
<file path=[Content_Types].xml><?xml version="1.0" encoding="utf-8"?>
<Types xmlns="http://schemas.openxmlformats.org/package/2006/content-types">
  <Default Extension="xml" ContentType="application/vnd.openxmlformats-officedocument.presentationml.presentation.main+xml"/>
  <Default Extension="png" ContentType="image/png"/>
  <Default Extension="jpg" ContentType="image/jpeg"/>
  <Default Extension="gif" ContentType="image/gif"/>
  <Default Extension="rels" ContentType="application/vnd.openxmlformats-package.relationships+xml"/>
  <Override PartName="/ppt/presProps.xml" ContentType="application/vnd.openxmlformats-officedocument.presentationml.presProps+xml"/>
  <Override PartName="/ppt/viewProps.xml" ContentType="application/vnd.openxmlformats-officedocument.presentationml.viewProps+xml"/>
  <Override PartName="/ppt/slideMasters/slideMaster1.xml" ContentType="application/vnd.openxmlformats-officedocument.presentationml.slideMaster+xml"/>
  <Override PartName="/ppt/slideMasters/theme/theme1.xml" ContentType="application/vnd.openxmlformats-officedocument.theme+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2.xml" ContentType="application/vnd.openxmlformats-officedocument.presentationml.slideMaster+xml"/>
  <Override PartName="/ppt/slideMasters/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s/slide15.xml" ContentType="application/vnd.openxmlformats-officedocument.presentationml.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notesMasters/theme/theme3.xml" ContentType="application/vnd.openxmlformats-officedocument.theme+xml"/>
  <Override PartName="/ppt/slides/slide16.xml" ContentType="application/vnd.openxmlformats-officedocument.presentationml.slide+xml"/>
  <Override PartName="/ppt/notesSlides/notesSlide2.xml" ContentType="application/vnd.openxmlformats-officedocument.presentationml.notesSlide+xml"/>
  <Override PartName="/ppt/slides/slide17.xml" ContentType="application/vnd.openxmlformats-officedocument.presentationml.slide+xml"/>
  <Override PartName="/ppt/graphics/data1.xml" ContentType="application/vnd.openxmlformats-officedocument.drawingml.diagramData+xml"/>
  <Override PartName="/ppt/graphics/layout1.xml" ContentType="application/vnd.openxmlformats-officedocument.drawingml.diagramLayout+xml"/>
  <Override PartName="/ppt/graphics/quickStyle1.xml" ContentType="application/vnd.openxmlformats-officedocument.drawingml.diagramStyle+xml"/>
  <Override PartName="/ppt/graphics/colors1.xml" ContentType="application/vnd.openxmlformats-officedocument.drawingml.diagramColors+xml"/>
  <Override PartName="/ppt/notesSlides/notesSlide3.xml" ContentType="application/vnd.openxmlformats-officedocument.presentationml.notesSlide+xml"/>
  <Override PartName="/ppt/slides/slide18.xml" ContentType="application/vnd.openxmlformats-officedocument.presentationml.slide+xml"/>
  <Override PartName="/ppt/notesSlides/notesSlide4.xml" ContentType="application/vnd.openxmlformats-officedocument.presentationml.notesSlide+xml"/>
  <Override PartName="/ppt/slides/slide19.xml" ContentType="application/vnd.openxmlformats-officedocument.presentationml.slide+xml"/>
  <Override PartName="/ppt/graphics/data2.xml" ContentType="application/vnd.openxmlformats-officedocument.drawingml.diagramData+xml"/>
  <Override PartName="/ppt/graphics/layout2.xml" ContentType="application/vnd.openxmlformats-officedocument.drawingml.diagramLayout+xml"/>
  <Override PartName="/ppt/graphics/quickStyle2.xml" ContentType="application/vnd.openxmlformats-officedocument.drawingml.diagramStyle+xml"/>
  <Override PartName="/ppt/graphics/colors2.xml" ContentType="application/vnd.openxmlformats-officedocument.drawingml.diagramColors+xml"/>
  <Override PartName="/ppt/notesSlides/notesSlide5.xml" ContentType="application/vnd.openxmlformats-officedocument.presentationml.notesSlide+xml"/>
  <Override PartName="/ppt/slides/slide20.xml" ContentType="application/vnd.openxmlformats-officedocument.presentationml.slide+xml"/>
  <Override PartName="/ppt/notesSlides/notesSlide6.xml" ContentType="application/vnd.openxmlformats-officedocument.presentationml.notesSlide+xml"/>
  <Override PartName="/ppt/slides/slide21.xml" ContentType="application/vnd.openxmlformats-officedocument.presentationml.slide+xml"/>
  <Override PartName="/ppt/slides/slide22.xml" ContentType="application/vnd.openxmlformats-officedocument.presentationml.slide+xml"/>
  <Override PartName="/ppt/notesSlides/notesSlide7.xml" ContentType="application/vnd.openxmlformats-officedocument.presentationml.notesSlide+xml"/>
  <Override PartName="/ppt/slides/slide23.xml" ContentType="application/vnd.openxmlformats-officedocument.presentationml.slide+xml"/>
  <Override PartName="/ppt/notesSlides/notesSlide8.xml" ContentType="application/vnd.openxmlformats-officedocument.presentationml.notesSlide+xml"/>
  <Override PartName="/ppt/slides/slide24.xml" ContentType="application/vnd.openxmlformats-officedocument.presentationml.slide+xml"/>
  <Override PartName="/ppt/graphics/data3.xml" ContentType="application/vnd.openxmlformats-officedocument.drawingml.diagramData+xml"/>
  <Override PartName="/ppt/graphics/layout3.xml" ContentType="application/vnd.openxmlformats-officedocument.drawingml.diagramLayout+xml"/>
  <Override PartName="/ppt/graphics/quickStyle3.xml" ContentType="application/vnd.openxmlformats-officedocument.drawingml.diagramStyle+xml"/>
  <Override PartName="/ppt/graphics/colors3.xml" ContentType="application/vnd.openxmlformats-officedocument.drawingml.diagramColors+xml"/>
  <Override PartName="/ppt/notesSlides/notesSlide9.xml" ContentType="application/vnd.openxmlformats-officedocument.presentationml.notesSlide+xml"/>
  <Override PartName="/ppt/slides/slide25.xml" ContentType="application/vnd.openxmlformats-officedocument.presentationml.slide+xml"/>
  <Override PartName="/ppt/graphics/data4.xml" ContentType="application/vnd.openxmlformats-officedocument.drawingml.diagramData+xml"/>
  <Override PartName="/ppt/graphics/layout4.xml" ContentType="application/vnd.openxmlformats-officedocument.drawingml.diagramLayout+xml"/>
  <Override PartName="/ppt/graphics/quickStyle4.xml" ContentType="application/vnd.openxmlformats-officedocument.drawingml.diagramStyle+xml"/>
  <Override PartName="/ppt/graphics/colors4.xml" ContentType="application/vnd.openxmlformats-officedocument.drawingml.diagramColors+xml"/>
  <Override PartName="/ppt/notesSlides/notesSlide10.xml" ContentType="application/vnd.openxmlformats-officedocument.presentationml.notesSlide+xml"/>
  <Override PartName="/ppt/slides/slide26.xml" ContentType="application/vnd.openxmlformats-officedocument.presentationml.slide+xml"/>
  <Override PartName="/ppt/graphics/data5.xml" ContentType="application/vnd.openxmlformats-officedocument.drawingml.diagramData+xml"/>
  <Override PartName="/ppt/graphics/layout5.xml" ContentType="application/vnd.openxmlformats-officedocument.drawingml.diagramLayout+xml"/>
  <Override PartName="/ppt/graphics/quickStyle5.xml" ContentType="application/vnd.openxmlformats-officedocument.drawingml.diagramStyle+xml"/>
  <Override PartName="/ppt/graphics/colors5.xml" ContentType="application/vnd.openxmlformats-officedocument.drawingml.diagramColors+xml"/>
  <Override PartName="/ppt/notesSlides/notesSlide11.xml" ContentType="application/vnd.openxmlformats-officedocument.presentationml.notesSlide+xml"/>
  <Override PartName="/ppt/slides/slide27.xml" ContentType="application/vnd.openxmlformats-officedocument.presentationml.slide+xml"/>
  <Override PartName="/ppt/graphics/data6.xml" ContentType="application/vnd.openxmlformats-officedocument.drawingml.diagramData+xml"/>
  <Override PartName="/ppt/graphics/layout6.xml" ContentType="application/vnd.openxmlformats-officedocument.drawingml.diagramLayout+xml"/>
  <Override PartName="/ppt/graphics/quickStyle6.xml" ContentType="application/vnd.openxmlformats-officedocument.drawingml.diagramStyle+xml"/>
  <Override PartName="/ppt/graphics/colors6.xml" ContentType="application/vnd.openxmlformats-officedocument.drawingml.diagramColors+xml"/>
  <Override PartName="/ppt/notesSlides/notesSlide12.xml" ContentType="application/vnd.openxmlformats-officedocument.presentationml.notesSlide+xml"/>
  <Override PartName="/ppt/slides/slide28.xml" ContentType="application/vnd.openxmlformats-officedocument.presentationml.slide+xml"/>
  <Override PartName="/ppt/notesSlides/notesSlide13.xml" ContentType="application/vnd.openxmlformats-officedocument.presentationml.notesSlide+xml"/>
  <Override PartName="/ppt/slides/slide29.xml" ContentType="application/vnd.openxmlformats-officedocument.presentationml.slide+xml"/>
  <Override PartName="/ppt/notesSlides/notesSlide14.xml" ContentType="application/vnd.openxmlformats-officedocument.presentationml.notesSlide+xml"/>
  <Override PartName="/ppt/slides/slide30.xml" ContentType="application/vnd.openxmlformats-officedocument.presentationml.slide+xml"/>
  <Override PartName="/ppt/notesSlides/notesSlide15.xml" ContentType="application/vnd.openxmlformats-officedocument.presentationml.notes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Slides/notesSlide16.xml" ContentType="application/vnd.openxmlformats-officedocument.presentationml.notes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graphics/data7.xml" ContentType="application/vnd.openxmlformats-officedocument.drawingml.diagramData+xml"/>
  <Override PartName="/ppt/graphics/layout7.xml" ContentType="application/vnd.openxmlformats-officedocument.drawingml.diagramLayout+xml"/>
  <Override PartName="/ppt/graphics/quickStyle7.xml" ContentType="application/vnd.openxmlformats-officedocument.drawingml.diagramStyle+xml"/>
  <Override PartName="/ppt/graphics/colors7.xml" ContentType="application/vnd.openxmlformats-officedocument.drawingml.diagramColors+xml"/>
  <Override PartName="/ppt/slides/slide61.xml" ContentType="application/vnd.openxmlformats-officedocument.presentationml.slide+xml"/>
  <Override PartName="/ppt/slides/slide62.xml" ContentType="application/vnd.openxmlformats-officedocument.presentationml.slide+xml"/>
  <Override PartName="/ppt/graphics/data8.xml" ContentType="application/vnd.openxmlformats-officedocument.drawingml.diagramData+xml"/>
  <Override PartName="/ppt/graphics/layout8.xml" ContentType="application/vnd.openxmlformats-officedocument.drawingml.diagramLayout+xml"/>
  <Override PartName="/ppt/graphics/quickStyle8.xml" ContentType="application/vnd.openxmlformats-officedocument.drawingml.diagramStyle+xml"/>
  <Override PartName="/ppt/graphics/colors8.xml" ContentType="application/vnd.openxmlformats-officedocument.drawingml.diagramColors+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officeDocument/2006/relationships/officeDocument" Target="/ppt/presentation.xml" Id="R2a491ba9471144ed" /><Relationship Type="http://schemas.openxmlformats.org/package/2006/relationships/metadata/core-properties" Target="/docProps/core.xml" Id="R81155fae076d4e09" /><Relationship Type="http://schemas.openxmlformats.org/officeDocument/2006/relationships/extended-properties" Target="/docProps/app.xml" Id="R3952a0f6b0ae4a60"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autoCompressPictures="0">
  <p:sldMasterIdLst>
    <p:sldMasterId id="2147483648" r:id="Re64d32d8a4b04652"/>
    <p:sldMasterId id="2147483666" r:id="Rba4fc3c6a4024abf"/>
  </p:sldMasterIdLst>
  <p:sldIdLst>
    <p:sldId id="256" r:id="R429414e657234f25"/>
    <p:sldId id="257" r:id="Reedd07b71aa349a5"/>
    <p:sldId id="258" r:id="Ra7272b8aed764fcc"/>
    <p:sldId id="259" r:id="R98fde6b1bb6c4c6b"/>
    <p:sldId id="260" r:id="R8e82e841e8b74dbc"/>
    <p:sldId id="261" r:id="Rb8b8f8c2fd7a4b20"/>
    <p:sldId id="262" r:id="Rcfea6f8b21be427b"/>
    <p:sldId id="263" r:id="R1b65b7a345d9471f"/>
    <p:sldId id="264" r:id="R44e2b9b4b10f46ba"/>
    <p:sldId id="265" r:id="R530b4e15bf0c4e57"/>
    <p:sldId id="266" r:id="Rea771dd726994718"/>
    <p:sldId id="267" r:id="R9e73c379c6ff43fe"/>
    <p:sldId id="268" r:id="R1521b54221794dd3"/>
    <p:sldId id="269" r:id="R53195bd2b359497e"/>
    <p:sldId id="270" r:id="R5edfa5f4e2e74da7"/>
    <p:sldId id="271" r:id="Rc7550774e0334ca8"/>
    <p:sldId id="272" r:id="Ra40fe056acd44c22"/>
    <p:sldId id="273" r:id="R33cb7f0fa9144a04"/>
    <p:sldId id="274" r:id="R43787a8d7ddd4dfb"/>
    <p:sldId id="275" r:id="Rb54c5d6907194789"/>
    <p:sldId id="276" r:id="R2cd7ef42babd44cc"/>
    <p:sldId id="277" r:id="R5557b4aac8af46b1"/>
    <p:sldId id="278" r:id="R8a7cb13bede74e07"/>
    <p:sldId id="279" r:id="Rb0427e338a7f4334"/>
    <p:sldId id="280" r:id="R1853a90ed1db4d60"/>
    <p:sldId id="281" r:id="Rcf59f2778a754096"/>
    <p:sldId id="282" r:id="R8d34f9ed59a249c8"/>
    <p:sldId id="283" r:id="R1c3f666255ea4921"/>
    <p:sldId id="284" r:id="R1198579233d149c8"/>
    <p:sldId id="285" r:id="R2be6d2abb88f425c"/>
    <p:sldId id="286" r:id="R31fbbe5e74694752"/>
    <p:sldId id="287" r:id="Rb42845ff4a5e44dc"/>
    <p:sldId id="288" r:id="R747c84b522454b07"/>
    <p:sldId id="289" r:id="R4573d85f8f134774"/>
    <p:sldId id="290" r:id="R7147bb96a93543a0"/>
    <p:sldId id="291" r:id="R073204d371814abd"/>
    <p:sldId id="292" r:id="Rd2cb13883a424342"/>
    <p:sldId id="293" r:id="R4aea0e4ebcae4244"/>
    <p:sldId id="294" r:id="Rf0e9034f5fa749be"/>
    <p:sldId id="295" r:id="R04ba488cab3b4923"/>
    <p:sldId id="296" r:id="Ra61f6b872efc4d26"/>
    <p:sldId id="297" r:id="R2770a80b47b54384"/>
    <p:sldId id="298" r:id="R2caf6e0af2b34767"/>
    <p:sldId id="299" r:id="R16a82622c1974bad"/>
    <p:sldId id="300" r:id="Rccd3ea2c0ce548d5"/>
    <p:sldId id="301" r:id="R76219ce9a63f4ed0"/>
    <p:sldId id="302" r:id="Rced0c44005694179"/>
    <p:sldId id="303" r:id="R4c086c719b7a4ca1"/>
    <p:sldId id="304" r:id="Rc3b7cbb0575e4bbf"/>
    <p:sldId id="305" r:id="R546a43423f4d44db"/>
    <p:sldId id="306" r:id="R7ddeb40abde54fcb"/>
    <p:sldId id="307" r:id="R80640cca387e4e79"/>
    <p:sldId id="308" r:id="R57e9c399f80f4621"/>
    <p:sldId id="309" r:id="Re4d1375397fa4e16"/>
    <p:sldId id="310" r:id="Rf786d2017d564556"/>
    <p:sldId id="311" r:id="R6e24f507fc144606"/>
    <p:sldId id="312" r:id="R83e1953f2d58425a"/>
    <p:sldId id="313" r:id="R57e26bc3c00740e1"/>
    <p:sldId id="314" r:id="R90e19ed315174977"/>
    <p:sldId id="315" r:id="R33bbb93ae7a648ac"/>
    <p:sldId id="316" r:id="R49d6882e570d4209"/>
    <p:sldId id="317" r:id="R95e7037c95064b47"/>
    <p:sldId id="318" r:id="R7880dd520142498f"/>
    <p:sldId id="319" r:id="R499481eb525d4b37"/>
    <p:sldId id="320" r:id="R2167d6709b134c7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notesMasterIdLst>
    <p:notesMasterId r:id="Rc121f219544a4c02"/>
  </p:notesMasterId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69" autoAdjust="0"/>
    <p:restoredTop sz="94660"/>
  </p:normalViewPr>
  <p:slideViewPr>
    <p:cSldViewPr snapToGrid="0">
      <p:cViewPr varScale="1">
        <p:scale>
          <a:sx n="85" d="100"/>
          <a:sy n="85" d="100"/>
        </p:scale>
        <p:origin x="499" y="62"/>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presProps" Target="/ppt/presProps.xml" Id="Rb6eeca740aa3469e" /><Relationship Type="http://schemas.openxmlformats.org/officeDocument/2006/relationships/viewProps" Target="/ppt/viewProps.xml" Id="Red3dbdafa06b4252" /><Relationship Type="http://schemas.openxmlformats.org/officeDocument/2006/relationships/slideMaster" Target="/ppt/slideMasters/slideMaster1.xml" Id="Re64d32d8a4b04652" /><Relationship Type="http://schemas.openxmlformats.org/officeDocument/2006/relationships/theme" Target="/ppt/slideMasters/theme/theme1.xml" Id="Recdf47ee9dc84ca3" /><Relationship Type="http://schemas.openxmlformats.org/officeDocument/2006/relationships/slide" Target="/ppt/slides/slide1.xml" Id="R429414e657234f25" /><Relationship Type="http://schemas.openxmlformats.org/officeDocument/2006/relationships/slide" Target="/ppt/slides/slide2.xml" Id="Reedd07b71aa349a5" /><Relationship Type="http://schemas.openxmlformats.org/officeDocument/2006/relationships/slide" Target="/ppt/slides/slide3.xml" Id="Ra7272b8aed764fcc" /><Relationship Type="http://schemas.openxmlformats.org/officeDocument/2006/relationships/slide" Target="/ppt/slides/slide4.xml" Id="R98fde6b1bb6c4c6b" /><Relationship Type="http://schemas.openxmlformats.org/officeDocument/2006/relationships/slide" Target="/ppt/slides/slide5.xml" Id="R8e82e841e8b74dbc" /><Relationship Type="http://schemas.openxmlformats.org/officeDocument/2006/relationships/slide" Target="/ppt/slides/slide6.xml" Id="Rb8b8f8c2fd7a4b20" /><Relationship Type="http://schemas.openxmlformats.org/officeDocument/2006/relationships/slide" Target="/ppt/slides/slide7.xml" Id="Rcfea6f8b21be427b" /><Relationship Type="http://schemas.openxmlformats.org/officeDocument/2006/relationships/slide" Target="/ppt/slides/slide8.xml" Id="R1b65b7a345d9471f" /><Relationship Type="http://schemas.openxmlformats.org/officeDocument/2006/relationships/slide" Target="/ppt/slides/slide9.xml" Id="R44e2b9b4b10f46ba" /><Relationship Type="http://schemas.openxmlformats.org/officeDocument/2006/relationships/slide" Target="/ppt/slides/slide10.xml" Id="R530b4e15bf0c4e57" /><Relationship Type="http://schemas.openxmlformats.org/officeDocument/2006/relationships/slide" Target="/ppt/slides/slide11.xml" Id="Rea771dd726994718" /><Relationship Type="http://schemas.openxmlformats.org/officeDocument/2006/relationships/slide" Target="/ppt/slides/slide12.xml" Id="R9e73c379c6ff43fe" /><Relationship Type="http://schemas.openxmlformats.org/officeDocument/2006/relationships/slide" Target="/ppt/slides/slide13.xml" Id="R1521b54221794dd3" /><Relationship Type="http://schemas.openxmlformats.org/officeDocument/2006/relationships/slide" Target="/ppt/slides/slide14.xml" Id="R53195bd2b359497e" /><Relationship Type="http://schemas.openxmlformats.org/officeDocument/2006/relationships/slideMaster" Target="/ppt/slideMasters/slideMaster2.xml" Id="Rba4fc3c6a4024abf" /><Relationship Type="http://schemas.openxmlformats.org/officeDocument/2006/relationships/slide" Target="/ppt/slides/slide15.xml" Id="R5edfa5f4e2e74da7" /><Relationship Type="http://schemas.openxmlformats.org/officeDocument/2006/relationships/notesMaster" Target="/ppt/notesMasters/notesMaster1.xml" Id="Rc121f219544a4c02" /><Relationship Type="http://schemas.openxmlformats.org/officeDocument/2006/relationships/slide" Target="/ppt/slides/slide16.xml" Id="Rc7550774e0334ca8" /><Relationship Type="http://schemas.openxmlformats.org/officeDocument/2006/relationships/slide" Target="/ppt/slides/slide17.xml" Id="Ra40fe056acd44c22" /><Relationship Type="http://schemas.openxmlformats.org/officeDocument/2006/relationships/slide" Target="/ppt/slides/slide18.xml" Id="R33cb7f0fa9144a04" /><Relationship Type="http://schemas.openxmlformats.org/officeDocument/2006/relationships/slide" Target="/ppt/slides/slide19.xml" Id="R43787a8d7ddd4dfb" /><Relationship Type="http://schemas.openxmlformats.org/officeDocument/2006/relationships/slide" Target="/ppt/slides/slide20.xml" Id="Rb54c5d6907194789" /><Relationship Type="http://schemas.openxmlformats.org/officeDocument/2006/relationships/slide" Target="/ppt/slides/slide21.xml" Id="R2cd7ef42babd44cc" /><Relationship Type="http://schemas.openxmlformats.org/officeDocument/2006/relationships/slide" Target="/ppt/slides/slide22.xml" Id="R5557b4aac8af46b1" /><Relationship Type="http://schemas.openxmlformats.org/officeDocument/2006/relationships/slide" Target="/ppt/slides/slide23.xml" Id="R8a7cb13bede74e07" /><Relationship Type="http://schemas.openxmlformats.org/officeDocument/2006/relationships/slide" Target="/ppt/slides/slide24.xml" Id="Rb0427e338a7f4334" /><Relationship Type="http://schemas.openxmlformats.org/officeDocument/2006/relationships/slide" Target="/ppt/slides/slide25.xml" Id="R1853a90ed1db4d60" /><Relationship Type="http://schemas.openxmlformats.org/officeDocument/2006/relationships/slide" Target="/ppt/slides/slide26.xml" Id="Rcf59f2778a754096" /><Relationship Type="http://schemas.openxmlformats.org/officeDocument/2006/relationships/slide" Target="/ppt/slides/slide27.xml" Id="R8d34f9ed59a249c8" /><Relationship Type="http://schemas.openxmlformats.org/officeDocument/2006/relationships/slide" Target="/ppt/slides/slide28.xml" Id="R1c3f666255ea4921" /><Relationship Type="http://schemas.openxmlformats.org/officeDocument/2006/relationships/slide" Target="/ppt/slides/slide29.xml" Id="R1198579233d149c8" /><Relationship Type="http://schemas.openxmlformats.org/officeDocument/2006/relationships/slide" Target="/ppt/slides/slide30.xml" Id="R2be6d2abb88f425c" /><Relationship Type="http://schemas.openxmlformats.org/officeDocument/2006/relationships/slide" Target="/ppt/slides/slide31.xml" Id="R31fbbe5e74694752" /><Relationship Type="http://schemas.openxmlformats.org/officeDocument/2006/relationships/slide" Target="/ppt/slides/slide32.xml" Id="Rb42845ff4a5e44dc" /><Relationship Type="http://schemas.openxmlformats.org/officeDocument/2006/relationships/slide" Target="/ppt/slides/slide33.xml" Id="R747c84b522454b07" /><Relationship Type="http://schemas.openxmlformats.org/officeDocument/2006/relationships/slide" Target="/ppt/slides/slide34.xml" Id="R4573d85f8f134774" /><Relationship Type="http://schemas.openxmlformats.org/officeDocument/2006/relationships/slide" Target="/ppt/slides/slide35.xml" Id="R7147bb96a93543a0" /><Relationship Type="http://schemas.openxmlformats.org/officeDocument/2006/relationships/slide" Target="/ppt/slides/slide36.xml" Id="R073204d371814abd" /><Relationship Type="http://schemas.openxmlformats.org/officeDocument/2006/relationships/slide" Target="/ppt/slides/slide37.xml" Id="Rd2cb13883a424342" /><Relationship Type="http://schemas.openxmlformats.org/officeDocument/2006/relationships/slide" Target="/ppt/slides/slide38.xml" Id="R4aea0e4ebcae4244" /><Relationship Type="http://schemas.openxmlformats.org/officeDocument/2006/relationships/slide" Target="/ppt/slides/slide39.xml" Id="Rf0e9034f5fa749be" /><Relationship Type="http://schemas.openxmlformats.org/officeDocument/2006/relationships/slide" Target="/ppt/slides/slide40.xml" Id="R04ba488cab3b4923" /><Relationship Type="http://schemas.openxmlformats.org/officeDocument/2006/relationships/slide" Target="/ppt/slides/slide41.xml" Id="Ra61f6b872efc4d26" /><Relationship Type="http://schemas.openxmlformats.org/officeDocument/2006/relationships/slide" Target="/ppt/slides/slide42.xml" Id="R2770a80b47b54384" /><Relationship Type="http://schemas.openxmlformats.org/officeDocument/2006/relationships/slide" Target="/ppt/slides/slide43.xml" Id="R2caf6e0af2b34767" /><Relationship Type="http://schemas.openxmlformats.org/officeDocument/2006/relationships/slide" Target="/ppt/slides/slide44.xml" Id="R16a82622c1974bad" /><Relationship Type="http://schemas.openxmlformats.org/officeDocument/2006/relationships/slide" Target="/ppt/slides/slide45.xml" Id="Rccd3ea2c0ce548d5" /><Relationship Type="http://schemas.openxmlformats.org/officeDocument/2006/relationships/slide" Target="/ppt/slides/slide46.xml" Id="R76219ce9a63f4ed0" /><Relationship Type="http://schemas.openxmlformats.org/officeDocument/2006/relationships/slide" Target="/ppt/slides/slide47.xml" Id="Rced0c44005694179" /><Relationship Type="http://schemas.openxmlformats.org/officeDocument/2006/relationships/slide" Target="/ppt/slides/slide48.xml" Id="R4c086c719b7a4ca1" /><Relationship Type="http://schemas.openxmlformats.org/officeDocument/2006/relationships/slide" Target="/ppt/slides/slide49.xml" Id="Rc3b7cbb0575e4bbf" /><Relationship Type="http://schemas.openxmlformats.org/officeDocument/2006/relationships/slide" Target="/ppt/slides/slide50.xml" Id="R546a43423f4d44db" /><Relationship Type="http://schemas.openxmlformats.org/officeDocument/2006/relationships/slide" Target="/ppt/slides/slide51.xml" Id="R7ddeb40abde54fcb" /><Relationship Type="http://schemas.openxmlformats.org/officeDocument/2006/relationships/slide" Target="/ppt/slides/slide52.xml" Id="R80640cca387e4e79" /><Relationship Type="http://schemas.openxmlformats.org/officeDocument/2006/relationships/slide" Target="/ppt/slides/slide53.xml" Id="R57e9c399f80f4621" /><Relationship Type="http://schemas.openxmlformats.org/officeDocument/2006/relationships/slide" Target="/ppt/slides/slide54.xml" Id="Re4d1375397fa4e16" /><Relationship Type="http://schemas.openxmlformats.org/officeDocument/2006/relationships/slide" Target="/ppt/slides/slide55.xml" Id="Rf786d2017d564556" /><Relationship Type="http://schemas.openxmlformats.org/officeDocument/2006/relationships/slide" Target="/ppt/slides/slide56.xml" Id="R6e24f507fc144606" /><Relationship Type="http://schemas.openxmlformats.org/officeDocument/2006/relationships/slide" Target="/ppt/slides/slide57.xml" Id="R83e1953f2d58425a" /><Relationship Type="http://schemas.openxmlformats.org/officeDocument/2006/relationships/slide" Target="/ppt/slides/slide58.xml" Id="R57e26bc3c00740e1" /><Relationship Type="http://schemas.openxmlformats.org/officeDocument/2006/relationships/slide" Target="/ppt/slides/slide59.xml" Id="R90e19ed315174977" /><Relationship Type="http://schemas.openxmlformats.org/officeDocument/2006/relationships/slide" Target="/ppt/slides/slide60.xml" Id="R33bbb93ae7a648ac" /><Relationship Type="http://schemas.openxmlformats.org/officeDocument/2006/relationships/slide" Target="/ppt/slides/slide61.xml" Id="R49d6882e570d4209" /><Relationship Type="http://schemas.openxmlformats.org/officeDocument/2006/relationships/slide" Target="/ppt/slides/slide62.xml" Id="R95e7037c95064b47" /><Relationship Type="http://schemas.openxmlformats.org/officeDocument/2006/relationships/slide" Target="/ppt/slides/slide63.xml" Id="R7880dd520142498f" /><Relationship Type="http://schemas.openxmlformats.org/officeDocument/2006/relationships/slide" Target="/ppt/slides/slide64.xml" Id="R499481eb525d4b37" /><Relationship Type="http://schemas.openxmlformats.org/officeDocument/2006/relationships/slide" Target="/ppt/slides/slide65.xml" Id="R2167d6709b134c72" /></Relationships>
</file>

<file path=ppt/graphic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graphic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graphic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graphic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graphic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graphic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graphic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graphic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graphics/data1.xml><?xml version="1.0" encoding="utf-8"?>
<dgm:dataModel xmlns:dgm="http://schemas.openxmlformats.org/drawingml/2006/diagram" xmlns:a="http://schemas.openxmlformats.org/drawingml/2006/main">
  <dgm:ptLst>
    <dgm:pt modelId="{76A79639-6412-4565-B91B-53EC662DBE8D}" type="doc">
      <dgm:prSet loTypeId="urn:microsoft.com/office/officeart/2009/3/layout/HorizontalOrganizationChart" loCatId="hierarchy" qsTypeId="urn:microsoft.com/office/officeart/2005/8/quickstyle/simple2" qsCatId="simple" csTypeId="urn:microsoft.com/office/officeart/2005/8/colors/colorful2" csCatId="colorful"/>
      <dgm:spPr/>
      <dgm:t>
        <a:bodyPr/>
        <a:lstStyle/>
        <a:p>
          <a:endParaRPr lang="en-US"/>
        </a:p>
      </dgm:t>
    </dgm:pt>
    <dgm:pt modelId="{5CB5B1E5-B976-4C27-8B6D-9B8605BD498B}">
      <dgm:prSet/>
      <dgm:spPr/>
      <dgm:t>
        <a:bodyPr/>
        <a:lstStyle/>
        <a:p>
          <a:r>
            <a:rPr lang="en-US"/>
            <a:t>C2 is the first palpable vertebrae</a:t>
          </a:r>
        </a:p>
      </dgm:t>
    </dgm:pt>
    <dgm:pt modelId="{27F490B1-8F37-4AE9-B4C5-41541D37521C}" type="parTrans" cxnId="{1D9CA535-EFBB-4ADF-AA10-2C682C2C8AF0}">
      <dgm:prSet/>
      <dgm:spPr/>
      <dgm:t>
        <a:bodyPr/>
        <a:lstStyle/>
        <a:p>
          <a:endParaRPr lang="en-US"/>
        </a:p>
      </dgm:t>
    </dgm:pt>
    <dgm:pt modelId="{98A11E33-D6EE-46E4-BA69-DBE7538456DA}" type="sibTrans" cxnId="{1D9CA535-EFBB-4ADF-AA10-2C682C2C8AF0}">
      <dgm:prSet/>
      <dgm:spPr/>
      <dgm:t>
        <a:bodyPr/>
        <a:lstStyle/>
        <a:p>
          <a:endParaRPr lang="en-US"/>
        </a:p>
      </dgm:t>
    </dgm:pt>
    <dgm:pt modelId="{5905DBF4-091C-4349-97F0-BBC88352051A}">
      <dgm:prSet/>
      <dgm:spPr/>
      <dgm:t>
        <a:bodyPr/>
        <a:lstStyle/>
        <a:p>
          <a:r>
            <a:rPr lang="en-US"/>
            <a:t>C7 is the most prominent cervical vertebrae</a:t>
          </a:r>
        </a:p>
      </dgm:t>
    </dgm:pt>
    <dgm:pt modelId="{62D10B31-D48A-487A-9617-6C5C07E58741}" type="parTrans" cxnId="{684474A9-4CFB-4981-8E4B-E971DBCB2C23}">
      <dgm:prSet/>
      <dgm:spPr/>
      <dgm:t>
        <a:bodyPr/>
        <a:lstStyle/>
        <a:p>
          <a:endParaRPr lang="en-US"/>
        </a:p>
      </dgm:t>
    </dgm:pt>
    <dgm:pt modelId="{B0C27010-62BF-440D-A26E-9874B2458FD4}" type="sibTrans" cxnId="{684474A9-4CFB-4981-8E4B-E971DBCB2C23}">
      <dgm:prSet/>
      <dgm:spPr/>
      <dgm:t>
        <a:bodyPr/>
        <a:lstStyle/>
        <a:p>
          <a:endParaRPr lang="en-US"/>
        </a:p>
      </dgm:t>
    </dgm:pt>
    <dgm:pt modelId="{4E78C2DF-5A40-4C48-8B61-B62DAAA7D610}">
      <dgm:prSet/>
      <dgm:spPr/>
      <dgm:t>
        <a:bodyPr/>
        <a:lstStyle/>
        <a:p>
          <a:r>
            <a:rPr lang="en-US"/>
            <a:t>With the patients arms at the side the tip of the scapula generally corresponds with T7</a:t>
          </a:r>
        </a:p>
      </dgm:t>
    </dgm:pt>
    <dgm:pt modelId="{C9547AC1-2381-43BE-8B04-ADE1C13C5008}" type="parTrans" cxnId="{490E197E-D79C-411F-A187-BF90A1FF267B}">
      <dgm:prSet/>
      <dgm:spPr/>
      <dgm:t>
        <a:bodyPr/>
        <a:lstStyle/>
        <a:p>
          <a:endParaRPr lang="en-US"/>
        </a:p>
      </dgm:t>
    </dgm:pt>
    <dgm:pt modelId="{90748581-25B2-4159-9B06-1908B6E8A9F1}" type="sibTrans" cxnId="{490E197E-D79C-411F-A187-BF90A1FF267B}">
      <dgm:prSet/>
      <dgm:spPr/>
      <dgm:t>
        <a:bodyPr/>
        <a:lstStyle/>
        <a:p>
          <a:endParaRPr lang="en-US"/>
        </a:p>
      </dgm:t>
    </dgm:pt>
    <dgm:pt modelId="{EA5CC6B9-3C87-0844-9008-99E6C784AB7B}" type="pres">
      <dgm:prSet presAssocID="{76A79639-6412-4565-B91B-53EC662DBE8D}" presName="hierChild1" presStyleCnt="0">
        <dgm:presLayoutVars>
          <dgm:orgChart val="1"/>
          <dgm:chPref val="1"/>
          <dgm:dir/>
          <dgm:animOne val="branch"/>
          <dgm:animLvl val="lvl"/>
          <dgm:resizeHandles/>
        </dgm:presLayoutVars>
      </dgm:prSet>
      <dgm:spPr/>
    </dgm:pt>
    <dgm:pt modelId="{B7047453-01B3-5243-8A0C-59813F196E9C}" type="pres">
      <dgm:prSet presAssocID="{5CB5B1E5-B976-4C27-8B6D-9B8605BD498B}" presName="hierRoot1" presStyleCnt="0">
        <dgm:presLayoutVars>
          <dgm:hierBranch val="init"/>
        </dgm:presLayoutVars>
      </dgm:prSet>
      <dgm:spPr/>
    </dgm:pt>
    <dgm:pt modelId="{57E64D5A-28C8-DF43-B6BD-E27483FFC8AC}" type="pres">
      <dgm:prSet presAssocID="{5CB5B1E5-B976-4C27-8B6D-9B8605BD498B}" presName="rootComposite1" presStyleCnt="0"/>
      <dgm:spPr/>
    </dgm:pt>
    <dgm:pt modelId="{0585C129-F8CC-2E4F-9BB6-9D13206EEFF9}" type="pres">
      <dgm:prSet presAssocID="{5CB5B1E5-B976-4C27-8B6D-9B8605BD498B}" presName="rootText1" presStyleLbl="node0" presStyleIdx="0" presStyleCnt="3">
        <dgm:presLayoutVars>
          <dgm:chPref val="3"/>
        </dgm:presLayoutVars>
      </dgm:prSet>
      <dgm:spPr/>
    </dgm:pt>
    <dgm:pt modelId="{D8DD7B2C-E086-7446-A39A-41D485F9FC04}" type="pres">
      <dgm:prSet presAssocID="{5CB5B1E5-B976-4C27-8B6D-9B8605BD498B}" presName="rootConnector1" presStyleLbl="node1" presStyleIdx="0" presStyleCnt="0"/>
      <dgm:spPr/>
    </dgm:pt>
    <dgm:pt modelId="{118EAE4E-97B0-6744-B481-F3335085D83C}" type="pres">
      <dgm:prSet presAssocID="{5CB5B1E5-B976-4C27-8B6D-9B8605BD498B}" presName="hierChild2" presStyleCnt="0"/>
      <dgm:spPr/>
    </dgm:pt>
    <dgm:pt modelId="{3E743E64-AB4E-5C47-90D1-6B075B89F9EF}" type="pres">
      <dgm:prSet presAssocID="{5CB5B1E5-B976-4C27-8B6D-9B8605BD498B}" presName="hierChild3" presStyleCnt="0"/>
      <dgm:spPr/>
    </dgm:pt>
    <dgm:pt modelId="{A7B2691F-04A2-BA4D-8FF6-159186B70ECD}" type="pres">
      <dgm:prSet presAssocID="{5905DBF4-091C-4349-97F0-BBC88352051A}" presName="hierRoot1" presStyleCnt="0">
        <dgm:presLayoutVars>
          <dgm:hierBranch val="init"/>
        </dgm:presLayoutVars>
      </dgm:prSet>
      <dgm:spPr/>
    </dgm:pt>
    <dgm:pt modelId="{17026CF2-D893-024E-9145-B3413AEB7A1D}" type="pres">
      <dgm:prSet presAssocID="{5905DBF4-091C-4349-97F0-BBC88352051A}" presName="rootComposite1" presStyleCnt="0"/>
      <dgm:spPr/>
    </dgm:pt>
    <dgm:pt modelId="{5A0DF339-E044-D749-BDE6-CE6633863190}" type="pres">
      <dgm:prSet presAssocID="{5905DBF4-091C-4349-97F0-BBC88352051A}" presName="rootText1" presStyleLbl="node0" presStyleIdx="1" presStyleCnt="3">
        <dgm:presLayoutVars>
          <dgm:chPref val="3"/>
        </dgm:presLayoutVars>
      </dgm:prSet>
      <dgm:spPr/>
    </dgm:pt>
    <dgm:pt modelId="{4D987FC5-ABF7-5F41-A672-9822556BD809}" type="pres">
      <dgm:prSet presAssocID="{5905DBF4-091C-4349-97F0-BBC88352051A}" presName="rootConnector1" presStyleLbl="node1" presStyleIdx="0" presStyleCnt="0"/>
      <dgm:spPr/>
    </dgm:pt>
    <dgm:pt modelId="{F374FD17-0E6D-B043-ADFA-02877701312B}" type="pres">
      <dgm:prSet presAssocID="{5905DBF4-091C-4349-97F0-BBC88352051A}" presName="hierChild2" presStyleCnt="0"/>
      <dgm:spPr/>
    </dgm:pt>
    <dgm:pt modelId="{62F9FAEA-8AD9-1E49-9947-1DCB7F17B52A}" type="pres">
      <dgm:prSet presAssocID="{5905DBF4-091C-4349-97F0-BBC88352051A}" presName="hierChild3" presStyleCnt="0"/>
      <dgm:spPr/>
    </dgm:pt>
    <dgm:pt modelId="{81E249E8-8F59-8D4E-B379-2088A667FC14}" type="pres">
      <dgm:prSet presAssocID="{4E78C2DF-5A40-4C48-8B61-B62DAAA7D610}" presName="hierRoot1" presStyleCnt="0">
        <dgm:presLayoutVars>
          <dgm:hierBranch val="init"/>
        </dgm:presLayoutVars>
      </dgm:prSet>
      <dgm:spPr/>
    </dgm:pt>
    <dgm:pt modelId="{394C886B-3922-7F47-A23A-732C481F6F27}" type="pres">
      <dgm:prSet presAssocID="{4E78C2DF-5A40-4C48-8B61-B62DAAA7D610}" presName="rootComposite1" presStyleCnt="0"/>
      <dgm:spPr/>
    </dgm:pt>
    <dgm:pt modelId="{426BDF99-AB57-A64A-AC6D-987A229FDD17}" type="pres">
      <dgm:prSet presAssocID="{4E78C2DF-5A40-4C48-8B61-B62DAAA7D610}" presName="rootText1" presStyleLbl="node0" presStyleIdx="2" presStyleCnt="3">
        <dgm:presLayoutVars>
          <dgm:chPref val="3"/>
        </dgm:presLayoutVars>
      </dgm:prSet>
      <dgm:spPr/>
    </dgm:pt>
    <dgm:pt modelId="{AC9B84B3-A6A5-F049-B580-5480F0D7D77B}" type="pres">
      <dgm:prSet presAssocID="{4E78C2DF-5A40-4C48-8B61-B62DAAA7D610}" presName="rootConnector1" presStyleLbl="node1" presStyleIdx="0" presStyleCnt="0"/>
      <dgm:spPr/>
    </dgm:pt>
    <dgm:pt modelId="{CDE5A4B1-A7C9-FE4B-89B7-D87137B65E6F}" type="pres">
      <dgm:prSet presAssocID="{4E78C2DF-5A40-4C48-8B61-B62DAAA7D610}" presName="hierChild2" presStyleCnt="0"/>
      <dgm:spPr/>
    </dgm:pt>
    <dgm:pt modelId="{A6DC0BCD-BF4C-5244-B9FD-304B6D6F7AFB}" type="pres">
      <dgm:prSet presAssocID="{4E78C2DF-5A40-4C48-8B61-B62DAAA7D610}" presName="hierChild3" presStyleCnt="0"/>
      <dgm:spPr/>
    </dgm:pt>
  </dgm:ptLst>
  <dgm:cxnLst>
    <dgm:cxn modelId="{E2BD3108-A561-5F45-8F3B-E3D38B8956F1}" type="presOf" srcId="{5CB5B1E5-B976-4C27-8B6D-9B8605BD498B}" destId="{D8DD7B2C-E086-7446-A39A-41D485F9FC04}" srcOrd="1" destOrd="0" presId="urn:microsoft.com/office/officeart/2009/3/layout/HorizontalOrganizationChart"/>
    <dgm:cxn modelId="{A9666B1B-6372-CC43-922F-A91A89B2B7D5}" type="presOf" srcId="{76A79639-6412-4565-B91B-53EC662DBE8D}" destId="{EA5CC6B9-3C87-0844-9008-99E6C784AB7B}" srcOrd="0" destOrd="0" presId="urn:microsoft.com/office/officeart/2009/3/layout/HorizontalOrganizationChart"/>
    <dgm:cxn modelId="{8418A22A-2F8A-954D-90FD-F42FE400C483}" type="presOf" srcId="{5905DBF4-091C-4349-97F0-BBC88352051A}" destId="{4D987FC5-ABF7-5F41-A672-9822556BD809}" srcOrd="1" destOrd="0" presId="urn:microsoft.com/office/officeart/2009/3/layout/HorizontalOrganizationChart"/>
    <dgm:cxn modelId="{1D9CA535-EFBB-4ADF-AA10-2C682C2C8AF0}" srcId="{76A79639-6412-4565-B91B-53EC662DBE8D}" destId="{5CB5B1E5-B976-4C27-8B6D-9B8605BD498B}" srcOrd="0" destOrd="0" parTransId="{27F490B1-8F37-4AE9-B4C5-41541D37521C}" sibTransId="{98A11E33-D6EE-46E4-BA69-DBE7538456DA}"/>
    <dgm:cxn modelId="{3E577147-2E73-DD4F-96CE-24F8EDD4FE6E}" type="presOf" srcId="{4E78C2DF-5A40-4C48-8B61-B62DAAA7D610}" destId="{426BDF99-AB57-A64A-AC6D-987A229FDD17}" srcOrd="0" destOrd="0" presId="urn:microsoft.com/office/officeart/2009/3/layout/HorizontalOrganizationChart"/>
    <dgm:cxn modelId="{490E197E-D79C-411F-A187-BF90A1FF267B}" srcId="{76A79639-6412-4565-B91B-53EC662DBE8D}" destId="{4E78C2DF-5A40-4C48-8B61-B62DAAA7D610}" srcOrd="2" destOrd="0" parTransId="{C9547AC1-2381-43BE-8B04-ADE1C13C5008}" sibTransId="{90748581-25B2-4159-9B06-1908B6E8A9F1}"/>
    <dgm:cxn modelId="{E3711E7E-4346-1847-9846-1B14C78EA799}" type="presOf" srcId="{4E78C2DF-5A40-4C48-8B61-B62DAAA7D610}" destId="{AC9B84B3-A6A5-F049-B580-5480F0D7D77B}" srcOrd="1" destOrd="0" presId="urn:microsoft.com/office/officeart/2009/3/layout/HorizontalOrganizationChart"/>
    <dgm:cxn modelId="{6EB7C180-6FBE-7D43-B8CB-4FAB62610CB0}" type="presOf" srcId="{5905DBF4-091C-4349-97F0-BBC88352051A}" destId="{5A0DF339-E044-D749-BDE6-CE6633863190}" srcOrd="0" destOrd="0" presId="urn:microsoft.com/office/officeart/2009/3/layout/HorizontalOrganizationChart"/>
    <dgm:cxn modelId="{684474A9-4CFB-4981-8E4B-E971DBCB2C23}" srcId="{76A79639-6412-4565-B91B-53EC662DBE8D}" destId="{5905DBF4-091C-4349-97F0-BBC88352051A}" srcOrd="1" destOrd="0" parTransId="{62D10B31-D48A-487A-9617-6C5C07E58741}" sibTransId="{B0C27010-62BF-440D-A26E-9874B2458FD4}"/>
    <dgm:cxn modelId="{1A49FFDE-C902-2C42-BC5B-30D4697BF207}" type="presOf" srcId="{5CB5B1E5-B976-4C27-8B6D-9B8605BD498B}" destId="{0585C129-F8CC-2E4F-9BB6-9D13206EEFF9}" srcOrd="0" destOrd="0" presId="urn:microsoft.com/office/officeart/2009/3/layout/HorizontalOrganizationChart"/>
    <dgm:cxn modelId="{2485C103-11A6-B343-A39F-55526551369A}" type="presParOf" srcId="{EA5CC6B9-3C87-0844-9008-99E6C784AB7B}" destId="{B7047453-01B3-5243-8A0C-59813F196E9C}" srcOrd="0" destOrd="0" presId="urn:microsoft.com/office/officeart/2009/3/layout/HorizontalOrganizationChart"/>
    <dgm:cxn modelId="{A30BA0D2-42C1-5B44-B309-117F649AF21F}" type="presParOf" srcId="{B7047453-01B3-5243-8A0C-59813F196E9C}" destId="{57E64D5A-28C8-DF43-B6BD-E27483FFC8AC}" srcOrd="0" destOrd="0" presId="urn:microsoft.com/office/officeart/2009/3/layout/HorizontalOrganizationChart"/>
    <dgm:cxn modelId="{09716EF7-71B3-1F40-82F4-85E9FF205E01}" type="presParOf" srcId="{57E64D5A-28C8-DF43-B6BD-E27483FFC8AC}" destId="{0585C129-F8CC-2E4F-9BB6-9D13206EEFF9}" srcOrd="0" destOrd="0" presId="urn:microsoft.com/office/officeart/2009/3/layout/HorizontalOrganizationChart"/>
    <dgm:cxn modelId="{52794FCD-8EF0-7E42-B0B0-67AFF58EB317}" type="presParOf" srcId="{57E64D5A-28C8-DF43-B6BD-E27483FFC8AC}" destId="{D8DD7B2C-E086-7446-A39A-41D485F9FC04}" srcOrd="1" destOrd="0" presId="urn:microsoft.com/office/officeart/2009/3/layout/HorizontalOrganizationChart"/>
    <dgm:cxn modelId="{F62B2CBE-27D5-9640-BC21-A19F82BC4B83}" type="presParOf" srcId="{B7047453-01B3-5243-8A0C-59813F196E9C}" destId="{118EAE4E-97B0-6744-B481-F3335085D83C}" srcOrd="1" destOrd="0" presId="urn:microsoft.com/office/officeart/2009/3/layout/HorizontalOrganizationChart"/>
    <dgm:cxn modelId="{8AEC7C2D-21FC-E340-8FC5-6D8B46A922C8}" type="presParOf" srcId="{B7047453-01B3-5243-8A0C-59813F196E9C}" destId="{3E743E64-AB4E-5C47-90D1-6B075B89F9EF}" srcOrd="2" destOrd="0" presId="urn:microsoft.com/office/officeart/2009/3/layout/HorizontalOrganizationChart"/>
    <dgm:cxn modelId="{AFCA7973-4043-7E45-9AB9-2216FE2448B3}" type="presParOf" srcId="{EA5CC6B9-3C87-0844-9008-99E6C784AB7B}" destId="{A7B2691F-04A2-BA4D-8FF6-159186B70ECD}" srcOrd="1" destOrd="0" presId="urn:microsoft.com/office/officeart/2009/3/layout/HorizontalOrganizationChart"/>
    <dgm:cxn modelId="{FB65E04B-8B90-4A49-A7E5-01703FF4144B}" type="presParOf" srcId="{A7B2691F-04A2-BA4D-8FF6-159186B70ECD}" destId="{17026CF2-D893-024E-9145-B3413AEB7A1D}" srcOrd="0" destOrd="0" presId="urn:microsoft.com/office/officeart/2009/3/layout/HorizontalOrganizationChart"/>
    <dgm:cxn modelId="{F296A4EC-A748-B342-A619-7C8E8595DA44}" type="presParOf" srcId="{17026CF2-D893-024E-9145-B3413AEB7A1D}" destId="{5A0DF339-E044-D749-BDE6-CE6633863190}" srcOrd="0" destOrd="0" presId="urn:microsoft.com/office/officeart/2009/3/layout/HorizontalOrganizationChart"/>
    <dgm:cxn modelId="{A871EDF6-D058-EA42-97CE-23C445FA2D2D}" type="presParOf" srcId="{17026CF2-D893-024E-9145-B3413AEB7A1D}" destId="{4D987FC5-ABF7-5F41-A672-9822556BD809}" srcOrd="1" destOrd="0" presId="urn:microsoft.com/office/officeart/2009/3/layout/HorizontalOrganizationChart"/>
    <dgm:cxn modelId="{13F2A348-229A-FA49-BBE5-D40AC9F1CBAC}" type="presParOf" srcId="{A7B2691F-04A2-BA4D-8FF6-159186B70ECD}" destId="{F374FD17-0E6D-B043-ADFA-02877701312B}" srcOrd="1" destOrd="0" presId="urn:microsoft.com/office/officeart/2009/3/layout/HorizontalOrganizationChart"/>
    <dgm:cxn modelId="{6F6DE79F-128B-F54B-B3BE-A03FDEFC89B6}" type="presParOf" srcId="{A7B2691F-04A2-BA4D-8FF6-159186B70ECD}" destId="{62F9FAEA-8AD9-1E49-9947-1DCB7F17B52A}" srcOrd="2" destOrd="0" presId="urn:microsoft.com/office/officeart/2009/3/layout/HorizontalOrganizationChart"/>
    <dgm:cxn modelId="{B072F1BF-792F-314A-B664-9DF18240E0AB}" type="presParOf" srcId="{EA5CC6B9-3C87-0844-9008-99E6C784AB7B}" destId="{81E249E8-8F59-8D4E-B379-2088A667FC14}" srcOrd="2" destOrd="0" presId="urn:microsoft.com/office/officeart/2009/3/layout/HorizontalOrganizationChart"/>
    <dgm:cxn modelId="{76B7A46D-8B7B-2248-9692-56A1D58471ED}" type="presParOf" srcId="{81E249E8-8F59-8D4E-B379-2088A667FC14}" destId="{394C886B-3922-7F47-A23A-732C481F6F27}" srcOrd="0" destOrd="0" presId="urn:microsoft.com/office/officeart/2009/3/layout/HorizontalOrganizationChart"/>
    <dgm:cxn modelId="{F33316ED-F406-2F4F-A046-EF822E7FA149}" type="presParOf" srcId="{394C886B-3922-7F47-A23A-732C481F6F27}" destId="{426BDF99-AB57-A64A-AC6D-987A229FDD17}" srcOrd="0" destOrd="0" presId="urn:microsoft.com/office/officeart/2009/3/layout/HorizontalOrganizationChart"/>
    <dgm:cxn modelId="{4DF16A24-89F5-024C-BE41-875FA01C2BCF}" type="presParOf" srcId="{394C886B-3922-7F47-A23A-732C481F6F27}" destId="{AC9B84B3-A6A5-F049-B580-5480F0D7D77B}" srcOrd="1" destOrd="0" presId="urn:microsoft.com/office/officeart/2009/3/layout/HorizontalOrganizationChart"/>
    <dgm:cxn modelId="{EDA715D6-93DA-E842-AA46-9637FB37A878}" type="presParOf" srcId="{81E249E8-8F59-8D4E-B379-2088A667FC14}" destId="{CDE5A4B1-A7C9-FE4B-89B7-D87137B65E6F}" srcOrd="1" destOrd="0" presId="urn:microsoft.com/office/officeart/2009/3/layout/HorizontalOrganizationChart"/>
    <dgm:cxn modelId="{D3D3B377-3E22-7547-95CF-A0BA449A2B82}" type="presParOf" srcId="{81E249E8-8F59-8D4E-B379-2088A667FC14}" destId="{A6DC0BCD-BF4C-5244-B9FD-304B6D6F7AFB}"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graphics/data2.xml><?xml version="1.0" encoding="utf-8"?>
<dgm:dataModel xmlns:dgm="http://schemas.openxmlformats.org/drawingml/2006/diagram" xmlns:a="http://schemas.openxmlformats.org/drawingml/2006/main">
  <dgm:ptLst>
    <dgm:pt modelId="{28FF116B-2271-41BE-A3FF-7A7DA40EAB4B}" type="doc">
      <dgm:prSet loTypeId="urn:microsoft.com/office/officeart/2005/8/layout/process1" loCatId="process" qsTypeId="urn:microsoft.com/office/officeart/2005/8/quickstyle/simple2" qsCatId="simple" csTypeId="urn:microsoft.com/office/officeart/2005/8/colors/colorful5" csCatId="colorful"/>
      <dgm:spPr/>
      <dgm:t>
        <a:bodyPr/>
        <a:lstStyle/>
        <a:p>
          <a:endParaRPr lang="en-US"/>
        </a:p>
      </dgm:t>
    </dgm:pt>
    <dgm:pt modelId="{27BB4A92-AE0D-4B21-B4CC-D47D27BB63DF}">
      <dgm:prSet/>
      <dgm:spPr/>
      <dgm:t>
        <a:bodyPr/>
        <a:lstStyle/>
        <a:p>
          <a:r>
            <a:rPr lang="en-US"/>
            <a:t>Generally are palpable to help identify the midline</a:t>
          </a:r>
        </a:p>
      </dgm:t>
    </dgm:pt>
    <dgm:pt modelId="{2606F8FB-3CD4-4C0D-8D6C-1CFD4740D343}" type="parTrans" cxnId="{34658516-6193-40BB-9B89-0FF558BCF8B1}">
      <dgm:prSet/>
      <dgm:spPr/>
      <dgm:t>
        <a:bodyPr/>
        <a:lstStyle/>
        <a:p>
          <a:endParaRPr lang="en-US"/>
        </a:p>
      </dgm:t>
    </dgm:pt>
    <dgm:pt modelId="{539E4E21-1B41-4DD2-93A2-5FC836FD6636}" type="sibTrans" cxnId="{34658516-6193-40BB-9B89-0FF558BCF8B1}">
      <dgm:prSet/>
      <dgm:spPr/>
      <dgm:t>
        <a:bodyPr/>
        <a:lstStyle/>
        <a:p>
          <a:endParaRPr lang="en-US"/>
        </a:p>
      </dgm:t>
    </dgm:pt>
    <dgm:pt modelId="{5F274C7F-3D5E-4257-872F-81518414DF0C}">
      <dgm:prSet/>
      <dgm:spPr/>
      <dgm:t>
        <a:bodyPr/>
        <a:lstStyle/>
        <a:p>
          <a:r>
            <a:rPr lang="en-US"/>
            <a:t>If unable to palpate the spinous process one can look at the upper crease of the buttocks and line up the midline as long as there is no scoliosis or other deformities of the spine</a:t>
          </a:r>
        </a:p>
      </dgm:t>
    </dgm:pt>
    <dgm:pt modelId="{0DE27B30-928F-4E2C-8E30-E8E0FCA69107}" type="parTrans" cxnId="{DBDB3927-8FB4-423E-966C-550455AAF0D5}">
      <dgm:prSet/>
      <dgm:spPr/>
      <dgm:t>
        <a:bodyPr/>
        <a:lstStyle/>
        <a:p>
          <a:endParaRPr lang="en-US"/>
        </a:p>
      </dgm:t>
    </dgm:pt>
    <dgm:pt modelId="{CE7DCFE2-67FD-4C77-BE08-B74074BD6894}" type="sibTrans" cxnId="{DBDB3927-8FB4-423E-966C-550455AAF0D5}">
      <dgm:prSet/>
      <dgm:spPr/>
      <dgm:t>
        <a:bodyPr/>
        <a:lstStyle/>
        <a:p>
          <a:endParaRPr lang="en-US"/>
        </a:p>
      </dgm:t>
    </dgm:pt>
    <dgm:pt modelId="{41B64FD1-5DE2-D24A-A26C-D759D16D6511}" type="pres">
      <dgm:prSet presAssocID="{28FF116B-2271-41BE-A3FF-7A7DA40EAB4B}" presName="Name0" presStyleCnt="0">
        <dgm:presLayoutVars>
          <dgm:dir/>
          <dgm:resizeHandles val="exact"/>
        </dgm:presLayoutVars>
      </dgm:prSet>
      <dgm:spPr/>
    </dgm:pt>
    <dgm:pt modelId="{5A44241D-4A75-FA4A-8132-9411F981DBAA}" type="pres">
      <dgm:prSet presAssocID="{27BB4A92-AE0D-4B21-B4CC-D47D27BB63DF}" presName="node" presStyleLbl="node1" presStyleIdx="0" presStyleCnt="2">
        <dgm:presLayoutVars>
          <dgm:bulletEnabled val="1"/>
        </dgm:presLayoutVars>
      </dgm:prSet>
      <dgm:spPr/>
    </dgm:pt>
    <dgm:pt modelId="{964C9759-31DD-AB4E-8973-E6D1DF995F4B}" type="pres">
      <dgm:prSet presAssocID="{539E4E21-1B41-4DD2-93A2-5FC836FD6636}" presName="sibTrans" presStyleLbl="sibTrans2D1" presStyleIdx="0" presStyleCnt="1"/>
      <dgm:spPr/>
    </dgm:pt>
    <dgm:pt modelId="{CFD6C476-0C98-E34A-B2EA-5A6A73EF87F6}" type="pres">
      <dgm:prSet presAssocID="{539E4E21-1B41-4DD2-93A2-5FC836FD6636}" presName="connectorText" presStyleLbl="sibTrans2D1" presStyleIdx="0" presStyleCnt="1"/>
      <dgm:spPr/>
    </dgm:pt>
    <dgm:pt modelId="{E667DFFA-A8C9-D249-8A20-D2EEDF4F6F40}" type="pres">
      <dgm:prSet presAssocID="{5F274C7F-3D5E-4257-872F-81518414DF0C}" presName="node" presStyleLbl="node1" presStyleIdx="1" presStyleCnt="2">
        <dgm:presLayoutVars>
          <dgm:bulletEnabled val="1"/>
        </dgm:presLayoutVars>
      </dgm:prSet>
      <dgm:spPr/>
    </dgm:pt>
  </dgm:ptLst>
  <dgm:cxnLst>
    <dgm:cxn modelId="{CCDBD205-0EFF-2348-AD03-1AAF8B9E155C}" type="presOf" srcId="{539E4E21-1B41-4DD2-93A2-5FC836FD6636}" destId="{964C9759-31DD-AB4E-8973-E6D1DF995F4B}" srcOrd="0" destOrd="0" presId="urn:microsoft.com/office/officeart/2005/8/layout/process1"/>
    <dgm:cxn modelId="{46491D0C-765F-324B-AE3E-64527817C0F2}" type="presOf" srcId="{27BB4A92-AE0D-4B21-B4CC-D47D27BB63DF}" destId="{5A44241D-4A75-FA4A-8132-9411F981DBAA}" srcOrd="0" destOrd="0" presId="urn:microsoft.com/office/officeart/2005/8/layout/process1"/>
    <dgm:cxn modelId="{41616F0F-B9B0-4F46-9D2A-D333C905B670}" type="presOf" srcId="{28FF116B-2271-41BE-A3FF-7A7DA40EAB4B}" destId="{41B64FD1-5DE2-D24A-A26C-D759D16D6511}" srcOrd="0" destOrd="0" presId="urn:microsoft.com/office/officeart/2005/8/layout/process1"/>
    <dgm:cxn modelId="{34658516-6193-40BB-9B89-0FF558BCF8B1}" srcId="{28FF116B-2271-41BE-A3FF-7A7DA40EAB4B}" destId="{27BB4A92-AE0D-4B21-B4CC-D47D27BB63DF}" srcOrd="0" destOrd="0" parTransId="{2606F8FB-3CD4-4C0D-8D6C-1CFD4740D343}" sibTransId="{539E4E21-1B41-4DD2-93A2-5FC836FD6636}"/>
    <dgm:cxn modelId="{DBDB3927-8FB4-423E-966C-550455AAF0D5}" srcId="{28FF116B-2271-41BE-A3FF-7A7DA40EAB4B}" destId="{5F274C7F-3D5E-4257-872F-81518414DF0C}" srcOrd="1" destOrd="0" parTransId="{0DE27B30-928F-4E2C-8E30-E8E0FCA69107}" sibTransId="{CE7DCFE2-67FD-4C77-BE08-B74074BD6894}"/>
    <dgm:cxn modelId="{2389DF3E-985B-E743-B688-1336FD1C1767}" type="presOf" srcId="{539E4E21-1B41-4DD2-93A2-5FC836FD6636}" destId="{CFD6C476-0C98-E34A-B2EA-5A6A73EF87F6}" srcOrd="1" destOrd="0" presId="urn:microsoft.com/office/officeart/2005/8/layout/process1"/>
    <dgm:cxn modelId="{C830A2F6-DCE6-5744-9828-90A19DD6CFAC}" type="presOf" srcId="{5F274C7F-3D5E-4257-872F-81518414DF0C}" destId="{E667DFFA-A8C9-D249-8A20-D2EEDF4F6F40}" srcOrd="0" destOrd="0" presId="urn:microsoft.com/office/officeart/2005/8/layout/process1"/>
    <dgm:cxn modelId="{7FDE23B8-92C5-6044-95DF-7B856103D141}" type="presParOf" srcId="{41B64FD1-5DE2-D24A-A26C-D759D16D6511}" destId="{5A44241D-4A75-FA4A-8132-9411F981DBAA}" srcOrd="0" destOrd="0" presId="urn:microsoft.com/office/officeart/2005/8/layout/process1"/>
    <dgm:cxn modelId="{A464E97B-D09A-5E4C-A46E-726DCEB93F91}" type="presParOf" srcId="{41B64FD1-5DE2-D24A-A26C-D759D16D6511}" destId="{964C9759-31DD-AB4E-8973-E6D1DF995F4B}" srcOrd="1" destOrd="0" presId="urn:microsoft.com/office/officeart/2005/8/layout/process1"/>
    <dgm:cxn modelId="{7A7DB86E-4BC7-5D42-BF53-F53010E44252}" type="presParOf" srcId="{964C9759-31DD-AB4E-8973-E6D1DF995F4B}" destId="{CFD6C476-0C98-E34A-B2EA-5A6A73EF87F6}" srcOrd="0" destOrd="0" presId="urn:microsoft.com/office/officeart/2005/8/layout/process1"/>
    <dgm:cxn modelId="{102F764E-EF97-5D47-8884-67CEE0E95217}" type="presParOf" srcId="{41B64FD1-5DE2-D24A-A26C-D759D16D6511}" destId="{E667DFFA-A8C9-D249-8A20-D2EEDF4F6F40}"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graphics/data3.xml><?xml version="1.0" encoding="utf-8"?>
<dgm:dataModel xmlns:dgm="http://schemas.openxmlformats.org/drawingml/2006/diagram" xmlns:a="http://schemas.openxmlformats.org/drawingml/2006/main">
  <dgm:ptLst>
    <dgm:pt modelId="{0BD166B8-04F9-43BE-90AC-5397E6CAF0C3}" type="doc">
      <dgm:prSet loTypeId="urn:microsoft.com/office/officeart/2005/8/layout/hierarchy1" loCatId="hierarchy" qsTypeId="urn:microsoft.com/office/officeart/2005/8/quickstyle/simple4" qsCatId="simple" csTypeId="urn:microsoft.com/office/officeart/2005/8/colors/accent1_2" csCatId="accent1"/>
      <dgm:spPr/>
      <dgm:t>
        <a:bodyPr/>
        <a:lstStyle/>
        <a:p>
          <a:endParaRPr lang="en-US"/>
        </a:p>
      </dgm:t>
    </dgm:pt>
    <dgm:pt modelId="{FBEEC5FB-557E-4520-9305-B857D9DBD6C5}">
      <dgm:prSet/>
      <dgm:spPr/>
      <dgm:t>
        <a:bodyPr/>
        <a:lstStyle/>
        <a:p>
          <a:r>
            <a:rPr lang="en-US"/>
            <a:t>CSF</a:t>
          </a:r>
        </a:p>
      </dgm:t>
    </dgm:pt>
    <dgm:pt modelId="{031F4EFE-F9E4-4B5E-B897-EDC76B61EA01}" type="parTrans" cxnId="{2C4C6ADC-EDC3-40CB-8BAD-33CB0D688FD1}">
      <dgm:prSet/>
      <dgm:spPr/>
      <dgm:t>
        <a:bodyPr/>
        <a:lstStyle/>
        <a:p>
          <a:endParaRPr lang="en-US"/>
        </a:p>
      </dgm:t>
    </dgm:pt>
    <dgm:pt modelId="{0D34B1B3-584A-477E-9072-B27C659B8C2A}" type="sibTrans" cxnId="{2C4C6ADC-EDC3-40CB-8BAD-33CB0D688FD1}">
      <dgm:prSet/>
      <dgm:spPr/>
      <dgm:t>
        <a:bodyPr/>
        <a:lstStyle/>
        <a:p>
          <a:endParaRPr lang="en-US"/>
        </a:p>
      </dgm:t>
    </dgm:pt>
    <dgm:pt modelId="{EBE76AA9-46CE-43E5-A08A-3811E69FD56D}">
      <dgm:prSet/>
      <dgm:spPr/>
      <dgm:t>
        <a:bodyPr/>
        <a:lstStyle/>
        <a:p>
          <a:r>
            <a:rPr lang="en-US"/>
            <a:t>Spinal cord &amp; nerves</a:t>
          </a:r>
        </a:p>
      </dgm:t>
    </dgm:pt>
    <dgm:pt modelId="{6FC5E09D-61C3-4E5D-924F-689E2A74504D}" type="parTrans" cxnId="{B6E081B3-9C65-4F0D-B877-53FDC80F3CC3}">
      <dgm:prSet/>
      <dgm:spPr/>
      <dgm:t>
        <a:bodyPr/>
        <a:lstStyle/>
        <a:p>
          <a:endParaRPr lang="en-US"/>
        </a:p>
      </dgm:t>
    </dgm:pt>
    <dgm:pt modelId="{9792C013-A460-4571-BD23-5D85D14FA1DE}" type="sibTrans" cxnId="{B6E081B3-9C65-4F0D-B877-53FDC80F3CC3}">
      <dgm:prSet/>
      <dgm:spPr/>
      <dgm:t>
        <a:bodyPr/>
        <a:lstStyle/>
        <a:p>
          <a:endParaRPr lang="en-US"/>
        </a:p>
      </dgm:t>
    </dgm:pt>
    <dgm:pt modelId="{C1146FFA-A762-9443-B465-7C7075CE8380}" type="pres">
      <dgm:prSet presAssocID="{0BD166B8-04F9-43BE-90AC-5397E6CAF0C3}" presName="hierChild1" presStyleCnt="0">
        <dgm:presLayoutVars>
          <dgm:chPref val="1"/>
          <dgm:dir/>
          <dgm:animOne val="branch"/>
          <dgm:animLvl val="lvl"/>
          <dgm:resizeHandles/>
        </dgm:presLayoutVars>
      </dgm:prSet>
      <dgm:spPr/>
    </dgm:pt>
    <dgm:pt modelId="{038EA361-DE9F-0444-BD87-2E0D25E2B6FB}" type="pres">
      <dgm:prSet presAssocID="{FBEEC5FB-557E-4520-9305-B857D9DBD6C5}" presName="hierRoot1" presStyleCnt="0"/>
      <dgm:spPr/>
    </dgm:pt>
    <dgm:pt modelId="{B25F7EEC-765F-3544-A787-68E1B5FC9DA7}" type="pres">
      <dgm:prSet presAssocID="{FBEEC5FB-557E-4520-9305-B857D9DBD6C5}" presName="composite" presStyleCnt="0"/>
      <dgm:spPr/>
    </dgm:pt>
    <dgm:pt modelId="{2B2398F6-6BD8-0140-8A45-38E88C6039E8}" type="pres">
      <dgm:prSet presAssocID="{FBEEC5FB-557E-4520-9305-B857D9DBD6C5}" presName="background" presStyleLbl="node0" presStyleIdx="0" presStyleCnt="2"/>
      <dgm:spPr/>
    </dgm:pt>
    <dgm:pt modelId="{D4226CB5-F375-9348-AE21-ECA0F09C9A17}" type="pres">
      <dgm:prSet presAssocID="{FBEEC5FB-557E-4520-9305-B857D9DBD6C5}" presName="text" presStyleLbl="fgAcc0" presStyleIdx="0" presStyleCnt="2">
        <dgm:presLayoutVars>
          <dgm:chPref val="3"/>
        </dgm:presLayoutVars>
      </dgm:prSet>
      <dgm:spPr/>
    </dgm:pt>
    <dgm:pt modelId="{7D119D3B-7604-0E43-8386-CDEFB1531562}" type="pres">
      <dgm:prSet presAssocID="{FBEEC5FB-557E-4520-9305-B857D9DBD6C5}" presName="hierChild2" presStyleCnt="0"/>
      <dgm:spPr/>
    </dgm:pt>
    <dgm:pt modelId="{B01DAE39-D3FC-7C4B-B3C3-048CCCACCFE6}" type="pres">
      <dgm:prSet presAssocID="{EBE76AA9-46CE-43E5-A08A-3811E69FD56D}" presName="hierRoot1" presStyleCnt="0"/>
      <dgm:spPr/>
    </dgm:pt>
    <dgm:pt modelId="{465AE203-B5AB-D945-8D6C-8478C4F88029}" type="pres">
      <dgm:prSet presAssocID="{EBE76AA9-46CE-43E5-A08A-3811E69FD56D}" presName="composite" presStyleCnt="0"/>
      <dgm:spPr/>
    </dgm:pt>
    <dgm:pt modelId="{8E38ED33-D512-8C43-A4D5-71A442756E7A}" type="pres">
      <dgm:prSet presAssocID="{EBE76AA9-46CE-43E5-A08A-3811E69FD56D}" presName="background" presStyleLbl="node0" presStyleIdx="1" presStyleCnt="2"/>
      <dgm:spPr/>
    </dgm:pt>
    <dgm:pt modelId="{9ACF868F-7145-0245-BCCB-00A286642D2D}" type="pres">
      <dgm:prSet presAssocID="{EBE76AA9-46CE-43E5-A08A-3811E69FD56D}" presName="text" presStyleLbl="fgAcc0" presStyleIdx="1" presStyleCnt="2">
        <dgm:presLayoutVars>
          <dgm:chPref val="3"/>
        </dgm:presLayoutVars>
      </dgm:prSet>
      <dgm:spPr/>
    </dgm:pt>
    <dgm:pt modelId="{4367F8A2-4999-1A49-8ADE-5E66C68B0F50}" type="pres">
      <dgm:prSet presAssocID="{EBE76AA9-46CE-43E5-A08A-3811E69FD56D}" presName="hierChild2" presStyleCnt="0"/>
      <dgm:spPr/>
    </dgm:pt>
  </dgm:ptLst>
  <dgm:cxnLst>
    <dgm:cxn modelId="{0293F209-C13F-D549-B1A8-A042B930966A}" type="presOf" srcId="{FBEEC5FB-557E-4520-9305-B857D9DBD6C5}" destId="{D4226CB5-F375-9348-AE21-ECA0F09C9A17}" srcOrd="0" destOrd="0" presId="urn:microsoft.com/office/officeart/2005/8/layout/hierarchy1"/>
    <dgm:cxn modelId="{C096D590-1967-5B4F-8601-29658DB8D150}" type="presOf" srcId="{0BD166B8-04F9-43BE-90AC-5397E6CAF0C3}" destId="{C1146FFA-A762-9443-B465-7C7075CE8380}" srcOrd="0" destOrd="0" presId="urn:microsoft.com/office/officeart/2005/8/layout/hierarchy1"/>
    <dgm:cxn modelId="{B6E081B3-9C65-4F0D-B877-53FDC80F3CC3}" srcId="{0BD166B8-04F9-43BE-90AC-5397E6CAF0C3}" destId="{EBE76AA9-46CE-43E5-A08A-3811E69FD56D}" srcOrd="1" destOrd="0" parTransId="{6FC5E09D-61C3-4E5D-924F-689E2A74504D}" sibTransId="{9792C013-A460-4571-BD23-5D85D14FA1DE}"/>
    <dgm:cxn modelId="{2C4C6ADC-EDC3-40CB-8BAD-33CB0D688FD1}" srcId="{0BD166B8-04F9-43BE-90AC-5397E6CAF0C3}" destId="{FBEEC5FB-557E-4520-9305-B857D9DBD6C5}" srcOrd="0" destOrd="0" parTransId="{031F4EFE-F9E4-4B5E-B897-EDC76B61EA01}" sibTransId="{0D34B1B3-584A-477E-9072-B27C659B8C2A}"/>
    <dgm:cxn modelId="{FC05BBF4-23A9-BA44-9221-21AF01330D93}" type="presOf" srcId="{EBE76AA9-46CE-43E5-A08A-3811E69FD56D}" destId="{9ACF868F-7145-0245-BCCB-00A286642D2D}" srcOrd="0" destOrd="0" presId="urn:microsoft.com/office/officeart/2005/8/layout/hierarchy1"/>
    <dgm:cxn modelId="{F3A945A7-6ED0-4340-AE14-6E7CD1273FB3}" type="presParOf" srcId="{C1146FFA-A762-9443-B465-7C7075CE8380}" destId="{038EA361-DE9F-0444-BD87-2E0D25E2B6FB}" srcOrd="0" destOrd="0" presId="urn:microsoft.com/office/officeart/2005/8/layout/hierarchy1"/>
    <dgm:cxn modelId="{54302193-EA4D-4841-B920-256531408D20}" type="presParOf" srcId="{038EA361-DE9F-0444-BD87-2E0D25E2B6FB}" destId="{B25F7EEC-765F-3544-A787-68E1B5FC9DA7}" srcOrd="0" destOrd="0" presId="urn:microsoft.com/office/officeart/2005/8/layout/hierarchy1"/>
    <dgm:cxn modelId="{855E1879-D3C9-0D47-B5B1-E91C1267A16E}" type="presParOf" srcId="{B25F7EEC-765F-3544-A787-68E1B5FC9DA7}" destId="{2B2398F6-6BD8-0140-8A45-38E88C6039E8}" srcOrd="0" destOrd="0" presId="urn:microsoft.com/office/officeart/2005/8/layout/hierarchy1"/>
    <dgm:cxn modelId="{D2FC6C41-01CE-CA41-AD14-B14CA05ABFF7}" type="presParOf" srcId="{B25F7EEC-765F-3544-A787-68E1B5FC9DA7}" destId="{D4226CB5-F375-9348-AE21-ECA0F09C9A17}" srcOrd="1" destOrd="0" presId="urn:microsoft.com/office/officeart/2005/8/layout/hierarchy1"/>
    <dgm:cxn modelId="{1B2E60E9-F490-A946-9E31-F0A27636B1C3}" type="presParOf" srcId="{038EA361-DE9F-0444-BD87-2E0D25E2B6FB}" destId="{7D119D3B-7604-0E43-8386-CDEFB1531562}" srcOrd="1" destOrd="0" presId="urn:microsoft.com/office/officeart/2005/8/layout/hierarchy1"/>
    <dgm:cxn modelId="{64333064-7E53-BE43-8ACC-0594143109BB}" type="presParOf" srcId="{C1146FFA-A762-9443-B465-7C7075CE8380}" destId="{B01DAE39-D3FC-7C4B-B3C3-048CCCACCFE6}" srcOrd="1" destOrd="0" presId="urn:microsoft.com/office/officeart/2005/8/layout/hierarchy1"/>
    <dgm:cxn modelId="{46F4793B-4095-1043-B74D-E376F1628ECB}" type="presParOf" srcId="{B01DAE39-D3FC-7C4B-B3C3-048CCCACCFE6}" destId="{465AE203-B5AB-D945-8D6C-8478C4F88029}" srcOrd="0" destOrd="0" presId="urn:microsoft.com/office/officeart/2005/8/layout/hierarchy1"/>
    <dgm:cxn modelId="{50599F80-38B5-504F-9107-ADA5D7CD79A5}" type="presParOf" srcId="{465AE203-B5AB-D945-8D6C-8478C4F88029}" destId="{8E38ED33-D512-8C43-A4D5-71A442756E7A}" srcOrd="0" destOrd="0" presId="urn:microsoft.com/office/officeart/2005/8/layout/hierarchy1"/>
    <dgm:cxn modelId="{92EE15CC-AE97-EC47-BD87-C8608FAAE418}" type="presParOf" srcId="{465AE203-B5AB-D945-8D6C-8478C4F88029}" destId="{9ACF868F-7145-0245-BCCB-00A286642D2D}" srcOrd="1" destOrd="0" presId="urn:microsoft.com/office/officeart/2005/8/layout/hierarchy1"/>
    <dgm:cxn modelId="{E73E8A30-79B5-B14E-88E4-95FF21125091}" type="presParOf" srcId="{B01DAE39-D3FC-7C4B-B3C3-048CCCACCFE6}" destId="{4367F8A2-4999-1A49-8ADE-5E66C68B0F5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graphics/data4.xml><?xml version="1.0" encoding="utf-8"?>
<dgm:dataModel xmlns:dgm="http://schemas.openxmlformats.org/drawingml/2006/diagram" xmlns:a="http://schemas.openxmlformats.org/drawingml/2006/main">
  <dgm:ptLst>
    <dgm:pt modelId="{2FF5E8D4-F518-4256-B3CE-35177E86BF6C}" type="doc">
      <dgm:prSet loTypeId="urn:microsoft.com/office/officeart/2016/7/layout/LinearBlockProcessNumbered" loCatId="process" qsTypeId="urn:microsoft.com/office/officeart/2005/8/quickstyle/simple2" qsCatId="simple" csTypeId="urn:microsoft.com/office/officeart/2005/8/colors/colorful2" csCatId="colorful"/>
      <dgm:spPr/>
      <dgm:t>
        <a:bodyPr/>
        <a:lstStyle/>
        <a:p>
          <a:endParaRPr lang="en-US"/>
        </a:p>
      </dgm:t>
    </dgm:pt>
    <dgm:pt modelId="{7E838B73-1A0C-43D9-AA0D-58125696D10B}">
      <dgm:prSet/>
      <dgm:spPr/>
      <dgm:t>
        <a:bodyPr/>
        <a:lstStyle/>
        <a:p>
          <a:r>
            <a:rPr lang="en-US"/>
            <a:t>Clear fluid that fills the subarachnoid space</a:t>
          </a:r>
        </a:p>
      </dgm:t>
    </dgm:pt>
    <dgm:pt modelId="{F240319D-0B4E-4181-BBD5-F709E0E8DC0D}" type="parTrans" cxnId="{0B2579EB-8536-40F4-BF73-872580568664}">
      <dgm:prSet/>
      <dgm:spPr/>
      <dgm:t>
        <a:bodyPr/>
        <a:lstStyle/>
        <a:p>
          <a:endParaRPr lang="en-US"/>
        </a:p>
      </dgm:t>
    </dgm:pt>
    <dgm:pt modelId="{463A6267-8305-4D64-AF24-F91A759E4703}" type="sibTrans" cxnId="{0B2579EB-8536-40F4-BF73-872580568664}">
      <dgm:prSet phldrT="01" phldr="0"/>
      <dgm:spPr/>
      <dgm:t>
        <a:bodyPr/>
        <a:lstStyle/>
        <a:p>
          <a:r>
            <a:rPr lang="en-US"/>
            <a:t>01</a:t>
          </a:r>
        </a:p>
      </dgm:t>
    </dgm:pt>
    <dgm:pt modelId="{A1585D64-037D-4184-BAAF-BC2E24A84060}">
      <dgm:prSet/>
      <dgm:spPr/>
      <dgm:t>
        <a:bodyPr/>
        <a:lstStyle/>
        <a:p>
          <a:r>
            <a:rPr lang="en-US"/>
            <a:t>Total volume in adults is ~100-150 ml (2 ml/kg)</a:t>
          </a:r>
        </a:p>
      </dgm:t>
    </dgm:pt>
    <dgm:pt modelId="{7873324D-A1A8-4572-8D37-0439F8E0E82D}" type="parTrans" cxnId="{C4A033E9-19E4-468E-86C3-6F6B100B31F5}">
      <dgm:prSet/>
      <dgm:spPr/>
      <dgm:t>
        <a:bodyPr/>
        <a:lstStyle/>
        <a:p>
          <a:endParaRPr lang="en-US"/>
        </a:p>
      </dgm:t>
    </dgm:pt>
    <dgm:pt modelId="{57364DB8-E264-41A4-99FD-BF0B822F4171}" type="sibTrans" cxnId="{C4A033E9-19E4-468E-86C3-6F6B100B31F5}">
      <dgm:prSet phldrT="02" phldr="0"/>
      <dgm:spPr/>
      <dgm:t>
        <a:bodyPr/>
        <a:lstStyle/>
        <a:p>
          <a:r>
            <a:rPr lang="en-US"/>
            <a:t>02</a:t>
          </a:r>
        </a:p>
      </dgm:t>
    </dgm:pt>
    <dgm:pt modelId="{ED595661-E728-4A31-8125-8B09F129F100}">
      <dgm:prSet/>
      <dgm:spPr/>
      <dgm:t>
        <a:bodyPr/>
        <a:lstStyle/>
        <a:p>
          <a:r>
            <a:rPr lang="en-US"/>
            <a:t>Volume found in the subarachnoid space is ~35-45 ml</a:t>
          </a:r>
        </a:p>
      </dgm:t>
    </dgm:pt>
    <dgm:pt modelId="{1A5CFD67-621E-4302-B33E-A2B3E8FD65C7}" type="parTrans" cxnId="{8B4C2279-A4CC-44EB-B819-4D29BBD465D7}">
      <dgm:prSet/>
      <dgm:spPr/>
      <dgm:t>
        <a:bodyPr/>
        <a:lstStyle/>
        <a:p>
          <a:endParaRPr lang="en-US"/>
        </a:p>
      </dgm:t>
    </dgm:pt>
    <dgm:pt modelId="{5FBE9FC6-5255-41DC-ABA7-172B71FFFB7A}" type="sibTrans" cxnId="{8B4C2279-A4CC-44EB-B819-4D29BBD465D7}">
      <dgm:prSet phldrT="03" phldr="0"/>
      <dgm:spPr/>
      <dgm:t>
        <a:bodyPr/>
        <a:lstStyle/>
        <a:p>
          <a:r>
            <a:rPr lang="en-US"/>
            <a:t>03</a:t>
          </a:r>
        </a:p>
      </dgm:t>
    </dgm:pt>
    <dgm:pt modelId="{135E30E2-35A7-4B07-BAAD-D5E1C8BD5F52}">
      <dgm:prSet/>
      <dgm:spPr/>
      <dgm:t>
        <a:bodyPr/>
        <a:lstStyle/>
        <a:p>
          <a:r>
            <a:rPr lang="en-US"/>
            <a:t>Continually produced at a rate of 450 ml per 24 hour period replacing itself 3-4 times</a:t>
          </a:r>
        </a:p>
      </dgm:t>
    </dgm:pt>
    <dgm:pt modelId="{4F945F99-7543-42CF-9084-732AECE0CFC4}" type="parTrans" cxnId="{A616209E-C259-4860-A478-A7C65164B653}">
      <dgm:prSet/>
      <dgm:spPr/>
      <dgm:t>
        <a:bodyPr/>
        <a:lstStyle/>
        <a:p>
          <a:endParaRPr lang="en-US"/>
        </a:p>
      </dgm:t>
    </dgm:pt>
    <dgm:pt modelId="{22D71C95-AF3F-49B5-BB3C-BA1BE7CA96EB}" type="sibTrans" cxnId="{A616209E-C259-4860-A478-A7C65164B653}">
      <dgm:prSet phldrT="04" phldr="0"/>
      <dgm:spPr/>
      <dgm:t>
        <a:bodyPr/>
        <a:lstStyle/>
        <a:p>
          <a:r>
            <a:rPr lang="en-US"/>
            <a:t>04</a:t>
          </a:r>
        </a:p>
      </dgm:t>
    </dgm:pt>
    <dgm:pt modelId="{FA50E32A-B4DD-B74E-8531-2E19F5F4A036}" type="pres">
      <dgm:prSet presAssocID="{2FF5E8D4-F518-4256-B3CE-35177E86BF6C}" presName="Name0" presStyleCnt="0">
        <dgm:presLayoutVars>
          <dgm:animLvl val="lvl"/>
          <dgm:resizeHandles val="exact"/>
        </dgm:presLayoutVars>
      </dgm:prSet>
      <dgm:spPr/>
    </dgm:pt>
    <dgm:pt modelId="{303AED36-8127-B943-BBAA-9266A5CCEE4D}" type="pres">
      <dgm:prSet presAssocID="{7E838B73-1A0C-43D9-AA0D-58125696D10B}" presName="compositeNode" presStyleCnt="0">
        <dgm:presLayoutVars>
          <dgm:bulletEnabled val="1"/>
        </dgm:presLayoutVars>
      </dgm:prSet>
      <dgm:spPr/>
    </dgm:pt>
    <dgm:pt modelId="{D680AA76-88ED-5C4F-A9D6-9444B9C2DE71}" type="pres">
      <dgm:prSet presAssocID="{7E838B73-1A0C-43D9-AA0D-58125696D10B}" presName="bgRect" presStyleLbl="alignNode1" presStyleIdx="0" presStyleCnt="4"/>
      <dgm:spPr/>
    </dgm:pt>
    <dgm:pt modelId="{6C3BD57E-7EEC-E645-8858-E2C15186DCEB}" type="pres">
      <dgm:prSet presAssocID="{463A6267-8305-4D64-AF24-F91A759E4703}" presName="sibTransNodeRect" presStyleLbl="alignNode1" presStyleIdx="0" presStyleCnt="4">
        <dgm:presLayoutVars>
          <dgm:chMax val="0"/>
          <dgm:bulletEnabled val="1"/>
        </dgm:presLayoutVars>
      </dgm:prSet>
      <dgm:spPr/>
    </dgm:pt>
    <dgm:pt modelId="{B9525682-CAD8-2844-9105-BB9EB7B40480}" type="pres">
      <dgm:prSet presAssocID="{7E838B73-1A0C-43D9-AA0D-58125696D10B}" presName="nodeRect" presStyleLbl="alignNode1" presStyleIdx="0" presStyleCnt="4">
        <dgm:presLayoutVars>
          <dgm:bulletEnabled val="1"/>
        </dgm:presLayoutVars>
      </dgm:prSet>
      <dgm:spPr/>
    </dgm:pt>
    <dgm:pt modelId="{781264C3-410E-1F4C-AFE3-4B0EFA1FFAA1}" type="pres">
      <dgm:prSet presAssocID="{463A6267-8305-4D64-AF24-F91A759E4703}" presName="sibTrans" presStyleCnt="0"/>
      <dgm:spPr/>
    </dgm:pt>
    <dgm:pt modelId="{B85877DB-3BA1-7B44-9BCC-97A371977E63}" type="pres">
      <dgm:prSet presAssocID="{A1585D64-037D-4184-BAAF-BC2E24A84060}" presName="compositeNode" presStyleCnt="0">
        <dgm:presLayoutVars>
          <dgm:bulletEnabled val="1"/>
        </dgm:presLayoutVars>
      </dgm:prSet>
      <dgm:spPr/>
    </dgm:pt>
    <dgm:pt modelId="{85B83CBC-7D1E-FD4C-AE34-70172EE84C69}" type="pres">
      <dgm:prSet presAssocID="{A1585D64-037D-4184-BAAF-BC2E24A84060}" presName="bgRect" presStyleLbl="alignNode1" presStyleIdx="1" presStyleCnt="4"/>
      <dgm:spPr/>
    </dgm:pt>
    <dgm:pt modelId="{6EB64F65-DF0C-AD4E-AAA3-5D3743BC2908}" type="pres">
      <dgm:prSet presAssocID="{57364DB8-E264-41A4-99FD-BF0B822F4171}" presName="sibTransNodeRect" presStyleLbl="alignNode1" presStyleIdx="1" presStyleCnt="4">
        <dgm:presLayoutVars>
          <dgm:chMax val="0"/>
          <dgm:bulletEnabled val="1"/>
        </dgm:presLayoutVars>
      </dgm:prSet>
      <dgm:spPr/>
    </dgm:pt>
    <dgm:pt modelId="{8875BD7A-9FEC-494A-86AB-A5FAB9EB73D5}" type="pres">
      <dgm:prSet presAssocID="{A1585D64-037D-4184-BAAF-BC2E24A84060}" presName="nodeRect" presStyleLbl="alignNode1" presStyleIdx="1" presStyleCnt="4">
        <dgm:presLayoutVars>
          <dgm:bulletEnabled val="1"/>
        </dgm:presLayoutVars>
      </dgm:prSet>
      <dgm:spPr/>
    </dgm:pt>
    <dgm:pt modelId="{653EC7A2-7CC5-C74C-A817-D532DE954A35}" type="pres">
      <dgm:prSet presAssocID="{57364DB8-E264-41A4-99FD-BF0B822F4171}" presName="sibTrans" presStyleCnt="0"/>
      <dgm:spPr/>
    </dgm:pt>
    <dgm:pt modelId="{82CE62D8-B074-D24E-ABA7-55D62C4E19A5}" type="pres">
      <dgm:prSet presAssocID="{ED595661-E728-4A31-8125-8B09F129F100}" presName="compositeNode" presStyleCnt="0">
        <dgm:presLayoutVars>
          <dgm:bulletEnabled val="1"/>
        </dgm:presLayoutVars>
      </dgm:prSet>
      <dgm:spPr/>
    </dgm:pt>
    <dgm:pt modelId="{A94C165E-8A95-784A-828E-0EA5DFE5F963}" type="pres">
      <dgm:prSet presAssocID="{ED595661-E728-4A31-8125-8B09F129F100}" presName="bgRect" presStyleLbl="alignNode1" presStyleIdx="2" presStyleCnt="4"/>
      <dgm:spPr/>
    </dgm:pt>
    <dgm:pt modelId="{D2603E8A-C83C-3242-B0BA-1352F676CFB1}" type="pres">
      <dgm:prSet presAssocID="{5FBE9FC6-5255-41DC-ABA7-172B71FFFB7A}" presName="sibTransNodeRect" presStyleLbl="alignNode1" presStyleIdx="2" presStyleCnt="4">
        <dgm:presLayoutVars>
          <dgm:chMax val="0"/>
          <dgm:bulletEnabled val="1"/>
        </dgm:presLayoutVars>
      </dgm:prSet>
      <dgm:spPr/>
    </dgm:pt>
    <dgm:pt modelId="{AD904F32-1C6C-4741-8315-EF8F6A76A1B1}" type="pres">
      <dgm:prSet presAssocID="{ED595661-E728-4A31-8125-8B09F129F100}" presName="nodeRect" presStyleLbl="alignNode1" presStyleIdx="2" presStyleCnt="4">
        <dgm:presLayoutVars>
          <dgm:bulletEnabled val="1"/>
        </dgm:presLayoutVars>
      </dgm:prSet>
      <dgm:spPr/>
    </dgm:pt>
    <dgm:pt modelId="{832EA5E8-564C-AA41-978A-08C3877AB336}" type="pres">
      <dgm:prSet presAssocID="{5FBE9FC6-5255-41DC-ABA7-172B71FFFB7A}" presName="sibTrans" presStyleCnt="0"/>
      <dgm:spPr/>
    </dgm:pt>
    <dgm:pt modelId="{24847A77-FC08-154B-9782-A51197791224}" type="pres">
      <dgm:prSet presAssocID="{135E30E2-35A7-4B07-BAAD-D5E1C8BD5F52}" presName="compositeNode" presStyleCnt="0">
        <dgm:presLayoutVars>
          <dgm:bulletEnabled val="1"/>
        </dgm:presLayoutVars>
      </dgm:prSet>
      <dgm:spPr/>
    </dgm:pt>
    <dgm:pt modelId="{56667AFB-6DFA-CC4D-A9EF-0930503C4B09}" type="pres">
      <dgm:prSet presAssocID="{135E30E2-35A7-4B07-BAAD-D5E1C8BD5F52}" presName="bgRect" presStyleLbl="alignNode1" presStyleIdx="3" presStyleCnt="4"/>
      <dgm:spPr/>
    </dgm:pt>
    <dgm:pt modelId="{928E2E2F-D291-BF42-8AB1-E16BD247E5F3}" type="pres">
      <dgm:prSet presAssocID="{22D71C95-AF3F-49B5-BB3C-BA1BE7CA96EB}" presName="sibTransNodeRect" presStyleLbl="alignNode1" presStyleIdx="3" presStyleCnt="4">
        <dgm:presLayoutVars>
          <dgm:chMax val="0"/>
          <dgm:bulletEnabled val="1"/>
        </dgm:presLayoutVars>
      </dgm:prSet>
      <dgm:spPr/>
    </dgm:pt>
    <dgm:pt modelId="{AEDBDA36-142D-E545-82D2-C4CFC792B0ED}" type="pres">
      <dgm:prSet presAssocID="{135E30E2-35A7-4B07-BAAD-D5E1C8BD5F52}" presName="nodeRect" presStyleLbl="alignNode1" presStyleIdx="3" presStyleCnt="4">
        <dgm:presLayoutVars>
          <dgm:bulletEnabled val="1"/>
        </dgm:presLayoutVars>
      </dgm:prSet>
      <dgm:spPr/>
    </dgm:pt>
  </dgm:ptLst>
  <dgm:cxnLst>
    <dgm:cxn modelId="{7C137504-E652-F74A-9D48-877D69584152}" type="presOf" srcId="{463A6267-8305-4D64-AF24-F91A759E4703}" destId="{6C3BD57E-7EEC-E645-8858-E2C15186DCEB}" srcOrd="0" destOrd="0" presId="urn:microsoft.com/office/officeart/2016/7/layout/LinearBlockProcessNumbered"/>
    <dgm:cxn modelId="{74609808-E097-6F42-9796-2CC075E9632D}" type="presOf" srcId="{7E838B73-1A0C-43D9-AA0D-58125696D10B}" destId="{B9525682-CAD8-2844-9105-BB9EB7B40480}" srcOrd="1" destOrd="0" presId="urn:microsoft.com/office/officeart/2016/7/layout/LinearBlockProcessNumbered"/>
    <dgm:cxn modelId="{91BFC51F-559F-9E4B-A07C-35D5BA6FFC74}" type="presOf" srcId="{ED595661-E728-4A31-8125-8B09F129F100}" destId="{A94C165E-8A95-784A-828E-0EA5DFE5F963}" srcOrd="0" destOrd="0" presId="urn:microsoft.com/office/officeart/2016/7/layout/LinearBlockProcessNumbered"/>
    <dgm:cxn modelId="{E2A3F12F-327B-9E4F-9131-66B3BF205B92}" type="presOf" srcId="{135E30E2-35A7-4B07-BAAD-D5E1C8BD5F52}" destId="{56667AFB-6DFA-CC4D-A9EF-0930503C4B09}" srcOrd="0" destOrd="0" presId="urn:microsoft.com/office/officeart/2016/7/layout/LinearBlockProcessNumbered"/>
    <dgm:cxn modelId="{2986E76A-0AA5-8641-82AA-4E10D122C481}" type="presOf" srcId="{A1585D64-037D-4184-BAAF-BC2E24A84060}" destId="{8875BD7A-9FEC-494A-86AB-A5FAB9EB73D5}" srcOrd="1" destOrd="0" presId="urn:microsoft.com/office/officeart/2016/7/layout/LinearBlockProcessNumbered"/>
    <dgm:cxn modelId="{8A5FFD6A-FB4D-0F41-8FB0-CCA69DC47976}" type="presOf" srcId="{5FBE9FC6-5255-41DC-ABA7-172B71FFFB7A}" destId="{D2603E8A-C83C-3242-B0BA-1352F676CFB1}" srcOrd="0" destOrd="0" presId="urn:microsoft.com/office/officeart/2016/7/layout/LinearBlockProcessNumbered"/>
    <dgm:cxn modelId="{674FE16F-2F92-2149-93BD-0C163001AAFE}" type="presOf" srcId="{ED595661-E728-4A31-8125-8B09F129F100}" destId="{AD904F32-1C6C-4741-8315-EF8F6A76A1B1}" srcOrd="1" destOrd="0" presId="urn:microsoft.com/office/officeart/2016/7/layout/LinearBlockProcessNumbered"/>
    <dgm:cxn modelId="{F0554150-2CEE-5D40-9654-C7CFEB3FF66A}" type="presOf" srcId="{A1585D64-037D-4184-BAAF-BC2E24A84060}" destId="{85B83CBC-7D1E-FD4C-AE34-70172EE84C69}" srcOrd="0" destOrd="0" presId="urn:microsoft.com/office/officeart/2016/7/layout/LinearBlockProcessNumbered"/>
    <dgm:cxn modelId="{531F4A56-E085-EF43-8478-D55C9F574538}" type="presOf" srcId="{2FF5E8D4-F518-4256-B3CE-35177E86BF6C}" destId="{FA50E32A-B4DD-B74E-8531-2E19F5F4A036}" srcOrd="0" destOrd="0" presId="urn:microsoft.com/office/officeart/2016/7/layout/LinearBlockProcessNumbered"/>
    <dgm:cxn modelId="{8B4C2279-A4CC-44EB-B819-4D29BBD465D7}" srcId="{2FF5E8D4-F518-4256-B3CE-35177E86BF6C}" destId="{ED595661-E728-4A31-8125-8B09F129F100}" srcOrd="2" destOrd="0" parTransId="{1A5CFD67-621E-4302-B33E-A2B3E8FD65C7}" sibTransId="{5FBE9FC6-5255-41DC-ABA7-172B71FFFB7A}"/>
    <dgm:cxn modelId="{A616209E-C259-4860-A478-A7C65164B653}" srcId="{2FF5E8D4-F518-4256-B3CE-35177E86BF6C}" destId="{135E30E2-35A7-4B07-BAAD-D5E1C8BD5F52}" srcOrd="3" destOrd="0" parTransId="{4F945F99-7543-42CF-9084-732AECE0CFC4}" sibTransId="{22D71C95-AF3F-49B5-BB3C-BA1BE7CA96EB}"/>
    <dgm:cxn modelId="{77164E9F-88E3-3544-A99B-48AEFFAA3BE8}" type="presOf" srcId="{22D71C95-AF3F-49B5-BB3C-BA1BE7CA96EB}" destId="{928E2E2F-D291-BF42-8AB1-E16BD247E5F3}" srcOrd="0" destOrd="0" presId="urn:microsoft.com/office/officeart/2016/7/layout/LinearBlockProcessNumbered"/>
    <dgm:cxn modelId="{3AD62CAD-775A-4C49-97A7-3833276F74BC}" type="presOf" srcId="{7E838B73-1A0C-43D9-AA0D-58125696D10B}" destId="{D680AA76-88ED-5C4F-A9D6-9444B9C2DE71}" srcOrd="0" destOrd="0" presId="urn:microsoft.com/office/officeart/2016/7/layout/LinearBlockProcessNumbered"/>
    <dgm:cxn modelId="{070A72DA-2FCB-CA45-89E9-362B4A095CD7}" type="presOf" srcId="{135E30E2-35A7-4B07-BAAD-D5E1C8BD5F52}" destId="{AEDBDA36-142D-E545-82D2-C4CFC792B0ED}" srcOrd="1" destOrd="0" presId="urn:microsoft.com/office/officeart/2016/7/layout/LinearBlockProcessNumbered"/>
    <dgm:cxn modelId="{C4A033E9-19E4-468E-86C3-6F6B100B31F5}" srcId="{2FF5E8D4-F518-4256-B3CE-35177E86BF6C}" destId="{A1585D64-037D-4184-BAAF-BC2E24A84060}" srcOrd="1" destOrd="0" parTransId="{7873324D-A1A8-4572-8D37-0439F8E0E82D}" sibTransId="{57364DB8-E264-41A4-99FD-BF0B822F4171}"/>
    <dgm:cxn modelId="{0B2579EB-8536-40F4-BF73-872580568664}" srcId="{2FF5E8D4-F518-4256-B3CE-35177E86BF6C}" destId="{7E838B73-1A0C-43D9-AA0D-58125696D10B}" srcOrd="0" destOrd="0" parTransId="{F240319D-0B4E-4181-BBD5-F709E0E8DC0D}" sibTransId="{463A6267-8305-4D64-AF24-F91A759E4703}"/>
    <dgm:cxn modelId="{45F315F3-F8E8-0A4B-BB25-2497DA555A87}" type="presOf" srcId="{57364DB8-E264-41A4-99FD-BF0B822F4171}" destId="{6EB64F65-DF0C-AD4E-AAA3-5D3743BC2908}" srcOrd="0" destOrd="0" presId="urn:microsoft.com/office/officeart/2016/7/layout/LinearBlockProcessNumbered"/>
    <dgm:cxn modelId="{43806882-0F76-874A-B487-4F09452C074E}" type="presParOf" srcId="{FA50E32A-B4DD-B74E-8531-2E19F5F4A036}" destId="{303AED36-8127-B943-BBAA-9266A5CCEE4D}" srcOrd="0" destOrd="0" presId="urn:microsoft.com/office/officeart/2016/7/layout/LinearBlockProcessNumbered"/>
    <dgm:cxn modelId="{215B2B19-D1E3-4D4C-9612-8FB8C08E4E10}" type="presParOf" srcId="{303AED36-8127-B943-BBAA-9266A5CCEE4D}" destId="{D680AA76-88ED-5C4F-A9D6-9444B9C2DE71}" srcOrd="0" destOrd="0" presId="urn:microsoft.com/office/officeart/2016/7/layout/LinearBlockProcessNumbered"/>
    <dgm:cxn modelId="{ED76F946-7536-0345-9FE4-974F73B4E25B}" type="presParOf" srcId="{303AED36-8127-B943-BBAA-9266A5CCEE4D}" destId="{6C3BD57E-7EEC-E645-8858-E2C15186DCEB}" srcOrd="1" destOrd="0" presId="urn:microsoft.com/office/officeart/2016/7/layout/LinearBlockProcessNumbered"/>
    <dgm:cxn modelId="{08C31F44-CD89-A043-A020-520EBEF2D5D2}" type="presParOf" srcId="{303AED36-8127-B943-BBAA-9266A5CCEE4D}" destId="{B9525682-CAD8-2844-9105-BB9EB7B40480}" srcOrd="2" destOrd="0" presId="urn:microsoft.com/office/officeart/2016/7/layout/LinearBlockProcessNumbered"/>
    <dgm:cxn modelId="{506F3FFA-E10A-A54E-B696-076F95C924EB}" type="presParOf" srcId="{FA50E32A-B4DD-B74E-8531-2E19F5F4A036}" destId="{781264C3-410E-1F4C-AFE3-4B0EFA1FFAA1}" srcOrd="1" destOrd="0" presId="urn:microsoft.com/office/officeart/2016/7/layout/LinearBlockProcessNumbered"/>
    <dgm:cxn modelId="{94D52CCE-D175-0C44-91EB-7B59DC334D52}" type="presParOf" srcId="{FA50E32A-B4DD-B74E-8531-2E19F5F4A036}" destId="{B85877DB-3BA1-7B44-9BCC-97A371977E63}" srcOrd="2" destOrd="0" presId="urn:microsoft.com/office/officeart/2016/7/layout/LinearBlockProcessNumbered"/>
    <dgm:cxn modelId="{F1C3D103-22F6-194C-B9CE-EE1728D15956}" type="presParOf" srcId="{B85877DB-3BA1-7B44-9BCC-97A371977E63}" destId="{85B83CBC-7D1E-FD4C-AE34-70172EE84C69}" srcOrd="0" destOrd="0" presId="urn:microsoft.com/office/officeart/2016/7/layout/LinearBlockProcessNumbered"/>
    <dgm:cxn modelId="{92295D56-9E33-5F44-B00C-F7897302C3ED}" type="presParOf" srcId="{B85877DB-3BA1-7B44-9BCC-97A371977E63}" destId="{6EB64F65-DF0C-AD4E-AAA3-5D3743BC2908}" srcOrd="1" destOrd="0" presId="urn:microsoft.com/office/officeart/2016/7/layout/LinearBlockProcessNumbered"/>
    <dgm:cxn modelId="{7CF4AA97-2284-8549-A0CD-97F1FE6CEDE0}" type="presParOf" srcId="{B85877DB-3BA1-7B44-9BCC-97A371977E63}" destId="{8875BD7A-9FEC-494A-86AB-A5FAB9EB73D5}" srcOrd="2" destOrd="0" presId="urn:microsoft.com/office/officeart/2016/7/layout/LinearBlockProcessNumbered"/>
    <dgm:cxn modelId="{E0262FBB-F2DB-D34F-B5B2-657051C0363D}" type="presParOf" srcId="{FA50E32A-B4DD-B74E-8531-2E19F5F4A036}" destId="{653EC7A2-7CC5-C74C-A817-D532DE954A35}" srcOrd="3" destOrd="0" presId="urn:microsoft.com/office/officeart/2016/7/layout/LinearBlockProcessNumbered"/>
    <dgm:cxn modelId="{43610AC5-6E7D-0C4C-A727-8D2CD581C984}" type="presParOf" srcId="{FA50E32A-B4DD-B74E-8531-2E19F5F4A036}" destId="{82CE62D8-B074-D24E-ABA7-55D62C4E19A5}" srcOrd="4" destOrd="0" presId="urn:microsoft.com/office/officeart/2016/7/layout/LinearBlockProcessNumbered"/>
    <dgm:cxn modelId="{E73A82CC-5E9A-D143-9EF3-D37F918262CD}" type="presParOf" srcId="{82CE62D8-B074-D24E-ABA7-55D62C4E19A5}" destId="{A94C165E-8A95-784A-828E-0EA5DFE5F963}" srcOrd="0" destOrd="0" presId="urn:microsoft.com/office/officeart/2016/7/layout/LinearBlockProcessNumbered"/>
    <dgm:cxn modelId="{5F2C6668-7164-C743-8AFB-2C88888D7EDA}" type="presParOf" srcId="{82CE62D8-B074-D24E-ABA7-55D62C4E19A5}" destId="{D2603E8A-C83C-3242-B0BA-1352F676CFB1}" srcOrd="1" destOrd="0" presId="urn:microsoft.com/office/officeart/2016/7/layout/LinearBlockProcessNumbered"/>
    <dgm:cxn modelId="{B2E70523-8874-4D41-8000-792B21F4060F}" type="presParOf" srcId="{82CE62D8-B074-D24E-ABA7-55D62C4E19A5}" destId="{AD904F32-1C6C-4741-8315-EF8F6A76A1B1}" srcOrd="2" destOrd="0" presId="urn:microsoft.com/office/officeart/2016/7/layout/LinearBlockProcessNumbered"/>
    <dgm:cxn modelId="{202E3389-544E-554A-8AC2-2BD17F1BCCC7}" type="presParOf" srcId="{FA50E32A-B4DD-B74E-8531-2E19F5F4A036}" destId="{832EA5E8-564C-AA41-978A-08C3877AB336}" srcOrd="5" destOrd="0" presId="urn:microsoft.com/office/officeart/2016/7/layout/LinearBlockProcessNumbered"/>
    <dgm:cxn modelId="{E8D08BB7-BD74-9C44-850A-ED2C55247E83}" type="presParOf" srcId="{FA50E32A-B4DD-B74E-8531-2E19F5F4A036}" destId="{24847A77-FC08-154B-9782-A51197791224}" srcOrd="6" destOrd="0" presId="urn:microsoft.com/office/officeart/2016/7/layout/LinearBlockProcessNumbered"/>
    <dgm:cxn modelId="{33DE0484-F80C-C747-A994-341C88135921}" type="presParOf" srcId="{24847A77-FC08-154B-9782-A51197791224}" destId="{56667AFB-6DFA-CC4D-A9EF-0930503C4B09}" srcOrd="0" destOrd="0" presId="urn:microsoft.com/office/officeart/2016/7/layout/LinearBlockProcessNumbered"/>
    <dgm:cxn modelId="{525C04BF-596A-1440-A0B2-8A13FE0CF477}" type="presParOf" srcId="{24847A77-FC08-154B-9782-A51197791224}" destId="{928E2E2F-D291-BF42-8AB1-E16BD247E5F3}" srcOrd="1" destOrd="0" presId="urn:microsoft.com/office/officeart/2016/7/layout/LinearBlockProcessNumbered"/>
    <dgm:cxn modelId="{5731F494-AED9-2749-9AE3-D05A290CFF07}" type="presParOf" srcId="{24847A77-FC08-154B-9782-A51197791224}" destId="{AEDBDA36-142D-E545-82D2-C4CFC792B0ED}"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graphics/data5.xml><?xml version="1.0" encoding="utf-8"?>
<dgm:dataModel xmlns:dgm="http://schemas.openxmlformats.org/drawingml/2006/diagram" xmlns:a="http://schemas.openxmlformats.org/drawingml/2006/main">
  <dgm:ptLst>
    <dgm:pt modelId="{B3D83D1E-C2CB-496D-B71F-B65FA14331A2}" type="doc">
      <dgm:prSet loTypeId="urn:microsoft.com/office/officeart/2016/7/layout/LinearBlockProcessNumbered" loCatId="process" qsTypeId="urn:microsoft.com/office/officeart/2005/8/quickstyle/simple2" qsCatId="simple" csTypeId="urn:microsoft.com/office/officeart/2005/8/colors/colorful5" csCatId="colorful" phldr="1"/>
      <dgm:spPr/>
      <dgm:t>
        <a:bodyPr/>
        <a:lstStyle/>
        <a:p>
          <a:endParaRPr lang="en-US"/>
        </a:p>
      </dgm:t>
    </dgm:pt>
    <dgm:pt modelId="{AF658087-0435-410A-A106-F3FEE7E4CCC2}">
      <dgm:prSet/>
      <dgm:spPr/>
      <dgm:t>
        <a:bodyPr/>
        <a:lstStyle/>
        <a:p>
          <a:r>
            <a:rPr lang="en-US"/>
            <a:t>Reabsorbed into the blood stream by arachnoid villi.</a:t>
          </a:r>
        </a:p>
      </dgm:t>
    </dgm:pt>
    <dgm:pt modelId="{66FE1B08-1F41-4C6F-926A-F2DEE254699B}" type="parTrans" cxnId="{895C9A99-18B0-4FC1-9709-8A2994E02807}">
      <dgm:prSet/>
      <dgm:spPr/>
      <dgm:t>
        <a:bodyPr/>
        <a:lstStyle/>
        <a:p>
          <a:endParaRPr lang="en-US"/>
        </a:p>
      </dgm:t>
    </dgm:pt>
    <dgm:pt modelId="{3EAAB50E-1428-4A61-A09E-3D5D8BB39179}" type="sibTrans" cxnId="{895C9A99-18B0-4FC1-9709-8A2994E02807}">
      <dgm:prSet phldrT="01" phldr="0"/>
      <dgm:spPr/>
      <dgm:t>
        <a:bodyPr/>
        <a:lstStyle/>
        <a:p>
          <a:r>
            <a:rPr lang="en-US"/>
            <a:t>01</a:t>
          </a:r>
        </a:p>
      </dgm:t>
    </dgm:pt>
    <dgm:pt modelId="{916FE65C-DAFA-4C5E-B96C-4D2BAC0387EE}">
      <dgm:prSet/>
      <dgm:spPr/>
      <dgm:t>
        <a:bodyPr/>
        <a:lstStyle/>
        <a:p>
          <a:r>
            <a:rPr lang="en-US"/>
            <a:t>Specific gravity is between 1.003-1.007 (this will play a crucial role in the baracity of local anesthetic that one chooses)</a:t>
          </a:r>
        </a:p>
      </dgm:t>
    </dgm:pt>
    <dgm:pt modelId="{3D57EEB6-EFF3-4231-A10E-9EE2C5E8EBB7}" type="parTrans" cxnId="{0C84F18B-4430-4A77-B386-F5C812B265E8}">
      <dgm:prSet/>
      <dgm:spPr/>
      <dgm:t>
        <a:bodyPr/>
        <a:lstStyle/>
        <a:p>
          <a:endParaRPr lang="en-US"/>
        </a:p>
      </dgm:t>
    </dgm:pt>
    <dgm:pt modelId="{B6D1138E-F604-488E-8470-35143E688BFB}" type="sibTrans" cxnId="{0C84F18B-4430-4A77-B386-F5C812B265E8}">
      <dgm:prSet phldrT="02" phldr="0"/>
      <dgm:spPr/>
      <dgm:t>
        <a:bodyPr/>
        <a:lstStyle/>
        <a:p>
          <a:r>
            <a:rPr lang="en-US"/>
            <a:t>02</a:t>
          </a:r>
        </a:p>
      </dgm:t>
    </dgm:pt>
    <dgm:pt modelId="{8922E7E2-18FB-43B2-ACA8-313C42657D21}">
      <dgm:prSet/>
      <dgm:spPr/>
      <dgm:t>
        <a:bodyPr/>
        <a:lstStyle/>
        <a:p>
          <a:r>
            <a:rPr lang="en-US"/>
            <a:t>CSF plays a role the patient to patient variability in relation to block height and sensory/motor regression (80% of the patient to patient variability)</a:t>
          </a:r>
        </a:p>
      </dgm:t>
    </dgm:pt>
    <dgm:pt modelId="{588AE487-77BB-4563-A4B7-D9DB6ABD4750}" type="parTrans" cxnId="{8208D7C8-2499-4CB9-A96D-97BB60D2868B}">
      <dgm:prSet/>
      <dgm:spPr/>
      <dgm:t>
        <a:bodyPr/>
        <a:lstStyle/>
        <a:p>
          <a:endParaRPr lang="en-US"/>
        </a:p>
      </dgm:t>
    </dgm:pt>
    <dgm:pt modelId="{2E4D8EEC-2A3E-4851-AC17-BE8CBB71FE16}" type="sibTrans" cxnId="{8208D7C8-2499-4CB9-A96D-97BB60D2868B}">
      <dgm:prSet phldrT="03" phldr="0"/>
      <dgm:spPr/>
      <dgm:t>
        <a:bodyPr/>
        <a:lstStyle/>
        <a:p>
          <a:r>
            <a:rPr lang="en-US"/>
            <a:t>03</a:t>
          </a:r>
        </a:p>
      </dgm:t>
    </dgm:pt>
    <dgm:pt modelId="{E24756E6-C10D-C84E-9399-F4BFAC045577}" type="pres">
      <dgm:prSet presAssocID="{B3D83D1E-C2CB-496D-B71F-B65FA14331A2}" presName="Name0" presStyleCnt="0">
        <dgm:presLayoutVars>
          <dgm:animLvl val="lvl"/>
          <dgm:resizeHandles val="exact"/>
        </dgm:presLayoutVars>
      </dgm:prSet>
      <dgm:spPr/>
    </dgm:pt>
    <dgm:pt modelId="{9ACD8944-2DAF-B945-BCAE-2DB14B2DBCEE}" type="pres">
      <dgm:prSet presAssocID="{AF658087-0435-410A-A106-F3FEE7E4CCC2}" presName="compositeNode" presStyleCnt="0">
        <dgm:presLayoutVars>
          <dgm:bulletEnabled val="1"/>
        </dgm:presLayoutVars>
      </dgm:prSet>
      <dgm:spPr/>
    </dgm:pt>
    <dgm:pt modelId="{FD97566E-5387-9A47-852F-A13E5EA3D0F8}" type="pres">
      <dgm:prSet presAssocID="{AF658087-0435-410A-A106-F3FEE7E4CCC2}" presName="bgRect" presStyleLbl="alignNode1" presStyleIdx="0" presStyleCnt="3"/>
      <dgm:spPr/>
    </dgm:pt>
    <dgm:pt modelId="{A597EB8E-62CE-0F43-85F3-A74D0DE3DE09}" type="pres">
      <dgm:prSet presAssocID="{3EAAB50E-1428-4A61-A09E-3D5D8BB39179}" presName="sibTransNodeRect" presStyleLbl="alignNode1" presStyleIdx="0" presStyleCnt="3">
        <dgm:presLayoutVars>
          <dgm:chMax val="0"/>
          <dgm:bulletEnabled val="1"/>
        </dgm:presLayoutVars>
      </dgm:prSet>
      <dgm:spPr/>
    </dgm:pt>
    <dgm:pt modelId="{D006825F-58FB-1E4C-89BE-B96632EE1D40}" type="pres">
      <dgm:prSet presAssocID="{AF658087-0435-410A-A106-F3FEE7E4CCC2}" presName="nodeRect" presStyleLbl="alignNode1" presStyleIdx="0" presStyleCnt="3">
        <dgm:presLayoutVars>
          <dgm:bulletEnabled val="1"/>
        </dgm:presLayoutVars>
      </dgm:prSet>
      <dgm:spPr/>
    </dgm:pt>
    <dgm:pt modelId="{8C4742B6-23B4-424A-89FE-8A1F8863B23F}" type="pres">
      <dgm:prSet presAssocID="{3EAAB50E-1428-4A61-A09E-3D5D8BB39179}" presName="sibTrans" presStyleCnt="0"/>
      <dgm:spPr/>
    </dgm:pt>
    <dgm:pt modelId="{B3EDEBFB-32DB-EC43-B426-145C70440C42}" type="pres">
      <dgm:prSet presAssocID="{916FE65C-DAFA-4C5E-B96C-4D2BAC0387EE}" presName="compositeNode" presStyleCnt="0">
        <dgm:presLayoutVars>
          <dgm:bulletEnabled val="1"/>
        </dgm:presLayoutVars>
      </dgm:prSet>
      <dgm:spPr/>
    </dgm:pt>
    <dgm:pt modelId="{79CD9618-A35F-5D41-9FFB-A534A68AAE14}" type="pres">
      <dgm:prSet presAssocID="{916FE65C-DAFA-4C5E-B96C-4D2BAC0387EE}" presName="bgRect" presStyleLbl="alignNode1" presStyleIdx="1" presStyleCnt="3"/>
      <dgm:spPr/>
    </dgm:pt>
    <dgm:pt modelId="{3818B670-B93F-F44D-8E66-EDBCC572CAF3}" type="pres">
      <dgm:prSet presAssocID="{B6D1138E-F604-488E-8470-35143E688BFB}" presName="sibTransNodeRect" presStyleLbl="alignNode1" presStyleIdx="1" presStyleCnt="3">
        <dgm:presLayoutVars>
          <dgm:chMax val="0"/>
          <dgm:bulletEnabled val="1"/>
        </dgm:presLayoutVars>
      </dgm:prSet>
      <dgm:spPr/>
    </dgm:pt>
    <dgm:pt modelId="{A3DE020E-FCC9-AB42-AADB-02E17C6DA931}" type="pres">
      <dgm:prSet presAssocID="{916FE65C-DAFA-4C5E-B96C-4D2BAC0387EE}" presName="nodeRect" presStyleLbl="alignNode1" presStyleIdx="1" presStyleCnt="3">
        <dgm:presLayoutVars>
          <dgm:bulletEnabled val="1"/>
        </dgm:presLayoutVars>
      </dgm:prSet>
      <dgm:spPr/>
    </dgm:pt>
    <dgm:pt modelId="{CEA1879A-7464-B146-9781-B74C25AE2397}" type="pres">
      <dgm:prSet presAssocID="{B6D1138E-F604-488E-8470-35143E688BFB}" presName="sibTrans" presStyleCnt="0"/>
      <dgm:spPr/>
    </dgm:pt>
    <dgm:pt modelId="{DEF7414A-D5FA-1A4E-B120-6748EB542BA8}" type="pres">
      <dgm:prSet presAssocID="{8922E7E2-18FB-43B2-ACA8-313C42657D21}" presName="compositeNode" presStyleCnt="0">
        <dgm:presLayoutVars>
          <dgm:bulletEnabled val="1"/>
        </dgm:presLayoutVars>
      </dgm:prSet>
      <dgm:spPr/>
    </dgm:pt>
    <dgm:pt modelId="{14B7D765-FCAB-7449-B696-4426527A54F9}" type="pres">
      <dgm:prSet presAssocID="{8922E7E2-18FB-43B2-ACA8-313C42657D21}" presName="bgRect" presStyleLbl="alignNode1" presStyleIdx="2" presStyleCnt="3"/>
      <dgm:spPr/>
    </dgm:pt>
    <dgm:pt modelId="{FA88B1E4-29A8-D840-95E5-3113B206143A}" type="pres">
      <dgm:prSet presAssocID="{2E4D8EEC-2A3E-4851-AC17-BE8CBB71FE16}" presName="sibTransNodeRect" presStyleLbl="alignNode1" presStyleIdx="2" presStyleCnt="3">
        <dgm:presLayoutVars>
          <dgm:chMax val="0"/>
          <dgm:bulletEnabled val="1"/>
        </dgm:presLayoutVars>
      </dgm:prSet>
      <dgm:spPr/>
    </dgm:pt>
    <dgm:pt modelId="{932F214B-B547-2441-8F3F-A3E01C94E64A}" type="pres">
      <dgm:prSet presAssocID="{8922E7E2-18FB-43B2-ACA8-313C42657D21}" presName="nodeRect" presStyleLbl="alignNode1" presStyleIdx="2" presStyleCnt="3">
        <dgm:presLayoutVars>
          <dgm:bulletEnabled val="1"/>
        </dgm:presLayoutVars>
      </dgm:prSet>
      <dgm:spPr/>
    </dgm:pt>
  </dgm:ptLst>
  <dgm:cxnLst>
    <dgm:cxn modelId="{0AC78125-419A-4349-91AC-010F23738D8E}" type="presOf" srcId="{2E4D8EEC-2A3E-4851-AC17-BE8CBB71FE16}" destId="{FA88B1E4-29A8-D840-95E5-3113B206143A}" srcOrd="0" destOrd="0" presId="urn:microsoft.com/office/officeart/2016/7/layout/LinearBlockProcessNumbered"/>
    <dgm:cxn modelId="{5901D92C-AFB1-384F-ABC9-017AC6A47355}" type="presOf" srcId="{916FE65C-DAFA-4C5E-B96C-4D2BAC0387EE}" destId="{A3DE020E-FCC9-AB42-AADB-02E17C6DA931}" srcOrd="1" destOrd="0" presId="urn:microsoft.com/office/officeart/2016/7/layout/LinearBlockProcessNumbered"/>
    <dgm:cxn modelId="{9407036D-3047-704C-97C7-1D04D6DE6BEC}" type="presOf" srcId="{B3D83D1E-C2CB-496D-B71F-B65FA14331A2}" destId="{E24756E6-C10D-C84E-9399-F4BFAC045577}" srcOrd="0" destOrd="0" presId="urn:microsoft.com/office/officeart/2016/7/layout/LinearBlockProcessNumbered"/>
    <dgm:cxn modelId="{68DFED4E-5DC9-B045-A804-B9D95E17128B}" type="presOf" srcId="{B6D1138E-F604-488E-8470-35143E688BFB}" destId="{3818B670-B93F-F44D-8E66-EDBCC572CAF3}" srcOrd="0" destOrd="0" presId="urn:microsoft.com/office/officeart/2016/7/layout/LinearBlockProcessNumbered"/>
    <dgm:cxn modelId="{DC610F5A-F463-6740-A985-9747447294F8}" type="presOf" srcId="{8922E7E2-18FB-43B2-ACA8-313C42657D21}" destId="{932F214B-B547-2441-8F3F-A3E01C94E64A}" srcOrd="1" destOrd="0" presId="urn:microsoft.com/office/officeart/2016/7/layout/LinearBlockProcessNumbered"/>
    <dgm:cxn modelId="{0C84F18B-4430-4A77-B386-F5C812B265E8}" srcId="{B3D83D1E-C2CB-496D-B71F-B65FA14331A2}" destId="{916FE65C-DAFA-4C5E-B96C-4D2BAC0387EE}" srcOrd="1" destOrd="0" parTransId="{3D57EEB6-EFF3-4231-A10E-9EE2C5E8EBB7}" sibTransId="{B6D1138E-F604-488E-8470-35143E688BFB}"/>
    <dgm:cxn modelId="{895C9A99-18B0-4FC1-9709-8A2994E02807}" srcId="{B3D83D1E-C2CB-496D-B71F-B65FA14331A2}" destId="{AF658087-0435-410A-A106-F3FEE7E4CCC2}" srcOrd="0" destOrd="0" parTransId="{66FE1B08-1F41-4C6F-926A-F2DEE254699B}" sibTransId="{3EAAB50E-1428-4A61-A09E-3D5D8BB39179}"/>
    <dgm:cxn modelId="{304EFFC2-14B9-E842-976D-6AB1424345E1}" type="presOf" srcId="{3EAAB50E-1428-4A61-A09E-3D5D8BB39179}" destId="{A597EB8E-62CE-0F43-85F3-A74D0DE3DE09}" srcOrd="0" destOrd="0" presId="urn:microsoft.com/office/officeart/2016/7/layout/LinearBlockProcessNumbered"/>
    <dgm:cxn modelId="{8208D7C8-2499-4CB9-A96D-97BB60D2868B}" srcId="{B3D83D1E-C2CB-496D-B71F-B65FA14331A2}" destId="{8922E7E2-18FB-43B2-ACA8-313C42657D21}" srcOrd="2" destOrd="0" parTransId="{588AE487-77BB-4563-A4B7-D9DB6ABD4750}" sibTransId="{2E4D8EEC-2A3E-4851-AC17-BE8CBB71FE16}"/>
    <dgm:cxn modelId="{07A5D8D9-6BBB-8D47-B81D-7825C329ACD8}" type="presOf" srcId="{AF658087-0435-410A-A106-F3FEE7E4CCC2}" destId="{FD97566E-5387-9A47-852F-A13E5EA3D0F8}" srcOrd="0" destOrd="0" presId="urn:microsoft.com/office/officeart/2016/7/layout/LinearBlockProcessNumbered"/>
    <dgm:cxn modelId="{FA6CACDC-0BBE-2F44-88EC-8304352E83A0}" type="presOf" srcId="{916FE65C-DAFA-4C5E-B96C-4D2BAC0387EE}" destId="{79CD9618-A35F-5D41-9FFB-A534A68AAE14}" srcOrd="0" destOrd="0" presId="urn:microsoft.com/office/officeart/2016/7/layout/LinearBlockProcessNumbered"/>
    <dgm:cxn modelId="{104536FE-C4A8-2947-807F-97C8DFBAE192}" type="presOf" srcId="{8922E7E2-18FB-43B2-ACA8-313C42657D21}" destId="{14B7D765-FCAB-7449-B696-4426527A54F9}" srcOrd="0" destOrd="0" presId="urn:microsoft.com/office/officeart/2016/7/layout/LinearBlockProcessNumbered"/>
    <dgm:cxn modelId="{389B8DFE-A7A8-B045-B204-463C669ACE22}" type="presOf" srcId="{AF658087-0435-410A-A106-F3FEE7E4CCC2}" destId="{D006825F-58FB-1E4C-89BE-B96632EE1D40}" srcOrd="1" destOrd="0" presId="urn:microsoft.com/office/officeart/2016/7/layout/LinearBlockProcessNumbered"/>
    <dgm:cxn modelId="{F0C95AAE-D800-4F4C-BA07-81A14616B9C4}" type="presParOf" srcId="{E24756E6-C10D-C84E-9399-F4BFAC045577}" destId="{9ACD8944-2DAF-B945-BCAE-2DB14B2DBCEE}" srcOrd="0" destOrd="0" presId="urn:microsoft.com/office/officeart/2016/7/layout/LinearBlockProcessNumbered"/>
    <dgm:cxn modelId="{08869789-8BB0-0C41-A9B8-80B8911FE1D7}" type="presParOf" srcId="{9ACD8944-2DAF-B945-BCAE-2DB14B2DBCEE}" destId="{FD97566E-5387-9A47-852F-A13E5EA3D0F8}" srcOrd="0" destOrd="0" presId="urn:microsoft.com/office/officeart/2016/7/layout/LinearBlockProcessNumbered"/>
    <dgm:cxn modelId="{C259C4EF-A82F-3E4F-AF33-6E0B944A63DE}" type="presParOf" srcId="{9ACD8944-2DAF-B945-BCAE-2DB14B2DBCEE}" destId="{A597EB8E-62CE-0F43-85F3-A74D0DE3DE09}" srcOrd="1" destOrd="0" presId="urn:microsoft.com/office/officeart/2016/7/layout/LinearBlockProcessNumbered"/>
    <dgm:cxn modelId="{C5329232-A588-AE40-917A-D2A28566392D}" type="presParOf" srcId="{9ACD8944-2DAF-B945-BCAE-2DB14B2DBCEE}" destId="{D006825F-58FB-1E4C-89BE-B96632EE1D40}" srcOrd="2" destOrd="0" presId="urn:microsoft.com/office/officeart/2016/7/layout/LinearBlockProcessNumbered"/>
    <dgm:cxn modelId="{0C7BF5F8-9F53-8F48-BDF9-0058AB0E192E}" type="presParOf" srcId="{E24756E6-C10D-C84E-9399-F4BFAC045577}" destId="{8C4742B6-23B4-424A-89FE-8A1F8863B23F}" srcOrd="1" destOrd="0" presId="urn:microsoft.com/office/officeart/2016/7/layout/LinearBlockProcessNumbered"/>
    <dgm:cxn modelId="{5A393764-C5A5-C542-959C-3D3018BB53F2}" type="presParOf" srcId="{E24756E6-C10D-C84E-9399-F4BFAC045577}" destId="{B3EDEBFB-32DB-EC43-B426-145C70440C42}" srcOrd="2" destOrd="0" presId="urn:microsoft.com/office/officeart/2016/7/layout/LinearBlockProcessNumbered"/>
    <dgm:cxn modelId="{9D519505-4C8A-D043-9945-67F0A9FCFBEE}" type="presParOf" srcId="{B3EDEBFB-32DB-EC43-B426-145C70440C42}" destId="{79CD9618-A35F-5D41-9FFB-A534A68AAE14}" srcOrd="0" destOrd="0" presId="urn:microsoft.com/office/officeart/2016/7/layout/LinearBlockProcessNumbered"/>
    <dgm:cxn modelId="{28B58144-9942-1342-9CAC-84BB4EEFD506}" type="presParOf" srcId="{B3EDEBFB-32DB-EC43-B426-145C70440C42}" destId="{3818B670-B93F-F44D-8E66-EDBCC572CAF3}" srcOrd="1" destOrd="0" presId="urn:microsoft.com/office/officeart/2016/7/layout/LinearBlockProcessNumbered"/>
    <dgm:cxn modelId="{9518162E-EEDD-6648-82B1-433C2B36B943}" type="presParOf" srcId="{B3EDEBFB-32DB-EC43-B426-145C70440C42}" destId="{A3DE020E-FCC9-AB42-AADB-02E17C6DA931}" srcOrd="2" destOrd="0" presId="urn:microsoft.com/office/officeart/2016/7/layout/LinearBlockProcessNumbered"/>
    <dgm:cxn modelId="{A7BA21C3-0373-1A46-AC5E-268C6C6F286B}" type="presParOf" srcId="{E24756E6-C10D-C84E-9399-F4BFAC045577}" destId="{CEA1879A-7464-B146-9781-B74C25AE2397}" srcOrd="3" destOrd="0" presId="urn:microsoft.com/office/officeart/2016/7/layout/LinearBlockProcessNumbered"/>
    <dgm:cxn modelId="{FDC166CA-9111-BB4A-8710-26CAEF2B43EE}" type="presParOf" srcId="{E24756E6-C10D-C84E-9399-F4BFAC045577}" destId="{DEF7414A-D5FA-1A4E-B120-6748EB542BA8}" srcOrd="4" destOrd="0" presId="urn:microsoft.com/office/officeart/2016/7/layout/LinearBlockProcessNumbered"/>
    <dgm:cxn modelId="{A08A4D12-DD41-AD4E-ABBD-417B3C303F95}" type="presParOf" srcId="{DEF7414A-D5FA-1A4E-B120-6748EB542BA8}" destId="{14B7D765-FCAB-7449-B696-4426527A54F9}" srcOrd="0" destOrd="0" presId="urn:microsoft.com/office/officeart/2016/7/layout/LinearBlockProcessNumbered"/>
    <dgm:cxn modelId="{7413298E-D769-3540-8DA4-53DA34BED3D0}" type="presParOf" srcId="{DEF7414A-D5FA-1A4E-B120-6748EB542BA8}" destId="{FA88B1E4-29A8-D840-95E5-3113B206143A}" srcOrd="1" destOrd="0" presId="urn:microsoft.com/office/officeart/2016/7/layout/LinearBlockProcessNumbered"/>
    <dgm:cxn modelId="{1DF7A999-10CD-004F-ADA2-A95C78E78EB2}" type="presParOf" srcId="{DEF7414A-D5FA-1A4E-B120-6748EB542BA8}" destId="{932F214B-B547-2441-8F3F-A3E01C94E64A}"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graphics/data6.xml><?xml version="1.0" encoding="utf-8"?>
<dgm:dataModel xmlns:dgm="http://schemas.openxmlformats.org/drawingml/2006/diagram" xmlns:a="http://schemas.openxmlformats.org/drawingml/2006/main">
  <dgm:ptLst>
    <dgm:pt modelId="{1D63E2E1-8C8D-405E-81F0-60BA72B7C374}" type="doc">
      <dgm:prSet loTypeId="urn:microsoft.com/office/officeart/2016/7/layout/BasicLinearProcessNumbered" loCatId="process" qsTypeId="urn:microsoft.com/office/officeart/2005/8/quickstyle/simple2" qsCatId="simple" csTypeId="urn:microsoft.com/office/officeart/2005/8/colors/colorful5" csCatId="colorful"/>
      <dgm:spPr/>
      <dgm:t>
        <a:bodyPr/>
        <a:lstStyle/>
        <a:p>
          <a:endParaRPr lang="en-US"/>
        </a:p>
      </dgm:t>
    </dgm:pt>
    <dgm:pt modelId="{D4C72ADC-3A27-4E8C-A908-A74989C639FB}">
      <dgm:prSet/>
      <dgm:spPr/>
      <dgm:t>
        <a:bodyPr/>
        <a:lstStyle/>
        <a:p>
          <a:r>
            <a:rPr lang="en-US"/>
            <a:t>Pia mater- highly vascular, covers the spinal cord and brain, attaches to the periosteum of the coccyx ( Filum terminalis)</a:t>
          </a:r>
        </a:p>
      </dgm:t>
    </dgm:pt>
    <dgm:pt modelId="{3A983116-90D8-4499-AD83-951CD5A69657}" type="parTrans" cxnId="{5F0F94A0-1BB8-4EEF-99F3-7C904B7BE6D6}">
      <dgm:prSet/>
      <dgm:spPr/>
      <dgm:t>
        <a:bodyPr/>
        <a:lstStyle/>
        <a:p>
          <a:endParaRPr lang="en-US"/>
        </a:p>
      </dgm:t>
    </dgm:pt>
    <dgm:pt modelId="{4F7ABCBA-66D0-410F-9826-E522D8A08978}" type="sibTrans" cxnId="{5F0F94A0-1BB8-4EEF-99F3-7C904B7BE6D6}">
      <dgm:prSet phldrT="1" phldr="0"/>
      <dgm:spPr/>
      <dgm:t>
        <a:bodyPr/>
        <a:lstStyle/>
        <a:p>
          <a:r>
            <a:rPr lang="en-US"/>
            <a:t>1</a:t>
          </a:r>
        </a:p>
      </dgm:t>
    </dgm:pt>
    <dgm:pt modelId="{6A8303C4-7B14-477D-A842-227040F4D6CE}">
      <dgm:prSet/>
      <dgm:spPr/>
      <dgm:t>
        <a:bodyPr/>
        <a:lstStyle/>
        <a:p>
          <a:r>
            <a:rPr lang="en-US"/>
            <a:t>Arachnoid mater- non vascular and attached to the dura mater.  Principal barrier to the migration of medications in and out of the CSF.</a:t>
          </a:r>
        </a:p>
      </dgm:t>
    </dgm:pt>
    <dgm:pt modelId="{3A5EC349-A7E7-4C24-A8EE-EB6A49E3F609}" type="parTrans" cxnId="{FF0954D5-ECDE-4E72-86FD-C0C6D18F2885}">
      <dgm:prSet/>
      <dgm:spPr/>
      <dgm:t>
        <a:bodyPr/>
        <a:lstStyle/>
        <a:p>
          <a:endParaRPr lang="en-US"/>
        </a:p>
      </dgm:t>
    </dgm:pt>
    <dgm:pt modelId="{173F12F9-1B11-436B-89A1-F7111B3807E9}" type="sibTrans" cxnId="{FF0954D5-ECDE-4E72-86FD-C0C6D18F2885}">
      <dgm:prSet phldrT="2" phldr="0"/>
      <dgm:spPr/>
      <dgm:t>
        <a:bodyPr/>
        <a:lstStyle/>
        <a:p>
          <a:r>
            <a:rPr lang="en-US"/>
            <a:t>2</a:t>
          </a:r>
        </a:p>
      </dgm:t>
    </dgm:pt>
    <dgm:pt modelId="{49EE074F-FE67-4B4C-99F3-C541E988BD50}">
      <dgm:prSet/>
      <dgm:spPr/>
      <dgm:t>
        <a:bodyPr/>
        <a:lstStyle/>
        <a:p>
          <a:r>
            <a:rPr lang="en-US"/>
            <a:t>Dura mater (“tough mother”)- extension of the cranial dura mater, extends from the foramen magnum to S2.</a:t>
          </a:r>
        </a:p>
      </dgm:t>
    </dgm:pt>
    <dgm:pt modelId="{53D59BA8-691F-4369-A631-08E13A27770C}" type="parTrans" cxnId="{8781F2D0-8B2E-40D8-B1B2-BDD1223DEC25}">
      <dgm:prSet/>
      <dgm:spPr/>
      <dgm:t>
        <a:bodyPr/>
        <a:lstStyle/>
        <a:p>
          <a:endParaRPr lang="en-US"/>
        </a:p>
      </dgm:t>
    </dgm:pt>
    <dgm:pt modelId="{802E1BEA-6181-4D5F-889F-DF0FFC114186}" type="sibTrans" cxnId="{8781F2D0-8B2E-40D8-B1B2-BDD1223DEC25}">
      <dgm:prSet phldrT="3" phldr="0"/>
      <dgm:spPr/>
      <dgm:t>
        <a:bodyPr/>
        <a:lstStyle/>
        <a:p>
          <a:r>
            <a:rPr lang="en-US"/>
            <a:t>3</a:t>
          </a:r>
        </a:p>
      </dgm:t>
    </dgm:pt>
    <dgm:pt modelId="{DDF5EC1F-0936-3E4C-B685-BA7A77AAE484}" type="pres">
      <dgm:prSet presAssocID="{1D63E2E1-8C8D-405E-81F0-60BA72B7C374}" presName="Name0" presStyleCnt="0">
        <dgm:presLayoutVars>
          <dgm:animLvl val="lvl"/>
          <dgm:resizeHandles val="exact"/>
        </dgm:presLayoutVars>
      </dgm:prSet>
      <dgm:spPr/>
    </dgm:pt>
    <dgm:pt modelId="{2243F8D2-2E76-D143-9584-9C46F51A7167}" type="pres">
      <dgm:prSet presAssocID="{D4C72ADC-3A27-4E8C-A908-A74989C639FB}" presName="compositeNode" presStyleCnt="0">
        <dgm:presLayoutVars>
          <dgm:bulletEnabled val="1"/>
        </dgm:presLayoutVars>
      </dgm:prSet>
      <dgm:spPr/>
    </dgm:pt>
    <dgm:pt modelId="{944124BC-D05F-814E-AF9E-5ABCBF20412A}" type="pres">
      <dgm:prSet presAssocID="{D4C72ADC-3A27-4E8C-A908-A74989C639FB}" presName="bgRect" presStyleLbl="bgAccFollowNode1" presStyleIdx="0" presStyleCnt="3"/>
      <dgm:spPr/>
    </dgm:pt>
    <dgm:pt modelId="{9CADB3A8-E778-CA40-990E-03775F132AB4}" type="pres">
      <dgm:prSet presAssocID="{4F7ABCBA-66D0-410F-9826-E522D8A08978}" presName="sibTransNodeCircle" presStyleLbl="alignNode1" presStyleIdx="0" presStyleCnt="6">
        <dgm:presLayoutVars>
          <dgm:chMax val="0"/>
          <dgm:bulletEnabled/>
        </dgm:presLayoutVars>
      </dgm:prSet>
      <dgm:spPr/>
    </dgm:pt>
    <dgm:pt modelId="{044B46A6-3F3C-274C-886A-AF46DDAFF0D2}" type="pres">
      <dgm:prSet presAssocID="{D4C72ADC-3A27-4E8C-A908-A74989C639FB}" presName="bottomLine" presStyleLbl="alignNode1" presStyleIdx="1" presStyleCnt="6">
        <dgm:presLayoutVars/>
      </dgm:prSet>
      <dgm:spPr/>
    </dgm:pt>
    <dgm:pt modelId="{2A096993-FA4E-6D49-888E-2B2799A97EC8}" type="pres">
      <dgm:prSet presAssocID="{D4C72ADC-3A27-4E8C-A908-A74989C639FB}" presName="nodeText" presStyleLbl="bgAccFollowNode1" presStyleIdx="0" presStyleCnt="3">
        <dgm:presLayoutVars>
          <dgm:bulletEnabled val="1"/>
        </dgm:presLayoutVars>
      </dgm:prSet>
      <dgm:spPr/>
    </dgm:pt>
    <dgm:pt modelId="{E8CC814F-014D-2044-AD56-0273BE6C6773}" type="pres">
      <dgm:prSet presAssocID="{4F7ABCBA-66D0-410F-9826-E522D8A08978}" presName="sibTrans" presStyleCnt="0"/>
      <dgm:spPr/>
    </dgm:pt>
    <dgm:pt modelId="{16BC7A96-BF41-B649-8D90-9DA0B2AAEA95}" type="pres">
      <dgm:prSet presAssocID="{6A8303C4-7B14-477D-A842-227040F4D6CE}" presName="compositeNode" presStyleCnt="0">
        <dgm:presLayoutVars>
          <dgm:bulletEnabled val="1"/>
        </dgm:presLayoutVars>
      </dgm:prSet>
      <dgm:spPr/>
    </dgm:pt>
    <dgm:pt modelId="{658DF522-C89D-E54E-B248-25C1DC2C6FEE}" type="pres">
      <dgm:prSet presAssocID="{6A8303C4-7B14-477D-A842-227040F4D6CE}" presName="bgRect" presStyleLbl="bgAccFollowNode1" presStyleIdx="1" presStyleCnt="3"/>
      <dgm:spPr/>
    </dgm:pt>
    <dgm:pt modelId="{46F59398-924D-F54C-99F9-CB979059739F}" type="pres">
      <dgm:prSet presAssocID="{173F12F9-1B11-436B-89A1-F7111B3807E9}" presName="sibTransNodeCircle" presStyleLbl="alignNode1" presStyleIdx="2" presStyleCnt="6">
        <dgm:presLayoutVars>
          <dgm:chMax val="0"/>
          <dgm:bulletEnabled/>
        </dgm:presLayoutVars>
      </dgm:prSet>
      <dgm:spPr/>
    </dgm:pt>
    <dgm:pt modelId="{3CCCDB80-42EA-D446-8EE0-24807BDF05A0}" type="pres">
      <dgm:prSet presAssocID="{6A8303C4-7B14-477D-A842-227040F4D6CE}" presName="bottomLine" presStyleLbl="alignNode1" presStyleIdx="3" presStyleCnt="6">
        <dgm:presLayoutVars/>
      </dgm:prSet>
      <dgm:spPr/>
    </dgm:pt>
    <dgm:pt modelId="{2B41E6D8-FD61-3841-A066-41369783FFB0}" type="pres">
      <dgm:prSet presAssocID="{6A8303C4-7B14-477D-A842-227040F4D6CE}" presName="nodeText" presStyleLbl="bgAccFollowNode1" presStyleIdx="1" presStyleCnt="3">
        <dgm:presLayoutVars>
          <dgm:bulletEnabled val="1"/>
        </dgm:presLayoutVars>
      </dgm:prSet>
      <dgm:spPr/>
    </dgm:pt>
    <dgm:pt modelId="{B086A89A-F6B4-8442-ABE0-308371CB1423}" type="pres">
      <dgm:prSet presAssocID="{173F12F9-1B11-436B-89A1-F7111B3807E9}" presName="sibTrans" presStyleCnt="0"/>
      <dgm:spPr/>
    </dgm:pt>
    <dgm:pt modelId="{6A6022C4-C231-AC4C-96D5-57A2707F7B3F}" type="pres">
      <dgm:prSet presAssocID="{49EE074F-FE67-4B4C-99F3-C541E988BD50}" presName="compositeNode" presStyleCnt="0">
        <dgm:presLayoutVars>
          <dgm:bulletEnabled val="1"/>
        </dgm:presLayoutVars>
      </dgm:prSet>
      <dgm:spPr/>
    </dgm:pt>
    <dgm:pt modelId="{ED7765AF-390B-F247-A535-3B9C0AFC5E25}" type="pres">
      <dgm:prSet presAssocID="{49EE074F-FE67-4B4C-99F3-C541E988BD50}" presName="bgRect" presStyleLbl="bgAccFollowNode1" presStyleIdx="2" presStyleCnt="3"/>
      <dgm:spPr/>
    </dgm:pt>
    <dgm:pt modelId="{07F35EFB-4650-5641-B982-774C451AD445}" type="pres">
      <dgm:prSet presAssocID="{802E1BEA-6181-4D5F-889F-DF0FFC114186}" presName="sibTransNodeCircle" presStyleLbl="alignNode1" presStyleIdx="4" presStyleCnt="6">
        <dgm:presLayoutVars>
          <dgm:chMax val="0"/>
          <dgm:bulletEnabled/>
        </dgm:presLayoutVars>
      </dgm:prSet>
      <dgm:spPr/>
    </dgm:pt>
    <dgm:pt modelId="{9BD54F11-3BBE-7A42-A559-CA5881C89DD6}" type="pres">
      <dgm:prSet presAssocID="{49EE074F-FE67-4B4C-99F3-C541E988BD50}" presName="bottomLine" presStyleLbl="alignNode1" presStyleIdx="5" presStyleCnt="6">
        <dgm:presLayoutVars/>
      </dgm:prSet>
      <dgm:spPr/>
    </dgm:pt>
    <dgm:pt modelId="{9C7A83E7-B7FE-F947-BD43-20E84F418912}" type="pres">
      <dgm:prSet presAssocID="{49EE074F-FE67-4B4C-99F3-C541E988BD50}" presName="nodeText" presStyleLbl="bgAccFollowNode1" presStyleIdx="2" presStyleCnt="3">
        <dgm:presLayoutVars>
          <dgm:bulletEnabled val="1"/>
        </dgm:presLayoutVars>
      </dgm:prSet>
      <dgm:spPr/>
    </dgm:pt>
  </dgm:ptLst>
  <dgm:cxnLst>
    <dgm:cxn modelId="{5FE6EC06-A5D2-F748-87A5-1E477628A355}" type="presOf" srcId="{6A8303C4-7B14-477D-A842-227040F4D6CE}" destId="{2B41E6D8-FD61-3841-A066-41369783FFB0}" srcOrd="1" destOrd="0" presId="urn:microsoft.com/office/officeart/2016/7/layout/BasicLinearProcessNumbered"/>
    <dgm:cxn modelId="{9C262144-437D-AE44-8C1B-34025FEE58A2}" type="presOf" srcId="{173F12F9-1B11-436B-89A1-F7111B3807E9}" destId="{46F59398-924D-F54C-99F9-CB979059739F}" srcOrd="0" destOrd="0" presId="urn:microsoft.com/office/officeart/2016/7/layout/BasicLinearProcessNumbered"/>
    <dgm:cxn modelId="{6E4FDA64-D1E9-1949-8217-5DC7CA2A03EC}" type="presOf" srcId="{49EE074F-FE67-4B4C-99F3-C541E988BD50}" destId="{9C7A83E7-B7FE-F947-BD43-20E84F418912}" srcOrd="1" destOrd="0" presId="urn:microsoft.com/office/officeart/2016/7/layout/BasicLinearProcessNumbered"/>
    <dgm:cxn modelId="{41F58B4B-446A-3243-B0A2-928FE07831EA}" type="presOf" srcId="{6A8303C4-7B14-477D-A842-227040F4D6CE}" destId="{658DF522-C89D-E54E-B248-25C1DC2C6FEE}" srcOrd="0" destOrd="0" presId="urn:microsoft.com/office/officeart/2016/7/layout/BasicLinearProcessNumbered"/>
    <dgm:cxn modelId="{AEFF304D-0C28-2D4A-B8C6-3740BC886179}" type="presOf" srcId="{D4C72ADC-3A27-4E8C-A908-A74989C639FB}" destId="{944124BC-D05F-814E-AF9E-5ABCBF20412A}" srcOrd="0" destOrd="0" presId="urn:microsoft.com/office/officeart/2016/7/layout/BasicLinearProcessNumbered"/>
    <dgm:cxn modelId="{7DB13C71-0541-0A4D-80C4-4FBEDABF2169}" type="presOf" srcId="{49EE074F-FE67-4B4C-99F3-C541E988BD50}" destId="{ED7765AF-390B-F247-A535-3B9C0AFC5E25}" srcOrd="0" destOrd="0" presId="urn:microsoft.com/office/officeart/2016/7/layout/BasicLinearProcessNumbered"/>
    <dgm:cxn modelId="{C9155773-F5DD-1841-B778-CA7994C44063}" type="presOf" srcId="{1D63E2E1-8C8D-405E-81F0-60BA72B7C374}" destId="{DDF5EC1F-0936-3E4C-B685-BA7A77AAE484}" srcOrd="0" destOrd="0" presId="urn:microsoft.com/office/officeart/2016/7/layout/BasicLinearProcessNumbered"/>
    <dgm:cxn modelId="{5F0F94A0-1BB8-4EEF-99F3-7C904B7BE6D6}" srcId="{1D63E2E1-8C8D-405E-81F0-60BA72B7C374}" destId="{D4C72ADC-3A27-4E8C-A908-A74989C639FB}" srcOrd="0" destOrd="0" parTransId="{3A983116-90D8-4499-AD83-951CD5A69657}" sibTransId="{4F7ABCBA-66D0-410F-9826-E522D8A08978}"/>
    <dgm:cxn modelId="{4C3B46A7-D890-5A48-ABFC-943871940B0D}" type="presOf" srcId="{4F7ABCBA-66D0-410F-9826-E522D8A08978}" destId="{9CADB3A8-E778-CA40-990E-03775F132AB4}" srcOrd="0" destOrd="0" presId="urn:microsoft.com/office/officeart/2016/7/layout/BasicLinearProcessNumbered"/>
    <dgm:cxn modelId="{8781F2D0-8B2E-40D8-B1B2-BDD1223DEC25}" srcId="{1D63E2E1-8C8D-405E-81F0-60BA72B7C374}" destId="{49EE074F-FE67-4B4C-99F3-C541E988BD50}" srcOrd="2" destOrd="0" parTransId="{53D59BA8-691F-4369-A631-08E13A27770C}" sibTransId="{802E1BEA-6181-4D5F-889F-DF0FFC114186}"/>
    <dgm:cxn modelId="{FF0954D5-ECDE-4E72-86FD-C0C6D18F2885}" srcId="{1D63E2E1-8C8D-405E-81F0-60BA72B7C374}" destId="{6A8303C4-7B14-477D-A842-227040F4D6CE}" srcOrd="1" destOrd="0" parTransId="{3A5EC349-A7E7-4C24-A8EE-EB6A49E3F609}" sibTransId="{173F12F9-1B11-436B-89A1-F7111B3807E9}"/>
    <dgm:cxn modelId="{9FBEA4DC-2958-C441-B3BA-6D0368F597A2}" type="presOf" srcId="{802E1BEA-6181-4D5F-889F-DF0FFC114186}" destId="{07F35EFB-4650-5641-B982-774C451AD445}" srcOrd="0" destOrd="0" presId="urn:microsoft.com/office/officeart/2016/7/layout/BasicLinearProcessNumbered"/>
    <dgm:cxn modelId="{BA5272F1-B6C4-D94B-A134-097C3937F682}" type="presOf" srcId="{D4C72ADC-3A27-4E8C-A908-A74989C639FB}" destId="{2A096993-FA4E-6D49-888E-2B2799A97EC8}" srcOrd="1" destOrd="0" presId="urn:microsoft.com/office/officeart/2016/7/layout/BasicLinearProcessNumbered"/>
    <dgm:cxn modelId="{2DEBC87E-D042-5F46-88FE-C7A9E50848D4}" type="presParOf" srcId="{DDF5EC1F-0936-3E4C-B685-BA7A77AAE484}" destId="{2243F8D2-2E76-D143-9584-9C46F51A7167}" srcOrd="0" destOrd="0" presId="urn:microsoft.com/office/officeart/2016/7/layout/BasicLinearProcessNumbered"/>
    <dgm:cxn modelId="{8FD79EE1-C2C2-7B41-B19C-4D7C37E742F2}" type="presParOf" srcId="{2243F8D2-2E76-D143-9584-9C46F51A7167}" destId="{944124BC-D05F-814E-AF9E-5ABCBF20412A}" srcOrd="0" destOrd="0" presId="urn:microsoft.com/office/officeart/2016/7/layout/BasicLinearProcessNumbered"/>
    <dgm:cxn modelId="{FDD91619-E0D7-F34A-B20E-02733CF5D1BE}" type="presParOf" srcId="{2243F8D2-2E76-D143-9584-9C46F51A7167}" destId="{9CADB3A8-E778-CA40-990E-03775F132AB4}" srcOrd="1" destOrd="0" presId="urn:microsoft.com/office/officeart/2016/7/layout/BasicLinearProcessNumbered"/>
    <dgm:cxn modelId="{F53DBBE9-60C8-A144-9F3D-74BC3F9F123B}" type="presParOf" srcId="{2243F8D2-2E76-D143-9584-9C46F51A7167}" destId="{044B46A6-3F3C-274C-886A-AF46DDAFF0D2}" srcOrd="2" destOrd="0" presId="urn:microsoft.com/office/officeart/2016/7/layout/BasicLinearProcessNumbered"/>
    <dgm:cxn modelId="{E988BE42-1975-7842-BC4A-F1E25627A713}" type="presParOf" srcId="{2243F8D2-2E76-D143-9584-9C46F51A7167}" destId="{2A096993-FA4E-6D49-888E-2B2799A97EC8}" srcOrd="3" destOrd="0" presId="urn:microsoft.com/office/officeart/2016/7/layout/BasicLinearProcessNumbered"/>
    <dgm:cxn modelId="{DC60F9D7-3D45-4142-A378-7BF093971EF9}" type="presParOf" srcId="{DDF5EC1F-0936-3E4C-B685-BA7A77AAE484}" destId="{E8CC814F-014D-2044-AD56-0273BE6C6773}" srcOrd="1" destOrd="0" presId="urn:microsoft.com/office/officeart/2016/7/layout/BasicLinearProcessNumbered"/>
    <dgm:cxn modelId="{BA21421D-3A90-5942-AB4F-A19D6C97D4F8}" type="presParOf" srcId="{DDF5EC1F-0936-3E4C-B685-BA7A77AAE484}" destId="{16BC7A96-BF41-B649-8D90-9DA0B2AAEA95}" srcOrd="2" destOrd="0" presId="urn:microsoft.com/office/officeart/2016/7/layout/BasicLinearProcessNumbered"/>
    <dgm:cxn modelId="{DFC11EDC-9751-B24F-BDE6-7236884B0650}" type="presParOf" srcId="{16BC7A96-BF41-B649-8D90-9DA0B2AAEA95}" destId="{658DF522-C89D-E54E-B248-25C1DC2C6FEE}" srcOrd="0" destOrd="0" presId="urn:microsoft.com/office/officeart/2016/7/layout/BasicLinearProcessNumbered"/>
    <dgm:cxn modelId="{528D791D-08DC-1D44-956E-A56D9ED23FE2}" type="presParOf" srcId="{16BC7A96-BF41-B649-8D90-9DA0B2AAEA95}" destId="{46F59398-924D-F54C-99F9-CB979059739F}" srcOrd="1" destOrd="0" presId="urn:microsoft.com/office/officeart/2016/7/layout/BasicLinearProcessNumbered"/>
    <dgm:cxn modelId="{39426348-38FE-3942-BA7B-646DCA714B4B}" type="presParOf" srcId="{16BC7A96-BF41-B649-8D90-9DA0B2AAEA95}" destId="{3CCCDB80-42EA-D446-8EE0-24807BDF05A0}" srcOrd="2" destOrd="0" presId="urn:microsoft.com/office/officeart/2016/7/layout/BasicLinearProcessNumbered"/>
    <dgm:cxn modelId="{80A0388A-D322-DD4A-8204-D958A728778E}" type="presParOf" srcId="{16BC7A96-BF41-B649-8D90-9DA0B2AAEA95}" destId="{2B41E6D8-FD61-3841-A066-41369783FFB0}" srcOrd="3" destOrd="0" presId="urn:microsoft.com/office/officeart/2016/7/layout/BasicLinearProcessNumbered"/>
    <dgm:cxn modelId="{F3E3F366-8CE5-7A4C-946E-15475F1509F9}" type="presParOf" srcId="{DDF5EC1F-0936-3E4C-B685-BA7A77AAE484}" destId="{B086A89A-F6B4-8442-ABE0-308371CB1423}" srcOrd="3" destOrd="0" presId="urn:microsoft.com/office/officeart/2016/7/layout/BasicLinearProcessNumbered"/>
    <dgm:cxn modelId="{03E2AEE5-A1E4-FA49-BACB-73EEDE9D0143}" type="presParOf" srcId="{DDF5EC1F-0936-3E4C-B685-BA7A77AAE484}" destId="{6A6022C4-C231-AC4C-96D5-57A2707F7B3F}" srcOrd="4" destOrd="0" presId="urn:microsoft.com/office/officeart/2016/7/layout/BasicLinearProcessNumbered"/>
    <dgm:cxn modelId="{E3EAD0AA-B9B0-DD42-B2D2-E25350A6294C}" type="presParOf" srcId="{6A6022C4-C231-AC4C-96D5-57A2707F7B3F}" destId="{ED7765AF-390B-F247-A535-3B9C0AFC5E25}" srcOrd="0" destOrd="0" presId="urn:microsoft.com/office/officeart/2016/7/layout/BasicLinearProcessNumbered"/>
    <dgm:cxn modelId="{9473153E-A6BE-5D40-8230-D99D0428C6BF}" type="presParOf" srcId="{6A6022C4-C231-AC4C-96D5-57A2707F7B3F}" destId="{07F35EFB-4650-5641-B982-774C451AD445}" srcOrd="1" destOrd="0" presId="urn:microsoft.com/office/officeart/2016/7/layout/BasicLinearProcessNumbered"/>
    <dgm:cxn modelId="{F64FBF30-59F0-8A48-AA58-A66E05761511}" type="presParOf" srcId="{6A6022C4-C231-AC4C-96D5-57A2707F7B3F}" destId="{9BD54F11-3BBE-7A42-A559-CA5881C89DD6}" srcOrd="2" destOrd="0" presId="urn:microsoft.com/office/officeart/2016/7/layout/BasicLinearProcessNumbered"/>
    <dgm:cxn modelId="{D8CD3D6D-8DE2-604D-8840-8CA4528EEDC1}" type="presParOf" srcId="{6A6022C4-C231-AC4C-96D5-57A2707F7B3F}" destId="{9C7A83E7-B7FE-F947-BD43-20E84F418912}"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graphics/data7.xml><?xml version="1.0" encoding="utf-8"?>
<dgm:dataModel xmlns:dgm="http://schemas.openxmlformats.org/drawingml/2006/diagram" xmlns:a="http://schemas.openxmlformats.org/drawingml/2006/main">
  <dgm:ptLst>
    <dgm:pt modelId="{3800A7A3-8268-4BFE-AE8B-2B1E664735EF}" type="doc">
      <dgm:prSet loTypeId="urn:microsoft.com/office/officeart/2005/8/layout/hierarchy3" loCatId="hierarchy" qsTypeId="urn:microsoft.com/office/officeart/2005/8/quickstyle/simple2" qsCatId="simple" csTypeId="urn:microsoft.com/office/officeart/2005/8/colors/colorful1" csCatId="colorful"/>
      <dgm:spPr/>
      <dgm:t>
        <a:bodyPr/>
        <a:lstStyle/>
        <a:p>
          <a:endParaRPr lang="en-US"/>
        </a:p>
      </dgm:t>
    </dgm:pt>
    <dgm:pt modelId="{51274261-8138-498A-8817-129C5C5FA25E}">
      <dgm:prSet/>
      <dgm:spPr/>
      <dgm:t>
        <a:bodyPr/>
        <a:lstStyle/>
        <a:p>
          <a:r>
            <a:rPr lang="en-US" dirty="0"/>
            <a:t>Exceeding the maximum save dose( Bupivacaine 2mg/kg), Lidocaine (5mg/kg)</a:t>
          </a:r>
        </a:p>
      </dgm:t>
    </dgm:pt>
    <dgm:pt modelId="{0ED2CEC8-2C40-47FD-A51D-8DBFFC76C1D2}" type="parTrans" cxnId="{30194E2D-8ADA-4565-9D31-6AC7A32DC352}">
      <dgm:prSet/>
      <dgm:spPr/>
      <dgm:t>
        <a:bodyPr/>
        <a:lstStyle/>
        <a:p>
          <a:endParaRPr lang="en-US"/>
        </a:p>
      </dgm:t>
    </dgm:pt>
    <dgm:pt modelId="{C234DBCF-6E41-454E-A3FE-CA33A0229C98}" type="sibTrans" cxnId="{30194E2D-8ADA-4565-9D31-6AC7A32DC352}">
      <dgm:prSet/>
      <dgm:spPr/>
      <dgm:t>
        <a:bodyPr/>
        <a:lstStyle/>
        <a:p>
          <a:endParaRPr lang="en-US"/>
        </a:p>
      </dgm:t>
    </dgm:pt>
    <dgm:pt modelId="{41CAF1BB-DC11-4AB8-BD44-9AE4AFCEDB8B}">
      <dgm:prSet/>
      <dgm:spPr/>
      <dgm:t>
        <a:bodyPr/>
        <a:lstStyle/>
        <a:p>
          <a:r>
            <a:rPr lang="en-US" dirty="0"/>
            <a:t>Intravascular injection</a:t>
          </a:r>
        </a:p>
      </dgm:t>
    </dgm:pt>
    <dgm:pt modelId="{D6FB9229-95C7-434A-B66E-9864E136B504}" type="parTrans" cxnId="{896EBAFD-3516-4281-B24D-88884676FF3F}">
      <dgm:prSet/>
      <dgm:spPr/>
      <dgm:t>
        <a:bodyPr/>
        <a:lstStyle/>
        <a:p>
          <a:endParaRPr lang="en-US"/>
        </a:p>
      </dgm:t>
    </dgm:pt>
    <dgm:pt modelId="{55BA9FD8-DE0D-4BA8-97D4-DA81129E923D}" type="sibTrans" cxnId="{896EBAFD-3516-4281-B24D-88884676FF3F}">
      <dgm:prSet/>
      <dgm:spPr/>
      <dgm:t>
        <a:bodyPr/>
        <a:lstStyle/>
        <a:p>
          <a:endParaRPr lang="en-US"/>
        </a:p>
      </dgm:t>
    </dgm:pt>
    <dgm:pt modelId="{9A5BB743-3FD5-CF4D-A75E-8D8E90BDC25F}" type="pres">
      <dgm:prSet presAssocID="{3800A7A3-8268-4BFE-AE8B-2B1E664735EF}" presName="diagram" presStyleCnt="0">
        <dgm:presLayoutVars>
          <dgm:chPref val="1"/>
          <dgm:dir/>
          <dgm:animOne val="branch"/>
          <dgm:animLvl val="lvl"/>
          <dgm:resizeHandles/>
        </dgm:presLayoutVars>
      </dgm:prSet>
      <dgm:spPr/>
    </dgm:pt>
    <dgm:pt modelId="{5C300DAC-1B5C-764F-8CA9-4E2DEB750474}" type="pres">
      <dgm:prSet presAssocID="{51274261-8138-498A-8817-129C5C5FA25E}" presName="root" presStyleCnt="0"/>
      <dgm:spPr/>
    </dgm:pt>
    <dgm:pt modelId="{57D5EA38-00E6-6044-80C2-A33594019659}" type="pres">
      <dgm:prSet presAssocID="{51274261-8138-498A-8817-129C5C5FA25E}" presName="rootComposite" presStyleCnt="0"/>
      <dgm:spPr/>
    </dgm:pt>
    <dgm:pt modelId="{8A0F8E3D-F3EA-8C49-BF18-FC5AD1B3E460}" type="pres">
      <dgm:prSet presAssocID="{51274261-8138-498A-8817-129C5C5FA25E}" presName="rootText" presStyleLbl="node1" presStyleIdx="0" presStyleCnt="2"/>
      <dgm:spPr/>
    </dgm:pt>
    <dgm:pt modelId="{73059540-9F11-4E4F-8645-2A1404AEE1E3}" type="pres">
      <dgm:prSet presAssocID="{51274261-8138-498A-8817-129C5C5FA25E}" presName="rootConnector" presStyleLbl="node1" presStyleIdx="0" presStyleCnt="2"/>
      <dgm:spPr/>
    </dgm:pt>
    <dgm:pt modelId="{70E43EFF-D5D6-854C-BE7A-55BBA7A3F308}" type="pres">
      <dgm:prSet presAssocID="{51274261-8138-498A-8817-129C5C5FA25E}" presName="childShape" presStyleCnt="0"/>
      <dgm:spPr/>
    </dgm:pt>
    <dgm:pt modelId="{35AFB097-1747-A34E-9284-E2F75A9D94FA}" type="pres">
      <dgm:prSet presAssocID="{41CAF1BB-DC11-4AB8-BD44-9AE4AFCEDB8B}" presName="root" presStyleCnt="0"/>
      <dgm:spPr/>
    </dgm:pt>
    <dgm:pt modelId="{110D7EBE-5CE9-9C4B-AEE4-A0712D5A9636}" type="pres">
      <dgm:prSet presAssocID="{41CAF1BB-DC11-4AB8-BD44-9AE4AFCEDB8B}" presName="rootComposite" presStyleCnt="0"/>
      <dgm:spPr/>
    </dgm:pt>
    <dgm:pt modelId="{67C0E234-5234-984F-AB92-D87FC534B8E6}" type="pres">
      <dgm:prSet presAssocID="{41CAF1BB-DC11-4AB8-BD44-9AE4AFCEDB8B}" presName="rootText" presStyleLbl="node1" presStyleIdx="1" presStyleCnt="2"/>
      <dgm:spPr/>
    </dgm:pt>
    <dgm:pt modelId="{2C06F145-4EBE-EE4F-8ECE-AACCC1D910FC}" type="pres">
      <dgm:prSet presAssocID="{41CAF1BB-DC11-4AB8-BD44-9AE4AFCEDB8B}" presName="rootConnector" presStyleLbl="node1" presStyleIdx="1" presStyleCnt="2"/>
      <dgm:spPr/>
    </dgm:pt>
    <dgm:pt modelId="{30EB581E-954C-4747-9425-1427B1770899}" type="pres">
      <dgm:prSet presAssocID="{41CAF1BB-DC11-4AB8-BD44-9AE4AFCEDB8B}" presName="childShape" presStyleCnt="0"/>
      <dgm:spPr/>
    </dgm:pt>
  </dgm:ptLst>
  <dgm:cxnLst>
    <dgm:cxn modelId="{30194E2D-8ADA-4565-9D31-6AC7A32DC352}" srcId="{3800A7A3-8268-4BFE-AE8B-2B1E664735EF}" destId="{51274261-8138-498A-8817-129C5C5FA25E}" srcOrd="0" destOrd="0" parTransId="{0ED2CEC8-2C40-47FD-A51D-8DBFFC76C1D2}" sibTransId="{C234DBCF-6E41-454E-A3FE-CA33A0229C98}"/>
    <dgm:cxn modelId="{B640946C-C475-374C-B60D-524219250671}" type="presOf" srcId="{51274261-8138-498A-8817-129C5C5FA25E}" destId="{73059540-9F11-4E4F-8645-2A1404AEE1E3}" srcOrd="1" destOrd="0" presId="urn:microsoft.com/office/officeart/2005/8/layout/hierarchy3"/>
    <dgm:cxn modelId="{AF4E6088-0CB6-3C47-9817-CC2809BB53BF}" type="presOf" srcId="{3800A7A3-8268-4BFE-AE8B-2B1E664735EF}" destId="{9A5BB743-3FD5-CF4D-A75E-8D8E90BDC25F}" srcOrd="0" destOrd="0" presId="urn:microsoft.com/office/officeart/2005/8/layout/hierarchy3"/>
    <dgm:cxn modelId="{BE181B9D-82C5-8840-AD8E-D2B7D32DF8A4}" type="presOf" srcId="{41CAF1BB-DC11-4AB8-BD44-9AE4AFCEDB8B}" destId="{2C06F145-4EBE-EE4F-8ECE-AACCC1D910FC}" srcOrd="1" destOrd="0" presId="urn:microsoft.com/office/officeart/2005/8/layout/hierarchy3"/>
    <dgm:cxn modelId="{606A07A2-4D78-5743-8B43-E82AFD79F74A}" type="presOf" srcId="{51274261-8138-498A-8817-129C5C5FA25E}" destId="{8A0F8E3D-F3EA-8C49-BF18-FC5AD1B3E460}" srcOrd="0" destOrd="0" presId="urn:microsoft.com/office/officeart/2005/8/layout/hierarchy3"/>
    <dgm:cxn modelId="{4C5C53EE-830A-6944-924D-D87CBF399DCB}" type="presOf" srcId="{41CAF1BB-DC11-4AB8-BD44-9AE4AFCEDB8B}" destId="{67C0E234-5234-984F-AB92-D87FC534B8E6}" srcOrd="0" destOrd="0" presId="urn:microsoft.com/office/officeart/2005/8/layout/hierarchy3"/>
    <dgm:cxn modelId="{896EBAFD-3516-4281-B24D-88884676FF3F}" srcId="{3800A7A3-8268-4BFE-AE8B-2B1E664735EF}" destId="{41CAF1BB-DC11-4AB8-BD44-9AE4AFCEDB8B}" srcOrd="1" destOrd="0" parTransId="{D6FB9229-95C7-434A-B66E-9864E136B504}" sibTransId="{55BA9FD8-DE0D-4BA8-97D4-DA81129E923D}"/>
    <dgm:cxn modelId="{7C833FBF-9EA5-0C4D-B5C4-B0FF5B1894ED}" type="presParOf" srcId="{9A5BB743-3FD5-CF4D-A75E-8D8E90BDC25F}" destId="{5C300DAC-1B5C-764F-8CA9-4E2DEB750474}" srcOrd="0" destOrd="0" presId="urn:microsoft.com/office/officeart/2005/8/layout/hierarchy3"/>
    <dgm:cxn modelId="{89D7D846-17B0-3242-A95A-4C0391ADFF99}" type="presParOf" srcId="{5C300DAC-1B5C-764F-8CA9-4E2DEB750474}" destId="{57D5EA38-00E6-6044-80C2-A33594019659}" srcOrd="0" destOrd="0" presId="urn:microsoft.com/office/officeart/2005/8/layout/hierarchy3"/>
    <dgm:cxn modelId="{932DD4CF-769E-904D-9494-CAAACA581997}" type="presParOf" srcId="{57D5EA38-00E6-6044-80C2-A33594019659}" destId="{8A0F8E3D-F3EA-8C49-BF18-FC5AD1B3E460}" srcOrd="0" destOrd="0" presId="urn:microsoft.com/office/officeart/2005/8/layout/hierarchy3"/>
    <dgm:cxn modelId="{BE138E71-190A-7B4E-9116-D248F4564C8E}" type="presParOf" srcId="{57D5EA38-00E6-6044-80C2-A33594019659}" destId="{73059540-9F11-4E4F-8645-2A1404AEE1E3}" srcOrd="1" destOrd="0" presId="urn:microsoft.com/office/officeart/2005/8/layout/hierarchy3"/>
    <dgm:cxn modelId="{78CEF0A1-59C7-4845-B31D-173FE4A0E290}" type="presParOf" srcId="{5C300DAC-1B5C-764F-8CA9-4E2DEB750474}" destId="{70E43EFF-D5D6-854C-BE7A-55BBA7A3F308}" srcOrd="1" destOrd="0" presId="urn:microsoft.com/office/officeart/2005/8/layout/hierarchy3"/>
    <dgm:cxn modelId="{FA7EA85D-F8FB-2B4F-8B5C-1ACF39AEA494}" type="presParOf" srcId="{9A5BB743-3FD5-CF4D-A75E-8D8E90BDC25F}" destId="{35AFB097-1747-A34E-9284-E2F75A9D94FA}" srcOrd="1" destOrd="0" presId="urn:microsoft.com/office/officeart/2005/8/layout/hierarchy3"/>
    <dgm:cxn modelId="{A7556756-3013-8041-AA7E-27A03ECC5F92}" type="presParOf" srcId="{35AFB097-1747-A34E-9284-E2F75A9D94FA}" destId="{110D7EBE-5CE9-9C4B-AEE4-A0712D5A9636}" srcOrd="0" destOrd="0" presId="urn:microsoft.com/office/officeart/2005/8/layout/hierarchy3"/>
    <dgm:cxn modelId="{9FA5D940-EFEB-5549-A800-43BD16EACEF1}" type="presParOf" srcId="{110D7EBE-5CE9-9C4B-AEE4-A0712D5A9636}" destId="{67C0E234-5234-984F-AB92-D87FC534B8E6}" srcOrd="0" destOrd="0" presId="urn:microsoft.com/office/officeart/2005/8/layout/hierarchy3"/>
    <dgm:cxn modelId="{263E0C7E-D768-3845-99B9-1FB6591FC096}" type="presParOf" srcId="{110D7EBE-5CE9-9C4B-AEE4-A0712D5A9636}" destId="{2C06F145-4EBE-EE4F-8ECE-AACCC1D910FC}" srcOrd="1" destOrd="0" presId="urn:microsoft.com/office/officeart/2005/8/layout/hierarchy3"/>
    <dgm:cxn modelId="{7D2DF8A9-8ED4-3140-B241-3339397D036E}" type="presParOf" srcId="{35AFB097-1747-A34E-9284-E2F75A9D94FA}" destId="{30EB581E-954C-4747-9425-1427B1770899}"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graphics/data8.xml><?xml version="1.0" encoding="utf-8"?>
<dgm:dataModel xmlns:dgm="http://schemas.openxmlformats.org/drawingml/2006/diagram" xmlns:a="http://schemas.openxmlformats.org/drawingml/2006/main">
  <dgm:ptLst>
    <dgm:pt modelId="{EE0AF487-57C7-4362-9688-5299720CB8D0}" type="doc">
      <dgm:prSet loTypeId="urn:microsoft.com/office/officeart/2005/8/layout/vList5" loCatId="list" qsTypeId="urn:microsoft.com/office/officeart/2005/8/quickstyle/simple2" qsCatId="simple" csTypeId="urn:microsoft.com/office/officeart/2005/8/colors/colorful1" csCatId="colorful"/>
      <dgm:spPr/>
      <dgm:t>
        <a:bodyPr/>
        <a:lstStyle/>
        <a:p>
          <a:endParaRPr lang="en-US"/>
        </a:p>
      </dgm:t>
    </dgm:pt>
    <dgm:pt modelId="{2366EC02-6EF0-4A1C-9512-C49AC15D1A7C}">
      <dgm:prSet/>
      <dgm:spPr/>
      <dgm:t>
        <a:bodyPr/>
        <a:lstStyle/>
        <a:p>
          <a:r>
            <a:rPr lang="en-US" dirty="0"/>
            <a:t>Tachycardia &amp; Hypertension</a:t>
          </a:r>
        </a:p>
      </dgm:t>
    </dgm:pt>
    <dgm:pt modelId="{1661BA6A-573D-4DD0-BC6A-A2B581D49AC6}" type="parTrans" cxnId="{39076C28-DC53-4401-8B67-976CDB43F19E}">
      <dgm:prSet/>
      <dgm:spPr/>
      <dgm:t>
        <a:bodyPr/>
        <a:lstStyle/>
        <a:p>
          <a:endParaRPr lang="en-US"/>
        </a:p>
      </dgm:t>
    </dgm:pt>
    <dgm:pt modelId="{EE509B17-7C14-4014-BE82-7F26FEAAFD10}" type="sibTrans" cxnId="{39076C28-DC53-4401-8B67-976CDB43F19E}">
      <dgm:prSet/>
      <dgm:spPr/>
      <dgm:t>
        <a:bodyPr/>
        <a:lstStyle/>
        <a:p>
          <a:endParaRPr lang="en-US"/>
        </a:p>
      </dgm:t>
    </dgm:pt>
    <dgm:pt modelId="{F1B63854-500B-4612-8216-534F037DE6B1}">
      <dgm:prSet/>
      <dgm:spPr/>
      <dgm:t>
        <a:bodyPr/>
        <a:lstStyle/>
        <a:p>
          <a:r>
            <a:rPr lang="en-US" dirty="0"/>
            <a:t>Hypotension </a:t>
          </a:r>
        </a:p>
      </dgm:t>
    </dgm:pt>
    <dgm:pt modelId="{5E5707CD-3757-4D3F-A3CE-F7C50D032977}" type="parTrans" cxnId="{AE7DC067-D237-4531-B061-D8AFDBFC9391}">
      <dgm:prSet/>
      <dgm:spPr/>
      <dgm:t>
        <a:bodyPr/>
        <a:lstStyle/>
        <a:p>
          <a:endParaRPr lang="en-US"/>
        </a:p>
      </dgm:t>
    </dgm:pt>
    <dgm:pt modelId="{9F12D866-296C-4062-9F7B-1E1502532858}" type="sibTrans" cxnId="{AE7DC067-D237-4531-B061-D8AFDBFC9391}">
      <dgm:prSet/>
      <dgm:spPr/>
      <dgm:t>
        <a:bodyPr/>
        <a:lstStyle/>
        <a:p>
          <a:endParaRPr lang="en-US"/>
        </a:p>
      </dgm:t>
    </dgm:pt>
    <dgm:pt modelId="{420943AF-5178-4B49-976E-E0D2C7A8DB55}">
      <dgm:prSet/>
      <dgm:spPr/>
      <dgm:t>
        <a:bodyPr/>
        <a:lstStyle/>
        <a:p>
          <a:r>
            <a:rPr lang="en-US" dirty="0"/>
            <a:t>Wide QRS</a:t>
          </a:r>
        </a:p>
      </dgm:t>
    </dgm:pt>
    <dgm:pt modelId="{24409166-C8DC-4790-8261-9F5FA1E39B1D}" type="parTrans" cxnId="{7C4B4E10-C633-406A-A3EC-54A581B96471}">
      <dgm:prSet/>
      <dgm:spPr/>
      <dgm:t>
        <a:bodyPr/>
        <a:lstStyle/>
        <a:p>
          <a:endParaRPr lang="en-US"/>
        </a:p>
      </dgm:t>
    </dgm:pt>
    <dgm:pt modelId="{04886DEA-24F3-40DD-9142-47757D23F4C8}" type="sibTrans" cxnId="{7C4B4E10-C633-406A-A3EC-54A581B96471}">
      <dgm:prSet/>
      <dgm:spPr/>
      <dgm:t>
        <a:bodyPr/>
        <a:lstStyle/>
        <a:p>
          <a:endParaRPr lang="en-US"/>
        </a:p>
      </dgm:t>
    </dgm:pt>
    <dgm:pt modelId="{ECBD995B-9136-4D89-9FD4-9A1BC3F83DB9}">
      <dgm:prSet/>
      <dgm:spPr/>
      <dgm:t>
        <a:bodyPr/>
        <a:lstStyle/>
        <a:p>
          <a:r>
            <a:rPr lang="en-US" dirty="0"/>
            <a:t>VF</a:t>
          </a:r>
        </a:p>
      </dgm:t>
    </dgm:pt>
    <dgm:pt modelId="{4F8AD671-A449-4711-89CF-67529D7A54F4}" type="parTrans" cxnId="{6C215DF7-4269-45A5-9F0A-6ED41312F4EC}">
      <dgm:prSet/>
      <dgm:spPr/>
      <dgm:t>
        <a:bodyPr/>
        <a:lstStyle/>
        <a:p>
          <a:endParaRPr lang="en-US"/>
        </a:p>
      </dgm:t>
    </dgm:pt>
    <dgm:pt modelId="{CA978628-283B-448B-9B7D-42E82ABA028F}" type="sibTrans" cxnId="{6C215DF7-4269-45A5-9F0A-6ED41312F4EC}">
      <dgm:prSet/>
      <dgm:spPr/>
      <dgm:t>
        <a:bodyPr/>
        <a:lstStyle/>
        <a:p>
          <a:endParaRPr lang="en-US"/>
        </a:p>
      </dgm:t>
    </dgm:pt>
    <dgm:pt modelId="{90BCF5EF-711D-44F5-B94D-FD936AFDF12C}">
      <dgm:prSet/>
      <dgm:spPr/>
      <dgm:t>
        <a:bodyPr/>
        <a:lstStyle/>
        <a:p>
          <a:r>
            <a:rPr lang="en-US" dirty="0"/>
            <a:t>Cardiac arrest</a:t>
          </a:r>
        </a:p>
      </dgm:t>
    </dgm:pt>
    <dgm:pt modelId="{9BD68950-B6DB-4EBF-B00C-3E1444342BDB}" type="parTrans" cxnId="{5A8DBC39-52DE-431C-920A-735FE32B7D94}">
      <dgm:prSet/>
      <dgm:spPr/>
      <dgm:t>
        <a:bodyPr/>
        <a:lstStyle/>
        <a:p>
          <a:endParaRPr lang="en-US"/>
        </a:p>
      </dgm:t>
    </dgm:pt>
    <dgm:pt modelId="{0A4C3AE5-519B-451B-B1E0-4CBEB7B7FA98}" type="sibTrans" cxnId="{5A8DBC39-52DE-431C-920A-735FE32B7D94}">
      <dgm:prSet/>
      <dgm:spPr/>
      <dgm:t>
        <a:bodyPr/>
        <a:lstStyle/>
        <a:p>
          <a:endParaRPr lang="en-US"/>
        </a:p>
      </dgm:t>
    </dgm:pt>
    <dgm:pt modelId="{30084CDA-CE48-7146-B1A6-19B4F973EE9B}" type="pres">
      <dgm:prSet presAssocID="{EE0AF487-57C7-4362-9688-5299720CB8D0}" presName="Name0" presStyleCnt="0">
        <dgm:presLayoutVars>
          <dgm:dir/>
          <dgm:animLvl val="lvl"/>
          <dgm:resizeHandles val="exact"/>
        </dgm:presLayoutVars>
      </dgm:prSet>
      <dgm:spPr/>
    </dgm:pt>
    <dgm:pt modelId="{8E970641-770A-F04D-8EE2-0C98390EE6FA}" type="pres">
      <dgm:prSet presAssocID="{2366EC02-6EF0-4A1C-9512-C49AC15D1A7C}" presName="linNode" presStyleCnt="0"/>
      <dgm:spPr/>
    </dgm:pt>
    <dgm:pt modelId="{8DD87CC4-A4DC-334F-9745-9B9AFEC74F48}" type="pres">
      <dgm:prSet presAssocID="{2366EC02-6EF0-4A1C-9512-C49AC15D1A7C}" presName="parentText" presStyleLbl="node1" presStyleIdx="0" presStyleCnt="5">
        <dgm:presLayoutVars>
          <dgm:chMax val="1"/>
          <dgm:bulletEnabled val="1"/>
        </dgm:presLayoutVars>
      </dgm:prSet>
      <dgm:spPr/>
    </dgm:pt>
    <dgm:pt modelId="{725B75EE-3A8E-0C46-8AD8-D3E503A0B585}" type="pres">
      <dgm:prSet presAssocID="{EE509B17-7C14-4014-BE82-7F26FEAAFD10}" presName="sp" presStyleCnt="0"/>
      <dgm:spPr/>
    </dgm:pt>
    <dgm:pt modelId="{60B2BF6D-9F3B-FA4B-A09E-027DF22FE48E}" type="pres">
      <dgm:prSet presAssocID="{F1B63854-500B-4612-8216-534F037DE6B1}" presName="linNode" presStyleCnt="0"/>
      <dgm:spPr/>
    </dgm:pt>
    <dgm:pt modelId="{26CC5FB3-9377-FC43-9207-1C9044DBBD0C}" type="pres">
      <dgm:prSet presAssocID="{F1B63854-500B-4612-8216-534F037DE6B1}" presName="parentText" presStyleLbl="node1" presStyleIdx="1" presStyleCnt="5">
        <dgm:presLayoutVars>
          <dgm:chMax val="1"/>
          <dgm:bulletEnabled val="1"/>
        </dgm:presLayoutVars>
      </dgm:prSet>
      <dgm:spPr/>
    </dgm:pt>
    <dgm:pt modelId="{5599DAB2-69E2-DD49-ABFB-356D274E5CC4}" type="pres">
      <dgm:prSet presAssocID="{9F12D866-296C-4062-9F7B-1E1502532858}" presName="sp" presStyleCnt="0"/>
      <dgm:spPr/>
    </dgm:pt>
    <dgm:pt modelId="{2840BD57-0335-9648-AB6C-E7EA44E0EE57}" type="pres">
      <dgm:prSet presAssocID="{420943AF-5178-4B49-976E-E0D2C7A8DB55}" presName="linNode" presStyleCnt="0"/>
      <dgm:spPr/>
    </dgm:pt>
    <dgm:pt modelId="{AF799C4E-D906-D44D-B27D-0E3EDCDB26CF}" type="pres">
      <dgm:prSet presAssocID="{420943AF-5178-4B49-976E-E0D2C7A8DB55}" presName="parentText" presStyleLbl="node1" presStyleIdx="2" presStyleCnt="5">
        <dgm:presLayoutVars>
          <dgm:chMax val="1"/>
          <dgm:bulletEnabled val="1"/>
        </dgm:presLayoutVars>
      </dgm:prSet>
      <dgm:spPr/>
    </dgm:pt>
    <dgm:pt modelId="{DAFCF359-1115-7A4C-BC26-572442F0D8CB}" type="pres">
      <dgm:prSet presAssocID="{04886DEA-24F3-40DD-9142-47757D23F4C8}" presName="sp" presStyleCnt="0"/>
      <dgm:spPr/>
    </dgm:pt>
    <dgm:pt modelId="{F4FA0D60-CF6A-2A4D-BEF4-91996A46FB18}" type="pres">
      <dgm:prSet presAssocID="{ECBD995B-9136-4D89-9FD4-9A1BC3F83DB9}" presName="linNode" presStyleCnt="0"/>
      <dgm:spPr/>
    </dgm:pt>
    <dgm:pt modelId="{B736A625-A5DF-BA4A-94F1-6C2A4D424705}" type="pres">
      <dgm:prSet presAssocID="{ECBD995B-9136-4D89-9FD4-9A1BC3F83DB9}" presName="parentText" presStyleLbl="node1" presStyleIdx="3" presStyleCnt="5">
        <dgm:presLayoutVars>
          <dgm:chMax val="1"/>
          <dgm:bulletEnabled val="1"/>
        </dgm:presLayoutVars>
      </dgm:prSet>
      <dgm:spPr/>
    </dgm:pt>
    <dgm:pt modelId="{145296B0-DE60-1440-9648-B3E7797414C0}" type="pres">
      <dgm:prSet presAssocID="{CA978628-283B-448B-9B7D-42E82ABA028F}" presName="sp" presStyleCnt="0"/>
      <dgm:spPr/>
    </dgm:pt>
    <dgm:pt modelId="{08DEC458-0C28-0F4C-B007-D6A4728C231F}" type="pres">
      <dgm:prSet presAssocID="{90BCF5EF-711D-44F5-B94D-FD936AFDF12C}" presName="linNode" presStyleCnt="0"/>
      <dgm:spPr/>
    </dgm:pt>
    <dgm:pt modelId="{ACC40CD5-80E0-3845-9236-9A92FFB568FC}" type="pres">
      <dgm:prSet presAssocID="{90BCF5EF-711D-44F5-B94D-FD936AFDF12C}" presName="parentText" presStyleLbl="node1" presStyleIdx="4" presStyleCnt="5">
        <dgm:presLayoutVars>
          <dgm:chMax val="1"/>
          <dgm:bulletEnabled val="1"/>
        </dgm:presLayoutVars>
      </dgm:prSet>
      <dgm:spPr/>
    </dgm:pt>
  </dgm:ptLst>
  <dgm:cxnLst>
    <dgm:cxn modelId="{CAB38207-7995-0E41-8AC0-4DF8A5F344E2}" type="presOf" srcId="{ECBD995B-9136-4D89-9FD4-9A1BC3F83DB9}" destId="{B736A625-A5DF-BA4A-94F1-6C2A4D424705}" srcOrd="0" destOrd="0" presId="urn:microsoft.com/office/officeart/2005/8/layout/vList5"/>
    <dgm:cxn modelId="{7C4B4E10-C633-406A-A3EC-54A581B96471}" srcId="{EE0AF487-57C7-4362-9688-5299720CB8D0}" destId="{420943AF-5178-4B49-976E-E0D2C7A8DB55}" srcOrd="2" destOrd="0" parTransId="{24409166-C8DC-4790-8261-9F5FA1E39B1D}" sibTransId="{04886DEA-24F3-40DD-9142-47757D23F4C8}"/>
    <dgm:cxn modelId="{39076C28-DC53-4401-8B67-976CDB43F19E}" srcId="{EE0AF487-57C7-4362-9688-5299720CB8D0}" destId="{2366EC02-6EF0-4A1C-9512-C49AC15D1A7C}" srcOrd="0" destOrd="0" parTransId="{1661BA6A-573D-4DD0-BC6A-A2B581D49AC6}" sibTransId="{EE509B17-7C14-4014-BE82-7F26FEAAFD10}"/>
    <dgm:cxn modelId="{5A8DBC39-52DE-431C-920A-735FE32B7D94}" srcId="{EE0AF487-57C7-4362-9688-5299720CB8D0}" destId="{90BCF5EF-711D-44F5-B94D-FD936AFDF12C}" srcOrd="4" destOrd="0" parTransId="{9BD68950-B6DB-4EBF-B00C-3E1444342BDB}" sibTransId="{0A4C3AE5-519B-451B-B1E0-4CBEB7B7FA98}"/>
    <dgm:cxn modelId="{10B8013D-EC71-EC4F-B997-7D997975A093}" type="presOf" srcId="{F1B63854-500B-4612-8216-534F037DE6B1}" destId="{26CC5FB3-9377-FC43-9207-1C9044DBBD0C}" srcOrd="0" destOrd="0" presId="urn:microsoft.com/office/officeart/2005/8/layout/vList5"/>
    <dgm:cxn modelId="{04E3443F-F9DB-D244-A52B-F1691F8EF28F}" type="presOf" srcId="{90BCF5EF-711D-44F5-B94D-FD936AFDF12C}" destId="{ACC40CD5-80E0-3845-9236-9A92FFB568FC}" srcOrd="0" destOrd="0" presId="urn:microsoft.com/office/officeart/2005/8/layout/vList5"/>
    <dgm:cxn modelId="{AE7DC067-D237-4531-B061-D8AFDBFC9391}" srcId="{EE0AF487-57C7-4362-9688-5299720CB8D0}" destId="{F1B63854-500B-4612-8216-534F037DE6B1}" srcOrd="1" destOrd="0" parTransId="{5E5707CD-3757-4D3F-A3CE-F7C50D032977}" sibTransId="{9F12D866-296C-4062-9F7B-1E1502532858}"/>
    <dgm:cxn modelId="{29A9926F-DB20-BB4F-ADD6-7B7C6B4BBF8A}" type="presOf" srcId="{2366EC02-6EF0-4A1C-9512-C49AC15D1A7C}" destId="{8DD87CC4-A4DC-334F-9745-9B9AFEC74F48}" srcOrd="0" destOrd="0" presId="urn:microsoft.com/office/officeart/2005/8/layout/vList5"/>
    <dgm:cxn modelId="{FF9F6D9F-0C21-A149-819D-B2027080DFC9}" type="presOf" srcId="{EE0AF487-57C7-4362-9688-5299720CB8D0}" destId="{30084CDA-CE48-7146-B1A6-19B4F973EE9B}" srcOrd="0" destOrd="0" presId="urn:microsoft.com/office/officeart/2005/8/layout/vList5"/>
    <dgm:cxn modelId="{7E5CEE9F-336F-2B43-A32A-0D3E2599B8AA}" type="presOf" srcId="{420943AF-5178-4B49-976E-E0D2C7A8DB55}" destId="{AF799C4E-D906-D44D-B27D-0E3EDCDB26CF}" srcOrd="0" destOrd="0" presId="urn:microsoft.com/office/officeart/2005/8/layout/vList5"/>
    <dgm:cxn modelId="{6C215DF7-4269-45A5-9F0A-6ED41312F4EC}" srcId="{EE0AF487-57C7-4362-9688-5299720CB8D0}" destId="{ECBD995B-9136-4D89-9FD4-9A1BC3F83DB9}" srcOrd="3" destOrd="0" parTransId="{4F8AD671-A449-4711-89CF-67529D7A54F4}" sibTransId="{CA978628-283B-448B-9B7D-42E82ABA028F}"/>
    <dgm:cxn modelId="{668BF899-45D4-E64E-A1A0-F1A324A9B908}" type="presParOf" srcId="{30084CDA-CE48-7146-B1A6-19B4F973EE9B}" destId="{8E970641-770A-F04D-8EE2-0C98390EE6FA}" srcOrd="0" destOrd="0" presId="urn:microsoft.com/office/officeart/2005/8/layout/vList5"/>
    <dgm:cxn modelId="{1E9EAC52-8122-4347-87BE-D3E11EDDAD11}" type="presParOf" srcId="{8E970641-770A-F04D-8EE2-0C98390EE6FA}" destId="{8DD87CC4-A4DC-334F-9745-9B9AFEC74F48}" srcOrd="0" destOrd="0" presId="urn:microsoft.com/office/officeart/2005/8/layout/vList5"/>
    <dgm:cxn modelId="{CA1697B0-FF7B-EA48-B63E-3CFE0B30493D}" type="presParOf" srcId="{30084CDA-CE48-7146-B1A6-19B4F973EE9B}" destId="{725B75EE-3A8E-0C46-8AD8-D3E503A0B585}" srcOrd="1" destOrd="0" presId="urn:microsoft.com/office/officeart/2005/8/layout/vList5"/>
    <dgm:cxn modelId="{792BD6DE-BC6D-EF45-B9BD-F52A492B23C6}" type="presParOf" srcId="{30084CDA-CE48-7146-B1A6-19B4F973EE9B}" destId="{60B2BF6D-9F3B-FA4B-A09E-027DF22FE48E}" srcOrd="2" destOrd="0" presId="urn:microsoft.com/office/officeart/2005/8/layout/vList5"/>
    <dgm:cxn modelId="{5E0A6415-B881-1C41-A403-BCDE761C7A52}" type="presParOf" srcId="{60B2BF6D-9F3B-FA4B-A09E-027DF22FE48E}" destId="{26CC5FB3-9377-FC43-9207-1C9044DBBD0C}" srcOrd="0" destOrd="0" presId="urn:microsoft.com/office/officeart/2005/8/layout/vList5"/>
    <dgm:cxn modelId="{3DD4CBD4-43F5-744F-986F-8298176C7293}" type="presParOf" srcId="{30084CDA-CE48-7146-B1A6-19B4F973EE9B}" destId="{5599DAB2-69E2-DD49-ABFB-356D274E5CC4}" srcOrd="3" destOrd="0" presId="urn:microsoft.com/office/officeart/2005/8/layout/vList5"/>
    <dgm:cxn modelId="{A1183DD9-2249-0B47-B406-73A2A85D47D6}" type="presParOf" srcId="{30084CDA-CE48-7146-B1A6-19B4F973EE9B}" destId="{2840BD57-0335-9648-AB6C-E7EA44E0EE57}" srcOrd="4" destOrd="0" presId="urn:microsoft.com/office/officeart/2005/8/layout/vList5"/>
    <dgm:cxn modelId="{72754F81-379A-1744-84E7-36E7F70CE2AD}" type="presParOf" srcId="{2840BD57-0335-9648-AB6C-E7EA44E0EE57}" destId="{AF799C4E-D906-D44D-B27D-0E3EDCDB26CF}" srcOrd="0" destOrd="0" presId="urn:microsoft.com/office/officeart/2005/8/layout/vList5"/>
    <dgm:cxn modelId="{6358681F-4125-774C-951F-2F10C38E2391}" type="presParOf" srcId="{30084CDA-CE48-7146-B1A6-19B4F973EE9B}" destId="{DAFCF359-1115-7A4C-BC26-572442F0D8CB}" srcOrd="5" destOrd="0" presId="urn:microsoft.com/office/officeart/2005/8/layout/vList5"/>
    <dgm:cxn modelId="{356E4D41-D952-3143-ACDF-D6563B244DD1}" type="presParOf" srcId="{30084CDA-CE48-7146-B1A6-19B4F973EE9B}" destId="{F4FA0D60-CF6A-2A4D-BEF4-91996A46FB18}" srcOrd="6" destOrd="0" presId="urn:microsoft.com/office/officeart/2005/8/layout/vList5"/>
    <dgm:cxn modelId="{16E140B7-D605-4E4F-970F-02E7B431C714}" type="presParOf" srcId="{F4FA0D60-CF6A-2A4D-BEF4-91996A46FB18}" destId="{B736A625-A5DF-BA4A-94F1-6C2A4D424705}" srcOrd="0" destOrd="0" presId="urn:microsoft.com/office/officeart/2005/8/layout/vList5"/>
    <dgm:cxn modelId="{287BD8C0-FD7C-0F4D-8C09-ACB48626069B}" type="presParOf" srcId="{30084CDA-CE48-7146-B1A6-19B4F973EE9B}" destId="{145296B0-DE60-1440-9648-B3E7797414C0}" srcOrd="7" destOrd="0" presId="urn:microsoft.com/office/officeart/2005/8/layout/vList5"/>
    <dgm:cxn modelId="{CA9FC996-B8E3-5C48-B3B0-46CCDAC2427F}" type="presParOf" srcId="{30084CDA-CE48-7146-B1A6-19B4F973EE9B}" destId="{08DEC458-0C28-0F4C-B007-D6A4728C231F}" srcOrd="8" destOrd="0" presId="urn:microsoft.com/office/officeart/2005/8/layout/vList5"/>
    <dgm:cxn modelId="{C62F9137-D3CD-4D40-B3B7-5533FDC85DB1}" type="presParOf" srcId="{08DEC458-0C28-0F4C-B007-D6A4728C231F}" destId="{ACC40CD5-80E0-3845-9236-9A92FFB568FC}"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graphic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graphic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graphic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graphics/layout4.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graphics/layout5.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graphics/layout6.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graphic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graphic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graphic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graphic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graphic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graphic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graphic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graphic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graphic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graphic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&#65279;<?xml version="1.0" encoding="utf-8"?><Relationships xmlns="http://schemas.openxmlformats.org/package/2006/relationships"><Relationship Type="http://schemas.openxmlformats.org/officeDocument/2006/relationships/theme" Target="/ppt/notesMasters/theme/theme3.xml" Id="R64a0d3b7601d4713"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4F00A8-1395-734A-82E1-C4199949E026}" type="datetimeFigureOut">
              <a:rPr lang="en-US"/>
              <a:t>11/4/2023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33E72D-5BFE-C84F-B130-94C3841600DF}" type="slidenum">
              <a:rPr lang="en-US"/>
              <a:t>‹#›</a:t>
            </a:fld>
            <a:endParaRPr lang="en-US" dirty="0"/>
          </a:p>
        </p:txBody>
      </p:sp>
    </p:spTree>
    <p:extLst>
      <p:ext uri="{BB962C8B-B14F-4D97-AF65-F5344CB8AC3E}">
        <p14:creationId xmlns:p14="http://schemas.microsoft.com/office/powerpoint/2010/main" val="840972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Masters/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notesSlides/_rels/notesSlide1.xml.rels>&#65279;<?xml version="1.0" encoding="utf-8"?><Relationships xmlns="http://schemas.openxmlformats.org/package/2006/relationships"><Relationship Type="http://schemas.openxmlformats.org/officeDocument/2006/relationships/slide" Target="/ppt/slides/slide15.xml" Id="R2dd195c80c4e4ddf" /><Relationship Type="http://schemas.openxmlformats.org/officeDocument/2006/relationships/notesMaster" Target="/ppt/notesMasters/notesMaster1.xml" Id="Rd2ed3a05dada4320" /></Relationships>
</file>

<file path=ppt/notesSlides/_rels/notesSlide10.xml.rels>&#65279;<?xml version="1.0" encoding="utf-8"?><Relationships xmlns="http://schemas.openxmlformats.org/package/2006/relationships"><Relationship Type="http://schemas.openxmlformats.org/officeDocument/2006/relationships/slide" Target="/ppt/slides/slide25.xml" Id="R272cd263cac44b26" /><Relationship Type="http://schemas.openxmlformats.org/officeDocument/2006/relationships/notesMaster" Target="/ppt/notesMasters/notesMaster1.xml" Id="Rd94052330c1146fb" /></Relationships>
</file>

<file path=ppt/notesSlides/_rels/notesSlide11.xml.rels>&#65279;<?xml version="1.0" encoding="utf-8"?><Relationships xmlns="http://schemas.openxmlformats.org/package/2006/relationships"><Relationship Type="http://schemas.openxmlformats.org/officeDocument/2006/relationships/slide" Target="/ppt/slides/slide26.xml" Id="R5de904fefc8943be" /><Relationship Type="http://schemas.openxmlformats.org/officeDocument/2006/relationships/notesMaster" Target="/ppt/notesMasters/notesMaster1.xml" Id="Rb84a03f23341488d" /></Relationships>
</file>

<file path=ppt/notesSlides/_rels/notesSlide12.xml.rels>&#65279;<?xml version="1.0" encoding="utf-8"?><Relationships xmlns="http://schemas.openxmlformats.org/package/2006/relationships"><Relationship Type="http://schemas.openxmlformats.org/officeDocument/2006/relationships/slide" Target="/ppt/slides/slide27.xml" Id="R83b6d951c56b4d1f" /><Relationship Type="http://schemas.openxmlformats.org/officeDocument/2006/relationships/notesMaster" Target="/ppt/notesMasters/notesMaster1.xml" Id="R15e98d1bb8614d51" /></Relationships>
</file>

<file path=ppt/notesSlides/_rels/notesSlide13.xml.rels>&#65279;<?xml version="1.0" encoding="utf-8"?><Relationships xmlns="http://schemas.openxmlformats.org/package/2006/relationships"><Relationship Type="http://schemas.openxmlformats.org/officeDocument/2006/relationships/slide" Target="/ppt/slides/slide28.xml" Id="R558bc5fdd85d411c" /><Relationship Type="http://schemas.openxmlformats.org/officeDocument/2006/relationships/notesMaster" Target="/ppt/notesMasters/notesMaster1.xml" Id="Rcbe523b0f8224f4c" /></Relationships>
</file>

<file path=ppt/notesSlides/_rels/notesSlide14.xml.rels>&#65279;<?xml version="1.0" encoding="utf-8"?><Relationships xmlns="http://schemas.openxmlformats.org/package/2006/relationships"><Relationship Type="http://schemas.openxmlformats.org/officeDocument/2006/relationships/slide" Target="/ppt/slides/slide29.xml" Id="Rca0ab6c849f84b43" /><Relationship Type="http://schemas.openxmlformats.org/officeDocument/2006/relationships/notesMaster" Target="/ppt/notesMasters/notesMaster1.xml" Id="R66c7a08bf25a4996" /></Relationships>
</file>

<file path=ppt/notesSlides/_rels/notesSlide15.xml.rels>&#65279;<?xml version="1.0" encoding="utf-8"?><Relationships xmlns="http://schemas.openxmlformats.org/package/2006/relationships"><Relationship Type="http://schemas.openxmlformats.org/officeDocument/2006/relationships/slide" Target="/ppt/slides/slide30.xml" Id="R97caefd140e04bba" /><Relationship Type="http://schemas.openxmlformats.org/officeDocument/2006/relationships/notesMaster" Target="/ppt/notesMasters/notesMaster1.xml" Id="R61086635ed3e442b" /></Relationships>
</file>

<file path=ppt/notesSlides/_rels/notesSlide16.xml.rels>&#65279;<?xml version="1.0" encoding="utf-8"?><Relationships xmlns="http://schemas.openxmlformats.org/package/2006/relationships"><Relationship Type="http://schemas.openxmlformats.org/officeDocument/2006/relationships/slide" Target="/ppt/slides/slide33.xml" Id="R421de6edbdaa49a8" /><Relationship Type="http://schemas.openxmlformats.org/officeDocument/2006/relationships/notesMaster" Target="/ppt/notesMasters/notesMaster1.xml" Id="R41b3bde43cbd4182" /></Relationships>
</file>

<file path=ppt/notesSlides/_rels/notesSlide2.xml.rels>&#65279;<?xml version="1.0" encoding="utf-8"?><Relationships xmlns="http://schemas.openxmlformats.org/package/2006/relationships"><Relationship Type="http://schemas.openxmlformats.org/officeDocument/2006/relationships/slide" Target="/ppt/slides/slide16.xml" Id="Rb3125d9d368a4068" /><Relationship Type="http://schemas.openxmlformats.org/officeDocument/2006/relationships/notesMaster" Target="/ppt/notesMasters/notesMaster1.xml" Id="Rd83f2192395c43f9" /></Relationships>
</file>

<file path=ppt/notesSlides/_rels/notesSlide3.xml.rels>&#65279;<?xml version="1.0" encoding="utf-8"?><Relationships xmlns="http://schemas.openxmlformats.org/package/2006/relationships"><Relationship Type="http://schemas.openxmlformats.org/officeDocument/2006/relationships/slide" Target="/ppt/slides/slide17.xml" Id="R9fb3c65be66247a3" /><Relationship Type="http://schemas.openxmlformats.org/officeDocument/2006/relationships/notesMaster" Target="/ppt/notesMasters/notesMaster1.xml" Id="R16db2fede02d45ba" /></Relationships>
</file>

<file path=ppt/notesSlides/_rels/notesSlide4.xml.rels>&#65279;<?xml version="1.0" encoding="utf-8"?><Relationships xmlns="http://schemas.openxmlformats.org/package/2006/relationships"><Relationship Type="http://schemas.openxmlformats.org/officeDocument/2006/relationships/slide" Target="/ppt/slides/slide18.xml" Id="R0bc067b832da4897" /><Relationship Type="http://schemas.openxmlformats.org/officeDocument/2006/relationships/notesMaster" Target="/ppt/notesMasters/notesMaster1.xml" Id="R1a7ae0b84c7e4d1b" /></Relationships>
</file>

<file path=ppt/notesSlides/_rels/notesSlide5.xml.rels>&#65279;<?xml version="1.0" encoding="utf-8"?><Relationships xmlns="http://schemas.openxmlformats.org/package/2006/relationships"><Relationship Type="http://schemas.openxmlformats.org/officeDocument/2006/relationships/slide" Target="/ppt/slides/slide19.xml" Id="R072fcd64349243f1" /><Relationship Type="http://schemas.openxmlformats.org/officeDocument/2006/relationships/notesMaster" Target="/ppt/notesMasters/notesMaster1.xml" Id="Rbba028713cf14305" /></Relationships>
</file>

<file path=ppt/notesSlides/_rels/notesSlide6.xml.rels>&#65279;<?xml version="1.0" encoding="utf-8"?><Relationships xmlns="http://schemas.openxmlformats.org/package/2006/relationships"><Relationship Type="http://schemas.openxmlformats.org/officeDocument/2006/relationships/slide" Target="/ppt/slides/slide20.xml" Id="R36d9fbf5deff4936" /><Relationship Type="http://schemas.openxmlformats.org/officeDocument/2006/relationships/notesMaster" Target="/ppt/notesMasters/notesMaster1.xml" Id="Re4dec18a1ffc4b7d" /></Relationships>
</file>

<file path=ppt/notesSlides/_rels/notesSlide7.xml.rels>&#65279;<?xml version="1.0" encoding="utf-8"?><Relationships xmlns="http://schemas.openxmlformats.org/package/2006/relationships"><Relationship Type="http://schemas.openxmlformats.org/officeDocument/2006/relationships/slide" Target="/ppt/slides/slide22.xml" Id="R9025e7a7f14c4e11" /><Relationship Type="http://schemas.openxmlformats.org/officeDocument/2006/relationships/notesMaster" Target="/ppt/notesMasters/notesMaster1.xml" Id="Rfc6b13fcb6724b30" /></Relationships>
</file>

<file path=ppt/notesSlides/_rels/notesSlide8.xml.rels>&#65279;<?xml version="1.0" encoding="utf-8"?><Relationships xmlns="http://schemas.openxmlformats.org/package/2006/relationships"><Relationship Type="http://schemas.openxmlformats.org/officeDocument/2006/relationships/slide" Target="/ppt/slides/slide23.xml" Id="Rd09ce583b8e9433e" /><Relationship Type="http://schemas.openxmlformats.org/officeDocument/2006/relationships/notesMaster" Target="/ppt/notesMasters/notesMaster1.xml" Id="R142b0c584ff049d2" /></Relationships>
</file>

<file path=ppt/notesSlides/_rels/notesSlide9.xml.rels>&#65279;<?xml version="1.0" encoding="utf-8"?><Relationships xmlns="http://schemas.openxmlformats.org/package/2006/relationships"><Relationship Type="http://schemas.openxmlformats.org/officeDocument/2006/relationships/slide" Target="/ppt/slides/slide24.xml" Id="R691c41280cd4467c" /><Relationship Type="http://schemas.openxmlformats.org/officeDocument/2006/relationships/notesMaster" Target="/ppt/notesMasters/notesMaster1.xml" Id="R8264ca3e1d9e472d"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0D2D0B-E45C-40D4-9DF6-0CF700470702}" type="slidenum">
              <a:rPr lang="en-US"/>
              <a:pPr/>
              <a:t>1</a:t>
            </a:fld>
            <a:endParaRPr lang="en-US"/>
          </a:p>
        </p:txBody>
      </p:sp>
    </p:spTree>
    <p:extLst>
      <p:ext uri="{BB962C8B-B14F-4D97-AF65-F5344CB8AC3E}">
        <p14:creationId xmlns:p14="http://schemas.microsoft.com/office/powerpoint/2010/main" val="1627380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0D2D0B-E45C-40D4-9DF6-0CF700470702}" type="slidenum">
              <a:rPr lang="en-US"/>
              <a:pPr/>
              <a:t>11</a:t>
            </a:fld>
            <a:endParaRPr lang="en-US"/>
          </a:p>
        </p:txBody>
      </p:sp>
    </p:spTree>
    <p:extLst>
      <p:ext uri="{BB962C8B-B14F-4D97-AF65-F5344CB8AC3E}">
        <p14:creationId xmlns:p14="http://schemas.microsoft.com/office/powerpoint/2010/main" val="161257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0D2D0B-E45C-40D4-9DF6-0CF700470702}" type="slidenum">
              <a:rPr lang="en-US"/>
              <a:pPr/>
              <a:t>12</a:t>
            </a:fld>
            <a:endParaRPr lang="en-US"/>
          </a:p>
        </p:txBody>
      </p:sp>
    </p:spTree>
    <p:extLst>
      <p:ext uri="{BB962C8B-B14F-4D97-AF65-F5344CB8AC3E}">
        <p14:creationId xmlns:p14="http://schemas.microsoft.com/office/powerpoint/2010/main" val="782668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0D2D0B-E45C-40D4-9DF6-0CF700470702}" type="slidenum">
              <a:rPr lang="en-US"/>
              <a:pPr/>
              <a:t>13</a:t>
            </a:fld>
            <a:endParaRPr lang="en-US"/>
          </a:p>
        </p:txBody>
      </p:sp>
    </p:spTree>
    <p:extLst>
      <p:ext uri="{BB962C8B-B14F-4D97-AF65-F5344CB8AC3E}">
        <p14:creationId xmlns:p14="http://schemas.microsoft.com/office/powerpoint/2010/main" val="167113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0D2D0B-E45C-40D4-9DF6-0CF700470702}" type="slidenum">
              <a:rPr lang="en-US"/>
              <a:pPr/>
              <a:t>14</a:t>
            </a:fld>
            <a:endParaRPr lang="en-US"/>
          </a:p>
        </p:txBody>
      </p:sp>
    </p:spTree>
    <p:extLst>
      <p:ext uri="{BB962C8B-B14F-4D97-AF65-F5344CB8AC3E}">
        <p14:creationId xmlns:p14="http://schemas.microsoft.com/office/powerpoint/2010/main" val="1803191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0D2D0B-E45C-40D4-9DF6-0CF700470702}" type="slidenum">
              <a:rPr lang="en-US"/>
              <a:pPr/>
              <a:t>15</a:t>
            </a:fld>
            <a:endParaRPr lang="en-US"/>
          </a:p>
        </p:txBody>
      </p:sp>
    </p:spTree>
    <p:extLst>
      <p:ext uri="{BB962C8B-B14F-4D97-AF65-F5344CB8AC3E}">
        <p14:creationId xmlns:p14="http://schemas.microsoft.com/office/powerpoint/2010/main" val="1173969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0D2D0B-E45C-40D4-9DF6-0CF700470702}" type="slidenum">
              <a:rPr lang="en-US"/>
              <a:pPr/>
              <a:t>16</a:t>
            </a:fld>
            <a:endParaRPr lang="en-US"/>
          </a:p>
        </p:txBody>
      </p:sp>
    </p:spTree>
    <p:extLst>
      <p:ext uri="{BB962C8B-B14F-4D97-AF65-F5344CB8AC3E}">
        <p14:creationId xmlns:p14="http://schemas.microsoft.com/office/powerpoint/2010/main" val="1504293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a:lstStyle/>
          <a:p>
            <a:pPr eaLnBrk="1" hangingPunct="1">
              <a:spcBef>
                <a:spcPct val="0"/>
              </a:spcBef>
            </a:pPr>
            <a:endParaRPr lang="ar-JO"/>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D641B4-1414-455D-A54C-D83EDEDDB9DB}" type="slidenum">
              <a:rPr lang="x-none"/>
              <a:pPr/>
              <a:t>19</a:t>
            </a:fld>
            <a:endParaRPr lang="x-none"/>
          </a:p>
        </p:txBody>
      </p:sp>
      <p:sp>
        <p:nvSpPr>
          <p:cNvPr id="3994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1916F8AB-D5CA-4019-B2BF-F55D594FD239}" type="datetime4">
              <a:rPr lang="en-US"/>
              <a:pPr/>
              <a:t>November 4, 2023</a:t>
            </a:fld>
            <a:endParaRPr lang="x-none"/>
          </a:p>
        </p:txBody>
      </p:sp>
    </p:spTree>
    <p:extLst>
      <p:ext uri="{BB962C8B-B14F-4D97-AF65-F5344CB8AC3E}">
        <p14:creationId xmlns:p14="http://schemas.microsoft.com/office/powerpoint/2010/main" val="1896335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0D2D0B-E45C-40D4-9DF6-0CF700470702}" type="slidenum">
              <a:rPr lang="en-US"/>
              <a:pPr/>
              <a:t>2</a:t>
            </a:fld>
            <a:endParaRPr lang="en-US"/>
          </a:p>
        </p:txBody>
      </p:sp>
    </p:spTree>
    <p:extLst>
      <p:ext uri="{BB962C8B-B14F-4D97-AF65-F5344CB8AC3E}">
        <p14:creationId xmlns:p14="http://schemas.microsoft.com/office/powerpoint/2010/main" val="1959062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0D2D0B-E45C-40D4-9DF6-0CF700470702}" type="slidenum">
              <a:rPr lang="en-US"/>
              <a:pPr/>
              <a:t>3</a:t>
            </a:fld>
            <a:endParaRPr lang="en-US"/>
          </a:p>
        </p:txBody>
      </p:sp>
    </p:spTree>
    <p:extLst>
      <p:ext uri="{BB962C8B-B14F-4D97-AF65-F5344CB8AC3E}">
        <p14:creationId xmlns:p14="http://schemas.microsoft.com/office/powerpoint/2010/main" val="755891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0D2D0B-E45C-40D4-9DF6-0CF700470702}" type="slidenum">
              <a:rPr lang="en-US"/>
              <a:pPr/>
              <a:t>4</a:t>
            </a:fld>
            <a:endParaRPr lang="en-US"/>
          </a:p>
        </p:txBody>
      </p:sp>
    </p:spTree>
    <p:extLst>
      <p:ext uri="{BB962C8B-B14F-4D97-AF65-F5344CB8AC3E}">
        <p14:creationId xmlns:p14="http://schemas.microsoft.com/office/powerpoint/2010/main" val="1508537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0D2D0B-E45C-40D4-9DF6-0CF700470702}" type="slidenum">
              <a:rPr lang="en-US"/>
              <a:pPr/>
              <a:t>5</a:t>
            </a:fld>
            <a:endParaRPr lang="en-US"/>
          </a:p>
        </p:txBody>
      </p:sp>
    </p:spTree>
    <p:extLst>
      <p:ext uri="{BB962C8B-B14F-4D97-AF65-F5344CB8AC3E}">
        <p14:creationId xmlns:p14="http://schemas.microsoft.com/office/powerpoint/2010/main" val="950144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0D2D0B-E45C-40D4-9DF6-0CF700470702}" type="slidenum">
              <a:rPr lang="en-US"/>
              <a:pPr/>
              <a:t>6</a:t>
            </a:fld>
            <a:endParaRPr lang="en-US"/>
          </a:p>
        </p:txBody>
      </p:sp>
    </p:spTree>
    <p:extLst>
      <p:ext uri="{BB962C8B-B14F-4D97-AF65-F5344CB8AC3E}">
        <p14:creationId xmlns:p14="http://schemas.microsoft.com/office/powerpoint/2010/main" val="766636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0D2D0B-E45C-40D4-9DF6-0CF700470702}" type="slidenum">
              <a:rPr lang="en-US"/>
              <a:pPr/>
              <a:t>8</a:t>
            </a:fld>
            <a:endParaRPr lang="en-US"/>
          </a:p>
        </p:txBody>
      </p:sp>
    </p:spTree>
    <p:extLst>
      <p:ext uri="{BB962C8B-B14F-4D97-AF65-F5344CB8AC3E}">
        <p14:creationId xmlns:p14="http://schemas.microsoft.com/office/powerpoint/2010/main" val="1568189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0D2D0B-E45C-40D4-9DF6-0CF700470702}" type="slidenum">
              <a:rPr lang="en-US"/>
              <a:pPr/>
              <a:t>9</a:t>
            </a:fld>
            <a:endParaRPr lang="en-US"/>
          </a:p>
        </p:txBody>
      </p:sp>
    </p:spTree>
    <p:extLst>
      <p:ext uri="{BB962C8B-B14F-4D97-AF65-F5344CB8AC3E}">
        <p14:creationId xmlns:p14="http://schemas.microsoft.com/office/powerpoint/2010/main" val="644540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0D2D0B-E45C-40D4-9DF6-0CF700470702}" type="slidenum">
              <a:rPr lang="en-US"/>
              <a:pPr/>
              <a:t>10</a:t>
            </a:fld>
            <a:endParaRPr lang="en-US"/>
          </a:p>
        </p:txBody>
      </p:sp>
    </p:spTree>
    <p:extLst>
      <p:ext uri="{BB962C8B-B14F-4D97-AF65-F5344CB8AC3E}">
        <p14:creationId xmlns:p14="http://schemas.microsoft.com/office/powerpoint/2010/main" val="894882290"/>
      </p:ext>
    </p:extLst>
  </p:cSld>
  <p:clrMapOvr>
    <a:masterClrMapping/>
  </p:clrMapOvr>
</p:notes>
</file>

<file path=ppt/slideLayouts/_rels/slideLayout18.xml.rels>&#65279;<?xml version="1.0" encoding="utf-8"?><Relationships xmlns="http://schemas.openxmlformats.org/package/2006/relationships"><Relationship Type="http://schemas.openxmlformats.org/officeDocument/2006/relationships/slideMaster" Target="/ppt/slideMasters/slideMaster2.xml" Id="R62bd0047bb284f3a" /></Relationships>
</file>

<file path=ppt/slideLayouts/_rels/slideLayout19.xml.rels>&#65279;<?xml version="1.0" encoding="utf-8"?><Relationships xmlns="http://schemas.openxmlformats.org/package/2006/relationships"><Relationship Type="http://schemas.openxmlformats.org/officeDocument/2006/relationships/slideMaster" Target="/ppt/slideMasters/slideMaster2.xml" Id="Ra7118a19c46c41cd" /></Relationships>
</file>

<file path=ppt/slideLayouts/_rels/slideLayout20.xml.rels>&#65279;<?xml version="1.0" encoding="utf-8"?><Relationships xmlns="http://schemas.openxmlformats.org/package/2006/relationships"><Relationship Type="http://schemas.openxmlformats.org/officeDocument/2006/relationships/slideMaster" Target="/ppt/slideMasters/slideMaster2.xml" Id="R366eb13da24843a5" /></Relationships>
</file>

<file path=ppt/slideLayouts/_rels/slideLayout21.xml.rels>&#65279;<?xml version="1.0" encoding="utf-8"?><Relationships xmlns="http://schemas.openxmlformats.org/package/2006/relationships"><Relationship Type="http://schemas.openxmlformats.org/officeDocument/2006/relationships/slideMaster" Target="/ppt/slideMasters/slideMaster2.xml" Id="Ra2ab858aca3d4f05" /></Relationships>
</file>

<file path=ppt/slideLayouts/_rels/slideLayout22.xml.rels>&#65279;<?xml version="1.0" encoding="utf-8"?><Relationships xmlns="http://schemas.openxmlformats.org/package/2006/relationships"><Relationship Type="http://schemas.openxmlformats.org/officeDocument/2006/relationships/slideMaster" Target="/ppt/slideMasters/slideMaster2.xml" Id="R3a96b9de076740cd" /></Relationships>
</file>

<file path=ppt/slideLayouts/_rels/slideLayout23.xml.rels>&#65279;<?xml version="1.0" encoding="utf-8"?><Relationships xmlns="http://schemas.openxmlformats.org/package/2006/relationships"><Relationship Type="http://schemas.openxmlformats.org/officeDocument/2006/relationships/slideMaster" Target="/ppt/slideMasters/slideMaster2.xml" Id="R73dcef7f7ab44c2c" /></Relationships>
</file>

<file path=ppt/slideLayouts/_rels/slideLayout24.xml.rels>&#65279;<?xml version="1.0" encoding="utf-8"?><Relationships xmlns="http://schemas.openxmlformats.org/package/2006/relationships"><Relationship Type="http://schemas.openxmlformats.org/officeDocument/2006/relationships/slideMaster" Target="/ppt/slideMasters/slideMaster2.xml" Id="R240c1cc0485547ec" /></Relationships>
</file>

<file path=ppt/slideLayouts/_rels/slideLayout7.xml.rels>&#65279;<?xml version="1.0" encoding="utf-8"?><Relationships xmlns="http://schemas.openxmlformats.org/package/2006/relationships"><Relationship Type="http://schemas.openxmlformats.org/officeDocument/2006/relationships/slideMaster" Target="/ppt/slideMasters/slideMaster1.xml" Id="R6834162e156a465e" /></Relationships>
</file>

<file path=ppt/slideLayouts/_rels/slideLayout9.xml.rels>&#65279;<?xml version="1.0" encoding="utf-8"?><Relationships xmlns="http://schemas.openxmlformats.org/package/2006/relationships"><Relationship Type="http://schemas.openxmlformats.org/officeDocument/2006/relationships/slideMaster" Target="/ppt/slideMasters/slideMaster1.xml" Id="Re1887a7c5b854d3d" /><Relationship Type="http://schemas.openxmlformats.org/officeDocument/2006/relationships/image" Target="/ppt/media/image.png" Id="R562e4facbb2f44df" /></Relationships>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a:t>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a:t>11/4/2023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1981200"/>
            <a:ext cx="10363200" cy="4114800"/>
          </a:xfrm>
        </p:spPr>
        <p:txBody>
          <a:bodyPr>
            <a:normAutofit/>
          </a:bodyPr>
          <a:lstStyle/>
          <a:p>
            <a:pPr lvl="0"/>
            <a:endParaRPr lang="en-US" noProof="0" dirty="0"/>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A1007B5-6F9A-4D6E-9A2D-23A05EC27ADB}" type="slidenum">
              <a:rPr lang="en-US"/>
              <a:pPr>
                <a:defRPr/>
              </a:pPr>
              <a:t>‹#›</a:t>
            </a:fld>
            <a:endParaRPr lang="en-US" dirty="0"/>
          </a:p>
        </p:txBody>
      </p:sp>
    </p:spTree>
    <p:extLst>
      <p:ext uri="{BB962C8B-B14F-4D97-AF65-F5344CB8AC3E}">
        <p14:creationId xmlns:p14="http://schemas.microsoft.com/office/powerpoint/2010/main" val="18750347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a:t>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a:t>11/4/2023</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6D22F896-40B5-4ADD-8801-0D06FADFA095}" type="slidenum">
              <a:rPr lang="en-US"/>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a:t>11/4/2023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562e4facbb2f44df">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4/24/2023</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&#65279;<?xml version="1.0" encoding="utf-8"?><Relationships xmlns="http://schemas.openxmlformats.org/package/2006/relationships"><Relationship Type="http://schemas.openxmlformats.org/officeDocument/2006/relationships/image" Target="/ppt/media/image.png" Id="R7556e327d0534053" /><Relationship Type="http://schemas.openxmlformats.org/officeDocument/2006/relationships/theme" Target="/ppt/slideMasters/theme/theme1.xml" Id="R84a6809ecda54ae5" /><Relationship Type="http://schemas.openxmlformats.org/officeDocument/2006/relationships/slideLayout" Target="/ppt/slideLayouts/slideLayout7.xml" Id="R607a0b02eaad49d2" /><Relationship Type="http://schemas.openxmlformats.org/officeDocument/2006/relationships/slideLayout" Target="/ppt/slideLayouts/slideLayout9.xml" Id="R91022ff0c3974ce3" /></Relationships>
</file>

<file path=ppt/slideMasters/_rels/slideMaster2.xml.rels>&#65279;<?xml version="1.0" encoding="utf-8"?><Relationships xmlns="http://schemas.openxmlformats.org/package/2006/relationships"><Relationship Type="http://schemas.openxmlformats.org/officeDocument/2006/relationships/image" Target="/ppt/media/image6.jpg" Id="R57551d78c95e4672" /><Relationship Type="http://schemas.openxmlformats.org/officeDocument/2006/relationships/theme" Target="/ppt/slideMasters/theme/theme2.xml" Id="Rd90c958801fb43a2" /><Relationship Type="http://schemas.openxmlformats.org/officeDocument/2006/relationships/slideLayout" Target="/ppt/slideLayouts/slideLayout18.xml" Id="Rf4f0168b60784f94" /><Relationship Type="http://schemas.openxmlformats.org/officeDocument/2006/relationships/slideLayout" Target="/ppt/slideLayouts/slideLayout19.xml" Id="R00cae49eae914d27" /><Relationship Type="http://schemas.openxmlformats.org/officeDocument/2006/relationships/slideLayout" Target="/ppt/slideLayouts/slideLayout20.xml" Id="R3db5ffb8de96483f" /><Relationship Type="http://schemas.openxmlformats.org/officeDocument/2006/relationships/slideLayout" Target="/ppt/slideLayouts/slideLayout21.xml" Id="R3a2cb056dcc24108" /><Relationship Type="http://schemas.openxmlformats.org/officeDocument/2006/relationships/slideLayout" Target="/ppt/slideLayouts/slideLayout22.xml" Id="Rf7adb11304ab4ab0" /><Relationship Type="http://schemas.openxmlformats.org/officeDocument/2006/relationships/slideLayout" Target="/ppt/slideLayouts/slideLayout23.xml" Id="R791f19cdb5584b73" /><Relationship Type="http://schemas.openxmlformats.org/officeDocument/2006/relationships/slideLayout" Target="/ppt/slideLayouts/slideLayout24.xml" Id="R25cdb7c32a844d7d" /></Relationships>
</file>

<file path=ppt/slideMasters/slideMaster1.xml><?xml version="1.0" encoding="utf-8"?>
<p:sldMaster xmlns:a14="http://schemas.microsoft.com/office/drawing/2010/main"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7556e327d053405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4/24/2023</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55" r:id="R607a0b02eaad49d2"/>
    <p:sldLayoutId id="2147483657" r:id="R91022ff0c3974ce3"/>
  </p:sldLayoutIdLst>
  <p:txStyles>
    <p:titleStyle>
      <a:lvl1pPr algn="l" defTabSz="914400" rtl="1"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r" defTabSz="914400" rtl="1"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a:pPr/>
              <a:t>11/4/2023</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a:pPr/>
              <a:t>‹#›</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57551d78c95e467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949246"/>
      </p:ext>
    </p:extLst>
  </p:cSld>
  <p:clrMap bg1="dk1" tx1="lt1" bg2="dk2" tx2="lt2" accent1="accent1" accent2="accent2" accent3="accent3" accent4="accent4" accent5="accent5" accent6="accent6" hlink="hlink" folHlink="folHlink"/>
  <p:sldLayoutIdLst>
    <p:sldLayoutId id="2147483667" r:id="Rf4f0168b60784f94"/>
    <p:sldLayoutId id="2147483668" r:id="R00cae49eae914d27"/>
    <p:sldLayoutId id="2147483669" r:id="R3db5ffb8de96483f"/>
    <p:sldLayoutId id="2147483670" r:id="R3a2cb056dcc24108"/>
    <p:sldLayoutId id="2147483671" r:id="Rf7adb11304ab4ab0"/>
    <p:sldLayoutId id="2147483672" r:id="R791f19cdb5584b73"/>
    <p:sldLayoutId id="2147483673" r:id="R25cdb7c32a844d7d"/>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theme/_rels/theme1.xml.rels>&#65279;<?xml version="1.0" encoding="utf-8"?><Relationships xmlns="http://schemas.openxmlformats.org/package/2006/relationships"><Relationship Type="http://schemas.openxmlformats.org/officeDocument/2006/relationships/image" Target="/ppt/slideMasters/media/image.jpg" Id="Rc20e09b3730a4d5e" /></Relationships>
</file>

<file path=ppt/slideMasters/theme/theme1.xml><?xml version="1.0" encoding="utf-8"?>
<a:theme xmlns:a="http://schemas.openxmlformats.org/drawingml/2006/main" name="دارة">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c20e09b3730a4d5e">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slideMasters/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slides/_rels/slide1.xml.rels>&#65279;<?xml version="1.0" encoding="utf-8"?><Relationships xmlns="http://schemas.openxmlformats.org/package/2006/relationships"><Relationship Type="http://schemas.openxmlformats.org/officeDocument/2006/relationships/slideLayout" Target="/ppt/slideLayouts/slideLayout9.xml" Id="R187fb7cc8ea74c63" /></Relationships>
</file>

<file path=ppt/slides/_rels/slide10.xml.rels>&#65279;<?xml version="1.0" encoding="utf-8"?><Relationships xmlns="http://schemas.openxmlformats.org/package/2006/relationships"><Relationship Type="http://schemas.openxmlformats.org/officeDocument/2006/relationships/slideLayout" Target="/ppt/slideLayouts/slideLayout7.xml" Id="Rc4469164bbbb4560" /></Relationships>
</file>

<file path=ppt/slides/_rels/slide11.xml.rels>&#65279;<?xml version="1.0" encoding="utf-8"?><Relationships xmlns="http://schemas.openxmlformats.org/package/2006/relationships"><Relationship Type="http://schemas.openxmlformats.org/officeDocument/2006/relationships/image" Target="/ppt/media/image5.jpg" Id="R847beadf114d4269" /><Relationship Type="http://schemas.openxmlformats.org/officeDocument/2006/relationships/slideLayout" Target="/ppt/slideLayouts/slideLayout7.xml" Id="Rd4b484c42f6d4253" /></Relationships>
</file>

<file path=ppt/slides/_rels/slide12.xml.rels>&#65279;<?xml version="1.0" encoding="utf-8"?><Relationships xmlns="http://schemas.openxmlformats.org/package/2006/relationships"><Relationship Type="http://schemas.openxmlformats.org/officeDocument/2006/relationships/slideLayout" Target="/ppt/slideLayouts/slideLayout7.xml" Id="R23e513a6c8e74301" /></Relationships>
</file>

<file path=ppt/slides/_rels/slide13.xml.rels>&#65279;<?xml version="1.0" encoding="utf-8"?><Relationships xmlns="http://schemas.openxmlformats.org/package/2006/relationships"><Relationship Type="http://schemas.openxmlformats.org/officeDocument/2006/relationships/image" Target="/ppt/media/image3.png" Id="Re951666c20184069" /><Relationship Type="http://schemas.openxmlformats.org/officeDocument/2006/relationships/slideLayout" Target="/ppt/slideLayouts/slideLayout7.xml" Id="R8b4b5953da264a61" /></Relationships>
</file>

<file path=ppt/slides/_rels/slide14.xml.rels>&#65279;<?xml version="1.0" encoding="utf-8"?><Relationships xmlns="http://schemas.openxmlformats.org/package/2006/relationships"><Relationship Type="http://schemas.openxmlformats.org/officeDocument/2006/relationships/slideLayout" Target="/ppt/slideLayouts/slideLayout7.xml" Id="Rbc9db561f5c74c4c" /></Relationships>
</file>

<file path=ppt/slides/_rels/slide15.xml.rels>&#65279;<?xml version="1.0" encoding="utf-8"?><Relationships xmlns="http://schemas.openxmlformats.org/package/2006/relationships"><Relationship Type="http://schemas.openxmlformats.org/officeDocument/2006/relationships/image" Target="/ppt/media/image8.jpg" Id="Ra508646c303a48fc" /><Relationship Type="http://schemas.openxmlformats.org/officeDocument/2006/relationships/notesSlide" Target="/ppt/notesSlides/notesSlide1.xml" Id="R909c941648fb47e2" /><Relationship Type="http://schemas.openxmlformats.org/officeDocument/2006/relationships/slideLayout" Target="/ppt/slideLayouts/slideLayout23.xml" Id="R5db5f82c5fd14fa5" /></Relationships>
</file>

<file path=ppt/slides/_rels/slide16.xml.rels>&#65279;<?xml version="1.0" encoding="utf-8"?><Relationships xmlns="http://schemas.openxmlformats.org/package/2006/relationships"><Relationship Type="http://schemas.openxmlformats.org/officeDocument/2006/relationships/notesSlide" Target="/ppt/notesSlides/notesSlide2.xml" Id="Reb3292f2343d411a" /><Relationship Type="http://schemas.openxmlformats.org/officeDocument/2006/relationships/slideLayout" Target="/ppt/slideLayouts/slideLayout24.xml" Id="Reb68bc850ebd4968" /></Relationships>
</file>

<file path=ppt/slides/_rels/slide17.xml.rels>&#65279;<?xml version="1.0" encoding="utf-8"?><Relationships xmlns="http://schemas.openxmlformats.org/package/2006/relationships"><Relationship Type="http://schemas.openxmlformats.org/officeDocument/2006/relationships/diagramData" Target="/ppt/graphics/data1.xml" Id="R6cc2e7a3d3a54c31" /><Relationship Type="http://schemas.openxmlformats.org/officeDocument/2006/relationships/diagramLayout" Target="/ppt/graphics/layout1.xml" Id="Rf18812af1f8e4c31" /><Relationship Type="http://schemas.openxmlformats.org/officeDocument/2006/relationships/diagramQuickStyle" Target="/ppt/graphics/quickStyle1.xml" Id="R96d4830c756a4424" /><Relationship Type="http://schemas.openxmlformats.org/officeDocument/2006/relationships/diagramColors" Target="/ppt/graphics/colors1.xml" Id="Rffce71bcc68e4865" /><Relationship Type="http://schemas.openxmlformats.org/officeDocument/2006/relationships/notesSlide" Target="/ppt/notesSlides/notesSlide3.xml" Id="Rfb8b39da3e3f4c0e" /><Relationship Type="http://schemas.openxmlformats.org/officeDocument/2006/relationships/slideLayout" Target="/ppt/slideLayouts/slideLayout22.xml" Id="R13237a6033624540" /></Relationships>
</file>

<file path=ppt/slides/_rels/slide18.xml.rels>&#65279;<?xml version="1.0" encoding="utf-8"?><Relationships xmlns="http://schemas.openxmlformats.org/package/2006/relationships"><Relationship Type="http://schemas.openxmlformats.org/officeDocument/2006/relationships/image" Target="/ppt/media/image9.jpg" Id="R8f229c7db3b04ff1" /><Relationship Type="http://schemas.openxmlformats.org/officeDocument/2006/relationships/image" Target="/ppt/media/image10.jpg" Id="R158af23ceb984231" /><Relationship Type="http://schemas.openxmlformats.org/officeDocument/2006/relationships/notesSlide" Target="/ppt/notesSlides/notesSlide4.xml" Id="Ra4a54a333d3d429b" /><Relationship Type="http://schemas.openxmlformats.org/officeDocument/2006/relationships/slideLayout" Target="/ppt/slideLayouts/slideLayout22.xml" Id="R3ffc59f8fda24458" /></Relationships>
</file>

<file path=ppt/slides/_rels/slide19.xml.rels>&#65279;<?xml version="1.0" encoding="utf-8"?><Relationships xmlns="http://schemas.openxmlformats.org/package/2006/relationships"><Relationship Type="http://schemas.openxmlformats.org/officeDocument/2006/relationships/diagramData" Target="/ppt/graphics/data2.xml" Id="Ra5a0904d597344f4" /><Relationship Type="http://schemas.openxmlformats.org/officeDocument/2006/relationships/diagramLayout" Target="/ppt/graphics/layout2.xml" Id="Rbdf238b21b77404c" /><Relationship Type="http://schemas.openxmlformats.org/officeDocument/2006/relationships/diagramQuickStyle" Target="/ppt/graphics/quickStyle2.xml" Id="R8564d1a0cbdc405a" /><Relationship Type="http://schemas.openxmlformats.org/officeDocument/2006/relationships/diagramColors" Target="/ppt/graphics/colors2.xml" Id="Rcba1a8fe338443e3" /><Relationship Type="http://schemas.openxmlformats.org/officeDocument/2006/relationships/notesSlide" Target="/ppt/notesSlides/notesSlide5.xml" Id="R6cc6848e887b48b6" /><Relationship Type="http://schemas.openxmlformats.org/officeDocument/2006/relationships/slideLayout" Target="/ppt/slideLayouts/slideLayout22.xml" Id="R4a521c145b88406d" /></Relationships>
</file>

<file path=ppt/slides/_rels/slide2.xml.rels>&#65279;<?xml version="1.0" encoding="utf-8"?><Relationships xmlns="http://schemas.openxmlformats.org/package/2006/relationships"><Relationship Type="http://schemas.openxmlformats.org/officeDocument/2006/relationships/slideLayout" Target="/ppt/slideLayouts/slideLayout7.xml" Id="R162a335f63404499" /></Relationships>
</file>

<file path=ppt/slides/_rels/slide20.xml.rels>&#65279;<?xml version="1.0" encoding="utf-8"?><Relationships xmlns="http://schemas.openxmlformats.org/package/2006/relationships"><Relationship Type="http://schemas.openxmlformats.org/officeDocument/2006/relationships/notesSlide" Target="/ppt/notesSlides/notesSlide6.xml" Id="Re4de30d41db243af" /><Relationship Type="http://schemas.openxmlformats.org/officeDocument/2006/relationships/slideLayout" Target="/ppt/slideLayouts/slideLayout22.xml" Id="R444aae90ec7e49aa" /></Relationships>
</file>

<file path=ppt/slides/_rels/slide21.xml.rels>&#65279;<?xml version="1.0" encoding="utf-8"?><Relationships xmlns="http://schemas.openxmlformats.org/package/2006/relationships"><Relationship Type="http://schemas.openxmlformats.org/officeDocument/2006/relationships/image" Target="/ppt/media/image11.jpg" Id="R34d2647969cc404b" /><Relationship Type="http://schemas.openxmlformats.org/officeDocument/2006/relationships/slideLayout" Target="/ppt/slideLayouts/slideLayout20.xml" Id="Rf76e4e70a3884e99" /></Relationships>
</file>

<file path=ppt/slides/_rels/slide22.xml.rels>&#65279;<?xml version="1.0" encoding="utf-8"?><Relationships xmlns="http://schemas.openxmlformats.org/package/2006/relationships"><Relationship Type="http://schemas.openxmlformats.org/officeDocument/2006/relationships/image" Target="/ppt/media/image12.jpg" Id="R4c1c8776fac44682" /><Relationship Type="http://schemas.openxmlformats.org/officeDocument/2006/relationships/image" Target="/ppt/media/image13.jpg" Id="R434ce255262d48f8" /><Relationship Type="http://schemas.openxmlformats.org/officeDocument/2006/relationships/notesSlide" Target="/ppt/notesSlides/notesSlide7.xml" Id="Rc0210a4bc8eb4e29" /><Relationship Type="http://schemas.openxmlformats.org/officeDocument/2006/relationships/slideLayout" Target="/ppt/slideLayouts/slideLayout20.xml" Id="R696df9218d8a4dcd" /></Relationships>
</file>

<file path=ppt/slides/_rels/slide23.xml.rels>&#65279;<?xml version="1.0" encoding="utf-8"?><Relationships xmlns="http://schemas.openxmlformats.org/package/2006/relationships"><Relationship Type="http://schemas.openxmlformats.org/officeDocument/2006/relationships/notesSlide" Target="/ppt/notesSlides/notesSlide8.xml" Id="R181b86284b0145a2" /><Relationship Type="http://schemas.openxmlformats.org/officeDocument/2006/relationships/slideLayout" Target="/ppt/slideLayouts/slideLayout24.xml" Id="R96e91c3512024602" /></Relationships>
</file>

<file path=ppt/slides/_rels/slide24.xml.rels>&#65279;<?xml version="1.0" encoding="utf-8"?><Relationships xmlns="http://schemas.openxmlformats.org/package/2006/relationships"><Relationship Type="http://schemas.openxmlformats.org/officeDocument/2006/relationships/diagramData" Target="/ppt/graphics/data3.xml" Id="Re9cee593f2534b45" /><Relationship Type="http://schemas.openxmlformats.org/officeDocument/2006/relationships/diagramLayout" Target="/ppt/graphics/layout3.xml" Id="R33cc3e956b07432e" /><Relationship Type="http://schemas.openxmlformats.org/officeDocument/2006/relationships/diagramQuickStyle" Target="/ppt/graphics/quickStyle3.xml" Id="R74873204d250499e" /><Relationship Type="http://schemas.openxmlformats.org/officeDocument/2006/relationships/diagramColors" Target="/ppt/graphics/colors3.xml" Id="Rf313e1b98fa34e32" /><Relationship Type="http://schemas.openxmlformats.org/officeDocument/2006/relationships/notesSlide" Target="/ppt/notesSlides/notesSlide9.xml" Id="R7d9da5f5ce194709" /><Relationship Type="http://schemas.openxmlformats.org/officeDocument/2006/relationships/slideLayout" Target="/ppt/slideLayouts/slideLayout22.xml" Id="R409b8a5e534e419d" /></Relationships>
</file>

<file path=ppt/slides/_rels/slide25.xml.rels>&#65279;<?xml version="1.0" encoding="utf-8"?><Relationships xmlns="http://schemas.openxmlformats.org/package/2006/relationships"><Relationship Type="http://schemas.openxmlformats.org/officeDocument/2006/relationships/diagramData" Target="/ppt/graphics/data4.xml" Id="R791f8b6127b245ee" /><Relationship Type="http://schemas.openxmlformats.org/officeDocument/2006/relationships/diagramLayout" Target="/ppt/graphics/layout4.xml" Id="R168337a503f04b2a" /><Relationship Type="http://schemas.openxmlformats.org/officeDocument/2006/relationships/diagramQuickStyle" Target="/ppt/graphics/quickStyle4.xml" Id="Rf4a297c99f864740" /><Relationship Type="http://schemas.openxmlformats.org/officeDocument/2006/relationships/diagramColors" Target="/ppt/graphics/colors4.xml" Id="R0b9f8daf24074b60" /><Relationship Type="http://schemas.openxmlformats.org/officeDocument/2006/relationships/notesSlide" Target="/ppt/notesSlides/notesSlide10.xml" Id="Rf834bbaf25a94606" /><Relationship Type="http://schemas.openxmlformats.org/officeDocument/2006/relationships/slideLayout" Target="/ppt/slideLayouts/slideLayout22.xml" Id="R711fc35f186647ce" /></Relationships>
</file>

<file path=ppt/slides/_rels/slide26.xml.rels>&#65279;<?xml version="1.0" encoding="utf-8"?><Relationships xmlns="http://schemas.openxmlformats.org/package/2006/relationships"><Relationship Type="http://schemas.openxmlformats.org/officeDocument/2006/relationships/diagramData" Target="/ppt/graphics/data5.xml" Id="Rf846903bc52246bd" /><Relationship Type="http://schemas.openxmlformats.org/officeDocument/2006/relationships/diagramLayout" Target="/ppt/graphics/layout5.xml" Id="Rcc1d9a505c974d00" /><Relationship Type="http://schemas.openxmlformats.org/officeDocument/2006/relationships/diagramQuickStyle" Target="/ppt/graphics/quickStyle5.xml" Id="Rf33b51fb06254bb1" /><Relationship Type="http://schemas.openxmlformats.org/officeDocument/2006/relationships/diagramColors" Target="/ppt/graphics/colors5.xml" Id="R0c4e8a51534a4155" /><Relationship Type="http://schemas.openxmlformats.org/officeDocument/2006/relationships/notesSlide" Target="/ppt/notesSlides/notesSlide11.xml" Id="R42707eab1a944d1b" /><Relationship Type="http://schemas.openxmlformats.org/officeDocument/2006/relationships/slideLayout" Target="/ppt/slideLayouts/slideLayout22.xml" Id="R2989f250ec87484f" /></Relationships>
</file>

<file path=ppt/slides/_rels/slide27.xml.rels>&#65279;<?xml version="1.0" encoding="utf-8"?><Relationships xmlns="http://schemas.openxmlformats.org/package/2006/relationships"><Relationship Type="http://schemas.openxmlformats.org/officeDocument/2006/relationships/diagramData" Target="/ppt/graphics/data6.xml" Id="Rd7ba50c1ba584569" /><Relationship Type="http://schemas.openxmlformats.org/officeDocument/2006/relationships/diagramLayout" Target="/ppt/graphics/layout6.xml" Id="Rae8d7fbee3a849cf" /><Relationship Type="http://schemas.openxmlformats.org/officeDocument/2006/relationships/diagramQuickStyle" Target="/ppt/graphics/quickStyle6.xml" Id="Rd7c03674f2e847d6" /><Relationship Type="http://schemas.openxmlformats.org/officeDocument/2006/relationships/diagramColors" Target="/ppt/graphics/colors6.xml" Id="Rea4a6c814f214cd8" /><Relationship Type="http://schemas.openxmlformats.org/officeDocument/2006/relationships/notesSlide" Target="/ppt/notesSlides/notesSlide12.xml" Id="Rbd35bfb3162642bb" /><Relationship Type="http://schemas.openxmlformats.org/officeDocument/2006/relationships/slideLayout" Target="/ppt/slideLayouts/slideLayout22.xml" Id="Rba98b272d9a942d7" /></Relationships>
</file>

<file path=ppt/slides/_rels/slide28.xml.rels>&#65279;<?xml version="1.0" encoding="utf-8"?><Relationships xmlns="http://schemas.openxmlformats.org/package/2006/relationships"><Relationship Type="http://schemas.openxmlformats.org/officeDocument/2006/relationships/notesSlide" Target="/ppt/notesSlides/notesSlide13.xml" Id="R468e076477ca4900" /><Relationship Type="http://schemas.openxmlformats.org/officeDocument/2006/relationships/slideLayout" Target="/ppt/slideLayouts/slideLayout24.xml" Id="Rabc31768a48c4243" /></Relationships>
</file>

<file path=ppt/slides/_rels/slide29.xml.rels>&#65279;<?xml version="1.0" encoding="utf-8"?><Relationships xmlns="http://schemas.openxmlformats.org/package/2006/relationships"><Relationship Type="http://schemas.openxmlformats.org/officeDocument/2006/relationships/notesSlide" Target="/ppt/notesSlides/notesSlide14.xml" Id="Rea4b8a774fc8478c" /><Relationship Type="http://schemas.openxmlformats.org/officeDocument/2006/relationships/slideLayout" Target="/ppt/slideLayouts/slideLayout22.xml" Id="R41ec6a204c7b4022" /></Relationships>
</file>

<file path=ppt/slides/_rels/slide3.xml.rels>&#65279;<?xml version="1.0" encoding="utf-8"?><Relationships xmlns="http://schemas.openxmlformats.org/package/2006/relationships"><Relationship Type="http://schemas.openxmlformats.org/officeDocument/2006/relationships/image" Target="/ppt/media/image2.jpg" Id="R6cd397310d784c9d" /><Relationship Type="http://schemas.openxmlformats.org/officeDocument/2006/relationships/slideLayout" Target="/ppt/slideLayouts/slideLayout7.xml" Id="Rce065f7c55724537" /></Relationships>
</file>

<file path=ppt/slides/_rels/slide30.xml.rels>&#65279;<?xml version="1.0" encoding="utf-8"?><Relationships xmlns="http://schemas.openxmlformats.org/package/2006/relationships"><Relationship Type="http://schemas.openxmlformats.org/officeDocument/2006/relationships/notesSlide" Target="/ppt/notesSlides/notesSlide15.xml" Id="Rc492540f62ad4555" /><Relationship Type="http://schemas.openxmlformats.org/officeDocument/2006/relationships/slideLayout" Target="/ppt/slideLayouts/slideLayout22.xml" Id="Rf3ce13a48fe64ad6" /></Relationships>
</file>

<file path=ppt/slides/_rels/slide31.xml.rels>&#65279;<?xml version="1.0" encoding="utf-8"?><Relationships xmlns="http://schemas.openxmlformats.org/package/2006/relationships"><Relationship Type="http://schemas.openxmlformats.org/officeDocument/2006/relationships/image" Target="/ppt/media/image14.jpg" Id="Ra827b2a59a8a4570" /><Relationship Type="http://schemas.openxmlformats.org/officeDocument/2006/relationships/slideLayout" Target="/ppt/slideLayouts/slideLayout20.xml" Id="Rd2c46ea7f9c14f87" /></Relationships>
</file>

<file path=ppt/slides/_rels/slide32.xml.rels>&#65279;<?xml version="1.0" encoding="utf-8"?><Relationships xmlns="http://schemas.openxmlformats.org/package/2006/relationships"><Relationship Type="http://schemas.openxmlformats.org/officeDocument/2006/relationships/image" Target="/ppt/media/image15.jpg" Id="Reb23019ce1f9415a" /><Relationship Type="http://schemas.openxmlformats.org/officeDocument/2006/relationships/slideLayout" Target="/ppt/slideLayouts/slideLayout20.xml" Id="Ree52486714b44be8" /></Relationships>
</file>

<file path=ppt/slides/_rels/slide33.xml.rels>&#65279;<?xml version="1.0" encoding="utf-8"?><Relationships xmlns="http://schemas.openxmlformats.org/package/2006/relationships"><Relationship Type="http://schemas.openxmlformats.org/officeDocument/2006/relationships/notesSlide" Target="/ppt/notesSlides/notesSlide16.xml" Id="Rd0bdaa7dd9fe4dce" /><Relationship Type="http://schemas.openxmlformats.org/officeDocument/2006/relationships/slideLayout" Target="/ppt/slideLayouts/slideLayout24.xml" Id="Rfb37f8ab8e54408f" /></Relationships>
</file>

<file path=ppt/slides/_rels/slide34.xml.rels>&#65279;<?xml version="1.0" encoding="utf-8"?><Relationships xmlns="http://schemas.openxmlformats.org/package/2006/relationships"><Relationship Type="http://schemas.openxmlformats.org/officeDocument/2006/relationships/slideLayout" Target="/ppt/slideLayouts/slideLayout22.xml" Id="R04b9ff473c5d428b" /></Relationships>
</file>

<file path=ppt/slides/_rels/slide35.xml.rels>&#65279;<?xml version="1.0" encoding="utf-8"?><Relationships xmlns="http://schemas.openxmlformats.org/package/2006/relationships"><Relationship Type="http://schemas.openxmlformats.org/officeDocument/2006/relationships/image" Target="/ppt/media/image16.jpg" Id="R13aa844a89184c01" /><Relationship Type="http://schemas.openxmlformats.org/officeDocument/2006/relationships/image" Target="/ppt/media/image4.png" Id="Rc6b4f306031f4ac4" /><Relationship Type="http://schemas.openxmlformats.org/officeDocument/2006/relationships/slideLayout" Target="/ppt/slideLayouts/slideLayout20.xml" Id="R6718e500e8b349eb" /></Relationships>
</file>

<file path=ppt/slides/_rels/slide36.xml.rels>&#65279;<?xml version="1.0" encoding="utf-8"?><Relationships xmlns="http://schemas.openxmlformats.org/package/2006/relationships"><Relationship Type="http://schemas.openxmlformats.org/officeDocument/2006/relationships/image" Target="/ppt/media/image17.jpg" Id="Rd950a913a2d6495d" /><Relationship Type="http://schemas.openxmlformats.org/officeDocument/2006/relationships/image" Target="/ppt/media/image5.png" Id="Rcd8adbe73fe04d3e" /><Relationship Type="http://schemas.openxmlformats.org/officeDocument/2006/relationships/slideLayout" Target="/ppt/slideLayouts/slideLayout20.xml" Id="R16b54f7d5f244ede" /></Relationships>
</file>

<file path=ppt/slides/_rels/slide37.xml.rels>&#65279;<?xml version="1.0" encoding="utf-8"?><Relationships xmlns="http://schemas.openxmlformats.org/package/2006/relationships"><Relationship Type="http://schemas.openxmlformats.org/officeDocument/2006/relationships/image" Target="/ppt/media/image.gif" Id="Ra3331058a7ba491c" /><Relationship Type="http://schemas.openxmlformats.org/officeDocument/2006/relationships/slideLayout" Target="/ppt/slideLayouts/slideLayout22.xml" Id="R5488a3aa464a4abc" /></Relationships>
</file>

<file path=ppt/slides/_rels/slide38.xml.rels>&#65279;<?xml version="1.0" encoding="utf-8"?><Relationships xmlns="http://schemas.openxmlformats.org/package/2006/relationships"><Relationship Type="http://schemas.openxmlformats.org/officeDocument/2006/relationships/slideLayout" Target="/ppt/slideLayouts/slideLayout18.xml" Id="R98e3cad19e30489f" /></Relationships>
</file>

<file path=ppt/slides/_rels/slide39.xml.rels>&#65279;<?xml version="1.0" encoding="utf-8"?><Relationships xmlns="http://schemas.openxmlformats.org/package/2006/relationships"><Relationship Type="http://schemas.openxmlformats.org/officeDocument/2006/relationships/image" Target="/ppt/media/image18.jpg" Id="R9a3d0d3154f642a7" /><Relationship Type="http://schemas.openxmlformats.org/officeDocument/2006/relationships/slideLayout" Target="/ppt/slideLayouts/slideLayout20.xml" Id="R95704697f4c54bab" /></Relationships>
</file>

<file path=ppt/slides/_rels/slide4.xml.rels>&#65279;<?xml version="1.0" encoding="utf-8"?><Relationships xmlns="http://schemas.openxmlformats.org/package/2006/relationships"><Relationship Type="http://schemas.openxmlformats.org/officeDocument/2006/relationships/slideLayout" Target="/ppt/slideLayouts/slideLayout7.xml" Id="R7cca851e03e34fdc" /></Relationships>
</file>

<file path=ppt/slides/_rels/slide40.xml.rels>&#65279;<?xml version="1.0" encoding="utf-8"?><Relationships xmlns="http://schemas.openxmlformats.org/package/2006/relationships"><Relationship Type="http://schemas.openxmlformats.org/officeDocument/2006/relationships/image" Target="/ppt/media/image19.jpg" Id="Rfb136275496c4e4f" /><Relationship Type="http://schemas.openxmlformats.org/officeDocument/2006/relationships/slideLayout" Target="/ppt/slideLayouts/slideLayout20.xml" Id="R30850f5820034285" /></Relationships>
</file>

<file path=ppt/slides/_rels/slide41.xml.rels>&#65279;<?xml version="1.0" encoding="utf-8"?><Relationships xmlns="http://schemas.openxmlformats.org/package/2006/relationships"><Relationship Type="http://schemas.openxmlformats.org/officeDocument/2006/relationships/slideLayout" Target="/ppt/slideLayouts/slideLayout18.xml" Id="R81e006505e8a4a02" /></Relationships>
</file>

<file path=ppt/slides/_rels/slide42.xml.rels>&#65279;<?xml version="1.0" encoding="utf-8"?><Relationships xmlns="http://schemas.openxmlformats.org/package/2006/relationships"><Relationship Type="http://schemas.openxmlformats.org/officeDocument/2006/relationships/image" Target="/ppt/media/image20.jpg" Id="Rb1a21e839b9a4693" /><Relationship Type="http://schemas.openxmlformats.org/officeDocument/2006/relationships/image" Target="/ppt/media/image21.jpg" Id="Rbddb31dbe76e496f" /><Relationship Type="http://schemas.openxmlformats.org/officeDocument/2006/relationships/slideLayout" Target="/ppt/slideLayouts/slideLayout20.xml" Id="R3c74bf8cc58c4a8a" /></Relationships>
</file>

<file path=ppt/slides/_rels/slide43.xml.rels>&#65279;<?xml version="1.0" encoding="utf-8"?><Relationships xmlns="http://schemas.openxmlformats.org/package/2006/relationships"><Relationship Type="http://schemas.openxmlformats.org/officeDocument/2006/relationships/image" Target="/ppt/media/image6.png" Id="R406170f48a744baa" /><Relationship Type="http://schemas.openxmlformats.org/officeDocument/2006/relationships/slideLayout" Target="/ppt/slideLayouts/slideLayout24.xml" Id="Rca17ba5f0b58496b" /></Relationships>
</file>

<file path=ppt/slides/_rels/slide44.xml.rels>&#65279;<?xml version="1.0" encoding="utf-8"?><Relationships xmlns="http://schemas.openxmlformats.org/package/2006/relationships"><Relationship Type="http://schemas.openxmlformats.org/officeDocument/2006/relationships/slideLayout" Target="/ppt/slideLayouts/slideLayout22.xml" Id="R172c212c96494a8f" /></Relationships>
</file>

<file path=ppt/slides/_rels/slide45.xml.rels>&#65279;<?xml version="1.0" encoding="utf-8"?><Relationships xmlns="http://schemas.openxmlformats.org/package/2006/relationships"><Relationship Type="http://schemas.openxmlformats.org/officeDocument/2006/relationships/image" Target="/ppt/media/image22.jpg" Id="Rb5bed792a9d64d2f" /><Relationship Type="http://schemas.openxmlformats.org/officeDocument/2006/relationships/slideLayout" Target="/ppt/slideLayouts/slideLayout24.xml" Id="R7fe4b42d7d58466d" /></Relationships>
</file>

<file path=ppt/slides/_rels/slide46.xml.rels>&#65279;<?xml version="1.0" encoding="utf-8"?><Relationships xmlns="http://schemas.openxmlformats.org/package/2006/relationships"><Relationship Type="http://schemas.openxmlformats.org/officeDocument/2006/relationships/slideLayout" Target="/ppt/slideLayouts/slideLayout22.xml" Id="Rc775fcd49fd7450e" /></Relationships>
</file>

<file path=ppt/slides/_rels/slide47.xml.rels>&#65279;<?xml version="1.0" encoding="utf-8"?><Relationships xmlns="http://schemas.openxmlformats.org/package/2006/relationships"><Relationship Type="http://schemas.openxmlformats.org/officeDocument/2006/relationships/slideLayout" Target="/ppt/slideLayouts/slideLayout22.xml" Id="R00e7d32dc04b4059" /></Relationships>
</file>

<file path=ppt/slides/_rels/slide48.xml.rels>&#65279;<?xml version="1.0" encoding="utf-8"?><Relationships xmlns="http://schemas.openxmlformats.org/package/2006/relationships"><Relationship Type="http://schemas.openxmlformats.org/officeDocument/2006/relationships/slideLayout" Target="/ppt/slideLayouts/slideLayout22.xml" Id="R616fa05132f742f4" /></Relationships>
</file>

<file path=ppt/slides/_rels/slide49.xml.rels>&#65279;<?xml version="1.0" encoding="utf-8"?><Relationships xmlns="http://schemas.openxmlformats.org/package/2006/relationships"><Relationship Type="http://schemas.openxmlformats.org/officeDocument/2006/relationships/slideLayout" Target="/ppt/slideLayouts/slideLayout19.xml" Id="R1a2f2e2468004acb" /></Relationships>
</file>

<file path=ppt/slides/_rels/slide5.xml.rels>&#65279;<?xml version="1.0" encoding="utf-8"?><Relationships xmlns="http://schemas.openxmlformats.org/package/2006/relationships"><Relationship Type="http://schemas.openxmlformats.org/officeDocument/2006/relationships/image" Target="/ppt/media/image3.jpg" Id="R4b15796907ba4f02" /><Relationship Type="http://schemas.openxmlformats.org/officeDocument/2006/relationships/slideLayout" Target="/ppt/slideLayouts/slideLayout7.xml" Id="R08ab5fa78d3443cc" /></Relationships>
</file>

<file path=ppt/slides/_rels/slide50.xml.rels>&#65279;<?xml version="1.0" encoding="utf-8"?><Relationships xmlns="http://schemas.openxmlformats.org/package/2006/relationships"><Relationship Type="http://schemas.openxmlformats.org/officeDocument/2006/relationships/image" Target="/ppt/media/image23.jpg" Id="Rad6e54aa90d64610" /><Relationship Type="http://schemas.openxmlformats.org/officeDocument/2006/relationships/image" Target="/ppt/media/image24.jpg" Id="R4c4cbf6308ce405a" /><Relationship Type="http://schemas.openxmlformats.org/officeDocument/2006/relationships/slideLayout" Target="/ppt/slideLayouts/slideLayout24.xml" Id="R1b88096dc6484d89" /></Relationships>
</file>

<file path=ppt/slides/_rels/slide51.xml.rels>&#65279;<?xml version="1.0" encoding="utf-8"?><Relationships xmlns="http://schemas.openxmlformats.org/package/2006/relationships"><Relationship Type="http://schemas.openxmlformats.org/officeDocument/2006/relationships/image" Target="/ppt/media/image25.jpg" Id="Rc3ba6d954a46444e" /><Relationship Type="http://schemas.openxmlformats.org/officeDocument/2006/relationships/slideLayout" Target="/ppt/slideLayouts/slideLayout21.xml" Id="Rb8e4cd37574a45d9" /></Relationships>
</file>

<file path=ppt/slides/_rels/slide52.xml.rels>&#65279;<?xml version="1.0" encoding="utf-8"?><Relationships xmlns="http://schemas.openxmlformats.org/package/2006/relationships"><Relationship Type="http://schemas.openxmlformats.org/officeDocument/2006/relationships/image" Target="/ppt/media/image26.jpg" Id="R599bb30d6aa34e09" /><Relationship Type="http://schemas.openxmlformats.org/officeDocument/2006/relationships/slideLayout" Target="/ppt/slideLayouts/slideLayout24.xml" Id="R970f86c2437448ae" /></Relationships>
</file>

<file path=ppt/slides/_rels/slide53.xml.rels>&#65279;<?xml version="1.0" encoding="utf-8"?><Relationships xmlns="http://schemas.openxmlformats.org/package/2006/relationships"><Relationship Type="http://schemas.openxmlformats.org/officeDocument/2006/relationships/image" Target="/ppt/media/image27.jpg" Id="R29ac3c38fff148c6" /><Relationship Type="http://schemas.openxmlformats.org/officeDocument/2006/relationships/image" Target="/ppt/media/image28.jpg" Id="Rff0d2302a5d240d6" /><Relationship Type="http://schemas.openxmlformats.org/officeDocument/2006/relationships/slideLayout" Target="/ppt/slideLayouts/slideLayout24.xml" Id="Re980baf7b2fd4d41" /></Relationships>
</file>

<file path=ppt/slides/_rels/slide54.xml.rels>&#65279;<?xml version="1.0" encoding="utf-8"?><Relationships xmlns="http://schemas.openxmlformats.org/package/2006/relationships"><Relationship Type="http://schemas.openxmlformats.org/officeDocument/2006/relationships/image" Target="/ppt/media/image29.jpg" Id="R6e751e6a8a5b4d5b" /><Relationship Type="http://schemas.openxmlformats.org/officeDocument/2006/relationships/slideLayout" Target="/ppt/slideLayouts/slideLayout21.xml" Id="Rcade208a91354807" /></Relationships>
</file>

<file path=ppt/slides/_rels/slide55.xml.rels>&#65279;<?xml version="1.0" encoding="utf-8"?><Relationships xmlns="http://schemas.openxmlformats.org/package/2006/relationships"><Relationship Type="http://schemas.openxmlformats.org/officeDocument/2006/relationships/image" Target="/ppt/media/image30.jpg" Id="Rc53cea02c58842e8" /><Relationship Type="http://schemas.openxmlformats.org/officeDocument/2006/relationships/slideLayout" Target="/ppt/slideLayouts/slideLayout24.xml" Id="Ra423671c70514615" /></Relationships>
</file>

<file path=ppt/slides/_rels/slide56.xml.rels>&#65279;<?xml version="1.0" encoding="utf-8"?><Relationships xmlns="http://schemas.openxmlformats.org/package/2006/relationships"><Relationship Type="http://schemas.openxmlformats.org/officeDocument/2006/relationships/image" Target="/ppt/media/image31.jpg" Id="R77be3f3b283a4614" /><Relationship Type="http://schemas.openxmlformats.org/officeDocument/2006/relationships/image" Target="/ppt/media/image7.png" Id="Re063b0a79b18499d" /><Relationship Type="http://schemas.openxmlformats.org/officeDocument/2006/relationships/slideLayout" Target="/ppt/slideLayouts/slideLayout20.xml" Id="Re0d39a8b6ce743a9" /></Relationships>
</file>

<file path=ppt/slides/_rels/slide57.xml.rels>&#65279;<?xml version="1.0" encoding="utf-8"?><Relationships xmlns="http://schemas.openxmlformats.org/package/2006/relationships"><Relationship Type="http://schemas.openxmlformats.org/officeDocument/2006/relationships/slideLayout" Target="/ppt/slideLayouts/slideLayout20.xml" Id="Rb12538cef83c44e4" /></Relationships>
</file>

<file path=ppt/slides/_rels/slide58.xml.rels>&#65279;<?xml version="1.0" encoding="utf-8"?><Relationships xmlns="http://schemas.openxmlformats.org/package/2006/relationships"><Relationship Type="http://schemas.openxmlformats.org/officeDocument/2006/relationships/image" Target="/ppt/media/image8.png" Id="R3b05363423484721" /><Relationship Type="http://schemas.openxmlformats.org/officeDocument/2006/relationships/slideLayout" Target="/ppt/slideLayouts/slideLayout20.xml" Id="R7d5a979d76444862" /></Relationships>
</file>

<file path=ppt/slides/_rels/slide59.xml.rels>&#65279;<?xml version="1.0" encoding="utf-8"?><Relationships xmlns="http://schemas.openxmlformats.org/package/2006/relationships"><Relationship Type="http://schemas.openxmlformats.org/officeDocument/2006/relationships/image" Target="/ppt/media/image9.png" Id="Rd630650d2a9340f9" /><Relationship Type="http://schemas.openxmlformats.org/officeDocument/2006/relationships/image" Target="/ppt/media/image32.jpg" Id="R7e201aded9414ca2" /><Relationship Type="http://schemas.openxmlformats.org/officeDocument/2006/relationships/slideLayout" Target="/ppt/slideLayouts/slideLayout20.xml" Id="Rce70a16bccc344c9" /></Relationships>
</file>

<file path=ppt/slides/_rels/slide6.xml.rels>&#65279;<?xml version="1.0" encoding="utf-8"?><Relationships xmlns="http://schemas.openxmlformats.org/package/2006/relationships"><Relationship Type="http://schemas.openxmlformats.org/officeDocument/2006/relationships/image" Target="/ppt/media/image4.jpg" Id="Rb12650847adc4bd5" /><Relationship Type="http://schemas.openxmlformats.org/officeDocument/2006/relationships/slideLayout" Target="/ppt/slideLayouts/slideLayout7.xml" Id="Rc69f30edb91947d9" /></Relationships>
</file>

<file path=ppt/slides/_rels/slide60.xml.rels>&#65279;<?xml version="1.0" encoding="utf-8"?><Relationships xmlns="http://schemas.openxmlformats.org/package/2006/relationships"><Relationship Type="http://schemas.openxmlformats.org/officeDocument/2006/relationships/diagramData" Target="/ppt/graphics/data7.xml" Id="R0fb6e5bf30e64b92" /><Relationship Type="http://schemas.openxmlformats.org/officeDocument/2006/relationships/diagramLayout" Target="/ppt/graphics/layout7.xml" Id="R7f297642eba0496d" /><Relationship Type="http://schemas.openxmlformats.org/officeDocument/2006/relationships/diagramQuickStyle" Target="/ppt/graphics/quickStyle7.xml" Id="R669ecd10700d42b7" /><Relationship Type="http://schemas.openxmlformats.org/officeDocument/2006/relationships/diagramColors" Target="/ppt/graphics/colors7.xml" Id="Ra377d0b3b5ee416f" /><Relationship Type="http://schemas.openxmlformats.org/officeDocument/2006/relationships/slideLayout" Target="/ppt/slideLayouts/slideLayout22.xml" Id="Rbac99c14b99f4c49" /></Relationships>
</file>

<file path=ppt/slides/_rels/slide61.xml.rels>&#65279;<?xml version="1.0" encoding="utf-8"?><Relationships xmlns="http://schemas.openxmlformats.org/package/2006/relationships"><Relationship Type="http://schemas.openxmlformats.org/officeDocument/2006/relationships/image" Target="/ppt/media/image33.jpg" Id="R33adaf86b6a44586" /><Relationship Type="http://schemas.openxmlformats.org/officeDocument/2006/relationships/slideLayout" Target="/ppt/slideLayouts/slideLayout24.xml" Id="R35603c9bab7b4048" /></Relationships>
</file>

<file path=ppt/slides/_rels/slide62.xml.rels>&#65279;<?xml version="1.0" encoding="utf-8"?><Relationships xmlns="http://schemas.openxmlformats.org/package/2006/relationships"><Relationship Type="http://schemas.openxmlformats.org/officeDocument/2006/relationships/diagramData" Target="/ppt/graphics/data8.xml" Id="Re7b5488d306c44bf" /><Relationship Type="http://schemas.openxmlformats.org/officeDocument/2006/relationships/diagramLayout" Target="/ppt/graphics/layout8.xml" Id="Re72910c3d47146e8" /><Relationship Type="http://schemas.openxmlformats.org/officeDocument/2006/relationships/diagramQuickStyle" Target="/ppt/graphics/quickStyle8.xml" Id="R2d73ba251bcd4c2c" /><Relationship Type="http://schemas.openxmlformats.org/officeDocument/2006/relationships/diagramColors" Target="/ppt/graphics/colors8.xml" Id="R01deca51708a4b66" /><Relationship Type="http://schemas.openxmlformats.org/officeDocument/2006/relationships/slideLayout" Target="/ppt/slideLayouts/slideLayout22.xml" Id="R261680a4b2b44576" /></Relationships>
</file>

<file path=ppt/slides/_rels/slide63.xml.rels>&#65279;<?xml version="1.0" encoding="utf-8"?><Relationships xmlns="http://schemas.openxmlformats.org/package/2006/relationships"><Relationship Type="http://schemas.openxmlformats.org/officeDocument/2006/relationships/slideLayout" Target="/ppt/slideLayouts/slideLayout24.xml" Id="R39ffbfd525de4303" /></Relationships>
</file>

<file path=ppt/slides/_rels/slide64.xml.rels>&#65279;<?xml version="1.0" encoding="utf-8"?><Relationships xmlns="http://schemas.openxmlformats.org/package/2006/relationships"><Relationship Type="http://schemas.openxmlformats.org/officeDocument/2006/relationships/image" Target="/ppt/media/image10.png" Id="Rea54ffb62b154a5b" /><Relationship Type="http://schemas.openxmlformats.org/officeDocument/2006/relationships/image" Target="/ppt/media/image11.png" Id="Rb44c91dda0a04770" /><Relationship Type="http://schemas.openxmlformats.org/officeDocument/2006/relationships/slideLayout" Target="/ppt/slideLayouts/slideLayout24.xml" Id="R6adf17fe328149a3" /></Relationships>
</file>

<file path=ppt/slides/_rels/slide65.xml.rels>&#65279;<?xml version="1.0" encoding="utf-8"?><Relationships xmlns="http://schemas.openxmlformats.org/package/2006/relationships"><Relationship Type="http://schemas.openxmlformats.org/officeDocument/2006/relationships/image" Target="/ppt/media/image34.jpg" Id="Rf8c998acab0e455c" /><Relationship Type="http://schemas.openxmlformats.org/officeDocument/2006/relationships/slideLayout" Target="/ppt/slideLayouts/slideLayout24.xml" Id="R2a3e5f2eaebf4754" /></Relationships>
</file>

<file path=ppt/slides/_rels/slide7.xml.rels>&#65279;<?xml version="1.0" encoding="utf-8"?><Relationships xmlns="http://schemas.openxmlformats.org/package/2006/relationships"><Relationship Type="http://schemas.openxmlformats.org/officeDocument/2006/relationships/slideLayout" Target="/ppt/slideLayouts/slideLayout7.xml" Id="Re3ece47a4ebb4e51" /></Relationships>
</file>

<file path=ppt/slides/_rels/slide8.xml.rels>&#65279;<?xml version="1.0" encoding="utf-8"?><Relationships xmlns="http://schemas.openxmlformats.org/package/2006/relationships"><Relationship Type="http://schemas.openxmlformats.org/officeDocument/2006/relationships/image" Target="/ppt/media/image2.png" Id="R7ed0e92b96264746" /><Relationship Type="http://schemas.openxmlformats.org/officeDocument/2006/relationships/slideLayout" Target="/ppt/slideLayouts/slideLayout7.xml" Id="R547d121a77064b9d" /></Relationships>
</file>

<file path=ppt/slides/_rels/slide9.xml.rels>&#65279;<?xml version="1.0" encoding="utf-8"?><Relationships xmlns="http://schemas.openxmlformats.org/package/2006/relationships"><Relationship Type="http://schemas.openxmlformats.org/officeDocument/2006/relationships/slideLayout" Target="/ppt/slideLayouts/slideLayout7.xml" Id="Rdfad7e5872064f30"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F192E75-70C5-405E-87A8-062128C0ED20}"/>
              </a:ext>
            </a:extLst>
          </p:cNvPr>
          <p:cNvSpPr>
            <a:spLocks noGrp="1"/>
          </p:cNvSpPr>
          <p:nvPr>
            <p:ph type="ctrTitle"/>
          </p:nvPr>
        </p:nvSpPr>
        <p:spPr/>
        <p:txBody>
          <a:bodyPr/>
          <a:lstStyle/>
          <a:p>
            <a:r>
              <a:rPr lang="en-US" sz="4400" b="1" u="sng" dirty="0">
                <a:solidFill>
                  <a:schemeClr val="bg1"/>
                </a:solidFill>
                <a:effectLst/>
                <a:latin typeface="Calibri" panose="020F0502020204030204" pitchFamily="34" charset="0"/>
                <a:ea typeface="Calibri" panose="020F0502020204030204" pitchFamily="34" charset="0"/>
                <a:cs typeface="Arial" panose="020B0604020202020204" pitchFamily="34" charset="0"/>
              </a:rPr>
              <a:t>SPINAL  ANATOMY</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ar-SA" dirty="0"/>
          </a:p>
        </p:txBody>
      </p:sp>
      <p:sp>
        <p:nvSpPr>
          <p:cNvPr id="3" name="عنوان فرعي 2">
            <a:extLst>
              <a:ext uri="{FF2B5EF4-FFF2-40B4-BE49-F238E27FC236}">
                <a16:creationId xmlns:a16="http://schemas.microsoft.com/office/drawing/2014/main" id="{A08B8F99-5CAA-4657-A04B-F7526D7FB085}"/>
              </a:ext>
            </a:extLst>
          </p:cNvPr>
          <p:cNvSpPr>
            <a:spLocks noGrp="1"/>
          </p:cNvSpPr>
          <p:nvPr>
            <p:ph type="subTitle" idx="1"/>
          </p:nvPr>
        </p:nvSpPr>
        <p:spPr/>
        <p:txBody>
          <a:bodyPr/>
          <a:lstStyle/>
          <a:p>
            <a:r>
              <a:rPr lang="en-GB" dirty="0"/>
              <a:t>By Dr Saleha </a:t>
            </a:r>
            <a:r>
              <a:rPr lang="en-GB" dirty="0" err="1"/>
              <a:t>Jabali</a:t>
            </a:r>
            <a:r>
              <a:rPr lang="en-GB" dirty="0"/>
              <a:t> 2023</a:t>
            </a:r>
            <a:endParaRPr lang="ar-SA" dirty="0"/>
          </a:p>
        </p:txBody>
      </p:sp>
    </p:spTree>
    <p:extLst>
      <p:ext uri="{BB962C8B-B14F-4D97-AF65-F5344CB8AC3E}">
        <p14:creationId xmlns:p14="http://schemas.microsoft.com/office/powerpoint/2010/main" val="1370966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9D4DDF5-8280-46AB-B5C4-41248CBD2BEE}"/>
              </a:ext>
            </a:extLst>
          </p:cNvPr>
          <p:cNvSpPr>
            <a:spLocks noGrp="1"/>
          </p:cNvSpPr>
          <p:nvPr>
            <p:ph type="title"/>
          </p:nvPr>
        </p:nvSpPr>
        <p:spPr/>
        <p:txBody>
          <a:bodyPr/>
          <a:lstStyle/>
          <a:p>
            <a:r>
              <a:rPr lang="en-GB" dirty="0">
                <a:solidFill>
                  <a:schemeClr val="bg1"/>
                </a:solidFill>
              </a:rPr>
              <a:t>Note</a:t>
            </a:r>
            <a:r>
              <a:rPr lang="en-GB" dirty="0"/>
              <a:t> </a:t>
            </a:r>
            <a:endParaRPr lang="ar-SA" dirty="0"/>
          </a:p>
        </p:txBody>
      </p:sp>
      <p:sp>
        <p:nvSpPr>
          <p:cNvPr id="3" name="عنصر نائب للمحتوى 2">
            <a:extLst>
              <a:ext uri="{FF2B5EF4-FFF2-40B4-BE49-F238E27FC236}">
                <a16:creationId xmlns:a16="http://schemas.microsoft.com/office/drawing/2014/main" id="{06C9A45A-D190-4B3A-8519-FD015B6CB008}"/>
              </a:ext>
            </a:extLst>
          </p:cNvPr>
          <p:cNvSpPr>
            <a:spLocks noGrp="1"/>
          </p:cNvSpPr>
          <p:nvPr>
            <p:ph idx="1"/>
          </p:nvPr>
        </p:nvSpPr>
        <p:spPr/>
        <p:txBody>
          <a:bodyPr/>
          <a:lstStyle/>
          <a:p>
            <a:pPr algn="l"/>
            <a:r>
              <a:rPr lang="en-US"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To avoid complication   the level of the block  should be at  T</a:t>
            </a:r>
            <a:r>
              <a:rPr lang="en-GB" b="1" dirty="0">
                <a:solidFill>
                  <a:schemeClr val="bg1"/>
                </a:solidFill>
                <a:latin typeface="Calibri" panose="020F0502020204030204" pitchFamily="34" charset="0"/>
                <a:ea typeface="Calibri" panose="020F0502020204030204" pitchFamily="34" charset="0"/>
                <a:cs typeface="Arial" panose="020B0604020202020204" pitchFamily="34" charset="0"/>
              </a:rPr>
              <a:t>4</a:t>
            </a:r>
            <a:r>
              <a:rPr lang="en-US"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and no numbness on the upper limbs or fingers</a:t>
            </a:r>
            <a:endParaRPr lang="en-US"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endParaRPr lang="ar-SA" dirty="0"/>
          </a:p>
        </p:txBody>
      </p:sp>
    </p:spTree>
    <p:extLst>
      <p:ext uri="{BB962C8B-B14F-4D97-AF65-F5344CB8AC3E}">
        <p14:creationId xmlns:p14="http://schemas.microsoft.com/office/powerpoint/2010/main" val="1696391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2A44FAA-25B5-4F65-B099-42BC76A7D9AD}"/>
              </a:ext>
            </a:extLst>
          </p:cNvPr>
          <p:cNvSpPr>
            <a:spLocks noGrp="1"/>
          </p:cNvSpPr>
          <p:nvPr>
            <p:ph type="title"/>
          </p:nvPr>
        </p:nvSpPr>
        <p:spPr/>
        <p:txBody>
          <a:bodyPr/>
          <a:lstStyle/>
          <a:p>
            <a:endParaRPr lang="ar-SA"/>
          </a:p>
        </p:txBody>
      </p:sp>
      <p:sp>
        <p:nvSpPr>
          <p:cNvPr id="3" name="عنصر نائب للمحتوى 2">
            <a:extLst>
              <a:ext uri="{FF2B5EF4-FFF2-40B4-BE49-F238E27FC236}">
                <a16:creationId xmlns:a16="http://schemas.microsoft.com/office/drawing/2014/main" id="{C26C3DAD-BC09-4101-87B2-1844BBA952FB}"/>
              </a:ext>
            </a:extLst>
          </p:cNvPr>
          <p:cNvSpPr>
            <a:spLocks noGrp="1"/>
          </p:cNvSpPr>
          <p:nvPr>
            <p:ph idx="1"/>
          </p:nvPr>
        </p:nvSpPr>
        <p:spPr/>
        <p:txBody>
          <a:bodyPr/>
          <a:lstStyle/>
          <a:p>
            <a:endParaRPr lang="ar-SA" dirty="0"/>
          </a:p>
        </p:txBody>
      </p:sp>
      <p:pic>
        <p:nvPicPr>
          <p:cNvPr id="4" name="Content Placeholder 3" descr="anatomy-of-spine-67-728.jpg">
            <a:extLst>
              <a:ext uri="{FF2B5EF4-FFF2-40B4-BE49-F238E27FC236}">
                <a16:creationId xmlns:a16="http://schemas.microsoft.com/office/drawing/2014/main" id="{D0BEE4EA-86F9-45C0-8E85-DE2214067F43}"/>
              </a:ext>
            </a:extLst>
          </p:cNvPr>
          <p:cNvPicPr>
            <a:picLocks noChangeAspect="1"/>
          </p:cNvPicPr>
          <p:nvPr/>
        </p:nvPicPr>
        <p:blipFill>
          <a:blip r:embed="R847beadf114d4269" cstate="print"/>
          <a:stretch>
            <a:fillRect/>
          </a:stretch>
        </p:blipFill>
        <p:spPr>
          <a:xfrm>
            <a:off x="2819400" y="76200"/>
            <a:ext cx="7848600" cy="6629400"/>
          </a:xfrm>
          <a:prstGeom prst="rect">
            <a:avLst/>
          </a:prstGeom>
        </p:spPr>
      </p:pic>
    </p:spTree>
    <p:extLst>
      <p:ext uri="{BB962C8B-B14F-4D97-AF65-F5344CB8AC3E}">
        <p14:creationId xmlns:p14="http://schemas.microsoft.com/office/powerpoint/2010/main" val="4102165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3300F6F-2D4A-4C46-9D35-F0402ADCAD92}"/>
              </a:ext>
            </a:extLst>
          </p:cNvPr>
          <p:cNvSpPr>
            <a:spLocks noGrp="1"/>
          </p:cNvSpPr>
          <p:nvPr>
            <p:ph type="title"/>
          </p:nvPr>
        </p:nvSpPr>
        <p:spPr/>
        <p:txBody>
          <a:bodyPr/>
          <a:lstStyle/>
          <a:p>
            <a:r>
              <a:rPr lang="en-US" sz="3600" i="1" dirty="0">
                <a:ln w="9525" cap="rnd" cmpd="sng" algn="ctr">
                  <a:solidFill>
                    <a:srgbClr val="000000"/>
                  </a:solidFill>
                  <a:prstDash val="solid"/>
                  <a:bevel/>
                </a:ln>
                <a:solidFill>
                  <a:srgbClr val="000000"/>
                </a:solidFill>
                <a:effectLst/>
                <a:latin typeface="Calibri" panose="020F0502020204030204" pitchFamily="34" charset="0"/>
                <a:ea typeface="Calibri" panose="020F0502020204030204" pitchFamily="34" charset="0"/>
                <a:cs typeface="Arial" panose="020B0604020202020204" pitchFamily="34" charset="0"/>
              </a:rPr>
              <a:t>Note </a:t>
            </a:r>
            <a:br>
              <a:rPr lang="en-US" sz="3600" dirty="0">
                <a:effectLst/>
                <a:latin typeface="Calibri" panose="020F0502020204030204" pitchFamily="34" charset="0"/>
                <a:ea typeface="Calibri" panose="020F0502020204030204" pitchFamily="34" charset="0"/>
                <a:cs typeface="Arial" panose="020B0604020202020204" pitchFamily="34" charset="0"/>
              </a:rPr>
            </a:br>
            <a:endParaRPr lang="ar-SA" dirty="0"/>
          </a:p>
        </p:txBody>
      </p:sp>
      <p:sp>
        <p:nvSpPr>
          <p:cNvPr id="3" name="عنصر نائب للمحتوى 2">
            <a:extLst>
              <a:ext uri="{FF2B5EF4-FFF2-40B4-BE49-F238E27FC236}">
                <a16:creationId xmlns:a16="http://schemas.microsoft.com/office/drawing/2014/main" id="{FB0A4AB5-E573-417A-9AFA-F64AFCA04530}"/>
              </a:ext>
            </a:extLst>
          </p:cNvPr>
          <p:cNvSpPr>
            <a:spLocks noGrp="1"/>
          </p:cNvSpPr>
          <p:nvPr>
            <p:ph idx="1"/>
          </p:nvPr>
        </p:nvSpPr>
        <p:spPr/>
        <p:txBody>
          <a:bodyPr/>
          <a:lstStyle/>
          <a:p>
            <a:pPr marL="0" indent="0" algn="l">
              <a:lnSpc>
                <a:spcPct val="200000"/>
              </a:lnSpc>
              <a:spcAft>
                <a:spcPts val="1000"/>
              </a:spcAft>
              <a:buNone/>
            </a:pPr>
            <a:r>
              <a:rPr lang="ar-SA" sz="1800" dirty="0">
                <a:latin typeface="Calibri" panose="020F0502020204030204" pitchFamily="34" charset="0"/>
                <a:ea typeface="Calibri" panose="020F0502020204030204" pitchFamily="34" charset="0"/>
                <a:cs typeface="Arial" panose="020B0604020202020204" pitchFamily="34" charset="0"/>
              </a:rPr>
              <a:t>**</a:t>
            </a:r>
            <a:r>
              <a:rPr lang="en-US" sz="1800" dirty="0">
                <a:ln w="9525" cap="rnd" cmpd="sng" algn="ctr">
                  <a:solidFill>
                    <a:srgbClr val="000000"/>
                  </a:solidFill>
                  <a:prstDash val="solid"/>
                  <a:bevel/>
                </a:ln>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1800" i="1" dirty="0">
                <a:ln w="9525" cap="rnd" cmpd="sng" algn="ctr">
                  <a:solidFill>
                    <a:srgbClr val="000000"/>
                  </a:solidFill>
                  <a:prstDash val="solid"/>
                  <a:bevel/>
                </a:ln>
                <a:solidFill>
                  <a:srgbClr val="000000"/>
                </a:solidFill>
                <a:effectLst/>
                <a:latin typeface="Calibri" panose="020F0502020204030204" pitchFamily="34" charset="0"/>
                <a:ea typeface="Calibri" panose="020F0502020204030204" pitchFamily="34" charset="0"/>
                <a:cs typeface="Arial" panose="020B0604020202020204" pitchFamily="34" charset="0"/>
              </a:rPr>
              <a:t>Epidural     anesthesia   :   means  administration  of medication(high dose and volume of local anesthetic )  into   the  epidural space ( extradural)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l"/>
            <a:r>
              <a:rPr lang="en-US" sz="1800" i="1" dirty="0">
                <a:ln w="9525" cap="rnd" cmpd="sng" algn="ctr">
                  <a:solidFill>
                    <a:srgbClr val="000000"/>
                  </a:solidFill>
                  <a:prstDash val="solid"/>
                  <a:bevel/>
                </a:ln>
                <a:solidFill>
                  <a:srgbClr val="000000"/>
                </a:solidFill>
                <a:effectLst/>
                <a:latin typeface="Calibri" panose="020F0502020204030204" pitchFamily="34" charset="0"/>
                <a:ea typeface="Calibri" panose="020F0502020204030204" pitchFamily="34" charset="0"/>
                <a:cs typeface="Arial" panose="020B0604020202020204" pitchFamily="34" charset="0"/>
              </a:rPr>
              <a:t>* Spinal  (intrathecal ) anesthesia : means administration  of  medication  (small dose and volume of local anesthetic ) into the  subarachnoid  space </a:t>
            </a:r>
            <a:endParaRPr lang="ar-SA" dirty="0"/>
          </a:p>
        </p:txBody>
      </p:sp>
    </p:spTree>
    <p:extLst>
      <p:ext uri="{BB962C8B-B14F-4D97-AF65-F5344CB8AC3E}">
        <p14:creationId xmlns:p14="http://schemas.microsoft.com/office/powerpoint/2010/main" val="4182133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5A9B134-AA9C-4A5B-B053-FEDC813B43FB}"/>
              </a:ext>
            </a:extLst>
          </p:cNvPr>
          <p:cNvSpPr>
            <a:spLocks noGrp="1"/>
          </p:cNvSpPr>
          <p:nvPr>
            <p:ph type="title"/>
          </p:nvPr>
        </p:nvSpPr>
        <p:spPr/>
        <p:txBody>
          <a:bodyPr/>
          <a:lstStyle/>
          <a:p>
            <a:r>
              <a:rPr lang="en-US"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Local anesthetic  blocks  the pain  impulse at  the  dorsal   root  ganglion (DRG)   just  before  the  pain impulse enter the  spinal cord .</a:t>
            </a:r>
            <a:br>
              <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rPr>
            </a:br>
            <a:endParaRPr lang="ar-SA" dirty="0">
              <a:solidFill>
                <a:schemeClr val="bg1"/>
              </a:solidFill>
            </a:endParaRPr>
          </a:p>
        </p:txBody>
      </p:sp>
      <p:pic>
        <p:nvPicPr>
          <p:cNvPr id="4" name="Picture 1">
            <a:extLst>
              <a:ext uri="{FF2B5EF4-FFF2-40B4-BE49-F238E27FC236}">
                <a16:creationId xmlns:a16="http://schemas.microsoft.com/office/drawing/2014/main" id="{E3BEC070-A045-4FC3-A1C7-0237E7A56890}"/>
              </a:ext>
            </a:extLst>
          </p:cNvPr>
          <p:cNvPicPr>
            <a:picLocks noGrp="1" noChangeAspect="1"/>
          </p:cNvPicPr>
          <p:nvPr>
            <p:ph idx="1"/>
          </p:nvPr>
        </p:nvPicPr>
        <p:blipFill>
          <a:blip r:embed="Re951666c20184069"/>
          <a:srcRect/>
          <a:stretch>
            <a:fillRect/>
          </a:stretch>
        </p:blipFill>
        <p:spPr bwMode="auto">
          <a:xfrm>
            <a:off x="3003936" y="2097088"/>
            <a:ext cx="6184127" cy="3662906"/>
          </a:xfrm>
          <a:prstGeom prst="rect">
            <a:avLst/>
          </a:prstGeom>
          <a:ln>
            <a:noFill/>
          </a:ln>
          <a:effectLst>
            <a:outerShdw blurRad="190500" algn="tl" rotWithShape="0">
              <a:srgbClr val="000000">
                <a:alpha val="70000"/>
              </a:srgbClr>
            </a:outerShdw>
          </a:effectLst>
        </p:spPr>
      </p:pic>
      <p:sp>
        <p:nvSpPr>
          <p:cNvPr id="6" name="مربع نص 5">
            <a:extLst>
              <a:ext uri="{FF2B5EF4-FFF2-40B4-BE49-F238E27FC236}">
                <a16:creationId xmlns:a16="http://schemas.microsoft.com/office/drawing/2014/main" id="{BADA408F-58E4-466C-AAC8-F0499F95205A}"/>
              </a:ext>
            </a:extLst>
          </p:cNvPr>
          <p:cNvSpPr txBox="1"/>
          <p:nvPr/>
        </p:nvSpPr>
        <p:spPr>
          <a:xfrm>
            <a:off x="3039035" y="2593319"/>
            <a:ext cx="6099586" cy="1676741"/>
          </a:xfrm>
          <a:prstGeom prst="rect">
            <a:avLst/>
          </a:prstGeom>
          <a:noFill/>
        </p:spPr>
        <p:txBody>
          <a:bodyPr wrap="square">
            <a:spAutoFit/>
          </a:bodyPr>
          <a:lstStyle/>
          <a:p>
            <a:pPr>
              <a:lnSpc>
                <a:spcPct val="200000"/>
              </a:lnSpc>
              <a:spcAft>
                <a:spcPts val="1000"/>
              </a:spcAft>
            </a:pPr>
            <a:r>
              <a:rPr lang="en-US" sz="1800" b="1" dirty="0">
                <a:effectLst/>
                <a:latin typeface="Calibri" panose="020F0502020204030204" pitchFamily="34" charset="0"/>
                <a:ea typeface="Calibri" panose="020F0502020204030204" pitchFamily="34" charset="0"/>
                <a:cs typeface="Arial" panose="020B0604020202020204" pitchFamily="34" charset="0"/>
              </a:rPr>
              <a:t>Local anesthetic  blocks  the pain  impulse at  the  dorsal   root  ganglion (DRG)   just  before  the  pain impulse enter the  spinal cord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25221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C37C7AB-6D10-4324-A390-8FBAE81A9396}"/>
              </a:ext>
            </a:extLst>
          </p:cNvPr>
          <p:cNvSpPr>
            <a:spLocks noGrp="1"/>
          </p:cNvSpPr>
          <p:nvPr>
            <p:ph type="title"/>
          </p:nvPr>
        </p:nvSpPr>
        <p:spPr/>
        <p:txBody>
          <a:bodyPr/>
          <a:lstStyle/>
          <a:p>
            <a:r>
              <a:rPr lang="en-GB" dirty="0"/>
              <a:t>Thank you </a:t>
            </a:r>
            <a:endParaRPr lang="ar-SA" dirty="0"/>
          </a:p>
        </p:txBody>
      </p:sp>
      <p:sp>
        <p:nvSpPr>
          <p:cNvPr id="3" name="عنصر نائب للمحتوى 2">
            <a:extLst>
              <a:ext uri="{FF2B5EF4-FFF2-40B4-BE49-F238E27FC236}">
                <a16:creationId xmlns:a16="http://schemas.microsoft.com/office/drawing/2014/main" id="{7A61F6A2-1164-437E-BF7F-647CE530C737}"/>
              </a:ext>
            </a:extLst>
          </p:cNvPr>
          <p:cNvSpPr>
            <a:spLocks noGrp="1"/>
          </p:cNvSpPr>
          <p:nvPr>
            <p:ph idx="1"/>
          </p:nvPr>
        </p:nvSpPr>
        <p:spPr/>
        <p:txBody>
          <a:bodyPr/>
          <a:lstStyle/>
          <a:p>
            <a:endParaRPr lang="ar-SA"/>
          </a:p>
        </p:txBody>
      </p:sp>
    </p:spTree>
    <p:extLst>
      <p:ext uri="{BB962C8B-B14F-4D97-AF65-F5344CB8AC3E}">
        <p14:creationId xmlns:p14="http://schemas.microsoft.com/office/powerpoint/2010/main" val="656590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ctrTitle"/>
          </p:nvPr>
        </p:nvSpPr>
        <p:spPr>
          <a:xfrm>
            <a:off x="659301" y="1474968"/>
            <a:ext cx="2823919" cy="1959037"/>
          </a:xfrm>
        </p:spPr>
        <p:txBody>
          <a:bodyPr>
            <a:normAutofit/>
          </a:bodyPr>
          <a:lstStyle/>
          <a:p>
            <a:r>
              <a:rPr lang="en-US" sz="3300" b="1" dirty="0"/>
              <a:t>Neuraxial </a:t>
            </a:r>
            <a:r>
              <a:rPr lang="en-US" sz="3300" b="1" dirty="0" err="1"/>
              <a:t>Blokade</a:t>
            </a:r>
            <a:endParaRPr lang="en-US" sz="3300" b="1" dirty="0"/>
          </a:p>
        </p:txBody>
      </p:sp>
      <p:pic>
        <p:nvPicPr>
          <p:cNvPr id="4" name="Content Placeholder 6"/>
          <p:cNvPicPr>
            <a:picLocks noChangeAspect="1"/>
          </p:cNvPicPr>
          <p:nvPr/>
        </p:nvPicPr>
        <p:blipFill>
          <a:blip r:embed="Ra508646c303a48fc" cstate="print"/>
          <a:srcRect/>
          <a:stretch>
            <a:fillRect/>
          </a:stretch>
        </p:blipFill>
        <p:spPr>
          <a:xfrm>
            <a:off x="6262742" y="1126855"/>
            <a:ext cx="2994182" cy="3866172"/>
          </a:xfrm>
          <a:prstGeom prst="rect">
            <a:avLst/>
          </a:prstGeom>
        </p:spPr>
      </p:pic>
    </p:spTree>
    <p:extLst>
      <p:ext uri="{BB962C8B-B14F-4D97-AF65-F5344CB8AC3E}">
        <p14:creationId xmlns:p14="http://schemas.microsoft.com/office/powerpoint/2010/main" val="1838578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8" name="Rectangle 4"/>
          <p:cNvSpPr>
            <a:spLocks noGrp="1" noChangeArrowheads="1"/>
          </p:cNvSpPr>
          <p:nvPr>
            <p:ph type="title"/>
          </p:nvPr>
        </p:nvSpPr>
        <p:spPr>
          <a:xfrm>
            <a:off x="1981200" y="2514600"/>
            <a:ext cx="8229600" cy="1143000"/>
          </a:xfrm>
        </p:spPr>
        <p:txBody>
          <a:bodyPr>
            <a:normAutofit fontScale="90000"/>
          </a:bodyPr>
          <a:lstStyle/>
          <a:p>
            <a:r>
              <a:rPr lang="en-US" sz="4000"/>
              <a:t>Surface Anatomy and Landmarks</a:t>
            </a:r>
          </a:p>
        </p:txBody>
      </p:sp>
    </p:spTree>
    <p:extLst>
      <p:ext uri="{BB962C8B-B14F-4D97-AF65-F5344CB8AC3E}">
        <p14:creationId xmlns:p14="http://schemas.microsoft.com/office/powerpoint/2010/main" val="1718793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ChangeArrowheads="1"/>
          </p:cNvSpPr>
          <p:nvPr>
            <p:ph type="title"/>
          </p:nvPr>
        </p:nvSpPr>
        <p:spPr>
          <a:xfrm>
            <a:off x="1451579" y="2303047"/>
            <a:ext cx="3272093" cy="2674198"/>
          </a:xfrm>
        </p:spPr>
        <p:txBody>
          <a:bodyPr anchor="t">
            <a:normAutofit/>
          </a:bodyPr>
          <a:lstStyle/>
          <a:p>
            <a:r>
              <a:rPr lang="en-US"/>
              <a:t>Locating prominent cervical and thoracic vertebrae</a:t>
            </a:r>
          </a:p>
        </p:txBody>
      </p:sp>
      <p:graphicFrame>
        <p:nvGraphicFramePr>
          <p:cNvPr id="558085" name="Rectangle 3">
            <a:extLst>
              <a:ext uri="{FF2B5EF4-FFF2-40B4-BE49-F238E27FC236}">
                <a16:creationId xmlns:a16="http://schemas.microsoft.com/office/drawing/2014/main" id="{349BF08A-DA05-4BE6-B6E4-70F84D89A925}"/>
              </a:ext>
            </a:extLst>
          </p:cNvPr>
          <p:cNvGraphicFramePr>
            <a:graphicFrameLocks noGrp="1"/>
          </p:cNvGraphicFramePr>
          <p:nvPr>
            <p:ph sz="quarter" idx="1"/>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6cc2e7a3d3a54c31" r:lo="Rf18812af1f8e4c31" r:qs="R96d4830c756a4424" r:cs="Rffce71bcc68e4865"/>
          </a:graphicData>
        </a:graphic>
      </p:graphicFrame>
    </p:spTree>
    <p:extLst>
      <p:ext uri="{BB962C8B-B14F-4D97-AF65-F5344CB8AC3E}">
        <p14:creationId xmlns:p14="http://schemas.microsoft.com/office/powerpoint/2010/main" val="742279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2" name="Rectangle 4"/>
          <p:cNvSpPr>
            <a:spLocks noGrp="1" noChangeArrowheads="1"/>
          </p:cNvSpPr>
          <p:nvPr>
            <p:ph type="title"/>
          </p:nvPr>
        </p:nvSpPr>
        <p:spPr>
          <a:xfrm>
            <a:off x="1776729" y="4459039"/>
            <a:ext cx="8643011" cy="551528"/>
          </a:xfrm>
        </p:spPr>
        <p:txBody>
          <a:bodyPr vert="horz" lIns="91440" tIns="45720" rIns="91440" bIns="0" rtlCol="0" anchor="b">
            <a:normAutofit/>
          </a:bodyPr>
          <a:lstStyle/>
          <a:p>
            <a:r>
              <a:rPr lang="en-US" sz="3600"/>
              <a:t>Palpation of Spinous Process</a:t>
            </a:r>
          </a:p>
        </p:txBody>
      </p:sp>
      <p:pic>
        <p:nvPicPr>
          <p:cNvPr id="52225" name="Picture 1" descr="Volume 2 spinal pictures 003"/>
          <p:cNvPicPr>
            <a:picLocks noChangeAspect="1" noChangeArrowheads="1"/>
          </p:cNvPicPr>
          <p:nvPr/>
        </p:nvPicPr>
        <p:blipFill rotWithShape="1">
          <a:blip r:embed="R8f229c7db3b04ff1" cstate="print"/>
          <a:srcRect r="2" b="1406"/>
          <a:stretch/>
        </p:blipFill>
        <p:spPr bwMode="auto">
          <a:xfrm>
            <a:off x="2408470" y="963739"/>
            <a:ext cx="3599926" cy="2369223"/>
          </a:xfrm>
          <a:prstGeom prst="rect">
            <a:avLst/>
          </a:prstGeom>
          <a:noFill/>
        </p:spPr>
      </p:pic>
      <p:pic>
        <p:nvPicPr>
          <p:cNvPr id="52226" name="Picture 2" descr="Regional Pictures 029"/>
          <p:cNvPicPr>
            <a:picLocks noChangeAspect="1" noChangeArrowheads="1"/>
          </p:cNvPicPr>
          <p:nvPr/>
        </p:nvPicPr>
        <p:blipFill rotWithShape="1">
          <a:blip r:embed="R158af23ceb984231" cstate="print"/>
          <a:srcRect t="1404" r="2" b="2"/>
          <a:stretch/>
        </p:blipFill>
        <p:spPr bwMode="auto">
          <a:xfrm>
            <a:off x="6172121" y="963739"/>
            <a:ext cx="3599926" cy="2369223"/>
          </a:xfrm>
          <a:prstGeom prst="rect">
            <a:avLst/>
          </a:prstGeom>
          <a:noFill/>
        </p:spPr>
      </p:pic>
    </p:spTree>
    <p:extLst>
      <p:ext uri="{BB962C8B-B14F-4D97-AF65-F5344CB8AC3E}">
        <p14:creationId xmlns:p14="http://schemas.microsoft.com/office/powerpoint/2010/main" val="1900332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p:cNvSpPr>
            <a:spLocks noGrp="1" noChangeArrowheads="1"/>
          </p:cNvSpPr>
          <p:nvPr>
            <p:ph type="title"/>
          </p:nvPr>
        </p:nvSpPr>
        <p:spPr>
          <a:xfrm>
            <a:off x="1451579" y="804519"/>
            <a:ext cx="9291215" cy="1049235"/>
          </a:xfrm>
        </p:spPr>
        <p:txBody>
          <a:bodyPr>
            <a:normAutofit/>
          </a:bodyPr>
          <a:lstStyle/>
          <a:p>
            <a:r>
              <a:rPr lang="en-US"/>
              <a:t>Spinous Processes</a:t>
            </a:r>
          </a:p>
        </p:txBody>
      </p:sp>
      <p:graphicFrame>
        <p:nvGraphicFramePr>
          <p:cNvPr id="556037" name="Rectangle 3">
            <a:extLst>
              <a:ext uri="{FF2B5EF4-FFF2-40B4-BE49-F238E27FC236}">
                <a16:creationId xmlns:a16="http://schemas.microsoft.com/office/drawing/2014/main" id="{F2D1FCC7-3688-4EDD-AEDC-08C7633F0ED5}"/>
              </a:ext>
            </a:extLst>
          </p:cNvPr>
          <p:cNvGraphicFramePr>
            <a:graphicFrameLocks noGrp="1"/>
          </p:cNvGraphicFramePr>
          <p:nvPr>
            <p:ph sz="quarter" idx="1"/>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a5a0904d597344f4" r:lo="Rbdf238b21b77404c" r:qs="R8564d1a0cbdc405a" r:cs="Rcba1a8fe338443e3"/>
          </a:graphicData>
        </a:graphic>
      </p:graphicFrame>
    </p:spTree>
    <p:extLst>
      <p:ext uri="{BB962C8B-B14F-4D97-AF65-F5344CB8AC3E}">
        <p14:creationId xmlns:p14="http://schemas.microsoft.com/office/powerpoint/2010/main" val="800683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F70269F-BC67-42CC-BA07-76BF648BFC95}"/>
              </a:ext>
            </a:extLst>
          </p:cNvPr>
          <p:cNvSpPr>
            <a:spLocks noGrp="1"/>
          </p:cNvSpPr>
          <p:nvPr>
            <p:ph type="title"/>
          </p:nvPr>
        </p:nvSpPr>
        <p:spPr>
          <a:xfrm>
            <a:off x="1141413" y="618518"/>
            <a:ext cx="9905998" cy="448281"/>
          </a:xfrm>
        </p:spPr>
        <p:txBody>
          <a:bodyPr>
            <a:normAutofit fontScale="90000"/>
          </a:bodyPr>
          <a:lstStyle/>
          <a:p>
            <a:endParaRPr lang="ar-SA" dirty="0"/>
          </a:p>
        </p:txBody>
      </p:sp>
      <p:sp>
        <p:nvSpPr>
          <p:cNvPr id="3" name="عنصر نائب للمحتوى 2">
            <a:extLst>
              <a:ext uri="{FF2B5EF4-FFF2-40B4-BE49-F238E27FC236}">
                <a16:creationId xmlns:a16="http://schemas.microsoft.com/office/drawing/2014/main" id="{3790CB35-749D-4116-9D56-ED6373A055E4}"/>
              </a:ext>
            </a:extLst>
          </p:cNvPr>
          <p:cNvSpPr>
            <a:spLocks noGrp="1"/>
          </p:cNvSpPr>
          <p:nvPr>
            <p:ph idx="1"/>
          </p:nvPr>
        </p:nvSpPr>
        <p:spPr>
          <a:xfrm>
            <a:off x="1141412" y="1290918"/>
            <a:ext cx="9905999" cy="4500283"/>
          </a:xfrm>
        </p:spPr>
        <p:txBody>
          <a:bodyPr>
            <a:normAutofit/>
          </a:bodyPr>
          <a:lstStyle/>
          <a:p>
            <a:pPr marL="0" lvl="0" indent="0" algn="l" rtl="0">
              <a:lnSpc>
                <a:spcPct val="200000"/>
              </a:lnSpc>
              <a:buNone/>
            </a:pPr>
            <a:r>
              <a:rPr lang="en-US"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The structure of the spina provides  stability , protection of spinal cord ,and weight -bearing movement in the upright posture .</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a:lnSpc>
                <a:spcPct val="200000"/>
              </a:lnSpc>
              <a:buFont typeface="Symbol" panose="05050102010706020507" pitchFamily="18" charset="2"/>
              <a:buChar char=""/>
            </a:pPr>
            <a:r>
              <a:rPr lang="en-US"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The spine consist of vertebra  which are 33 in number ,being divided by structural similarity  in to cervical (7) , thoracic (12) , lumber(5) , sacral (5),and  coccygeal  regions (4) . </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a:lnSpc>
                <a:spcPct val="200000"/>
              </a:lnSpc>
              <a:spcAft>
                <a:spcPts val="1000"/>
              </a:spcAft>
              <a:buFont typeface="Symbol" panose="05050102010706020507" pitchFamily="18" charset="2"/>
              <a:buChar char=""/>
            </a:pPr>
            <a:r>
              <a:rPr lang="en-US"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Each vertebra consist of the same structure :body ,transverse process, spinous process ,lamina and pedicles </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endParaRPr lang="ar-SA" dirty="0"/>
          </a:p>
        </p:txBody>
      </p:sp>
    </p:spTree>
    <p:extLst>
      <p:ext uri="{BB962C8B-B14F-4D97-AF65-F5344CB8AC3E}">
        <p14:creationId xmlns:p14="http://schemas.microsoft.com/office/powerpoint/2010/main" val="3761432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ChangeArrowheads="1"/>
          </p:cNvSpPr>
          <p:nvPr>
            <p:ph type="title"/>
          </p:nvPr>
        </p:nvSpPr>
        <p:spPr/>
        <p:txBody>
          <a:bodyPr/>
          <a:lstStyle/>
          <a:p>
            <a:r>
              <a:rPr lang="en-US"/>
              <a:t>What is Tuffier’s Line?</a:t>
            </a:r>
          </a:p>
        </p:txBody>
      </p:sp>
      <p:sp>
        <p:nvSpPr>
          <p:cNvPr id="560131" name="Rectangle 3"/>
          <p:cNvSpPr>
            <a:spLocks noGrp="1" noChangeArrowheads="1"/>
          </p:cNvSpPr>
          <p:nvPr>
            <p:ph sz="quarter" idx="1"/>
          </p:nvPr>
        </p:nvSpPr>
        <p:spPr/>
        <p:txBody>
          <a:bodyPr/>
          <a:lstStyle/>
          <a:p>
            <a:r>
              <a:rPr lang="en-US"/>
              <a:t>A line drawn between the highest points of both iliac crests will yield either the body of L4 or the L4-L5 interspace.</a:t>
            </a:r>
          </a:p>
        </p:txBody>
      </p:sp>
    </p:spTree>
    <p:extLst>
      <p:ext uri="{BB962C8B-B14F-4D97-AF65-F5344CB8AC3E}">
        <p14:creationId xmlns:p14="http://schemas.microsoft.com/office/powerpoint/2010/main" val="394481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si-surface-anat2.jpg"/>
          <p:cNvPicPr>
            <a:picLocks noChangeAspect="1"/>
          </p:cNvPicPr>
          <p:nvPr/>
        </p:nvPicPr>
        <p:blipFill>
          <a:blip r:embed="R34d2647969cc404b" cstate="print"/>
          <a:stretch>
            <a:fillRect/>
          </a:stretch>
        </p:blipFill>
        <p:spPr>
          <a:xfrm>
            <a:off x="1524000" y="1096709"/>
            <a:ext cx="9144000" cy="4664583"/>
          </a:xfrm>
          <a:prstGeom prst="rect">
            <a:avLst/>
          </a:prstGeom>
        </p:spPr>
      </p:pic>
    </p:spTree>
    <p:extLst>
      <p:ext uri="{BB962C8B-B14F-4D97-AF65-F5344CB8AC3E}">
        <p14:creationId xmlns:p14="http://schemas.microsoft.com/office/powerpoint/2010/main" val="2100433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descr="Volume 2 spinal pictures 001"/>
          <p:cNvPicPr>
            <a:picLocks noChangeAspect="1" noChangeArrowheads="1"/>
          </p:cNvPicPr>
          <p:nvPr/>
        </p:nvPicPr>
        <p:blipFill>
          <a:blip r:embed="R4c1c8776fac44682" cstate="print"/>
          <a:srcRect/>
          <a:stretch>
            <a:fillRect/>
          </a:stretch>
        </p:blipFill>
        <p:spPr bwMode="auto">
          <a:xfrm>
            <a:off x="2057400" y="2133600"/>
            <a:ext cx="4457700" cy="2971800"/>
          </a:xfrm>
          <a:prstGeom prst="rect">
            <a:avLst/>
          </a:prstGeom>
          <a:noFill/>
          <a:ln w="9525">
            <a:noFill/>
            <a:miter lim="800000"/>
            <a:headEnd/>
            <a:tailEnd/>
          </a:ln>
        </p:spPr>
      </p:pic>
      <p:pic>
        <p:nvPicPr>
          <p:cNvPr id="31746" name="Picture 2" descr="Regional Pictures 039"/>
          <p:cNvPicPr>
            <a:picLocks noChangeAspect="1" noChangeArrowheads="1"/>
          </p:cNvPicPr>
          <p:nvPr/>
        </p:nvPicPr>
        <p:blipFill>
          <a:blip r:embed="R434ce255262d48f8" cstate="print"/>
          <a:srcRect l="20789" r="10394" b="9445"/>
          <a:stretch>
            <a:fillRect/>
          </a:stretch>
        </p:blipFill>
        <p:spPr bwMode="auto">
          <a:xfrm>
            <a:off x="6934200" y="2133600"/>
            <a:ext cx="3410768" cy="2971800"/>
          </a:xfrm>
          <a:prstGeom prst="rect">
            <a:avLst/>
          </a:prstGeom>
          <a:noFill/>
          <a:ln w="9525">
            <a:noFill/>
            <a:miter lim="800000"/>
            <a:headEnd/>
            <a:tailEnd/>
          </a:ln>
        </p:spPr>
      </p:pic>
      <p:sp>
        <p:nvSpPr>
          <p:cNvPr id="31747" name="AutoShape 3"/>
          <p:cNvSpPr>
            <a:spLocks noChangeArrowheads="1"/>
          </p:cNvSpPr>
          <p:nvPr/>
        </p:nvSpPr>
        <p:spPr bwMode="auto">
          <a:xfrm>
            <a:off x="6934200" y="2362200"/>
            <a:ext cx="3352800" cy="114300"/>
          </a:xfrm>
          <a:prstGeom prst="leftRightArrow">
            <a:avLst>
              <a:gd name="adj1" fmla="val 50000"/>
              <a:gd name="adj2" fmla="val 311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50283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4" name="Rectangle 4"/>
          <p:cNvSpPr>
            <a:spLocks noGrp="1" noChangeArrowheads="1"/>
          </p:cNvSpPr>
          <p:nvPr>
            <p:ph type="title"/>
          </p:nvPr>
        </p:nvSpPr>
        <p:spPr>
          <a:xfrm>
            <a:off x="1905000" y="2438400"/>
            <a:ext cx="8229600" cy="1143000"/>
          </a:xfrm>
        </p:spPr>
        <p:txBody>
          <a:bodyPr>
            <a:normAutofit fontScale="90000"/>
          </a:bodyPr>
          <a:lstStyle/>
          <a:p>
            <a:r>
              <a:rPr lang="en-US" sz="4000"/>
              <a:t>Anatomical Considerations of the Spinal Cord and Neuraxial Blockade.</a:t>
            </a:r>
          </a:p>
        </p:txBody>
      </p:sp>
    </p:spTree>
    <p:extLst>
      <p:ext uri="{BB962C8B-B14F-4D97-AF65-F5344CB8AC3E}">
        <p14:creationId xmlns:p14="http://schemas.microsoft.com/office/powerpoint/2010/main" val="493370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ChangeArrowheads="1"/>
          </p:cNvSpPr>
          <p:nvPr>
            <p:ph type="title"/>
          </p:nvPr>
        </p:nvSpPr>
        <p:spPr>
          <a:xfrm>
            <a:off x="1451579" y="804519"/>
            <a:ext cx="9291215" cy="1049235"/>
          </a:xfrm>
        </p:spPr>
        <p:txBody>
          <a:bodyPr>
            <a:normAutofit/>
          </a:bodyPr>
          <a:lstStyle/>
          <a:p>
            <a:r>
              <a:rPr lang="en-US"/>
              <a:t>The Subarachnoid Space is a continuous space that contains</a:t>
            </a:r>
          </a:p>
        </p:txBody>
      </p:sp>
      <p:graphicFrame>
        <p:nvGraphicFramePr>
          <p:cNvPr id="488453" name="Rectangle 3">
            <a:extLst>
              <a:ext uri="{FF2B5EF4-FFF2-40B4-BE49-F238E27FC236}">
                <a16:creationId xmlns:a16="http://schemas.microsoft.com/office/drawing/2014/main" id="{7F9A5F9D-3D47-4598-801C-6E7636DCE31E}"/>
              </a:ext>
            </a:extLst>
          </p:cNvPr>
          <p:cNvGraphicFramePr>
            <a:graphicFrameLocks noGrp="1"/>
          </p:cNvGraphicFramePr>
          <p:nvPr>
            <p:ph sz="quarter" idx="1"/>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e9cee593f2534b45" r:lo="R33cc3e956b07432e" r:qs="R74873204d250499e" r:cs="Rf313e1b98fa34e32"/>
          </a:graphicData>
        </a:graphic>
      </p:graphicFrame>
    </p:spTree>
    <p:extLst>
      <p:ext uri="{BB962C8B-B14F-4D97-AF65-F5344CB8AC3E}">
        <p14:creationId xmlns:p14="http://schemas.microsoft.com/office/powerpoint/2010/main" val="876449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a:xfrm>
            <a:off x="1451579" y="804519"/>
            <a:ext cx="9291215" cy="1049235"/>
          </a:xfrm>
        </p:spPr>
        <p:txBody>
          <a:bodyPr>
            <a:normAutofit/>
          </a:bodyPr>
          <a:lstStyle/>
          <a:p>
            <a:r>
              <a:rPr lang="en-US"/>
              <a:t>CSF</a:t>
            </a:r>
          </a:p>
        </p:txBody>
      </p:sp>
      <p:graphicFrame>
        <p:nvGraphicFramePr>
          <p:cNvPr id="528389" name="Rectangle 3">
            <a:extLst>
              <a:ext uri="{FF2B5EF4-FFF2-40B4-BE49-F238E27FC236}">
                <a16:creationId xmlns:a16="http://schemas.microsoft.com/office/drawing/2014/main" id="{C0343A6D-1CA0-48E9-96FF-40A120CB7473}"/>
              </a:ext>
            </a:extLst>
          </p:cNvPr>
          <p:cNvGraphicFramePr>
            <a:graphicFrameLocks noGrp="1"/>
          </p:cNvGraphicFramePr>
          <p:nvPr>
            <p:ph sz="quarter" idx="1"/>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791f8b6127b245ee" r:lo="R168337a503f04b2a" r:qs="Rf4a297c99f864740" r:cs="R0b9f8daf24074b60"/>
          </a:graphicData>
        </a:graphic>
      </p:graphicFrame>
    </p:spTree>
    <p:extLst>
      <p:ext uri="{BB962C8B-B14F-4D97-AF65-F5344CB8AC3E}">
        <p14:creationId xmlns:p14="http://schemas.microsoft.com/office/powerpoint/2010/main" val="1458668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title"/>
          </p:nvPr>
        </p:nvSpPr>
        <p:spPr>
          <a:xfrm>
            <a:off x="1451579" y="804519"/>
            <a:ext cx="9291215" cy="1049235"/>
          </a:xfrm>
        </p:spPr>
        <p:txBody>
          <a:bodyPr>
            <a:normAutofit/>
          </a:bodyPr>
          <a:lstStyle/>
          <a:p>
            <a:r>
              <a:rPr lang="en-US"/>
              <a:t>CSF</a:t>
            </a:r>
          </a:p>
        </p:txBody>
      </p:sp>
      <p:graphicFrame>
        <p:nvGraphicFramePr>
          <p:cNvPr id="529413" name="Rectangle 3">
            <a:extLst>
              <a:ext uri="{FF2B5EF4-FFF2-40B4-BE49-F238E27FC236}">
                <a16:creationId xmlns:a16="http://schemas.microsoft.com/office/drawing/2014/main" id="{6F5DC855-B5A5-4D32-9E97-4DECAB7DBC09}"/>
              </a:ext>
            </a:extLst>
          </p:cNvPr>
          <p:cNvGraphicFramePr>
            <a:graphicFrameLocks noGrp="1"/>
          </p:cNvGraphicFramePr>
          <p:nvPr>
            <p:ph sz="quarter" idx="1"/>
            <p:extLst>
              <p:ext uri="{D42A27DB-BD31-4B8C-83A1-F6EECF244321}">
                <p14:modId xmlns:p14="http://schemas.microsoft.com/office/powerpoint/2010/main" val="1429943029"/>
              </p:ext>
            </p:extLst>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f846903bc52246bd" r:lo="Rcc1d9a505c974d00" r:qs="Rf33b51fb06254bb1" r:cs="R0c4e8a51534a4155"/>
          </a:graphicData>
        </a:graphic>
      </p:graphicFrame>
    </p:spTree>
    <p:extLst>
      <p:ext uri="{BB962C8B-B14F-4D97-AF65-F5344CB8AC3E}">
        <p14:creationId xmlns:p14="http://schemas.microsoft.com/office/powerpoint/2010/main" val="133313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a:xfrm>
            <a:off x="1451579" y="804519"/>
            <a:ext cx="9291215" cy="1049235"/>
          </a:xfrm>
        </p:spPr>
        <p:txBody>
          <a:bodyPr>
            <a:normAutofit/>
          </a:bodyPr>
          <a:lstStyle/>
          <a:p>
            <a:r>
              <a:rPr lang="en-US"/>
              <a:t>Membranes that surround the spinal cord</a:t>
            </a:r>
          </a:p>
        </p:txBody>
      </p:sp>
      <p:graphicFrame>
        <p:nvGraphicFramePr>
          <p:cNvPr id="530437" name="Rectangle 3">
            <a:extLst>
              <a:ext uri="{FF2B5EF4-FFF2-40B4-BE49-F238E27FC236}">
                <a16:creationId xmlns:a16="http://schemas.microsoft.com/office/drawing/2014/main" id="{03443C64-9302-4134-AA46-7137F2F8249B}"/>
              </a:ext>
            </a:extLst>
          </p:cNvPr>
          <p:cNvGraphicFramePr>
            <a:graphicFrameLocks noGrp="1"/>
          </p:cNvGraphicFramePr>
          <p:nvPr>
            <p:ph sz="quarter" idx="1"/>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d7ba50c1ba584569" r:lo="Rae8d7fbee3a849cf" r:qs="Rd7c03674f2e847d6" r:cs="Rea4a6c814f214cd8"/>
          </a:graphicData>
        </a:graphic>
      </p:graphicFrame>
    </p:spTree>
    <p:extLst>
      <p:ext uri="{BB962C8B-B14F-4D97-AF65-F5344CB8AC3E}">
        <p14:creationId xmlns:p14="http://schemas.microsoft.com/office/powerpoint/2010/main" val="9714693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8" name="Rectangle 4"/>
          <p:cNvSpPr>
            <a:spLocks noGrp="1" noChangeArrowheads="1"/>
          </p:cNvSpPr>
          <p:nvPr>
            <p:ph type="title"/>
          </p:nvPr>
        </p:nvSpPr>
        <p:spPr>
          <a:xfrm>
            <a:off x="1981200" y="2590800"/>
            <a:ext cx="8229600" cy="1143000"/>
          </a:xfrm>
        </p:spPr>
        <p:txBody>
          <a:bodyPr/>
          <a:lstStyle/>
          <a:p>
            <a:r>
              <a:rPr lang="en-US"/>
              <a:t>Epidural Space Anatomy</a:t>
            </a:r>
          </a:p>
        </p:txBody>
      </p:sp>
    </p:spTree>
    <p:extLst>
      <p:ext uri="{BB962C8B-B14F-4D97-AF65-F5344CB8AC3E}">
        <p14:creationId xmlns:p14="http://schemas.microsoft.com/office/powerpoint/2010/main" val="1073018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p:txBody>
          <a:bodyPr/>
          <a:lstStyle/>
          <a:p>
            <a:r>
              <a:rPr lang="en-US"/>
              <a:t>Ligamentum Flavum</a:t>
            </a:r>
          </a:p>
        </p:txBody>
      </p:sp>
      <p:sp>
        <p:nvSpPr>
          <p:cNvPr id="544771" name="Rectangle 3"/>
          <p:cNvSpPr>
            <a:spLocks noGrp="1" noChangeArrowheads="1"/>
          </p:cNvSpPr>
          <p:nvPr>
            <p:ph sz="quarter" idx="1"/>
          </p:nvPr>
        </p:nvSpPr>
        <p:spPr/>
        <p:txBody>
          <a:bodyPr>
            <a:normAutofit/>
          </a:bodyPr>
          <a:lstStyle/>
          <a:p>
            <a:r>
              <a:rPr lang="en-US" dirty="0"/>
              <a:t>Posterior to the epidural space</a:t>
            </a:r>
          </a:p>
          <a:p>
            <a:r>
              <a:rPr lang="en-US" dirty="0"/>
              <a:t>Extends from the foramen magnum to the sacral hiatus</a:t>
            </a:r>
          </a:p>
          <a:p>
            <a:r>
              <a:rPr lang="en-US" dirty="0"/>
              <a:t>Distance from skin to ligament varies from 3-8 cm in the lumbar area.  It is 4 cm in 50% of the patients and 4-6 cm in 80% of the patients.</a:t>
            </a:r>
          </a:p>
          <a:p>
            <a:r>
              <a:rPr lang="en-US" dirty="0"/>
              <a:t>Thickness of the </a:t>
            </a:r>
            <a:r>
              <a:rPr lang="en-US" dirty="0" err="1"/>
              <a:t>ligamentum</a:t>
            </a:r>
            <a:r>
              <a:rPr lang="en-US" dirty="0"/>
              <a:t> </a:t>
            </a:r>
            <a:r>
              <a:rPr lang="en-US" dirty="0" err="1"/>
              <a:t>flavum</a:t>
            </a:r>
            <a:r>
              <a:rPr lang="en-US" dirty="0"/>
              <a:t> also varies.  In the thoracic area it can range from 3-5 mm and in the lumbar it can range from 5-6 mm</a:t>
            </a:r>
          </a:p>
          <a:p>
            <a:pPr>
              <a:buNone/>
            </a:pPr>
            <a:r>
              <a:rPr lang="en-US" dirty="0"/>
              <a:t> </a:t>
            </a:r>
          </a:p>
        </p:txBody>
      </p:sp>
    </p:spTree>
    <p:extLst>
      <p:ext uri="{BB962C8B-B14F-4D97-AF65-F5344CB8AC3E}">
        <p14:creationId xmlns:p14="http://schemas.microsoft.com/office/powerpoint/2010/main" val="1859041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1CACD3B-1D58-430B-B6BE-DFF2411FAEE1}"/>
              </a:ext>
            </a:extLst>
          </p:cNvPr>
          <p:cNvSpPr>
            <a:spLocks noGrp="1"/>
          </p:cNvSpPr>
          <p:nvPr>
            <p:ph type="title"/>
          </p:nvPr>
        </p:nvSpPr>
        <p:spPr>
          <a:xfrm>
            <a:off x="1141413" y="618518"/>
            <a:ext cx="9905998" cy="371186"/>
          </a:xfrm>
        </p:spPr>
        <p:txBody>
          <a:bodyPr>
            <a:normAutofit/>
          </a:bodyPr>
          <a:lstStyle/>
          <a:p>
            <a:r>
              <a:rPr lang="en-US"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Spinal </a:t>
            </a:r>
            <a:r>
              <a:rPr lang="en-US" sz="1800" b="1" dirty="0" err="1">
                <a:solidFill>
                  <a:schemeClr val="bg1"/>
                </a:solidFill>
                <a:effectLst/>
                <a:latin typeface="Calibri" panose="020F0502020204030204" pitchFamily="34" charset="0"/>
                <a:ea typeface="Calibri" panose="020F0502020204030204" pitchFamily="34" charset="0"/>
                <a:cs typeface="Arial" panose="020B0604020202020204" pitchFamily="34" charset="0"/>
              </a:rPr>
              <a:t>columen</a:t>
            </a:r>
            <a:r>
              <a:rPr lang="en-US"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vertebra and spinal cord segments </a:t>
            </a:r>
            <a:endParaRPr lang="ar-SA" dirty="0">
              <a:solidFill>
                <a:schemeClr val="bg1"/>
              </a:solidFill>
            </a:endParaRPr>
          </a:p>
        </p:txBody>
      </p:sp>
      <p:pic>
        <p:nvPicPr>
          <p:cNvPr id="4" name="Picture 3">
            <a:extLst>
              <a:ext uri="{FF2B5EF4-FFF2-40B4-BE49-F238E27FC236}">
                <a16:creationId xmlns:a16="http://schemas.microsoft.com/office/drawing/2014/main" id="{9A1D7854-60F4-45EA-B25E-CD95410D3FDA}"/>
              </a:ext>
            </a:extLst>
          </p:cNvPr>
          <p:cNvPicPr>
            <a:picLocks noGrp="1" noChangeAspect="1"/>
          </p:cNvPicPr>
          <p:nvPr>
            <p:ph idx="1"/>
          </p:nvPr>
        </p:nvPicPr>
        <p:blipFill>
          <a:blip r:embed="R6cd397310d784c9d"/>
          <a:srcRect/>
          <a:stretch>
            <a:fillRect/>
          </a:stretch>
        </p:blipFill>
        <p:spPr bwMode="auto">
          <a:xfrm>
            <a:off x="2269864" y="1409252"/>
            <a:ext cx="5184566" cy="438194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845770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p:txBody>
          <a:bodyPr/>
          <a:lstStyle/>
          <a:p>
            <a:r>
              <a:rPr lang="en-US"/>
              <a:t>Contents of the Epidural Space</a:t>
            </a:r>
          </a:p>
        </p:txBody>
      </p:sp>
      <p:sp>
        <p:nvSpPr>
          <p:cNvPr id="542723" name="Rectangle 3"/>
          <p:cNvSpPr>
            <a:spLocks noGrp="1" noChangeArrowheads="1"/>
          </p:cNvSpPr>
          <p:nvPr>
            <p:ph sz="quarter" idx="1"/>
          </p:nvPr>
        </p:nvSpPr>
        <p:spPr/>
        <p:txBody>
          <a:bodyPr/>
          <a:lstStyle/>
          <a:p>
            <a:r>
              <a:rPr lang="en-US" dirty="0"/>
              <a:t>Fat</a:t>
            </a:r>
          </a:p>
          <a:p>
            <a:r>
              <a:rPr lang="en-US" dirty="0" err="1"/>
              <a:t>Areolar</a:t>
            </a:r>
            <a:r>
              <a:rPr lang="en-US" dirty="0"/>
              <a:t> tissue</a:t>
            </a:r>
          </a:p>
          <a:p>
            <a:r>
              <a:rPr lang="en-US" dirty="0" err="1"/>
              <a:t>Lymphatics</a:t>
            </a:r>
            <a:endParaRPr lang="en-US" dirty="0"/>
          </a:p>
          <a:p>
            <a:r>
              <a:rPr lang="en-US" dirty="0"/>
              <a:t>Blood vessels including the Batson venous plexus</a:t>
            </a:r>
          </a:p>
        </p:txBody>
      </p:sp>
    </p:spTree>
    <p:extLst>
      <p:ext uri="{BB962C8B-B14F-4D97-AF65-F5344CB8AC3E}">
        <p14:creationId xmlns:p14="http://schemas.microsoft.com/office/powerpoint/2010/main" val="218198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pidural-space-from-side (1).jpg"/>
          <p:cNvPicPr>
            <a:picLocks noGrp="1" noChangeAspect="1"/>
          </p:cNvPicPr>
          <p:nvPr>
            <p:ph sz="quarter" idx="4294967295"/>
          </p:nvPr>
        </p:nvPicPr>
        <p:blipFill>
          <a:blip r:embed="Ra827b2a59a8a4570" cstate="print"/>
          <a:stretch>
            <a:fillRect/>
          </a:stretch>
        </p:blipFill>
        <p:spPr>
          <a:xfrm>
            <a:off x="2381956" y="643467"/>
            <a:ext cx="7428088" cy="5571066"/>
          </a:xfrm>
          <a:prstGeom prst="rect">
            <a:avLst/>
          </a:prstGeom>
        </p:spPr>
      </p:pic>
    </p:spTree>
    <p:extLst>
      <p:ext uri="{BB962C8B-B14F-4D97-AF65-F5344CB8AC3E}">
        <p14:creationId xmlns:p14="http://schemas.microsoft.com/office/powerpoint/2010/main" val="874551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pidural675325099_1160992062_n3.jpg"/>
          <p:cNvPicPr>
            <a:picLocks noChangeAspect="1"/>
          </p:cNvPicPr>
          <p:nvPr/>
        </p:nvPicPr>
        <p:blipFill>
          <a:blip r:embed="Reb23019ce1f9415a" cstate="print"/>
          <a:stretch>
            <a:fillRect/>
          </a:stretch>
        </p:blipFill>
        <p:spPr>
          <a:xfrm>
            <a:off x="1859448" y="643467"/>
            <a:ext cx="8473104" cy="5571066"/>
          </a:xfrm>
          <a:prstGeom prst="rect">
            <a:avLst/>
          </a:prstGeom>
        </p:spPr>
      </p:pic>
    </p:spTree>
    <p:extLst>
      <p:ext uri="{BB962C8B-B14F-4D97-AF65-F5344CB8AC3E}">
        <p14:creationId xmlns:p14="http://schemas.microsoft.com/office/powerpoint/2010/main" val="9801604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defRPr/>
            </a:pPr>
            <a:r>
              <a:rPr lang="en-US" b="1" dirty="0">
                <a:solidFill>
                  <a:schemeClr val="tx2">
                    <a:satMod val="130000"/>
                  </a:schemeClr>
                </a:solidFill>
                <a:ea typeface="+mj-ea"/>
                <a:cs typeface="Times New Roman" pitchFamily="18" charset="0"/>
              </a:rPr>
              <a:t>Definition</a:t>
            </a:r>
          </a:p>
        </p:txBody>
      </p:sp>
      <p:sp>
        <p:nvSpPr>
          <p:cNvPr id="12292" name="Slide Number Placeholder 3"/>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normAutofit lnSpcReduction="10000"/>
          </a:bodyPr>
          <a:lstStyle/>
          <a:p>
            <a:endParaRPr lang="en-US" dirty="0">
              <a:solidFill>
                <a:srgbClr val="FFFFFF"/>
              </a:solidFill>
            </a:endParaRPr>
          </a:p>
        </p:txBody>
      </p:sp>
      <p:sp>
        <p:nvSpPr>
          <p:cNvPr id="11267" name="Rectangle 3"/>
          <p:cNvSpPr>
            <a:spLocks noGrp="1" noChangeArrowheads="1"/>
          </p:cNvSpPr>
          <p:nvPr>
            <p:ph type="subTitle" idx="4294967295"/>
          </p:nvPr>
        </p:nvSpPr>
        <p:spPr>
          <a:xfrm>
            <a:off x="1828800" y="1676400"/>
            <a:ext cx="8839200" cy="4495800"/>
          </a:xfrm>
        </p:spPr>
        <p:txBody>
          <a:bodyPr>
            <a:normAutofit/>
          </a:bodyPr>
          <a:lstStyle/>
          <a:p>
            <a:pPr>
              <a:lnSpc>
                <a:spcPct val="80000"/>
              </a:lnSpc>
              <a:buNone/>
              <a:defRPr/>
            </a:pPr>
            <a:r>
              <a:rPr lang="en-US" sz="3200" b="1" dirty="0">
                <a:cs typeface="Times New Roman" pitchFamily="18" charset="0"/>
              </a:rPr>
              <a:t>Spinal anesthesia :</a:t>
            </a:r>
            <a:endParaRPr lang="en-US" sz="3200" dirty="0">
              <a:cs typeface="Times New Roman" pitchFamily="18" charset="0"/>
            </a:endParaRPr>
          </a:p>
          <a:p>
            <a:pPr>
              <a:lnSpc>
                <a:spcPct val="80000"/>
              </a:lnSpc>
              <a:buNone/>
              <a:defRPr/>
            </a:pPr>
            <a:r>
              <a:rPr lang="en-US" sz="3200" dirty="0">
                <a:cs typeface="Times New Roman" pitchFamily="18" charset="0"/>
              </a:rPr>
              <a:t> </a:t>
            </a:r>
            <a:r>
              <a:rPr lang="en-US" sz="2800" dirty="0">
                <a:solidFill>
                  <a:schemeClr val="tx1">
                    <a:lumMod val="95000"/>
                    <a:lumOff val="5000"/>
                  </a:schemeClr>
                </a:solidFill>
                <a:cs typeface="Times New Roman" pitchFamily="18" charset="0"/>
              </a:rPr>
              <a:t>Injection of small amounts ( 2-3 ml) of local </a:t>
            </a:r>
            <a:r>
              <a:rPr lang="en-US" sz="2800" dirty="0" err="1">
                <a:solidFill>
                  <a:schemeClr val="tx1">
                    <a:lumMod val="95000"/>
                    <a:lumOff val="5000"/>
                  </a:schemeClr>
                </a:solidFill>
                <a:cs typeface="Times New Roman" pitchFamily="18" charset="0"/>
              </a:rPr>
              <a:t>anaesthetics</a:t>
            </a:r>
            <a:r>
              <a:rPr lang="en-US" sz="2800" dirty="0">
                <a:solidFill>
                  <a:schemeClr val="tx1">
                    <a:lumMod val="95000"/>
                    <a:lumOff val="5000"/>
                  </a:schemeClr>
                </a:solidFill>
                <a:cs typeface="Times New Roman" pitchFamily="18" charset="0"/>
              </a:rPr>
              <a:t> into the  CSF at the level </a:t>
            </a:r>
            <a:r>
              <a:rPr lang="en-US" sz="2800" u="sng" dirty="0">
                <a:solidFill>
                  <a:schemeClr val="tx1">
                    <a:lumMod val="95000"/>
                    <a:lumOff val="5000"/>
                  </a:schemeClr>
                </a:solidFill>
                <a:effectLst>
                  <a:outerShdw blurRad="38100" dist="38100" dir="2700000" algn="tl">
                    <a:srgbClr val="000000">
                      <a:alpha val="43137"/>
                    </a:srgbClr>
                  </a:outerShdw>
                </a:effectLst>
                <a:cs typeface="Times New Roman" pitchFamily="18" charset="0"/>
              </a:rPr>
              <a:t>below</a:t>
            </a:r>
            <a:r>
              <a:rPr lang="en-US" sz="2800" dirty="0">
                <a:solidFill>
                  <a:schemeClr val="tx1">
                    <a:lumMod val="95000"/>
                    <a:lumOff val="5000"/>
                  </a:schemeClr>
                </a:solidFill>
                <a:cs typeface="Times New Roman" pitchFamily="18" charset="0"/>
              </a:rPr>
              <a:t> ( L2 ) ,where the spinal cord ends, anesthesia of the lower body part below the umbilicus is achieved</a:t>
            </a:r>
            <a:r>
              <a:rPr lang="en-US" sz="4400" dirty="0">
                <a:solidFill>
                  <a:schemeClr val="tx1">
                    <a:lumMod val="95000"/>
                    <a:lumOff val="5000"/>
                  </a:schemeClr>
                </a:solidFill>
                <a:cs typeface="Times New Roman" pitchFamily="18" charset="0"/>
              </a:rPr>
              <a:t>.</a:t>
            </a:r>
          </a:p>
          <a:p>
            <a:pPr algn="just">
              <a:lnSpc>
                <a:spcPct val="80000"/>
              </a:lnSpc>
              <a:buNone/>
              <a:defRPr/>
            </a:pPr>
            <a:r>
              <a:rPr lang="en-US" sz="4400">
                <a:solidFill>
                  <a:schemeClr val="tx1">
                    <a:lumMod val="95000"/>
                    <a:lumOff val="5000"/>
                  </a:schemeClr>
                </a:solidFill>
                <a:cs typeface="Times New Roman" pitchFamily="18" charset="0"/>
              </a:rPr>
              <a:t>                </a:t>
            </a:r>
            <a:r>
              <a:rPr lang="en-US" sz="3200" b="1">
                <a:solidFill>
                  <a:srgbClr val="C00000"/>
                </a:solidFill>
                <a:cs typeface="Times New Roman" pitchFamily="18" charset="0"/>
              </a:rPr>
              <a:t>Indication</a:t>
            </a:r>
            <a:endParaRPr lang="en-US" sz="3200" b="1" dirty="0">
              <a:solidFill>
                <a:srgbClr val="C00000"/>
              </a:solidFill>
              <a:cs typeface="Times New Roman" pitchFamily="18" charset="0"/>
            </a:endParaRPr>
          </a:p>
          <a:p>
            <a:pPr>
              <a:lnSpc>
                <a:spcPct val="80000"/>
              </a:lnSpc>
              <a:buNone/>
              <a:defRPr/>
            </a:pPr>
            <a:r>
              <a:rPr lang="en-US" sz="2800" dirty="0">
                <a:latin typeface="+mj-lt"/>
                <a:cs typeface="Times New Roman" pitchFamily="18" charset="0"/>
              </a:rPr>
              <a:t>Operations below the umbilicus: hernia repairs,        </a:t>
            </a:r>
            <a:r>
              <a:rPr lang="en-US" sz="2800" dirty="0" err="1">
                <a:latin typeface="+mj-lt"/>
                <a:cs typeface="Times New Roman" pitchFamily="18" charset="0"/>
              </a:rPr>
              <a:t>gynaecological</a:t>
            </a:r>
            <a:r>
              <a:rPr lang="en-US" sz="2800" dirty="0">
                <a:latin typeface="+mj-lt"/>
                <a:cs typeface="Times New Roman" pitchFamily="18" charset="0"/>
              </a:rPr>
              <a:t>, urological operation, orthopedics,</a:t>
            </a:r>
          </a:p>
          <a:p>
            <a:pPr>
              <a:lnSpc>
                <a:spcPct val="80000"/>
              </a:lnSpc>
              <a:buNone/>
              <a:defRPr/>
            </a:pPr>
            <a:r>
              <a:rPr lang="en-US" sz="2800" dirty="0">
                <a:latin typeface="+mj-lt"/>
                <a:cs typeface="Times New Roman" pitchFamily="18" charset="0"/>
              </a:rPr>
              <a:t>Any operation on the perineum or genitalia.</a:t>
            </a:r>
          </a:p>
          <a:p>
            <a:pPr algn="just">
              <a:lnSpc>
                <a:spcPct val="80000"/>
              </a:lnSpc>
              <a:buNone/>
              <a:defRPr/>
            </a:pPr>
            <a:endParaRPr lang="en-US" sz="4400" dirty="0">
              <a:solidFill>
                <a:schemeClr val="tx1">
                  <a:lumMod val="95000"/>
                  <a:lumOff val="5000"/>
                </a:schemeClr>
              </a:solidFill>
              <a:cs typeface="Times New Roman" pitchFamily="18" charset="0"/>
            </a:endParaRPr>
          </a:p>
        </p:txBody>
      </p:sp>
    </p:spTree>
    <p:extLst>
      <p:ext uri="{BB962C8B-B14F-4D97-AF65-F5344CB8AC3E}">
        <p14:creationId xmlns:p14="http://schemas.microsoft.com/office/powerpoint/2010/main" val="20902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7" dur="500"/>
                                        <p:tgtEl>
                                          <p:spTgt spid="1126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267">
                                            <p:txEl>
                                              <p:pRg st="2" end="2"/>
                                            </p:txEl>
                                          </p:spTgt>
                                        </p:tgtEl>
                                        <p:attrNameLst>
                                          <p:attrName>style.visibility</p:attrName>
                                        </p:attrNameLst>
                                      </p:cBhvr>
                                      <p:to>
                                        <p:strVal val="visible"/>
                                      </p:to>
                                    </p:set>
                                    <p:animEffect transition="in" filter="checkerboard(across)">
                                      <p:cBhvr>
                                        <p:cTn id="12" dur="500"/>
                                        <p:tgtEl>
                                          <p:spTgt spid="112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1267">
                                            <p:txEl>
                                              <p:pRg st="3" end="3"/>
                                            </p:txEl>
                                          </p:spTgt>
                                        </p:tgtEl>
                                        <p:attrNameLst>
                                          <p:attrName>style.visibility</p:attrName>
                                        </p:attrNameLst>
                                      </p:cBhvr>
                                      <p:to>
                                        <p:strVal val="visible"/>
                                      </p:to>
                                    </p:set>
                                    <p:animEffect transition="in" filter="checkerboard(across)">
                                      <p:cBhvr>
                                        <p:cTn id="17" dur="500"/>
                                        <p:tgtEl>
                                          <p:spTgt spid="1126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1267">
                                            <p:txEl>
                                              <p:pRg st="4" end="4"/>
                                            </p:txEl>
                                          </p:spTgt>
                                        </p:tgtEl>
                                        <p:attrNameLst>
                                          <p:attrName>style.visibility</p:attrName>
                                        </p:attrNameLst>
                                      </p:cBhvr>
                                      <p:to>
                                        <p:strVal val="visible"/>
                                      </p:to>
                                    </p:set>
                                    <p:animEffect transition="in" filter="checkerboard(across)">
                                      <p:cBhvr>
                                        <p:cTn id="22" dur="500"/>
                                        <p:tgtEl>
                                          <p:spTgt spid="11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09800" y="0"/>
            <a:ext cx="7772400" cy="1219200"/>
          </a:xfrm>
        </p:spPr>
        <p:txBody>
          <a:bodyPr/>
          <a:lstStyle/>
          <a:p>
            <a:pPr>
              <a:defRPr/>
            </a:pPr>
            <a:r>
              <a:rPr lang="en-US">
                <a:solidFill>
                  <a:schemeClr val="accent1">
                    <a:tint val="88000"/>
                    <a:satMod val="150000"/>
                  </a:schemeClr>
                </a:solidFill>
              </a:rPr>
              <a:t>Spinal Anesthesia</a:t>
            </a:r>
          </a:p>
        </p:txBody>
      </p:sp>
      <p:sp>
        <p:nvSpPr>
          <p:cNvPr id="27651" name="Rectangle 3"/>
          <p:cNvSpPr>
            <a:spLocks noGrp="1" noChangeArrowheads="1"/>
          </p:cNvSpPr>
          <p:nvPr>
            <p:ph idx="1"/>
          </p:nvPr>
        </p:nvSpPr>
        <p:spPr>
          <a:xfrm>
            <a:off x="2209800" y="1524000"/>
            <a:ext cx="7772400" cy="4572000"/>
          </a:xfrm>
        </p:spPr>
        <p:txBody>
          <a:bodyPr/>
          <a:lstStyle/>
          <a:p>
            <a:r>
              <a:rPr lang="en-US" dirty="0"/>
              <a:t>Contraindications</a:t>
            </a:r>
          </a:p>
          <a:p>
            <a:pPr lvl="1"/>
            <a:r>
              <a:rPr lang="ar-BH" dirty="0"/>
              <a:t>    </a:t>
            </a:r>
            <a:r>
              <a:rPr lang="en-US" dirty="0"/>
              <a:t>Refusal</a:t>
            </a:r>
          </a:p>
          <a:p>
            <a:pPr lvl="2"/>
            <a:r>
              <a:rPr lang="en-US" dirty="0"/>
              <a:t>Infection</a:t>
            </a:r>
          </a:p>
          <a:p>
            <a:pPr lvl="2"/>
            <a:r>
              <a:rPr lang="en-US" dirty="0" err="1"/>
              <a:t>Coagulopathy</a:t>
            </a:r>
            <a:r>
              <a:rPr lang="en-US" dirty="0"/>
              <a:t> &amp; </a:t>
            </a:r>
            <a:r>
              <a:rPr lang="en-US" dirty="0" err="1"/>
              <a:t>anticoagulated</a:t>
            </a:r>
            <a:r>
              <a:rPr lang="en-US" dirty="0"/>
              <a:t> patient</a:t>
            </a:r>
          </a:p>
          <a:p>
            <a:pPr lvl="2"/>
            <a:r>
              <a:rPr lang="en-US" dirty="0"/>
              <a:t>Severe </a:t>
            </a:r>
            <a:r>
              <a:rPr lang="en-US" dirty="0" err="1"/>
              <a:t>hypovolemia</a:t>
            </a:r>
            <a:endParaRPr lang="en-US" dirty="0"/>
          </a:p>
          <a:p>
            <a:pPr lvl="2"/>
            <a:r>
              <a:rPr lang="en-US" dirty="0"/>
              <a:t>Increased intracranial pressure</a:t>
            </a:r>
          </a:p>
          <a:p>
            <a:pPr lvl="2"/>
            <a:r>
              <a:rPr lang="en-US" dirty="0"/>
              <a:t>Severe aortic or mitral stenosis</a:t>
            </a:r>
          </a:p>
          <a:p>
            <a:pPr marL="457200" lvl="1" indent="0">
              <a:buNone/>
            </a:pPr>
            <a:endParaRPr lang="en-US" dirty="0"/>
          </a:p>
        </p:txBody>
      </p:sp>
    </p:spTree>
    <p:extLst>
      <p:ext uri="{BB962C8B-B14F-4D97-AF65-F5344CB8AC3E}">
        <p14:creationId xmlns:p14="http://schemas.microsoft.com/office/powerpoint/2010/main" val="9090022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2" descr="http://img.chinamedevice.com/product/878/1486878.jpg"/>
          <p:cNvPicPr>
            <a:picLocks noChangeAspect="1" noChangeArrowheads="1"/>
          </p:cNvPicPr>
          <p:nvPr/>
        </p:nvPicPr>
        <p:blipFill>
          <a:blip r:embed="R13aa844a89184c01" cstate="print"/>
          <a:srcRect/>
          <a:stretch>
            <a:fillRect/>
          </a:stretch>
        </p:blipFill>
        <p:spPr bwMode="auto">
          <a:xfrm>
            <a:off x="1524000" y="1"/>
            <a:ext cx="5562600" cy="4152901"/>
          </a:xfrm>
          <a:prstGeom prst="rect">
            <a:avLst/>
          </a:prstGeom>
          <a:noFill/>
        </p:spPr>
      </p:pic>
      <p:pic>
        <p:nvPicPr>
          <p:cNvPr id="161796" name="Picture 4" descr="http://img.medscapestatic.com/pi/meds/ckb/97/26997tn.jpg"/>
          <p:cNvPicPr>
            <a:picLocks noChangeAspect="1" noChangeArrowheads="1"/>
          </p:cNvPicPr>
          <p:nvPr/>
        </p:nvPicPr>
        <p:blipFill>
          <a:blip r:embed="Rc6b4f306031f4ac4" cstate="print"/>
          <a:srcRect/>
          <a:stretch>
            <a:fillRect/>
          </a:stretch>
        </p:blipFill>
        <p:spPr bwMode="auto">
          <a:xfrm>
            <a:off x="5257800" y="3886200"/>
            <a:ext cx="5410200" cy="2676526"/>
          </a:xfrm>
          <a:prstGeom prst="rect">
            <a:avLst/>
          </a:prstGeom>
          <a:noFill/>
        </p:spPr>
      </p:pic>
      <p:sp>
        <p:nvSpPr>
          <p:cNvPr id="4" name="Rectangle 3"/>
          <p:cNvSpPr/>
          <p:nvPr/>
        </p:nvSpPr>
        <p:spPr>
          <a:xfrm>
            <a:off x="1524000" y="4343400"/>
            <a:ext cx="3352800" cy="228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C00000"/>
                </a:solidFill>
              </a:rPr>
              <a:t>Sterility</a:t>
            </a:r>
          </a:p>
        </p:txBody>
      </p:sp>
    </p:spTree>
    <p:extLst>
      <p:ext uri="{BB962C8B-B14F-4D97-AF65-F5344CB8AC3E}">
        <p14:creationId xmlns:p14="http://schemas.microsoft.com/office/powerpoint/2010/main" val="4021005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8" name="Picture 4" descr="http://www.nysora.com/files/2013/spinal-anesthesia/13.jpg"/>
          <p:cNvPicPr>
            <a:picLocks noChangeAspect="1" noChangeArrowheads="1"/>
          </p:cNvPicPr>
          <p:nvPr/>
        </p:nvPicPr>
        <p:blipFill>
          <a:blip r:embed="Rd950a913a2d6495d" cstate="print"/>
          <a:srcRect/>
          <a:stretch>
            <a:fillRect/>
          </a:stretch>
        </p:blipFill>
        <p:spPr bwMode="auto">
          <a:xfrm>
            <a:off x="5562600" y="1219201"/>
            <a:ext cx="5105400" cy="3905251"/>
          </a:xfrm>
          <a:prstGeom prst="rect">
            <a:avLst/>
          </a:prstGeom>
          <a:noFill/>
        </p:spPr>
      </p:pic>
      <p:pic>
        <p:nvPicPr>
          <p:cNvPr id="159750" name="Picture 6" descr="http://beta.nysora.com/files/2013/chapter-23/pic4.png"/>
          <p:cNvPicPr>
            <a:picLocks noChangeAspect="1" noChangeArrowheads="1"/>
          </p:cNvPicPr>
          <p:nvPr/>
        </p:nvPicPr>
        <p:blipFill>
          <a:blip r:embed="Rcd8adbe73fe04d3e" cstate="print"/>
          <a:srcRect/>
          <a:stretch>
            <a:fillRect/>
          </a:stretch>
        </p:blipFill>
        <p:spPr bwMode="auto">
          <a:xfrm>
            <a:off x="1524000" y="0"/>
            <a:ext cx="4876800" cy="6858000"/>
          </a:xfrm>
          <a:prstGeom prst="rect">
            <a:avLst/>
          </a:prstGeom>
          <a:noFill/>
        </p:spPr>
      </p:pic>
      <p:sp>
        <p:nvSpPr>
          <p:cNvPr id="7" name="Rectangle 6"/>
          <p:cNvSpPr/>
          <p:nvPr/>
        </p:nvSpPr>
        <p:spPr>
          <a:xfrm>
            <a:off x="6400800" y="5105400"/>
            <a:ext cx="4267200" cy="1752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lumMod val="95000"/>
                    <a:lumOff val="5000"/>
                  </a:schemeClr>
                </a:solidFill>
              </a:rPr>
              <a:t>Sitting Vs. Lateral </a:t>
            </a:r>
            <a:r>
              <a:rPr lang="en-US" sz="2800" dirty="0" err="1">
                <a:solidFill>
                  <a:schemeClr val="tx1">
                    <a:lumMod val="95000"/>
                    <a:lumOff val="5000"/>
                  </a:schemeClr>
                </a:solidFill>
              </a:rPr>
              <a:t>decobitus</a:t>
            </a:r>
            <a:endParaRPr lang="en-US" sz="2800" dirty="0">
              <a:solidFill>
                <a:schemeClr val="tx1">
                  <a:lumMod val="95000"/>
                  <a:lumOff val="5000"/>
                </a:schemeClr>
              </a:solidFill>
            </a:endParaRPr>
          </a:p>
        </p:txBody>
      </p:sp>
    </p:spTree>
    <p:extLst>
      <p:ext uri="{BB962C8B-B14F-4D97-AF65-F5344CB8AC3E}">
        <p14:creationId xmlns:p14="http://schemas.microsoft.com/office/powerpoint/2010/main" val="21207433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451580" y="804520"/>
            <a:ext cx="5550355" cy="1049235"/>
          </a:xfrm>
        </p:spPr>
        <p:txBody>
          <a:bodyPr>
            <a:normAutofit/>
          </a:bodyPr>
          <a:lstStyle/>
          <a:p>
            <a:pPr>
              <a:defRPr/>
            </a:pPr>
            <a:r>
              <a:rPr lang="en-US"/>
              <a:t>Spinal Technique</a:t>
            </a:r>
          </a:p>
        </p:txBody>
      </p:sp>
      <p:sp>
        <p:nvSpPr>
          <p:cNvPr id="24579" name="Rectangle 3"/>
          <p:cNvSpPr>
            <a:spLocks noGrp="1" noChangeArrowheads="1"/>
          </p:cNvSpPr>
          <p:nvPr>
            <p:ph idx="1"/>
          </p:nvPr>
        </p:nvSpPr>
        <p:spPr>
          <a:xfrm>
            <a:off x="1451580" y="2015732"/>
            <a:ext cx="5550355" cy="3450613"/>
          </a:xfrm>
        </p:spPr>
        <p:txBody>
          <a:bodyPr>
            <a:normAutofit/>
          </a:bodyPr>
          <a:lstStyle/>
          <a:p>
            <a:pPr>
              <a:lnSpc>
                <a:spcPct val="110000"/>
              </a:lnSpc>
            </a:pPr>
            <a:r>
              <a:rPr lang="en-US" sz="1300" dirty="0"/>
              <a:t>Midline Approach</a:t>
            </a:r>
          </a:p>
          <a:p>
            <a:pPr lvl="1">
              <a:lnSpc>
                <a:spcPct val="110000"/>
              </a:lnSpc>
            </a:pPr>
            <a:r>
              <a:rPr lang="en-US" sz="1300" dirty="0"/>
              <a:t>Skin</a:t>
            </a:r>
          </a:p>
          <a:p>
            <a:pPr lvl="1">
              <a:lnSpc>
                <a:spcPct val="110000"/>
              </a:lnSpc>
            </a:pPr>
            <a:r>
              <a:rPr lang="en-US" sz="1300" dirty="0"/>
              <a:t>Subcutaneous tissue</a:t>
            </a:r>
          </a:p>
          <a:p>
            <a:pPr lvl="1">
              <a:lnSpc>
                <a:spcPct val="110000"/>
              </a:lnSpc>
            </a:pPr>
            <a:r>
              <a:rPr lang="en-US" sz="1300" dirty="0" err="1"/>
              <a:t>Supraspinous</a:t>
            </a:r>
            <a:r>
              <a:rPr lang="en-US" sz="1300" dirty="0"/>
              <a:t> ligament</a:t>
            </a:r>
          </a:p>
          <a:p>
            <a:pPr lvl="1">
              <a:lnSpc>
                <a:spcPct val="110000"/>
              </a:lnSpc>
            </a:pPr>
            <a:r>
              <a:rPr lang="en-US" sz="1300" dirty="0" err="1"/>
              <a:t>Interspinous</a:t>
            </a:r>
            <a:r>
              <a:rPr lang="en-US" sz="1300" dirty="0"/>
              <a:t> ligament</a:t>
            </a:r>
          </a:p>
          <a:p>
            <a:pPr lvl="1">
              <a:lnSpc>
                <a:spcPct val="110000"/>
              </a:lnSpc>
            </a:pPr>
            <a:r>
              <a:rPr lang="en-US" sz="1300" dirty="0" err="1"/>
              <a:t>Ligamentum</a:t>
            </a:r>
            <a:r>
              <a:rPr lang="en-US" sz="1300" dirty="0"/>
              <a:t> </a:t>
            </a:r>
            <a:r>
              <a:rPr lang="en-US" sz="1300" dirty="0" err="1"/>
              <a:t>flavum</a:t>
            </a:r>
            <a:endParaRPr lang="en-US" sz="1300" dirty="0"/>
          </a:p>
          <a:p>
            <a:pPr lvl="1">
              <a:lnSpc>
                <a:spcPct val="110000"/>
              </a:lnSpc>
            </a:pPr>
            <a:r>
              <a:rPr lang="en-US" sz="1300" dirty="0"/>
              <a:t>Epidural space</a:t>
            </a:r>
          </a:p>
          <a:p>
            <a:pPr lvl="1">
              <a:lnSpc>
                <a:spcPct val="110000"/>
              </a:lnSpc>
            </a:pPr>
            <a:r>
              <a:rPr lang="en-US" sz="1300" dirty="0"/>
              <a:t>Dura mater</a:t>
            </a:r>
          </a:p>
          <a:p>
            <a:pPr lvl="1">
              <a:lnSpc>
                <a:spcPct val="110000"/>
              </a:lnSpc>
            </a:pPr>
            <a:r>
              <a:rPr lang="en-US" sz="1300" dirty="0" err="1"/>
              <a:t>Arachnoid</a:t>
            </a:r>
            <a:r>
              <a:rPr lang="en-US" sz="1300" dirty="0"/>
              <a:t> mater</a:t>
            </a:r>
          </a:p>
          <a:p>
            <a:pPr>
              <a:lnSpc>
                <a:spcPct val="110000"/>
              </a:lnSpc>
            </a:pPr>
            <a:r>
              <a:rPr lang="en-US" sz="1300" dirty="0" err="1"/>
              <a:t>Paramedian</a:t>
            </a:r>
            <a:r>
              <a:rPr lang="en-US" sz="1300" dirty="0"/>
              <a:t> or Lateral Approach</a:t>
            </a:r>
          </a:p>
          <a:p>
            <a:pPr lvl="1">
              <a:lnSpc>
                <a:spcPct val="110000"/>
              </a:lnSpc>
            </a:pPr>
            <a:r>
              <a:rPr lang="en-US" sz="1300" dirty="0"/>
              <a:t>Same as midline excluding </a:t>
            </a:r>
            <a:r>
              <a:rPr lang="en-US" sz="1300" dirty="0" err="1"/>
              <a:t>supraspinous</a:t>
            </a:r>
            <a:r>
              <a:rPr lang="en-US" sz="1300" dirty="0"/>
              <a:t> &amp; </a:t>
            </a:r>
            <a:r>
              <a:rPr lang="en-US" sz="1300" dirty="0" err="1"/>
              <a:t>interspinous</a:t>
            </a:r>
            <a:r>
              <a:rPr lang="en-US" sz="1300" dirty="0"/>
              <a:t> ligaments</a:t>
            </a:r>
          </a:p>
        </p:txBody>
      </p:sp>
      <p:pic>
        <p:nvPicPr>
          <p:cNvPr id="4" name="Picture 2" descr="https://featureimages.mediresource.com/images/MB/ae03fig051.gif"/>
          <p:cNvPicPr>
            <a:picLocks noChangeAspect="1" noChangeArrowheads="1"/>
          </p:cNvPicPr>
          <p:nvPr/>
        </p:nvPicPr>
        <p:blipFill rotWithShape="1">
          <a:blip r:embed="Ra3331058a7ba491c" cstate="print"/>
          <a:srcRect l="3551" r="7760" b="2"/>
          <a:stretch/>
        </p:blipFill>
        <p:spPr bwMode="auto">
          <a:xfrm>
            <a:off x="8116373" y="1116345"/>
            <a:ext cx="2799103" cy="3866172"/>
          </a:xfrm>
          <a:prstGeom prst="rect">
            <a:avLst/>
          </a:prstGeom>
          <a:noFill/>
        </p:spPr>
      </p:pic>
    </p:spTree>
    <p:extLst>
      <p:ext uri="{BB962C8B-B14F-4D97-AF65-F5344CB8AC3E}">
        <p14:creationId xmlns:p14="http://schemas.microsoft.com/office/powerpoint/2010/main" val="15471420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PDPH</a:t>
            </a:r>
          </a:p>
        </p:txBody>
      </p:sp>
      <p:sp>
        <p:nvSpPr>
          <p:cNvPr id="4" name="Text Placeholder 3"/>
          <p:cNvSpPr>
            <a:spLocks noGrp="1"/>
          </p:cNvSpPr>
          <p:nvPr>
            <p:ph type="body" idx="2"/>
          </p:nvPr>
        </p:nvSpPr>
        <p:spPr/>
        <p:txBody>
          <a:bodyPr/>
          <a:lstStyle/>
          <a:p>
            <a:endParaRPr lang="en-US" dirty="0"/>
          </a:p>
        </p:txBody>
      </p:sp>
      <p:sp>
        <p:nvSpPr>
          <p:cNvPr id="3" name="Content Placeholder 2"/>
          <p:cNvSpPr>
            <a:spLocks noGrp="1"/>
          </p:cNvSpPr>
          <p:nvPr>
            <p:ph sz="quarter" idx="1"/>
          </p:nvPr>
        </p:nvSpPr>
        <p:spPr/>
        <p:txBody>
          <a:bodyPr/>
          <a:lstStyle/>
          <a:p>
            <a:r>
              <a:rPr lang="en-US" dirty="0"/>
              <a:t>Develop 12-48 hours after spinal anesthesia.</a:t>
            </a:r>
          </a:p>
          <a:p>
            <a:r>
              <a:rPr lang="en-US" dirty="0"/>
              <a:t>Headache improve when lying supine.</a:t>
            </a:r>
          </a:p>
          <a:p>
            <a:endParaRPr lang="en-US" dirty="0"/>
          </a:p>
        </p:txBody>
      </p:sp>
    </p:spTree>
    <p:extLst>
      <p:ext uri="{BB962C8B-B14F-4D97-AF65-F5344CB8AC3E}">
        <p14:creationId xmlns:p14="http://schemas.microsoft.com/office/powerpoint/2010/main" val="908830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http://image.slidesharecdn.com/postduralpunctureheadache-120727115010-phpapp02/95/post-dural-puncture-headache-7-728.jpg?cb=1343390419"/>
          <p:cNvPicPr>
            <a:picLocks noChangeAspect="1" noChangeArrowheads="1"/>
          </p:cNvPicPr>
          <p:nvPr/>
        </p:nvPicPr>
        <p:blipFill>
          <a:blip r:embed="R9a3d0d3154f642a7" cstate="print"/>
          <a:srcRect/>
          <a:stretch>
            <a:fillRect/>
          </a:stretch>
        </p:blipFill>
        <p:spPr bwMode="auto">
          <a:xfrm>
            <a:off x="2590800" y="533401"/>
            <a:ext cx="6934200" cy="5200651"/>
          </a:xfrm>
          <a:prstGeom prst="rect">
            <a:avLst/>
          </a:prstGeom>
          <a:noFill/>
        </p:spPr>
      </p:pic>
    </p:spTree>
    <p:extLst>
      <p:ext uri="{BB962C8B-B14F-4D97-AF65-F5344CB8AC3E}">
        <p14:creationId xmlns:p14="http://schemas.microsoft.com/office/powerpoint/2010/main" val="610968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C835776-6E74-477F-8F73-EE00D7C1A9BC}"/>
              </a:ext>
            </a:extLst>
          </p:cNvPr>
          <p:cNvSpPr>
            <a:spLocks noGrp="1"/>
          </p:cNvSpPr>
          <p:nvPr>
            <p:ph type="title"/>
          </p:nvPr>
        </p:nvSpPr>
        <p:spPr>
          <a:xfrm>
            <a:off x="1141413" y="618518"/>
            <a:ext cx="9905998" cy="371186"/>
          </a:xfrm>
        </p:spPr>
        <p:txBody>
          <a:bodyPr>
            <a:normAutofit fontScale="90000"/>
          </a:bodyPr>
          <a:lstStyle/>
          <a:p>
            <a:endParaRPr lang="ar-SA" dirty="0"/>
          </a:p>
        </p:txBody>
      </p:sp>
      <p:sp>
        <p:nvSpPr>
          <p:cNvPr id="3" name="عنصر نائب للمحتوى 2">
            <a:extLst>
              <a:ext uri="{FF2B5EF4-FFF2-40B4-BE49-F238E27FC236}">
                <a16:creationId xmlns:a16="http://schemas.microsoft.com/office/drawing/2014/main" id="{58DFAED5-4FF8-47ED-836C-DD175BC6FC2C}"/>
              </a:ext>
            </a:extLst>
          </p:cNvPr>
          <p:cNvSpPr>
            <a:spLocks noGrp="1"/>
          </p:cNvSpPr>
          <p:nvPr>
            <p:ph idx="1"/>
          </p:nvPr>
        </p:nvSpPr>
        <p:spPr>
          <a:xfrm>
            <a:off x="1141412" y="1237129"/>
            <a:ext cx="9905999" cy="4554072"/>
          </a:xfrm>
        </p:spPr>
        <p:txBody>
          <a:bodyPr>
            <a:normAutofit fontScale="25000" lnSpcReduction="20000"/>
          </a:bodyPr>
          <a:lstStyle/>
          <a:p>
            <a:pPr marL="0" lvl="0" indent="0" algn="l" rtl="0">
              <a:lnSpc>
                <a:spcPct val="200000"/>
              </a:lnSpc>
              <a:buNone/>
            </a:pPr>
            <a:r>
              <a:rPr lang="en-US" sz="64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The spinal cord is located within the spinal canal which is created by bony vertebra structures and ligamentous network and that canal will  provide stability and protection for the spinal cord which is  extending from foramen magnum  to approximately  the 1</a:t>
            </a:r>
            <a:r>
              <a:rPr lang="en-US" sz="6400" b="1" baseline="30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st</a:t>
            </a:r>
            <a:r>
              <a:rPr lang="en-US" sz="64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or 2</a:t>
            </a:r>
            <a:r>
              <a:rPr lang="en-US" sz="6400" b="1" baseline="30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nd</a:t>
            </a:r>
            <a:r>
              <a:rPr lang="en-US" sz="64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lumber  (L1-L2) vertebral  inter-space in adults.</a:t>
            </a:r>
            <a:r>
              <a:rPr lang="en-GB" sz="6400" b="1" dirty="0">
                <a:solidFill>
                  <a:schemeClr val="bg1"/>
                </a:solidFill>
                <a:latin typeface="Calibri" panose="020F0502020204030204" pitchFamily="34" charset="0"/>
                <a:ea typeface="Calibri" panose="020F0502020204030204" pitchFamily="34" charset="0"/>
                <a:cs typeface="Arial" panose="020B0604020202020204" pitchFamily="34" charset="0"/>
              </a:rPr>
              <a:t> It ends called conus medullaris </a:t>
            </a:r>
          </a:p>
          <a:p>
            <a:pPr marL="0" lvl="0" indent="0" algn="l" rtl="0">
              <a:lnSpc>
                <a:spcPct val="200000"/>
              </a:lnSpc>
              <a:buNone/>
            </a:pPr>
            <a:r>
              <a:rPr lang="en-GB" sz="64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Fibrous band extend from conus med</a:t>
            </a:r>
            <a:r>
              <a:rPr lang="en-GB" sz="6400" b="1" dirty="0">
                <a:solidFill>
                  <a:schemeClr val="bg1"/>
                </a:solidFill>
                <a:latin typeface="Calibri" panose="020F0502020204030204" pitchFamily="34" charset="0"/>
                <a:ea typeface="Calibri" panose="020F0502020204030204" pitchFamily="34" charset="0"/>
                <a:cs typeface="Arial" panose="020B0604020202020204" pitchFamily="34" charset="0"/>
              </a:rPr>
              <a:t>ullaris to fix the spinal cord to the coccyx </a:t>
            </a:r>
            <a:endParaRPr lang="ar-SA" sz="64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lvl="0" indent="0" algn="l">
              <a:lnSpc>
                <a:spcPct val="200000"/>
              </a:lnSpc>
              <a:buNone/>
            </a:pPr>
            <a:r>
              <a:rPr lang="en-US" sz="72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The tissues surrounding the spinal cord   are called meninges ,the outer most area called epidural space ,the next layer is the dura mater which is a tube that contain cerebrospinal fluid and it is may extend up to S1 level</a:t>
            </a:r>
            <a:r>
              <a:rPr lang="en-GB" sz="72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in adult and </a:t>
            </a:r>
            <a:r>
              <a:rPr lang="en-GB" sz="7200" b="1" dirty="0">
                <a:solidFill>
                  <a:schemeClr val="bg1"/>
                </a:solidFill>
                <a:latin typeface="Calibri" panose="020F0502020204030204" pitchFamily="34" charset="0"/>
                <a:ea typeface="Calibri" panose="020F0502020204030204" pitchFamily="34" charset="0"/>
                <a:cs typeface="Arial" panose="020B0604020202020204" pitchFamily="34" charset="0"/>
              </a:rPr>
              <a:t>S3 in infant </a:t>
            </a:r>
          </a:p>
          <a:p>
            <a:pPr marL="0" lvl="0" indent="0" algn="l">
              <a:lnSpc>
                <a:spcPct val="200000"/>
              </a:lnSpc>
              <a:buNone/>
            </a:pPr>
            <a:r>
              <a:rPr lang="ar-SA" sz="72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a:t>
            </a:r>
            <a:r>
              <a:rPr lang="en-US" sz="72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a:t>
            </a:r>
            <a:endParaRPr lang="en-US" sz="7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lvl="0" indent="0" algn="l">
              <a:lnSpc>
                <a:spcPct val="200000"/>
              </a:lnSpc>
              <a:buNone/>
            </a:pPr>
            <a:endParaRPr lang="en-US" sz="45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nSpc>
                <a:spcPct val="200000"/>
              </a:lnSpc>
              <a:spcAft>
                <a:spcPts val="1000"/>
              </a:spcAft>
            </a:pPr>
            <a:r>
              <a:rPr lang="en-US" sz="1800" b="1"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ar-SA" dirty="0"/>
          </a:p>
        </p:txBody>
      </p:sp>
    </p:spTree>
    <p:extLst>
      <p:ext uri="{BB962C8B-B14F-4D97-AF65-F5344CB8AC3E}">
        <p14:creationId xmlns:p14="http://schemas.microsoft.com/office/powerpoint/2010/main" val="24142602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lidesharecdn.com/postduralpunctureheadache-140605070257-phpapp02/95/post-dural-puncture-headache-14-638.jpg?cb=1401951815"/>
          <p:cNvPicPr>
            <a:picLocks noChangeAspect="1" noChangeArrowheads="1"/>
          </p:cNvPicPr>
          <p:nvPr/>
        </p:nvPicPr>
        <p:blipFill>
          <a:blip r:embed="Rfb136275496c4e4f" cstate="print"/>
          <a:srcRect/>
          <a:stretch>
            <a:fillRect/>
          </a:stretch>
        </p:blipFill>
        <p:spPr bwMode="auto">
          <a:xfrm>
            <a:off x="2362200" y="381000"/>
            <a:ext cx="7772400" cy="5562600"/>
          </a:xfrm>
          <a:prstGeom prst="rect">
            <a:avLst/>
          </a:prstGeom>
          <a:noFill/>
        </p:spPr>
      </p:pic>
    </p:spTree>
    <p:extLst>
      <p:ext uri="{BB962C8B-B14F-4D97-AF65-F5344CB8AC3E}">
        <p14:creationId xmlns:p14="http://schemas.microsoft.com/office/powerpoint/2010/main" val="14283976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PDPH; Treatment</a:t>
            </a:r>
          </a:p>
        </p:txBody>
      </p:sp>
      <p:sp>
        <p:nvSpPr>
          <p:cNvPr id="3" name="Content Placeholder 2"/>
          <p:cNvSpPr>
            <a:spLocks noGrp="1"/>
          </p:cNvSpPr>
          <p:nvPr>
            <p:ph sz="quarter" idx="1"/>
          </p:nvPr>
        </p:nvSpPr>
        <p:spPr/>
        <p:txBody>
          <a:bodyPr/>
          <a:lstStyle/>
          <a:p>
            <a:r>
              <a:rPr lang="en-US" dirty="0"/>
              <a:t>Conservative.</a:t>
            </a:r>
          </a:p>
          <a:p>
            <a:r>
              <a:rPr lang="en-US" dirty="0"/>
              <a:t>Epidural blood patch.</a:t>
            </a:r>
          </a:p>
        </p:txBody>
      </p:sp>
      <p:sp>
        <p:nvSpPr>
          <p:cNvPr id="4" name="Text Placeholder 3"/>
          <p:cNvSpPr>
            <a:spLocks noGrp="1"/>
          </p:cNvSpPr>
          <p:nvPr>
            <p:ph type="body" idx="2"/>
          </p:nvPr>
        </p:nvSpPr>
        <p:spPr/>
        <p:txBody>
          <a:bodyPr/>
          <a:lstStyle/>
          <a:p>
            <a:endParaRPr lang="en-US"/>
          </a:p>
        </p:txBody>
      </p:sp>
    </p:spTree>
    <p:extLst>
      <p:ext uri="{BB962C8B-B14F-4D97-AF65-F5344CB8AC3E}">
        <p14:creationId xmlns:p14="http://schemas.microsoft.com/office/powerpoint/2010/main" val="3595969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descr="http://www.usra.ca/rapm/images/needle2.jpeg"/>
          <p:cNvPicPr>
            <a:picLocks noChangeAspect="1" noChangeArrowheads="1"/>
          </p:cNvPicPr>
          <p:nvPr/>
        </p:nvPicPr>
        <p:blipFill>
          <a:blip r:embed="Rb1a21e839b9a4693" cstate="print"/>
          <a:srcRect/>
          <a:stretch>
            <a:fillRect/>
          </a:stretch>
        </p:blipFill>
        <p:spPr bwMode="auto">
          <a:xfrm>
            <a:off x="1752600" y="228600"/>
            <a:ext cx="2362200" cy="1933576"/>
          </a:xfrm>
          <a:prstGeom prst="rect">
            <a:avLst/>
          </a:prstGeom>
          <a:noFill/>
        </p:spPr>
      </p:pic>
      <p:pic>
        <p:nvPicPr>
          <p:cNvPr id="160772" name="Picture 4" descr="http://medind.nic.in/iad/t14/i1/IndianJAnaesth_2014_58_1_80_126809_f2.jpg"/>
          <p:cNvPicPr>
            <a:picLocks noChangeAspect="1" noChangeArrowheads="1"/>
          </p:cNvPicPr>
          <p:nvPr/>
        </p:nvPicPr>
        <p:blipFill>
          <a:blip r:embed="Rbddb31dbe76e496f" cstate="print"/>
          <a:srcRect/>
          <a:stretch>
            <a:fillRect/>
          </a:stretch>
        </p:blipFill>
        <p:spPr bwMode="auto">
          <a:xfrm>
            <a:off x="4419600" y="1295400"/>
            <a:ext cx="6248400" cy="5562600"/>
          </a:xfrm>
          <a:prstGeom prst="rect">
            <a:avLst/>
          </a:prstGeom>
          <a:noFill/>
        </p:spPr>
      </p:pic>
      <p:sp>
        <p:nvSpPr>
          <p:cNvPr id="4" name="Rectangle 3"/>
          <p:cNvSpPr/>
          <p:nvPr/>
        </p:nvSpPr>
        <p:spPr>
          <a:xfrm>
            <a:off x="4495800" y="0"/>
            <a:ext cx="61722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Spinal anesthesia; single shot technique</a:t>
            </a:r>
          </a:p>
        </p:txBody>
      </p:sp>
    </p:spTree>
    <p:extLst>
      <p:ext uri="{BB962C8B-B14F-4D97-AF65-F5344CB8AC3E}">
        <p14:creationId xmlns:p14="http://schemas.microsoft.com/office/powerpoint/2010/main" val="7266198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mims.com/resources/drugs/Malaysia/pic/Marcain%200.5_%20Spinal%20Heavy%20inj4a995c72-d767-432f-b913-a38b01403346.GIF"/>
          <p:cNvPicPr>
            <a:picLocks noChangeAspect="1" noChangeArrowheads="1"/>
          </p:cNvPicPr>
          <p:nvPr/>
        </p:nvPicPr>
        <p:blipFill>
          <a:blip r:embed="R406170f48a744baa" cstate="print"/>
          <a:srcRect/>
          <a:stretch>
            <a:fillRect/>
          </a:stretch>
        </p:blipFill>
        <p:spPr bwMode="auto">
          <a:xfrm>
            <a:off x="8077201" y="1524000"/>
            <a:ext cx="1762125" cy="5334000"/>
          </a:xfrm>
          <a:prstGeom prst="rect">
            <a:avLst/>
          </a:prstGeom>
          <a:noFill/>
        </p:spPr>
      </p:pic>
      <p:sp>
        <p:nvSpPr>
          <p:cNvPr id="3" name="Title 2"/>
          <p:cNvSpPr>
            <a:spLocks noGrp="1"/>
          </p:cNvSpPr>
          <p:nvPr>
            <p:ph type="title"/>
          </p:nvPr>
        </p:nvSpPr>
        <p:spPr/>
        <p:txBody>
          <a:bodyPr>
            <a:normAutofit/>
          </a:bodyPr>
          <a:lstStyle/>
          <a:p>
            <a:r>
              <a:rPr lang="en-US" dirty="0"/>
              <a:t>Hyperbaric bupivacaine is prepared by mixing it with dextrose</a:t>
            </a:r>
          </a:p>
        </p:txBody>
      </p:sp>
      <p:sp>
        <p:nvSpPr>
          <p:cNvPr id="4" name="Rectangle 3"/>
          <p:cNvSpPr/>
          <p:nvPr/>
        </p:nvSpPr>
        <p:spPr>
          <a:xfrm>
            <a:off x="1905000" y="1905000"/>
            <a:ext cx="5562600" cy="449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rPr>
              <a:t>Sterile, clear </a:t>
            </a:r>
          </a:p>
          <a:p>
            <a:pPr algn="ctr"/>
            <a:r>
              <a:rPr lang="en-US" sz="3600" b="1" dirty="0">
                <a:solidFill>
                  <a:srgbClr val="C00000"/>
                </a:solidFill>
              </a:rPr>
              <a:t>Preservative free</a:t>
            </a:r>
          </a:p>
          <a:p>
            <a:pPr algn="ctr"/>
            <a:r>
              <a:rPr lang="en-US" sz="3600" b="1" dirty="0">
                <a:solidFill>
                  <a:srgbClr val="C00000"/>
                </a:solidFill>
              </a:rPr>
              <a:t> 3 ml ampoules</a:t>
            </a:r>
          </a:p>
          <a:p>
            <a:pPr algn="ctr"/>
            <a:r>
              <a:rPr lang="en-US" sz="3600" b="1" dirty="0">
                <a:solidFill>
                  <a:srgbClr val="C00000"/>
                </a:solidFill>
              </a:rPr>
              <a:t>See the expiry date</a:t>
            </a:r>
          </a:p>
          <a:p>
            <a:pPr algn="ctr"/>
            <a:r>
              <a:rPr lang="en-US" sz="3600" b="1" dirty="0">
                <a:solidFill>
                  <a:srgbClr val="C00000"/>
                </a:solidFill>
              </a:rPr>
              <a:t>Be sure it is bupivacaine??</a:t>
            </a:r>
          </a:p>
        </p:txBody>
      </p:sp>
    </p:spTree>
    <p:extLst>
      <p:ext uri="{BB962C8B-B14F-4D97-AF65-F5344CB8AC3E}">
        <p14:creationId xmlns:p14="http://schemas.microsoft.com/office/powerpoint/2010/main" val="8241341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524000" y="228600"/>
            <a:ext cx="8183562" cy="1052512"/>
          </a:xfrm>
        </p:spPr>
        <p:txBody>
          <a:bodyPr>
            <a:normAutofit/>
          </a:bodyPr>
          <a:lstStyle/>
          <a:p>
            <a:pPr>
              <a:defRPr/>
            </a:pPr>
            <a:r>
              <a:rPr lang="en-US" dirty="0">
                <a:solidFill>
                  <a:schemeClr val="accent1">
                    <a:tint val="88000"/>
                    <a:satMod val="150000"/>
                  </a:schemeClr>
                </a:solidFill>
              </a:rPr>
              <a:t>Sympathetic, Sensory &amp; Motor Blockade</a:t>
            </a:r>
          </a:p>
        </p:txBody>
      </p:sp>
      <p:sp>
        <p:nvSpPr>
          <p:cNvPr id="62467" name="Rectangle 3"/>
          <p:cNvSpPr>
            <a:spLocks noGrp="1" noChangeArrowheads="1"/>
          </p:cNvSpPr>
          <p:nvPr>
            <p:ph idx="1"/>
          </p:nvPr>
        </p:nvSpPr>
        <p:spPr>
          <a:xfrm>
            <a:off x="2027238" y="1676400"/>
            <a:ext cx="8183562" cy="3429000"/>
          </a:xfrm>
        </p:spPr>
        <p:txBody>
          <a:bodyPr/>
          <a:lstStyle/>
          <a:p>
            <a:r>
              <a:rPr lang="en-US" dirty="0"/>
              <a:t>Spinal Injection</a:t>
            </a:r>
          </a:p>
          <a:p>
            <a:pPr lvl="1"/>
            <a:r>
              <a:rPr lang="en-US" dirty="0"/>
              <a:t>Sympathetic block is 2 dermatomes higher than sensory block</a:t>
            </a:r>
          </a:p>
          <a:p>
            <a:pPr lvl="1"/>
            <a:r>
              <a:rPr lang="en-US" dirty="0"/>
              <a:t>Motor block is 2 dermatomes lower than sensory block</a:t>
            </a:r>
          </a:p>
          <a:p>
            <a:pPr lvl="1"/>
            <a:r>
              <a:rPr lang="en-US" dirty="0"/>
              <a:t>Detect the sensory level by cold sensation test,</a:t>
            </a:r>
          </a:p>
          <a:p>
            <a:pPr lvl="1">
              <a:buNone/>
            </a:pPr>
            <a:r>
              <a:rPr lang="en-US" dirty="0"/>
              <a:t>       ( Ice cubes).</a:t>
            </a:r>
          </a:p>
          <a:p>
            <a:pPr lvl="1">
              <a:buNone/>
            </a:pPr>
            <a:endParaRPr lang="en-US" dirty="0"/>
          </a:p>
          <a:p>
            <a:endParaRPr lang="en-US" dirty="0"/>
          </a:p>
        </p:txBody>
      </p:sp>
    </p:spTree>
    <p:extLst>
      <p:ext uri="{BB962C8B-B14F-4D97-AF65-F5344CB8AC3E}">
        <p14:creationId xmlns:p14="http://schemas.microsoft.com/office/powerpoint/2010/main" val="1528293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59301" y="1474968"/>
            <a:ext cx="2823919" cy="1959037"/>
          </a:xfrm>
        </p:spPr>
        <p:txBody>
          <a:bodyPr vert="horz" lIns="91440" tIns="45720" rIns="91440" bIns="0" rtlCol="0" anchor="b">
            <a:normAutofit/>
          </a:bodyPr>
          <a:lstStyle/>
          <a:p>
            <a:pPr>
              <a:defRPr/>
            </a:pPr>
            <a:r>
              <a:rPr lang="en-US" sz="2800"/>
              <a:t>Dermatomes of the Body</a:t>
            </a:r>
          </a:p>
        </p:txBody>
      </p:sp>
      <p:pic>
        <p:nvPicPr>
          <p:cNvPr id="6146" name="Picture 2" descr="http://doctorspiller.com/images/OralAnatomy/dermatomes.jpg"/>
          <p:cNvPicPr>
            <a:picLocks noChangeAspect="1" noChangeArrowheads="1"/>
          </p:cNvPicPr>
          <p:nvPr/>
        </p:nvPicPr>
        <p:blipFill>
          <a:blip r:embed="Rb5bed792a9d64d2f" cstate="print"/>
          <a:srcRect/>
          <a:stretch>
            <a:fillRect/>
          </a:stretch>
        </p:blipFill>
        <p:spPr bwMode="auto">
          <a:xfrm>
            <a:off x="6185952" y="1116345"/>
            <a:ext cx="3147763" cy="3866172"/>
          </a:xfrm>
          <a:prstGeom prst="rect">
            <a:avLst/>
          </a:prstGeom>
          <a:noFill/>
        </p:spPr>
      </p:pic>
    </p:spTree>
    <p:extLst>
      <p:ext uri="{BB962C8B-B14F-4D97-AF65-F5344CB8AC3E}">
        <p14:creationId xmlns:p14="http://schemas.microsoft.com/office/powerpoint/2010/main" val="2123427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09800" y="0"/>
            <a:ext cx="7772400" cy="914400"/>
          </a:xfrm>
        </p:spPr>
        <p:txBody>
          <a:bodyPr/>
          <a:lstStyle/>
          <a:p>
            <a:pPr>
              <a:defRPr/>
            </a:pPr>
            <a:r>
              <a:rPr lang="en-US">
                <a:solidFill>
                  <a:schemeClr val="accent1">
                    <a:tint val="88000"/>
                    <a:satMod val="150000"/>
                  </a:schemeClr>
                </a:solidFill>
              </a:rPr>
              <a:t>Spinal Anesthesia</a:t>
            </a:r>
          </a:p>
        </p:txBody>
      </p:sp>
      <p:sp>
        <p:nvSpPr>
          <p:cNvPr id="28675" name="Rectangle 3"/>
          <p:cNvSpPr>
            <a:spLocks noGrp="1" noChangeArrowheads="1"/>
          </p:cNvSpPr>
          <p:nvPr>
            <p:ph idx="1"/>
          </p:nvPr>
        </p:nvSpPr>
        <p:spPr>
          <a:xfrm>
            <a:off x="2209800" y="990600"/>
            <a:ext cx="7772400" cy="5867400"/>
          </a:xfrm>
        </p:spPr>
        <p:txBody>
          <a:bodyPr/>
          <a:lstStyle/>
          <a:p>
            <a:endParaRPr lang="en-US" dirty="0"/>
          </a:p>
          <a:p>
            <a:r>
              <a:rPr lang="en-US" dirty="0"/>
              <a:t>Complications</a:t>
            </a:r>
          </a:p>
          <a:p>
            <a:pPr lvl="1"/>
            <a:r>
              <a:rPr lang="en-US" dirty="0"/>
              <a:t>Failed block</a:t>
            </a:r>
          </a:p>
          <a:p>
            <a:pPr lvl="1"/>
            <a:r>
              <a:rPr lang="en-US" dirty="0"/>
              <a:t>Back pain (most common)</a:t>
            </a:r>
          </a:p>
          <a:p>
            <a:pPr lvl="1"/>
            <a:r>
              <a:rPr lang="en-US" dirty="0"/>
              <a:t>Spinal head ache</a:t>
            </a:r>
          </a:p>
          <a:p>
            <a:pPr lvl="2"/>
            <a:r>
              <a:rPr lang="en-US" dirty="0"/>
              <a:t>More common in women ages 13-40</a:t>
            </a:r>
          </a:p>
          <a:p>
            <a:pPr lvl="2"/>
            <a:r>
              <a:rPr lang="en-US" dirty="0"/>
              <a:t>Larger needle size increase severity</a:t>
            </a:r>
          </a:p>
          <a:p>
            <a:pPr lvl="2"/>
            <a:r>
              <a:rPr lang="en-US" dirty="0"/>
              <a:t>Onset typically occurs first or second day post-op</a:t>
            </a:r>
          </a:p>
          <a:p>
            <a:pPr lvl="2"/>
            <a:r>
              <a:rPr lang="en-US" dirty="0"/>
              <a:t>Treatment:</a:t>
            </a:r>
          </a:p>
          <a:p>
            <a:pPr lvl="3"/>
            <a:r>
              <a:rPr lang="en-US" dirty="0"/>
              <a:t>Bed rest</a:t>
            </a:r>
          </a:p>
          <a:p>
            <a:pPr lvl="3"/>
            <a:r>
              <a:rPr lang="en-US" dirty="0"/>
              <a:t>Fluids</a:t>
            </a:r>
          </a:p>
          <a:p>
            <a:pPr lvl="3"/>
            <a:r>
              <a:rPr lang="en-US" dirty="0"/>
              <a:t>Caffeine</a:t>
            </a:r>
          </a:p>
          <a:p>
            <a:pPr lvl="3"/>
            <a:r>
              <a:rPr lang="en-US" dirty="0"/>
              <a:t>Blood patch</a:t>
            </a:r>
          </a:p>
        </p:txBody>
      </p:sp>
    </p:spTree>
    <p:extLst>
      <p:ext uri="{BB962C8B-B14F-4D97-AF65-F5344CB8AC3E}">
        <p14:creationId xmlns:p14="http://schemas.microsoft.com/office/powerpoint/2010/main" val="16908732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09800" y="0"/>
            <a:ext cx="7772400" cy="914400"/>
          </a:xfrm>
        </p:spPr>
        <p:txBody>
          <a:bodyPr/>
          <a:lstStyle/>
          <a:p>
            <a:pPr>
              <a:defRPr/>
            </a:pPr>
            <a:r>
              <a:rPr lang="en-US">
                <a:solidFill>
                  <a:schemeClr val="accent1">
                    <a:tint val="88000"/>
                    <a:satMod val="150000"/>
                  </a:schemeClr>
                </a:solidFill>
              </a:rPr>
              <a:t>Spinal Anesthesia</a:t>
            </a:r>
          </a:p>
        </p:txBody>
      </p:sp>
      <p:sp>
        <p:nvSpPr>
          <p:cNvPr id="28675" name="Rectangle 3"/>
          <p:cNvSpPr>
            <a:spLocks noGrp="1" noChangeArrowheads="1"/>
          </p:cNvSpPr>
          <p:nvPr>
            <p:ph idx="1"/>
          </p:nvPr>
        </p:nvSpPr>
        <p:spPr>
          <a:xfrm>
            <a:off x="2209800" y="990600"/>
            <a:ext cx="7772400" cy="5867400"/>
          </a:xfrm>
        </p:spPr>
        <p:txBody>
          <a:bodyPr/>
          <a:lstStyle/>
          <a:p>
            <a:endParaRPr lang="en-US" dirty="0"/>
          </a:p>
          <a:p>
            <a:r>
              <a:rPr lang="en-US" dirty="0"/>
              <a:t>Complications</a:t>
            </a:r>
          </a:p>
          <a:p>
            <a:pPr lvl="1"/>
            <a:r>
              <a:rPr lang="en-US" dirty="0"/>
              <a:t>Epidural hematoma</a:t>
            </a:r>
          </a:p>
          <a:p>
            <a:pPr lvl="1"/>
            <a:r>
              <a:rPr lang="en-US" dirty="0"/>
              <a:t>Epidural abscess</a:t>
            </a:r>
          </a:p>
          <a:p>
            <a:pPr lvl="1"/>
            <a:r>
              <a:rPr lang="en-US" dirty="0"/>
              <a:t>Meningitis</a:t>
            </a:r>
          </a:p>
          <a:p>
            <a:pPr lvl="1"/>
            <a:r>
              <a:rPr lang="en-US" dirty="0" err="1"/>
              <a:t>Cauda</a:t>
            </a:r>
            <a:r>
              <a:rPr lang="en-US" dirty="0"/>
              <a:t> </a:t>
            </a:r>
            <a:r>
              <a:rPr lang="en-US" dirty="0" err="1"/>
              <a:t>equina</a:t>
            </a:r>
            <a:endParaRPr lang="en-US" dirty="0"/>
          </a:p>
          <a:p>
            <a:pPr lvl="1"/>
            <a:r>
              <a:rPr lang="en-US" dirty="0"/>
              <a:t>Neurological deficit</a:t>
            </a:r>
          </a:p>
          <a:p>
            <a:pPr lvl="1"/>
            <a:r>
              <a:rPr lang="en-US" dirty="0"/>
              <a:t>TNS</a:t>
            </a:r>
          </a:p>
          <a:p>
            <a:pPr lvl="1"/>
            <a:r>
              <a:rPr lang="en-US" dirty="0" err="1"/>
              <a:t>Bradycardia</a:t>
            </a:r>
            <a:r>
              <a:rPr lang="en-US" dirty="0"/>
              <a:t>--- Cardiac arrest</a:t>
            </a:r>
          </a:p>
        </p:txBody>
      </p:sp>
    </p:spTree>
    <p:extLst>
      <p:ext uri="{BB962C8B-B14F-4D97-AF65-F5344CB8AC3E}">
        <p14:creationId xmlns:p14="http://schemas.microsoft.com/office/powerpoint/2010/main" val="8555447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027238" y="381000"/>
            <a:ext cx="8183562" cy="838200"/>
          </a:xfrm>
        </p:spPr>
        <p:txBody>
          <a:bodyPr/>
          <a:lstStyle/>
          <a:p>
            <a:pPr algn="l">
              <a:defRPr/>
            </a:pPr>
            <a:r>
              <a:rPr lang="en-US">
                <a:solidFill>
                  <a:schemeClr val="accent1">
                    <a:tint val="88000"/>
                    <a:satMod val="150000"/>
                  </a:schemeClr>
                </a:solidFill>
              </a:rPr>
              <a:t>Hypotension</a:t>
            </a:r>
            <a:endParaRPr lang="en-US" dirty="0">
              <a:solidFill>
                <a:schemeClr val="accent1">
                  <a:tint val="88000"/>
                  <a:satMod val="150000"/>
                </a:schemeClr>
              </a:solidFill>
            </a:endParaRPr>
          </a:p>
        </p:txBody>
      </p:sp>
      <p:sp>
        <p:nvSpPr>
          <p:cNvPr id="21507" name="Rectangle 3"/>
          <p:cNvSpPr>
            <a:spLocks noGrp="1" noChangeArrowheads="1"/>
          </p:cNvSpPr>
          <p:nvPr>
            <p:ph idx="1"/>
          </p:nvPr>
        </p:nvSpPr>
        <p:spPr>
          <a:xfrm>
            <a:off x="2027238" y="1524000"/>
            <a:ext cx="8183562" cy="3810000"/>
          </a:xfrm>
        </p:spPr>
        <p:txBody>
          <a:bodyPr/>
          <a:lstStyle/>
          <a:p>
            <a:pPr>
              <a:lnSpc>
                <a:spcPct val="90000"/>
              </a:lnSpc>
            </a:pPr>
            <a:r>
              <a:rPr lang="en-US" dirty="0"/>
              <a:t>Treatment</a:t>
            </a:r>
          </a:p>
          <a:p>
            <a:pPr lvl="1">
              <a:lnSpc>
                <a:spcPct val="90000"/>
              </a:lnSpc>
            </a:pPr>
            <a:r>
              <a:rPr lang="en-US" dirty="0"/>
              <a:t>Best way to treat is physiologic not pharmacologic</a:t>
            </a:r>
          </a:p>
          <a:p>
            <a:pPr lvl="1">
              <a:lnSpc>
                <a:spcPct val="90000"/>
              </a:lnSpc>
            </a:pPr>
            <a:r>
              <a:rPr lang="en-US" dirty="0"/>
              <a:t>Primary Treatment</a:t>
            </a:r>
          </a:p>
          <a:p>
            <a:pPr lvl="2">
              <a:lnSpc>
                <a:spcPct val="90000"/>
              </a:lnSpc>
            </a:pPr>
            <a:r>
              <a:rPr lang="en-US" dirty="0"/>
              <a:t>Increase the cardiac preload</a:t>
            </a:r>
          </a:p>
          <a:p>
            <a:pPr lvl="3">
              <a:lnSpc>
                <a:spcPct val="90000"/>
              </a:lnSpc>
            </a:pPr>
            <a:r>
              <a:rPr lang="en-US" dirty="0"/>
              <a:t>Large IV fluid bolus within 30 minutes prior to spinal placement, minimum 1 liter of crystalloids</a:t>
            </a:r>
          </a:p>
          <a:p>
            <a:pPr lvl="1">
              <a:lnSpc>
                <a:spcPct val="90000"/>
              </a:lnSpc>
            </a:pPr>
            <a:r>
              <a:rPr lang="en-US" dirty="0"/>
              <a:t>Secondary Treatment</a:t>
            </a:r>
          </a:p>
          <a:p>
            <a:pPr lvl="2">
              <a:lnSpc>
                <a:spcPct val="90000"/>
              </a:lnSpc>
            </a:pPr>
            <a:r>
              <a:rPr lang="en-US" dirty="0"/>
              <a:t>Pharmacologic</a:t>
            </a:r>
          </a:p>
          <a:p>
            <a:pPr lvl="3">
              <a:lnSpc>
                <a:spcPct val="90000"/>
              </a:lnSpc>
            </a:pPr>
            <a:r>
              <a:rPr lang="en-US" dirty="0"/>
              <a:t>Ephedrine </a:t>
            </a:r>
          </a:p>
        </p:txBody>
      </p:sp>
    </p:spTree>
    <p:extLst>
      <p:ext uri="{BB962C8B-B14F-4D97-AF65-F5344CB8AC3E}">
        <p14:creationId xmlns:p14="http://schemas.microsoft.com/office/powerpoint/2010/main" val="17379495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990600"/>
            <a:ext cx="7620000" cy="1143000"/>
          </a:xfrm>
        </p:spPr>
        <p:txBody>
          <a:bodyPr>
            <a:normAutofit fontScale="90000"/>
          </a:bodyPr>
          <a:lstStyle/>
          <a:p>
            <a:r>
              <a:rPr lang="en-US" dirty="0"/>
              <a:t>EPIDURAL ANESTHESIA</a:t>
            </a:r>
            <a:br>
              <a:rPr lang="en-US" dirty="0"/>
            </a:br>
            <a:br>
              <a:rPr lang="en-US" dirty="0"/>
            </a:br>
            <a:endParaRPr lang="en-US" dirty="0"/>
          </a:p>
        </p:txBody>
      </p:sp>
      <p:sp>
        <p:nvSpPr>
          <p:cNvPr id="3" name="Text Placeholder 2"/>
          <p:cNvSpPr>
            <a:spLocks noGrp="1"/>
          </p:cNvSpPr>
          <p:nvPr>
            <p:ph type="body" idx="1"/>
          </p:nvPr>
        </p:nvSpPr>
        <p:spPr/>
        <p:txBody>
          <a:bodyPr>
            <a:normAutofit/>
          </a:bodyPr>
          <a:lstStyle/>
          <a:p>
            <a:r>
              <a:rPr lang="en-US" sz="4400" dirty="0"/>
              <a:t>EPIDURAL ANESTHESIA</a:t>
            </a:r>
          </a:p>
          <a:p>
            <a:endParaRPr lang="en-US" sz="4400" dirty="0"/>
          </a:p>
        </p:txBody>
      </p:sp>
    </p:spTree>
    <p:extLst>
      <p:ext uri="{BB962C8B-B14F-4D97-AF65-F5344CB8AC3E}">
        <p14:creationId xmlns:p14="http://schemas.microsoft.com/office/powerpoint/2010/main" val="1792701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469458B-59BE-4A27-97C3-CA1865C8BDB1}"/>
              </a:ext>
            </a:extLst>
          </p:cNvPr>
          <p:cNvSpPr>
            <a:spLocks noGrp="1"/>
          </p:cNvSpPr>
          <p:nvPr>
            <p:ph type="title"/>
          </p:nvPr>
        </p:nvSpPr>
        <p:spPr/>
        <p:txBody>
          <a:bodyPr/>
          <a:lstStyle/>
          <a:p>
            <a:r>
              <a:rPr lang="en-US" dirty="0">
                <a:solidFill>
                  <a:schemeClr val="bg1"/>
                </a:solidFill>
              </a:rPr>
              <a:t>Termination of Spinal Cord</a:t>
            </a:r>
            <a:endParaRPr lang="ar-SA" dirty="0">
              <a:solidFill>
                <a:schemeClr val="bg1"/>
              </a:solidFill>
            </a:endParaRPr>
          </a:p>
        </p:txBody>
      </p:sp>
      <p:sp>
        <p:nvSpPr>
          <p:cNvPr id="3" name="عنصر نائب للمحتوى 2">
            <a:extLst>
              <a:ext uri="{FF2B5EF4-FFF2-40B4-BE49-F238E27FC236}">
                <a16:creationId xmlns:a16="http://schemas.microsoft.com/office/drawing/2014/main" id="{46D9E298-2835-4E73-98B3-5063A12E5E65}"/>
              </a:ext>
            </a:extLst>
          </p:cNvPr>
          <p:cNvSpPr>
            <a:spLocks noGrp="1"/>
          </p:cNvSpPr>
          <p:nvPr>
            <p:ph idx="1"/>
          </p:nvPr>
        </p:nvSpPr>
        <p:spPr/>
        <p:txBody>
          <a:bodyPr/>
          <a:lstStyle/>
          <a:p>
            <a:pPr indent="-228600" algn="l" defTabSz="914400">
              <a:lnSpc>
                <a:spcPct val="120000"/>
              </a:lnSpc>
              <a:spcAft>
                <a:spcPts val="600"/>
              </a:spcAft>
              <a:buClr>
                <a:schemeClr val="accent1"/>
              </a:buClr>
              <a:buSzPct val="100000"/>
              <a:buFont typeface="Arial" panose="020B0604020202020204" pitchFamily="34" charset="0"/>
              <a:buChar char="•"/>
            </a:pPr>
            <a:r>
              <a:rPr lang="en-US" dirty="0">
                <a:solidFill>
                  <a:schemeClr val="bg1"/>
                </a:solidFill>
              </a:rPr>
              <a:t>adults usually ends at L1.</a:t>
            </a:r>
          </a:p>
          <a:p>
            <a:pPr indent="-228600" algn="l" defTabSz="914400">
              <a:lnSpc>
                <a:spcPct val="120000"/>
              </a:lnSpc>
              <a:spcAft>
                <a:spcPts val="600"/>
              </a:spcAft>
              <a:buClr>
                <a:schemeClr val="accent1"/>
              </a:buClr>
              <a:buSzPct val="100000"/>
              <a:buFont typeface="Arial" panose="020B0604020202020204" pitchFamily="34" charset="0"/>
              <a:buChar char="•"/>
            </a:pPr>
            <a:endParaRPr lang="en-US" dirty="0">
              <a:solidFill>
                <a:schemeClr val="bg1"/>
              </a:solidFill>
            </a:endParaRPr>
          </a:p>
          <a:p>
            <a:pPr indent="-228600" algn="l" defTabSz="914400">
              <a:lnSpc>
                <a:spcPct val="120000"/>
              </a:lnSpc>
              <a:spcAft>
                <a:spcPts val="600"/>
              </a:spcAft>
              <a:buClr>
                <a:schemeClr val="accent1"/>
              </a:buClr>
              <a:buSzPct val="100000"/>
              <a:buFont typeface="Arial" panose="020B0604020202020204" pitchFamily="34" charset="0"/>
              <a:buChar char="•"/>
            </a:pPr>
            <a:r>
              <a:rPr lang="en-US" dirty="0">
                <a:solidFill>
                  <a:schemeClr val="bg1"/>
                </a:solidFill>
              </a:rPr>
              <a:t>Infants L3</a:t>
            </a:r>
          </a:p>
          <a:p>
            <a:pPr indent="-228600" algn="l" defTabSz="914400">
              <a:lnSpc>
                <a:spcPct val="120000"/>
              </a:lnSpc>
              <a:spcAft>
                <a:spcPts val="600"/>
              </a:spcAft>
              <a:buClr>
                <a:schemeClr val="accent1"/>
              </a:buClr>
              <a:buSzPct val="100000"/>
              <a:buFont typeface="Arial" panose="020B0604020202020204" pitchFamily="34" charset="0"/>
              <a:buChar char="•"/>
            </a:pPr>
            <a:endParaRPr lang="en-US" dirty="0">
              <a:solidFill>
                <a:schemeClr val="bg1"/>
              </a:solidFill>
            </a:endParaRPr>
          </a:p>
          <a:p>
            <a:pPr indent="-228600" algn="l" defTabSz="914400">
              <a:lnSpc>
                <a:spcPct val="120000"/>
              </a:lnSpc>
              <a:spcAft>
                <a:spcPts val="600"/>
              </a:spcAft>
              <a:buClr>
                <a:schemeClr val="accent1"/>
              </a:buClr>
              <a:buSzPct val="100000"/>
              <a:buFont typeface="Arial" panose="020B0604020202020204" pitchFamily="34" charset="0"/>
              <a:buChar char="•"/>
            </a:pPr>
            <a:r>
              <a:rPr lang="en-US" dirty="0">
                <a:solidFill>
                  <a:schemeClr val="bg1"/>
                </a:solidFill>
              </a:rPr>
              <a:t>There are anatomical variations.  For most adults it is generally safe to place a spinal needle below L2</a:t>
            </a:r>
            <a:endParaRPr lang="ar-SA" dirty="0">
              <a:solidFill>
                <a:schemeClr val="bg1"/>
              </a:solidFill>
            </a:endParaRPr>
          </a:p>
        </p:txBody>
      </p:sp>
      <p:pic>
        <p:nvPicPr>
          <p:cNvPr id="4" name="Picture 2" descr="Vol II Fig 4">
            <a:extLst>
              <a:ext uri="{FF2B5EF4-FFF2-40B4-BE49-F238E27FC236}">
                <a16:creationId xmlns:a16="http://schemas.microsoft.com/office/drawing/2014/main" id="{C470CED0-9C45-4902-962B-C01904E138D6}"/>
              </a:ext>
            </a:extLst>
          </p:cNvPr>
          <p:cNvPicPr>
            <a:picLocks noChangeAspect="1" noChangeArrowheads="1"/>
          </p:cNvPicPr>
          <p:nvPr/>
        </p:nvPicPr>
        <p:blipFill>
          <a:blip r:embed="R4b15796907ba4f02" cstate="print"/>
          <a:srcRect/>
          <a:stretch>
            <a:fillRect/>
          </a:stretch>
        </p:blipFill>
        <p:spPr bwMode="auto">
          <a:xfrm>
            <a:off x="6571615" y="1624405"/>
            <a:ext cx="3866172" cy="2969110"/>
          </a:xfrm>
          <a:prstGeom prst="rect">
            <a:avLst/>
          </a:prstGeom>
          <a:noFill/>
        </p:spPr>
      </p:pic>
    </p:spTree>
    <p:extLst>
      <p:ext uri="{BB962C8B-B14F-4D97-AF65-F5344CB8AC3E}">
        <p14:creationId xmlns:p14="http://schemas.microsoft.com/office/powerpoint/2010/main" val="33835513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6729" y="4459039"/>
            <a:ext cx="8643011" cy="551528"/>
          </a:xfrm>
        </p:spPr>
        <p:txBody>
          <a:bodyPr vert="horz" lIns="91440" tIns="45720" rIns="91440" bIns="0" rtlCol="0" anchor="b">
            <a:normAutofit/>
          </a:bodyPr>
          <a:lstStyle/>
          <a:p>
            <a:r>
              <a:rPr lang="en-US" sz="2800"/>
              <a:t>Epidural anesthesia; catheter technique</a:t>
            </a:r>
          </a:p>
        </p:txBody>
      </p:sp>
      <p:pic>
        <p:nvPicPr>
          <p:cNvPr id="2" name="Picture 1" descr="CSE-non-locking.jpg"/>
          <p:cNvPicPr>
            <a:picLocks noChangeAspect="1"/>
          </p:cNvPicPr>
          <p:nvPr/>
        </p:nvPicPr>
        <p:blipFill>
          <a:blip r:embed="Rad6e54aa90d64610" cstate="print"/>
          <a:stretch>
            <a:fillRect/>
          </a:stretch>
        </p:blipFill>
        <p:spPr>
          <a:xfrm>
            <a:off x="2127184" y="643992"/>
            <a:ext cx="3530343" cy="3495040"/>
          </a:xfrm>
          <a:prstGeom prst="rect">
            <a:avLst/>
          </a:prstGeom>
        </p:spPr>
      </p:pic>
      <p:pic>
        <p:nvPicPr>
          <p:cNvPr id="129026" name="Picture 2" descr="http://www.sw.org/misc/health/images/%7BEE16D330-4EA5-4FF3-95F2-2F673D76A8DB%7D.JPG"/>
          <p:cNvPicPr>
            <a:picLocks noChangeAspect="1" noChangeArrowheads="1"/>
          </p:cNvPicPr>
          <p:nvPr/>
        </p:nvPicPr>
        <p:blipFill>
          <a:blip r:embed="R4c4cbf6308ce405a" cstate="print"/>
          <a:srcRect/>
          <a:stretch>
            <a:fillRect/>
          </a:stretch>
        </p:blipFill>
        <p:spPr bwMode="auto">
          <a:xfrm>
            <a:off x="6231858" y="643992"/>
            <a:ext cx="4120841" cy="3495040"/>
          </a:xfrm>
          <a:prstGeom prst="rect">
            <a:avLst/>
          </a:prstGeom>
          <a:noFill/>
        </p:spPr>
      </p:pic>
    </p:spTree>
    <p:extLst>
      <p:ext uri="{BB962C8B-B14F-4D97-AF65-F5344CB8AC3E}">
        <p14:creationId xmlns:p14="http://schemas.microsoft.com/office/powerpoint/2010/main" val="7381565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linicalpharmacology.com/apps/images/photo_us_h/079/bupi163f.jpg"/>
          <p:cNvPicPr>
            <a:picLocks noChangeAspect="1" noChangeArrowheads="1"/>
          </p:cNvPicPr>
          <p:nvPr/>
        </p:nvPicPr>
        <p:blipFill>
          <a:blip r:embed="Rc3ba6d954a46444e" cstate="print"/>
          <a:srcRect/>
          <a:stretch>
            <a:fillRect/>
          </a:stretch>
        </p:blipFill>
        <p:spPr bwMode="auto">
          <a:xfrm>
            <a:off x="3124200" y="2438400"/>
            <a:ext cx="5715000" cy="3990976"/>
          </a:xfrm>
          <a:prstGeom prst="rect">
            <a:avLst/>
          </a:prstGeom>
          <a:noFill/>
        </p:spPr>
      </p:pic>
      <p:sp>
        <p:nvSpPr>
          <p:cNvPr id="3" name="Title 2"/>
          <p:cNvSpPr>
            <a:spLocks noGrp="1"/>
          </p:cNvSpPr>
          <p:nvPr>
            <p:ph type="title"/>
          </p:nvPr>
        </p:nvSpPr>
        <p:spPr>
          <a:xfrm>
            <a:off x="2209800" y="381000"/>
            <a:ext cx="7772400" cy="1143000"/>
          </a:xfrm>
        </p:spPr>
        <p:txBody>
          <a:bodyPr/>
          <a:lstStyle/>
          <a:p>
            <a:r>
              <a:rPr lang="en-US" dirty="0"/>
              <a:t>Isobaric bupivacaine (20 ml)</a:t>
            </a:r>
          </a:p>
        </p:txBody>
      </p:sp>
      <p:sp>
        <p:nvSpPr>
          <p:cNvPr id="4" name="Chart Placeholder 3"/>
          <p:cNvSpPr>
            <a:spLocks noGrp="1"/>
          </p:cNvSpPr>
          <p:nvPr>
            <p:ph type="chart" idx="1"/>
          </p:nvPr>
        </p:nvSpPr>
        <p:spPr/>
        <p:txBody>
          <a:bodyPr/>
          <a:lstStyle/>
          <a:p>
            <a:endParaRPr lang="en-US"/>
          </a:p>
        </p:txBody>
      </p:sp>
    </p:spTree>
    <p:extLst>
      <p:ext uri="{BB962C8B-B14F-4D97-AF65-F5344CB8AC3E}">
        <p14:creationId xmlns:p14="http://schemas.microsoft.com/office/powerpoint/2010/main" val="1837541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9301" y="1474968"/>
            <a:ext cx="2823919" cy="1959037"/>
          </a:xfrm>
        </p:spPr>
        <p:txBody>
          <a:bodyPr vert="horz" lIns="91440" tIns="45720" rIns="91440" bIns="0" rtlCol="0" anchor="b">
            <a:normAutofit/>
          </a:bodyPr>
          <a:lstStyle/>
          <a:p>
            <a:r>
              <a:rPr lang="en-US" sz="3300"/>
              <a:t>Slow onset (30 min), less dense block</a:t>
            </a:r>
          </a:p>
        </p:txBody>
      </p:sp>
      <p:pic>
        <p:nvPicPr>
          <p:cNvPr id="4" name="Picture 3" descr="case90_fig1.jpg"/>
          <p:cNvPicPr>
            <a:picLocks noChangeAspect="1"/>
          </p:cNvPicPr>
          <p:nvPr/>
        </p:nvPicPr>
        <p:blipFill rotWithShape="1">
          <a:blip r:embed="R599bb30d6aa34e09" cstate="print"/>
          <a:srcRect r="-2" b="14236"/>
          <a:stretch/>
        </p:blipFill>
        <p:spPr>
          <a:xfrm>
            <a:off x="4618374" y="1116345"/>
            <a:ext cx="6282919" cy="3866172"/>
          </a:xfrm>
          <a:prstGeom prst="rect">
            <a:avLst/>
          </a:prstGeom>
        </p:spPr>
      </p:pic>
    </p:spTree>
    <p:extLst>
      <p:ext uri="{BB962C8B-B14F-4D97-AF65-F5344CB8AC3E}">
        <p14:creationId xmlns:p14="http://schemas.microsoft.com/office/powerpoint/2010/main" val="2750861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52617" y="976508"/>
            <a:ext cx="5525305" cy="2473475"/>
          </a:xfrm>
        </p:spPr>
        <p:txBody>
          <a:bodyPr vert="horz" lIns="91440" tIns="45720" rIns="91440" bIns="0" rtlCol="0" anchor="b">
            <a:normAutofit/>
          </a:bodyPr>
          <a:lstStyle/>
          <a:p>
            <a:r>
              <a:rPr lang="en-US" sz="5400"/>
              <a:t>Touhy needle</a:t>
            </a:r>
            <a:br>
              <a:rPr lang="en-US" sz="5400"/>
            </a:br>
            <a:endParaRPr lang="en-US" sz="5400"/>
          </a:p>
        </p:txBody>
      </p:sp>
      <p:pic>
        <p:nvPicPr>
          <p:cNvPr id="133122" name="Picture 2" descr="http://f.tqn.com/y/pregnancy/1/S/b/N/4/154725435.JPG"/>
          <p:cNvPicPr>
            <a:picLocks noChangeAspect="1" noChangeArrowheads="1"/>
          </p:cNvPicPr>
          <p:nvPr/>
        </p:nvPicPr>
        <p:blipFill>
          <a:blip r:embed="R29ac3c38fff148c6" cstate="print"/>
          <a:srcRect/>
          <a:stretch>
            <a:fillRect/>
          </a:stretch>
        </p:blipFill>
        <p:spPr bwMode="auto">
          <a:xfrm>
            <a:off x="7644415" y="481108"/>
            <a:ext cx="3733194" cy="2491907"/>
          </a:xfrm>
          <a:prstGeom prst="rect">
            <a:avLst/>
          </a:prstGeom>
          <a:noFill/>
        </p:spPr>
      </p:pic>
      <p:pic>
        <p:nvPicPr>
          <p:cNvPr id="19458" name="Picture 2" descr="http://ep.yimg.com/ay/yhst-80409695763388/tuohy-epidural-needles-41.gif"/>
          <p:cNvPicPr>
            <a:picLocks noChangeAspect="1" noChangeArrowheads="1"/>
          </p:cNvPicPr>
          <p:nvPr/>
        </p:nvPicPr>
        <p:blipFill>
          <a:blip r:embed="Rff0d2302a5d240d6" cstate="print"/>
          <a:srcRect/>
          <a:stretch>
            <a:fillRect/>
          </a:stretch>
        </p:blipFill>
        <p:spPr bwMode="auto">
          <a:xfrm>
            <a:off x="7473593" y="3528820"/>
            <a:ext cx="4074836" cy="1711431"/>
          </a:xfrm>
          <a:prstGeom prst="rect">
            <a:avLst/>
          </a:prstGeom>
          <a:noFill/>
        </p:spPr>
      </p:pic>
    </p:spTree>
    <p:extLst>
      <p:ext uri="{BB962C8B-B14F-4D97-AF65-F5344CB8AC3E}">
        <p14:creationId xmlns:p14="http://schemas.microsoft.com/office/powerpoint/2010/main" val="19873079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69_0.jpg"/>
          <p:cNvPicPr>
            <a:picLocks noChangeAspect="1"/>
          </p:cNvPicPr>
          <p:nvPr/>
        </p:nvPicPr>
        <p:blipFill>
          <a:blip r:embed="R6e751e6a8a5b4d5b" cstate="print"/>
          <a:stretch>
            <a:fillRect/>
          </a:stretch>
        </p:blipFill>
        <p:spPr>
          <a:xfrm>
            <a:off x="3276600" y="2057400"/>
            <a:ext cx="5524500" cy="4476750"/>
          </a:xfrm>
          <a:prstGeom prst="rect">
            <a:avLst/>
          </a:prstGeom>
        </p:spPr>
      </p:pic>
      <p:sp>
        <p:nvSpPr>
          <p:cNvPr id="3" name="Title 2"/>
          <p:cNvSpPr>
            <a:spLocks noGrp="1"/>
          </p:cNvSpPr>
          <p:nvPr>
            <p:ph type="title"/>
          </p:nvPr>
        </p:nvSpPr>
        <p:spPr>
          <a:xfrm>
            <a:off x="2209800" y="381000"/>
            <a:ext cx="7772400" cy="1143000"/>
          </a:xfrm>
        </p:spPr>
        <p:txBody>
          <a:bodyPr/>
          <a:lstStyle/>
          <a:p>
            <a:r>
              <a:rPr lang="en-US" dirty="0"/>
              <a:t>Loss of resistance technique</a:t>
            </a:r>
          </a:p>
        </p:txBody>
      </p:sp>
      <p:sp>
        <p:nvSpPr>
          <p:cNvPr id="4" name="Chart Placeholder 3"/>
          <p:cNvSpPr>
            <a:spLocks noGrp="1"/>
          </p:cNvSpPr>
          <p:nvPr>
            <p:ph type="chart" idx="1"/>
          </p:nvPr>
        </p:nvSpPr>
        <p:spPr>
          <a:xfrm>
            <a:off x="2209800" y="2362200"/>
            <a:ext cx="7772400" cy="4114800"/>
          </a:xfrm>
        </p:spPr>
        <p:txBody>
          <a:bodyPr/>
          <a:lstStyle/>
          <a:p>
            <a:endParaRPr lang="en-US"/>
          </a:p>
        </p:txBody>
      </p:sp>
    </p:spTree>
    <p:extLst>
      <p:ext uri="{BB962C8B-B14F-4D97-AF65-F5344CB8AC3E}">
        <p14:creationId xmlns:p14="http://schemas.microsoft.com/office/powerpoint/2010/main" val="8718899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9301" y="1474968"/>
            <a:ext cx="2823919" cy="1959037"/>
          </a:xfrm>
        </p:spPr>
        <p:txBody>
          <a:bodyPr vert="horz" lIns="91440" tIns="45720" rIns="91440" bIns="0" rtlCol="0" anchor="b">
            <a:normAutofit/>
          </a:bodyPr>
          <a:lstStyle/>
          <a:p>
            <a:r>
              <a:rPr lang="en-US" sz="3600"/>
              <a:t>Catheter technique</a:t>
            </a:r>
          </a:p>
        </p:txBody>
      </p:sp>
      <p:pic>
        <p:nvPicPr>
          <p:cNvPr id="136194" name="Picture 2" descr="http://img.medscapestatic.com/pi/meds/ckb/59/8959tn.jpg"/>
          <p:cNvPicPr>
            <a:picLocks noChangeAspect="1" noChangeArrowheads="1"/>
          </p:cNvPicPr>
          <p:nvPr/>
        </p:nvPicPr>
        <p:blipFill rotWithShape="1">
          <a:blip r:embed="Rc53cea02c58842e8" cstate="print"/>
          <a:srcRect t="15446" b="16580"/>
          <a:stretch/>
        </p:blipFill>
        <p:spPr bwMode="auto">
          <a:xfrm>
            <a:off x="4618374" y="1116345"/>
            <a:ext cx="6282919" cy="3866172"/>
          </a:xfrm>
          <a:prstGeom prst="rect">
            <a:avLst/>
          </a:prstGeom>
          <a:noFill/>
        </p:spPr>
      </p:pic>
    </p:spTree>
    <p:extLst>
      <p:ext uri="{BB962C8B-B14F-4D97-AF65-F5344CB8AC3E}">
        <p14:creationId xmlns:p14="http://schemas.microsoft.com/office/powerpoint/2010/main" val="15742897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pidural.jpg"/>
          <p:cNvPicPr>
            <a:picLocks noChangeAspect="1"/>
          </p:cNvPicPr>
          <p:nvPr/>
        </p:nvPicPr>
        <p:blipFill rotWithShape="1">
          <a:blip r:embed="R77be3f3b283a4614" cstate="print"/>
          <a:srcRect t="2565" r="-1" b="10027"/>
          <a:stretch/>
        </p:blipFill>
        <p:spPr>
          <a:xfrm>
            <a:off x="643467" y="643467"/>
            <a:ext cx="5130799" cy="5571066"/>
          </a:xfrm>
          <a:prstGeom prst="rect">
            <a:avLst/>
          </a:prstGeom>
        </p:spPr>
      </p:pic>
      <p:pic>
        <p:nvPicPr>
          <p:cNvPr id="3" name="Picture 2" descr="Epidural-Steriod-Injection.png"/>
          <p:cNvPicPr>
            <a:picLocks noChangeAspect="1"/>
          </p:cNvPicPr>
          <p:nvPr/>
        </p:nvPicPr>
        <p:blipFill rotWithShape="1">
          <a:blip r:embed="Re063b0a79b18499d" cstate="print"/>
          <a:srcRect l="1456" r="2714" b="1"/>
          <a:stretch/>
        </p:blipFill>
        <p:spPr>
          <a:xfrm>
            <a:off x="6423321" y="643467"/>
            <a:ext cx="5130799" cy="5571066"/>
          </a:xfrm>
          <a:prstGeom prst="rect">
            <a:avLst/>
          </a:prstGeom>
        </p:spPr>
      </p:pic>
    </p:spTree>
    <p:extLst>
      <p:ext uri="{BB962C8B-B14F-4D97-AF65-F5344CB8AC3E}">
        <p14:creationId xmlns:p14="http://schemas.microsoft.com/office/powerpoint/2010/main" val="13164551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B17CF929-BFC6-494A-8E45-C3A05F799250}"/>
              </a:ext>
            </a:extLst>
          </p:cNvPr>
          <p:cNvSpPr txBox="1"/>
          <p:nvPr/>
        </p:nvSpPr>
        <p:spPr>
          <a:xfrm>
            <a:off x="3051110" y="3253664"/>
            <a:ext cx="6102220" cy="646331"/>
          </a:xfrm>
          <a:prstGeom prst="rect">
            <a:avLst/>
          </a:prstGeom>
          <a:noFill/>
        </p:spPr>
        <p:txBody>
          <a:bodyPr wrap="square">
            <a:spAutoFit/>
          </a:bodyPr>
          <a:lstStyle/>
          <a:p>
            <a:r>
              <a:rPr lang="en-GB" sz="3600" dirty="0"/>
              <a:t>Peripheral nerve block</a:t>
            </a:r>
            <a:endParaRPr lang="ar-SA" sz="3600" dirty="0"/>
          </a:p>
        </p:txBody>
      </p:sp>
    </p:spTree>
    <p:extLst>
      <p:ext uri="{BB962C8B-B14F-4D97-AF65-F5344CB8AC3E}">
        <p14:creationId xmlns:p14="http://schemas.microsoft.com/office/powerpoint/2010/main" val="42577802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78FF8402-87D8-4EF1-83BA-D409E8D888DB}"/>
              </a:ext>
            </a:extLst>
          </p:cNvPr>
          <p:cNvSpPr txBox="1"/>
          <p:nvPr/>
        </p:nvSpPr>
        <p:spPr>
          <a:xfrm>
            <a:off x="1584960" y="3249414"/>
            <a:ext cx="2214880" cy="1077218"/>
          </a:xfrm>
          <a:prstGeom prst="rect">
            <a:avLst/>
          </a:prstGeom>
          <a:noFill/>
        </p:spPr>
        <p:txBody>
          <a:bodyPr wrap="square">
            <a:spAutoFit/>
          </a:bodyPr>
          <a:lstStyle/>
          <a:p>
            <a:r>
              <a:rPr lang="en-GB" sz="3200" dirty="0"/>
              <a:t>Upper limb block </a:t>
            </a:r>
            <a:endParaRPr lang="ar-SA" sz="3200" dirty="0"/>
          </a:p>
        </p:txBody>
      </p:sp>
      <p:pic>
        <p:nvPicPr>
          <p:cNvPr id="4" name="عنصر نائب للمحتوى 3">
            <a:extLst>
              <a:ext uri="{FF2B5EF4-FFF2-40B4-BE49-F238E27FC236}">
                <a16:creationId xmlns:a16="http://schemas.microsoft.com/office/drawing/2014/main" id="{AC2A0408-62FB-479A-AD7D-6A4C3136DF4F}"/>
              </a:ext>
            </a:extLst>
          </p:cNvPr>
          <p:cNvPicPr>
            <a:picLocks noChangeAspect="1"/>
          </p:cNvPicPr>
          <p:nvPr/>
        </p:nvPicPr>
        <p:blipFill>
          <a:blip r:embed="R3b05363423484721"/>
          <a:stretch>
            <a:fillRect/>
          </a:stretch>
        </p:blipFill>
        <p:spPr>
          <a:xfrm>
            <a:off x="4783138" y="1138237"/>
            <a:ext cx="5486400" cy="4572000"/>
          </a:xfrm>
          <a:prstGeom prst="rect">
            <a:avLst/>
          </a:prstGeom>
        </p:spPr>
      </p:pic>
    </p:spTree>
    <p:extLst>
      <p:ext uri="{BB962C8B-B14F-4D97-AF65-F5344CB8AC3E}">
        <p14:creationId xmlns:p14="http://schemas.microsoft.com/office/powerpoint/2010/main" val="139166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73744FE6-8560-424C-8F77-BDEED886D1E1}"/>
              </a:ext>
            </a:extLst>
          </p:cNvPr>
          <p:cNvSpPr txBox="1"/>
          <p:nvPr/>
        </p:nvSpPr>
        <p:spPr>
          <a:xfrm>
            <a:off x="1828800" y="3110915"/>
            <a:ext cx="1930400" cy="1384995"/>
          </a:xfrm>
          <a:prstGeom prst="rect">
            <a:avLst/>
          </a:prstGeom>
          <a:noFill/>
        </p:spPr>
        <p:txBody>
          <a:bodyPr wrap="square">
            <a:spAutoFit/>
          </a:bodyPr>
          <a:lstStyle/>
          <a:p>
            <a:r>
              <a:rPr lang="en-GB" sz="2800" dirty="0"/>
              <a:t>Lower limb </a:t>
            </a:r>
            <a:br>
              <a:rPr lang="en-GB" sz="2800" dirty="0"/>
            </a:br>
            <a:r>
              <a:rPr lang="en-GB" sz="2800" dirty="0"/>
              <a:t>block</a:t>
            </a:r>
            <a:endParaRPr lang="ar-SA" sz="2800" dirty="0"/>
          </a:p>
        </p:txBody>
      </p:sp>
      <p:pic>
        <p:nvPicPr>
          <p:cNvPr id="4" name="عنصر نائب للمحتوى 3">
            <a:extLst>
              <a:ext uri="{FF2B5EF4-FFF2-40B4-BE49-F238E27FC236}">
                <a16:creationId xmlns:a16="http://schemas.microsoft.com/office/drawing/2014/main" id="{A8171352-A794-465D-9CE0-C902142F7EE0}"/>
              </a:ext>
            </a:extLst>
          </p:cNvPr>
          <p:cNvPicPr>
            <a:picLocks noChangeAspect="1"/>
          </p:cNvPicPr>
          <p:nvPr/>
        </p:nvPicPr>
        <p:blipFill>
          <a:blip r:embed="Rd630650d2a9340f9"/>
          <a:stretch>
            <a:fillRect/>
          </a:stretch>
        </p:blipFill>
        <p:spPr>
          <a:xfrm>
            <a:off x="7150918" y="1078224"/>
            <a:ext cx="3875780" cy="5121275"/>
          </a:xfrm>
          <a:prstGeom prst="rect">
            <a:avLst/>
          </a:prstGeom>
        </p:spPr>
      </p:pic>
      <p:pic>
        <p:nvPicPr>
          <p:cNvPr id="6" name="صورة 5">
            <a:extLst>
              <a:ext uri="{FF2B5EF4-FFF2-40B4-BE49-F238E27FC236}">
                <a16:creationId xmlns:a16="http://schemas.microsoft.com/office/drawing/2014/main" id="{6E239B15-B41D-413B-AC0A-AA06B862FAA2}"/>
              </a:ext>
            </a:extLst>
          </p:cNvPr>
          <p:cNvPicPr>
            <a:picLocks noChangeAspect="1"/>
          </p:cNvPicPr>
          <p:nvPr/>
        </p:nvPicPr>
        <p:blipFill>
          <a:blip r:embed="R7e201aded9414ca2"/>
          <a:stretch>
            <a:fillRect/>
          </a:stretch>
        </p:blipFill>
        <p:spPr>
          <a:xfrm>
            <a:off x="3830320" y="1900237"/>
            <a:ext cx="3230880" cy="3057525"/>
          </a:xfrm>
          <a:prstGeom prst="rect">
            <a:avLst/>
          </a:prstGeom>
        </p:spPr>
      </p:pic>
    </p:spTree>
    <p:extLst>
      <p:ext uri="{BB962C8B-B14F-4D97-AF65-F5344CB8AC3E}">
        <p14:creationId xmlns:p14="http://schemas.microsoft.com/office/powerpoint/2010/main" val="2282065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038896C-4709-4F5E-9A61-E4529270A652}"/>
              </a:ext>
            </a:extLst>
          </p:cNvPr>
          <p:cNvSpPr>
            <a:spLocks noGrp="1"/>
          </p:cNvSpPr>
          <p:nvPr>
            <p:ph type="title"/>
          </p:nvPr>
        </p:nvSpPr>
        <p:spPr/>
        <p:txBody>
          <a:bodyPr/>
          <a:lstStyle/>
          <a:p>
            <a:endParaRPr lang="ar-SA"/>
          </a:p>
        </p:txBody>
      </p:sp>
      <p:sp>
        <p:nvSpPr>
          <p:cNvPr id="3" name="عنصر نائب للمحتوى 2">
            <a:extLst>
              <a:ext uri="{FF2B5EF4-FFF2-40B4-BE49-F238E27FC236}">
                <a16:creationId xmlns:a16="http://schemas.microsoft.com/office/drawing/2014/main" id="{3C358646-8F62-4808-879F-3B92146809CB}"/>
              </a:ext>
            </a:extLst>
          </p:cNvPr>
          <p:cNvSpPr>
            <a:spLocks noGrp="1"/>
          </p:cNvSpPr>
          <p:nvPr>
            <p:ph idx="1"/>
          </p:nvPr>
        </p:nvSpPr>
        <p:spPr>
          <a:xfrm>
            <a:off x="1141412" y="2271003"/>
            <a:ext cx="9905999" cy="3541714"/>
          </a:xfrm>
        </p:spPr>
        <p:txBody>
          <a:bodyPr/>
          <a:lstStyle/>
          <a:p>
            <a:endParaRPr lang="ar-SA" dirty="0"/>
          </a:p>
          <a:p>
            <a:endParaRPr lang="ar-SA" dirty="0"/>
          </a:p>
        </p:txBody>
      </p:sp>
      <p:pic>
        <p:nvPicPr>
          <p:cNvPr id="4" name="Picture 2" descr="49_LARGE.jpg">
            <a:extLst>
              <a:ext uri="{FF2B5EF4-FFF2-40B4-BE49-F238E27FC236}">
                <a16:creationId xmlns:a16="http://schemas.microsoft.com/office/drawing/2014/main" id="{A844B4CE-C75C-4737-AE89-CBEC7D001DA0}"/>
              </a:ext>
            </a:extLst>
          </p:cNvPr>
          <p:cNvPicPr>
            <a:picLocks noChangeAspect="1"/>
          </p:cNvPicPr>
          <p:nvPr/>
        </p:nvPicPr>
        <p:blipFill>
          <a:blip r:embed="Rb12650847adc4bd5" cstate="print"/>
          <a:stretch>
            <a:fillRect/>
          </a:stretch>
        </p:blipFill>
        <p:spPr>
          <a:xfrm>
            <a:off x="2590800" y="0"/>
            <a:ext cx="6705600" cy="6858000"/>
          </a:xfrm>
          <a:prstGeom prst="rect">
            <a:avLst/>
          </a:prstGeom>
        </p:spPr>
      </p:pic>
    </p:spTree>
    <p:extLst>
      <p:ext uri="{BB962C8B-B14F-4D97-AF65-F5344CB8AC3E}">
        <p14:creationId xmlns:p14="http://schemas.microsoft.com/office/powerpoint/2010/main" val="15286943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19"/>
            <a:ext cx="9291215" cy="1049235"/>
          </a:xfrm>
        </p:spPr>
        <p:txBody>
          <a:bodyPr>
            <a:normAutofit/>
          </a:bodyPr>
          <a:lstStyle/>
          <a:p>
            <a:r>
              <a:rPr lang="en-US" dirty="0"/>
              <a:t>LAST</a:t>
            </a:r>
          </a:p>
        </p:txBody>
      </p:sp>
      <p:graphicFrame>
        <p:nvGraphicFramePr>
          <p:cNvPr id="5" name="Content Placeholder 2">
            <a:extLst>
              <a:ext uri="{FF2B5EF4-FFF2-40B4-BE49-F238E27FC236}">
                <a16:creationId xmlns:a16="http://schemas.microsoft.com/office/drawing/2014/main" id="{A5831BAA-C180-45B4-950F-BFE3275E4A33}"/>
              </a:ext>
            </a:extLst>
          </p:cNvPr>
          <p:cNvGraphicFramePr>
            <a:graphicFrameLocks noGrp="1"/>
          </p:cNvGraphicFramePr>
          <p:nvPr>
            <p:ph sz="quarter" idx="1"/>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0fb6e5bf30e64b92" r:lo="R7f297642eba0496d" r:qs="R669ecd10700d42b7" r:cs="Ra377d0b3b5ee416f"/>
          </a:graphicData>
        </a:graphic>
      </p:graphicFrame>
    </p:spTree>
    <p:extLst>
      <p:ext uri="{BB962C8B-B14F-4D97-AF65-F5344CB8AC3E}">
        <p14:creationId xmlns:p14="http://schemas.microsoft.com/office/powerpoint/2010/main" val="2639526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9301" y="1474968"/>
            <a:ext cx="2823919" cy="1959037"/>
          </a:xfrm>
        </p:spPr>
        <p:txBody>
          <a:bodyPr vert="horz" lIns="91440" tIns="45720" rIns="91440" bIns="0" rtlCol="0" anchor="b">
            <a:normAutofit/>
          </a:bodyPr>
          <a:lstStyle/>
          <a:p>
            <a:r>
              <a:rPr lang="en-US" sz="3600" dirty="0"/>
              <a:t>LAST(CNS)</a:t>
            </a:r>
          </a:p>
        </p:txBody>
      </p:sp>
      <p:pic>
        <p:nvPicPr>
          <p:cNvPr id="141314" name="Picture 2" descr="http://www.plasticsurgerypulsenews.com/7/uploads/articlephotos/153/13young_01_box.jpg"/>
          <p:cNvPicPr>
            <a:picLocks noChangeAspect="1" noChangeArrowheads="1"/>
          </p:cNvPicPr>
          <p:nvPr/>
        </p:nvPicPr>
        <p:blipFill rotWithShape="1">
          <a:blip r:embed="R33adaf86b6a44586" cstate="print"/>
          <a:srcRect r="4931" b="-1"/>
          <a:stretch/>
        </p:blipFill>
        <p:spPr bwMode="auto">
          <a:xfrm>
            <a:off x="4618374" y="1116345"/>
            <a:ext cx="6282919" cy="3866172"/>
          </a:xfrm>
          <a:prstGeom prst="rect">
            <a:avLst/>
          </a:prstGeom>
          <a:noFill/>
        </p:spPr>
      </p:pic>
    </p:spTree>
    <p:extLst>
      <p:ext uri="{BB962C8B-B14F-4D97-AF65-F5344CB8AC3E}">
        <p14:creationId xmlns:p14="http://schemas.microsoft.com/office/powerpoint/2010/main" val="16985415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19"/>
            <a:ext cx="9291215" cy="1049235"/>
          </a:xfrm>
        </p:spPr>
        <p:txBody>
          <a:bodyPr>
            <a:normAutofit/>
          </a:bodyPr>
          <a:lstStyle/>
          <a:p>
            <a:r>
              <a:rPr lang="en-US" dirty="0"/>
              <a:t>LAST (CVS)</a:t>
            </a:r>
          </a:p>
        </p:txBody>
      </p:sp>
      <p:graphicFrame>
        <p:nvGraphicFramePr>
          <p:cNvPr id="6" name="Content Placeholder 3">
            <a:extLst>
              <a:ext uri="{FF2B5EF4-FFF2-40B4-BE49-F238E27FC236}">
                <a16:creationId xmlns:a16="http://schemas.microsoft.com/office/drawing/2014/main" id="{751776ED-6A71-4492-8B59-3F508AF5C12E}"/>
              </a:ext>
            </a:extLst>
          </p:cNvPr>
          <p:cNvGraphicFramePr>
            <a:graphicFrameLocks noGrp="1"/>
          </p:cNvGraphicFramePr>
          <p:nvPr>
            <p:ph sz="quarter" idx="1"/>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e7b5488d306c44bf" r:lo="Re72910c3d47146e8" r:qs="R2d73ba251bcd4c2c" r:cs="R01deca51708a4b66"/>
          </a:graphicData>
        </a:graphic>
      </p:graphicFrame>
    </p:spTree>
    <p:extLst>
      <p:ext uri="{BB962C8B-B14F-4D97-AF65-F5344CB8AC3E}">
        <p14:creationId xmlns:p14="http://schemas.microsoft.com/office/powerpoint/2010/main" val="8873751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a:extLst>
              <a:ext uri="{FF2B5EF4-FFF2-40B4-BE49-F238E27FC236}">
                <a16:creationId xmlns:a16="http://schemas.microsoft.com/office/drawing/2014/main" id="{8CA780D7-78F2-43DE-9B3B-68D9E3554E75}"/>
              </a:ext>
            </a:extLst>
          </p:cNvPr>
          <p:cNvSpPr>
            <a:spLocks noGrp="1"/>
          </p:cNvSpPr>
          <p:nvPr>
            <p:ph type="title"/>
          </p:nvPr>
        </p:nvSpPr>
        <p:spPr>
          <a:xfrm>
            <a:off x="1451579" y="804519"/>
            <a:ext cx="9291215" cy="4135343"/>
          </a:xfrm>
        </p:spPr>
        <p:txBody>
          <a:bodyPr>
            <a:normAutofit/>
          </a:bodyPr>
          <a:lstStyle/>
          <a:p>
            <a:r>
              <a:rPr lang="en-GB" dirty="0"/>
              <a:t>Management</a:t>
            </a:r>
            <a:br>
              <a:rPr lang="en-GB" dirty="0"/>
            </a:br>
            <a:r>
              <a:rPr lang="en-GB" dirty="0"/>
              <a:t>stop </a:t>
            </a:r>
            <a:br>
              <a:rPr lang="en-GB" dirty="0"/>
            </a:br>
            <a:r>
              <a:rPr lang="en-GB" dirty="0"/>
              <a:t>ACLS </a:t>
            </a:r>
            <a:br>
              <a:rPr lang="en-GB" dirty="0"/>
            </a:br>
            <a:r>
              <a:rPr lang="en-GB" dirty="0"/>
              <a:t>SPECIFIC 20% INTRLIPID  </a:t>
            </a:r>
            <a:br>
              <a:rPr lang="en-GB" dirty="0"/>
            </a:br>
            <a:br>
              <a:rPr lang="en-GB" dirty="0"/>
            </a:br>
            <a:endParaRPr lang="ar-SA" dirty="0"/>
          </a:p>
        </p:txBody>
      </p:sp>
    </p:spTree>
    <p:extLst>
      <p:ext uri="{BB962C8B-B14F-4D97-AF65-F5344CB8AC3E}">
        <p14:creationId xmlns:p14="http://schemas.microsoft.com/office/powerpoint/2010/main" val="19875164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E4CBD-113B-BD79-2DEB-48F54FFCCFC0}"/>
              </a:ext>
            </a:extLst>
          </p:cNvPr>
          <p:cNvSpPr>
            <a:spLocks noGrp="1"/>
          </p:cNvSpPr>
          <p:nvPr>
            <p:ph type="title"/>
          </p:nvPr>
        </p:nvSpPr>
        <p:spPr/>
        <p:txBody>
          <a:bodyPr/>
          <a:lstStyle/>
          <a:p>
            <a:r>
              <a:rPr lang="en-GB" dirty="0"/>
              <a:t>Neuraxial block needle</a:t>
            </a:r>
            <a:endParaRPr lang="en-US" dirty="0"/>
          </a:p>
        </p:txBody>
      </p:sp>
      <p:pic>
        <p:nvPicPr>
          <p:cNvPr id="3" name="عنصر نائب للمحتوى 3">
            <a:extLst>
              <a:ext uri="{FF2B5EF4-FFF2-40B4-BE49-F238E27FC236}">
                <a16:creationId xmlns:a16="http://schemas.microsoft.com/office/drawing/2014/main" id="{31E61D53-A775-4E69-47DF-2A1A3EEFDCDF}"/>
              </a:ext>
            </a:extLst>
          </p:cNvPr>
          <p:cNvPicPr>
            <a:picLocks noChangeAspect="1"/>
          </p:cNvPicPr>
          <p:nvPr/>
        </p:nvPicPr>
        <p:blipFill>
          <a:blip r:embed="Rea54ffb62b154a5b"/>
          <a:stretch>
            <a:fillRect/>
          </a:stretch>
        </p:blipFill>
        <p:spPr>
          <a:xfrm>
            <a:off x="2639617" y="3258345"/>
            <a:ext cx="1944216" cy="1743075"/>
          </a:xfrm>
          <a:prstGeom prst="rect">
            <a:avLst/>
          </a:prstGeom>
        </p:spPr>
      </p:pic>
      <p:pic>
        <p:nvPicPr>
          <p:cNvPr id="4" name="صورة 4">
            <a:extLst>
              <a:ext uri="{FF2B5EF4-FFF2-40B4-BE49-F238E27FC236}">
                <a16:creationId xmlns:a16="http://schemas.microsoft.com/office/drawing/2014/main" id="{853864BB-84F6-6B48-6D55-A1CE88203B57}"/>
              </a:ext>
            </a:extLst>
          </p:cNvPr>
          <p:cNvPicPr>
            <a:picLocks noChangeAspect="1"/>
          </p:cNvPicPr>
          <p:nvPr/>
        </p:nvPicPr>
        <p:blipFill>
          <a:blip r:embed="Rb44c91dda0a04770"/>
          <a:stretch>
            <a:fillRect/>
          </a:stretch>
        </p:blipFill>
        <p:spPr>
          <a:xfrm>
            <a:off x="6744073" y="2409825"/>
            <a:ext cx="2808311" cy="2038350"/>
          </a:xfrm>
          <a:prstGeom prst="rect">
            <a:avLst/>
          </a:prstGeom>
        </p:spPr>
      </p:pic>
    </p:spTree>
    <p:extLst>
      <p:ext uri="{BB962C8B-B14F-4D97-AF65-F5344CB8AC3E}">
        <p14:creationId xmlns:p14="http://schemas.microsoft.com/office/powerpoint/2010/main" val="1685754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568176F-8185-4AE9-9FE4-E0FF087A808A}"/>
              </a:ext>
            </a:extLst>
          </p:cNvPr>
          <p:cNvSpPr>
            <a:spLocks noGrp="1"/>
          </p:cNvSpPr>
          <p:nvPr>
            <p:ph type="title"/>
          </p:nvPr>
        </p:nvSpPr>
        <p:spPr>
          <a:xfrm>
            <a:off x="1451579" y="804519"/>
            <a:ext cx="9291215" cy="593357"/>
          </a:xfrm>
        </p:spPr>
        <p:txBody>
          <a:bodyPr/>
          <a:lstStyle/>
          <a:p>
            <a:r>
              <a:rPr lang="en-GB" dirty="0"/>
              <a:t>Thank  you </a:t>
            </a:r>
            <a:endParaRPr lang="ar-SA" dirty="0"/>
          </a:p>
        </p:txBody>
      </p:sp>
      <p:pic>
        <p:nvPicPr>
          <p:cNvPr id="4" name="صورة 3">
            <a:extLst>
              <a:ext uri="{FF2B5EF4-FFF2-40B4-BE49-F238E27FC236}">
                <a16:creationId xmlns:a16="http://schemas.microsoft.com/office/drawing/2014/main" id="{FCCC8B0F-B815-4414-8014-23BCCADC40E6}"/>
              </a:ext>
            </a:extLst>
          </p:cNvPr>
          <p:cNvPicPr>
            <a:picLocks noChangeAspect="1"/>
          </p:cNvPicPr>
          <p:nvPr/>
        </p:nvPicPr>
        <p:blipFill>
          <a:blip r:embed="Rf8c998acab0e455c"/>
          <a:stretch>
            <a:fillRect/>
          </a:stretch>
        </p:blipFill>
        <p:spPr>
          <a:xfrm>
            <a:off x="3714750" y="1397876"/>
            <a:ext cx="4762500" cy="4655605"/>
          </a:xfrm>
          <a:prstGeom prst="rect">
            <a:avLst/>
          </a:prstGeom>
        </p:spPr>
      </p:pic>
    </p:spTree>
    <p:extLst>
      <p:ext uri="{BB962C8B-B14F-4D97-AF65-F5344CB8AC3E}">
        <p14:creationId xmlns:p14="http://schemas.microsoft.com/office/powerpoint/2010/main" val="2463587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260E826-05E2-4A61-B723-E5F2681E8766}"/>
              </a:ext>
            </a:extLst>
          </p:cNvPr>
          <p:cNvSpPr>
            <a:spLocks noGrp="1"/>
          </p:cNvSpPr>
          <p:nvPr>
            <p:ph type="title"/>
          </p:nvPr>
        </p:nvSpPr>
        <p:spPr/>
        <p:txBody>
          <a:bodyPr/>
          <a:lstStyle/>
          <a:p>
            <a:endParaRPr lang="ar-SA" dirty="0"/>
          </a:p>
        </p:txBody>
      </p:sp>
      <p:sp>
        <p:nvSpPr>
          <p:cNvPr id="3" name="عنصر نائب للمحتوى 2">
            <a:extLst>
              <a:ext uri="{FF2B5EF4-FFF2-40B4-BE49-F238E27FC236}">
                <a16:creationId xmlns:a16="http://schemas.microsoft.com/office/drawing/2014/main" id="{96C333CC-A909-4DA4-8056-A9DB5D519FA0}"/>
              </a:ext>
            </a:extLst>
          </p:cNvPr>
          <p:cNvSpPr>
            <a:spLocks noGrp="1"/>
          </p:cNvSpPr>
          <p:nvPr>
            <p:ph idx="1"/>
          </p:nvPr>
        </p:nvSpPr>
        <p:spPr/>
        <p:txBody>
          <a:bodyPr/>
          <a:lstStyle/>
          <a:p>
            <a:endParaRPr lang="ar-SA"/>
          </a:p>
        </p:txBody>
      </p:sp>
      <p:sp>
        <p:nvSpPr>
          <p:cNvPr id="5" name="مربع نص 4">
            <a:extLst>
              <a:ext uri="{FF2B5EF4-FFF2-40B4-BE49-F238E27FC236}">
                <a16:creationId xmlns:a16="http://schemas.microsoft.com/office/drawing/2014/main" id="{6968CAE5-4CAE-4331-A598-F920603548CB}"/>
              </a:ext>
            </a:extLst>
          </p:cNvPr>
          <p:cNvSpPr txBox="1"/>
          <p:nvPr/>
        </p:nvSpPr>
        <p:spPr>
          <a:xfrm>
            <a:off x="1269402" y="1584581"/>
            <a:ext cx="7869219" cy="4197046"/>
          </a:xfrm>
          <a:prstGeom prst="rect">
            <a:avLst/>
          </a:prstGeom>
          <a:noFill/>
        </p:spPr>
        <p:txBody>
          <a:bodyPr wrap="square">
            <a:spAutoFit/>
          </a:bodyPr>
          <a:lstStyle/>
          <a:p>
            <a:pPr marL="342900" lvl="0" indent="-342900" algn="l">
              <a:lnSpc>
                <a:spcPct val="200000"/>
              </a:lnSpc>
              <a:buFont typeface="Symbol" panose="05050102010706020507" pitchFamily="18" charset="2"/>
              <a:buChar char=""/>
            </a:pPr>
            <a:r>
              <a:rPr lang="en-US"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There are 31 pairs of spinal nerves , named and numbered according to the region and level  of the spinal cord from which they  emerge .</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a:lnSpc>
                <a:spcPct val="200000"/>
              </a:lnSpc>
              <a:spcAft>
                <a:spcPts val="1000"/>
              </a:spcAft>
              <a:buFont typeface="Symbol" panose="05050102010706020507" pitchFamily="18" charset="2"/>
              <a:buChar char=""/>
            </a:pPr>
            <a:r>
              <a:rPr lang="en-US"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all spinal nerves are mixed( motor and sensory ) except C1 . At each vertebral body  , nerve roots exit from the spinal cord bilaterally</a:t>
            </a:r>
            <a:r>
              <a:rPr lang="en-US" sz="1800" b="1" dirty="0">
                <a:effectLst/>
                <a:latin typeface="Calibri" panose="020F0502020204030204" pitchFamily="34" charset="0"/>
                <a:ea typeface="Calibri" panose="020F0502020204030204" pitchFamily="34" charset="0"/>
                <a:cs typeface="Arial" panose="020B0604020202020204" pitchFamily="34" charset="0"/>
              </a:rPr>
              <a:t>  , </a:t>
            </a:r>
            <a:r>
              <a:rPr lang="en-US" sz="20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specific  skin area  (  DERMATOME)  are innervated  by single or group  of spinal   nerves </a:t>
            </a:r>
          </a:p>
          <a:p>
            <a:pPr marL="342900" lvl="0" indent="-342900" algn="l">
              <a:lnSpc>
                <a:spcPct val="200000"/>
              </a:lnSpc>
              <a:spcAft>
                <a:spcPts val="1000"/>
              </a:spcAft>
              <a:buFont typeface="Symbol" panose="05050102010706020507" pitchFamily="18" charset="2"/>
              <a:buChar char=""/>
            </a:pPr>
            <a:r>
              <a:rPr lang="en-US"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Assessing the dermatomes assists in determining  the region of the block  ( numbness) </a:t>
            </a:r>
            <a:r>
              <a:rPr lang="en-US" sz="20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a:t>
            </a:r>
            <a:endPar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06434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8B3B134-2D14-49D2-9E21-BCFD6E22BD01}"/>
              </a:ext>
            </a:extLst>
          </p:cNvPr>
          <p:cNvSpPr>
            <a:spLocks noGrp="1"/>
          </p:cNvSpPr>
          <p:nvPr>
            <p:ph type="title"/>
          </p:nvPr>
        </p:nvSpPr>
        <p:spPr>
          <a:xfrm>
            <a:off x="1141413" y="430306"/>
            <a:ext cx="9905998" cy="559398"/>
          </a:xfrm>
        </p:spPr>
        <p:txBody>
          <a:bodyPr>
            <a:normAutofit fontScale="90000"/>
          </a:bodyPr>
          <a:lstStyle/>
          <a:p>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b="1" dirty="0">
                <a:effectLst/>
                <a:latin typeface="Calibri" panose="020F0502020204030204" pitchFamily="34" charset="0"/>
                <a:ea typeface="Calibri" panose="020F0502020204030204" pitchFamily="34" charset="0"/>
                <a:cs typeface="Arial" panose="020B0604020202020204" pitchFamily="34" charset="0"/>
              </a:rPr>
              <a:t> </a:t>
            </a:r>
            <a:r>
              <a:rPr lang="en-US"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Dermatome map </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ar-SA" dirty="0"/>
          </a:p>
        </p:txBody>
      </p:sp>
      <p:pic>
        <p:nvPicPr>
          <p:cNvPr id="4" name="Picture 5">
            <a:extLst>
              <a:ext uri="{FF2B5EF4-FFF2-40B4-BE49-F238E27FC236}">
                <a16:creationId xmlns:a16="http://schemas.microsoft.com/office/drawing/2014/main" id="{411CD79B-84CB-4FF0-9F4B-F25118E6AD11}"/>
              </a:ext>
            </a:extLst>
          </p:cNvPr>
          <p:cNvPicPr>
            <a:picLocks noGrp="1" noChangeAspect="1"/>
          </p:cNvPicPr>
          <p:nvPr>
            <p:ph idx="1"/>
          </p:nvPr>
        </p:nvPicPr>
        <p:blipFill>
          <a:blip r:embed="R7ed0e92b96264746" cstate="print">
            <a:extLst>
              <a:ext uri="{28A0092B-C50C-407E-A947-70E740481C1C}">
                <a14:useLocalDpi xmlns:a14="http://schemas.microsoft.com/office/drawing/2010/main" val="0"/>
              </a:ext>
            </a:extLst>
          </a:blip>
          <a:srcRect/>
          <a:stretch>
            <a:fillRect/>
          </a:stretch>
        </p:blipFill>
        <p:spPr bwMode="auto">
          <a:xfrm>
            <a:off x="2086984" y="1247887"/>
            <a:ext cx="6325721" cy="454331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57619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E62511D-303D-458F-9C47-63677290126B}"/>
              </a:ext>
            </a:extLst>
          </p:cNvPr>
          <p:cNvSpPr>
            <a:spLocks noGrp="1"/>
          </p:cNvSpPr>
          <p:nvPr>
            <p:ph type="title"/>
          </p:nvPr>
        </p:nvSpPr>
        <p:spPr>
          <a:xfrm>
            <a:off x="1141413" y="618518"/>
            <a:ext cx="9905998" cy="338913"/>
          </a:xfrm>
        </p:spPr>
        <p:txBody>
          <a:bodyPr>
            <a:normAutofit fontScale="90000"/>
          </a:bodyPr>
          <a:lstStyle/>
          <a:p>
            <a:endParaRPr lang="ar-SA" dirty="0"/>
          </a:p>
        </p:txBody>
      </p:sp>
      <p:sp>
        <p:nvSpPr>
          <p:cNvPr id="3" name="عنصر نائب للمحتوى 2">
            <a:extLst>
              <a:ext uri="{FF2B5EF4-FFF2-40B4-BE49-F238E27FC236}">
                <a16:creationId xmlns:a16="http://schemas.microsoft.com/office/drawing/2014/main" id="{EA205886-6F94-4B32-B062-45138EEC4937}"/>
              </a:ext>
            </a:extLst>
          </p:cNvPr>
          <p:cNvSpPr>
            <a:spLocks noGrp="1"/>
          </p:cNvSpPr>
          <p:nvPr>
            <p:ph idx="1"/>
          </p:nvPr>
        </p:nvSpPr>
        <p:spPr>
          <a:xfrm>
            <a:off x="1141412" y="1366221"/>
            <a:ext cx="9905999" cy="4424980"/>
          </a:xfrm>
        </p:spPr>
        <p:txBody>
          <a:bodyPr>
            <a:normAutofit fontScale="92500"/>
          </a:bodyPr>
          <a:lstStyle/>
          <a:p>
            <a:pPr marL="342900" lvl="0" indent="-342900" algn="l" rtl="0">
              <a:lnSpc>
                <a:spcPct val="200000"/>
              </a:lnSpc>
              <a:buFont typeface="Symbol" panose="05050102010706020507" pitchFamily="18" charset="2"/>
              <a:buChar char=""/>
            </a:pPr>
            <a:r>
              <a:rPr lang="en-US" sz="21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Important dermatomes and anatomical land marks:</a:t>
            </a:r>
            <a:endParaRPr lang="en-US" sz="2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457200" algn="l">
              <a:lnSpc>
                <a:spcPct val="200000"/>
              </a:lnSpc>
            </a:pPr>
            <a:r>
              <a:rPr lang="en-US" sz="21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L1-L2   front of thigh </a:t>
            </a:r>
            <a:endParaRPr lang="en-US" sz="2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indent="0" algn="l">
              <a:lnSpc>
                <a:spcPct val="200000"/>
              </a:lnSpc>
              <a:buNone/>
            </a:pPr>
            <a:r>
              <a:rPr lang="en-US" sz="21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T10   Umbilicus </a:t>
            </a:r>
            <a:r>
              <a:rPr lang="en-GB" sz="2100" dirty="0">
                <a:solidFill>
                  <a:schemeClr val="bg1"/>
                </a:solidFill>
                <a:latin typeface="Calibri" panose="020F0502020204030204" pitchFamily="34" charset="0"/>
                <a:ea typeface="Calibri" panose="020F0502020204030204" pitchFamily="34" charset="0"/>
                <a:cs typeface="Arial" panose="020B0604020202020204" pitchFamily="34" charset="0"/>
              </a:rPr>
              <a:t>    </a:t>
            </a:r>
            <a:endParaRPr lang="en-US" sz="2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457200" algn="l">
              <a:lnSpc>
                <a:spcPct val="200000"/>
              </a:lnSpc>
            </a:pPr>
            <a:r>
              <a:rPr lang="en-US" sz="21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T 6 </a:t>
            </a:r>
            <a:r>
              <a:rPr lang="en-US" sz="2100" b="1" dirty="0" err="1">
                <a:solidFill>
                  <a:schemeClr val="bg1"/>
                </a:solidFill>
                <a:effectLst/>
                <a:latin typeface="Calibri" panose="020F0502020204030204" pitchFamily="34" charset="0"/>
                <a:ea typeface="Calibri" panose="020F0502020204030204" pitchFamily="34" charset="0"/>
                <a:cs typeface="Arial" panose="020B0604020202020204" pitchFamily="34" charset="0"/>
              </a:rPr>
              <a:t>Xyphisternum</a:t>
            </a:r>
            <a:r>
              <a:rPr lang="en-US" sz="21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a:t>
            </a:r>
            <a:endParaRPr lang="en-US" sz="2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457200" algn="l">
              <a:lnSpc>
                <a:spcPct val="200000"/>
              </a:lnSpc>
            </a:pPr>
            <a:r>
              <a:rPr lang="en-US" sz="21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T4 Nipple </a:t>
            </a:r>
            <a:endParaRPr lang="en-US" sz="2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indent="0" algn="l">
              <a:lnSpc>
                <a:spcPct val="200000"/>
              </a:lnSpc>
              <a:spcAft>
                <a:spcPts val="1000"/>
              </a:spcAft>
              <a:buNone/>
            </a:pPr>
            <a:r>
              <a:rPr lang="en-US" sz="21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C6 thumb ,C7 middle fingers , C8little finger </a:t>
            </a:r>
            <a:endParaRPr lang="en-US" sz="2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endParaRPr lang="ar-SA" dirty="0"/>
          </a:p>
        </p:txBody>
      </p:sp>
    </p:spTree>
    <p:extLst>
      <p:ext uri="{BB962C8B-B14F-4D97-AF65-F5344CB8AC3E}">
        <p14:creationId xmlns:p14="http://schemas.microsoft.com/office/powerpoint/2010/main" val="1463022944"/>
      </p:ext>
    </p:extLst>
  </p:cSld>
  <p:clrMapOvr>
    <a:masterClrMapping/>
  </p:clrMapOvr>
</p:sld>
</file>

<file path=docProps/app.xml><?xml version="1.0" encoding="utf-8"?>
<Properties xmlns="http://schemas.openxmlformats.org/officeDocument/2006/extended-properties" xmlns:vt="http://schemas.openxmlformats.org/officeDocument/2006/docPropsVTypes">
  <Template>TM04033919[[fn=دارة]]</Template>
  <TotalTime>91</TotalTime>
  <Words>500</Words>
  <Application>Microsoft Office PowerPoint</Application>
  <PresentationFormat>شاشة عريضة</PresentationFormat>
  <Paragraphs>36</Paragraphs>
  <Slides>14</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14</vt:i4>
      </vt:variant>
    </vt:vector>
  </HeadingPairs>
  <TitlesOfParts>
    <vt:vector size="19" baseType="lpstr">
      <vt:lpstr>Arial</vt:lpstr>
      <vt:lpstr>Calibri</vt:lpstr>
      <vt:lpstr>Symbol</vt:lpstr>
      <vt:lpstr>Tw Cen MT</vt:lpstr>
      <vt:lpstr>دارة</vt:lpstr>
      <vt:lpstr>SPINAL  ANATOMY </vt:lpstr>
      <vt:lpstr>عرض تقديمي في PowerPoint</vt:lpstr>
      <vt:lpstr>Spinal columen vertebra and spinal cord segments </vt:lpstr>
      <vt:lpstr>عرض تقديمي في PowerPoint</vt:lpstr>
      <vt:lpstr>Termination of Spinal Cord</vt:lpstr>
      <vt:lpstr>عرض تقديمي في PowerPoint</vt:lpstr>
      <vt:lpstr>عرض تقديمي في PowerPoint</vt:lpstr>
      <vt:lpstr>  Dermatome map  </vt:lpstr>
      <vt:lpstr>عرض تقديمي في PowerPoint</vt:lpstr>
      <vt:lpstr>Note </vt:lpstr>
      <vt:lpstr>عرض تقديمي في PowerPoint</vt:lpstr>
      <vt:lpstr>Note  </vt:lpstr>
      <vt:lpstr>Local anesthetic  blocks  the pain  impulse at  the  dorsal   root  ganglion (DRG)   just  before  the  pain impulse enter the  spinal cord . </vt:lpstr>
      <vt:lpstr>Thank you </vt:lpstr>
    </vt:vector>
  </TitlesOfParts>
  <LinksUpToDate>false</LinksUpToDate>
  <SharedDoc>false</SharedDoc>
  <HyperlinksChanged>false</HyperlinksChanged>
  <AppVersion>16.0000</AppVersion>
</Properties>
</file>

<file path=docProps/core.xml><?xml version="1.0" encoding="utf-8"?>
<coreProperties xmlns:dc="http://purl.org/dc/elements/1.1/" xmlns:dcterms="http://purl.org/dc/terms/" xmlns:xsi="http://www.w3.org/2001/XMLSchema-instance" xmlns="http://schemas.openxmlformats.org/package/2006/metadata/core-properties">
  <dc:title>SPINAL  ANATOMY </dc:title>
  <dc:creator>MCH WAS</dc:creator>
  <lastModifiedBy>MCH WAS</lastModifiedBy>
  <revision>2</revision>
  <dcterms:created xsi:type="dcterms:W3CDTF">2022-02-05T14:02:44.0000000Z</dcterms:created>
  <dcterms:modified xsi:type="dcterms:W3CDTF">2025-01-29T17:56:36.7040000Z</dcterms:modified>
</coreProperties>
</file>