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6" r:id="rId2"/>
    <p:sldMasterId id="2147483685" r:id="rId3"/>
    <p:sldMasterId id="2147483697" r:id="rId4"/>
    <p:sldMasterId id="2147483709" r:id="rId5"/>
  </p:sldMasterIdLst>
  <p:notesMasterIdLst>
    <p:notesMasterId r:id="rId10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42" r:id="rId54"/>
    <p:sldId id="343" r:id="rId55"/>
    <p:sldId id="348" r:id="rId56"/>
    <p:sldId id="349" r:id="rId57"/>
    <p:sldId id="350" r:id="rId58"/>
    <p:sldId id="351" r:id="rId59"/>
    <p:sldId id="352" r:id="rId60"/>
    <p:sldId id="353" r:id="rId61"/>
    <p:sldId id="373" r:id="rId62"/>
    <p:sldId id="344"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9F7D8-D6E3-AE4B-A91A-CE01339944C6}" v="1" dt="2025-02-12T14:34:22.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5755"/>
  </p:normalViewPr>
  <p:slideViewPr>
    <p:cSldViewPr snapToGrid="0">
      <p:cViewPr varScale="1">
        <p:scale>
          <a:sx n="110" d="100"/>
          <a:sy n="110" d="100"/>
        </p:scale>
        <p:origin x="60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4D79F7D8-D6E3-AE4B-A91A-CE01339944C6}"/>
    <pc:docChg chg="custSel addSld modSld">
      <pc:chgData name="Dralk F" userId="0ce5ef93c6cc7083" providerId="LiveId" clId="{4D79F7D8-D6E3-AE4B-A91A-CE01339944C6}" dt="2025-02-12T14:34:22.767" v="1" actId="27636"/>
      <pc:docMkLst>
        <pc:docMk/>
      </pc:docMkLst>
      <pc:sldChg chg="add">
        <pc:chgData name="Dralk F" userId="0ce5ef93c6cc7083" providerId="LiveId" clId="{4D79F7D8-D6E3-AE4B-A91A-CE01339944C6}" dt="2025-02-12T14:34:22.667" v="0"/>
        <pc:sldMkLst>
          <pc:docMk/>
          <pc:sldMk cId="0" sldId="342"/>
        </pc:sldMkLst>
      </pc:sldChg>
      <pc:sldChg chg="add">
        <pc:chgData name="Dralk F" userId="0ce5ef93c6cc7083" providerId="LiveId" clId="{4D79F7D8-D6E3-AE4B-A91A-CE01339944C6}" dt="2025-02-12T14:34:22.667" v="0"/>
        <pc:sldMkLst>
          <pc:docMk/>
          <pc:sldMk cId="0" sldId="343"/>
        </pc:sldMkLst>
      </pc:sldChg>
      <pc:sldChg chg="add">
        <pc:chgData name="Dralk F" userId="0ce5ef93c6cc7083" providerId="LiveId" clId="{4D79F7D8-D6E3-AE4B-A91A-CE01339944C6}" dt="2025-02-12T14:34:22.667" v="0"/>
        <pc:sldMkLst>
          <pc:docMk/>
          <pc:sldMk cId="0" sldId="344"/>
        </pc:sldMkLst>
      </pc:sldChg>
      <pc:sldChg chg="modSp add mod">
        <pc:chgData name="Dralk F" userId="0ce5ef93c6cc7083" providerId="LiveId" clId="{4D79F7D8-D6E3-AE4B-A91A-CE01339944C6}" dt="2025-02-12T14:34:22.767" v="1" actId="27636"/>
        <pc:sldMkLst>
          <pc:docMk/>
          <pc:sldMk cId="0" sldId="348"/>
        </pc:sldMkLst>
        <pc:spChg chg="mod">
          <ac:chgData name="Dralk F" userId="0ce5ef93c6cc7083" providerId="LiveId" clId="{4D79F7D8-D6E3-AE4B-A91A-CE01339944C6}" dt="2025-02-12T14:34:22.767" v="1" actId="27636"/>
          <ac:spMkLst>
            <pc:docMk/>
            <pc:sldMk cId="0" sldId="348"/>
            <ac:spMk id="2" creationId="{3BA39A12-CBEC-9D30-CE58-661EDF8C217A}"/>
          </ac:spMkLst>
        </pc:spChg>
      </pc:sldChg>
      <pc:sldChg chg="add">
        <pc:chgData name="Dralk F" userId="0ce5ef93c6cc7083" providerId="LiveId" clId="{4D79F7D8-D6E3-AE4B-A91A-CE01339944C6}" dt="2025-02-12T14:34:22.667" v="0"/>
        <pc:sldMkLst>
          <pc:docMk/>
          <pc:sldMk cId="0" sldId="349"/>
        </pc:sldMkLst>
      </pc:sldChg>
      <pc:sldChg chg="add">
        <pc:chgData name="Dralk F" userId="0ce5ef93c6cc7083" providerId="LiveId" clId="{4D79F7D8-D6E3-AE4B-A91A-CE01339944C6}" dt="2025-02-12T14:34:22.667" v="0"/>
        <pc:sldMkLst>
          <pc:docMk/>
          <pc:sldMk cId="0" sldId="350"/>
        </pc:sldMkLst>
      </pc:sldChg>
      <pc:sldChg chg="add">
        <pc:chgData name="Dralk F" userId="0ce5ef93c6cc7083" providerId="LiveId" clId="{4D79F7D8-D6E3-AE4B-A91A-CE01339944C6}" dt="2025-02-12T14:34:22.667" v="0"/>
        <pc:sldMkLst>
          <pc:docMk/>
          <pc:sldMk cId="0" sldId="351"/>
        </pc:sldMkLst>
      </pc:sldChg>
      <pc:sldChg chg="add">
        <pc:chgData name="Dralk F" userId="0ce5ef93c6cc7083" providerId="LiveId" clId="{4D79F7D8-D6E3-AE4B-A91A-CE01339944C6}" dt="2025-02-12T14:34:22.667" v="0"/>
        <pc:sldMkLst>
          <pc:docMk/>
          <pc:sldMk cId="0" sldId="352"/>
        </pc:sldMkLst>
      </pc:sldChg>
      <pc:sldChg chg="add">
        <pc:chgData name="Dralk F" userId="0ce5ef93c6cc7083" providerId="LiveId" clId="{4D79F7D8-D6E3-AE4B-A91A-CE01339944C6}" dt="2025-02-12T14:34:22.667" v="0"/>
        <pc:sldMkLst>
          <pc:docMk/>
          <pc:sldMk cId="0" sldId="353"/>
        </pc:sldMkLst>
      </pc:sldChg>
      <pc:sldChg chg="add">
        <pc:chgData name="Dralk F" userId="0ce5ef93c6cc7083" providerId="LiveId" clId="{4D79F7D8-D6E3-AE4B-A91A-CE01339944C6}" dt="2025-02-12T14:34:22.667" v="0"/>
        <pc:sldMkLst>
          <pc:docMk/>
          <pc:sldMk cId="0" sldId="37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F3C69-889C-4533-8493-D6136FE26938}" type="doc">
      <dgm:prSet loTypeId="urn:microsoft.com/office/officeart/2018/layout/CircleProcess" loCatId="simpleprocesssa" qsTypeId="urn:microsoft.com/office/officeart/2005/8/quickstyle/simple2" qsCatId="simple" csTypeId="urn:microsoft.com/office/officeart/2005/8/colors/accent1_2" csCatId="accent1"/>
      <dgm:spPr/>
      <dgm:t>
        <a:bodyPr/>
        <a:lstStyle/>
        <a:p>
          <a:endParaRPr lang="en-US"/>
        </a:p>
      </dgm:t>
    </dgm:pt>
    <dgm:pt modelId="{2CBC3FDA-325D-4E40-8161-936F63CDDFA1}">
      <dgm:prSet/>
      <dgm:spPr/>
      <dgm:t>
        <a:bodyPr/>
        <a:lstStyle/>
        <a:p>
          <a:r>
            <a:rPr lang="en-US"/>
            <a:t>Varies with age and gender.</a:t>
          </a:r>
          <a:br>
            <a:rPr lang="en-US"/>
          </a:br>
          <a:endParaRPr lang="en-US"/>
        </a:p>
      </dgm:t>
    </dgm:pt>
    <dgm:pt modelId="{42961B3F-7A08-4119-8191-51405C454662}" type="parTrans" cxnId="{51E1D7CE-D39E-4AD4-8173-46581B41EBEE}">
      <dgm:prSet/>
      <dgm:spPr/>
      <dgm:t>
        <a:bodyPr/>
        <a:lstStyle/>
        <a:p>
          <a:endParaRPr lang="en-US"/>
        </a:p>
      </dgm:t>
    </dgm:pt>
    <dgm:pt modelId="{4006A668-CB74-43D8-8B30-8D67516CFBB7}" type="sibTrans" cxnId="{51E1D7CE-D39E-4AD4-8173-46581B41EBEE}">
      <dgm:prSet/>
      <dgm:spPr/>
      <dgm:t>
        <a:bodyPr/>
        <a:lstStyle/>
        <a:p>
          <a:endParaRPr lang="en-US"/>
        </a:p>
      </dgm:t>
    </dgm:pt>
    <dgm:pt modelId="{74D960FE-D327-4F00-8BAA-A596C9043BC1}">
      <dgm:prSet/>
      <dgm:spPr/>
      <dgm:t>
        <a:bodyPr/>
        <a:lstStyle/>
        <a:p>
          <a:r>
            <a:rPr lang="en-US" b="1"/>
            <a:t>60%</a:t>
          </a:r>
          <a:r>
            <a:rPr lang="en-US"/>
            <a:t> of body weight in males.</a:t>
          </a:r>
          <a:br>
            <a:rPr lang="en-US"/>
          </a:br>
          <a:endParaRPr lang="en-US"/>
        </a:p>
      </dgm:t>
    </dgm:pt>
    <dgm:pt modelId="{FFC828FB-6A96-4B47-8DB7-170AF55FB170}" type="parTrans" cxnId="{20662813-8C30-486B-99A6-D48B73F23462}">
      <dgm:prSet/>
      <dgm:spPr/>
      <dgm:t>
        <a:bodyPr/>
        <a:lstStyle/>
        <a:p>
          <a:endParaRPr lang="en-US"/>
        </a:p>
      </dgm:t>
    </dgm:pt>
    <dgm:pt modelId="{32177392-572D-472A-82BA-3D98597A8F7B}" type="sibTrans" cxnId="{20662813-8C30-486B-99A6-D48B73F23462}">
      <dgm:prSet/>
      <dgm:spPr/>
      <dgm:t>
        <a:bodyPr/>
        <a:lstStyle/>
        <a:p>
          <a:endParaRPr lang="en-US"/>
        </a:p>
      </dgm:t>
    </dgm:pt>
    <dgm:pt modelId="{3896A447-91BD-477B-9619-BF9F4261D5E2}">
      <dgm:prSet/>
      <dgm:spPr/>
      <dgm:t>
        <a:bodyPr/>
        <a:lstStyle/>
        <a:p>
          <a:r>
            <a:rPr lang="en-US" b="1"/>
            <a:t>50%</a:t>
          </a:r>
          <a:r>
            <a:rPr lang="en-US"/>
            <a:t> of body weight in females.</a:t>
          </a:r>
          <a:br>
            <a:rPr lang="en-US"/>
          </a:br>
          <a:endParaRPr lang="en-US"/>
        </a:p>
      </dgm:t>
    </dgm:pt>
    <dgm:pt modelId="{16747A60-E27D-4E9E-91DF-99A0496364A5}" type="parTrans" cxnId="{E58B1203-FF51-444C-8253-B7CC6345620C}">
      <dgm:prSet/>
      <dgm:spPr/>
      <dgm:t>
        <a:bodyPr/>
        <a:lstStyle/>
        <a:p>
          <a:endParaRPr lang="en-US"/>
        </a:p>
      </dgm:t>
    </dgm:pt>
    <dgm:pt modelId="{6F717AED-7903-4A6C-9AB5-3369496E60BE}" type="sibTrans" cxnId="{E58B1203-FF51-444C-8253-B7CC6345620C}">
      <dgm:prSet/>
      <dgm:spPr/>
      <dgm:t>
        <a:bodyPr/>
        <a:lstStyle/>
        <a:p>
          <a:endParaRPr lang="en-US"/>
        </a:p>
      </dgm:t>
    </dgm:pt>
    <dgm:pt modelId="{8BE84CD1-642A-42F7-8E1F-5B930532B706}">
      <dgm:prSet/>
      <dgm:spPr/>
      <dgm:t>
        <a:bodyPr/>
        <a:lstStyle/>
        <a:p>
          <a:r>
            <a:rPr lang="en-US" b="1"/>
            <a:t>80%</a:t>
          </a:r>
          <a:r>
            <a:rPr lang="en-US"/>
            <a:t> of body weight in infants.</a:t>
          </a:r>
          <a:br>
            <a:rPr lang="en-US"/>
          </a:br>
          <a:endParaRPr lang="en-US"/>
        </a:p>
      </dgm:t>
    </dgm:pt>
    <dgm:pt modelId="{F7B64F0D-F475-4248-B741-AFB8E2FCAA27}" type="parTrans" cxnId="{C9A30226-97C9-416D-B9DF-9C9B8971ED95}">
      <dgm:prSet/>
      <dgm:spPr/>
      <dgm:t>
        <a:bodyPr/>
        <a:lstStyle/>
        <a:p>
          <a:endParaRPr lang="en-US"/>
        </a:p>
      </dgm:t>
    </dgm:pt>
    <dgm:pt modelId="{8157A3B0-4642-4395-BFB8-D06059570F89}" type="sibTrans" cxnId="{C9A30226-97C9-416D-B9DF-9C9B8971ED95}">
      <dgm:prSet/>
      <dgm:spPr/>
      <dgm:t>
        <a:bodyPr/>
        <a:lstStyle/>
        <a:p>
          <a:endParaRPr lang="en-US"/>
        </a:p>
      </dgm:t>
    </dgm:pt>
    <dgm:pt modelId="{C1A98919-5BC9-47C6-91DC-C161975C08A7}">
      <dgm:prSet/>
      <dgm:spPr/>
      <dgm:t>
        <a:bodyPr/>
        <a:lstStyle/>
        <a:p>
          <a:r>
            <a:rPr lang="en-US"/>
            <a:t>Less in obese: fat contains little water.</a:t>
          </a:r>
        </a:p>
      </dgm:t>
    </dgm:pt>
    <dgm:pt modelId="{59A0B19E-970E-4ACB-9A30-EA3E48CACC92}" type="parTrans" cxnId="{877016F5-E210-4984-9EF9-D6605453B9C3}">
      <dgm:prSet/>
      <dgm:spPr/>
      <dgm:t>
        <a:bodyPr/>
        <a:lstStyle/>
        <a:p>
          <a:endParaRPr lang="en-US"/>
        </a:p>
      </dgm:t>
    </dgm:pt>
    <dgm:pt modelId="{B8105824-F480-4E76-8E96-EDE1515DD0BF}" type="sibTrans" cxnId="{877016F5-E210-4984-9EF9-D6605453B9C3}">
      <dgm:prSet/>
      <dgm:spPr/>
      <dgm:t>
        <a:bodyPr/>
        <a:lstStyle/>
        <a:p>
          <a:endParaRPr lang="en-US"/>
        </a:p>
      </dgm:t>
    </dgm:pt>
    <dgm:pt modelId="{088783EC-C0C2-324B-921E-F760AB998ABD}" type="pres">
      <dgm:prSet presAssocID="{7C7F3C69-889C-4533-8493-D6136FE26938}" presName="Name0" presStyleCnt="0">
        <dgm:presLayoutVars>
          <dgm:chMax val="11"/>
          <dgm:chPref val="11"/>
          <dgm:dir/>
          <dgm:resizeHandles/>
        </dgm:presLayoutVars>
      </dgm:prSet>
      <dgm:spPr/>
    </dgm:pt>
    <dgm:pt modelId="{1FE3E598-B412-7F41-9441-AB384EB8D5C7}" type="pres">
      <dgm:prSet presAssocID="{C1A98919-5BC9-47C6-91DC-C161975C08A7}" presName="Accent5" presStyleCnt="0"/>
      <dgm:spPr/>
    </dgm:pt>
    <dgm:pt modelId="{89DE6645-9960-BF47-8803-9E73C708CF55}" type="pres">
      <dgm:prSet presAssocID="{C1A98919-5BC9-47C6-91DC-C161975C08A7}" presName="Accent" presStyleLbl="node1" presStyleIdx="0" presStyleCnt="10"/>
      <dgm:spPr/>
    </dgm:pt>
    <dgm:pt modelId="{C0F262A2-93E4-FE4B-AED1-FCA94E2CE95D}" type="pres">
      <dgm:prSet presAssocID="{C1A98919-5BC9-47C6-91DC-C161975C08A7}" presName="ParentBackground5" presStyleCnt="0"/>
      <dgm:spPr/>
    </dgm:pt>
    <dgm:pt modelId="{E2DAB5F3-1CD8-2944-B2EE-76F9AF94074C}" type="pres">
      <dgm:prSet presAssocID="{C1A98919-5BC9-47C6-91DC-C161975C08A7}" presName="ParentBackground" presStyleLbl="node1" presStyleIdx="1" presStyleCnt="10"/>
      <dgm:spPr/>
    </dgm:pt>
    <dgm:pt modelId="{6AC8A6F3-7762-FA4E-AE01-9787BEDD9DE2}" type="pres">
      <dgm:prSet presAssocID="{C1A98919-5BC9-47C6-91DC-C161975C08A7}" presName="Parent5" presStyleLbl="fgAcc0" presStyleIdx="0" presStyleCnt="0">
        <dgm:presLayoutVars>
          <dgm:chMax val="1"/>
          <dgm:chPref val="1"/>
          <dgm:bulletEnabled val="1"/>
        </dgm:presLayoutVars>
      </dgm:prSet>
      <dgm:spPr/>
    </dgm:pt>
    <dgm:pt modelId="{D9B71BBC-8A03-004E-B6F2-669BC97D3E88}" type="pres">
      <dgm:prSet presAssocID="{8BE84CD1-642A-42F7-8E1F-5B930532B706}" presName="Accent4" presStyleCnt="0"/>
      <dgm:spPr/>
    </dgm:pt>
    <dgm:pt modelId="{C2826430-F87C-674B-B530-544EAF99FE7D}" type="pres">
      <dgm:prSet presAssocID="{8BE84CD1-642A-42F7-8E1F-5B930532B706}" presName="Accent" presStyleLbl="node1" presStyleIdx="2" presStyleCnt="10"/>
      <dgm:spPr/>
    </dgm:pt>
    <dgm:pt modelId="{18B00126-BDB2-3C41-9A9A-A1B677F6310B}" type="pres">
      <dgm:prSet presAssocID="{8BE84CD1-642A-42F7-8E1F-5B930532B706}" presName="ParentBackground4" presStyleCnt="0"/>
      <dgm:spPr/>
    </dgm:pt>
    <dgm:pt modelId="{0A635C6B-6B3A-8E4E-AEA7-17D290D92E36}" type="pres">
      <dgm:prSet presAssocID="{8BE84CD1-642A-42F7-8E1F-5B930532B706}" presName="ParentBackground" presStyleLbl="node1" presStyleIdx="3" presStyleCnt="10"/>
      <dgm:spPr/>
    </dgm:pt>
    <dgm:pt modelId="{4BC47449-D3AE-B44F-957F-FE25453E2F0B}" type="pres">
      <dgm:prSet presAssocID="{8BE84CD1-642A-42F7-8E1F-5B930532B706}" presName="Parent4" presStyleLbl="fgAcc0" presStyleIdx="0" presStyleCnt="0">
        <dgm:presLayoutVars>
          <dgm:chMax val="1"/>
          <dgm:chPref val="1"/>
          <dgm:bulletEnabled val="1"/>
        </dgm:presLayoutVars>
      </dgm:prSet>
      <dgm:spPr/>
    </dgm:pt>
    <dgm:pt modelId="{3D619007-28DE-6A42-A4E0-74EFC078D72D}" type="pres">
      <dgm:prSet presAssocID="{3896A447-91BD-477B-9619-BF9F4261D5E2}" presName="Accent3" presStyleCnt="0"/>
      <dgm:spPr/>
    </dgm:pt>
    <dgm:pt modelId="{80DCFA9E-DA25-8A4A-97E7-B623B506111C}" type="pres">
      <dgm:prSet presAssocID="{3896A447-91BD-477B-9619-BF9F4261D5E2}" presName="Accent" presStyleLbl="node1" presStyleIdx="4" presStyleCnt="10"/>
      <dgm:spPr/>
    </dgm:pt>
    <dgm:pt modelId="{899ABA3F-64FB-6345-9B88-96F4C2B9499F}" type="pres">
      <dgm:prSet presAssocID="{3896A447-91BD-477B-9619-BF9F4261D5E2}" presName="ParentBackground3" presStyleCnt="0"/>
      <dgm:spPr/>
    </dgm:pt>
    <dgm:pt modelId="{9CECB95E-5824-2D4A-BA09-30C87BBE967B}" type="pres">
      <dgm:prSet presAssocID="{3896A447-91BD-477B-9619-BF9F4261D5E2}" presName="ParentBackground" presStyleLbl="node1" presStyleIdx="5" presStyleCnt="10"/>
      <dgm:spPr/>
    </dgm:pt>
    <dgm:pt modelId="{43777814-A0F3-974A-8499-0F6B34C6E432}" type="pres">
      <dgm:prSet presAssocID="{3896A447-91BD-477B-9619-BF9F4261D5E2}" presName="Parent3" presStyleLbl="fgAcc0" presStyleIdx="0" presStyleCnt="0">
        <dgm:presLayoutVars>
          <dgm:chMax val="1"/>
          <dgm:chPref val="1"/>
          <dgm:bulletEnabled val="1"/>
        </dgm:presLayoutVars>
      </dgm:prSet>
      <dgm:spPr/>
    </dgm:pt>
    <dgm:pt modelId="{6B0228C2-8240-6E44-8F31-C2C999748E6B}" type="pres">
      <dgm:prSet presAssocID="{74D960FE-D327-4F00-8BAA-A596C9043BC1}" presName="Accent2" presStyleCnt="0"/>
      <dgm:spPr/>
    </dgm:pt>
    <dgm:pt modelId="{DB65AE2B-85E6-E949-9BAA-33214CE95415}" type="pres">
      <dgm:prSet presAssocID="{74D960FE-D327-4F00-8BAA-A596C9043BC1}" presName="Accent" presStyleLbl="node1" presStyleIdx="6" presStyleCnt="10"/>
      <dgm:spPr/>
    </dgm:pt>
    <dgm:pt modelId="{2F1F6621-66DC-2E4D-A714-C001567CA2C0}" type="pres">
      <dgm:prSet presAssocID="{74D960FE-D327-4F00-8BAA-A596C9043BC1}" presName="ParentBackground2" presStyleCnt="0"/>
      <dgm:spPr/>
    </dgm:pt>
    <dgm:pt modelId="{B90EBE13-9E6A-4C43-B677-538472778A69}" type="pres">
      <dgm:prSet presAssocID="{74D960FE-D327-4F00-8BAA-A596C9043BC1}" presName="ParentBackground" presStyleLbl="node1" presStyleIdx="7" presStyleCnt="10"/>
      <dgm:spPr/>
    </dgm:pt>
    <dgm:pt modelId="{C3B8F3F6-268A-524F-BDD7-4F1BD891C2ED}" type="pres">
      <dgm:prSet presAssocID="{74D960FE-D327-4F00-8BAA-A596C9043BC1}" presName="Parent2" presStyleLbl="fgAcc0" presStyleIdx="0" presStyleCnt="0">
        <dgm:presLayoutVars>
          <dgm:chMax val="1"/>
          <dgm:chPref val="1"/>
          <dgm:bulletEnabled val="1"/>
        </dgm:presLayoutVars>
      </dgm:prSet>
      <dgm:spPr/>
    </dgm:pt>
    <dgm:pt modelId="{37071C77-C541-3D4C-8714-CE0EB034EDAA}" type="pres">
      <dgm:prSet presAssocID="{2CBC3FDA-325D-4E40-8161-936F63CDDFA1}" presName="Accent1" presStyleCnt="0"/>
      <dgm:spPr/>
    </dgm:pt>
    <dgm:pt modelId="{B39E5C67-E127-DA4C-BBE4-D1D2F52347EE}" type="pres">
      <dgm:prSet presAssocID="{2CBC3FDA-325D-4E40-8161-936F63CDDFA1}" presName="Accent" presStyleLbl="node1" presStyleIdx="8" presStyleCnt="10"/>
      <dgm:spPr/>
    </dgm:pt>
    <dgm:pt modelId="{D73DC331-57A1-D74D-9C64-77E133E73353}" type="pres">
      <dgm:prSet presAssocID="{2CBC3FDA-325D-4E40-8161-936F63CDDFA1}" presName="ParentBackground1" presStyleCnt="0"/>
      <dgm:spPr/>
    </dgm:pt>
    <dgm:pt modelId="{46E4FF02-9BB0-6B48-886B-D6C1423FEE19}" type="pres">
      <dgm:prSet presAssocID="{2CBC3FDA-325D-4E40-8161-936F63CDDFA1}" presName="ParentBackground" presStyleLbl="node1" presStyleIdx="9" presStyleCnt="10"/>
      <dgm:spPr/>
    </dgm:pt>
    <dgm:pt modelId="{C485FC08-8270-404A-92E1-04D80789DCDC}" type="pres">
      <dgm:prSet presAssocID="{2CBC3FDA-325D-4E40-8161-936F63CDDFA1}" presName="Parent1" presStyleLbl="fgAcc0" presStyleIdx="0" presStyleCnt="0">
        <dgm:presLayoutVars>
          <dgm:chMax val="1"/>
          <dgm:chPref val="1"/>
          <dgm:bulletEnabled val="1"/>
        </dgm:presLayoutVars>
      </dgm:prSet>
      <dgm:spPr/>
    </dgm:pt>
  </dgm:ptLst>
  <dgm:cxnLst>
    <dgm:cxn modelId="{E58B1203-FF51-444C-8253-B7CC6345620C}" srcId="{7C7F3C69-889C-4533-8493-D6136FE26938}" destId="{3896A447-91BD-477B-9619-BF9F4261D5E2}" srcOrd="2" destOrd="0" parTransId="{16747A60-E27D-4E9E-91DF-99A0496364A5}" sibTransId="{6F717AED-7903-4A6C-9AB5-3369496E60BE}"/>
    <dgm:cxn modelId="{20662813-8C30-486B-99A6-D48B73F23462}" srcId="{7C7F3C69-889C-4533-8493-D6136FE26938}" destId="{74D960FE-D327-4F00-8BAA-A596C9043BC1}" srcOrd="1" destOrd="0" parTransId="{FFC828FB-6A96-4B47-8DB7-170AF55FB170}" sibTransId="{32177392-572D-472A-82BA-3D98597A8F7B}"/>
    <dgm:cxn modelId="{C9A30226-97C9-416D-B9DF-9C9B8971ED95}" srcId="{7C7F3C69-889C-4533-8493-D6136FE26938}" destId="{8BE84CD1-642A-42F7-8E1F-5B930532B706}" srcOrd="3" destOrd="0" parTransId="{F7B64F0D-F475-4248-B741-AFB8E2FCAA27}" sibTransId="{8157A3B0-4642-4395-BFB8-D06059570F89}"/>
    <dgm:cxn modelId="{D64A3A33-BBAF-4746-9BE9-61B096B7285E}" type="presOf" srcId="{8BE84CD1-642A-42F7-8E1F-5B930532B706}" destId="{4BC47449-D3AE-B44F-957F-FE25453E2F0B}" srcOrd="1" destOrd="0" presId="urn:microsoft.com/office/officeart/2018/layout/CircleProcess"/>
    <dgm:cxn modelId="{DE48AE48-050E-0C48-8500-3557CFF5FA8D}" type="presOf" srcId="{7C7F3C69-889C-4533-8493-D6136FE26938}" destId="{088783EC-C0C2-324B-921E-F760AB998ABD}" srcOrd="0" destOrd="0" presId="urn:microsoft.com/office/officeart/2018/layout/CircleProcess"/>
    <dgm:cxn modelId="{2F498C7B-5DF2-A04A-B50A-F4394A0AA32F}" type="presOf" srcId="{3896A447-91BD-477B-9619-BF9F4261D5E2}" destId="{43777814-A0F3-974A-8499-0F6B34C6E432}" srcOrd="1" destOrd="0" presId="urn:microsoft.com/office/officeart/2018/layout/CircleProcess"/>
    <dgm:cxn modelId="{3356AF7F-0BCF-4C4D-BA2F-C30B010D5493}" type="presOf" srcId="{2CBC3FDA-325D-4E40-8161-936F63CDDFA1}" destId="{C485FC08-8270-404A-92E1-04D80789DCDC}" srcOrd="1" destOrd="0" presId="urn:microsoft.com/office/officeart/2018/layout/CircleProcess"/>
    <dgm:cxn modelId="{4C0D199B-79B4-5441-B82F-B39CB7FC511E}" type="presOf" srcId="{C1A98919-5BC9-47C6-91DC-C161975C08A7}" destId="{6AC8A6F3-7762-FA4E-AE01-9787BEDD9DE2}" srcOrd="1" destOrd="0" presId="urn:microsoft.com/office/officeart/2018/layout/CircleProcess"/>
    <dgm:cxn modelId="{48AC1EC1-37A3-944E-BA7F-7E879ED834CE}" type="presOf" srcId="{8BE84CD1-642A-42F7-8E1F-5B930532B706}" destId="{0A635C6B-6B3A-8E4E-AEA7-17D290D92E36}" srcOrd="0" destOrd="0" presId="urn:microsoft.com/office/officeart/2018/layout/CircleProcess"/>
    <dgm:cxn modelId="{51E1D7CE-D39E-4AD4-8173-46581B41EBEE}" srcId="{7C7F3C69-889C-4533-8493-D6136FE26938}" destId="{2CBC3FDA-325D-4E40-8161-936F63CDDFA1}" srcOrd="0" destOrd="0" parTransId="{42961B3F-7A08-4119-8191-51405C454662}" sibTransId="{4006A668-CB74-43D8-8B30-8D67516CFBB7}"/>
    <dgm:cxn modelId="{791D9DD9-5324-3445-869D-D46FB7FA40DC}" type="presOf" srcId="{3896A447-91BD-477B-9619-BF9F4261D5E2}" destId="{9CECB95E-5824-2D4A-BA09-30C87BBE967B}" srcOrd="0" destOrd="0" presId="urn:microsoft.com/office/officeart/2018/layout/CircleProcess"/>
    <dgm:cxn modelId="{83E4A4E0-59EC-AB46-AEF3-B8EA43E133C1}" type="presOf" srcId="{C1A98919-5BC9-47C6-91DC-C161975C08A7}" destId="{E2DAB5F3-1CD8-2944-B2EE-76F9AF94074C}" srcOrd="0" destOrd="0" presId="urn:microsoft.com/office/officeart/2018/layout/CircleProcess"/>
    <dgm:cxn modelId="{5C9044E6-427B-8B49-AA88-285CA43AB2F1}" type="presOf" srcId="{2CBC3FDA-325D-4E40-8161-936F63CDDFA1}" destId="{46E4FF02-9BB0-6B48-886B-D6C1423FEE19}" srcOrd="0" destOrd="0" presId="urn:microsoft.com/office/officeart/2018/layout/CircleProcess"/>
    <dgm:cxn modelId="{6D47E3E6-C17D-CE48-BFFC-C7867E46289D}" type="presOf" srcId="{74D960FE-D327-4F00-8BAA-A596C9043BC1}" destId="{B90EBE13-9E6A-4C43-B677-538472778A69}" srcOrd="0" destOrd="0" presId="urn:microsoft.com/office/officeart/2018/layout/CircleProcess"/>
    <dgm:cxn modelId="{290ED7E7-3F8E-D84B-97E2-6859715144D6}" type="presOf" srcId="{74D960FE-D327-4F00-8BAA-A596C9043BC1}" destId="{C3B8F3F6-268A-524F-BDD7-4F1BD891C2ED}" srcOrd="1" destOrd="0" presId="urn:microsoft.com/office/officeart/2018/layout/CircleProcess"/>
    <dgm:cxn modelId="{877016F5-E210-4984-9EF9-D6605453B9C3}" srcId="{7C7F3C69-889C-4533-8493-D6136FE26938}" destId="{C1A98919-5BC9-47C6-91DC-C161975C08A7}" srcOrd="4" destOrd="0" parTransId="{59A0B19E-970E-4ACB-9A30-EA3E48CACC92}" sibTransId="{B8105824-F480-4E76-8E96-EDE1515DD0BF}"/>
    <dgm:cxn modelId="{BA847D9E-058E-A14F-8F93-C75C2DEF1F9A}" type="presParOf" srcId="{088783EC-C0C2-324B-921E-F760AB998ABD}" destId="{1FE3E598-B412-7F41-9441-AB384EB8D5C7}" srcOrd="0" destOrd="0" presId="urn:microsoft.com/office/officeart/2018/layout/CircleProcess"/>
    <dgm:cxn modelId="{B731D053-51C4-564B-A289-4592161CA8DA}" type="presParOf" srcId="{1FE3E598-B412-7F41-9441-AB384EB8D5C7}" destId="{89DE6645-9960-BF47-8803-9E73C708CF55}" srcOrd="0" destOrd="0" presId="urn:microsoft.com/office/officeart/2018/layout/CircleProcess"/>
    <dgm:cxn modelId="{40915F61-D692-EA40-A470-179003F254EF}" type="presParOf" srcId="{088783EC-C0C2-324B-921E-F760AB998ABD}" destId="{C0F262A2-93E4-FE4B-AED1-FCA94E2CE95D}" srcOrd="1" destOrd="0" presId="urn:microsoft.com/office/officeart/2018/layout/CircleProcess"/>
    <dgm:cxn modelId="{68A077E1-11C7-D54B-B5EB-2C88D83D3037}" type="presParOf" srcId="{C0F262A2-93E4-FE4B-AED1-FCA94E2CE95D}" destId="{E2DAB5F3-1CD8-2944-B2EE-76F9AF94074C}" srcOrd="0" destOrd="0" presId="urn:microsoft.com/office/officeart/2018/layout/CircleProcess"/>
    <dgm:cxn modelId="{9CE0539B-D35C-034A-A775-A852DFEDCD26}" type="presParOf" srcId="{088783EC-C0C2-324B-921E-F760AB998ABD}" destId="{6AC8A6F3-7762-FA4E-AE01-9787BEDD9DE2}" srcOrd="2" destOrd="0" presId="urn:microsoft.com/office/officeart/2018/layout/CircleProcess"/>
    <dgm:cxn modelId="{712D19CD-721E-0842-81AF-DE711B4CA91E}" type="presParOf" srcId="{088783EC-C0C2-324B-921E-F760AB998ABD}" destId="{D9B71BBC-8A03-004E-B6F2-669BC97D3E88}" srcOrd="3" destOrd="0" presId="urn:microsoft.com/office/officeart/2018/layout/CircleProcess"/>
    <dgm:cxn modelId="{A53E0A6B-0E18-6F4B-917A-939755C43F70}" type="presParOf" srcId="{D9B71BBC-8A03-004E-B6F2-669BC97D3E88}" destId="{C2826430-F87C-674B-B530-544EAF99FE7D}" srcOrd="0" destOrd="0" presId="urn:microsoft.com/office/officeart/2018/layout/CircleProcess"/>
    <dgm:cxn modelId="{8402318A-C9C3-C14E-8D6A-29CC9AB7C4E5}" type="presParOf" srcId="{088783EC-C0C2-324B-921E-F760AB998ABD}" destId="{18B00126-BDB2-3C41-9A9A-A1B677F6310B}" srcOrd="4" destOrd="0" presId="urn:microsoft.com/office/officeart/2018/layout/CircleProcess"/>
    <dgm:cxn modelId="{DCC4DA89-C36E-1F44-B9DB-8BC398981EF1}" type="presParOf" srcId="{18B00126-BDB2-3C41-9A9A-A1B677F6310B}" destId="{0A635C6B-6B3A-8E4E-AEA7-17D290D92E36}" srcOrd="0" destOrd="0" presId="urn:microsoft.com/office/officeart/2018/layout/CircleProcess"/>
    <dgm:cxn modelId="{F5F41EDE-32AE-204C-81FF-99BAAA037A88}" type="presParOf" srcId="{088783EC-C0C2-324B-921E-F760AB998ABD}" destId="{4BC47449-D3AE-B44F-957F-FE25453E2F0B}" srcOrd="5" destOrd="0" presId="urn:microsoft.com/office/officeart/2018/layout/CircleProcess"/>
    <dgm:cxn modelId="{69F8862D-2C21-9640-B77B-0A95D0EFACC0}" type="presParOf" srcId="{088783EC-C0C2-324B-921E-F760AB998ABD}" destId="{3D619007-28DE-6A42-A4E0-74EFC078D72D}" srcOrd="6" destOrd="0" presId="urn:microsoft.com/office/officeart/2018/layout/CircleProcess"/>
    <dgm:cxn modelId="{BF50CE5D-30BB-1D45-8AFE-9F2ACFAD4F7E}" type="presParOf" srcId="{3D619007-28DE-6A42-A4E0-74EFC078D72D}" destId="{80DCFA9E-DA25-8A4A-97E7-B623B506111C}" srcOrd="0" destOrd="0" presId="urn:microsoft.com/office/officeart/2018/layout/CircleProcess"/>
    <dgm:cxn modelId="{935AD9F5-5896-7740-A4F6-6E0185076BD7}" type="presParOf" srcId="{088783EC-C0C2-324B-921E-F760AB998ABD}" destId="{899ABA3F-64FB-6345-9B88-96F4C2B9499F}" srcOrd="7" destOrd="0" presId="urn:microsoft.com/office/officeart/2018/layout/CircleProcess"/>
    <dgm:cxn modelId="{5BEE8DF5-9441-6941-98E3-4B63231EAEC1}" type="presParOf" srcId="{899ABA3F-64FB-6345-9B88-96F4C2B9499F}" destId="{9CECB95E-5824-2D4A-BA09-30C87BBE967B}" srcOrd="0" destOrd="0" presId="urn:microsoft.com/office/officeart/2018/layout/CircleProcess"/>
    <dgm:cxn modelId="{2E376BD6-F8DC-A94D-8B83-9677CBAD3EB7}" type="presParOf" srcId="{088783EC-C0C2-324B-921E-F760AB998ABD}" destId="{43777814-A0F3-974A-8499-0F6B34C6E432}" srcOrd="8" destOrd="0" presId="urn:microsoft.com/office/officeart/2018/layout/CircleProcess"/>
    <dgm:cxn modelId="{D3413469-DAAD-A94C-A94D-3CC4F49265DA}" type="presParOf" srcId="{088783EC-C0C2-324B-921E-F760AB998ABD}" destId="{6B0228C2-8240-6E44-8F31-C2C999748E6B}" srcOrd="9" destOrd="0" presId="urn:microsoft.com/office/officeart/2018/layout/CircleProcess"/>
    <dgm:cxn modelId="{5A6BB156-C2BD-5046-8318-BAD7CD247BE7}" type="presParOf" srcId="{6B0228C2-8240-6E44-8F31-C2C999748E6B}" destId="{DB65AE2B-85E6-E949-9BAA-33214CE95415}" srcOrd="0" destOrd="0" presId="urn:microsoft.com/office/officeart/2018/layout/CircleProcess"/>
    <dgm:cxn modelId="{A22AED6C-6E14-FD4B-944B-48ADB7F3B430}" type="presParOf" srcId="{088783EC-C0C2-324B-921E-F760AB998ABD}" destId="{2F1F6621-66DC-2E4D-A714-C001567CA2C0}" srcOrd="10" destOrd="0" presId="urn:microsoft.com/office/officeart/2018/layout/CircleProcess"/>
    <dgm:cxn modelId="{400C3675-7865-504E-B8AF-7EEE8ABFB7D0}" type="presParOf" srcId="{2F1F6621-66DC-2E4D-A714-C001567CA2C0}" destId="{B90EBE13-9E6A-4C43-B677-538472778A69}" srcOrd="0" destOrd="0" presId="urn:microsoft.com/office/officeart/2018/layout/CircleProcess"/>
    <dgm:cxn modelId="{DEAED67E-CDDE-FE4B-BDD2-8F326F153954}" type="presParOf" srcId="{088783EC-C0C2-324B-921E-F760AB998ABD}" destId="{C3B8F3F6-268A-524F-BDD7-4F1BD891C2ED}" srcOrd="11" destOrd="0" presId="urn:microsoft.com/office/officeart/2018/layout/CircleProcess"/>
    <dgm:cxn modelId="{225AD7CF-766A-3E40-9AE7-2BC32AA86C09}" type="presParOf" srcId="{088783EC-C0C2-324B-921E-F760AB998ABD}" destId="{37071C77-C541-3D4C-8714-CE0EB034EDAA}" srcOrd="12" destOrd="0" presId="urn:microsoft.com/office/officeart/2018/layout/CircleProcess"/>
    <dgm:cxn modelId="{0352D17D-5B8D-7D4C-8F7F-BA03F1D2906A}" type="presParOf" srcId="{37071C77-C541-3D4C-8714-CE0EB034EDAA}" destId="{B39E5C67-E127-DA4C-BBE4-D1D2F52347EE}" srcOrd="0" destOrd="0" presId="urn:microsoft.com/office/officeart/2018/layout/CircleProcess"/>
    <dgm:cxn modelId="{461BA456-75F5-B14C-B5E5-0281213852AA}" type="presParOf" srcId="{088783EC-C0C2-324B-921E-F760AB998ABD}" destId="{D73DC331-57A1-D74D-9C64-77E133E73353}" srcOrd="13" destOrd="0" presId="urn:microsoft.com/office/officeart/2018/layout/CircleProcess"/>
    <dgm:cxn modelId="{7B9AAE96-49D5-0242-8041-EBAD60E34BF3}" type="presParOf" srcId="{D73DC331-57A1-D74D-9C64-77E133E73353}" destId="{46E4FF02-9BB0-6B48-886B-D6C1423FEE19}" srcOrd="0" destOrd="0" presId="urn:microsoft.com/office/officeart/2018/layout/CircleProcess"/>
    <dgm:cxn modelId="{24A2B6EC-22DE-9D4D-90E1-0299EAEE9304}" type="presParOf" srcId="{088783EC-C0C2-324B-921E-F760AB998ABD}" destId="{C485FC08-8270-404A-92E1-04D80789DCDC}" srcOrd="14"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27140C-D83B-46DC-BCDC-1075717AE6AA}"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5E82E0E5-5CF2-487D-82E9-CF5B25F58906}">
      <dgm:prSet/>
      <dgm:spPr/>
      <dgm:t>
        <a:bodyPr/>
        <a:lstStyle/>
        <a:p>
          <a:r>
            <a:rPr lang="en-US"/>
            <a:t>Conventional Crystalloids</a:t>
          </a:r>
        </a:p>
      </dgm:t>
    </dgm:pt>
    <dgm:pt modelId="{BD435286-2875-4F82-8BDB-7BF52FAB2DA1}" type="parTrans" cxnId="{8961A51A-5CFE-4FEB-A9AC-37BA77846257}">
      <dgm:prSet/>
      <dgm:spPr/>
      <dgm:t>
        <a:bodyPr/>
        <a:lstStyle/>
        <a:p>
          <a:endParaRPr lang="en-US"/>
        </a:p>
      </dgm:t>
    </dgm:pt>
    <dgm:pt modelId="{0BB9EFC7-034C-4107-9573-480BB2C6EE78}" type="sibTrans" cxnId="{8961A51A-5CFE-4FEB-A9AC-37BA77846257}">
      <dgm:prSet/>
      <dgm:spPr/>
      <dgm:t>
        <a:bodyPr/>
        <a:lstStyle/>
        <a:p>
          <a:endParaRPr lang="en-US"/>
        </a:p>
      </dgm:t>
    </dgm:pt>
    <dgm:pt modelId="{8DC16BA8-EF86-43C3-A4F7-F6C3281E9342}">
      <dgm:prSet/>
      <dgm:spPr/>
      <dgm:t>
        <a:bodyPr/>
        <a:lstStyle/>
        <a:p>
          <a:r>
            <a:rPr lang="en-US"/>
            <a:t>Colloids</a:t>
          </a:r>
        </a:p>
      </dgm:t>
    </dgm:pt>
    <dgm:pt modelId="{1D257333-CCE0-427C-AAB0-EE57EB1D1A4B}" type="parTrans" cxnId="{F40D1382-C846-4992-909F-B673974C1534}">
      <dgm:prSet/>
      <dgm:spPr/>
      <dgm:t>
        <a:bodyPr/>
        <a:lstStyle/>
        <a:p>
          <a:endParaRPr lang="en-US"/>
        </a:p>
      </dgm:t>
    </dgm:pt>
    <dgm:pt modelId="{CE64238F-2215-49A9-BF4B-EDAF29C768D5}" type="sibTrans" cxnId="{F40D1382-C846-4992-909F-B673974C1534}">
      <dgm:prSet/>
      <dgm:spPr/>
      <dgm:t>
        <a:bodyPr/>
        <a:lstStyle/>
        <a:p>
          <a:endParaRPr lang="en-US"/>
        </a:p>
      </dgm:t>
    </dgm:pt>
    <dgm:pt modelId="{8D9EA06A-F939-4A79-B3DC-4779009F65CC}">
      <dgm:prSet/>
      <dgm:spPr/>
      <dgm:t>
        <a:bodyPr/>
        <a:lstStyle/>
        <a:p>
          <a:r>
            <a:rPr lang="en-US"/>
            <a:t>Blood/blood products and blood substitutes</a:t>
          </a:r>
        </a:p>
      </dgm:t>
    </dgm:pt>
    <dgm:pt modelId="{B1C54146-913B-4FFE-9D6D-C70FC749C19E}" type="parTrans" cxnId="{7F1357CB-F741-464C-A2D0-65DB1EDAD57B}">
      <dgm:prSet/>
      <dgm:spPr/>
      <dgm:t>
        <a:bodyPr/>
        <a:lstStyle/>
        <a:p>
          <a:endParaRPr lang="en-US"/>
        </a:p>
      </dgm:t>
    </dgm:pt>
    <dgm:pt modelId="{313D5896-E630-470C-A669-14824CC57E19}" type="sibTrans" cxnId="{7F1357CB-F741-464C-A2D0-65DB1EDAD57B}">
      <dgm:prSet/>
      <dgm:spPr/>
      <dgm:t>
        <a:bodyPr/>
        <a:lstStyle/>
        <a:p>
          <a:endParaRPr lang="en-US"/>
        </a:p>
      </dgm:t>
    </dgm:pt>
    <dgm:pt modelId="{B393525D-7A27-E04B-9369-5591CED5814C}" type="pres">
      <dgm:prSet presAssocID="{9427140C-D83B-46DC-BCDC-1075717AE6AA}" presName="diagram" presStyleCnt="0">
        <dgm:presLayoutVars>
          <dgm:chPref val="1"/>
          <dgm:dir/>
          <dgm:animOne val="branch"/>
          <dgm:animLvl val="lvl"/>
          <dgm:resizeHandles/>
        </dgm:presLayoutVars>
      </dgm:prSet>
      <dgm:spPr/>
    </dgm:pt>
    <dgm:pt modelId="{A11F1AC3-E9A4-3B4E-A031-32025E50C268}" type="pres">
      <dgm:prSet presAssocID="{5E82E0E5-5CF2-487D-82E9-CF5B25F58906}" presName="root" presStyleCnt="0"/>
      <dgm:spPr/>
    </dgm:pt>
    <dgm:pt modelId="{3370B1D4-4F89-F64D-A7C9-87B75E413ED7}" type="pres">
      <dgm:prSet presAssocID="{5E82E0E5-5CF2-487D-82E9-CF5B25F58906}" presName="rootComposite" presStyleCnt="0"/>
      <dgm:spPr/>
    </dgm:pt>
    <dgm:pt modelId="{BA873878-D2F4-B748-9C4B-0FB9DDB6B49F}" type="pres">
      <dgm:prSet presAssocID="{5E82E0E5-5CF2-487D-82E9-CF5B25F58906}" presName="rootText" presStyleLbl="node1" presStyleIdx="0" presStyleCnt="3"/>
      <dgm:spPr/>
    </dgm:pt>
    <dgm:pt modelId="{2CFFA978-6993-9B42-9092-AE2B7F3C5F6C}" type="pres">
      <dgm:prSet presAssocID="{5E82E0E5-5CF2-487D-82E9-CF5B25F58906}" presName="rootConnector" presStyleLbl="node1" presStyleIdx="0" presStyleCnt="3"/>
      <dgm:spPr/>
    </dgm:pt>
    <dgm:pt modelId="{3350B98B-BCF5-5649-8CF7-B153494E0965}" type="pres">
      <dgm:prSet presAssocID="{5E82E0E5-5CF2-487D-82E9-CF5B25F58906}" presName="childShape" presStyleCnt="0"/>
      <dgm:spPr/>
    </dgm:pt>
    <dgm:pt modelId="{37A5E118-6B0C-A44B-AE4A-4E68F1E9874B}" type="pres">
      <dgm:prSet presAssocID="{8DC16BA8-EF86-43C3-A4F7-F6C3281E9342}" presName="root" presStyleCnt="0"/>
      <dgm:spPr/>
    </dgm:pt>
    <dgm:pt modelId="{74F4D6AC-EB13-F244-9033-4D5F82403CF0}" type="pres">
      <dgm:prSet presAssocID="{8DC16BA8-EF86-43C3-A4F7-F6C3281E9342}" presName="rootComposite" presStyleCnt="0"/>
      <dgm:spPr/>
    </dgm:pt>
    <dgm:pt modelId="{16D34F20-DA58-F249-9E58-AF2289DDA0FF}" type="pres">
      <dgm:prSet presAssocID="{8DC16BA8-EF86-43C3-A4F7-F6C3281E9342}" presName="rootText" presStyleLbl="node1" presStyleIdx="1" presStyleCnt="3"/>
      <dgm:spPr/>
    </dgm:pt>
    <dgm:pt modelId="{F03D70A2-7C11-4240-A7F4-60DDC53233B0}" type="pres">
      <dgm:prSet presAssocID="{8DC16BA8-EF86-43C3-A4F7-F6C3281E9342}" presName="rootConnector" presStyleLbl="node1" presStyleIdx="1" presStyleCnt="3"/>
      <dgm:spPr/>
    </dgm:pt>
    <dgm:pt modelId="{AC7C3863-15AC-AD41-BF79-06CC3487CC7F}" type="pres">
      <dgm:prSet presAssocID="{8DC16BA8-EF86-43C3-A4F7-F6C3281E9342}" presName="childShape" presStyleCnt="0"/>
      <dgm:spPr/>
    </dgm:pt>
    <dgm:pt modelId="{6CFE2E03-1E84-8D43-8484-F9A07BF130AB}" type="pres">
      <dgm:prSet presAssocID="{8D9EA06A-F939-4A79-B3DC-4779009F65CC}" presName="root" presStyleCnt="0"/>
      <dgm:spPr/>
    </dgm:pt>
    <dgm:pt modelId="{68562C31-42E4-E046-AD5F-D6366CDBD346}" type="pres">
      <dgm:prSet presAssocID="{8D9EA06A-F939-4A79-B3DC-4779009F65CC}" presName="rootComposite" presStyleCnt="0"/>
      <dgm:spPr/>
    </dgm:pt>
    <dgm:pt modelId="{C1E63F18-6B92-1A48-A5DB-F5B8D0022064}" type="pres">
      <dgm:prSet presAssocID="{8D9EA06A-F939-4A79-B3DC-4779009F65CC}" presName="rootText" presStyleLbl="node1" presStyleIdx="2" presStyleCnt="3"/>
      <dgm:spPr/>
    </dgm:pt>
    <dgm:pt modelId="{290003A5-06D9-2C4C-B352-D67977E2F4FC}" type="pres">
      <dgm:prSet presAssocID="{8D9EA06A-F939-4A79-B3DC-4779009F65CC}" presName="rootConnector" presStyleLbl="node1" presStyleIdx="2" presStyleCnt="3"/>
      <dgm:spPr/>
    </dgm:pt>
    <dgm:pt modelId="{0EF73C2B-11B2-3A45-9CA7-71C04FCFE145}" type="pres">
      <dgm:prSet presAssocID="{8D9EA06A-F939-4A79-B3DC-4779009F65CC}" presName="childShape" presStyleCnt="0"/>
      <dgm:spPr/>
    </dgm:pt>
  </dgm:ptLst>
  <dgm:cxnLst>
    <dgm:cxn modelId="{8C5CA60A-2EAC-1D41-AA3B-E08590F0F15A}" type="presOf" srcId="{8DC16BA8-EF86-43C3-A4F7-F6C3281E9342}" destId="{F03D70A2-7C11-4240-A7F4-60DDC53233B0}" srcOrd="1" destOrd="0" presId="urn:microsoft.com/office/officeart/2005/8/layout/hierarchy3"/>
    <dgm:cxn modelId="{8961A51A-5CFE-4FEB-A9AC-37BA77846257}" srcId="{9427140C-D83B-46DC-BCDC-1075717AE6AA}" destId="{5E82E0E5-5CF2-487D-82E9-CF5B25F58906}" srcOrd="0" destOrd="0" parTransId="{BD435286-2875-4F82-8BDB-7BF52FAB2DA1}" sibTransId="{0BB9EFC7-034C-4107-9573-480BB2C6EE78}"/>
    <dgm:cxn modelId="{45C8F830-1615-D143-A021-5E53490AED5D}" type="presOf" srcId="{5E82E0E5-5CF2-487D-82E9-CF5B25F58906}" destId="{2CFFA978-6993-9B42-9092-AE2B7F3C5F6C}" srcOrd="1" destOrd="0" presId="urn:microsoft.com/office/officeart/2005/8/layout/hierarchy3"/>
    <dgm:cxn modelId="{043E8D3F-48C9-C744-98B1-FF1328BABA4A}" type="presOf" srcId="{5E82E0E5-5CF2-487D-82E9-CF5B25F58906}" destId="{BA873878-D2F4-B748-9C4B-0FB9DDB6B49F}" srcOrd="0" destOrd="0" presId="urn:microsoft.com/office/officeart/2005/8/layout/hierarchy3"/>
    <dgm:cxn modelId="{200E2E5B-26D4-A548-BCD9-A15E78D46B59}" type="presOf" srcId="{8D9EA06A-F939-4A79-B3DC-4779009F65CC}" destId="{290003A5-06D9-2C4C-B352-D67977E2F4FC}" srcOrd="1" destOrd="0" presId="urn:microsoft.com/office/officeart/2005/8/layout/hierarchy3"/>
    <dgm:cxn modelId="{F40D1382-C846-4992-909F-B673974C1534}" srcId="{9427140C-D83B-46DC-BCDC-1075717AE6AA}" destId="{8DC16BA8-EF86-43C3-A4F7-F6C3281E9342}" srcOrd="1" destOrd="0" parTransId="{1D257333-CCE0-427C-AAB0-EE57EB1D1A4B}" sibTransId="{CE64238F-2215-49A9-BF4B-EDAF29C768D5}"/>
    <dgm:cxn modelId="{F7E418B4-F619-6649-9246-2A3558A69BBC}" type="presOf" srcId="{9427140C-D83B-46DC-BCDC-1075717AE6AA}" destId="{B393525D-7A27-E04B-9369-5591CED5814C}" srcOrd="0" destOrd="0" presId="urn:microsoft.com/office/officeart/2005/8/layout/hierarchy3"/>
    <dgm:cxn modelId="{7F1357CB-F741-464C-A2D0-65DB1EDAD57B}" srcId="{9427140C-D83B-46DC-BCDC-1075717AE6AA}" destId="{8D9EA06A-F939-4A79-B3DC-4779009F65CC}" srcOrd="2" destOrd="0" parTransId="{B1C54146-913B-4FFE-9D6D-C70FC749C19E}" sibTransId="{313D5896-E630-470C-A669-14824CC57E19}"/>
    <dgm:cxn modelId="{3BE22FD0-06E1-6B4B-BA22-CC882C97C365}" type="presOf" srcId="{8D9EA06A-F939-4A79-B3DC-4779009F65CC}" destId="{C1E63F18-6B92-1A48-A5DB-F5B8D0022064}" srcOrd="0" destOrd="0" presId="urn:microsoft.com/office/officeart/2005/8/layout/hierarchy3"/>
    <dgm:cxn modelId="{1530C8FB-4C83-E947-B8CC-F5E1C021B35F}" type="presOf" srcId="{8DC16BA8-EF86-43C3-A4F7-F6C3281E9342}" destId="{16D34F20-DA58-F249-9E58-AF2289DDA0FF}" srcOrd="0" destOrd="0" presId="urn:microsoft.com/office/officeart/2005/8/layout/hierarchy3"/>
    <dgm:cxn modelId="{1C0023FE-B5D0-9B43-B743-077B80DA78EB}" type="presParOf" srcId="{B393525D-7A27-E04B-9369-5591CED5814C}" destId="{A11F1AC3-E9A4-3B4E-A031-32025E50C268}" srcOrd="0" destOrd="0" presId="urn:microsoft.com/office/officeart/2005/8/layout/hierarchy3"/>
    <dgm:cxn modelId="{F73A2B9A-C8E8-444B-844C-B971EEF6486E}" type="presParOf" srcId="{A11F1AC3-E9A4-3B4E-A031-32025E50C268}" destId="{3370B1D4-4F89-F64D-A7C9-87B75E413ED7}" srcOrd="0" destOrd="0" presId="urn:microsoft.com/office/officeart/2005/8/layout/hierarchy3"/>
    <dgm:cxn modelId="{27C7E527-A758-CE41-810F-25BE59BA4785}" type="presParOf" srcId="{3370B1D4-4F89-F64D-A7C9-87B75E413ED7}" destId="{BA873878-D2F4-B748-9C4B-0FB9DDB6B49F}" srcOrd="0" destOrd="0" presId="urn:microsoft.com/office/officeart/2005/8/layout/hierarchy3"/>
    <dgm:cxn modelId="{88E4A959-1AC7-4D45-B7E9-195F8965E197}" type="presParOf" srcId="{3370B1D4-4F89-F64D-A7C9-87B75E413ED7}" destId="{2CFFA978-6993-9B42-9092-AE2B7F3C5F6C}" srcOrd="1" destOrd="0" presId="urn:microsoft.com/office/officeart/2005/8/layout/hierarchy3"/>
    <dgm:cxn modelId="{892EE998-9985-3744-8A58-86CD3C6E50D9}" type="presParOf" srcId="{A11F1AC3-E9A4-3B4E-A031-32025E50C268}" destId="{3350B98B-BCF5-5649-8CF7-B153494E0965}" srcOrd="1" destOrd="0" presId="urn:microsoft.com/office/officeart/2005/8/layout/hierarchy3"/>
    <dgm:cxn modelId="{DDFDAB6B-3AEA-E845-AF92-8177723DD787}" type="presParOf" srcId="{B393525D-7A27-E04B-9369-5591CED5814C}" destId="{37A5E118-6B0C-A44B-AE4A-4E68F1E9874B}" srcOrd="1" destOrd="0" presId="urn:microsoft.com/office/officeart/2005/8/layout/hierarchy3"/>
    <dgm:cxn modelId="{72F61FEA-557B-A048-AEDF-4F31A87851AD}" type="presParOf" srcId="{37A5E118-6B0C-A44B-AE4A-4E68F1E9874B}" destId="{74F4D6AC-EB13-F244-9033-4D5F82403CF0}" srcOrd="0" destOrd="0" presId="urn:microsoft.com/office/officeart/2005/8/layout/hierarchy3"/>
    <dgm:cxn modelId="{59AA7666-3D94-5F40-9EB9-C1D27F5DD178}" type="presParOf" srcId="{74F4D6AC-EB13-F244-9033-4D5F82403CF0}" destId="{16D34F20-DA58-F249-9E58-AF2289DDA0FF}" srcOrd="0" destOrd="0" presId="urn:microsoft.com/office/officeart/2005/8/layout/hierarchy3"/>
    <dgm:cxn modelId="{FF7A01F4-696C-7548-BF70-449ACA4064DE}" type="presParOf" srcId="{74F4D6AC-EB13-F244-9033-4D5F82403CF0}" destId="{F03D70A2-7C11-4240-A7F4-60DDC53233B0}" srcOrd="1" destOrd="0" presId="urn:microsoft.com/office/officeart/2005/8/layout/hierarchy3"/>
    <dgm:cxn modelId="{0D6653FA-1106-6842-AAB9-87A2FDFF7AC1}" type="presParOf" srcId="{37A5E118-6B0C-A44B-AE4A-4E68F1E9874B}" destId="{AC7C3863-15AC-AD41-BF79-06CC3487CC7F}" srcOrd="1" destOrd="0" presId="urn:microsoft.com/office/officeart/2005/8/layout/hierarchy3"/>
    <dgm:cxn modelId="{E8C01115-2C08-FF46-960A-F399E06D6557}" type="presParOf" srcId="{B393525D-7A27-E04B-9369-5591CED5814C}" destId="{6CFE2E03-1E84-8D43-8484-F9A07BF130AB}" srcOrd="2" destOrd="0" presId="urn:microsoft.com/office/officeart/2005/8/layout/hierarchy3"/>
    <dgm:cxn modelId="{1C375B70-EAC6-6A43-A963-92CC0F8BFF66}" type="presParOf" srcId="{6CFE2E03-1E84-8D43-8484-F9A07BF130AB}" destId="{68562C31-42E4-E046-AD5F-D6366CDBD346}" srcOrd="0" destOrd="0" presId="urn:microsoft.com/office/officeart/2005/8/layout/hierarchy3"/>
    <dgm:cxn modelId="{147A6A4B-D671-BB48-979F-4D00CAA28A7D}" type="presParOf" srcId="{68562C31-42E4-E046-AD5F-D6366CDBD346}" destId="{C1E63F18-6B92-1A48-A5DB-F5B8D0022064}" srcOrd="0" destOrd="0" presId="urn:microsoft.com/office/officeart/2005/8/layout/hierarchy3"/>
    <dgm:cxn modelId="{A1710BFA-1D40-254E-BB50-6DA0A5A64B17}" type="presParOf" srcId="{68562C31-42E4-E046-AD5F-D6366CDBD346}" destId="{290003A5-06D9-2C4C-B352-D67977E2F4FC}" srcOrd="1" destOrd="0" presId="urn:microsoft.com/office/officeart/2005/8/layout/hierarchy3"/>
    <dgm:cxn modelId="{96FFF4F9-F5DB-2243-84FE-DA31EDB3EBDD}" type="presParOf" srcId="{6CFE2E03-1E84-8D43-8484-F9A07BF130AB}" destId="{0EF73C2B-11B2-3A45-9CA7-71C04FCFE14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911A1A-DFC1-44F7-84A4-A0D32D14A3B4}"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577A7C30-AF16-4C1D-BC7C-1035603D915A}">
      <dgm:prSet/>
      <dgm:spPr/>
      <dgm:t>
        <a:bodyPr/>
        <a:lstStyle/>
        <a:p>
          <a:r>
            <a:rPr lang="en-US"/>
            <a:t>Fluids containing </a:t>
          </a:r>
          <a:r>
            <a:rPr lang="en-US" b="1" u="sng"/>
            <a:t>molecules </a:t>
          </a:r>
          <a:r>
            <a:rPr lang="en-US"/>
            <a:t>sufficiently large enough to prevent transfer across capillary membranes.</a:t>
          </a:r>
        </a:p>
      </dgm:t>
    </dgm:pt>
    <dgm:pt modelId="{52C07971-516E-455E-A805-A9877C83D5E3}" type="parTrans" cxnId="{63C2E6A5-876F-4189-B2C6-876F97D67EB2}">
      <dgm:prSet/>
      <dgm:spPr/>
      <dgm:t>
        <a:bodyPr/>
        <a:lstStyle/>
        <a:p>
          <a:endParaRPr lang="en-US"/>
        </a:p>
      </dgm:t>
    </dgm:pt>
    <dgm:pt modelId="{0A733D81-0F0C-45D0-915A-20AB8B6E9BBC}" type="sibTrans" cxnId="{63C2E6A5-876F-4189-B2C6-876F97D67EB2}">
      <dgm:prSet/>
      <dgm:spPr/>
      <dgm:t>
        <a:bodyPr/>
        <a:lstStyle/>
        <a:p>
          <a:endParaRPr lang="en-US"/>
        </a:p>
      </dgm:t>
    </dgm:pt>
    <dgm:pt modelId="{65CA8876-D1EA-481D-9D27-67CAEE83C1B5}">
      <dgm:prSet/>
      <dgm:spPr/>
      <dgm:t>
        <a:bodyPr/>
        <a:lstStyle/>
        <a:p>
          <a:r>
            <a:rPr lang="en-US"/>
            <a:t>Solutions stay in the space into which they are infused (remain intravascular).</a:t>
          </a:r>
        </a:p>
      </dgm:t>
    </dgm:pt>
    <dgm:pt modelId="{7EF1B767-9B80-44AE-BFFA-05E947288EA3}" type="parTrans" cxnId="{80C6498F-069F-4180-A4A0-4325F1F65D2E}">
      <dgm:prSet/>
      <dgm:spPr/>
      <dgm:t>
        <a:bodyPr/>
        <a:lstStyle/>
        <a:p>
          <a:endParaRPr lang="en-US"/>
        </a:p>
      </dgm:t>
    </dgm:pt>
    <dgm:pt modelId="{7A575348-0405-4F64-AE06-40843FA6D32A}" type="sibTrans" cxnId="{80C6498F-069F-4180-A4A0-4325F1F65D2E}">
      <dgm:prSet/>
      <dgm:spPr/>
      <dgm:t>
        <a:bodyPr/>
        <a:lstStyle/>
        <a:p>
          <a:endParaRPr lang="en-US"/>
        </a:p>
      </dgm:t>
    </dgm:pt>
    <dgm:pt modelId="{9F8D4CE9-3579-4B3A-B34C-277F7CF7ABD1}">
      <dgm:prSet/>
      <dgm:spPr/>
      <dgm:t>
        <a:bodyPr/>
        <a:lstStyle/>
        <a:p>
          <a:r>
            <a:rPr lang="en-US"/>
            <a:t>Examples: hetastarch (Hespan), albumin, dextran.</a:t>
          </a:r>
        </a:p>
      </dgm:t>
    </dgm:pt>
    <dgm:pt modelId="{FFA56BE5-E5C8-4251-A8EB-24CF7A1D1AF1}" type="parTrans" cxnId="{A6F9303E-D509-4E29-8A04-FF93CCF99A47}">
      <dgm:prSet/>
      <dgm:spPr/>
      <dgm:t>
        <a:bodyPr/>
        <a:lstStyle/>
        <a:p>
          <a:endParaRPr lang="en-US"/>
        </a:p>
      </dgm:t>
    </dgm:pt>
    <dgm:pt modelId="{D143DD2A-9017-4934-827A-0A5944455CDF}" type="sibTrans" cxnId="{A6F9303E-D509-4E29-8A04-FF93CCF99A47}">
      <dgm:prSet/>
      <dgm:spPr/>
      <dgm:t>
        <a:bodyPr/>
        <a:lstStyle/>
        <a:p>
          <a:endParaRPr lang="en-US"/>
        </a:p>
      </dgm:t>
    </dgm:pt>
    <dgm:pt modelId="{C5C64800-BD72-4A45-BB76-2A1CEDD450A7}" type="pres">
      <dgm:prSet presAssocID="{71911A1A-DFC1-44F7-84A4-A0D32D14A3B4}" presName="diagram" presStyleCnt="0">
        <dgm:presLayoutVars>
          <dgm:dir/>
          <dgm:resizeHandles val="exact"/>
        </dgm:presLayoutVars>
      </dgm:prSet>
      <dgm:spPr/>
    </dgm:pt>
    <dgm:pt modelId="{D6101A18-103D-B94D-8060-3B52B3976977}" type="pres">
      <dgm:prSet presAssocID="{577A7C30-AF16-4C1D-BC7C-1035603D915A}" presName="node" presStyleLbl="node1" presStyleIdx="0" presStyleCnt="3">
        <dgm:presLayoutVars>
          <dgm:bulletEnabled val="1"/>
        </dgm:presLayoutVars>
      </dgm:prSet>
      <dgm:spPr/>
    </dgm:pt>
    <dgm:pt modelId="{E555AAA3-3D33-5A49-B395-5E16AE0570D1}" type="pres">
      <dgm:prSet presAssocID="{0A733D81-0F0C-45D0-915A-20AB8B6E9BBC}" presName="sibTrans" presStyleCnt="0"/>
      <dgm:spPr/>
    </dgm:pt>
    <dgm:pt modelId="{D735C5FA-EE72-6D44-ACD1-AC957AB8DAB9}" type="pres">
      <dgm:prSet presAssocID="{65CA8876-D1EA-481D-9D27-67CAEE83C1B5}" presName="node" presStyleLbl="node1" presStyleIdx="1" presStyleCnt="3">
        <dgm:presLayoutVars>
          <dgm:bulletEnabled val="1"/>
        </dgm:presLayoutVars>
      </dgm:prSet>
      <dgm:spPr/>
    </dgm:pt>
    <dgm:pt modelId="{A8475311-019F-5E41-A6DC-99D4A977EE8D}" type="pres">
      <dgm:prSet presAssocID="{7A575348-0405-4F64-AE06-40843FA6D32A}" presName="sibTrans" presStyleCnt="0"/>
      <dgm:spPr/>
    </dgm:pt>
    <dgm:pt modelId="{E27D121F-D432-004A-97B6-538DA065AF70}" type="pres">
      <dgm:prSet presAssocID="{9F8D4CE9-3579-4B3A-B34C-277F7CF7ABD1}" presName="node" presStyleLbl="node1" presStyleIdx="2" presStyleCnt="3">
        <dgm:presLayoutVars>
          <dgm:bulletEnabled val="1"/>
        </dgm:presLayoutVars>
      </dgm:prSet>
      <dgm:spPr/>
    </dgm:pt>
  </dgm:ptLst>
  <dgm:cxnLst>
    <dgm:cxn modelId="{A6F9303E-D509-4E29-8A04-FF93CCF99A47}" srcId="{71911A1A-DFC1-44F7-84A4-A0D32D14A3B4}" destId="{9F8D4CE9-3579-4B3A-B34C-277F7CF7ABD1}" srcOrd="2" destOrd="0" parTransId="{FFA56BE5-E5C8-4251-A8EB-24CF7A1D1AF1}" sibTransId="{D143DD2A-9017-4934-827A-0A5944455CDF}"/>
    <dgm:cxn modelId="{1C167D40-F471-8C46-B164-61C6B16B575F}" type="presOf" srcId="{65CA8876-D1EA-481D-9D27-67CAEE83C1B5}" destId="{D735C5FA-EE72-6D44-ACD1-AC957AB8DAB9}" srcOrd="0" destOrd="0" presId="urn:microsoft.com/office/officeart/2005/8/layout/default"/>
    <dgm:cxn modelId="{D78DEF89-A5DF-1B4B-A1C9-87615C67C65B}" type="presOf" srcId="{71911A1A-DFC1-44F7-84A4-A0D32D14A3B4}" destId="{C5C64800-BD72-4A45-BB76-2A1CEDD450A7}" srcOrd="0" destOrd="0" presId="urn:microsoft.com/office/officeart/2005/8/layout/default"/>
    <dgm:cxn modelId="{80C6498F-069F-4180-A4A0-4325F1F65D2E}" srcId="{71911A1A-DFC1-44F7-84A4-A0D32D14A3B4}" destId="{65CA8876-D1EA-481D-9D27-67CAEE83C1B5}" srcOrd="1" destOrd="0" parTransId="{7EF1B767-9B80-44AE-BFFA-05E947288EA3}" sibTransId="{7A575348-0405-4F64-AE06-40843FA6D32A}"/>
    <dgm:cxn modelId="{63C2E6A5-876F-4189-B2C6-876F97D67EB2}" srcId="{71911A1A-DFC1-44F7-84A4-A0D32D14A3B4}" destId="{577A7C30-AF16-4C1D-BC7C-1035603D915A}" srcOrd="0" destOrd="0" parTransId="{52C07971-516E-455E-A805-A9877C83D5E3}" sibTransId="{0A733D81-0F0C-45D0-915A-20AB8B6E9BBC}"/>
    <dgm:cxn modelId="{B11574C7-2AD7-EC49-8C91-EDCC1EFEDE3A}" type="presOf" srcId="{577A7C30-AF16-4C1D-BC7C-1035603D915A}" destId="{D6101A18-103D-B94D-8060-3B52B3976977}" srcOrd="0" destOrd="0" presId="urn:microsoft.com/office/officeart/2005/8/layout/default"/>
    <dgm:cxn modelId="{871DEFEB-DD83-064D-AF98-DA63767BF946}" type="presOf" srcId="{9F8D4CE9-3579-4B3A-B34C-277F7CF7ABD1}" destId="{E27D121F-D432-004A-97B6-538DA065AF70}" srcOrd="0" destOrd="0" presId="urn:microsoft.com/office/officeart/2005/8/layout/default"/>
    <dgm:cxn modelId="{875C73BB-90F9-6848-8A39-F02D60A3638A}" type="presParOf" srcId="{C5C64800-BD72-4A45-BB76-2A1CEDD450A7}" destId="{D6101A18-103D-B94D-8060-3B52B3976977}" srcOrd="0" destOrd="0" presId="urn:microsoft.com/office/officeart/2005/8/layout/default"/>
    <dgm:cxn modelId="{C45A90AE-D1D6-C742-92B8-C304052C3C29}" type="presParOf" srcId="{C5C64800-BD72-4A45-BB76-2A1CEDD450A7}" destId="{E555AAA3-3D33-5A49-B395-5E16AE0570D1}" srcOrd="1" destOrd="0" presId="urn:microsoft.com/office/officeart/2005/8/layout/default"/>
    <dgm:cxn modelId="{7D852A05-5676-5143-A3BD-639AB2C1EE29}" type="presParOf" srcId="{C5C64800-BD72-4A45-BB76-2A1CEDD450A7}" destId="{D735C5FA-EE72-6D44-ACD1-AC957AB8DAB9}" srcOrd="2" destOrd="0" presId="urn:microsoft.com/office/officeart/2005/8/layout/default"/>
    <dgm:cxn modelId="{6F91526C-C685-A24D-A461-9DCD61A245C7}" type="presParOf" srcId="{C5C64800-BD72-4A45-BB76-2A1CEDD450A7}" destId="{A8475311-019F-5E41-A6DC-99D4A977EE8D}" srcOrd="3" destOrd="0" presId="urn:microsoft.com/office/officeart/2005/8/layout/default"/>
    <dgm:cxn modelId="{0413EE22-C7FF-194C-858D-FB7B47A0ADE3}" type="presParOf" srcId="{C5C64800-BD72-4A45-BB76-2A1CEDD450A7}" destId="{E27D121F-D432-004A-97B6-538DA065AF7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F3E7A7-D416-4AE9-8427-8307D17221B0}"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5D293468-F33B-4460-954E-14FCC7FB03D9}">
      <dgm:prSet/>
      <dgm:spPr/>
      <dgm:t>
        <a:bodyPr/>
        <a:lstStyle/>
        <a:p>
          <a:r>
            <a:rPr lang="en-US" b="1"/>
            <a:t>Advantages:</a:t>
          </a:r>
          <a:endParaRPr lang="en-US"/>
        </a:p>
      </dgm:t>
    </dgm:pt>
    <dgm:pt modelId="{CE018551-DB53-4330-8319-6FD4577567F4}" type="parTrans" cxnId="{1BE98935-741F-4A10-815E-A680960DBBBB}">
      <dgm:prSet/>
      <dgm:spPr/>
      <dgm:t>
        <a:bodyPr/>
        <a:lstStyle/>
        <a:p>
          <a:endParaRPr lang="en-US"/>
        </a:p>
      </dgm:t>
    </dgm:pt>
    <dgm:pt modelId="{2E73EA7A-B2A7-4FBC-9206-38F748558C56}" type="sibTrans" cxnId="{1BE98935-741F-4A10-815E-A680960DBBBB}">
      <dgm:prSet/>
      <dgm:spPr/>
      <dgm:t>
        <a:bodyPr/>
        <a:lstStyle/>
        <a:p>
          <a:endParaRPr lang="en-US"/>
        </a:p>
      </dgm:t>
    </dgm:pt>
    <dgm:pt modelId="{CDB4E32C-B804-47AF-8074-3D82C9263F2E}">
      <dgm:prSet/>
      <dgm:spPr/>
      <dgm:t>
        <a:bodyPr/>
        <a:lstStyle/>
        <a:p>
          <a:r>
            <a:rPr lang="en-US"/>
            <a:t>-Prolonged plasma volume support</a:t>
          </a:r>
        </a:p>
      </dgm:t>
    </dgm:pt>
    <dgm:pt modelId="{FEF26E5D-02C1-46BE-B7A7-2D12013D99FE}" type="parTrans" cxnId="{CB378C45-A054-4502-ACD0-62D47A23FD6B}">
      <dgm:prSet/>
      <dgm:spPr/>
      <dgm:t>
        <a:bodyPr/>
        <a:lstStyle/>
        <a:p>
          <a:endParaRPr lang="en-US"/>
        </a:p>
      </dgm:t>
    </dgm:pt>
    <dgm:pt modelId="{30338801-DD43-4C32-94A9-78940D489545}" type="sibTrans" cxnId="{CB378C45-A054-4502-ACD0-62D47A23FD6B}">
      <dgm:prSet/>
      <dgm:spPr/>
      <dgm:t>
        <a:bodyPr/>
        <a:lstStyle/>
        <a:p>
          <a:endParaRPr lang="en-US"/>
        </a:p>
      </dgm:t>
    </dgm:pt>
    <dgm:pt modelId="{5D8C2638-3085-44F4-A0F1-51D089BF96A6}">
      <dgm:prSet/>
      <dgm:spPr/>
      <dgm:t>
        <a:bodyPr/>
        <a:lstStyle/>
        <a:p>
          <a:r>
            <a:rPr lang="en-US"/>
            <a:t>-Moderate volume needed</a:t>
          </a:r>
        </a:p>
      </dgm:t>
    </dgm:pt>
    <dgm:pt modelId="{286ECD0D-EBF0-4B33-992C-51327DBFE4BF}" type="parTrans" cxnId="{C6239775-1092-427F-82F4-AC4246BB232C}">
      <dgm:prSet/>
      <dgm:spPr/>
      <dgm:t>
        <a:bodyPr/>
        <a:lstStyle/>
        <a:p>
          <a:endParaRPr lang="en-US"/>
        </a:p>
      </dgm:t>
    </dgm:pt>
    <dgm:pt modelId="{0B923165-BEDD-4B4F-A87F-BBAFA5E0026C}" type="sibTrans" cxnId="{C6239775-1092-427F-82F4-AC4246BB232C}">
      <dgm:prSet/>
      <dgm:spPr/>
      <dgm:t>
        <a:bodyPr/>
        <a:lstStyle/>
        <a:p>
          <a:endParaRPr lang="en-US"/>
        </a:p>
      </dgm:t>
    </dgm:pt>
    <dgm:pt modelId="{2A8A540C-916A-4306-A000-E881A5FC8A05}">
      <dgm:prSet/>
      <dgm:spPr/>
      <dgm:t>
        <a:bodyPr/>
        <a:lstStyle/>
        <a:p>
          <a:r>
            <a:rPr lang="en-US"/>
            <a:t>-minimal risk of tissue edema</a:t>
          </a:r>
        </a:p>
      </dgm:t>
    </dgm:pt>
    <dgm:pt modelId="{2C9FF792-3F09-456C-A405-9F0D56BBAB40}" type="parTrans" cxnId="{D37AA4B8-75BA-40AA-99F5-D32537933DFD}">
      <dgm:prSet/>
      <dgm:spPr/>
      <dgm:t>
        <a:bodyPr/>
        <a:lstStyle/>
        <a:p>
          <a:endParaRPr lang="en-US"/>
        </a:p>
      </dgm:t>
    </dgm:pt>
    <dgm:pt modelId="{B8185946-D1E9-43F6-A1B1-C96C782C0A6A}" type="sibTrans" cxnId="{D37AA4B8-75BA-40AA-99F5-D32537933DFD}">
      <dgm:prSet/>
      <dgm:spPr/>
      <dgm:t>
        <a:bodyPr/>
        <a:lstStyle/>
        <a:p>
          <a:endParaRPr lang="en-US"/>
        </a:p>
      </dgm:t>
    </dgm:pt>
    <dgm:pt modelId="{F1B8F7B7-6EEC-4A70-8070-30602230E4AB}">
      <dgm:prSet/>
      <dgm:spPr/>
      <dgm:t>
        <a:bodyPr/>
        <a:lstStyle/>
        <a:p>
          <a:r>
            <a:rPr lang="en-US"/>
            <a:t>-enhances microvascular flow</a:t>
          </a:r>
        </a:p>
      </dgm:t>
    </dgm:pt>
    <dgm:pt modelId="{C545C033-D68B-4438-BCEC-7280DFC4E76E}" type="parTrans" cxnId="{005ED44E-E11A-4872-982D-780C11D8450F}">
      <dgm:prSet/>
      <dgm:spPr/>
      <dgm:t>
        <a:bodyPr/>
        <a:lstStyle/>
        <a:p>
          <a:endParaRPr lang="en-US"/>
        </a:p>
      </dgm:t>
    </dgm:pt>
    <dgm:pt modelId="{98FD28B8-BC94-4F33-8738-B94F9E2E1AB1}" type="sibTrans" cxnId="{005ED44E-E11A-4872-982D-780C11D8450F}">
      <dgm:prSet/>
      <dgm:spPr/>
      <dgm:t>
        <a:bodyPr/>
        <a:lstStyle/>
        <a:p>
          <a:endParaRPr lang="en-US"/>
        </a:p>
      </dgm:t>
    </dgm:pt>
    <dgm:pt modelId="{BEF3CA13-996E-DD44-A0C6-25C44BFEC0AB}" type="pres">
      <dgm:prSet presAssocID="{ECF3E7A7-D416-4AE9-8427-8307D17221B0}" presName="diagram" presStyleCnt="0">
        <dgm:presLayoutVars>
          <dgm:dir/>
          <dgm:resizeHandles val="exact"/>
        </dgm:presLayoutVars>
      </dgm:prSet>
      <dgm:spPr/>
    </dgm:pt>
    <dgm:pt modelId="{46D1D289-A909-F44E-991F-766C95878C0F}" type="pres">
      <dgm:prSet presAssocID="{5D293468-F33B-4460-954E-14FCC7FB03D9}" presName="node" presStyleLbl="node1" presStyleIdx="0" presStyleCnt="5">
        <dgm:presLayoutVars>
          <dgm:bulletEnabled val="1"/>
        </dgm:presLayoutVars>
      </dgm:prSet>
      <dgm:spPr/>
    </dgm:pt>
    <dgm:pt modelId="{6B98B37B-A2C4-2742-A4ED-6F295B65010D}" type="pres">
      <dgm:prSet presAssocID="{2E73EA7A-B2A7-4FBC-9206-38F748558C56}" presName="sibTrans" presStyleCnt="0"/>
      <dgm:spPr/>
    </dgm:pt>
    <dgm:pt modelId="{D4480DFC-D6B6-8648-AF9F-6BD3B1752F29}" type="pres">
      <dgm:prSet presAssocID="{CDB4E32C-B804-47AF-8074-3D82C9263F2E}" presName="node" presStyleLbl="node1" presStyleIdx="1" presStyleCnt="5">
        <dgm:presLayoutVars>
          <dgm:bulletEnabled val="1"/>
        </dgm:presLayoutVars>
      </dgm:prSet>
      <dgm:spPr/>
    </dgm:pt>
    <dgm:pt modelId="{3186343C-65F6-E747-8F3B-77E1D257BCF6}" type="pres">
      <dgm:prSet presAssocID="{30338801-DD43-4C32-94A9-78940D489545}" presName="sibTrans" presStyleCnt="0"/>
      <dgm:spPr/>
    </dgm:pt>
    <dgm:pt modelId="{499056EE-2D85-DD4C-B92A-9B21604B6096}" type="pres">
      <dgm:prSet presAssocID="{5D8C2638-3085-44F4-A0F1-51D089BF96A6}" presName="node" presStyleLbl="node1" presStyleIdx="2" presStyleCnt="5">
        <dgm:presLayoutVars>
          <dgm:bulletEnabled val="1"/>
        </dgm:presLayoutVars>
      </dgm:prSet>
      <dgm:spPr/>
    </dgm:pt>
    <dgm:pt modelId="{234A7D63-A524-DE45-A9A2-CFDE8A7F5B99}" type="pres">
      <dgm:prSet presAssocID="{0B923165-BEDD-4B4F-A87F-BBAFA5E0026C}" presName="sibTrans" presStyleCnt="0"/>
      <dgm:spPr/>
    </dgm:pt>
    <dgm:pt modelId="{4E715382-031E-FD42-B9D3-6A1901604ECF}" type="pres">
      <dgm:prSet presAssocID="{2A8A540C-916A-4306-A000-E881A5FC8A05}" presName="node" presStyleLbl="node1" presStyleIdx="3" presStyleCnt="5">
        <dgm:presLayoutVars>
          <dgm:bulletEnabled val="1"/>
        </dgm:presLayoutVars>
      </dgm:prSet>
      <dgm:spPr/>
    </dgm:pt>
    <dgm:pt modelId="{180B983A-EFE2-0A4A-83B9-20321D69D31C}" type="pres">
      <dgm:prSet presAssocID="{B8185946-D1E9-43F6-A1B1-C96C782C0A6A}" presName="sibTrans" presStyleCnt="0"/>
      <dgm:spPr/>
    </dgm:pt>
    <dgm:pt modelId="{82E8480B-C95F-0343-9B80-444C67EBCFFE}" type="pres">
      <dgm:prSet presAssocID="{F1B8F7B7-6EEC-4A70-8070-30602230E4AB}" presName="node" presStyleLbl="node1" presStyleIdx="4" presStyleCnt="5">
        <dgm:presLayoutVars>
          <dgm:bulletEnabled val="1"/>
        </dgm:presLayoutVars>
      </dgm:prSet>
      <dgm:spPr/>
    </dgm:pt>
  </dgm:ptLst>
  <dgm:cxnLst>
    <dgm:cxn modelId="{89C2A027-6C3B-6246-8F0F-B92B964567D5}" type="presOf" srcId="{ECF3E7A7-D416-4AE9-8427-8307D17221B0}" destId="{BEF3CA13-996E-DD44-A0C6-25C44BFEC0AB}" srcOrd="0" destOrd="0" presId="urn:microsoft.com/office/officeart/2005/8/layout/default"/>
    <dgm:cxn modelId="{1BE98935-741F-4A10-815E-A680960DBBBB}" srcId="{ECF3E7A7-D416-4AE9-8427-8307D17221B0}" destId="{5D293468-F33B-4460-954E-14FCC7FB03D9}" srcOrd="0" destOrd="0" parTransId="{CE018551-DB53-4330-8319-6FD4577567F4}" sibTransId="{2E73EA7A-B2A7-4FBC-9206-38F748558C56}"/>
    <dgm:cxn modelId="{C9C01D3B-928E-D04D-8C15-C42D989D8390}" type="presOf" srcId="{5D293468-F33B-4460-954E-14FCC7FB03D9}" destId="{46D1D289-A909-F44E-991F-766C95878C0F}" srcOrd="0" destOrd="0" presId="urn:microsoft.com/office/officeart/2005/8/layout/default"/>
    <dgm:cxn modelId="{CB378C45-A054-4502-ACD0-62D47A23FD6B}" srcId="{ECF3E7A7-D416-4AE9-8427-8307D17221B0}" destId="{CDB4E32C-B804-47AF-8074-3D82C9263F2E}" srcOrd="1" destOrd="0" parTransId="{FEF26E5D-02C1-46BE-B7A7-2D12013D99FE}" sibTransId="{30338801-DD43-4C32-94A9-78940D489545}"/>
    <dgm:cxn modelId="{005ED44E-E11A-4872-982D-780C11D8450F}" srcId="{ECF3E7A7-D416-4AE9-8427-8307D17221B0}" destId="{F1B8F7B7-6EEC-4A70-8070-30602230E4AB}" srcOrd="4" destOrd="0" parTransId="{C545C033-D68B-4438-BCEC-7280DFC4E76E}" sibTransId="{98FD28B8-BC94-4F33-8738-B94F9E2E1AB1}"/>
    <dgm:cxn modelId="{D917285F-A3C7-CA40-8611-A923A180C6A1}" type="presOf" srcId="{2A8A540C-916A-4306-A000-E881A5FC8A05}" destId="{4E715382-031E-FD42-B9D3-6A1901604ECF}" srcOrd="0" destOrd="0" presId="urn:microsoft.com/office/officeart/2005/8/layout/default"/>
    <dgm:cxn modelId="{C6239775-1092-427F-82F4-AC4246BB232C}" srcId="{ECF3E7A7-D416-4AE9-8427-8307D17221B0}" destId="{5D8C2638-3085-44F4-A0F1-51D089BF96A6}" srcOrd="2" destOrd="0" parTransId="{286ECD0D-EBF0-4B33-992C-51327DBFE4BF}" sibTransId="{0B923165-BEDD-4B4F-A87F-BBAFA5E0026C}"/>
    <dgm:cxn modelId="{D37AA4B8-75BA-40AA-99F5-D32537933DFD}" srcId="{ECF3E7A7-D416-4AE9-8427-8307D17221B0}" destId="{2A8A540C-916A-4306-A000-E881A5FC8A05}" srcOrd="3" destOrd="0" parTransId="{2C9FF792-3F09-456C-A405-9F0D56BBAB40}" sibTransId="{B8185946-D1E9-43F6-A1B1-C96C782C0A6A}"/>
    <dgm:cxn modelId="{08FD8CBC-FE7A-6949-9F94-ED5DB0A5938F}" type="presOf" srcId="{5D8C2638-3085-44F4-A0F1-51D089BF96A6}" destId="{499056EE-2D85-DD4C-B92A-9B21604B6096}" srcOrd="0" destOrd="0" presId="urn:microsoft.com/office/officeart/2005/8/layout/default"/>
    <dgm:cxn modelId="{10C4FFDA-EDFD-1E46-A35D-54466693C1DD}" type="presOf" srcId="{CDB4E32C-B804-47AF-8074-3D82C9263F2E}" destId="{D4480DFC-D6B6-8648-AF9F-6BD3B1752F29}" srcOrd="0" destOrd="0" presId="urn:microsoft.com/office/officeart/2005/8/layout/default"/>
    <dgm:cxn modelId="{D7920EFB-F422-FF45-A896-BD5C4272108F}" type="presOf" srcId="{F1B8F7B7-6EEC-4A70-8070-30602230E4AB}" destId="{82E8480B-C95F-0343-9B80-444C67EBCFFE}" srcOrd="0" destOrd="0" presId="urn:microsoft.com/office/officeart/2005/8/layout/default"/>
    <dgm:cxn modelId="{2381FC88-1710-144D-A3F7-CD8174BE4222}" type="presParOf" srcId="{BEF3CA13-996E-DD44-A0C6-25C44BFEC0AB}" destId="{46D1D289-A909-F44E-991F-766C95878C0F}" srcOrd="0" destOrd="0" presId="urn:microsoft.com/office/officeart/2005/8/layout/default"/>
    <dgm:cxn modelId="{F396107A-C0C1-8E42-B7D4-9CC791721D39}" type="presParOf" srcId="{BEF3CA13-996E-DD44-A0C6-25C44BFEC0AB}" destId="{6B98B37B-A2C4-2742-A4ED-6F295B65010D}" srcOrd="1" destOrd="0" presId="urn:microsoft.com/office/officeart/2005/8/layout/default"/>
    <dgm:cxn modelId="{CEF1FDB5-1C6A-6E4F-B575-381A80E3B369}" type="presParOf" srcId="{BEF3CA13-996E-DD44-A0C6-25C44BFEC0AB}" destId="{D4480DFC-D6B6-8648-AF9F-6BD3B1752F29}" srcOrd="2" destOrd="0" presId="urn:microsoft.com/office/officeart/2005/8/layout/default"/>
    <dgm:cxn modelId="{D0483C52-5519-1145-8261-72E7423F8644}" type="presParOf" srcId="{BEF3CA13-996E-DD44-A0C6-25C44BFEC0AB}" destId="{3186343C-65F6-E747-8F3B-77E1D257BCF6}" srcOrd="3" destOrd="0" presId="urn:microsoft.com/office/officeart/2005/8/layout/default"/>
    <dgm:cxn modelId="{2895D641-1F94-2B43-BB8C-FE5A6C94FD4B}" type="presParOf" srcId="{BEF3CA13-996E-DD44-A0C6-25C44BFEC0AB}" destId="{499056EE-2D85-DD4C-B92A-9B21604B6096}" srcOrd="4" destOrd="0" presId="urn:microsoft.com/office/officeart/2005/8/layout/default"/>
    <dgm:cxn modelId="{9FD37744-47CA-6446-8E19-C04F3D2B2C27}" type="presParOf" srcId="{BEF3CA13-996E-DD44-A0C6-25C44BFEC0AB}" destId="{234A7D63-A524-DE45-A9A2-CFDE8A7F5B99}" srcOrd="5" destOrd="0" presId="urn:microsoft.com/office/officeart/2005/8/layout/default"/>
    <dgm:cxn modelId="{61A09AA6-DA97-7B40-B966-E391F1E32649}" type="presParOf" srcId="{BEF3CA13-996E-DD44-A0C6-25C44BFEC0AB}" destId="{4E715382-031E-FD42-B9D3-6A1901604ECF}" srcOrd="6" destOrd="0" presId="urn:microsoft.com/office/officeart/2005/8/layout/default"/>
    <dgm:cxn modelId="{4A962177-1B00-F449-A0C4-E9107A818AD2}" type="presParOf" srcId="{BEF3CA13-996E-DD44-A0C6-25C44BFEC0AB}" destId="{180B983A-EFE2-0A4A-83B9-20321D69D31C}" srcOrd="7" destOrd="0" presId="urn:microsoft.com/office/officeart/2005/8/layout/default"/>
    <dgm:cxn modelId="{74F3BE7E-FB90-4A4F-BE83-95EAF4400D1D}" type="presParOf" srcId="{BEF3CA13-996E-DD44-A0C6-25C44BFEC0AB}" destId="{82E8480B-C95F-0343-9B80-444C67EBCFF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7BC003-88E5-4CA8-895D-B600A57C9AF0}"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5784C2C8-EEB5-4882-90BD-CE8F63E8987D}">
      <dgm:prSet/>
      <dgm:spPr/>
      <dgm:t>
        <a:bodyPr/>
        <a:lstStyle/>
        <a:p>
          <a:r>
            <a:rPr lang="en-US" b="1"/>
            <a:t>Disadvantages:</a:t>
          </a:r>
          <a:endParaRPr lang="en-US"/>
        </a:p>
      </dgm:t>
    </dgm:pt>
    <dgm:pt modelId="{73CD31FB-EC38-43E1-A351-26754690BA4A}" type="parTrans" cxnId="{6FA5ECB1-F9D2-482D-84D2-BC071068C34D}">
      <dgm:prSet/>
      <dgm:spPr/>
      <dgm:t>
        <a:bodyPr/>
        <a:lstStyle/>
        <a:p>
          <a:endParaRPr lang="en-US"/>
        </a:p>
      </dgm:t>
    </dgm:pt>
    <dgm:pt modelId="{2C414E01-C338-4963-BAC9-1E8225F4B09E}" type="sibTrans" cxnId="{6FA5ECB1-F9D2-482D-84D2-BC071068C34D}">
      <dgm:prSet/>
      <dgm:spPr/>
      <dgm:t>
        <a:bodyPr/>
        <a:lstStyle/>
        <a:p>
          <a:endParaRPr lang="en-US"/>
        </a:p>
      </dgm:t>
    </dgm:pt>
    <dgm:pt modelId="{12BC0403-095B-45B6-946E-CA80CD785AC4}">
      <dgm:prSet/>
      <dgm:spPr/>
      <dgm:t>
        <a:bodyPr/>
        <a:lstStyle/>
        <a:p>
          <a:r>
            <a:rPr lang="en-US"/>
            <a:t>Risk of volume overload</a:t>
          </a:r>
        </a:p>
      </dgm:t>
    </dgm:pt>
    <dgm:pt modelId="{565192CD-1F61-4C3D-BA44-57F73B5A2706}" type="parTrans" cxnId="{79DDF184-9E4D-44B0-932C-79BF74FA81D0}">
      <dgm:prSet/>
      <dgm:spPr/>
      <dgm:t>
        <a:bodyPr/>
        <a:lstStyle/>
        <a:p>
          <a:endParaRPr lang="en-US"/>
        </a:p>
      </dgm:t>
    </dgm:pt>
    <dgm:pt modelId="{B48EC3B3-A4C5-4B98-9EC9-7759F48E0AB4}" type="sibTrans" cxnId="{79DDF184-9E4D-44B0-932C-79BF74FA81D0}">
      <dgm:prSet/>
      <dgm:spPr/>
      <dgm:t>
        <a:bodyPr/>
        <a:lstStyle/>
        <a:p>
          <a:endParaRPr lang="en-US"/>
        </a:p>
      </dgm:t>
    </dgm:pt>
    <dgm:pt modelId="{64907EB4-EFDC-4DD7-9A73-4222CD88FB7B}">
      <dgm:prSet/>
      <dgm:spPr/>
      <dgm:t>
        <a:bodyPr/>
        <a:lstStyle/>
        <a:p>
          <a:r>
            <a:rPr lang="en-US"/>
            <a:t>Adverse effect on hemostasis</a:t>
          </a:r>
        </a:p>
      </dgm:t>
    </dgm:pt>
    <dgm:pt modelId="{6AB12C64-A95E-4B96-9F17-A0AF2AA3393F}" type="parTrans" cxnId="{72C0E162-F1ED-4425-9B01-830592D2B841}">
      <dgm:prSet/>
      <dgm:spPr/>
      <dgm:t>
        <a:bodyPr/>
        <a:lstStyle/>
        <a:p>
          <a:endParaRPr lang="en-US"/>
        </a:p>
      </dgm:t>
    </dgm:pt>
    <dgm:pt modelId="{21A40AC1-8A64-411D-B902-155641628DA8}" type="sibTrans" cxnId="{72C0E162-F1ED-4425-9B01-830592D2B841}">
      <dgm:prSet/>
      <dgm:spPr/>
      <dgm:t>
        <a:bodyPr/>
        <a:lstStyle/>
        <a:p>
          <a:endParaRPr lang="en-US"/>
        </a:p>
      </dgm:t>
    </dgm:pt>
    <dgm:pt modelId="{3F248270-20A5-4609-98A2-3C6172B5A893}">
      <dgm:prSet/>
      <dgm:spPr/>
      <dgm:t>
        <a:bodyPr/>
        <a:lstStyle/>
        <a:p>
          <a:r>
            <a:rPr lang="en-US"/>
            <a:t>Adverse effect on renal function</a:t>
          </a:r>
        </a:p>
      </dgm:t>
    </dgm:pt>
    <dgm:pt modelId="{BA20D168-7BE4-467F-B3C5-4369DAECB3C0}" type="parTrans" cxnId="{D8C4F29A-86DF-4C98-AA25-D63613BF6A9E}">
      <dgm:prSet/>
      <dgm:spPr/>
      <dgm:t>
        <a:bodyPr/>
        <a:lstStyle/>
        <a:p>
          <a:endParaRPr lang="en-US"/>
        </a:p>
      </dgm:t>
    </dgm:pt>
    <dgm:pt modelId="{16884079-9093-45A2-9FE8-1C5E08BE7C3C}" type="sibTrans" cxnId="{D8C4F29A-86DF-4C98-AA25-D63613BF6A9E}">
      <dgm:prSet/>
      <dgm:spPr/>
      <dgm:t>
        <a:bodyPr/>
        <a:lstStyle/>
        <a:p>
          <a:endParaRPr lang="en-US"/>
        </a:p>
      </dgm:t>
    </dgm:pt>
    <dgm:pt modelId="{751917AB-46EE-4FC3-8DAC-8E89F51802DC}">
      <dgm:prSet/>
      <dgm:spPr/>
      <dgm:t>
        <a:bodyPr/>
        <a:lstStyle/>
        <a:p>
          <a:r>
            <a:rPr lang="en-US"/>
            <a:t>Anaphylactic reaction</a:t>
          </a:r>
        </a:p>
      </dgm:t>
    </dgm:pt>
    <dgm:pt modelId="{2CD5CB61-01EA-4649-A941-4B6D49E8838B}" type="parTrans" cxnId="{1EC2FED3-7A6F-4453-984E-5AC79BC9BCE7}">
      <dgm:prSet/>
      <dgm:spPr/>
      <dgm:t>
        <a:bodyPr/>
        <a:lstStyle/>
        <a:p>
          <a:endParaRPr lang="en-US"/>
        </a:p>
      </dgm:t>
    </dgm:pt>
    <dgm:pt modelId="{D75D8561-A0DB-4D17-8D9B-D4CAD7E5866E}" type="sibTrans" cxnId="{1EC2FED3-7A6F-4453-984E-5AC79BC9BCE7}">
      <dgm:prSet/>
      <dgm:spPr/>
      <dgm:t>
        <a:bodyPr/>
        <a:lstStyle/>
        <a:p>
          <a:endParaRPr lang="en-US"/>
        </a:p>
      </dgm:t>
    </dgm:pt>
    <dgm:pt modelId="{5598F786-7537-4F94-A972-55965932387C}">
      <dgm:prSet/>
      <dgm:spPr/>
      <dgm:t>
        <a:bodyPr/>
        <a:lstStyle/>
        <a:p>
          <a:r>
            <a:rPr lang="en-US"/>
            <a:t>Expensive</a:t>
          </a:r>
        </a:p>
      </dgm:t>
    </dgm:pt>
    <dgm:pt modelId="{140039C2-326A-490F-BCF6-A24FDBD264BB}" type="parTrans" cxnId="{AE1419A0-0C6D-4113-A4E3-F3D51A93DA5B}">
      <dgm:prSet/>
      <dgm:spPr/>
      <dgm:t>
        <a:bodyPr/>
        <a:lstStyle/>
        <a:p>
          <a:endParaRPr lang="en-US"/>
        </a:p>
      </dgm:t>
    </dgm:pt>
    <dgm:pt modelId="{93CFD425-394B-4189-8C82-4DC38FA147C5}" type="sibTrans" cxnId="{AE1419A0-0C6D-4113-A4E3-F3D51A93DA5B}">
      <dgm:prSet/>
      <dgm:spPr/>
      <dgm:t>
        <a:bodyPr/>
        <a:lstStyle/>
        <a:p>
          <a:endParaRPr lang="en-US"/>
        </a:p>
      </dgm:t>
    </dgm:pt>
    <dgm:pt modelId="{2E41B633-D050-734F-A262-E68D8D8353AF}" type="pres">
      <dgm:prSet presAssocID="{057BC003-88E5-4CA8-895D-B600A57C9AF0}" presName="diagram" presStyleCnt="0">
        <dgm:presLayoutVars>
          <dgm:dir/>
          <dgm:resizeHandles val="exact"/>
        </dgm:presLayoutVars>
      </dgm:prSet>
      <dgm:spPr/>
    </dgm:pt>
    <dgm:pt modelId="{232254AB-CD25-C34E-B8DA-0FDA1D092FA5}" type="pres">
      <dgm:prSet presAssocID="{5784C2C8-EEB5-4882-90BD-CE8F63E8987D}" presName="node" presStyleLbl="node1" presStyleIdx="0" presStyleCnt="6">
        <dgm:presLayoutVars>
          <dgm:bulletEnabled val="1"/>
        </dgm:presLayoutVars>
      </dgm:prSet>
      <dgm:spPr/>
    </dgm:pt>
    <dgm:pt modelId="{F436E8A3-7F6C-8C40-8AA5-5B2C6A7ADEB7}" type="pres">
      <dgm:prSet presAssocID="{2C414E01-C338-4963-BAC9-1E8225F4B09E}" presName="sibTrans" presStyleCnt="0"/>
      <dgm:spPr/>
    </dgm:pt>
    <dgm:pt modelId="{D85EE14D-BCCF-6140-A512-701BDB44075B}" type="pres">
      <dgm:prSet presAssocID="{12BC0403-095B-45B6-946E-CA80CD785AC4}" presName="node" presStyleLbl="node1" presStyleIdx="1" presStyleCnt="6">
        <dgm:presLayoutVars>
          <dgm:bulletEnabled val="1"/>
        </dgm:presLayoutVars>
      </dgm:prSet>
      <dgm:spPr/>
    </dgm:pt>
    <dgm:pt modelId="{52FE731E-70E2-CB4B-95B0-207F5473D7D4}" type="pres">
      <dgm:prSet presAssocID="{B48EC3B3-A4C5-4B98-9EC9-7759F48E0AB4}" presName="sibTrans" presStyleCnt="0"/>
      <dgm:spPr/>
    </dgm:pt>
    <dgm:pt modelId="{A20A7360-8DF3-9C40-BB58-387AF89400E7}" type="pres">
      <dgm:prSet presAssocID="{64907EB4-EFDC-4DD7-9A73-4222CD88FB7B}" presName="node" presStyleLbl="node1" presStyleIdx="2" presStyleCnt="6">
        <dgm:presLayoutVars>
          <dgm:bulletEnabled val="1"/>
        </dgm:presLayoutVars>
      </dgm:prSet>
      <dgm:spPr/>
    </dgm:pt>
    <dgm:pt modelId="{EC0780AF-3465-554E-8F5B-A4695B8EB32B}" type="pres">
      <dgm:prSet presAssocID="{21A40AC1-8A64-411D-B902-155641628DA8}" presName="sibTrans" presStyleCnt="0"/>
      <dgm:spPr/>
    </dgm:pt>
    <dgm:pt modelId="{BADB1527-CA5C-114E-BEDD-038C5F91BF6C}" type="pres">
      <dgm:prSet presAssocID="{3F248270-20A5-4609-98A2-3C6172B5A893}" presName="node" presStyleLbl="node1" presStyleIdx="3" presStyleCnt="6">
        <dgm:presLayoutVars>
          <dgm:bulletEnabled val="1"/>
        </dgm:presLayoutVars>
      </dgm:prSet>
      <dgm:spPr/>
    </dgm:pt>
    <dgm:pt modelId="{37142EDC-531A-174C-8F8B-2171D6C18257}" type="pres">
      <dgm:prSet presAssocID="{16884079-9093-45A2-9FE8-1C5E08BE7C3C}" presName="sibTrans" presStyleCnt="0"/>
      <dgm:spPr/>
    </dgm:pt>
    <dgm:pt modelId="{A822FA8B-117A-3546-878B-BCC4C59C6AA8}" type="pres">
      <dgm:prSet presAssocID="{751917AB-46EE-4FC3-8DAC-8E89F51802DC}" presName="node" presStyleLbl="node1" presStyleIdx="4" presStyleCnt="6">
        <dgm:presLayoutVars>
          <dgm:bulletEnabled val="1"/>
        </dgm:presLayoutVars>
      </dgm:prSet>
      <dgm:spPr/>
    </dgm:pt>
    <dgm:pt modelId="{FEC3DA8C-413B-8343-9C48-F119CB8EED2F}" type="pres">
      <dgm:prSet presAssocID="{D75D8561-A0DB-4D17-8D9B-D4CAD7E5866E}" presName="sibTrans" presStyleCnt="0"/>
      <dgm:spPr/>
    </dgm:pt>
    <dgm:pt modelId="{40B7E693-FB58-9946-9EDF-7462A96C3646}" type="pres">
      <dgm:prSet presAssocID="{5598F786-7537-4F94-A972-55965932387C}" presName="node" presStyleLbl="node1" presStyleIdx="5" presStyleCnt="6">
        <dgm:presLayoutVars>
          <dgm:bulletEnabled val="1"/>
        </dgm:presLayoutVars>
      </dgm:prSet>
      <dgm:spPr/>
    </dgm:pt>
  </dgm:ptLst>
  <dgm:cxnLst>
    <dgm:cxn modelId="{C5AE9A0F-48B8-2445-AF57-D5C933E7781A}" type="presOf" srcId="{5598F786-7537-4F94-A972-55965932387C}" destId="{40B7E693-FB58-9946-9EDF-7462A96C3646}" srcOrd="0" destOrd="0" presId="urn:microsoft.com/office/officeart/2005/8/layout/default"/>
    <dgm:cxn modelId="{72C0E162-F1ED-4425-9B01-830592D2B841}" srcId="{057BC003-88E5-4CA8-895D-B600A57C9AF0}" destId="{64907EB4-EFDC-4DD7-9A73-4222CD88FB7B}" srcOrd="2" destOrd="0" parTransId="{6AB12C64-A95E-4B96-9F17-A0AF2AA3393F}" sibTransId="{21A40AC1-8A64-411D-B902-155641628DA8}"/>
    <dgm:cxn modelId="{8C010A7A-08F9-2445-8223-2F9E1CD49DF5}" type="presOf" srcId="{5784C2C8-EEB5-4882-90BD-CE8F63E8987D}" destId="{232254AB-CD25-C34E-B8DA-0FDA1D092FA5}" srcOrd="0" destOrd="0" presId="urn:microsoft.com/office/officeart/2005/8/layout/default"/>
    <dgm:cxn modelId="{97024A7C-BE56-CF4C-A362-9D10345BDD82}" type="presOf" srcId="{751917AB-46EE-4FC3-8DAC-8E89F51802DC}" destId="{A822FA8B-117A-3546-878B-BCC4C59C6AA8}" srcOrd="0" destOrd="0" presId="urn:microsoft.com/office/officeart/2005/8/layout/default"/>
    <dgm:cxn modelId="{79DDF184-9E4D-44B0-932C-79BF74FA81D0}" srcId="{057BC003-88E5-4CA8-895D-B600A57C9AF0}" destId="{12BC0403-095B-45B6-946E-CA80CD785AC4}" srcOrd="1" destOrd="0" parTransId="{565192CD-1F61-4C3D-BA44-57F73B5A2706}" sibTransId="{B48EC3B3-A4C5-4B98-9EC9-7759F48E0AB4}"/>
    <dgm:cxn modelId="{D024F48A-6CE3-254A-B932-C45A1F5872B1}" type="presOf" srcId="{3F248270-20A5-4609-98A2-3C6172B5A893}" destId="{BADB1527-CA5C-114E-BEDD-038C5F91BF6C}" srcOrd="0" destOrd="0" presId="urn:microsoft.com/office/officeart/2005/8/layout/default"/>
    <dgm:cxn modelId="{6A090B95-A1B1-6A43-AEA7-D089C4FECB9C}" type="presOf" srcId="{64907EB4-EFDC-4DD7-9A73-4222CD88FB7B}" destId="{A20A7360-8DF3-9C40-BB58-387AF89400E7}" srcOrd="0" destOrd="0" presId="urn:microsoft.com/office/officeart/2005/8/layout/default"/>
    <dgm:cxn modelId="{D8C4F29A-86DF-4C98-AA25-D63613BF6A9E}" srcId="{057BC003-88E5-4CA8-895D-B600A57C9AF0}" destId="{3F248270-20A5-4609-98A2-3C6172B5A893}" srcOrd="3" destOrd="0" parTransId="{BA20D168-7BE4-467F-B3C5-4369DAECB3C0}" sibTransId="{16884079-9093-45A2-9FE8-1C5E08BE7C3C}"/>
    <dgm:cxn modelId="{AE1419A0-0C6D-4113-A4E3-F3D51A93DA5B}" srcId="{057BC003-88E5-4CA8-895D-B600A57C9AF0}" destId="{5598F786-7537-4F94-A972-55965932387C}" srcOrd="5" destOrd="0" parTransId="{140039C2-326A-490F-BCF6-A24FDBD264BB}" sibTransId="{93CFD425-394B-4189-8C82-4DC38FA147C5}"/>
    <dgm:cxn modelId="{6FA5ECB1-F9D2-482D-84D2-BC071068C34D}" srcId="{057BC003-88E5-4CA8-895D-B600A57C9AF0}" destId="{5784C2C8-EEB5-4882-90BD-CE8F63E8987D}" srcOrd="0" destOrd="0" parTransId="{73CD31FB-EC38-43E1-A351-26754690BA4A}" sibTransId="{2C414E01-C338-4963-BAC9-1E8225F4B09E}"/>
    <dgm:cxn modelId="{F41327BA-1395-E544-8EF6-1D52EF1CACD1}" type="presOf" srcId="{057BC003-88E5-4CA8-895D-B600A57C9AF0}" destId="{2E41B633-D050-734F-A262-E68D8D8353AF}" srcOrd="0" destOrd="0" presId="urn:microsoft.com/office/officeart/2005/8/layout/default"/>
    <dgm:cxn modelId="{1EC2FED3-7A6F-4453-984E-5AC79BC9BCE7}" srcId="{057BC003-88E5-4CA8-895D-B600A57C9AF0}" destId="{751917AB-46EE-4FC3-8DAC-8E89F51802DC}" srcOrd="4" destOrd="0" parTransId="{2CD5CB61-01EA-4649-A941-4B6D49E8838B}" sibTransId="{D75D8561-A0DB-4D17-8D9B-D4CAD7E5866E}"/>
    <dgm:cxn modelId="{95190DDA-0526-2845-A79F-03CC019BD0DF}" type="presOf" srcId="{12BC0403-095B-45B6-946E-CA80CD785AC4}" destId="{D85EE14D-BCCF-6140-A512-701BDB44075B}" srcOrd="0" destOrd="0" presId="urn:microsoft.com/office/officeart/2005/8/layout/default"/>
    <dgm:cxn modelId="{DC11B304-1D6F-1842-B9B4-7298B3B3B2C9}" type="presParOf" srcId="{2E41B633-D050-734F-A262-E68D8D8353AF}" destId="{232254AB-CD25-C34E-B8DA-0FDA1D092FA5}" srcOrd="0" destOrd="0" presId="urn:microsoft.com/office/officeart/2005/8/layout/default"/>
    <dgm:cxn modelId="{40CC9EB3-6A3C-CA42-8960-E6159B006F29}" type="presParOf" srcId="{2E41B633-D050-734F-A262-E68D8D8353AF}" destId="{F436E8A3-7F6C-8C40-8AA5-5B2C6A7ADEB7}" srcOrd="1" destOrd="0" presId="urn:microsoft.com/office/officeart/2005/8/layout/default"/>
    <dgm:cxn modelId="{5C74960B-E691-8D44-809D-1627B4626365}" type="presParOf" srcId="{2E41B633-D050-734F-A262-E68D8D8353AF}" destId="{D85EE14D-BCCF-6140-A512-701BDB44075B}" srcOrd="2" destOrd="0" presId="urn:microsoft.com/office/officeart/2005/8/layout/default"/>
    <dgm:cxn modelId="{83742BA6-1E50-BF47-BA05-4A39BD90E2C9}" type="presParOf" srcId="{2E41B633-D050-734F-A262-E68D8D8353AF}" destId="{52FE731E-70E2-CB4B-95B0-207F5473D7D4}" srcOrd="3" destOrd="0" presId="urn:microsoft.com/office/officeart/2005/8/layout/default"/>
    <dgm:cxn modelId="{C6E002F3-12E7-5E45-9BEE-0A4C03664075}" type="presParOf" srcId="{2E41B633-D050-734F-A262-E68D8D8353AF}" destId="{A20A7360-8DF3-9C40-BB58-387AF89400E7}" srcOrd="4" destOrd="0" presId="urn:microsoft.com/office/officeart/2005/8/layout/default"/>
    <dgm:cxn modelId="{6E554432-186A-5647-9404-F5F3197A9DF2}" type="presParOf" srcId="{2E41B633-D050-734F-A262-E68D8D8353AF}" destId="{EC0780AF-3465-554E-8F5B-A4695B8EB32B}" srcOrd="5" destOrd="0" presId="urn:microsoft.com/office/officeart/2005/8/layout/default"/>
    <dgm:cxn modelId="{BD5DD174-7AAB-7E40-930B-4D7C343D7937}" type="presParOf" srcId="{2E41B633-D050-734F-A262-E68D8D8353AF}" destId="{BADB1527-CA5C-114E-BEDD-038C5F91BF6C}" srcOrd="6" destOrd="0" presId="urn:microsoft.com/office/officeart/2005/8/layout/default"/>
    <dgm:cxn modelId="{1DA43D6F-ED69-9249-8542-106552D9B133}" type="presParOf" srcId="{2E41B633-D050-734F-A262-E68D8D8353AF}" destId="{37142EDC-531A-174C-8F8B-2171D6C18257}" srcOrd="7" destOrd="0" presId="urn:microsoft.com/office/officeart/2005/8/layout/default"/>
    <dgm:cxn modelId="{507F3848-68DA-9F47-B631-DFCA535CDB0C}" type="presParOf" srcId="{2E41B633-D050-734F-A262-E68D8D8353AF}" destId="{A822FA8B-117A-3546-878B-BCC4C59C6AA8}" srcOrd="8" destOrd="0" presId="urn:microsoft.com/office/officeart/2005/8/layout/default"/>
    <dgm:cxn modelId="{CFDD98BE-2D8F-804A-846F-4D0966857324}" type="presParOf" srcId="{2E41B633-D050-734F-A262-E68D8D8353AF}" destId="{FEC3DA8C-413B-8343-9C48-F119CB8EED2F}" srcOrd="9" destOrd="0" presId="urn:microsoft.com/office/officeart/2005/8/layout/default"/>
    <dgm:cxn modelId="{030BEA0A-95A3-DE40-AB6A-0440BC6779B0}" type="presParOf" srcId="{2E41B633-D050-734F-A262-E68D8D8353AF}" destId="{40B7E693-FB58-9946-9EDF-7462A96C364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F5B19-34F1-430B-9B30-88FAFB6A8EC5}"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5F64D153-E0D4-4A2F-BA9B-A6547FDCED20}">
      <dgm:prSet/>
      <dgm:spPr/>
      <dgm:t>
        <a:bodyPr/>
        <a:lstStyle/>
        <a:p>
          <a:r>
            <a:rPr lang="en-US"/>
            <a:t>Intracellular water: 2/3 of TBW.</a:t>
          </a:r>
          <a:br>
            <a:rPr lang="en-US"/>
          </a:br>
          <a:endParaRPr lang="en-US"/>
        </a:p>
      </dgm:t>
    </dgm:pt>
    <dgm:pt modelId="{642AB872-9701-4BBF-8F10-695277E45A8E}" type="parTrans" cxnId="{BD75A7C9-E098-476D-943F-51C2716C1302}">
      <dgm:prSet/>
      <dgm:spPr/>
      <dgm:t>
        <a:bodyPr/>
        <a:lstStyle/>
        <a:p>
          <a:endParaRPr lang="en-US"/>
        </a:p>
      </dgm:t>
    </dgm:pt>
    <dgm:pt modelId="{EFFB0D79-B527-4ACE-A8F0-FE6FD8E03EF1}" type="sibTrans" cxnId="{BD75A7C9-E098-476D-943F-51C2716C1302}">
      <dgm:prSet/>
      <dgm:spPr/>
      <dgm:t>
        <a:bodyPr/>
        <a:lstStyle/>
        <a:p>
          <a:endParaRPr lang="en-US"/>
        </a:p>
      </dgm:t>
    </dgm:pt>
    <dgm:pt modelId="{5EAA5AA0-D741-426E-A2DC-5C3BB0A9899D}">
      <dgm:prSet/>
      <dgm:spPr/>
      <dgm:t>
        <a:bodyPr/>
        <a:lstStyle/>
        <a:p>
          <a:r>
            <a:rPr lang="en-US" dirty="0"/>
            <a:t>Extracellular water: 1/3 of TBW:</a:t>
          </a:r>
          <a:br>
            <a:rPr lang="en-US" dirty="0"/>
          </a:br>
          <a:r>
            <a:rPr lang="en-US" dirty="0"/>
            <a:t>- Intravascular: ¼ </a:t>
          </a:r>
          <a:br>
            <a:rPr lang="en-US" dirty="0"/>
          </a:br>
          <a:r>
            <a:rPr lang="en-US" dirty="0"/>
            <a:t>- Extravascular: ¾ </a:t>
          </a:r>
        </a:p>
      </dgm:t>
    </dgm:pt>
    <dgm:pt modelId="{2005B021-A98D-4F5B-BA8C-AE37576C3BAF}" type="parTrans" cxnId="{527577A5-D28B-400E-8EB1-3C89F8728500}">
      <dgm:prSet/>
      <dgm:spPr/>
      <dgm:t>
        <a:bodyPr/>
        <a:lstStyle/>
        <a:p>
          <a:endParaRPr lang="en-US"/>
        </a:p>
      </dgm:t>
    </dgm:pt>
    <dgm:pt modelId="{7CC9FD14-D3DB-4CDC-A1EE-4D891F43CCDD}" type="sibTrans" cxnId="{527577A5-D28B-400E-8EB1-3C89F8728500}">
      <dgm:prSet/>
      <dgm:spPr/>
      <dgm:t>
        <a:bodyPr/>
        <a:lstStyle/>
        <a:p>
          <a:endParaRPr lang="en-US"/>
        </a:p>
      </dgm:t>
    </dgm:pt>
    <dgm:pt modelId="{7472874E-6F45-2D40-A91F-993C8290DF84}" type="pres">
      <dgm:prSet presAssocID="{5E3F5B19-34F1-430B-9B30-88FAFB6A8EC5}" presName="diagram" presStyleCnt="0">
        <dgm:presLayoutVars>
          <dgm:chPref val="1"/>
          <dgm:dir/>
          <dgm:animOne val="branch"/>
          <dgm:animLvl val="lvl"/>
          <dgm:resizeHandles/>
        </dgm:presLayoutVars>
      </dgm:prSet>
      <dgm:spPr/>
    </dgm:pt>
    <dgm:pt modelId="{D71D77D3-F998-2549-B21C-D38CF24C9E70}" type="pres">
      <dgm:prSet presAssocID="{5F64D153-E0D4-4A2F-BA9B-A6547FDCED20}" presName="root" presStyleCnt="0"/>
      <dgm:spPr/>
    </dgm:pt>
    <dgm:pt modelId="{157AEB02-5051-C441-83ED-81031E3E5736}" type="pres">
      <dgm:prSet presAssocID="{5F64D153-E0D4-4A2F-BA9B-A6547FDCED20}" presName="rootComposite" presStyleCnt="0"/>
      <dgm:spPr/>
    </dgm:pt>
    <dgm:pt modelId="{7C3D4E07-1E90-454B-BFDE-70689E54906A}" type="pres">
      <dgm:prSet presAssocID="{5F64D153-E0D4-4A2F-BA9B-A6547FDCED20}" presName="rootText" presStyleLbl="node1" presStyleIdx="0" presStyleCnt="2"/>
      <dgm:spPr/>
    </dgm:pt>
    <dgm:pt modelId="{AA80D156-08CE-6742-AF2A-77A6E3790C38}" type="pres">
      <dgm:prSet presAssocID="{5F64D153-E0D4-4A2F-BA9B-A6547FDCED20}" presName="rootConnector" presStyleLbl="node1" presStyleIdx="0" presStyleCnt="2"/>
      <dgm:spPr/>
    </dgm:pt>
    <dgm:pt modelId="{69F27828-AE43-7542-AA20-7A90D070134D}" type="pres">
      <dgm:prSet presAssocID="{5F64D153-E0D4-4A2F-BA9B-A6547FDCED20}" presName="childShape" presStyleCnt="0"/>
      <dgm:spPr/>
    </dgm:pt>
    <dgm:pt modelId="{ACFA9CA4-896A-2542-A792-87AD8F935CBA}" type="pres">
      <dgm:prSet presAssocID="{5EAA5AA0-D741-426E-A2DC-5C3BB0A9899D}" presName="root" presStyleCnt="0"/>
      <dgm:spPr/>
    </dgm:pt>
    <dgm:pt modelId="{7C9AFDD6-24C3-0843-813B-C154AA7114CD}" type="pres">
      <dgm:prSet presAssocID="{5EAA5AA0-D741-426E-A2DC-5C3BB0A9899D}" presName="rootComposite" presStyleCnt="0"/>
      <dgm:spPr/>
    </dgm:pt>
    <dgm:pt modelId="{10BD78C0-170E-6B47-A484-94B7A209DE88}" type="pres">
      <dgm:prSet presAssocID="{5EAA5AA0-D741-426E-A2DC-5C3BB0A9899D}" presName="rootText" presStyleLbl="node1" presStyleIdx="1" presStyleCnt="2"/>
      <dgm:spPr/>
    </dgm:pt>
    <dgm:pt modelId="{1049DA01-05A6-5C4A-955A-CF344A3EA68A}" type="pres">
      <dgm:prSet presAssocID="{5EAA5AA0-D741-426E-A2DC-5C3BB0A9899D}" presName="rootConnector" presStyleLbl="node1" presStyleIdx="1" presStyleCnt="2"/>
      <dgm:spPr/>
    </dgm:pt>
    <dgm:pt modelId="{8CE64144-C4BE-EC42-9C86-DA4A72633160}" type="pres">
      <dgm:prSet presAssocID="{5EAA5AA0-D741-426E-A2DC-5C3BB0A9899D}" presName="childShape" presStyleCnt="0"/>
      <dgm:spPr/>
    </dgm:pt>
  </dgm:ptLst>
  <dgm:cxnLst>
    <dgm:cxn modelId="{D04B0B00-397A-9343-A1A4-D3C2A344579E}" type="presOf" srcId="{5EAA5AA0-D741-426E-A2DC-5C3BB0A9899D}" destId="{10BD78C0-170E-6B47-A484-94B7A209DE88}" srcOrd="0" destOrd="0" presId="urn:microsoft.com/office/officeart/2005/8/layout/hierarchy3"/>
    <dgm:cxn modelId="{F8A50C2F-18ED-134D-8DAB-940B06F9AD2E}" type="presOf" srcId="{5EAA5AA0-D741-426E-A2DC-5C3BB0A9899D}" destId="{1049DA01-05A6-5C4A-955A-CF344A3EA68A}" srcOrd="1" destOrd="0" presId="urn:microsoft.com/office/officeart/2005/8/layout/hierarchy3"/>
    <dgm:cxn modelId="{DF71687D-6CCD-4C43-B0A2-D622B7930F6D}" type="presOf" srcId="{5F64D153-E0D4-4A2F-BA9B-A6547FDCED20}" destId="{7C3D4E07-1E90-454B-BFDE-70689E54906A}" srcOrd="0" destOrd="0" presId="urn:microsoft.com/office/officeart/2005/8/layout/hierarchy3"/>
    <dgm:cxn modelId="{527577A5-D28B-400E-8EB1-3C89F8728500}" srcId="{5E3F5B19-34F1-430B-9B30-88FAFB6A8EC5}" destId="{5EAA5AA0-D741-426E-A2DC-5C3BB0A9899D}" srcOrd="1" destOrd="0" parTransId="{2005B021-A98D-4F5B-BA8C-AE37576C3BAF}" sibTransId="{7CC9FD14-D3DB-4CDC-A1EE-4D891F43CCDD}"/>
    <dgm:cxn modelId="{BD75A7C9-E098-476D-943F-51C2716C1302}" srcId="{5E3F5B19-34F1-430B-9B30-88FAFB6A8EC5}" destId="{5F64D153-E0D4-4A2F-BA9B-A6547FDCED20}" srcOrd="0" destOrd="0" parTransId="{642AB872-9701-4BBF-8F10-695277E45A8E}" sibTransId="{EFFB0D79-B527-4ACE-A8F0-FE6FD8E03EF1}"/>
    <dgm:cxn modelId="{0A8728D9-E7FF-2149-8435-0E3528F57701}" type="presOf" srcId="{5F64D153-E0D4-4A2F-BA9B-A6547FDCED20}" destId="{AA80D156-08CE-6742-AF2A-77A6E3790C38}" srcOrd="1" destOrd="0" presId="urn:microsoft.com/office/officeart/2005/8/layout/hierarchy3"/>
    <dgm:cxn modelId="{2583C1E2-211B-A848-A838-0774CE4291AA}" type="presOf" srcId="{5E3F5B19-34F1-430B-9B30-88FAFB6A8EC5}" destId="{7472874E-6F45-2D40-A91F-993C8290DF84}" srcOrd="0" destOrd="0" presId="urn:microsoft.com/office/officeart/2005/8/layout/hierarchy3"/>
    <dgm:cxn modelId="{FF95CC42-E0CD-0149-AB99-C2D378C2A001}" type="presParOf" srcId="{7472874E-6F45-2D40-A91F-993C8290DF84}" destId="{D71D77D3-F998-2549-B21C-D38CF24C9E70}" srcOrd="0" destOrd="0" presId="urn:microsoft.com/office/officeart/2005/8/layout/hierarchy3"/>
    <dgm:cxn modelId="{DD87FAAE-111E-D440-901A-27361230450B}" type="presParOf" srcId="{D71D77D3-F998-2549-B21C-D38CF24C9E70}" destId="{157AEB02-5051-C441-83ED-81031E3E5736}" srcOrd="0" destOrd="0" presId="urn:microsoft.com/office/officeart/2005/8/layout/hierarchy3"/>
    <dgm:cxn modelId="{59D2F904-04C9-F74E-BC36-A7B08C572C5E}" type="presParOf" srcId="{157AEB02-5051-C441-83ED-81031E3E5736}" destId="{7C3D4E07-1E90-454B-BFDE-70689E54906A}" srcOrd="0" destOrd="0" presId="urn:microsoft.com/office/officeart/2005/8/layout/hierarchy3"/>
    <dgm:cxn modelId="{B11A3923-41BF-8345-AEDC-BAA7DDB9FD69}" type="presParOf" srcId="{157AEB02-5051-C441-83ED-81031E3E5736}" destId="{AA80D156-08CE-6742-AF2A-77A6E3790C38}" srcOrd="1" destOrd="0" presId="urn:microsoft.com/office/officeart/2005/8/layout/hierarchy3"/>
    <dgm:cxn modelId="{C0DED001-02A8-364F-8A36-282BD33D69FC}" type="presParOf" srcId="{D71D77D3-F998-2549-B21C-D38CF24C9E70}" destId="{69F27828-AE43-7542-AA20-7A90D070134D}" srcOrd="1" destOrd="0" presId="urn:microsoft.com/office/officeart/2005/8/layout/hierarchy3"/>
    <dgm:cxn modelId="{F475347C-74DB-B545-9F92-8F63DB68894D}" type="presParOf" srcId="{7472874E-6F45-2D40-A91F-993C8290DF84}" destId="{ACFA9CA4-896A-2542-A792-87AD8F935CBA}" srcOrd="1" destOrd="0" presId="urn:microsoft.com/office/officeart/2005/8/layout/hierarchy3"/>
    <dgm:cxn modelId="{FEC9ADB4-60C1-8540-8D15-AB13961A3349}" type="presParOf" srcId="{ACFA9CA4-896A-2542-A792-87AD8F935CBA}" destId="{7C9AFDD6-24C3-0843-813B-C154AA7114CD}" srcOrd="0" destOrd="0" presId="urn:microsoft.com/office/officeart/2005/8/layout/hierarchy3"/>
    <dgm:cxn modelId="{0D3A364C-AAF7-5048-8E82-A142D15717BA}" type="presParOf" srcId="{7C9AFDD6-24C3-0843-813B-C154AA7114CD}" destId="{10BD78C0-170E-6B47-A484-94B7A209DE88}" srcOrd="0" destOrd="0" presId="urn:microsoft.com/office/officeart/2005/8/layout/hierarchy3"/>
    <dgm:cxn modelId="{4B6A946F-BA82-C142-8933-8A0838D1A574}" type="presParOf" srcId="{7C9AFDD6-24C3-0843-813B-C154AA7114CD}" destId="{1049DA01-05A6-5C4A-955A-CF344A3EA68A}" srcOrd="1" destOrd="0" presId="urn:microsoft.com/office/officeart/2005/8/layout/hierarchy3"/>
    <dgm:cxn modelId="{2F4E9D67-DCAA-5444-848F-A92E49E28A97}" type="presParOf" srcId="{ACFA9CA4-896A-2542-A792-87AD8F935CBA}" destId="{8CE64144-C4BE-EC42-9C86-DA4A7263316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1E80F0-C3A7-46B6-BEAE-601271F0C5B3}"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2020236A-3978-4823-816E-0307B70E3706}">
      <dgm:prSet/>
      <dgm:spPr/>
      <dgm:t>
        <a:bodyPr/>
        <a:lstStyle/>
        <a:p>
          <a:r>
            <a:rPr lang="en-US"/>
            <a:t>Maintenance fluid requirements.</a:t>
          </a:r>
          <a:br>
            <a:rPr lang="en-US"/>
          </a:br>
          <a:endParaRPr lang="en-US"/>
        </a:p>
      </dgm:t>
    </dgm:pt>
    <dgm:pt modelId="{75F6AEB2-0482-45E9-AC69-71E008B26777}" type="parTrans" cxnId="{1F2680BA-87BD-4E0D-AB9F-A53ABB0FEDFA}">
      <dgm:prSet/>
      <dgm:spPr/>
      <dgm:t>
        <a:bodyPr/>
        <a:lstStyle/>
        <a:p>
          <a:endParaRPr lang="en-US"/>
        </a:p>
      </dgm:t>
    </dgm:pt>
    <dgm:pt modelId="{D5841284-4235-4D23-B56F-2AF3F87F1CF0}" type="sibTrans" cxnId="{1F2680BA-87BD-4E0D-AB9F-A53ABB0FEDFA}">
      <dgm:prSet phldrT="1" phldr="0"/>
      <dgm:spPr/>
      <dgm:t>
        <a:bodyPr/>
        <a:lstStyle/>
        <a:p>
          <a:r>
            <a:rPr lang="en-US"/>
            <a:t>1</a:t>
          </a:r>
        </a:p>
      </dgm:t>
    </dgm:pt>
    <dgm:pt modelId="{9D4521AA-3F1D-40FE-A64D-3A38BBD94DFC}">
      <dgm:prSet/>
      <dgm:spPr/>
      <dgm:t>
        <a:bodyPr/>
        <a:lstStyle/>
        <a:p>
          <a:r>
            <a:rPr lang="en-US"/>
            <a:t>Fluid deficits. (NPO time and other deficits)</a:t>
          </a:r>
          <a:br>
            <a:rPr lang="en-US"/>
          </a:br>
          <a:endParaRPr lang="en-US"/>
        </a:p>
      </dgm:t>
    </dgm:pt>
    <dgm:pt modelId="{7DFB973C-BDD6-42D5-8BEB-E4F11BFE4AE1}" type="parTrans" cxnId="{4FDA1192-9359-4A8E-A82C-179BA046F0ED}">
      <dgm:prSet/>
      <dgm:spPr/>
      <dgm:t>
        <a:bodyPr/>
        <a:lstStyle/>
        <a:p>
          <a:endParaRPr lang="en-US"/>
        </a:p>
      </dgm:t>
    </dgm:pt>
    <dgm:pt modelId="{60D8E2D9-DF4D-4545-81AC-5D3B988F7E50}" type="sibTrans" cxnId="{4FDA1192-9359-4A8E-A82C-179BA046F0ED}">
      <dgm:prSet phldrT="2" phldr="0"/>
      <dgm:spPr/>
      <dgm:t>
        <a:bodyPr/>
        <a:lstStyle/>
        <a:p>
          <a:r>
            <a:rPr lang="en-US"/>
            <a:t>2</a:t>
          </a:r>
        </a:p>
      </dgm:t>
    </dgm:pt>
    <dgm:pt modelId="{66FF88EC-DD24-4AD3-8D2C-43CBF0106BE1}">
      <dgm:prSet/>
      <dgm:spPr/>
      <dgm:t>
        <a:bodyPr/>
        <a:lstStyle/>
        <a:p>
          <a:r>
            <a:rPr lang="en-US"/>
            <a:t>Third space losses.</a:t>
          </a:r>
          <a:br>
            <a:rPr lang="en-US"/>
          </a:br>
          <a:endParaRPr lang="en-US"/>
        </a:p>
      </dgm:t>
    </dgm:pt>
    <dgm:pt modelId="{88A76F9E-2545-4B44-8A03-F80455AA796B}" type="parTrans" cxnId="{AF65BAEF-00D8-44A6-8F1B-099870BAEFF6}">
      <dgm:prSet/>
      <dgm:spPr/>
      <dgm:t>
        <a:bodyPr/>
        <a:lstStyle/>
        <a:p>
          <a:endParaRPr lang="en-US"/>
        </a:p>
      </dgm:t>
    </dgm:pt>
    <dgm:pt modelId="{482DFC9B-2DCD-4180-B8B4-8417347AF7D4}" type="sibTrans" cxnId="{AF65BAEF-00D8-44A6-8F1B-099870BAEFF6}">
      <dgm:prSet phldrT="3" phldr="0"/>
      <dgm:spPr/>
      <dgm:t>
        <a:bodyPr/>
        <a:lstStyle/>
        <a:p>
          <a:r>
            <a:rPr lang="en-US"/>
            <a:t>3</a:t>
          </a:r>
        </a:p>
      </dgm:t>
    </dgm:pt>
    <dgm:pt modelId="{30ADF4E5-914C-467A-87F0-20E625F078A7}">
      <dgm:prSet/>
      <dgm:spPr/>
      <dgm:t>
        <a:bodyPr/>
        <a:lstStyle/>
        <a:p>
          <a:r>
            <a:rPr lang="en-US"/>
            <a:t>Blood loss.</a:t>
          </a:r>
          <a:br>
            <a:rPr lang="en-US"/>
          </a:br>
          <a:endParaRPr lang="en-US"/>
        </a:p>
      </dgm:t>
    </dgm:pt>
    <dgm:pt modelId="{17E7E74D-021F-4DD1-BD0F-3F76E5A24ED5}" type="parTrans" cxnId="{096C70BE-E440-4B86-BA9B-0E5BFEB5CA66}">
      <dgm:prSet/>
      <dgm:spPr/>
      <dgm:t>
        <a:bodyPr/>
        <a:lstStyle/>
        <a:p>
          <a:endParaRPr lang="en-US"/>
        </a:p>
      </dgm:t>
    </dgm:pt>
    <dgm:pt modelId="{B6DE9FD8-1181-46B0-92B2-E4F7AB78C9C2}" type="sibTrans" cxnId="{096C70BE-E440-4B86-BA9B-0E5BFEB5CA66}">
      <dgm:prSet phldrT="4" phldr="0"/>
      <dgm:spPr/>
      <dgm:t>
        <a:bodyPr/>
        <a:lstStyle/>
        <a:p>
          <a:r>
            <a:rPr lang="en-US"/>
            <a:t>4</a:t>
          </a:r>
        </a:p>
      </dgm:t>
    </dgm:pt>
    <dgm:pt modelId="{F218CD3D-B05D-4FF3-8255-349FC1906CA4}">
      <dgm:prSet/>
      <dgm:spPr/>
      <dgm:t>
        <a:bodyPr/>
        <a:lstStyle/>
        <a:p>
          <a:r>
            <a:rPr lang="en-US"/>
            <a:t>Special additional losses. (e.g. diarrhea)</a:t>
          </a:r>
        </a:p>
      </dgm:t>
    </dgm:pt>
    <dgm:pt modelId="{44C5D8D4-3A48-4DE5-B376-FFC7A454BB84}" type="parTrans" cxnId="{E2B54208-9D72-4095-A944-AAC1B2EFF04B}">
      <dgm:prSet/>
      <dgm:spPr/>
      <dgm:t>
        <a:bodyPr/>
        <a:lstStyle/>
        <a:p>
          <a:endParaRPr lang="en-US"/>
        </a:p>
      </dgm:t>
    </dgm:pt>
    <dgm:pt modelId="{59A96745-D37A-4EAE-BDCC-8D7994A2B151}" type="sibTrans" cxnId="{E2B54208-9D72-4095-A944-AAC1B2EFF04B}">
      <dgm:prSet phldrT="5" phldr="0"/>
      <dgm:spPr/>
      <dgm:t>
        <a:bodyPr/>
        <a:lstStyle/>
        <a:p>
          <a:r>
            <a:rPr lang="en-US"/>
            <a:t>5</a:t>
          </a:r>
        </a:p>
      </dgm:t>
    </dgm:pt>
    <dgm:pt modelId="{113FAF38-FB9F-914B-AF9B-950ABC1D90D0}" type="pres">
      <dgm:prSet presAssocID="{C21E80F0-C3A7-46B6-BEAE-601271F0C5B3}" presName="Name0" presStyleCnt="0">
        <dgm:presLayoutVars>
          <dgm:animLvl val="lvl"/>
          <dgm:resizeHandles val="exact"/>
        </dgm:presLayoutVars>
      </dgm:prSet>
      <dgm:spPr/>
    </dgm:pt>
    <dgm:pt modelId="{23567374-7C1E-024A-AD34-0668F8FF7643}" type="pres">
      <dgm:prSet presAssocID="{2020236A-3978-4823-816E-0307B70E3706}" presName="compositeNode" presStyleCnt="0">
        <dgm:presLayoutVars>
          <dgm:bulletEnabled val="1"/>
        </dgm:presLayoutVars>
      </dgm:prSet>
      <dgm:spPr/>
    </dgm:pt>
    <dgm:pt modelId="{B1F1B481-1544-FC46-817F-9B218FBFE11C}" type="pres">
      <dgm:prSet presAssocID="{2020236A-3978-4823-816E-0307B70E3706}" presName="bgRect" presStyleLbl="bgAccFollowNode1" presStyleIdx="0" presStyleCnt="5"/>
      <dgm:spPr/>
    </dgm:pt>
    <dgm:pt modelId="{0980D6A5-7305-B643-9153-1120697125BE}" type="pres">
      <dgm:prSet presAssocID="{D5841284-4235-4D23-B56F-2AF3F87F1CF0}" presName="sibTransNodeCircle" presStyleLbl="alignNode1" presStyleIdx="0" presStyleCnt="10">
        <dgm:presLayoutVars>
          <dgm:chMax val="0"/>
          <dgm:bulletEnabled/>
        </dgm:presLayoutVars>
      </dgm:prSet>
      <dgm:spPr/>
    </dgm:pt>
    <dgm:pt modelId="{EE02D53E-D153-814A-82F5-CA39493D3E72}" type="pres">
      <dgm:prSet presAssocID="{2020236A-3978-4823-816E-0307B70E3706}" presName="bottomLine" presStyleLbl="alignNode1" presStyleIdx="1" presStyleCnt="10">
        <dgm:presLayoutVars/>
      </dgm:prSet>
      <dgm:spPr/>
    </dgm:pt>
    <dgm:pt modelId="{2DC91AD4-A678-3843-ACFB-489A35121094}" type="pres">
      <dgm:prSet presAssocID="{2020236A-3978-4823-816E-0307B70E3706}" presName="nodeText" presStyleLbl="bgAccFollowNode1" presStyleIdx="0" presStyleCnt="5">
        <dgm:presLayoutVars>
          <dgm:bulletEnabled val="1"/>
        </dgm:presLayoutVars>
      </dgm:prSet>
      <dgm:spPr/>
    </dgm:pt>
    <dgm:pt modelId="{2A1BAE02-2714-1E46-A5A0-5D7DA0BC543F}" type="pres">
      <dgm:prSet presAssocID="{D5841284-4235-4D23-B56F-2AF3F87F1CF0}" presName="sibTrans" presStyleCnt="0"/>
      <dgm:spPr/>
    </dgm:pt>
    <dgm:pt modelId="{80856E43-CACF-3742-9030-C58CFADC26E5}" type="pres">
      <dgm:prSet presAssocID="{9D4521AA-3F1D-40FE-A64D-3A38BBD94DFC}" presName="compositeNode" presStyleCnt="0">
        <dgm:presLayoutVars>
          <dgm:bulletEnabled val="1"/>
        </dgm:presLayoutVars>
      </dgm:prSet>
      <dgm:spPr/>
    </dgm:pt>
    <dgm:pt modelId="{E924202A-C278-E24E-A453-EC1C67CEF5C4}" type="pres">
      <dgm:prSet presAssocID="{9D4521AA-3F1D-40FE-A64D-3A38BBD94DFC}" presName="bgRect" presStyleLbl="bgAccFollowNode1" presStyleIdx="1" presStyleCnt="5"/>
      <dgm:spPr/>
    </dgm:pt>
    <dgm:pt modelId="{24C5EE78-D12C-9443-98CF-6DD07C418052}" type="pres">
      <dgm:prSet presAssocID="{60D8E2D9-DF4D-4545-81AC-5D3B988F7E50}" presName="sibTransNodeCircle" presStyleLbl="alignNode1" presStyleIdx="2" presStyleCnt="10">
        <dgm:presLayoutVars>
          <dgm:chMax val="0"/>
          <dgm:bulletEnabled/>
        </dgm:presLayoutVars>
      </dgm:prSet>
      <dgm:spPr/>
    </dgm:pt>
    <dgm:pt modelId="{BE77A898-4644-2E4D-81CC-9991B765CD04}" type="pres">
      <dgm:prSet presAssocID="{9D4521AA-3F1D-40FE-A64D-3A38BBD94DFC}" presName="bottomLine" presStyleLbl="alignNode1" presStyleIdx="3" presStyleCnt="10">
        <dgm:presLayoutVars/>
      </dgm:prSet>
      <dgm:spPr/>
    </dgm:pt>
    <dgm:pt modelId="{07474E56-7BAF-D74A-93FB-B82909375753}" type="pres">
      <dgm:prSet presAssocID="{9D4521AA-3F1D-40FE-A64D-3A38BBD94DFC}" presName="nodeText" presStyleLbl="bgAccFollowNode1" presStyleIdx="1" presStyleCnt="5">
        <dgm:presLayoutVars>
          <dgm:bulletEnabled val="1"/>
        </dgm:presLayoutVars>
      </dgm:prSet>
      <dgm:spPr/>
    </dgm:pt>
    <dgm:pt modelId="{DF584A22-7107-1545-B1F5-9F1D5F1E8CF5}" type="pres">
      <dgm:prSet presAssocID="{60D8E2D9-DF4D-4545-81AC-5D3B988F7E50}" presName="sibTrans" presStyleCnt="0"/>
      <dgm:spPr/>
    </dgm:pt>
    <dgm:pt modelId="{5A133FC0-7308-6046-B41A-638A40552E92}" type="pres">
      <dgm:prSet presAssocID="{66FF88EC-DD24-4AD3-8D2C-43CBF0106BE1}" presName="compositeNode" presStyleCnt="0">
        <dgm:presLayoutVars>
          <dgm:bulletEnabled val="1"/>
        </dgm:presLayoutVars>
      </dgm:prSet>
      <dgm:spPr/>
    </dgm:pt>
    <dgm:pt modelId="{8B65AE73-3059-6C45-A169-E43DB6A7B87C}" type="pres">
      <dgm:prSet presAssocID="{66FF88EC-DD24-4AD3-8D2C-43CBF0106BE1}" presName="bgRect" presStyleLbl="bgAccFollowNode1" presStyleIdx="2" presStyleCnt="5"/>
      <dgm:spPr/>
    </dgm:pt>
    <dgm:pt modelId="{F7DB9718-0CC0-ED49-85DF-9665AAA70007}" type="pres">
      <dgm:prSet presAssocID="{482DFC9B-2DCD-4180-B8B4-8417347AF7D4}" presName="sibTransNodeCircle" presStyleLbl="alignNode1" presStyleIdx="4" presStyleCnt="10">
        <dgm:presLayoutVars>
          <dgm:chMax val="0"/>
          <dgm:bulletEnabled/>
        </dgm:presLayoutVars>
      </dgm:prSet>
      <dgm:spPr/>
    </dgm:pt>
    <dgm:pt modelId="{0378D06F-C35C-834E-89BE-C744DC0B12DC}" type="pres">
      <dgm:prSet presAssocID="{66FF88EC-DD24-4AD3-8D2C-43CBF0106BE1}" presName="bottomLine" presStyleLbl="alignNode1" presStyleIdx="5" presStyleCnt="10">
        <dgm:presLayoutVars/>
      </dgm:prSet>
      <dgm:spPr/>
    </dgm:pt>
    <dgm:pt modelId="{820C1453-1855-C94B-8A27-A21A8D538713}" type="pres">
      <dgm:prSet presAssocID="{66FF88EC-DD24-4AD3-8D2C-43CBF0106BE1}" presName="nodeText" presStyleLbl="bgAccFollowNode1" presStyleIdx="2" presStyleCnt="5">
        <dgm:presLayoutVars>
          <dgm:bulletEnabled val="1"/>
        </dgm:presLayoutVars>
      </dgm:prSet>
      <dgm:spPr/>
    </dgm:pt>
    <dgm:pt modelId="{7D2B503C-472A-D449-AE96-FAE0773B9222}" type="pres">
      <dgm:prSet presAssocID="{482DFC9B-2DCD-4180-B8B4-8417347AF7D4}" presName="sibTrans" presStyleCnt="0"/>
      <dgm:spPr/>
    </dgm:pt>
    <dgm:pt modelId="{9087298A-8BAF-F645-9727-AC8760F4F618}" type="pres">
      <dgm:prSet presAssocID="{30ADF4E5-914C-467A-87F0-20E625F078A7}" presName="compositeNode" presStyleCnt="0">
        <dgm:presLayoutVars>
          <dgm:bulletEnabled val="1"/>
        </dgm:presLayoutVars>
      </dgm:prSet>
      <dgm:spPr/>
    </dgm:pt>
    <dgm:pt modelId="{D70A4D79-D8E7-F54C-BAE3-6D222D00D1CF}" type="pres">
      <dgm:prSet presAssocID="{30ADF4E5-914C-467A-87F0-20E625F078A7}" presName="bgRect" presStyleLbl="bgAccFollowNode1" presStyleIdx="3" presStyleCnt="5"/>
      <dgm:spPr/>
    </dgm:pt>
    <dgm:pt modelId="{E611DB23-BEFD-2B48-B170-30F7B4BF09B5}" type="pres">
      <dgm:prSet presAssocID="{B6DE9FD8-1181-46B0-92B2-E4F7AB78C9C2}" presName="sibTransNodeCircle" presStyleLbl="alignNode1" presStyleIdx="6" presStyleCnt="10">
        <dgm:presLayoutVars>
          <dgm:chMax val="0"/>
          <dgm:bulletEnabled/>
        </dgm:presLayoutVars>
      </dgm:prSet>
      <dgm:spPr/>
    </dgm:pt>
    <dgm:pt modelId="{E8CFFA85-0960-5447-A3C6-4F595B717597}" type="pres">
      <dgm:prSet presAssocID="{30ADF4E5-914C-467A-87F0-20E625F078A7}" presName="bottomLine" presStyleLbl="alignNode1" presStyleIdx="7" presStyleCnt="10">
        <dgm:presLayoutVars/>
      </dgm:prSet>
      <dgm:spPr/>
    </dgm:pt>
    <dgm:pt modelId="{810D9DAD-239C-0147-AD2E-C0DE20252BB5}" type="pres">
      <dgm:prSet presAssocID="{30ADF4E5-914C-467A-87F0-20E625F078A7}" presName="nodeText" presStyleLbl="bgAccFollowNode1" presStyleIdx="3" presStyleCnt="5">
        <dgm:presLayoutVars>
          <dgm:bulletEnabled val="1"/>
        </dgm:presLayoutVars>
      </dgm:prSet>
      <dgm:spPr/>
    </dgm:pt>
    <dgm:pt modelId="{70DC8294-8425-8748-8264-80D92A30778D}" type="pres">
      <dgm:prSet presAssocID="{B6DE9FD8-1181-46B0-92B2-E4F7AB78C9C2}" presName="sibTrans" presStyleCnt="0"/>
      <dgm:spPr/>
    </dgm:pt>
    <dgm:pt modelId="{E5403201-A5C8-B148-94FF-C2DE783E3BCD}" type="pres">
      <dgm:prSet presAssocID="{F218CD3D-B05D-4FF3-8255-349FC1906CA4}" presName="compositeNode" presStyleCnt="0">
        <dgm:presLayoutVars>
          <dgm:bulletEnabled val="1"/>
        </dgm:presLayoutVars>
      </dgm:prSet>
      <dgm:spPr/>
    </dgm:pt>
    <dgm:pt modelId="{B4512BF7-7185-C74D-B398-AFF1CD0AE5C3}" type="pres">
      <dgm:prSet presAssocID="{F218CD3D-B05D-4FF3-8255-349FC1906CA4}" presName="bgRect" presStyleLbl="bgAccFollowNode1" presStyleIdx="4" presStyleCnt="5"/>
      <dgm:spPr/>
    </dgm:pt>
    <dgm:pt modelId="{E491979F-E4D2-074A-A445-12F05E32CD30}" type="pres">
      <dgm:prSet presAssocID="{59A96745-D37A-4EAE-BDCC-8D7994A2B151}" presName="sibTransNodeCircle" presStyleLbl="alignNode1" presStyleIdx="8" presStyleCnt="10">
        <dgm:presLayoutVars>
          <dgm:chMax val="0"/>
          <dgm:bulletEnabled/>
        </dgm:presLayoutVars>
      </dgm:prSet>
      <dgm:spPr/>
    </dgm:pt>
    <dgm:pt modelId="{2352FF3E-3970-824A-AC1A-2C153AF3EEA2}" type="pres">
      <dgm:prSet presAssocID="{F218CD3D-B05D-4FF3-8255-349FC1906CA4}" presName="bottomLine" presStyleLbl="alignNode1" presStyleIdx="9" presStyleCnt="10">
        <dgm:presLayoutVars/>
      </dgm:prSet>
      <dgm:spPr/>
    </dgm:pt>
    <dgm:pt modelId="{0E9EFE6E-A532-1641-88E4-40271ED89407}" type="pres">
      <dgm:prSet presAssocID="{F218CD3D-B05D-4FF3-8255-349FC1906CA4}" presName="nodeText" presStyleLbl="bgAccFollowNode1" presStyleIdx="4" presStyleCnt="5">
        <dgm:presLayoutVars>
          <dgm:bulletEnabled val="1"/>
        </dgm:presLayoutVars>
      </dgm:prSet>
      <dgm:spPr/>
    </dgm:pt>
  </dgm:ptLst>
  <dgm:cxnLst>
    <dgm:cxn modelId="{52130E06-3908-D045-A429-6185FD5A62C3}" type="presOf" srcId="{30ADF4E5-914C-467A-87F0-20E625F078A7}" destId="{810D9DAD-239C-0147-AD2E-C0DE20252BB5}" srcOrd="1" destOrd="0" presId="urn:microsoft.com/office/officeart/2016/7/layout/BasicLinearProcessNumbered"/>
    <dgm:cxn modelId="{E2B54208-9D72-4095-A944-AAC1B2EFF04B}" srcId="{C21E80F0-C3A7-46B6-BEAE-601271F0C5B3}" destId="{F218CD3D-B05D-4FF3-8255-349FC1906CA4}" srcOrd="4" destOrd="0" parTransId="{44C5D8D4-3A48-4DE5-B376-FFC7A454BB84}" sibTransId="{59A96745-D37A-4EAE-BDCC-8D7994A2B151}"/>
    <dgm:cxn modelId="{89C14513-C1A3-684C-97C9-59E3A13F2BAC}" type="presOf" srcId="{B6DE9FD8-1181-46B0-92B2-E4F7AB78C9C2}" destId="{E611DB23-BEFD-2B48-B170-30F7B4BF09B5}" srcOrd="0" destOrd="0" presId="urn:microsoft.com/office/officeart/2016/7/layout/BasicLinearProcessNumbered"/>
    <dgm:cxn modelId="{9123E22A-DDB5-784C-8D18-E3CFE8E70854}" type="presOf" srcId="{9D4521AA-3F1D-40FE-A64D-3A38BBD94DFC}" destId="{07474E56-7BAF-D74A-93FB-B82909375753}" srcOrd="1" destOrd="0" presId="urn:microsoft.com/office/officeart/2016/7/layout/BasicLinearProcessNumbered"/>
    <dgm:cxn modelId="{CEBA232F-26D4-2544-91D8-93A2122033D6}" type="presOf" srcId="{2020236A-3978-4823-816E-0307B70E3706}" destId="{B1F1B481-1544-FC46-817F-9B218FBFE11C}" srcOrd="0" destOrd="0" presId="urn:microsoft.com/office/officeart/2016/7/layout/BasicLinearProcessNumbered"/>
    <dgm:cxn modelId="{9E4AEB30-9BD8-C145-BD54-14B086D34801}" type="presOf" srcId="{482DFC9B-2DCD-4180-B8B4-8417347AF7D4}" destId="{F7DB9718-0CC0-ED49-85DF-9665AAA70007}" srcOrd="0" destOrd="0" presId="urn:microsoft.com/office/officeart/2016/7/layout/BasicLinearProcessNumbered"/>
    <dgm:cxn modelId="{1A291C4F-0F65-6342-8BD6-6A59132FE972}" type="presOf" srcId="{59A96745-D37A-4EAE-BDCC-8D7994A2B151}" destId="{E491979F-E4D2-074A-A445-12F05E32CD30}" srcOrd="0" destOrd="0" presId="urn:microsoft.com/office/officeart/2016/7/layout/BasicLinearProcessNumbered"/>
    <dgm:cxn modelId="{1F11555B-4D2E-AC49-BFA9-72B83E86414E}" type="presOf" srcId="{C21E80F0-C3A7-46B6-BEAE-601271F0C5B3}" destId="{113FAF38-FB9F-914B-AF9B-950ABC1D90D0}" srcOrd="0" destOrd="0" presId="urn:microsoft.com/office/officeart/2016/7/layout/BasicLinearProcessNumbered"/>
    <dgm:cxn modelId="{AA071A67-B898-0B40-9E6E-FA9AA578A12C}" type="presOf" srcId="{F218CD3D-B05D-4FF3-8255-349FC1906CA4}" destId="{0E9EFE6E-A532-1641-88E4-40271ED89407}" srcOrd="1" destOrd="0" presId="urn:microsoft.com/office/officeart/2016/7/layout/BasicLinearProcessNumbered"/>
    <dgm:cxn modelId="{1E78517E-8102-9041-8DBA-A0FD83C9683F}" type="presOf" srcId="{F218CD3D-B05D-4FF3-8255-349FC1906CA4}" destId="{B4512BF7-7185-C74D-B398-AFF1CD0AE5C3}" srcOrd="0" destOrd="0" presId="urn:microsoft.com/office/officeart/2016/7/layout/BasicLinearProcessNumbered"/>
    <dgm:cxn modelId="{DB45C880-D59D-1D4C-86DB-DF8E120CEC0B}" type="presOf" srcId="{2020236A-3978-4823-816E-0307B70E3706}" destId="{2DC91AD4-A678-3843-ACFB-489A35121094}" srcOrd="1" destOrd="0" presId="urn:microsoft.com/office/officeart/2016/7/layout/BasicLinearProcessNumbered"/>
    <dgm:cxn modelId="{4FDA1192-9359-4A8E-A82C-179BA046F0ED}" srcId="{C21E80F0-C3A7-46B6-BEAE-601271F0C5B3}" destId="{9D4521AA-3F1D-40FE-A64D-3A38BBD94DFC}" srcOrd="1" destOrd="0" parTransId="{7DFB973C-BDD6-42D5-8BEB-E4F11BFE4AE1}" sibTransId="{60D8E2D9-DF4D-4545-81AC-5D3B988F7E50}"/>
    <dgm:cxn modelId="{718662B2-27D1-5F44-BA8B-04CD421811DA}" type="presOf" srcId="{66FF88EC-DD24-4AD3-8D2C-43CBF0106BE1}" destId="{8B65AE73-3059-6C45-A169-E43DB6A7B87C}" srcOrd="0" destOrd="0" presId="urn:microsoft.com/office/officeart/2016/7/layout/BasicLinearProcessNumbered"/>
    <dgm:cxn modelId="{1F2680BA-87BD-4E0D-AB9F-A53ABB0FEDFA}" srcId="{C21E80F0-C3A7-46B6-BEAE-601271F0C5B3}" destId="{2020236A-3978-4823-816E-0307B70E3706}" srcOrd="0" destOrd="0" parTransId="{75F6AEB2-0482-45E9-AC69-71E008B26777}" sibTransId="{D5841284-4235-4D23-B56F-2AF3F87F1CF0}"/>
    <dgm:cxn modelId="{BE15E8BB-F4D4-C548-B4D2-76FFDAC33493}" type="presOf" srcId="{30ADF4E5-914C-467A-87F0-20E625F078A7}" destId="{D70A4D79-D8E7-F54C-BAE3-6D222D00D1CF}" srcOrd="0" destOrd="0" presId="urn:microsoft.com/office/officeart/2016/7/layout/BasicLinearProcessNumbered"/>
    <dgm:cxn modelId="{096C70BE-E440-4B86-BA9B-0E5BFEB5CA66}" srcId="{C21E80F0-C3A7-46B6-BEAE-601271F0C5B3}" destId="{30ADF4E5-914C-467A-87F0-20E625F078A7}" srcOrd="3" destOrd="0" parTransId="{17E7E74D-021F-4DD1-BD0F-3F76E5A24ED5}" sibTransId="{B6DE9FD8-1181-46B0-92B2-E4F7AB78C9C2}"/>
    <dgm:cxn modelId="{B5AF01CF-3CA1-5048-8702-2373BFC7761C}" type="presOf" srcId="{60D8E2D9-DF4D-4545-81AC-5D3B988F7E50}" destId="{24C5EE78-D12C-9443-98CF-6DD07C418052}" srcOrd="0" destOrd="0" presId="urn:microsoft.com/office/officeart/2016/7/layout/BasicLinearProcessNumbered"/>
    <dgm:cxn modelId="{755CC0E3-0D10-BC45-A814-8E725204AE49}" type="presOf" srcId="{66FF88EC-DD24-4AD3-8D2C-43CBF0106BE1}" destId="{820C1453-1855-C94B-8A27-A21A8D538713}" srcOrd="1" destOrd="0" presId="urn:microsoft.com/office/officeart/2016/7/layout/BasicLinearProcessNumbered"/>
    <dgm:cxn modelId="{BAAB56E4-8AC5-624C-98CC-18636EF37381}" type="presOf" srcId="{9D4521AA-3F1D-40FE-A64D-3A38BBD94DFC}" destId="{E924202A-C278-E24E-A453-EC1C67CEF5C4}" srcOrd="0" destOrd="0" presId="urn:microsoft.com/office/officeart/2016/7/layout/BasicLinearProcessNumbered"/>
    <dgm:cxn modelId="{AF65BAEF-00D8-44A6-8F1B-099870BAEFF6}" srcId="{C21E80F0-C3A7-46B6-BEAE-601271F0C5B3}" destId="{66FF88EC-DD24-4AD3-8D2C-43CBF0106BE1}" srcOrd="2" destOrd="0" parTransId="{88A76F9E-2545-4B44-8A03-F80455AA796B}" sibTransId="{482DFC9B-2DCD-4180-B8B4-8417347AF7D4}"/>
    <dgm:cxn modelId="{3A5AB4F6-13A6-F448-BFD5-7CBF33FA1D6A}" type="presOf" srcId="{D5841284-4235-4D23-B56F-2AF3F87F1CF0}" destId="{0980D6A5-7305-B643-9153-1120697125BE}" srcOrd="0" destOrd="0" presId="urn:microsoft.com/office/officeart/2016/7/layout/BasicLinearProcessNumbered"/>
    <dgm:cxn modelId="{FAD5B7EA-3B42-F749-A8C7-508348CB8657}" type="presParOf" srcId="{113FAF38-FB9F-914B-AF9B-950ABC1D90D0}" destId="{23567374-7C1E-024A-AD34-0668F8FF7643}" srcOrd="0" destOrd="0" presId="urn:microsoft.com/office/officeart/2016/7/layout/BasicLinearProcessNumbered"/>
    <dgm:cxn modelId="{668B15AA-F4B7-F64B-9F19-54738900616F}" type="presParOf" srcId="{23567374-7C1E-024A-AD34-0668F8FF7643}" destId="{B1F1B481-1544-FC46-817F-9B218FBFE11C}" srcOrd="0" destOrd="0" presId="urn:microsoft.com/office/officeart/2016/7/layout/BasicLinearProcessNumbered"/>
    <dgm:cxn modelId="{1B998A5D-82A7-8F45-935B-4EEBA4E7CA06}" type="presParOf" srcId="{23567374-7C1E-024A-AD34-0668F8FF7643}" destId="{0980D6A5-7305-B643-9153-1120697125BE}" srcOrd="1" destOrd="0" presId="urn:microsoft.com/office/officeart/2016/7/layout/BasicLinearProcessNumbered"/>
    <dgm:cxn modelId="{D9031F66-3E93-294C-B73D-B4585762D9EF}" type="presParOf" srcId="{23567374-7C1E-024A-AD34-0668F8FF7643}" destId="{EE02D53E-D153-814A-82F5-CA39493D3E72}" srcOrd="2" destOrd="0" presId="urn:microsoft.com/office/officeart/2016/7/layout/BasicLinearProcessNumbered"/>
    <dgm:cxn modelId="{E39A9B6D-62CA-6C45-AD2F-B59FE0608338}" type="presParOf" srcId="{23567374-7C1E-024A-AD34-0668F8FF7643}" destId="{2DC91AD4-A678-3843-ACFB-489A35121094}" srcOrd="3" destOrd="0" presId="urn:microsoft.com/office/officeart/2016/7/layout/BasicLinearProcessNumbered"/>
    <dgm:cxn modelId="{9C937F32-41F4-074E-94E1-BACDD080937C}" type="presParOf" srcId="{113FAF38-FB9F-914B-AF9B-950ABC1D90D0}" destId="{2A1BAE02-2714-1E46-A5A0-5D7DA0BC543F}" srcOrd="1" destOrd="0" presId="urn:microsoft.com/office/officeart/2016/7/layout/BasicLinearProcessNumbered"/>
    <dgm:cxn modelId="{50B4E38B-24DB-4749-BC4A-37EF0A1186C6}" type="presParOf" srcId="{113FAF38-FB9F-914B-AF9B-950ABC1D90D0}" destId="{80856E43-CACF-3742-9030-C58CFADC26E5}" srcOrd="2" destOrd="0" presId="urn:microsoft.com/office/officeart/2016/7/layout/BasicLinearProcessNumbered"/>
    <dgm:cxn modelId="{8600F077-6BD7-A743-B411-96529A874FA8}" type="presParOf" srcId="{80856E43-CACF-3742-9030-C58CFADC26E5}" destId="{E924202A-C278-E24E-A453-EC1C67CEF5C4}" srcOrd="0" destOrd="0" presId="urn:microsoft.com/office/officeart/2016/7/layout/BasicLinearProcessNumbered"/>
    <dgm:cxn modelId="{41576988-2448-9546-A6D2-2B75ADFDC845}" type="presParOf" srcId="{80856E43-CACF-3742-9030-C58CFADC26E5}" destId="{24C5EE78-D12C-9443-98CF-6DD07C418052}" srcOrd="1" destOrd="0" presId="urn:microsoft.com/office/officeart/2016/7/layout/BasicLinearProcessNumbered"/>
    <dgm:cxn modelId="{0970DFF2-677F-A949-A8DA-71B5870DE722}" type="presParOf" srcId="{80856E43-CACF-3742-9030-C58CFADC26E5}" destId="{BE77A898-4644-2E4D-81CC-9991B765CD04}" srcOrd="2" destOrd="0" presId="urn:microsoft.com/office/officeart/2016/7/layout/BasicLinearProcessNumbered"/>
    <dgm:cxn modelId="{E15B2432-CAA7-2A49-9B87-4020D2B1F276}" type="presParOf" srcId="{80856E43-CACF-3742-9030-C58CFADC26E5}" destId="{07474E56-7BAF-D74A-93FB-B82909375753}" srcOrd="3" destOrd="0" presId="urn:microsoft.com/office/officeart/2016/7/layout/BasicLinearProcessNumbered"/>
    <dgm:cxn modelId="{CAA12B74-8C7C-D147-923E-68690F21C65F}" type="presParOf" srcId="{113FAF38-FB9F-914B-AF9B-950ABC1D90D0}" destId="{DF584A22-7107-1545-B1F5-9F1D5F1E8CF5}" srcOrd="3" destOrd="0" presId="urn:microsoft.com/office/officeart/2016/7/layout/BasicLinearProcessNumbered"/>
    <dgm:cxn modelId="{55372357-F8A2-A447-8043-9165E4637DD0}" type="presParOf" srcId="{113FAF38-FB9F-914B-AF9B-950ABC1D90D0}" destId="{5A133FC0-7308-6046-B41A-638A40552E92}" srcOrd="4" destOrd="0" presId="urn:microsoft.com/office/officeart/2016/7/layout/BasicLinearProcessNumbered"/>
    <dgm:cxn modelId="{F66798A5-21E8-7D40-BF9E-561595530516}" type="presParOf" srcId="{5A133FC0-7308-6046-B41A-638A40552E92}" destId="{8B65AE73-3059-6C45-A169-E43DB6A7B87C}" srcOrd="0" destOrd="0" presId="urn:microsoft.com/office/officeart/2016/7/layout/BasicLinearProcessNumbered"/>
    <dgm:cxn modelId="{56427FD8-4E86-024A-89DE-F9DEE6DB9910}" type="presParOf" srcId="{5A133FC0-7308-6046-B41A-638A40552E92}" destId="{F7DB9718-0CC0-ED49-85DF-9665AAA70007}" srcOrd="1" destOrd="0" presId="urn:microsoft.com/office/officeart/2016/7/layout/BasicLinearProcessNumbered"/>
    <dgm:cxn modelId="{385BDD81-957C-B04C-8FB0-F161174BAEEB}" type="presParOf" srcId="{5A133FC0-7308-6046-B41A-638A40552E92}" destId="{0378D06F-C35C-834E-89BE-C744DC0B12DC}" srcOrd="2" destOrd="0" presId="urn:microsoft.com/office/officeart/2016/7/layout/BasicLinearProcessNumbered"/>
    <dgm:cxn modelId="{F1D1B7D1-9990-DA4C-BFF5-8BE4498384D4}" type="presParOf" srcId="{5A133FC0-7308-6046-B41A-638A40552E92}" destId="{820C1453-1855-C94B-8A27-A21A8D538713}" srcOrd="3" destOrd="0" presId="urn:microsoft.com/office/officeart/2016/7/layout/BasicLinearProcessNumbered"/>
    <dgm:cxn modelId="{E6BB5D33-80B3-4141-8745-6770C62C297C}" type="presParOf" srcId="{113FAF38-FB9F-914B-AF9B-950ABC1D90D0}" destId="{7D2B503C-472A-D449-AE96-FAE0773B9222}" srcOrd="5" destOrd="0" presId="urn:microsoft.com/office/officeart/2016/7/layout/BasicLinearProcessNumbered"/>
    <dgm:cxn modelId="{45C02AA4-9637-AE41-B16E-1B9E43D21591}" type="presParOf" srcId="{113FAF38-FB9F-914B-AF9B-950ABC1D90D0}" destId="{9087298A-8BAF-F645-9727-AC8760F4F618}" srcOrd="6" destOrd="0" presId="urn:microsoft.com/office/officeart/2016/7/layout/BasicLinearProcessNumbered"/>
    <dgm:cxn modelId="{6D8F5DA1-E440-1045-9CFE-94D64D684239}" type="presParOf" srcId="{9087298A-8BAF-F645-9727-AC8760F4F618}" destId="{D70A4D79-D8E7-F54C-BAE3-6D222D00D1CF}" srcOrd="0" destOrd="0" presId="urn:microsoft.com/office/officeart/2016/7/layout/BasicLinearProcessNumbered"/>
    <dgm:cxn modelId="{60A88BCA-410A-BF4E-A5A5-E29227A133C7}" type="presParOf" srcId="{9087298A-8BAF-F645-9727-AC8760F4F618}" destId="{E611DB23-BEFD-2B48-B170-30F7B4BF09B5}" srcOrd="1" destOrd="0" presId="urn:microsoft.com/office/officeart/2016/7/layout/BasicLinearProcessNumbered"/>
    <dgm:cxn modelId="{FD4C76CF-07D4-7344-88A2-8663FF3C672D}" type="presParOf" srcId="{9087298A-8BAF-F645-9727-AC8760F4F618}" destId="{E8CFFA85-0960-5447-A3C6-4F595B717597}" srcOrd="2" destOrd="0" presId="urn:microsoft.com/office/officeart/2016/7/layout/BasicLinearProcessNumbered"/>
    <dgm:cxn modelId="{FC83DC9B-6408-FE47-A2DB-C2B3CACCDFF2}" type="presParOf" srcId="{9087298A-8BAF-F645-9727-AC8760F4F618}" destId="{810D9DAD-239C-0147-AD2E-C0DE20252BB5}" srcOrd="3" destOrd="0" presId="urn:microsoft.com/office/officeart/2016/7/layout/BasicLinearProcessNumbered"/>
    <dgm:cxn modelId="{DFE8B18E-B717-814F-9A1A-A7EA646A8805}" type="presParOf" srcId="{113FAF38-FB9F-914B-AF9B-950ABC1D90D0}" destId="{70DC8294-8425-8748-8264-80D92A30778D}" srcOrd="7" destOrd="0" presId="urn:microsoft.com/office/officeart/2016/7/layout/BasicLinearProcessNumbered"/>
    <dgm:cxn modelId="{2A54564A-781C-5043-A5F0-970C5F2A7CD0}" type="presParOf" srcId="{113FAF38-FB9F-914B-AF9B-950ABC1D90D0}" destId="{E5403201-A5C8-B148-94FF-C2DE783E3BCD}" srcOrd="8" destOrd="0" presId="urn:microsoft.com/office/officeart/2016/7/layout/BasicLinearProcessNumbered"/>
    <dgm:cxn modelId="{D6A66F63-C266-004B-91F3-B27CCB581F82}" type="presParOf" srcId="{E5403201-A5C8-B148-94FF-C2DE783E3BCD}" destId="{B4512BF7-7185-C74D-B398-AFF1CD0AE5C3}" srcOrd="0" destOrd="0" presId="urn:microsoft.com/office/officeart/2016/7/layout/BasicLinearProcessNumbered"/>
    <dgm:cxn modelId="{CB785200-DB74-434B-844D-3C0F1990A2B0}" type="presParOf" srcId="{E5403201-A5C8-B148-94FF-C2DE783E3BCD}" destId="{E491979F-E4D2-074A-A445-12F05E32CD30}" srcOrd="1" destOrd="0" presId="urn:microsoft.com/office/officeart/2016/7/layout/BasicLinearProcessNumbered"/>
    <dgm:cxn modelId="{A0BDCB48-31FB-EB4F-B24F-B6D8ACFACCDC}" type="presParOf" srcId="{E5403201-A5C8-B148-94FF-C2DE783E3BCD}" destId="{2352FF3E-3970-824A-AC1A-2C153AF3EEA2}" srcOrd="2" destOrd="0" presId="urn:microsoft.com/office/officeart/2016/7/layout/BasicLinearProcessNumbered"/>
    <dgm:cxn modelId="{29DE510A-018C-9E40-9743-C5EB4FD0E3FA}" type="presParOf" srcId="{E5403201-A5C8-B148-94FF-C2DE783E3BCD}" destId="{0E9EFE6E-A532-1641-88E4-40271ED8940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8E9E4-39CC-4863-87F9-E3579BD80681}" type="doc">
      <dgm:prSet loTypeId="urn:microsoft.com/office/officeart/2009/3/layout/HorizontalOrganizationChart" loCatId="hierarchy" qsTypeId="urn:microsoft.com/office/officeart/2005/8/quickstyle/simple1" qsCatId="simple" csTypeId="urn:microsoft.com/office/officeart/2005/8/colors/colorful2" csCatId="colorful"/>
      <dgm:spPr/>
      <dgm:t>
        <a:bodyPr/>
        <a:lstStyle/>
        <a:p>
          <a:endParaRPr lang="en-US"/>
        </a:p>
      </dgm:t>
    </dgm:pt>
    <dgm:pt modelId="{11344744-35F5-4607-8E7E-2B34FDC2D358}">
      <dgm:prSet/>
      <dgm:spPr/>
      <dgm:t>
        <a:bodyPr/>
        <a:lstStyle/>
        <a:p>
          <a:r>
            <a:rPr lang="en-US"/>
            <a:t>Insensible losses such as evaporation of water from respiratory tract, sweat, feces, and urinary excretion.</a:t>
          </a:r>
          <a:br>
            <a:rPr lang="en-US"/>
          </a:br>
          <a:endParaRPr lang="en-US"/>
        </a:p>
      </dgm:t>
    </dgm:pt>
    <dgm:pt modelId="{255706CB-D663-4CF5-8E76-A6828F6CB833}" type="parTrans" cxnId="{ACA47F4C-C95C-4666-A47F-0AB3BA585DC2}">
      <dgm:prSet/>
      <dgm:spPr/>
      <dgm:t>
        <a:bodyPr/>
        <a:lstStyle/>
        <a:p>
          <a:endParaRPr lang="en-US"/>
        </a:p>
      </dgm:t>
    </dgm:pt>
    <dgm:pt modelId="{3221406D-C5E6-416B-BA18-5F8D99C5EECB}" type="sibTrans" cxnId="{ACA47F4C-C95C-4666-A47F-0AB3BA585DC2}">
      <dgm:prSet/>
      <dgm:spPr/>
      <dgm:t>
        <a:bodyPr/>
        <a:lstStyle/>
        <a:p>
          <a:endParaRPr lang="en-US"/>
        </a:p>
      </dgm:t>
    </dgm:pt>
    <dgm:pt modelId="{949C963B-8157-4D40-BE5E-1FF8362AF6FD}">
      <dgm:prSet/>
      <dgm:spPr/>
      <dgm:t>
        <a:bodyPr/>
        <a:lstStyle/>
        <a:p>
          <a:r>
            <a:rPr lang="en-US"/>
            <a:t>Occurs continually.</a:t>
          </a:r>
          <a:br>
            <a:rPr lang="en-US"/>
          </a:br>
          <a:endParaRPr lang="en-US"/>
        </a:p>
      </dgm:t>
    </dgm:pt>
    <dgm:pt modelId="{2D12EB23-3575-456E-8039-D77F6B05FAF4}" type="parTrans" cxnId="{CBEC3927-CC14-4633-824C-59216C8061F9}">
      <dgm:prSet/>
      <dgm:spPr/>
      <dgm:t>
        <a:bodyPr/>
        <a:lstStyle/>
        <a:p>
          <a:endParaRPr lang="en-US"/>
        </a:p>
      </dgm:t>
    </dgm:pt>
    <dgm:pt modelId="{13E8C810-3AAE-461C-9894-D9FAA398720A}" type="sibTrans" cxnId="{CBEC3927-CC14-4633-824C-59216C8061F9}">
      <dgm:prSet/>
      <dgm:spPr/>
      <dgm:t>
        <a:bodyPr/>
        <a:lstStyle/>
        <a:p>
          <a:endParaRPr lang="en-US"/>
        </a:p>
      </dgm:t>
    </dgm:pt>
    <dgm:pt modelId="{B63922FF-BA79-4026-AA23-C7B1DE8F0202}">
      <dgm:prSet/>
      <dgm:spPr/>
      <dgm:t>
        <a:bodyPr/>
        <a:lstStyle/>
        <a:p>
          <a:r>
            <a:rPr lang="en-US"/>
            <a:t>” 4-2-1 Rule”:</a:t>
          </a:r>
          <a:br>
            <a:rPr lang="en-US"/>
          </a:br>
          <a:r>
            <a:rPr lang="en-US"/>
            <a:t>- 4 ml/kg/hr for the first 10 kg of body weight.</a:t>
          </a:r>
          <a:br>
            <a:rPr lang="en-US"/>
          </a:br>
          <a:r>
            <a:rPr lang="en-US"/>
            <a:t>- 2 ml/kg/hr for the second 10 kg of body weight.</a:t>
          </a:r>
          <a:br>
            <a:rPr lang="en-US"/>
          </a:br>
          <a:r>
            <a:rPr lang="en-US"/>
            <a:t>- 1 ml/kg/hr for each subsequent kg of body weight.</a:t>
          </a:r>
        </a:p>
      </dgm:t>
    </dgm:pt>
    <dgm:pt modelId="{8D929C50-ECD5-4000-8CE2-357293A7B340}" type="parTrans" cxnId="{9C200266-2915-47AE-85C1-4178849290FA}">
      <dgm:prSet/>
      <dgm:spPr/>
      <dgm:t>
        <a:bodyPr/>
        <a:lstStyle/>
        <a:p>
          <a:endParaRPr lang="en-US"/>
        </a:p>
      </dgm:t>
    </dgm:pt>
    <dgm:pt modelId="{DB8C8879-0EE7-422E-9CD8-735DCE597A72}" type="sibTrans" cxnId="{9C200266-2915-47AE-85C1-4178849290FA}">
      <dgm:prSet/>
      <dgm:spPr/>
      <dgm:t>
        <a:bodyPr/>
        <a:lstStyle/>
        <a:p>
          <a:endParaRPr lang="en-US"/>
        </a:p>
      </dgm:t>
    </dgm:pt>
    <dgm:pt modelId="{C28661AA-C4A0-B64F-BF57-7DA47D49A078}" type="pres">
      <dgm:prSet presAssocID="{3448E9E4-39CC-4863-87F9-E3579BD80681}" presName="hierChild1" presStyleCnt="0">
        <dgm:presLayoutVars>
          <dgm:orgChart val="1"/>
          <dgm:chPref val="1"/>
          <dgm:dir/>
          <dgm:animOne val="branch"/>
          <dgm:animLvl val="lvl"/>
          <dgm:resizeHandles/>
        </dgm:presLayoutVars>
      </dgm:prSet>
      <dgm:spPr/>
    </dgm:pt>
    <dgm:pt modelId="{51628012-2890-5840-96EA-71AD4A61CE07}" type="pres">
      <dgm:prSet presAssocID="{11344744-35F5-4607-8E7E-2B34FDC2D358}" presName="hierRoot1" presStyleCnt="0">
        <dgm:presLayoutVars>
          <dgm:hierBranch val="init"/>
        </dgm:presLayoutVars>
      </dgm:prSet>
      <dgm:spPr/>
    </dgm:pt>
    <dgm:pt modelId="{D4AC0B71-725E-3347-B9CB-0289F1B7BE4D}" type="pres">
      <dgm:prSet presAssocID="{11344744-35F5-4607-8E7E-2B34FDC2D358}" presName="rootComposite1" presStyleCnt="0"/>
      <dgm:spPr/>
    </dgm:pt>
    <dgm:pt modelId="{BE40CBEB-81A1-4A45-A0B5-D2E9885D52B6}" type="pres">
      <dgm:prSet presAssocID="{11344744-35F5-4607-8E7E-2B34FDC2D358}" presName="rootText1" presStyleLbl="node0" presStyleIdx="0" presStyleCnt="3">
        <dgm:presLayoutVars>
          <dgm:chPref val="3"/>
        </dgm:presLayoutVars>
      </dgm:prSet>
      <dgm:spPr/>
    </dgm:pt>
    <dgm:pt modelId="{C38620AC-A657-7144-84DB-48EF12045B20}" type="pres">
      <dgm:prSet presAssocID="{11344744-35F5-4607-8E7E-2B34FDC2D358}" presName="rootConnector1" presStyleLbl="node1" presStyleIdx="0" presStyleCnt="0"/>
      <dgm:spPr/>
    </dgm:pt>
    <dgm:pt modelId="{6C85FBCD-1136-3A48-AD93-FB0EFED9E629}" type="pres">
      <dgm:prSet presAssocID="{11344744-35F5-4607-8E7E-2B34FDC2D358}" presName="hierChild2" presStyleCnt="0"/>
      <dgm:spPr/>
    </dgm:pt>
    <dgm:pt modelId="{BC170E84-1247-7E4A-A4C8-B11246B00763}" type="pres">
      <dgm:prSet presAssocID="{11344744-35F5-4607-8E7E-2B34FDC2D358}" presName="hierChild3" presStyleCnt="0"/>
      <dgm:spPr/>
    </dgm:pt>
    <dgm:pt modelId="{56AE8533-ECEB-A84A-A683-F737F5324E8E}" type="pres">
      <dgm:prSet presAssocID="{949C963B-8157-4D40-BE5E-1FF8362AF6FD}" presName="hierRoot1" presStyleCnt="0">
        <dgm:presLayoutVars>
          <dgm:hierBranch val="init"/>
        </dgm:presLayoutVars>
      </dgm:prSet>
      <dgm:spPr/>
    </dgm:pt>
    <dgm:pt modelId="{7E671A51-BE93-CB45-A849-5716AAB7A8A4}" type="pres">
      <dgm:prSet presAssocID="{949C963B-8157-4D40-BE5E-1FF8362AF6FD}" presName="rootComposite1" presStyleCnt="0"/>
      <dgm:spPr/>
    </dgm:pt>
    <dgm:pt modelId="{41F4EC85-F701-A744-B188-B285CE896819}" type="pres">
      <dgm:prSet presAssocID="{949C963B-8157-4D40-BE5E-1FF8362AF6FD}" presName="rootText1" presStyleLbl="node0" presStyleIdx="1" presStyleCnt="3">
        <dgm:presLayoutVars>
          <dgm:chPref val="3"/>
        </dgm:presLayoutVars>
      </dgm:prSet>
      <dgm:spPr/>
    </dgm:pt>
    <dgm:pt modelId="{CD17C8E0-BD08-2448-B621-E9DFB478B5A9}" type="pres">
      <dgm:prSet presAssocID="{949C963B-8157-4D40-BE5E-1FF8362AF6FD}" presName="rootConnector1" presStyleLbl="node1" presStyleIdx="0" presStyleCnt="0"/>
      <dgm:spPr/>
    </dgm:pt>
    <dgm:pt modelId="{3EEFE1F0-C844-7D4C-9244-7C11311F32F9}" type="pres">
      <dgm:prSet presAssocID="{949C963B-8157-4D40-BE5E-1FF8362AF6FD}" presName="hierChild2" presStyleCnt="0"/>
      <dgm:spPr/>
    </dgm:pt>
    <dgm:pt modelId="{ED34359C-7C49-964B-8DA9-D91C0ED99675}" type="pres">
      <dgm:prSet presAssocID="{949C963B-8157-4D40-BE5E-1FF8362AF6FD}" presName="hierChild3" presStyleCnt="0"/>
      <dgm:spPr/>
    </dgm:pt>
    <dgm:pt modelId="{467AA27C-87E0-D54B-A382-E4CAC5731013}" type="pres">
      <dgm:prSet presAssocID="{B63922FF-BA79-4026-AA23-C7B1DE8F0202}" presName="hierRoot1" presStyleCnt="0">
        <dgm:presLayoutVars>
          <dgm:hierBranch val="init"/>
        </dgm:presLayoutVars>
      </dgm:prSet>
      <dgm:spPr/>
    </dgm:pt>
    <dgm:pt modelId="{C7F898BE-CE5A-DA4B-AAC8-D85CBB924E82}" type="pres">
      <dgm:prSet presAssocID="{B63922FF-BA79-4026-AA23-C7B1DE8F0202}" presName="rootComposite1" presStyleCnt="0"/>
      <dgm:spPr/>
    </dgm:pt>
    <dgm:pt modelId="{E3B73348-12A6-F04E-95AD-C2E53897D4A1}" type="pres">
      <dgm:prSet presAssocID="{B63922FF-BA79-4026-AA23-C7B1DE8F0202}" presName="rootText1" presStyleLbl="node0" presStyleIdx="2" presStyleCnt="3">
        <dgm:presLayoutVars>
          <dgm:chPref val="3"/>
        </dgm:presLayoutVars>
      </dgm:prSet>
      <dgm:spPr/>
    </dgm:pt>
    <dgm:pt modelId="{0D5652A0-ED35-CF48-A4AB-5A4E95E1377E}" type="pres">
      <dgm:prSet presAssocID="{B63922FF-BA79-4026-AA23-C7B1DE8F0202}" presName="rootConnector1" presStyleLbl="node1" presStyleIdx="0" presStyleCnt="0"/>
      <dgm:spPr/>
    </dgm:pt>
    <dgm:pt modelId="{9ADAE56A-85AE-8048-9EA6-C9173512B4A8}" type="pres">
      <dgm:prSet presAssocID="{B63922FF-BA79-4026-AA23-C7B1DE8F0202}" presName="hierChild2" presStyleCnt="0"/>
      <dgm:spPr/>
    </dgm:pt>
    <dgm:pt modelId="{AD0E5735-25A1-8C44-97E6-C297DE8343EB}" type="pres">
      <dgm:prSet presAssocID="{B63922FF-BA79-4026-AA23-C7B1DE8F0202}" presName="hierChild3" presStyleCnt="0"/>
      <dgm:spPr/>
    </dgm:pt>
  </dgm:ptLst>
  <dgm:cxnLst>
    <dgm:cxn modelId="{B5F5600D-E2FF-1346-AB07-8FF214D7D48F}" type="presOf" srcId="{949C963B-8157-4D40-BE5E-1FF8362AF6FD}" destId="{41F4EC85-F701-A744-B188-B285CE896819}" srcOrd="0" destOrd="0" presId="urn:microsoft.com/office/officeart/2009/3/layout/HorizontalOrganizationChart"/>
    <dgm:cxn modelId="{42482F20-CDB0-9448-8154-23B6312921C2}" type="presOf" srcId="{3448E9E4-39CC-4863-87F9-E3579BD80681}" destId="{C28661AA-C4A0-B64F-BF57-7DA47D49A078}" srcOrd="0" destOrd="0" presId="urn:microsoft.com/office/officeart/2009/3/layout/HorizontalOrganizationChart"/>
    <dgm:cxn modelId="{CBEC3927-CC14-4633-824C-59216C8061F9}" srcId="{3448E9E4-39CC-4863-87F9-E3579BD80681}" destId="{949C963B-8157-4D40-BE5E-1FF8362AF6FD}" srcOrd="1" destOrd="0" parTransId="{2D12EB23-3575-456E-8039-D77F6B05FAF4}" sibTransId="{13E8C810-3AAE-461C-9894-D9FAA398720A}"/>
    <dgm:cxn modelId="{CA724E40-86C4-D646-B40B-46C3EB5DB0FC}" type="presOf" srcId="{11344744-35F5-4607-8E7E-2B34FDC2D358}" destId="{C38620AC-A657-7144-84DB-48EF12045B20}" srcOrd="1" destOrd="0" presId="urn:microsoft.com/office/officeart/2009/3/layout/HorizontalOrganizationChart"/>
    <dgm:cxn modelId="{ACA47F4C-C95C-4666-A47F-0AB3BA585DC2}" srcId="{3448E9E4-39CC-4863-87F9-E3579BD80681}" destId="{11344744-35F5-4607-8E7E-2B34FDC2D358}" srcOrd="0" destOrd="0" parTransId="{255706CB-D663-4CF5-8E76-A6828F6CB833}" sibTransId="{3221406D-C5E6-416B-BA18-5F8D99C5EECB}"/>
    <dgm:cxn modelId="{9C200266-2915-47AE-85C1-4178849290FA}" srcId="{3448E9E4-39CC-4863-87F9-E3579BD80681}" destId="{B63922FF-BA79-4026-AA23-C7B1DE8F0202}" srcOrd="2" destOrd="0" parTransId="{8D929C50-ECD5-4000-8CE2-357293A7B340}" sibTransId="{DB8C8879-0EE7-422E-9CD8-735DCE597A72}"/>
    <dgm:cxn modelId="{0D88CB6F-DA8A-D74E-8BF0-B1C5464EE561}" type="presOf" srcId="{B63922FF-BA79-4026-AA23-C7B1DE8F0202}" destId="{E3B73348-12A6-F04E-95AD-C2E53897D4A1}" srcOrd="0" destOrd="0" presId="urn:microsoft.com/office/officeart/2009/3/layout/HorizontalOrganizationChart"/>
    <dgm:cxn modelId="{70A43077-FE10-0542-BF72-13EAFC1A7313}" type="presOf" srcId="{949C963B-8157-4D40-BE5E-1FF8362AF6FD}" destId="{CD17C8E0-BD08-2448-B621-E9DFB478B5A9}" srcOrd="1" destOrd="0" presId="urn:microsoft.com/office/officeart/2009/3/layout/HorizontalOrganizationChart"/>
    <dgm:cxn modelId="{34EB5AB4-873D-F84F-B463-EE415A84ACD0}" type="presOf" srcId="{11344744-35F5-4607-8E7E-2B34FDC2D358}" destId="{BE40CBEB-81A1-4A45-A0B5-D2E9885D52B6}" srcOrd="0" destOrd="0" presId="urn:microsoft.com/office/officeart/2009/3/layout/HorizontalOrganizationChart"/>
    <dgm:cxn modelId="{9BA1FCD2-F59D-CC4B-8CD9-9A8C52A29A3F}" type="presOf" srcId="{B63922FF-BA79-4026-AA23-C7B1DE8F0202}" destId="{0D5652A0-ED35-CF48-A4AB-5A4E95E1377E}" srcOrd="1" destOrd="0" presId="urn:microsoft.com/office/officeart/2009/3/layout/HorizontalOrganizationChart"/>
    <dgm:cxn modelId="{601CE3E0-A310-1944-B1C1-8CC2FCA8DCC8}" type="presParOf" srcId="{C28661AA-C4A0-B64F-BF57-7DA47D49A078}" destId="{51628012-2890-5840-96EA-71AD4A61CE07}" srcOrd="0" destOrd="0" presId="urn:microsoft.com/office/officeart/2009/3/layout/HorizontalOrganizationChart"/>
    <dgm:cxn modelId="{075B4556-0175-B442-933E-B46905A0D29F}" type="presParOf" srcId="{51628012-2890-5840-96EA-71AD4A61CE07}" destId="{D4AC0B71-725E-3347-B9CB-0289F1B7BE4D}" srcOrd="0" destOrd="0" presId="urn:microsoft.com/office/officeart/2009/3/layout/HorizontalOrganizationChart"/>
    <dgm:cxn modelId="{AE13B77F-A568-A346-B1DF-8946FCAD9C94}" type="presParOf" srcId="{D4AC0B71-725E-3347-B9CB-0289F1B7BE4D}" destId="{BE40CBEB-81A1-4A45-A0B5-D2E9885D52B6}" srcOrd="0" destOrd="0" presId="urn:microsoft.com/office/officeart/2009/3/layout/HorizontalOrganizationChart"/>
    <dgm:cxn modelId="{3A0262B6-833B-C841-A7B0-99077C5B78FE}" type="presParOf" srcId="{D4AC0B71-725E-3347-B9CB-0289F1B7BE4D}" destId="{C38620AC-A657-7144-84DB-48EF12045B20}" srcOrd="1" destOrd="0" presId="urn:microsoft.com/office/officeart/2009/3/layout/HorizontalOrganizationChart"/>
    <dgm:cxn modelId="{503D305B-9AE9-3B49-9902-98231F4467DA}" type="presParOf" srcId="{51628012-2890-5840-96EA-71AD4A61CE07}" destId="{6C85FBCD-1136-3A48-AD93-FB0EFED9E629}" srcOrd="1" destOrd="0" presId="urn:microsoft.com/office/officeart/2009/3/layout/HorizontalOrganizationChart"/>
    <dgm:cxn modelId="{2487A055-E30D-B74C-B999-095D661D1954}" type="presParOf" srcId="{51628012-2890-5840-96EA-71AD4A61CE07}" destId="{BC170E84-1247-7E4A-A4C8-B11246B00763}" srcOrd="2" destOrd="0" presId="urn:microsoft.com/office/officeart/2009/3/layout/HorizontalOrganizationChart"/>
    <dgm:cxn modelId="{7E501935-6437-364C-B628-42EE4CCCE353}" type="presParOf" srcId="{C28661AA-C4A0-B64F-BF57-7DA47D49A078}" destId="{56AE8533-ECEB-A84A-A683-F737F5324E8E}" srcOrd="1" destOrd="0" presId="urn:microsoft.com/office/officeart/2009/3/layout/HorizontalOrganizationChart"/>
    <dgm:cxn modelId="{8B4EADBA-215B-1945-9C66-D2C4F6BA6BD5}" type="presParOf" srcId="{56AE8533-ECEB-A84A-A683-F737F5324E8E}" destId="{7E671A51-BE93-CB45-A849-5716AAB7A8A4}" srcOrd="0" destOrd="0" presId="urn:microsoft.com/office/officeart/2009/3/layout/HorizontalOrganizationChart"/>
    <dgm:cxn modelId="{7E6F2B23-E759-6147-8678-6C018A9AA545}" type="presParOf" srcId="{7E671A51-BE93-CB45-A849-5716AAB7A8A4}" destId="{41F4EC85-F701-A744-B188-B285CE896819}" srcOrd="0" destOrd="0" presId="urn:microsoft.com/office/officeart/2009/3/layout/HorizontalOrganizationChart"/>
    <dgm:cxn modelId="{3567400A-C0CA-E147-8AAA-F01582D5647E}" type="presParOf" srcId="{7E671A51-BE93-CB45-A849-5716AAB7A8A4}" destId="{CD17C8E0-BD08-2448-B621-E9DFB478B5A9}" srcOrd="1" destOrd="0" presId="urn:microsoft.com/office/officeart/2009/3/layout/HorizontalOrganizationChart"/>
    <dgm:cxn modelId="{99C5F74A-E73B-3640-BB63-6082532AB9CC}" type="presParOf" srcId="{56AE8533-ECEB-A84A-A683-F737F5324E8E}" destId="{3EEFE1F0-C844-7D4C-9244-7C11311F32F9}" srcOrd="1" destOrd="0" presId="urn:microsoft.com/office/officeart/2009/3/layout/HorizontalOrganizationChart"/>
    <dgm:cxn modelId="{B6C4E1F6-C22F-0548-8983-FFE17D2DBD4D}" type="presParOf" srcId="{56AE8533-ECEB-A84A-A683-F737F5324E8E}" destId="{ED34359C-7C49-964B-8DA9-D91C0ED99675}" srcOrd="2" destOrd="0" presId="urn:microsoft.com/office/officeart/2009/3/layout/HorizontalOrganizationChart"/>
    <dgm:cxn modelId="{58805BE3-9610-4C4F-9E45-4A8429AD0670}" type="presParOf" srcId="{C28661AA-C4A0-B64F-BF57-7DA47D49A078}" destId="{467AA27C-87E0-D54B-A382-E4CAC5731013}" srcOrd="2" destOrd="0" presId="urn:microsoft.com/office/officeart/2009/3/layout/HorizontalOrganizationChart"/>
    <dgm:cxn modelId="{07CDD5E6-638D-4F42-98CE-CD1A1DC60CEB}" type="presParOf" srcId="{467AA27C-87E0-D54B-A382-E4CAC5731013}" destId="{C7F898BE-CE5A-DA4B-AAC8-D85CBB924E82}" srcOrd="0" destOrd="0" presId="urn:microsoft.com/office/officeart/2009/3/layout/HorizontalOrganizationChart"/>
    <dgm:cxn modelId="{8227FF62-C304-4647-85C3-4A923E570E5B}" type="presParOf" srcId="{C7F898BE-CE5A-DA4B-AAC8-D85CBB924E82}" destId="{E3B73348-12A6-F04E-95AD-C2E53897D4A1}" srcOrd="0" destOrd="0" presId="urn:microsoft.com/office/officeart/2009/3/layout/HorizontalOrganizationChart"/>
    <dgm:cxn modelId="{F919E05C-2A48-B745-9363-2B4AA57A4FCD}" type="presParOf" srcId="{C7F898BE-CE5A-DA4B-AAC8-D85CBB924E82}" destId="{0D5652A0-ED35-CF48-A4AB-5A4E95E1377E}" srcOrd="1" destOrd="0" presId="urn:microsoft.com/office/officeart/2009/3/layout/HorizontalOrganizationChart"/>
    <dgm:cxn modelId="{0082B17F-0D1F-5E45-AF98-EFAE283EF6D9}" type="presParOf" srcId="{467AA27C-87E0-D54B-A382-E4CAC5731013}" destId="{9ADAE56A-85AE-8048-9EA6-C9173512B4A8}" srcOrd="1" destOrd="0" presId="urn:microsoft.com/office/officeart/2009/3/layout/HorizontalOrganizationChart"/>
    <dgm:cxn modelId="{C87791C1-BF6B-564F-8188-266887EE37EF}" type="presParOf" srcId="{467AA27C-87E0-D54B-A382-E4CAC5731013}" destId="{AD0E5735-25A1-8C44-97E6-C297DE8343EB}"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64861-B563-4704-BB54-F00F9D32FB87}" type="doc">
      <dgm:prSet loTypeId="urn:microsoft.com/office/officeart/2016/7/layout/LinearBlockProcessNumbered" loCatId="process" qsTypeId="urn:microsoft.com/office/officeart/2005/8/quickstyle/simple2" qsCatId="simple" csTypeId="urn:microsoft.com/office/officeart/2005/8/colors/colorful1" csCatId="colorful"/>
      <dgm:spPr/>
      <dgm:t>
        <a:bodyPr/>
        <a:lstStyle/>
        <a:p>
          <a:endParaRPr lang="en-US"/>
        </a:p>
      </dgm:t>
    </dgm:pt>
    <dgm:pt modelId="{C6E11560-29BC-4FF9-AC55-7001B1FA0624}">
      <dgm:prSet/>
      <dgm:spPr/>
      <dgm:t>
        <a:bodyPr/>
        <a:lstStyle/>
        <a:p>
          <a:r>
            <a:rPr lang="en-US"/>
            <a:t>NPO deficit = </a:t>
          </a:r>
          <a:br>
            <a:rPr lang="en-US"/>
          </a:br>
          <a:r>
            <a:rPr lang="en-US"/>
            <a:t>number of fasting hours  x  maintenance fluid requirement</a:t>
          </a:r>
          <a:br>
            <a:rPr lang="en-US"/>
          </a:br>
          <a:endParaRPr lang="en-US"/>
        </a:p>
      </dgm:t>
    </dgm:pt>
    <dgm:pt modelId="{AED61A3B-2B7C-4B60-9F7F-A4BD665DF8B2}" type="parTrans" cxnId="{3106D398-FF50-4AF4-BD4A-487C7E46ECF4}">
      <dgm:prSet/>
      <dgm:spPr/>
      <dgm:t>
        <a:bodyPr/>
        <a:lstStyle/>
        <a:p>
          <a:endParaRPr lang="en-US"/>
        </a:p>
      </dgm:t>
    </dgm:pt>
    <dgm:pt modelId="{0B103377-C6BF-489E-A25A-249C506FBAE9}" type="sibTrans" cxnId="{3106D398-FF50-4AF4-BD4A-487C7E46ECF4}">
      <dgm:prSet phldrT="01" phldr="0"/>
      <dgm:spPr/>
      <dgm:t>
        <a:bodyPr/>
        <a:lstStyle/>
        <a:p>
          <a:r>
            <a:rPr lang="en-US"/>
            <a:t>01</a:t>
          </a:r>
        </a:p>
      </dgm:t>
    </dgm:pt>
    <dgm:pt modelId="{56BCEF6C-96B1-46D7-AD0F-088081D04E98}">
      <dgm:prSet/>
      <dgm:spPr/>
      <dgm:t>
        <a:bodyPr/>
        <a:lstStyle/>
        <a:p>
          <a:r>
            <a:rPr lang="en-US"/>
            <a:t>Bowel prep may result in up to one liter fluid loss.</a:t>
          </a:r>
          <a:br>
            <a:rPr lang="en-US"/>
          </a:br>
          <a:endParaRPr lang="en-US"/>
        </a:p>
      </dgm:t>
    </dgm:pt>
    <dgm:pt modelId="{BA133183-6F74-4DFD-BC09-13DA0F57116A}" type="parTrans" cxnId="{DFC5FC4C-9909-4C75-A164-ECEF61D77995}">
      <dgm:prSet/>
      <dgm:spPr/>
      <dgm:t>
        <a:bodyPr/>
        <a:lstStyle/>
        <a:p>
          <a:endParaRPr lang="en-US"/>
        </a:p>
      </dgm:t>
    </dgm:pt>
    <dgm:pt modelId="{E4351F4C-571C-4B6F-93BB-CB5A565A16FF}" type="sibTrans" cxnId="{DFC5FC4C-9909-4C75-A164-ECEF61D77995}">
      <dgm:prSet phldrT="02" phldr="0"/>
      <dgm:spPr/>
      <dgm:t>
        <a:bodyPr/>
        <a:lstStyle/>
        <a:p>
          <a:r>
            <a:rPr lang="en-US"/>
            <a:t>02</a:t>
          </a:r>
        </a:p>
      </dgm:t>
    </dgm:pt>
    <dgm:pt modelId="{D055206E-1338-4635-9591-C39DD4EFA900}">
      <dgm:prSet/>
      <dgm:spPr/>
      <dgm:t>
        <a:bodyPr/>
        <a:lstStyle/>
        <a:p>
          <a:r>
            <a:rPr lang="en-US"/>
            <a:t>Measurable fluid losses. (e.g. Ostomy output, NGT suctioning, Vomitus)</a:t>
          </a:r>
        </a:p>
      </dgm:t>
    </dgm:pt>
    <dgm:pt modelId="{3C24DDAF-22A0-4598-9D69-9DCB5428913E}" type="parTrans" cxnId="{01CEF512-AD3F-4FB4-AE73-A584ED574E50}">
      <dgm:prSet/>
      <dgm:spPr/>
      <dgm:t>
        <a:bodyPr/>
        <a:lstStyle/>
        <a:p>
          <a:endParaRPr lang="en-US"/>
        </a:p>
      </dgm:t>
    </dgm:pt>
    <dgm:pt modelId="{6593EE21-AE62-4D12-A351-4C79AC5E8942}" type="sibTrans" cxnId="{01CEF512-AD3F-4FB4-AE73-A584ED574E50}">
      <dgm:prSet phldrT="03" phldr="0"/>
      <dgm:spPr/>
      <dgm:t>
        <a:bodyPr/>
        <a:lstStyle/>
        <a:p>
          <a:r>
            <a:rPr lang="en-US"/>
            <a:t>03</a:t>
          </a:r>
        </a:p>
      </dgm:t>
    </dgm:pt>
    <dgm:pt modelId="{722A1180-FD9A-2D42-9FA8-250AF9D86FF4}" type="pres">
      <dgm:prSet presAssocID="{7C364861-B563-4704-BB54-F00F9D32FB87}" presName="Name0" presStyleCnt="0">
        <dgm:presLayoutVars>
          <dgm:animLvl val="lvl"/>
          <dgm:resizeHandles val="exact"/>
        </dgm:presLayoutVars>
      </dgm:prSet>
      <dgm:spPr/>
    </dgm:pt>
    <dgm:pt modelId="{BBE49A3F-C7F1-8944-AF75-B3FBB5C27A28}" type="pres">
      <dgm:prSet presAssocID="{C6E11560-29BC-4FF9-AC55-7001B1FA0624}" presName="compositeNode" presStyleCnt="0">
        <dgm:presLayoutVars>
          <dgm:bulletEnabled val="1"/>
        </dgm:presLayoutVars>
      </dgm:prSet>
      <dgm:spPr/>
    </dgm:pt>
    <dgm:pt modelId="{AA1FDBB1-6C14-FE4B-A281-249A8D70E9BB}" type="pres">
      <dgm:prSet presAssocID="{C6E11560-29BC-4FF9-AC55-7001B1FA0624}" presName="bgRect" presStyleLbl="alignNode1" presStyleIdx="0" presStyleCnt="3"/>
      <dgm:spPr/>
    </dgm:pt>
    <dgm:pt modelId="{5741D18E-0957-6D4F-AE52-686DE19850C0}" type="pres">
      <dgm:prSet presAssocID="{0B103377-C6BF-489E-A25A-249C506FBAE9}" presName="sibTransNodeRect" presStyleLbl="alignNode1" presStyleIdx="0" presStyleCnt="3">
        <dgm:presLayoutVars>
          <dgm:chMax val="0"/>
          <dgm:bulletEnabled val="1"/>
        </dgm:presLayoutVars>
      </dgm:prSet>
      <dgm:spPr/>
    </dgm:pt>
    <dgm:pt modelId="{6CB30B52-0B1E-2E4E-96FF-ACBD0368A6D7}" type="pres">
      <dgm:prSet presAssocID="{C6E11560-29BC-4FF9-AC55-7001B1FA0624}" presName="nodeRect" presStyleLbl="alignNode1" presStyleIdx="0" presStyleCnt="3">
        <dgm:presLayoutVars>
          <dgm:bulletEnabled val="1"/>
        </dgm:presLayoutVars>
      </dgm:prSet>
      <dgm:spPr/>
    </dgm:pt>
    <dgm:pt modelId="{7B7A6D86-5A09-604F-AF63-B2DE960315E6}" type="pres">
      <dgm:prSet presAssocID="{0B103377-C6BF-489E-A25A-249C506FBAE9}" presName="sibTrans" presStyleCnt="0"/>
      <dgm:spPr/>
    </dgm:pt>
    <dgm:pt modelId="{70AD2237-D197-4942-8375-EB9532CB04E5}" type="pres">
      <dgm:prSet presAssocID="{56BCEF6C-96B1-46D7-AD0F-088081D04E98}" presName="compositeNode" presStyleCnt="0">
        <dgm:presLayoutVars>
          <dgm:bulletEnabled val="1"/>
        </dgm:presLayoutVars>
      </dgm:prSet>
      <dgm:spPr/>
    </dgm:pt>
    <dgm:pt modelId="{58149172-8CF5-6046-B3A4-E417793FE29B}" type="pres">
      <dgm:prSet presAssocID="{56BCEF6C-96B1-46D7-AD0F-088081D04E98}" presName="bgRect" presStyleLbl="alignNode1" presStyleIdx="1" presStyleCnt="3"/>
      <dgm:spPr/>
    </dgm:pt>
    <dgm:pt modelId="{B153FA4F-13CB-2F4A-867A-58375AB1A16C}" type="pres">
      <dgm:prSet presAssocID="{E4351F4C-571C-4B6F-93BB-CB5A565A16FF}" presName="sibTransNodeRect" presStyleLbl="alignNode1" presStyleIdx="1" presStyleCnt="3">
        <dgm:presLayoutVars>
          <dgm:chMax val="0"/>
          <dgm:bulletEnabled val="1"/>
        </dgm:presLayoutVars>
      </dgm:prSet>
      <dgm:spPr/>
    </dgm:pt>
    <dgm:pt modelId="{3593ED31-6A39-4247-9C41-287FCBE0D7EA}" type="pres">
      <dgm:prSet presAssocID="{56BCEF6C-96B1-46D7-AD0F-088081D04E98}" presName="nodeRect" presStyleLbl="alignNode1" presStyleIdx="1" presStyleCnt="3">
        <dgm:presLayoutVars>
          <dgm:bulletEnabled val="1"/>
        </dgm:presLayoutVars>
      </dgm:prSet>
      <dgm:spPr/>
    </dgm:pt>
    <dgm:pt modelId="{CEB823F0-9AA0-2A49-8BC0-A47559993E67}" type="pres">
      <dgm:prSet presAssocID="{E4351F4C-571C-4B6F-93BB-CB5A565A16FF}" presName="sibTrans" presStyleCnt="0"/>
      <dgm:spPr/>
    </dgm:pt>
    <dgm:pt modelId="{A43D7EC9-D846-2849-A93C-C7DB397D793E}" type="pres">
      <dgm:prSet presAssocID="{D055206E-1338-4635-9591-C39DD4EFA900}" presName="compositeNode" presStyleCnt="0">
        <dgm:presLayoutVars>
          <dgm:bulletEnabled val="1"/>
        </dgm:presLayoutVars>
      </dgm:prSet>
      <dgm:spPr/>
    </dgm:pt>
    <dgm:pt modelId="{82B610DF-90C2-B34C-8080-22B0FDBEF44A}" type="pres">
      <dgm:prSet presAssocID="{D055206E-1338-4635-9591-C39DD4EFA900}" presName="bgRect" presStyleLbl="alignNode1" presStyleIdx="2" presStyleCnt="3"/>
      <dgm:spPr/>
    </dgm:pt>
    <dgm:pt modelId="{867E27F9-4BCF-FB4D-AD11-F4D130A352C2}" type="pres">
      <dgm:prSet presAssocID="{6593EE21-AE62-4D12-A351-4C79AC5E8942}" presName="sibTransNodeRect" presStyleLbl="alignNode1" presStyleIdx="2" presStyleCnt="3">
        <dgm:presLayoutVars>
          <dgm:chMax val="0"/>
          <dgm:bulletEnabled val="1"/>
        </dgm:presLayoutVars>
      </dgm:prSet>
      <dgm:spPr/>
    </dgm:pt>
    <dgm:pt modelId="{33AFCAD8-7A91-FC48-BEE2-E9CFB6CFE6A6}" type="pres">
      <dgm:prSet presAssocID="{D055206E-1338-4635-9591-C39DD4EFA900}" presName="nodeRect" presStyleLbl="alignNode1" presStyleIdx="2" presStyleCnt="3">
        <dgm:presLayoutVars>
          <dgm:bulletEnabled val="1"/>
        </dgm:presLayoutVars>
      </dgm:prSet>
      <dgm:spPr/>
    </dgm:pt>
  </dgm:ptLst>
  <dgm:cxnLst>
    <dgm:cxn modelId="{570CD500-9E9E-3341-AC6A-01CE37E0D96E}" type="presOf" srcId="{D055206E-1338-4635-9591-C39DD4EFA900}" destId="{33AFCAD8-7A91-FC48-BEE2-E9CFB6CFE6A6}" srcOrd="1" destOrd="0" presId="urn:microsoft.com/office/officeart/2016/7/layout/LinearBlockProcessNumbered"/>
    <dgm:cxn modelId="{01CEF512-AD3F-4FB4-AE73-A584ED574E50}" srcId="{7C364861-B563-4704-BB54-F00F9D32FB87}" destId="{D055206E-1338-4635-9591-C39DD4EFA900}" srcOrd="2" destOrd="0" parTransId="{3C24DDAF-22A0-4598-9D69-9DCB5428913E}" sibTransId="{6593EE21-AE62-4D12-A351-4C79AC5E8942}"/>
    <dgm:cxn modelId="{DFC5FC4C-9909-4C75-A164-ECEF61D77995}" srcId="{7C364861-B563-4704-BB54-F00F9D32FB87}" destId="{56BCEF6C-96B1-46D7-AD0F-088081D04E98}" srcOrd="1" destOrd="0" parTransId="{BA133183-6F74-4DFD-BC09-13DA0F57116A}" sibTransId="{E4351F4C-571C-4B6F-93BB-CB5A565A16FF}"/>
    <dgm:cxn modelId="{646E995F-C32C-DA47-98A7-CE0AEB6EF15C}" type="presOf" srcId="{D055206E-1338-4635-9591-C39DD4EFA900}" destId="{82B610DF-90C2-B34C-8080-22B0FDBEF44A}" srcOrd="0" destOrd="0" presId="urn:microsoft.com/office/officeart/2016/7/layout/LinearBlockProcessNumbered"/>
    <dgm:cxn modelId="{C32C0883-9E82-6945-BEF0-C064D07F11FF}" type="presOf" srcId="{C6E11560-29BC-4FF9-AC55-7001B1FA0624}" destId="{AA1FDBB1-6C14-FE4B-A281-249A8D70E9BB}" srcOrd="0" destOrd="0" presId="urn:microsoft.com/office/officeart/2016/7/layout/LinearBlockProcessNumbered"/>
    <dgm:cxn modelId="{A9D8FA97-400B-2B45-98D8-74EC0130015A}" type="presOf" srcId="{C6E11560-29BC-4FF9-AC55-7001B1FA0624}" destId="{6CB30B52-0B1E-2E4E-96FF-ACBD0368A6D7}" srcOrd="1" destOrd="0" presId="urn:microsoft.com/office/officeart/2016/7/layout/LinearBlockProcessNumbered"/>
    <dgm:cxn modelId="{3106D398-FF50-4AF4-BD4A-487C7E46ECF4}" srcId="{7C364861-B563-4704-BB54-F00F9D32FB87}" destId="{C6E11560-29BC-4FF9-AC55-7001B1FA0624}" srcOrd="0" destOrd="0" parTransId="{AED61A3B-2B7C-4B60-9F7F-A4BD665DF8B2}" sibTransId="{0B103377-C6BF-489E-A25A-249C506FBAE9}"/>
    <dgm:cxn modelId="{1239FAAF-68A9-2F42-A6AF-D3C83CEED0F0}" type="presOf" srcId="{7C364861-B563-4704-BB54-F00F9D32FB87}" destId="{722A1180-FD9A-2D42-9FA8-250AF9D86FF4}" srcOrd="0" destOrd="0" presId="urn:microsoft.com/office/officeart/2016/7/layout/LinearBlockProcessNumbered"/>
    <dgm:cxn modelId="{A42FAEB1-46D0-D542-9D0F-5C635AA9AE5F}" type="presOf" srcId="{56BCEF6C-96B1-46D7-AD0F-088081D04E98}" destId="{3593ED31-6A39-4247-9C41-287FCBE0D7EA}" srcOrd="1" destOrd="0" presId="urn:microsoft.com/office/officeart/2016/7/layout/LinearBlockProcessNumbered"/>
    <dgm:cxn modelId="{C91367B4-C8B2-3E4E-BF67-C74E487D45DA}" type="presOf" srcId="{E4351F4C-571C-4B6F-93BB-CB5A565A16FF}" destId="{B153FA4F-13CB-2F4A-867A-58375AB1A16C}" srcOrd="0" destOrd="0" presId="urn:microsoft.com/office/officeart/2016/7/layout/LinearBlockProcessNumbered"/>
    <dgm:cxn modelId="{6DEE7ABC-FD18-9049-8015-7B1982B4CC69}" type="presOf" srcId="{0B103377-C6BF-489E-A25A-249C506FBAE9}" destId="{5741D18E-0957-6D4F-AE52-686DE19850C0}" srcOrd="0" destOrd="0" presId="urn:microsoft.com/office/officeart/2016/7/layout/LinearBlockProcessNumbered"/>
    <dgm:cxn modelId="{D7235EC8-0B36-3A45-ADAA-D09CC3BAF209}" type="presOf" srcId="{6593EE21-AE62-4D12-A351-4C79AC5E8942}" destId="{867E27F9-4BCF-FB4D-AD11-F4D130A352C2}" srcOrd="0" destOrd="0" presId="urn:microsoft.com/office/officeart/2016/7/layout/LinearBlockProcessNumbered"/>
    <dgm:cxn modelId="{F120E2DC-AF97-214D-AE89-AD490B381EBE}" type="presOf" srcId="{56BCEF6C-96B1-46D7-AD0F-088081D04E98}" destId="{58149172-8CF5-6046-B3A4-E417793FE29B}" srcOrd="0" destOrd="0" presId="urn:microsoft.com/office/officeart/2016/7/layout/LinearBlockProcessNumbered"/>
    <dgm:cxn modelId="{9033184B-DA03-794D-8457-106E46953E39}" type="presParOf" srcId="{722A1180-FD9A-2D42-9FA8-250AF9D86FF4}" destId="{BBE49A3F-C7F1-8944-AF75-B3FBB5C27A28}" srcOrd="0" destOrd="0" presId="urn:microsoft.com/office/officeart/2016/7/layout/LinearBlockProcessNumbered"/>
    <dgm:cxn modelId="{D0681441-D435-FD4D-BBCC-EC0181C1668D}" type="presParOf" srcId="{BBE49A3F-C7F1-8944-AF75-B3FBB5C27A28}" destId="{AA1FDBB1-6C14-FE4B-A281-249A8D70E9BB}" srcOrd="0" destOrd="0" presId="urn:microsoft.com/office/officeart/2016/7/layout/LinearBlockProcessNumbered"/>
    <dgm:cxn modelId="{E3486D7A-7A73-0743-9F79-26FE9EF6B5A9}" type="presParOf" srcId="{BBE49A3F-C7F1-8944-AF75-B3FBB5C27A28}" destId="{5741D18E-0957-6D4F-AE52-686DE19850C0}" srcOrd="1" destOrd="0" presId="urn:microsoft.com/office/officeart/2016/7/layout/LinearBlockProcessNumbered"/>
    <dgm:cxn modelId="{7A849874-0837-B349-AE9D-923284196957}" type="presParOf" srcId="{BBE49A3F-C7F1-8944-AF75-B3FBB5C27A28}" destId="{6CB30B52-0B1E-2E4E-96FF-ACBD0368A6D7}" srcOrd="2" destOrd="0" presId="urn:microsoft.com/office/officeart/2016/7/layout/LinearBlockProcessNumbered"/>
    <dgm:cxn modelId="{C9E639C2-58E4-1948-9F81-0F081A2ADD70}" type="presParOf" srcId="{722A1180-FD9A-2D42-9FA8-250AF9D86FF4}" destId="{7B7A6D86-5A09-604F-AF63-B2DE960315E6}" srcOrd="1" destOrd="0" presId="urn:microsoft.com/office/officeart/2016/7/layout/LinearBlockProcessNumbered"/>
    <dgm:cxn modelId="{C10A8BCF-83EB-C649-A9BC-56A8E686291D}" type="presParOf" srcId="{722A1180-FD9A-2D42-9FA8-250AF9D86FF4}" destId="{70AD2237-D197-4942-8375-EB9532CB04E5}" srcOrd="2" destOrd="0" presId="urn:microsoft.com/office/officeart/2016/7/layout/LinearBlockProcessNumbered"/>
    <dgm:cxn modelId="{ACD96DEF-B587-9D4B-BD8F-8D507C2D7BF6}" type="presParOf" srcId="{70AD2237-D197-4942-8375-EB9532CB04E5}" destId="{58149172-8CF5-6046-B3A4-E417793FE29B}" srcOrd="0" destOrd="0" presId="urn:microsoft.com/office/officeart/2016/7/layout/LinearBlockProcessNumbered"/>
    <dgm:cxn modelId="{BD3D8F4D-96EB-2749-AD74-42932946641C}" type="presParOf" srcId="{70AD2237-D197-4942-8375-EB9532CB04E5}" destId="{B153FA4F-13CB-2F4A-867A-58375AB1A16C}" srcOrd="1" destOrd="0" presId="urn:microsoft.com/office/officeart/2016/7/layout/LinearBlockProcessNumbered"/>
    <dgm:cxn modelId="{A0E4500D-D716-C84F-AEB9-7BD1944C4999}" type="presParOf" srcId="{70AD2237-D197-4942-8375-EB9532CB04E5}" destId="{3593ED31-6A39-4247-9C41-287FCBE0D7EA}" srcOrd="2" destOrd="0" presId="urn:microsoft.com/office/officeart/2016/7/layout/LinearBlockProcessNumbered"/>
    <dgm:cxn modelId="{4678993B-2B73-FA4D-8E85-918FB3441F55}" type="presParOf" srcId="{722A1180-FD9A-2D42-9FA8-250AF9D86FF4}" destId="{CEB823F0-9AA0-2A49-8BC0-A47559993E67}" srcOrd="3" destOrd="0" presId="urn:microsoft.com/office/officeart/2016/7/layout/LinearBlockProcessNumbered"/>
    <dgm:cxn modelId="{50F80E85-3BB9-7A43-8B40-B15B7629AA3A}" type="presParOf" srcId="{722A1180-FD9A-2D42-9FA8-250AF9D86FF4}" destId="{A43D7EC9-D846-2849-A93C-C7DB397D793E}" srcOrd="4" destOrd="0" presId="urn:microsoft.com/office/officeart/2016/7/layout/LinearBlockProcessNumbered"/>
    <dgm:cxn modelId="{F777D730-EB69-DF4E-ACB8-1FFFDC4D0644}" type="presParOf" srcId="{A43D7EC9-D846-2849-A93C-C7DB397D793E}" destId="{82B610DF-90C2-B34C-8080-22B0FDBEF44A}" srcOrd="0" destOrd="0" presId="urn:microsoft.com/office/officeart/2016/7/layout/LinearBlockProcessNumbered"/>
    <dgm:cxn modelId="{8875EFF5-7E56-EA49-8C5E-10CDF178DEC3}" type="presParOf" srcId="{A43D7EC9-D846-2849-A93C-C7DB397D793E}" destId="{867E27F9-4BCF-FB4D-AD11-F4D130A352C2}" srcOrd="1" destOrd="0" presId="urn:microsoft.com/office/officeart/2016/7/layout/LinearBlockProcessNumbered"/>
    <dgm:cxn modelId="{9BF46175-6962-9649-AD55-14E93C0E794E}" type="presParOf" srcId="{A43D7EC9-D846-2849-A93C-C7DB397D793E}" destId="{33AFCAD8-7A91-FC48-BEE2-E9CFB6CFE6A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EFF35D-5F08-443D-A31D-CBB253412437}" type="doc">
      <dgm:prSet loTypeId="urn:microsoft.com/office/officeart/2009/3/layout/HorizontalOrganizationChart" loCatId="hierarchy" qsTypeId="urn:microsoft.com/office/officeart/2005/8/quickstyle/simple2" qsCatId="simple" csTypeId="urn:microsoft.com/office/officeart/2005/8/colors/colorful2" csCatId="colorful"/>
      <dgm:spPr/>
      <dgm:t>
        <a:bodyPr/>
        <a:lstStyle/>
        <a:p>
          <a:endParaRPr lang="en-US"/>
        </a:p>
      </dgm:t>
    </dgm:pt>
    <dgm:pt modelId="{97C76F3C-DCD3-47CB-8CE4-BF38EF29E2D1}">
      <dgm:prSet/>
      <dgm:spPr/>
      <dgm:t>
        <a:bodyPr/>
        <a:lstStyle/>
        <a:p>
          <a:r>
            <a:rPr lang="en-US"/>
            <a:t>Isotonic transfer of ECF from functional to non-functional body fluid compartments.</a:t>
          </a:r>
          <a:br>
            <a:rPr lang="en-US"/>
          </a:br>
          <a:endParaRPr lang="en-US"/>
        </a:p>
      </dgm:t>
    </dgm:pt>
    <dgm:pt modelId="{DFDFDF74-3129-45A6-AA83-98812C4925B1}" type="parTrans" cxnId="{A6F79DDF-1153-4DB9-A480-BD59763DA9A9}">
      <dgm:prSet/>
      <dgm:spPr/>
      <dgm:t>
        <a:bodyPr/>
        <a:lstStyle/>
        <a:p>
          <a:endParaRPr lang="en-US"/>
        </a:p>
      </dgm:t>
    </dgm:pt>
    <dgm:pt modelId="{4FC90322-A17B-49DE-809C-256A1FA41CC9}" type="sibTrans" cxnId="{A6F79DDF-1153-4DB9-A480-BD59763DA9A9}">
      <dgm:prSet/>
      <dgm:spPr/>
      <dgm:t>
        <a:bodyPr/>
        <a:lstStyle/>
        <a:p>
          <a:endParaRPr lang="en-US"/>
        </a:p>
      </dgm:t>
    </dgm:pt>
    <dgm:pt modelId="{540C5B19-2DA7-4E58-B822-48B697BF09C6}">
      <dgm:prSet/>
      <dgm:spPr/>
      <dgm:t>
        <a:bodyPr/>
        <a:lstStyle/>
        <a:p>
          <a:r>
            <a:rPr lang="en-US"/>
            <a:t>Depends on location and duration of surgical procedure, amount of tissue trauma, temperature.</a:t>
          </a:r>
        </a:p>
      </dgm:t>
    </dgm:pt>
    <dgm:pt modelId="{698B739C-1FFF-4E38-86C9-360A959D03C2}" type="parTrans" cxnId="{A6F22D7D-5F88-44A1-BBD8-E9FED437E51E}">
      <dgm:prSet/>
      <dgm:spPr/>
      <dgm:t>
        <a:bodyPr/>
        <a:lstStyle/>
        <a:p>
          <a:endParaRPr lang="en-US"/>
        </a:p>
      </dgm:t>
    </dgm:pt>
    <dgm:pt modelId="{3048DB1D-620C-4938-819C-F2F4DB448350}" type="sibTrans" cxnId="{A6F22D7D-5F88-44A1-BBD8-E9FED437E51E}">
      <dgm:prSet/>
      <dgm:spPr/>
      <dgm:t>
        <a:bodyPr/>
        <a:lstStyle/>
        <a:p>
          <a:endParaRPr lang="en-US"/>
        </a:p>
      </dgm:t>
    </dgm:pt>
    <dgm:pt modelId="{503F88A0-9998-0D46-8067-033FECC0A98E}" type="pres">
      <dgm:prSet presAssocID="{BBEFF35D-5F08-443D-A31D-CBB253412437}" presName="hierChild1" presStyleCnt="0">
        <dgm:presLayoutVars>
          <dgm:orgChart val="1"/>
          <dgm:chPref val="1"/>
          <dgm:dir/>
          <dgm:animOne val="branch"/>
          <dgm:animLvl val="lvl"/>
          <dgm:resizeHandles/>
        </dgm:presLayoutVars>
      </dgm:prSet>
      <dgm:spPr/>
    </dgm:pt>
    <dgm:pt modelId="{6FF581D6-57C0-B64B-9011-1848A0B0A027}" type="pres">
      <dgm:prSet presAssocID="{97C76F3C-DCD3-47CB-8CE4-BF38EF29E2D1}" presName="hierRoot1" presStyleCnt="0">
        <dgm:presLayoutVars>
          <dgm:hierBranch val="init"/>
        </dgm:presLayoutVars>
      </dgm:prSet>
      <dgm:spPr/>
    </dgm:pt>
    <dgm:pt modelId="{F560AB54-6F37-7B4B-B825-EC65A296D50B}" type="pres">
      <dgm:prSet presAssocID="{97C76F3C-DCD3-47CB-8CE4-BF38EF29E2D1}" presName="rootComposite1" presStyleCnt="0"/>
      <dgm:spPr/>
    </dgm:pt>
    <dgm:pt modelId="{C8010E48-8C6F-B841-BCC9-CE9E69AB35A0}" type="pres">
      <dgm:prSet presAssocID="{97C76F3C-DCD3-47CB-8CE4-BF38EF29E2D1}" presName="rootText1" presStyleLbl="node0" presStyleIdx="0" presStyleCnt="2">
        <dgm:presLayoutVars>
          <dgm:chPref val="3"/>
        </dgm:presLayoutVars>
      </dgm:prSet>
      <dgm:spPr/>
    </dgm:pt>
    <dgm:pt modelId="{0E8471D5-AFEE-E34E-9B3D-0541515DBCD8}" type="pres">
      <dgm:prSet presAssocID="{97C76F3C-DCD3-47CB-8CE4-BF38EF29E2D1}" presName="rootConnector1" presStyleLbl="node1" presStyleIdx="0" presStyleCnt="0"/>
      <dgm:spPr/>
    </dgm:pt>
    <dgm:pt modelId="{80B91B5A-938B-D347-9F74-BFB4D1359AD1}" type="pres">
      <dgm:prSet presAssocID="{97C76F3C-DCD3-47CB-8CE4-BF38EF29E2D1}" presName="hierChild2" presStyleCnt="0"/>
      <dgm:spPr/>
    </dgm:pt>
    <dgm:pt modelId="{B07DB400-7CC5-5D40-BA7A-2519FFC24E46}" type="pres">
      <dgm:prSet presAssocID="{97C76F3C-DCD3-47CB-8CE4-BF38EF29E2D1}" presName="hierChild3" presStyleCnt="0"/>
      <dgm:spPr/>
    </dgm:pt>
    <dgm:pt modelId="{697A096D-4DD4-3247-9332-4BE2DC7C2023}" type="pres">
      <dgm:prSet presAssocID="{540C5B19-2DA7-4E58-B822-48B697BF09C6}" presName="hierRoot1" presStyleCnt="0">
        <dgm:presLayoutVars>
          <dgm:hierBranch val="init"/>
        </dgm:presLayoutVars>
      </dgm:prSet>
      <dgm:spPr/>
    </dgm:pt>
    <dgm:pt modelId="{79223B18-6120-544E-873A-D32C2E713D22}" type="pres">
      <dgm:prSet presAssocID="{540C5B19-2DA7-4E58-B822-48B697BF09C6}" presName="rootComposite1" presStyleCnt="0"/>
      <dgm:spPr/>
    </dgm:pt>
    <dgm:pt modelId="{8BEF770E-3300-8C45-BC21-D522A8AA8930}" type="pres">
      <dgm:prSet presAssocID="{540C5B19-2DA7-4E58-B822-48B697BF09C6}" presName="rootText1" presStyleLbl="node0" presStyleIdx="1" presStyleCnt="2">
        <dgm:presLayoutVars>
          <dgm:chPref val="3"/>
        </dgm:presLayoutVars>
      </dgm:prSet>
      <dgm:spPr/>
    </dgm:pt>
    <dgm:pt modelId="{00728AA4-E0D9-4A43-A357-31F5E1422826}" type="pres">
      <dgm:prSet presAssocID="{540C5B19-2DA7-4E58-B822-48B697BF09C6}" presName="rootConnector1" presStyleLbl="node1" presStyleIdx="0" presStyleCnt="0"/>
      <dgm:spPr/>
    </dgm:pt>
    <dgm:pt modelId="{3F8E9529-24A6-054C-904B-673CC3FBD949}" type="pres">
      <dgm:prSet presAssocID="{540C5B19-2DA7-4E58-B822-48B697BF09C6}" presName="hierChild2" presStyleCnt="0"/>
      <dgm:spPr/>
    </dgm:pt>
    <dgm:pt modelId="{DD6A10EF-B015-6C41-AC17-ED63DFC9BF52}" type="pres">
      <dgm:prSet presAssocID="{540C5B19-2DA7-4E58-B822-48B697BF09C6}" presName="hierChild3" presStyleCnt="0"/>
      <dgm:spPr/>
    </dgm:pt>
  </dgm:ptLst>
  <dgm:cxnLst>
    <dgm:cxn modelId="{9E5B9C0E-610B-D244-933C-C97491E95EBE}" type="presOf" srcId="{540C5B19-2DA7-4E58-B822-48B697BF09C6}" destId="{00728AA4-E0D9-4A43-A357-31F5E1422826}" srcOrd="1" destOrd="0" presId="urn:microsoft.com/office/officeart/2009/3/layout/HorizontalOrganizationChart"/>
    <dgm:cxn modelId="{F726FF1D-0611-7A44-A141-6D205C3C4EAA}" type="presOf" srcId="{97C76F3C-DCD3-47CB-8CE4-BF38EF29E2D1}" destId="{0E8471D5-AFEE-E34E-9B3D-0541515DBCD8}" srcOrd="1" destOrd="0" presId="urn:microsoft.com/office/officeart/2009/3/layout/HorizontalOrganizationChart"/>
    <dgm:cxn modelId="{A6F22D7D-5F88-44A1-BBD8-E9FED437E51E}" srcId="{BBEFF35D-5F08-443D-A31D-CBB253412437}" destId="{540C5B19-2DA7-4E58-B822-48B697BF09C6}" srcOrd="1" destOrd="0" parTransId="{698B739C-1FFF-4E38-86C9-360A959D03C2}" sibTransId="{3048DB1D-620C-4938-819C-F2F4DB448350}"/>
    <dgm:cxn modelId="{A6F79DDF-1153-4DB9-A480-BD59763DA9A9}" srcId="{BBEFF35D-5F08-443D-A31D-CBB253412437}" destId="{97C76F3C-DCD3-47CB-8CE4-BF38EF29E2D1}" srcOrd="0" destOrd="0" parTransId="{DFDFDF74-3129-45A6-AA83-98812C4925B1}" sibTransId="{4FC90322-A17B-49DE-809C-256A1FA41CC9}"/>
    <dgm:cxn modelId="{06A17AEC-1122-A54E-AE4B-796BAA0B2E57}" type="presOf" srcId="{540C5B19-2DA7-4E58-B822-48B697BF09C6}" destId="{8BEF770E-3300-8C45-BC21-D522A8AA8930}" srcOrd="0" destOrd="0" presId="urn:microsoft.com/office/officeart/2009/3/layout/HorizontalOrganizationChart"/>
    <dgm:cxn modelId="{7652A3FA-F08D-254A-80B2-44D31AAE1083}" type="presOf" srcId="{97C76F3C-DCD3-47CB-8CE4-BF38EF29E2D1}" destId="{C8010E48-8C6F-B841-BCC9-CE9E69AB35A0}" srcOrd="0" destOrd="0" presId="urn:microsoft.com/office/officeart/2009/3/layout/HorizontalOrganizationChart"/>
    <dgm:cxn modelId="{E9B06BFD-1EFD-A247-8574-84C009AC7C9A}" type="presOf" srcId="{BBEFF35D-5F08-443D-A31D-CBB253412437}" destId="{503F88A0-9998-0D46-8067-033FECC0A98E}" srcOrd="0" destOrd="0" presId="urn:microsoft.com/office/officeart/2009/3/layout/HorizontalOrganizationChart"/>
    <dgm:cxn modelId="{3C4D8365-0A3D-F94B-B6FC-A9438412129F}" type="presParOf" srcId="{503F88A0-9998-0D46-8067-033FECC0A98E}" destId="{6FF581D6-57C0-B64B-9011-1848A0B0A027}" srcOrd="0" destOrd="0" presId="urn:microsoft.com/office/officeart/2009/3/layout/HorizontalOrganizationChart"/>
    <dgm:cxn modelId="{E5ECAE70-8313-D847-8458-28B82C385BED}" type="presParOf" srcId="{6FF581D6-57C0-B64B-9011-1848A0B0A027}" destId="{F560AB54-6F37-7B4B-B825-EC65A296D50B}" srcOrd="0" destOrd="0" presId="urn:microsoft.com/office/officeart/2009/3/layout/HorizontalOrganizationChart"/>
    <dgm:cxn modelId="{7E41B2F5-D89B-894C-A45E-8107A073341E}" type="presParOf" srcId="{F560AB54-6F37-7B4B-B825-EC65A296D50B}" destId="{C8010E48-8C6F-B841-BCC9-CE9E69AB35A0}" srcOrd="0" destOrd="0" presId="urn:microsoft.com/office/officeart/2009/3/layout/HorizontalOrganizationChart"/>
    <dgm:cxn modelId="{8BA6D774-A2CF-5E4C-BFE1-1978DE5057C8}" type="presParOf" srcId="{F560AB54-6F37-7B4B-B825-EC65A296D50B}" destId="{0E8471D5-AFEE-E34E-9B3D-0541515DBCD8}" srcOrd="1" destOrd="0" presId="urn:microsoft.com/office/officeart/2009/3/layout/HorizontalOrganizationChart"/>
    <dgm:cxn modelId="{5F7D09C4-9AC7-D843-BE8B-042EEFDCD1FF}" type="presParOf" srcId="{6FF581D6-57C0-B64B-9011-1848A0B0A027}" destId="{80B91B5A-938B-D347-9F74-BFB4D1359AD1}" srcOrd="1" destOrd="0" presId="urn:microsoft.com/office/officeart/2009/3/layout/HorizontalOrganizationChart"/>
    <dgm:cxn modelId="{6FF92A0F-0FF6-FE4D-98AE-F843FB0E04A3}" type="presParOf" srcId="{6FF581D6-57C0-B64B-9011-1848A0B0A027}" destId="{B07DB400-7CC5-5D40-BA7A-2519FFC24E46}" srcOrd="2" destOrd="0" presId="urn:microsoft.com/office/officeart/2009/3/layout/HorizontalOrganizationChart"/>
    <dgm:cxn modelId="{7BD7523E-D340-B64C-9EB8-13AD7F666B44}" type="presParOf" srcId="{503F88A0-9998-0D46-8067-033FECC0A98E}" destId="{697A096D-4DD4-3247-9332-4BE2DC7C2023}" srcOrd="1" destOrd="0" presId="urn:microsoft.com/office/officeart/2009/3/layout/HorizontalOrganizationChart"/>
    <dgm:cxn modelId="{1CAEAF19-2BE6-C349-B6C1-10523F02EE77}" type="presParOf" srcId="{697A096D-4DD4-3247-9332-4BE2DC7C2023}" destId="{79223B18-6120-544E-873A-D32C2E713D22}" srcOrd="0" destOrd="0" presId="urn:microsoft.com/office/officeart/2009/3/layout/HorizontalOrganizationChart"/>
    <dgm:cxn modelId="{E2CBDA5F-5CE2-3B41-B7F3-8E60456E63AB}" type="presParOf" srcId="{79223B18-6120-544E-873A-D32C2E713D22}" destId="{8BEF770E-3300-8C45-BC21-D522A8AA8930}" srcOrd="0" destOrd="0" presId="urn:microsoft.com/office/officeart/2009/3/layout/HorizontalOrganizationChart"/>
    <dgm:cxn modelId="{E24C3A02-F8D9-F744-97F0-25D57DE474A2}" type="presParOf" srcId="{79223B18-6120-544E-873A-D32C2E713D22}" destId="{00728AA4-E0D9-4A43-A357-31F5E1422826}" srcOrd="1" destOrd="0" presId="urn:microsoft.com/office/officeart/2009/3/layout/HorizontalOrganizationChart"/>
    <dgm:cxn modelId="{E74AA360-DBCC-324D-9EB7-2AB71031583B}" type="presParOf" srcId="{697A096D-4DD4-3247-9332-4BE2DC7C2023}" destId="{3F8E9529-24A6-054C-904B-673CC3FBD949}" srcOrd="1" destOrd="0" presId="urn:microsoft.com/office/officeart/2009/3/layout/HorizontalOrganizationChart"/>
    <dgm:cxn modelId="{AFE212F7-EE6F-8249-889D-2F644E517761}" type="presParOf" srcId="{697A096D-4DD4-3247-9332-4BE2DC7C2023}" destId="{DD6A10EF-B015-6C41-AC17-ED63DFC9BF5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A8EE5E-1DB6-4E99-9BDF-F25BE923058D}"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E242ADB8-2F8C-41A4-8329-3A5AC0CCAFFD}">
      <dgm:prSet/>
      <dgm:spPr/>
      <dgm:t>
        <a:bodyPr/>
        <a:lstStyle/>
        <a:p>
          <a:r>
            <a:rPr lang="en-US"/>
            <a:t>Superficial surgical intervention: 1-2 ml/kg/hr</a:t>
          </a:r>
          <a:br>
            <a:rPr lang="en-US"/>
          </a:br>
          <a:endParaRPr lang="en-US"/>
        </a:p>
      </dgm:t>
    </dgm:pt>
    <dgm:pt modelId="{38324B69-7FB8-4552-83E1-BB0B7B846B11}" type="parTrans" cxnId="{15443A78-FA01-415E-9B71-3206673FE083}">
      <dgm:prSet/>
      <dgm:spPr/>
      <dgm:t>
        <a:bodyPr/>
        <a:lstStyle/>
        <a:p>
          <a:endParaRPr lang="en-US"/>
        </a:p>
      </dgm:t>
    </dgm:pt>
    <dgm:pt modelId="{B374A71E-D78F-4A74-AF7F-3B3870B3D5C7}" type="sibTrans" cxnId="{15443A78-FA01-415E-9B71-3206673FE083}">
      <dgm:prSet phldrT="1" phldr="0"/>
      <dgm:spPr/>
      <dgm:t>
        <a:bodyPr/>
        <a:lstStyle/>
        <a:p>
          <a:r>
            <a:rPr lang="en-US"/>
            <a:t>1</a:t>
          </a:r>
        </a:p>
      </dgm:t>
    </dgm:pt>
    <dgm:pt modelId="{6B1AC184-7A00-4D05-8CEA-85823B200A7F}">
      <dgm:prSet/>
      <dgm:spPr/>
      <dgm:t>
        <a:bodyPr/>
        <a:lstStyle/>
        <a:p>
          <a:r>
            <a:rPr lang="en-US"/>
            <a:t>Minimal surgical trauma: 3-4 ml/kg/hr ( head and neck, hernia, knee).</a:t>
          </a:r>
          <a:br>
            <a:rPr lang="en-US"/>
          </a:br>
          <a:endParaRPr lang="en-US"/>
        </a:p>
      </dgm:t>
    </dgm:pt>
    <dgm:pt modelId="{6E596D83-9F3B-4BD7-9B09-0FFACBD319D9}" type="parTrans" cxnId="{49E801D6-D552-41EE-AF14-2BED56B47CB5}">
      <dgm:prSet/>
      <dgm:spPr/>
      <dgm:t>
        <a:bodyPr/>
        <a:lstStyle/>
        <a:p>
          <a:endParaRPr lang="en-US"/>
        </a:p>
      </dgm:t>
    </dgm:pt>
    <dgm:pt modelId="{4619F4F9-8749-4D03-9E88-0AB76F631E1C}" type="sibTrans" cxnId="{49E801D6-D552-41EE-AF14-2BED56B47CB5}">
      <dgm:prSet phldrT="2" phldr="0"/>
      <dgm:spPr/>
      <dgm:t>
        <a:bodyPr/>
        <a:lstStyle/>
        <a:p>
          <a:r>
            <a:rPr lang="en-US"/>
            <a:t>2</a:t>
          </a:r>
        </a:p>
      </dgm:t>
    </dgm:pt>
    <dgm:pt modelId="{B172412E-9F4E-45D8-852D-17F3DF3C3974}">
      <dgm:prSet/>
      <dgm:spPr/>
      <dgm:t>
        <a:bodyPr/>
        <a:lstStyle/>
        <a:p>
          <a:r>
            <a:rPr lang="en-US"/>
            <a:t>Moderate surgical trauma: 5-6 ml/kg/hr ( hysterectomy, chest surgery).</a:t>
          </a:r>
          <a:br>
            <a:rPr lang="en-US"/>
          </a:br>
          <a:endParaRPr lang="en-US"/>
        </a:p>
      </dgm:t>
    </dgm:pt>
    <dgm:pt modelId="{5CC55B6E-E530-42EF-8D51-48E5C54215EB}" type="parTrans" cxnId="{703FCE2D-13A8-4F37-8E57-6411FDF83A48}">
      <dgm:prSet/>
      <dgm:spPr/>
      <dgm:t>
        <a:bodyPr/>
        <a:lstStyle/>
        <a:p>
          <a:endParaRPr lang="en-US"/>
        </a:p>
      </dgm:t>
    </dgm:pt>
    <dgm:pt modelId="{9152359F-4CD0-4455-B1D4-BAD1365E1A97}" type="sibTrans" cxnId="{703FCE2D-13A8-4F37-8E57-6411FDF83A48}">
      <dgm:prSet phldrT="3" phldr="0"/>
      <dgm:spPr/>
      <dgm:t>
        <a:bodyPr/>
        <a:lstStyle/>
        <a:p>
          <a:r>
            <a:rPr lang="en-US"/>
            <a:t>3</a:t>
          </a:r>
        </a:p>
      </dgm:t>
    </dgm:pt>
    <dgm:pt modelId="{81F004B7-0410-4CF3-861F-516EAFB87EC9}">
      <dgm:prSet/>
      <dgm:spPr/>
      <dgm:t>
        <a:bodyPr/>
        <a:lstStyle/>
        <a:p>
          <a:r>
            <a:rPr lang="en-US"/>
            <a:t>Sever surgical trauma: 8-10 ml/kg/hr (AAA repair, nephrectomy).</a:t>
          </a:r>
        </a:p>
      </dgm:t>
    </dgm:pt>
    <dgm:pt modelId="{F6854F8D-5604-46A9-BE42-D7AF5D788659}" type="parTrans" cxnId="{8593B28B-6DB9-4B23-9515-763A4262F183}">
      <dgm:prSet/>
      <dgm:spPr/>
      <dgm:t>
        <a:bodyPr/>
        <a:lstStyle/>
        <a:p>
          <a:endParaRPr lang="en-US"/>
        </a:p>
      </dgm:t>
    </dgm:pt>
    <dgm:pt modelId="{8F3A8FBD-79BD-4AF1-A262-7922BDDE67B5}" type="sibTrans" cxnId="{8593B28B-6DB9-4B23-9515-763A4262F183}">
      <dgm:prSet phldrT="4" phldr="0"/>
      <dgm:spPr/>
      <dgm:t>
        <a:bodyPr/>
        <a:lstStyle/>
        <a:p>
          <a:r>
            <a:rPr lang="en-US"/>
            <a:t>4</a:t>
          </a:r>
        </a:p>
      </dgm:t>
    </dgm:pt>
    <dgm:pt modelId="{A2556570-FA10-3C46-846A-56899565BD7C}" type="pres">
      <dgm:prSet presAssocID="{A9A8EE5E-1DB6-4E99-9BDF-F25BE923058D}" presName="Name0" presStyleCnt="0">
        <dgm:presLayoutVars>
          <dgm:animLvl val="lvl"/>
          <dgm:resizeHandles val="exact"/>
        </dgm:presLayoutVars>
      </dgm:prSet>
      <dgm:spPr/>
    </dgm:pt>
    <dgm:pt modelId="{8BC8E040-1BA2-CE41-8E5E-9531FFB41799}" type="pres">
      <dgm:prSet presAssocID="{E242ADB8-2F8C-41A4-8329-3A5AC0CCAFFD}" presName="compositeNode" presStyleCnt="0">
        <dgm:presLayoutVars>
          <dgm:bulletEnabled val="1"/>
        </dgm:presLayoutVars>
      </dgm:prSet>
      <dgm:spPr/>
    </dgm:pt>
    <dgm:pt modelId="{63A76E98-890D-4C4E-AFCA-C0DCA7945290}" type="pres">
      <dgm:prSet presAssocID="{E242ADB8-2F8C-41A4-8329-3A5AC0CCAFFD}" presName="bgRect" presStyleLbl="bgAccFollowNode1" presStyleIdx="0" presStyleCnt="4"/>
      <dgm:spPr/>
    </dgm:pt>
    <dgm:pt modelId="{2B7332C8-B966-3343-90F2-E59425557C9E}" type="pres">
      <dgm:prSet presAssocID="{B374A71E-D78F-4A74-AF7F-3B3870B3D5C7}" presName="sibTransNodeCircle" presStyleLbl="alignNode1" presStyleIdx="0" presStyleCnt="8">
        <dgm:presLayoutVars>
          <dgm:chMax val="0"/>
          <dgm:bulletEnabled/>
        </dgm:presLayoutVars>
      </dgm:prSet>
      <dgm:spPr/>
    </dgm:pt>
    <dgm:pt modelId="{3F34EB88-ABF4-0140-8C63-906721A2BF80}" type="pres">
      <dgm:prSet presAssocID="{E242ADB8-2F8C-41A4-8329-3A5AC0CCAFFD}" presName="bottomLine" presStyleLbl="alignNode1" presStyleIdx="1" presStyleCnt="8">
        <dgm:presLayoutVars/>
      </dgm:prSet>
      <dgm:spPr/>
    </dgm:pt>
    <dgm:pt modelId="{2A6E9C5C-A670-694E-A457-4604BA28D078}" type="pres">
      <dgm:prSet presAssocID="{E242ADB8-2F8C-41A4-8329-3A5AC0CCAFFD}" presName="nodeText" presStyleLbl="bgAccFollowNode1" presStyleIdx="0" presStyleCnt="4">
        <dgm:presLayoutVars>
          <dgm:bulletEnabled val="1"/>
        </dgm:presLayoutVars>
      </dgm:prSet>
      <dgm:spPr/>
    </dgm:pt>
    <dgm:pt modelId="{9C9F190B-CA90-774E-A6DB-FBAA4C15C24E}" type="pres">
      <dgm:prSet presAssocID="{B374A71E-D78F-4A74-AF7F-3B3870B3D5C7}" presName="sibTrans" presStyleCnt="0"/>
      <dgm:spPr/>
    </dgm:pt>
    <dgm:pt modelId="{B4D84938-3F3E-2344-AF75-BB9F170777F4}" type="pres">
      <dgm:prSet presAssocID="{6B1AC184-7A00-4D05-8CEA-85823B200A7F}" presName="compositeNode" presStyleCnt="0">
        <dgm:presLayoutVars>
          <dgm:bulletEnabled val="1"/>
        </dgm:presLayoutVars>
      </dgm:prSet>
      <dgm:spPr/>
    </dgm:pt>
    <dgm:pt modelId="{D644295A-678A-784C-8600-A7523FD2803B}" type="pres">
      <dgm:prSet presAssocID="{6B1AC184-7A00-4D05-8CEA-85823B200A7F}" presName="bgRect" presStyleLbl="bgAccFollowNode1" presStyleIdx="1" presStyleCnt="4"/>
      <dgm:spPr/>
    </dgm:pt>
    <dgm:pt modelId="{7B8C8BF4-8D3E-F840-87F7-D03134BF0E73}" type="pres">
      <dgm:prSet presAssocID="{4619F4F9-8749-4D03-9E88-0AB76F631E1C}" presName="sibTransNodeCircle" presStyleLbl="alignNode1" presStyleIdx="2" presStyleCnt="8">
        <dgm:presLayoutVars>
          <dgm:chMax val="0"/>
          <dgm:bulletEnabled/>
        </dgm:presLayoutVars>
      </dgm:prSet>
      <dgm:spPr/>
    </dgm:pt>
    <dgm:pt modelId="{90663AA6-17D9-5842-B245-86E5D6EEBB35}" type="pres">
      <dgm:prSet presAssocID="{6B1AC184-7A00-4D05-8CEA-85823B200A7F}" presName="bottomLine" presStyleLbl="alignNode1" presStyleIdx="3" presStyleCnt="8">
        <dgm:presLayoutVars/>
      </dgm:prSet>
      <dgm:spPr/>
    </dgm:pt>
    <dgm:pt modelId="{37FF6CA7-FA53-B640-840E-55697E0161C1}" type="pres">
      <dgm:prSet presAssocID="{6B1AC184-7A00-4D05-8CEA-85823B200A7F}" presName="nodeText" presStyleLbl="bgAccFollowNode1" presStyleIdx="1" presStyleCnt="4">
        <dgm:presLayoutVars>
          <dgm:bulletEnabled val="1"/>
        </dgm:presLayoutVars>
      </dgm:prSet>
      <dgm:spPr/>
    </dgm:pt>
    <dgm:pt modelId="{3B55D35D-4DF0-304E-A6B6-DAD9C7E7F834}" type="pres">
      <dgm:prSet presAssocID="{4619F4F9-8749-4D03-9E88-0AB76F631E1C}" presName="sibTrans" presStyleCnt="0"/>
      <dgm:spPr/>
    </dgm:pt>
    <dgm:pt modelId="{D3F5FF3A-D2E2-F245-AFC2-2A3193208467}" type="pres">
      <dgm:prSet presAssocID="{B172412E-9F4E-45D8-852D-17F3DF3C3974}" presName="compositeNode" presStyleCnt="0">
        <dgm:presLayoutVars>
          <dgm:bulletEnabled val="1"/>
        </dgm:presLayoutVars>
      </dgm:prSet>
      <dgm:spPr/>
    </dgm:pt>
    <dgm:pt modelId="{D8C015F5-7A24-DC49-9FA8-5C2AD28ED796}" type="pres">
      <dgm:prSet presAssocID="{B172412E-9F4E-45D8-852D-17F3DF3C3974}" presName="bgRect" presStyleLbl="bgAccFollowNode1" presStyleIdx="2" presStyleCnt="4"/>
      <dgm:spPr/>
    </dgm:pt>
    <dgm:pt modelId="{81A686BE-CF63-6F49-A1D9-2A49C40881F6}" type="pres">
      <dgm:prSet presAssocID="{9152359F-4CD0-4455-B1D4-BAD1365E1A97}" presName="sibTransNodeCircle" presStyleLbl="alignNode1" presStyleIdx="4" presStyleCnt="8">
        <dgm:presLayoutVars>
          <dgm:chMax val="0"/>
          <dgm:bulletEnabled/>
        </dgm:presLayoutVars>
      </dgm:prSet>
      <dgm:spPr/>
    </dgm:pt>
    <dgm:pt modelId="{850BD10C-5AC5-D442-9437-60DA77B0A00F}" type="pres">
      <dgm:prSet presAssocID="{B172412E-9F4E-45D8-852D-17F3DF3C3974}" presName="bottomLine" presStyleLbl="alignNode1" presStyleIdx="5" presStyleCnt="8">
        <dgm:presLayoutVars/>
      </dgm:prSet>
      <dgm:spPr/>
    </dgm:pt>
    <dgm:pt modelId="{601C2B82-9D98-204E-8951-E831D1D8DA63}" type="pres">
      <dgm:prSet presAssocID="{B172412E-9F4E-45D8-852D-17F3DF3C3974}" presName="nodeText" presStyleLbl="bgAccFollowNode1" presStyleIdx="2" presStyleCnt="4">
        <dgm:presLayoutVars>
          <dgm:bulletEnabled val="1"/>
        </dgm:presLayoutVars>
      </dgm:prSet>
      <dgm:spPr/>
    </dgm:pt>
    <dgm:pt modelId="{3F22C545-AD0E-BE40-B25D-8B80FAC5656B}" type="pres">
      <dgm:prSet presAssocID="{9152359F-4CD0-4455-B1D4-BAD1365E1A97}" presName="sibTrans" presStyleCnt="0"/>
      <dgm:spPr/>
    </dgm:pt>
    <dgm:pt modelId="{3161D38C-31D1-054C-8A72-D977D1E042B8}" type="pres">
      <dgm:prSet presAssocID="{81F004B7-0410-4CF3-861F-516EAFB87EC9}" presName="compositeNode" presStyleCnt="0">
        <dgm:presLayoutVars>
          <dgm:bulletEnabled val="1"/>
        </dgm:presLayoutVars>
      </dgm:prSet>
      <dgm:spPr/>
    </dgm:pt>
    <dgm:pt modelId="{54B24DB8-B651-E549-8EF0-43134622A291}" type="pres">
      <dgm:prSet presAssocID="{81F004B7-0410-4CF3-861F-516EAFB87EC9}" presName="bgRect" presStyleLbl="bgAccFollowNode1" presStyleIdx="3" presStyleCnt="4"/>
      <dgm:spPr/>
    </dgm:pt>
    <dgm:pt modelId="{4A954CE6-9B92-1245-89E6-2049A8AFA7EC}" type="pres">
      <dgm:prSet presAssocID="{8F3A8FBD-79BD-4AF1-A262-7922BDDE67B5}" presName="sibTransNodeCircle" presStyleLbl="alignNode1" presStyleIdx="6" presStyleCnt="8">
        <dgm:presLayoutVars>
          <dgm:chMax val="0"/>
          <dgm:bulletEnabled/>
        </dgm:presLayoutVars>
      </dgm:prSet>
      <dgm:spPr/>
    </dgm:pt>
    <dgm:pt modelId="{8D7EB375-B97E-2645-B768-796D30007DE7}" type="pres">
      <dgm:prSet presAssocID="{81F004B7-0410-4CF3-861F-516EAFB87EC9}" presName="bottomLine" presStyleLbl="alignNode1" presStyleIdx="7" presStyleCnt="8">
        <dgm:presLayoutVars/>
      </dgm:prSet>
      <dgm:spPr/>
    </dgm:pt>
    <dgm:pt modelId="{85E3D39A-ED07-E947-A284-BE8D01E2157E}" type="pres">
      <dgm:prSet presAssocID="{81F004B7-0410-4CF3-861F-516EAFB87EC9}" presName="nodeText" presStyleLbl="bgAccFollowNode1" presStyleIdx="3" presStyleCnt="4">
        <dgm:presLayoutVars>
          <dgm:bulletEnabled val="1"/>
        </dgm:presLayoutVars>
      </dgm:prSet>
      <dgm:spPr/>
    </dgm:pt>
  </dgm:ptLst>
  <dgm:cxnLst>
    <dgm:cxn modelId="{7A2C2F08-C891-6141-BB84-041BFA6C2705}" type="presOf" srcId="{81F004B7-0410-4CF3-861F-516EAFB87EC9}" destId="{85E3D39A-ED07-E947-A284-BE8D01E2157E}" srcOrd="1" destOrd="0" presId="urn:microsoft.com/office/officeart/2016/7/layout/BasicLinearProcessNumbered"/>
    <dgm:cxn modelId="{703FCE2D-13A8-4F37-8E57-6411FDF83A48}" srcId="{A9A8EE5E-1DB6-4E99-9BDF-F25BE923058D}" destId="{B172412E-9F4E-45D8-852D-17F3DF3C3974}" srcOrd="2" destOrd="0" parTransId="{5CC55B6E-E530-42EF-8D51-48E5C54215EB}" sibTransId="{9152359F-4CD0-4455-B1D4-BAD1365E1A97}"/>
    <dgm:cxn modelId="{30BEF136-742F-104C-B0C1-2C788139658E}" type="presOf" srcId="{8F3A8FBD-79BD-4AF1-A262-7922BDDE67B5}" destId="{4A954CE6-9B92-1245-89E6-2049A8AFA7EC}" srcOrd="0" destOrd="0" presId="urn:microsoft.com/office/officeart/2016/7/layout/BasicLinearProcessNumbered"/>
    <dgm:cxn modelId="{8CF9883D-31E0-9441-821C-B5C3DA9129EF}" type="presOf" srcId="{B374A71E-D78F-4A74-AF7F-3B3870B3D5C7}" destId="{2B7332C8-B966-3343-90F2-E59425557C9E}" srcOrd="0" destOrd="0" presId="urn:microsoft.com/office/officeart/2016/7/layout/BasicLinearProcessNumbered"/>
    <dgm:cxn modelId="{F12D303E-F1CA-9544-BCD5-07E33F707186}" type="presOf" srcId="{6B1AC184-7A00-4D05-8CEA-85823B200A7F}" destId="{D644295A-678A-784C-8600-A7523FD2803B}" srcOrd="0" destOrd="0" presId="urn:microsoft.com/office/officeart/2016/7/layout/BasicLinearProcessNumbered"/>
    <dgm:cxn modelId="{8A24F751-D531-0846-AF31-BFF5EB8E6D29}" type="presOf" srcId="{81F004B7-0410-4CF3-861F-516EAFB87EC9}" destId="{54B24DB8-B651-E549-8EF0-43134622A291}" srcOrd="0" destOrd="0" presId="urn:microsoft.com/office/officeart/2016/7/layout/BasicLinearProcessNumbered"/>
    <dgm:cxn modelId="{6431715E-BBED-E647-A852-9174AF8DA148}" type="presOf" srcId="{B172412E-9F4E-45D8-852D-17F3DF3C3974}" destId="{601C2B82-9D98-204E-8951-E831D1D8DA63}" srcOrd="1" destOrd="0" presId="urn:microsoft.com/office/officeart/2016/7/layout/BasicLinearProcessNumbered"/>
    <dgm:cxn modelId="{7356675F-12BE-2C4C-83FD-C41479F14E0B}" type="presOf" srcId="{4619F4F9-8749-4D03-9E88-0AB76F631E1C}" destId="{7B8C8BF4-8D3E-F840-87F7-D03134BF0E73}" srcOrd="0" destOrd="0" presId="urn:microsoft.com/office/officeart/2016/7/layout/BasicLinearProcessNumbered"/>
    <dgm:cxn modelId="{4B3E9562-5262-154C-922D-0556515029B6}" type="presOf" srcId="{A9A8EE5E-1DB6-4E99-9BDF-F25BE923058D}" destId="{A2556570-FA10-3C46-846A-56899565BD7C}" srcOrd="0" destOrd="0" presId="urn:microsoft.com/office/officeart/2016/7/layout/BasicLinearProcessNumbered"/>
    <dgm:cxn modelId="{4C369F71-B7DF-5148-81E2-17C64346D3D2}" type="presOf" srcId="{9152359F-4CD0-4455-B1D4-BAD1365E1A97}" destId="{81A686BE-CF63-6F49-A1D9-2A49C40881F6}" srcOrd="0" destOrd="0" presId="urn:microsoft.com/office/officeart/2016/7/layout/BasicLinearProcessNumbered"/>
    <dgm:cxn modelId="{15443A78-FA01-415E-9B71-3206673FE083}" srcId="{A9A8EE5E-1DB6-4E99-9BDF-F25BE923058D}" destId="{E242ADB8-2F8C-41A4-8329-3A5AC0CCAFFD}" srcOrd="0" destOrd="0" parTransId="{38324B69-7FB8-4552-83E1-BB0B7B846B11}" sibTransId="{B374A71E-D78F-4A74-AF7F-3B3870B3D5C7}"/>
    <dgm:cxn modelId="{8593B28B-6DB9-4B23-9515-763A4262F183}" srcId="{A9A8EE5E-1DB6-4E99-9BDF-F25BE923058D}" destId="{81F004B7-0410-4CF3-861F-516EAFB87EC9}" srcOrd="3" destOrd="0" parTransId="{F6854F8D-5604-46A9-BE42-D7AF5D788659}" sibTransId="{8F3A8FBD-79BD-4AF1-A262-7922BDDE67B5}"/>
    <dgm:cxn modelId="{74ED6D9B-B654-3847-8017-C99D555D0959}" type="presOf" srcId="{B172412E-9F4E-45D8-852D-17F3DF3C3974}" destId="{D8C015F5-7A24-DC49-9FA8-5C2AD28ED796}" srcOrd="0" destOrd="0" presId="urn:microsoft.com/office/officeart/2016/7/layout/BasicLinearProcessNumbered"/>
    <dgm:cxn modelId="{485BCDA7-1500-FB4B-975D-33570C3092B0}" type="presOf" srcId="{E242ADB8-2F8C-41A4-8329-3A5AC0CCAFFD}" destId="{2A6E9C5C-A670-694E-A457-4604BA28D078}" srcOrd="1" destOrd="0" presId="urn:microsoft.com/office/officeart/2016/7/layout/BasicLinearProcessNumbered"/>
    <dgm:cxn modelId="{66097BC6-B4A0-BB47-9186-8D33BB26D028}" type="presOf" srcId="{E242ADB8-2F8C-41A4-8329-3A5AC0CCAFFD}" destId="{63A76E98-890D-4C4E-AFCA-C0DCA7945290}" srcOrd="0" destOrd="0" presId="urn:microsoft.com/office/officeart/2016/7/layout/BasicLinearProcessNumbered"/>
    <dgm:cxn modelId="{49E801D6-D552-41EE-AF14-2BED56B47CB5}" srcId="{A9A8EE5E-1DB6-4E99-9BDF-F25BE923058D}" destId="{6B1AC184-7A00-4D05-8CEA-85823B200A7F}" srcOrd="1" destOrd="0" parTransId="{6E596D83-9F3B-4BD7-9B09-0FFACBD319D9}" sibTransId="{4619F4F9-8749-4D03-9E88-0AB76F631E1C}"/>
    <dgm:cxn modelId="{D5336CFF-F26B-9745-A389-B8279A7E06DC}" type="presOf" srcId="{6B1AC184-7A00-4D05-8CEA-85823B200A7F}" destId="{37FF6CA7-FA53-B640-840E-55697E0161C1}" srcOrd="1" destOrd="0" presId="urn:microsoft.com/office/officeart/2016/7/layout/BasicLinearProcessNumbered"/>
    <dgm:cxn modelId="{F8893903-4BCE-E44B-BD6E-BEF20D031502}" type="presParOf" srcId="{A2556570-FA10-3C46-846A-56899565BD7C}" destId="{8BC8E040-1BA2-CE41-8E5E-9531FFB41799}" srcOrd="0" destOrd="0" presId="urn:microsoft.com/office/officeart/2016/7/layout/BasicLinearProcessNumbered"/>
    <dgm:cxn modelId="{F9E8EDE9-466C-824B-83B9-E7E0A6079B48}" type="presParOf" srcId="{8BC8E040-1BA2-CE41-8E5E-9531FFB41799}" destId="{63A76E98-890D-4C4E-AFCA-C0DCA7945290}" srcOrd="0" destOrd="0" presId="urn:microsoft.com/office/officeart/2016/7/layout/BasicLinearProcessNumbered"/>
    <dgm:cxn modelId="{B7940F76-581F-0C47-B44E-415E87B53620}" type="presParOf" srcId="{8BC8E040-1BA2-CE41-8E5E-9531FFB41799}" destId="{2B7332C8-B966-3343-90F2-E59425557C9E}" srcOrd="1" destOrd="0" presId="urn:microsoft.com/office/officeart/2016/7/layout/BasicLinearProcessNumbered"/>
    <dgm:cxn modelId="{F933DAB7-5362-9D4C-9C36-9A44482A8EB3}" type="presParOf" srcId="{8BC8E040-1BA2-CE41-8E5E-9531FFB41799}" destId="{3F34EB88-ABF4-0140-8C63-906721A2BF80}" srcOrd="2" destOrd="0" presId="urn:microsoft.com/office/officeart/2016/7/layout/BasicLinearProcessNumbered"/>
    <dgm:cxn modelId="{4B55FF1C-C619-6244-BB76-26F92DD5A3E2}" type="presParOf" srcId="{8BC8E040-1BA2-CE41-8E5E-9531FFB41799}" destId="{2A6E9C5C-A670-694E-A457-4604BA28D078}" srcOrd="3" destOrd="0" presId="urn:microsoft.com/office/officeart/2016/7/layout/BasicLinearProcessNumbered"/>
    <dgm:cxn modelId="{2CC8A33F-B443-6341-8296-D08C200664A2}" type="presParOf" srcId="{A2556570-FA10-3C46-846A-56899565BD7C}" destId="{9C9F190B-CA90-774E-A6DB-FBAA4C15C24E}" srcOrd="1" destOrd="0" presId="urn:microsoft.com/office/officeart/2016/7/layout/BasicLinearProcessNumbered"/>
    <dgm:cxn modelId="{D6C5A191-2A8A-014B-8A42-E8C2F7981794}" type="presParOf" srcId="{A2556570-FA10-3C46-846A-56899565BD7C}" destId="{B4D84938-3F3E-2344-AF75-BB9F170777F4}" srcOrd="2" destOrd="0" presId="urn:microsoft.com/office/officeart/2016/7/layout/BasicLinearProcessNumbered"/>
    <dgm:cxn modelId="{D5D22FFF-223B-CD4E-873F-EF32658BC50B}" type="presParOf" srcId="{B4D84938-3F3E-2344-AF75-BB9F170777F4}" destId="{D644295A-678A-784C-8600-A7523FD2803B}" srcOrd="0" destOrd="0" presId="urn:microsoft.com/office/officeart/2016/7/layout/BasicLinearProcessNumbered"/>
    <dgm:cxn modelId="{28437665-556E-A54C-AD16-8192016CD646}" type="presParOf" srcId="{B4D84938-3F3E-2344-AF75-BB9F170777F4}" destId="{7B8C8BF4-8D3E-F840-87F7-D03134BF0E73}" srcOrd="1" destOrd="0" presId="urn:microsoft.com/office/officeart/2016/7/layout/BasicLinearProcessNumbered"/>
    <dgm:cxn modelId="{96CE3F0D-E115-404C-A731-8580E4329B58}" type="presParOf" srcId="{B4D84938-3F3E-2344-AF75-BB9F170777F4}" destId="{90663AA6-17D9-5842-B245-86E5D6EEBB35}" srcOrd="2" destOrd="0" presId="urn:microsoft.com/office/officeart/2016/7/layout/BasicLinearProcessNumbered"/>
    <dgm:cxn modelId="{237211F3-FBC0-894B-B5AC-BC7625194D57}" type="presParOf" srcId="{B4D84938-3F3E-2344-AF75-BB9F170777F4}" destId="{37FF6CA7-FA53-B640-840E-55697E0161C1}" srcOrd="3" destOrd="0" presId="urn:microsoft.com/office/officeart/2016/7/layout/BasicLinearProcessNumbered"/>
    <dgm:cxn modelId="{C4C2A51F-6CA5-5D4B-83C9-4EF241E53AF1}" type="presParOf" srcId="{A2556570-FA10-3C46-846A-56899565BD7C}" destId="{3B55D35D-4DF0-304E-A6B6-DAD9C7E7F834}" srcOrd="3" destOrd="0" presId="urn:microsoft.com/office/officeart/2016/7/layout/BasicLinearProcessNumbered"/>
    <dgm:cxn modelId="{6C428BD9-59A9-CE41-B551-D3E719E488BF}" type="presParOf" srcId="{A2556570-FA10-3C46-846A-56899565BD7C}" destId="{D3F5FF3A-D2E2-F245-AFC2-2A3193208467}" srcOrd="4" destOrd="0" presId="urn:microsoft.com/office/officeart/2016/7/layout/BasicLinearProcessNumbered"/>
    <dgm:cxn modelId="{86500795-0728-3945-ACA3-5F0ABA1978AF}" type="presParOf" srcId="{D3F5FF3A-D2E2-F245-AFC2-2A3193208467}" destId="{D8C015F5-7A24-DC49-9FA8-5C2AD28ED796}" srcOrd="0" destOrd="0" presId="urn:microsoft.com/office/officeart/2016/7/layout/BasicLinearProcessNumbered"/>
    <dgm:cxn modelId="{160CAA59-EDEC-4642-9D4D-32E0E062F07D}" type="presParOf" srcId="{D3F5FF3A-D2E2-F245-AFC2-2A3193208467}" destId="{81A686BE-CF63-6F49-A1D9-2A49C40881F6}" srcOrd="1" destOrd="0" presId="urn:microsoft.com/office/officeart/2016/7/layout/BasicLinearProcessNumbered"/>
    <dgm:cxn modelId="{7ACCFA68-D1F9-2E4E-92AC-BA48DB0A85A1}" type="presParOf" srcId="{D3F5FF3A-D2E2-F245-AFC2-2A3193208467}" destId="{850BD10C-5AC5-D442-9437-60DA77B0A00F}" srcOrd="2" destOrd="0" presId="urn:microsoft.com/office/officeart/2016/7/layout/BasicLinearProcessNumbered"/>
    <dgm:cxn modelId="{FF931FB3-E36C-C049-AD65-A7AA906E8452}" type="presParOf" srcId="{D3F5FF3A-D2E2-F245-AFC2-2A3193208467}" destId="{601C2B82-9D98-204E-8951-E831D1D8DA63}" srcOrd="3" destOrd="0" presId="urn:microsoft.com/office/officeart/2016/7/layout/BasicLinearProcessNumbered"/>
    <dgm:cxn modelId="{AB015E8D-6154-4344-8E96-C6A6D755819A}" type="presParOf" srcId="{A2556570-FA10-3C46-846A-56899565BD7C}" destId="{3F22C545-AD0E-BE40-B25D-8B80FAC5656B}" srcOrd="5" destOrd="0" presId="urn:microsoft.com/office/officeart/2016/7/layout/BasicLinearProcessNumbered"/>
    <dgm:cxn modelId="{67408D78-4E26-AF40-890A-96331250129A}" type="presParOf" srcId="{A2556570-FA10-3C46-846A-56899565BD7C}" destId="{3161D38C-31D1-054C-8A72-D977D1E042B8}" srcOrd="6" destOrd="0" presId="urn:microsoft.com/office/officeart/2016/7/layout/BasicLinearProcessNumbered"/>
    <dgm:cxn modelId="{A082D93D-681C-A543-95F8-363E592D8FE5}" type="presParOf" srcId="{3161D38C-31D1-054C-8A72-D977D1E042B8}" destId="{54B24DB8-B651-E549-8EF0-43134622A291}" srcOrd="0" destOrd="0" presId="urn:microsoft.com/office/officeart/2016/7/layout/BasicLinearProcessNumbered"/>
    <dgm:cxn modelId="{FE5A8BA2-277C-8E47-9C79-AA93A596CDB0}" type="presParOf" srcId="{3161D38C-31D1-054C-8A72-D977D1E042B8}" destId="{4A954CE6-9B92-1245-89E6-2049A8AFA7EC}" srcOrd="1" destOrd="0" presId="urn:microsoft.com/office/officeart/2016/7/layout/BasicLinearProcessNumbered"/>
    <dgm:cxn modelId="{A896B9B9-45B3-5A48-8339-4B083096AA7A}" type="presParOf" srcId="{3161D38C-31D1-054C-8A72-D977D1E042B8}" destId="{8D7EB375-B97E-2645-B768-796D30007DE7}" srcOrd="2" destOrd="0" presId="urn:microsoft.com/office/officeart/2016/7/layout/BasicLinearProcessNumbered"/>
    <dgm:cxn modelId="{D34BD00F-F09F-2D4D-BDBD-EE0B22BF041D}" type="presParOf" srcId="{3161D38C-31D1-054C-8A72-D977D1E042B8}" destId="{85E3D39A-ED07-E947-A284-BE8D01E2157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94D2B4-6864-418F-A999-A2C0D379B85A}" type="doc">
      <dgm:prSet loTypeId="urn:microsoft.com/office/officeart/2009/3/layout/HorizontalOrganizationChart" loCatId="hierarchy" qsTypeId="urn:microsoft.com/office/officeart/2005/8/quickstyle/simple2" qsCatId="simple" csTypeId="urn:microsoft.com/office/officeart/2005/8/colors/colorful2" csCatId="colorful"/>
      <dgm:spPr/>
      <dgm:t>
        <a:bodyPr/>
        <a:lstStyle/>
        <a:p>
          <a:endParaRPr lang="en-US"/>
        </a:p>
      </dgm:t>
    </dgm:pt>
    <dgm:pt modelId="{EB1F8F94-B7B2-4EF0-B559-A6CD94C727F7}">
      <dgm:prSet/>
      <dgm:spPr/>
      <dgm:t>
        <a:bodyPr/>
        <a:lstStyle/>
        <a:p>
          <a:r>
            <a:rPr lang="en-US"/>
            <a:t>Every ONE ml of blood loss is replaced by THREE ml of crystalloid solution</a:t>
          </a:r>
          <a:br>
            <a:rPr lang="en-US"/>
          </a:br>
          <a:r>
            <a:rPr lang="en-US"/>
            <a:t>(WHY??)</a:t>
          </a:r>
          <a:br>
            <a:rPr lang="en-US"/>
          </a:br>
          <a:br>
            <a:rPr lang="en-US"/>
          </a:br>
          <a:endParaRPr lang="en-US"/>
        </a:p>
      </dgm:t>
    </dgm:pt>
    <dgm:pt modelId="{20BE6171-C217-4873-9567-3DF6CCE79B74}" type="parTrans" cxnId="{8500B842-F31C-486B-B52C-F6775F4F4D41}">
      <dgm:prSet/>
      <dgm:spPr/>
      <dgm:t>
        <a:bodyPr/>
        <a:lstStyle/>
        <a:p>
          <a:endParaRPr lang="en-US"/>
        </a:p>
      </dgm:t>
    </dgm:pt>
    <dgm:pt modelId="{0E08B544-3667-4894-A6D9-B3A5EE897E49}" type="sibTrans" cxnId="{8500B842-F31C-486B-B52C-F6775F4F4D41}">
      <dgm:prSet/>
      <dgm:spPr/>
      <dgm:t>
        <a:bodyPr/>
        <a:lstStyle/>
        <a:p>
          <a:endParaRPr lang="en-US"/>
        </a:p>
      </dgm:t>
    </dgm:pt>
    <dgm:pt modelId="{1F97F6BD-F30D-42D7-A39F-E6EABE3FE635}">
      <dgm:prSet/>
      <dgm:spPr/>
      <dgm:t>
        <a:bodyPr/>
        <a:lstStyle/>
        <a:p>
          <a:r>
            <a:rPr lang="en-US"/>
            <a:t>When using PRBCs or colloids: replace blood loss as volume per volume.</a:t>
          </a:r>
        </a:p>
      </dgm:t>
    </dgm:pt>
    <dgm:pt modelId="{AED01246-924E-4448-A9A1-67AE982D3155}" type="parTrans" cxnId="{6310AA01-C7B4-4C1A-ADFC-2031FC94B202}">
      <dgm:prSet/>
      <dgm:spPr/>
      <dgm:t>
        <a:bodyPr/>
        <a:lstStyle/>
        <a:p>
          <a:endParaRPr lang="en-US"/>
        </a:p>
      </dgm:t>
    </dgm:pt>
    <dgm:pt modelId="{9A68D889-FFC8-4C61-A6BD-0B2B8D2E1B85}" type="sibTrans" cxnId="{6310AA01-C7B4-4C1A-ADFC-2031FC94B202}">
      <dgm:prSet/>
      <dgm:spPr/>
      <dgm:t>
        <a:bodyPr/>
        <a:lstStyle/>
        <a:p>
          <a:endParaRPr lang="en-US"/>
        </a:p>
      </dgm:t>
    </dgm:pt>
    <dgm:pt modelId="{76D9C63D-B960-574C-B22C-2FAD11F0A446}" type="pres">
      <dgm:prSet presAssocID="{0F94D2B4-6864-418F-A999-A2C0D379B85A}" presName="hierChild1" presStyleCnt="0">
        <dgm:presLayoutVars>
          <dgm:orgChart val="1"/>
          <dgm:chPref val="1"/>
          <dgm:dir/>
          <dgm:animOne val="branch"/>
          <dgm:animLvl val="lvl"/>
          <dgm:resizeHandles/>
        </dgm:presLayoutVars>
      </dgm:prSet>
      <dgm:spPr/>
    </dgm:pt>
    <dgm:pt modelId="{4A4AB36A-A631-A84E-8500-DC002697A4BD}" type="pres">
      <dgm:prSet presAssocID="{EB1F8F94-B7B2-4EF0-B559-A6CD94C727F7}" presName="hierRoot1" presStyleCnt="0">
        <dgm:presLayoutVars>
          <dgm:hierBranch val="init"/>
        </dgm:presLayoutVars>
      </dgm:prSet>
      <dgm:spPr/>
    </dgm:pt>
    <dgm:pt modelId="{7E85D5E2-5D70-6E48-82D1-F9DB04F532D8}" type="pres">
      <dgm:prSet presAssocID="{EB1F8F94-B7B2-4EF0-B559-A6CD94C727F7}" presName="rootComposite1" presStyleCnt="0"/>
      <dgm:spPr/>
    </dgm:pt>
    <dgm:pt modelId="{2D11AA08-1D3D-7A4D-B617-0344E5235F56}" type="pres">
      <dgm:prSet presAssocID="{EB1F8F94-B7B2-4EF0-B559-A6CD94C727F7}" presName="rootText1" presStyleLbl="node0" presStyleIdx="0" presStyleCnt="2">
        <dgm:presLayoutVars>
          <dgm:chPref val="3"/>
        </dgm:presLayoutVars>
      </dgm:prSet>
      <dgm:spPr/>
    </dgm:pt>
    <dgm:pt modelId="{58C43C5A-3CA8-FA40-AFC3-85A66BE9341C}" type="pres">
      <dgm:prSet presAssocID="{EB1F8F94-B7B2-4EF0-B559-A6CD94C727F7}" presName="rootConnector1" presStyleLbl="node1" presStyleIdx="0" presStyleCnt="0"/>
      <dgm:spPr/>
    </dgm:pt>
    <dgm:pt modelId="{04E87399-DF3D-3D45-8AB3-3F977CC5E391}" type="pres">
      <dgm:prSet presAssocID="{EB1F8F94-B7B2-4EF0-B559-A6CD94C727F7}" presName="hierChild2" presStyleCnt="0"/>
      <dgm:spPr/>
    </dgm:pt>
    <dgm:pt modelId="{18762D2B-8AEC-EA45-A594-003A1B8E7198}" type="pres">
      <dgm:prSet presAssocID="{EB1F8F94-B7B2-4EF0-B559-A6CD94C727F7}" presName="hierChild3" presStyleCnt="0"/>
      <dgm:spPr/>
    </dgm:pt>
    <dgm:pt modelId="{52E6B9D3-195A-5141-84BF-024A7D2DBCB8}" type="pres">
      <dgm:prSet presAssocID="{1F97F6BD-F30D-42D7-A39F-E6EABE3FE635}" presName="hierRoot1" presStyleCnt="0">
        <dgm:presLayoutVars>
          <dgm:hierBranch val="init"/>
        </dgm:presLayoutVars>
      </dgm:prSet>
      <dgm:spPr/>
    </dgm:pt>
    <dgm:pt modelId="{CF302848-0591-ED46-9AE1-E81625B80E30}" type="pres">
      <dgm:prSet presAssocID="{1F97F6BD-F30D-42D7-A39F-E6EABE3FE635}" presName="rootComposite1" presStyleCnt="0"/>
      <dgm:spPr/>
    </dgm:pt>
    <dgm:pt modelId="{B641E133-75E0-364B-86CB-FD438C9F3F34}" type="pres">
      <dgm:prSet presAssocID="{1F97F6BD-F30D-42D7-A39F-E6EABE3FE635}" presName="rootText1" presStyleLbl="node0" presStyleIdx="1" presStyleCnt="2">
        <dgm:presLayoutVars>
          <dgm:chPref val="3"/>
        </dgm:presLayoutVars>
      </dgm:prSet>
      <dgm:spPr/>
    </dgm:pt>
    <dgm:pt modelId="{E207746E-AE4C-FE41-AC8A-50E983D28024}" type="pres">
      <dgm:prSet presAssocID="{1F97F6BD-F30D-42D7-A39F-E6EABE3FE635}" presName="rootConnector1" presStyleLbl="node1" presStyleIdx="0" presStyleCnt="0"/>
      <dgm:spPr/>
    </dgm:pt>
    <dgm:pt modelId="{70E839A0-BF04-A34D-8030-E20A367CD790}" type="pres">
      <dgm:prSet presAssocID="{1F97F6BD-F30D-42D7-A39F-E6EABE3FE635}" presName="hierChild2" presStyleCnt="0"/>
      <dgm:spPr/>
    </dgm:pt>
    <dgm:pt modelId="{26EF1598-41CE-5940-AC25-AF1C87A25562}" type="pres">
      <dgm:prSet presAssocID="{1F97F6BD-F30D-42D7-A39F-E6EABE3FE635}" presName="hierChild3" presStyleCnt="0"/>
      <dgm:spPr/>
    </dgm:pt>
  </dgm:ptLst>
  <dgm:cxnLst>
    <dgm:cxn modelId="{6310AA01-C7B4-4C1A-ADFC-2031FC94B202}" srcId="{0F94D2B4-6864-418F-A999-A2C0D379B85A}" destId="{1F97F6BD-F30D-42D7-A39F-E6EABE3FE635}" srcOrd="1" destOrd="0" parTransId="{AED01246-924E-4448-A9A1-67AE982D3155}" sibTransId="{9A68D889-FFC8-4C61-A6BD-0B2B8D2E1B85}"/>
    <dgm:cxn modelId="{8500B842-F31C-486B-B52C-F6775F4F4D41}" srcId="{0F94D2B4-6864-418F-A999-A2C0D379B85A}" destId="{EB1F8F94-B7B2-4EF0-B559-A6CD94C727F7}" srcOrd="0" destOrd="0" parTransId="{20BE6171-C217-4873-9567-3DF6CCE79B74}" sibTransId="{0E08B544-3667-4894-A6D9-B3A5EE897E49}"/>
    <dgm:cxn modelId="{45C8E28A-2F3D-2F40-9583-A853B3EFF2F6}" type="presOf" srcId="{1F97F6BD-F30D-42D7-A39F-E6EABE3FE635}" destId="{E207746E-AE4C-FE41-AC8A-50E983D28024}" srcOrd="1" destOrd="0" presId="urn:microsoft.com/office/officeart/2009/3/layout/HorizontalOrganizationChart"/>
    <dgm:cxn modelId="{4C16EAAF-9533-D345-82A3-EB57679AF172}" type="presOf" srcId="{EB1F8F94-B7B2-4EF0-B559-A6CD94C727F7}" destId="{58C43C5A-3CA8-FA40-AFC3-85A66BE9341C}" srcOrd="1" destOrd="0" presId="urn:microsoft.com/office/officeart/2009/3/layout/HorizontalOrganizationChart"/>
    <dgm:cxn modelId="{E46C4FCB-634E-9340-B511-893BB5603161}" type="presOf" srcId="{1F97F6BD-F30D-42D7-A39F-E6EABE3FE635}" destId="{B641E133-75E0-364B-86CB-FD438C9F3F34}" srcOrd="0" destOrd="0" presId="urn:microsoft.com/office/officeart/2009/3/layout/HorizontalOrganizationChart"/>
    <dgm:cxn modelId="{1E48BACB-FF28-CF46-AC4B-0B9C1961C243}" type="presOf" srcId="{EB1F8F94-B7B2-4EF0-B559-A6CD94C727F7}" destId="{2D11AA08-1D3D-7A4D-B617-0344E5235F56}" srcOrd="0" destOrd="0" presId="urn:microsoft.com/office/officeart/2009/3/layout/HorizontalOrganizationChart"/>
    <dgm:cxn modelId="{EE0334EF-8E1A-B64E-85BE-271B3AA4C689}" type="presOf" srcId="{0F94D2B4-6864-418F-A999-A2C0D379B85A}" destId="{76D9C63D-B960-574C-B22C-2FAD11F0A446}" srcOrd="0" destOrd="0" presId="urn:microsoft.com/office/officeart/2009/3/layout/HorizontalOrganizationChart"/>
    <dgm:cxn modelId="{B3AA9EC1-9775-7C4C-971B-6CD4D0DCF684}" type="presParOf" srcId="{76D9C63D-B960-574C-B22C-2FAD11F0A446}" destId="{4A4AB36A-A631-A84E-8500-DC002697A4BD}" srcOrd="0" destOrd="0" presId="urn:microsoft.com/office/officeart/2009/3/layout/HorizontalOrganizationChart"/>
    <dgm:cxn modelId="{56E84519-1D6B-E54A-A197-3952544717CE}" type="presParOf" srcId="{4A4AB36A-A631-A84E-8500-DC002697A4BD}" destId="{7E85D5E2-5D70-6E48-82D1-F9DB04F532D8}" srcOrd="0" destOrd="0" presId="urn:microsoft.com/office/officeart/2009/3/layout/HorizontalOrganizationChart"/>
    <dgm:cxn modelId="{538639B0-8BEB-434B-97F2-4BB40D543BD3}" type="presParOf" srcId="{7E85D5E2-5D70-6E48-82D1-F9DB04F532D8}" destId="{2D11AA08-1D3D-7A4D-B617-0344E5235F56}" srcOrd="0" destOrd="0" presId="urn:microsoft.com/office/officeart/2009/3/layout/HorizontalOrganizationChart"/>
    <dgm:cxn modelId="{256FB8A0-11E7-074D-BDA3-4922E11BC6B2}" type="presParOf" srcId="{7E85D5E2-5D70-6E48-82D1-F9DB04F532D8}" destId="{58C43C5A-3CA8-FA40-AFC3-85A66BE9341C}" srcOrd="1" destOrd="0" presId="urn:microsoft.com/office/officeart/2009/3/layout/HorizontalOrganizationChart"/>
    <dgm:cxn modelId="{85D0AD56-44FF-3D45-9B09-BEFC11A3DC1B}" type="presParOf" srcId="{4A4AB36A-A631-A84E-8500-DC002697A4BD}" destId="{04E87399-DF3D-3D45-8AB3-3F977CC5E391}" srcOrd="1" destOrd="0" presId="urn:microsoft.com/office/officeart/2009/3/layout/HorizontalOrganizationChart"/>
    <dgm:cxn modelId="{7F9DDD6D-4094-DC44-B749-D1234B407D62}" type="presParOf" srcId="{4A4AB36A-A631-A84E-8500-DC002697A4BD}" destId="{18762D2B-8AEC-EA45-A594-003A1B8E7198}" srcOrd="2" destOrd="0" presId="urn:microsoft.com/office/officeart/2009/3/layout/HorizontalOrganizationChart"/>
    <dgm:cxn modelId="{C34D51B9-FE89-F847-B9E2-F176D1D64912}" type="presParOf" srcId="{76D9C63D-B960-574C-B22C-2FAD11F0A446}" destId="{52E6B9D3-195A-5141-84BF-024A7D2DBCB8}" srcOrd="1" destOrd="0" presId="urn:microsoft.com/office/officeart/2009/3/layout/HorizontalOrganizationChart"/>
    <dgm:cxn modelId="{7A0EE0EF-4ACC-9449-8318-AE17D9C2AD69}" type="presParOf" srcId="{52E6B9D3-195A-5141-84BF-024A7D2DBCB8}" destId="{CF302848-0591-ED46-9AE1-E81625B80E30}" srcOrd="0" destOrd="0" presId="urn:microsoft.com/office/officeart/2009/3/layout/HorizontalOrganizationChart"/>
    <dgm:cxn modelId="{BFE3C313-588E-D94C-A2D3-7DA1446B93ED}" type="presParOf" srcId="{CF302848-0591-ED46-9AE1-E81625B80E30}" destId="{B641E133-75E0-364B-86CB-FD438C9F3F34}" srcOrd="0" destOrd="0" presId="urn:microsoft.com/office/officeart/2009/3/layout/HorizontalOrganizationChart"/>
    <dgm:cxn modelId="{490CD45D-6AD3-2749-8BD0-03A56A736FA9}" type="presParOf" srcId="{CF302848-0591-ED46-9AE1-E81625B80E30}" destId="{E207746E-AE4C-FE41-AC8A-50E983D28024}" srcOrd="1" destOrd="0" presId="urn:microsoft.com/office/officeart/2009/3/layout/HorizontalOrganizationChart"/>
    <dgm:cxn modelId="{1C65CFDE-10E2-BE4D-B8F5-4BDB627D7F45}" type="presParOf" srcId="{52E6B9D3-195A-5141-84BF-024A7D2DBCB8}" destId="{70E839A0-BF04-A34D-8030-E20A367CD790}" srcOrd="1" destOrd="0" presId="urn:microsoft.com/office/officeart/2009/3/layout/HorizontalOrganizationChart"/>
    <dgm:cxn modelId="{40B24BE6-3D45-2A4C-8C0B-6EB5108F0112}" type="presParOf" srcId="{52E6B9D3-195A-5141-84BF-024A7D2DBCB8}" destId="{26EF1598-41CE-5940-AC25-AF1C87A2556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1A1EF2-DF56-4AB3-A863-D79B3DA7191E}"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65861AC3-EAC3-4173-9094-FEDDA03C06D3}">
      <dgm:prSet/>
      <dgm:spPr/>
      <dgm:t>
        <a:bodyPr/>
        <a:lstStyle/>
        <a:p>
          <a:r>
            <a:rPr lang="en-US"/>
            <a:t>Ongoing fluid losses from other sites:</a:t>
          </a:r>
          <a:br>
            <a:rPr lang="en-US"/>
          </a:br>
          <a:r>
            <a:rPr lang="en-US"/>
            <a:t>- gastric drainage.</a:t>
          </a:r>
          <a:br>
            <a:rPr lang="en-US"/>
          </a:br>
          <a:r>
            <a:rPr lang="en-US"/>
            <a:t>- ostomy output.</a:t>
          </a:r>
          <a:br>
            <a:rPr lang="en-US"/>
          </a:br>
          <a:r>
            <a:rPr lang="en-US"/>
            <a:t>- others.</a:t>
          </a:r>
          <a:br>
            <a:rPr lang="en-US"/>
          </a:br>
          <a:endParaRPr lang="en-US"/>
        </a:p>
      </dgm:t>
    </dgm:pt>
    <dgm:pt modelId="{757CEF78-27DC-40F5-B60A-F025E7057257}" type="parTrans" cxnId="{50CD649C-CFEA-49E7-B306-78A1E6FCD74E}">
      <dgm:prSet/>
      <dgm:spPr/>
      <dgm:t>
        <a:bodyPr/>
        <a:lstStyle/>
        <a:p>
          <a:endParaRPr lang="en-US"/>
        </a:p>
      </dgm:t>
    </dgm:pt>
    <dgm:pt modelId="{BF9BF0A1-700D-42EA-BAD5-B7C0770A796B}" type="sibTrans" cxnId="{50CD649C-CFEA-49E7-B306-78A1E6FCD74E}">
      <dgm:prSet/>
      <dgm:spPr/>
      <dgm:t>
        <a:bodyPr/>
        <a:lstStyle/>
        <a:p>
          <a:endParaRPr lang="en-US"/>
        </a:p>
      </dgm:t>
    </dgm:pt>
    <dgm:pt modelId="{EE44971D-A6F6-474D-ADC3-349BBE12895B}">
      <dgm:prSet/>
      <dgm:spPr/>
      <dgm:t>
        <a:bodyPr/>
        <a:lstStyle/>
        <a:p>
          <a:r>
            <a:rPr lang="en-US"/>
            <a:t>Replace as volume per volume using crystalloid solutions.</a:t>
          </a:r>
        </a:p>
      </dgm:t>
    </dgm:pt>
    <dgm:pt modelId="{A4DFF4E9-0DD6-4C4D-B41A-7532C39ED77D}" type="parTrans" cxnId="{7B2B7730-5559-41B5-A59B-0CD2AA8229C1}">
      <dgm:prSet/>
      <dgm:spPr/>
      <dgm:t>
        <a:bodyPr/>
        <a:lstStyle/>
        <a:p>
          <a:endParaRPr lang="en-US"/>
        </a:p>
      </dgm:t>
    </dgm:pt>
    <dgm:pt modelId="{0EE7F849-5BD3-481D-A9B5-53AA033627B9}" type="sibTrans" cxnId="{7B2B7730-5559-41B5-A59B-0CD2AA8229C1}">
      <dgm:prSet/>
      <dgm:spPr/>
      <dgm:t>
        <a:bodyPr/>
        <a:lstStyle/>
        <a:p>
          <a:endParaRPr lang="en-US"/>
        </a:p>
      </dgm:t>
    </dgm:pt>
    <dgm:pt modelId="{7CDB8E11-DC13-804F-98D6-28B4545DBF5B}" type="pres">
      <dgm:prSet presAssocID="{3C1A1EF2-DF56-4AB3-A863-D79B3DA7191E}" presName="diagram" presStyleCnt="0">
        <dgm:presLayoutVars>
          <dgm:dir/>
          <dgm:resizeHandles val="exact"/>
        </dgm:presLayoutVars>
      </dgm:prSet>
      <dgm:spPr/>
    </dgm:pt>
    <dgm:pt modelId="{E7BC68F0-31A6-2447-947E-F8BB7D2C5BB6}" type="pres">
      <dgm:prSet presAssocID="{65861AC3-EAC3-4173-9094-FEDDA03C06D3}" presName="node" presStyleLbl="node1" presStyleIdx="0" presStyleCnt="2">
        <dgm:presLayoutVars>
          <dgm:bulletEnabled val="1"/>
        </dgm:presLayoutVars>
      </dgm:prSet>
      <dgm:spPr/>
    </dgm:pt>
    <dgm:pt modelId="{F57440A2-F011-2B41-8AD8-75FFC6CC464C}" type="pres">
      <dgm:prSet presAssocID="{BF9BF0A1-700D-42EA-BAD5-B7C0770A796B}" presName="sibTrans" presStyleCnt="0"/>
      <dgm:spPr/>
    </dgm:pt>
    <dgm:pt modelId="{17C5261B-96C4-4F42-BDCA-6465E135CF61}" type="pres">
      <dgm:prSet presAssocID="{EE44971D-A6F6-474D-ADC3-349BBE12895B}" presName="node" presStyleLbl="node1" presStyleIdx="1" presStyleCnt="2">
        <dgm:presLayoutVars>
          <dgm:bulletEnabled val="1"/>
        </dgm:presLayoutVars>
      </dgm:prSet>
      <dgm:spPr/>
    </dgm:pt>
  </dgm:ptLst>
  <dgm:cxnLst>
    <dgm:cxn modelId="{BCE25A0A-DB6A-F747-A1CF-C6AAE86D1BB2}" type="presOf" srcId="{3C1A1EF2-DF56-4AB3-A863-D79B3DA7191E}" destId="{7CDB8E11-DC13-804F-98D6-28B4545DBF5B}" srcOrd="0" destOrd="0" presId="urn:microsoft.com/office/officeart/2005/8/layout/default"/>
    <dgm:cxn modelId="{7B2B7730-5559-41B5-A59B-0CD2AA8229C1}" srcId="{3C1A1EF2-DF56-4AB3-A863-D79B3DA7191E}" destId="{EE44971D-A6F6-474D-ADC3-349BBE12895B}" srcOrd="1" destOrd="0" parTransId="{A4DFF4E9-0DD6-4C4D-B41A-7532C39ED77D}" sibTransId="{0EE7F849-5BD3-481D-A9B5-53AA033627B9}"/>
    <dgm:cxn modelId="{5F045340-3A71-5C42-A3E8-2692A32CBAB1}" type="presOf" srcId="{EE44971D-A6F6-474D-ADC3-349BBE12895B}" destId="{17C5261B-96C4-4F42-BDCA-6465E135CF61}" srcOrd="0" destOrd="0" presId="urn:microsoft.com/office/officeart/2005/8/layout/default"/>
    <dgm:cxn modelId="{50CD649C-CFEA-49E7-B306-78A1E6FCD74E}" srcId="{3C1A1EF2-DF56-4AB3-A863-D79B3DA7191E}" destId="{65861AC3-EAC3-4173-9094-FEDDA03C06D3}" srcOrd="0" destOrd="0" parTransId="{757CEF78-27DC-40F5-B60A-F025E7057257}" sibTransId="{BF9BF0A1-700D-42EA-BAD5-B7C0770A796B}"/>
    <dgm:cxn modelId="{BEAB78F9-767F-A543-879F-E140CD35FFF8}" type="presOf" srcId="{65861AC3-EAC3-4173-9094-FEDDA03C06D3}" destId="{E7BC68F0-31A6-2447-947E-F8BB7D2C5BB6}" srcOrd="0" destOrd="0" presId="urn:microsoft.com/office/officeart/2005/8/layout/default"/>
    <dgm:cxn modelId="{EC3FAEC2-28F7-064A-8E21-BEBDCAFF57B0}" type="presParOf" srcId="{7CDB8E11-DC13-804F-98D6-28B4545DBF5B}" destId="{E7BC68F0-31A6-2447-947E-F8BB7D2C5BB6}" srcOrd="0" destOrd="0" presId="urn:microsoft.com/office/officeart/2005/8/layout/default"/>
    <dgm:cxn modelId="{E1D531C2-658D-1E46-BEDA-8A9162F7EBE3}" type="presParOf" srcId="{7CDB8E11-DC13-804F-98D6-28B4545DBF5B}" destId="{F57440A2-F011-2B41-8AD8-75FFC6CC464C}" srcOrd="1" destOrd="0" presId="urn:microsoft.com/office/officeart/2005/8/layout/default"/>
    <dgm:cxn modelId="{0A12457B-E705-FE43-B7DB-CC4A58E6928A}" type="presParOf" srcId="{7CDB8E11-DC13-804F-98D6-28B4545DBF5B}" destId="{17C5261B-96C4-4F42-BDCA-6465E135CF6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E6645-9960-BF47-8803-9E73C708CF55}">
      <dsp:nvSpPr>
        <dsp:cNvPr id="0" name=""/>
        <dsp:cNvSpPr/>
      </dsp:nvSpPr>
      <dsp:spPr>
        <a:xfrm>
          <a:off x="7756936" y="974841"/>
          <a:ext cx="1768707" cy="1768996"/>
        </a:xfrm>
        <a:prstGeom prst="ellipse">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2DAB5F3-1CD8-2944-B2EE-76F9AF94074C}">
      <dsp:nvSpPr>
        <dsp:cNvPr id="0" name=""/>
        <dsp:cNvSpPr/>
      </dsp:nvSpPr>
      <dsp:spPr>
        <a:xfrm>
          <a:off x="7815296" y="1033818"/>
          <a:ext cx="1651044" cy="1651043"/>
        </a:xfrm>
        <a:prstGeom prst="ellipse">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Less in obese: fat contains little water.</a:t>
          </a:r>
        </a:p>
      </dsp:txBody>
      <dsp:txXfrm>
        <a:off x="8051563" y="1269726"/>
        <a:ext cx="1179452" cy="1179227"/>
      </dsp:txXfrm>
    </dsp:sp>
    <dsp:sp modelId="{C2826430-F87C-674B-B530-544EAF99FE7D}">
      <dsp:nvSpPr>
        <dsp:cNvPr id="0" name=""/>
        <dsp:cNvSpPr/>
      </dsp:nvSpPr>
      <dsp:spPr>
        <a:xfrm rot="2700000">
          <a:off x="5928087" y="974933"/>
          <a:ext cx="1768502" cy="1768502"/>
        </a:xfrm>
        <a:prstGeom prst="teardrop">
          <a:avLst>
            <a:gd name="adj" fmla="val 10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A635C6B-6B3A-8E4E-AEA7-17D290D92E36}">
      <dsp:nvSpPr>
        <dsp:cNvPr id="0" name=""/>
        <dsp:cNvSpPr/>
      </dsp:nvSpPr>
      <dsp:spPr>
        <a:xfrm>
          <a:off x="5988228" y="1033818"/>
          <a:ext cx="1651044" cy="1651043"/>
        </a:xfrm>
        <a:prstGeom prst="ellipse">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80%</a:t>
          </a:r>
          <a:r>
            <a:rPr lang="en-US" sz="1600" kern="1200"/>
            <a:t> of body weight in infants.</a:t>
          </a:r>
          <a:br>
            <a:rPr lang="en-US" sz="1600" kern="1200"/>
          </a:br>
          <a:endParaRPr lang="en-US" sz="1600" kern="1200"/>
        </a:p>
      </dsp:txBody>
      <dsp:txXfrm>
        <a:off x="6223554" y="1269726"/>
        <a:ext cx="1179452" cy="1179227"/>
      </dsp:txXfrm>
    </dsp:sp>
    <dsp:sp modelId="{80DCFA9E-DA25-8A4A-97E7-B623B506111C}">
      <dsp:nvSpPr>
        <dsp:cNvPr id="0" name=""/>
        <dsp:cNvSpPr/>
      </dsp:nvSpPr>
      <dsp:spPr>
        <a:xfrm rot="2700000">
          <a:off x="4101019" y="974933"/>
          <a:ext cx="1768502" cy="1768502"/>
        </a:xfrm>
        <a:prstGeom prst="teardrop">
          <a:avLst>
            <a:gd name="adj" fmla="val 10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CECB95E-5824-2D4A-BA09-30C87BBE967B}">
      <dsp:nvSpPr>
        <dsp:cNvPr id="0" name=""/>
        <dsp:cNvSpPr/>
      </dsp:nvSpPr>
      <dsp:spPr>
        <a:xfrm>
          <a:off x="4160219" y="1033818"/>
          <a:ext cx="1651044" cy="1651043"/>
        </a:xfrm>
        <a:prstGeom prst="ellipse">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50%</a:t>
          </a:r>
          <a:r>
            <a:rPr lang="en-US" sz="1600" kern="1200"/>
            <a:t> of body weight in females.</a:t>
          </a:r>
          <a:br>
            <a:rPr lang="en-US" sz="1600" kern="1200"/>
          </a:br>
          <a:endParaRPr lang="en-US" sz="1600" kern="1200"/>
        </a:p>
      </dsp:txBody>
      <dsp:txXfrm>
        <a:off x="4395544" y="1269726"/>
        <a:ext cx="1179452" cy="1179227"/>
      </dsp:txXfrm>
    </dsp:sp>
    <dsp:sp modelId="{DB65AE2B-85E6-E949-9BAA-33214CE95415}">
      <dsp:nvSpPr>
        <dsp:cNvPr id="0" name=""/>
        <dsp:cNvSpPr/>
      </dsp:nvSpPr>
      <dsp:spPr>
        <a:xfrm rot="2700000">
          <a:off x="2273009" y="974933"/>
          <a:ext cx="1768502" cy="1768502"/>
        </a:xfrm>
        <a:prstGeom prst="teardrop">
          <a:avLst>
            <a:gd name="adj" fmla="val 10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90EBE13-9E6A-4C43-B677-538472778A69}">
      <dsp:nvSpPr>
        <dsp:cNvPr id="0" name=""/>
        <dsp:cNvSpPr/>
      </dsp:nvSpPr>
      <dsp:spPr>
        <a:xfrm>
          <a:off x="2332209" y="1033818"/>
          <a:ext cx="1651044" cy="1651043"/>
        </a:xfrm>
        <a:prstGeom prst="ellipse">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60%</a:t>
          </a:r>
          <a:r>
            <a:rPr lang="en-US" sz="1600" kern="1200"/>
            <a:t> of body weight in males.</a:t>
          </a:r>
          <a:br>
            <a:rPr lang="en-US" sz="1600" kern="1200"/>
          </a:br>
          <a:endParaRPr lang="en-US" sz="1600" kern="1200"/>
        </a:p>
      </dsp:txBody>
      <dsp:txXfrm>
        <a:off x="2568476" y="1269726"/>
        <a:ext cx="1179452" cy="1179227"/>
      </dsp:txXfrm>
    </dsp:sp>
    <dsp:sp modelId="{B39E5C67-E127-DA4C-BBE4-D1D2F52347EE}">
      <dsp:nvSpPr>
        <dsp:cNvPr id="0" name=""/>
        <dsp:cNvSpPr/>
      </dsp:nvSpPr>
      <dsp:spPr>
        <a:xfrm rot="2700000">
          <a:off x="445000" y="974933"/>
          <a:ext cx="1768502" cy="1768502"/>
        </a:xfrm>
        <a:prstGeom prst="teardrop">
          <a:avLst>
            <a:gd name="adj" fmla="val 10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6E4FF02-9BB0-6B48-886B-D6C1423FEE19}">
      <dsp:nvSpPr>
        <dsp:cNvPr id="0" name=""/>
        <dsp:cNvSpPr/>
      </dsp:nvSpPr>
      <dsp:spPr>
        <a:xfrm>
          <a:off x="504200" y="1033818"/>
          <a:ext cx="1651044" cy="1651043"/>
        </a:xfrm>
        <a:prstGeom prst="ellipse">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Varies with age and gender.</a:t>
          </a:r>
          <a:br>
            <a:rPr lang="en-US" sz="1600" kern="1200"/>
          </a:br>
          <a:endParaRPr lang="en-US" sz="1600" kern="1200"/>
        </a:p>
      </dsp:txBody>
      <dsp:txXfrm>
        <a:off x="740467" y="1269726"/>
        <a:ext cx="1179452" cy="11792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73878-D2F4-B748-9C4B-0FB9DDB6B49F}">
      <dsp:nvSpPr>
        <dsp:cNvPr id="0" name=""/>
        <dsp:cNvSpPr/>
      </dsp:nvSpPr>
      <dsp:spPr>
        <a:xfrm>
          <a:off x="1172" y="1173325"/>
          <a:ext cx="2743437" cy="1371718"/>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Conventional Crystalloids</a:t>
          </a:r>
        </a:p>
      </dsp:txBody>
      <dsp:txXfrm>
        <a:off x="41348" y="1213501"/>
        <a:ext cx="2663085" cy="1291366"/>
      </dsp:txXfrm>
    </dsp:sp>
    <dsp:sp modelId="{16D34F20-DA58-F249-9E58-AF2289DDA0FF}">
      <dsp:nvSpPr>
        <dsp:cNvPr id="0" name=""/>
        <dsp:cNvSpPr/>
      </dsp:nvSpPr>
      <dsp:spPr>
        <a:xfrm>
          <a:off x="3430468" y="1173325"/>
          <a:ext cx="2743437" cy="1371718"/>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Colloids</a:t>
          </a:r>
        </a:p>
      </dsp:txBody>
      <dsp:txXfrm>
        <a:off x="3470644" y="1213501"/>
        <a:ext cx="2663085" cy="1291366"/>
      </dsp:txXfrm>
    </dsp:sp>
    <dsp:sp modelId="{C1E63F18-6B92-1A48-A5DB-F5B8D0022064}">
      <dsp:nvSpPr>
        <dsp:cNvPr id="0" name=""/>
        <dsp:cNvSpPr/>
      </dsp:nvSpPr>
      <dsp:spPr>
        <a:xfrm>
          <a:off x="6859765" y="1173325"/>
          <a:ext cx="2743437" cy="1371718"/>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Blood/blood products and blood substitutes</a:t>
          </a:r>
        </a:p>
      </dsp:txBody>
      <dsp:txXfrm>
        <a:off x="6899941" y="1213501"/>
        <a:ext cx="2663085" cy="12913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01A18-103D-B94D-8060-3B52B3976977}">
      <dsp:nvSpPr>
        <dsp:cNvPr id="0" name=""/>
        <dsp:cNvSpPr/>
      </dsp:nvSpPr>
      <dsp:spPr>
        <a:xfrm>
          <a:off x="0" y="958774"/>
          <a:ext cx="3001367" cy="1800820"/>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Fluids containing </a:t>
          </a:r>
          <a:r>
            <a:rPr lang="en-US" sz="2000" b="1" u="sng" kern="1200"/>
            <a:t>molecules </a:t>
          </a:r>
          <a:r>
            <a:rPr lang="en-US" sz="2000" kern="1200"/>
            <a:t>sufficiently large enough to prevent transfer across capillary membranes.</a:t>
          </a:r>
        </a:p>
      </dsp:txBody>
      <dsp:txXfrm>
        <a:off x="0" y="958774"/>
        <a:ext cx="3001367" cy="1800820"/>
      </dsp:txXfrm>
    </dsp:sp>
    <dsp:sp modelId="{D735C5FA-EE72-6D44-ACD1-AC957AB8DAB9}">
      <dsp:nvSpPr>
        <dsp:cNvPr id="0" name=""/>
        <dsp:cNvSpPr/>
      </dsp:nvSpPr>
      <dsp:spPr>
        <a:xfrm>
          <a:off x="3301503" y="958774"/>
          <a:ext cx="3001367" cy="1800820"/>
        </a:xfrm>
        <a:prstGeom prst="rect">
          <a:avLst/>
        </a:prstGeom>
        <a:solidFill>
          <a:schemeClr val="accent2">
            <a:hueOff val="677407"/>
            <a:satOff val="-3316"/>
            <a:lumOff val="18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Solutions stay in the space into which they are infused (remain intravascular).</a:t>
          </a:r>
        </a:p>
      </dsp:txBody>
      <dsp:txXfrm>
        <a:off x="3301503" y="958774"/>
        <a:ext cx="3001367" cy="1800820"/>
      </dsp:txXfrm>
    </dsp:sp>
    <dsp:sp modelId="{E27D121F-D432-004A-97B6-538DA065AF70}">
      <dsp:nvSpPr>
        <dsp:cNvPr id="0" name=""/>
        <dsp:cNvSpPr/>
      </dsp:nvSpPr>
      <dsp:spPr>
        <a:xfrm>
          <a:off x="6603007" y="958774"/>
          <a:ext cx="3001367" cy="1800820"/>
        </a:xfrm>
        <a:prstGeom prst="rect">
          <a:avLst/>
        </a:prstGeom>
        <a:solidFill>
          <a:schemeClr val="accent2">
            <a:hueOff val="1354814"/>
            <a:satOff val="-6632"/>
            <a:lumOff val="372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Examples: hetastarch (Hespan), albumin, dextran.</a:t>
          </a:r>
        </a:p>
      </dsp:txBody>
      <dsp:txXfrm>
        <a:off x="6603007" y="958774"/>
        <a:ext cx="3001367" cy="18008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1D289-A909-F44E-991F-766C95878C0F}">
      <dsp:nvSpPr>
        <dsp:cNvPr id="0" name=""/>
        <dsp:cNvSpPr/>
      </dsp:nvSpPr>
      <dsp:spPr>
        <a:xfrm>
          <a:off x="232605" y="2792"/>
          <a:ext cx="2855988" cy="1713593"/>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Advantages:</a:t>
          </a:r>
          <a:endParaRPr lang="en-US" sz="2700" kern="1200"/>
        </a:p>
      </dsp:txBody>
      <dsp:txXfrm>
        <a:off x="232605" y="2792"/>
        <a:ext cx="2855988" cy="1713593"/>
      </dsp:txXfrm>
    </dsp:sp>
    <dsp:sp modelId="{D4480DFC-D6B6-8648-AF9F-6BD3B1752F29}">
      <dsp:nvSpPr>
        <dsp:cNvPr id="0" name=""/>
        <dsp:cNvSpPr/>
      </dsp:nvSpPr>
      <dsp:spPr>
        <a:xfrm>
          <a:off x="3374193" y="2792"/>
          <a:ext cx="2855988" cy="1713593"/>
        </a:xfrm>
        <a:prstGeom prst="rect">
          <a:avLst/>
        </a:prstGeom>
        <a:solidFill>
          <a:schemeClr val="accent2">
            <a:hueOff val="338703"/>
            <a:satOff val="-1658"/>
            <a:lumOff val="93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-Prolonged plasma volume support</a:t>
          </a:r>
        </a:p>
      </dsp:txBody>
      <dsp:txXfrm>
        <a:off x="3374193" y="2792"/>
        <a:ext cx="2855988" cy="1713593"/>
      </dsp:txXfrm>
    </dsp:sp>
    <dsp:sp modelId="{499056EE-2D85-DD4C-B92A-9B21604B6096}">
      <dsp:nvSpPr>
        <dsp:cNvPr id="0" name=""/>
        <dsp:cNvSpPr/>
      </dsp:nvSpPr>
      <dsp:spPr>
        <a:xfrm>
          <a:off x="6515780" y="2792"/>
          <a:ext cx="2855988" cy="1713593"/>
        </a:xfrm>
        <a:prstGeom prst="rect">
          <a:avLst/>
        </a:prstGeom>
        <a:solidFill>
          <a:schemeClr val="accent2">
            <a:hueOff val="677407"/>
            <a:satOff val="-3316"/>
            <a:lumOff val="18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-Moderate volume needed</a:t>
          </a:r>
        </a:p>
      </dsp:txBody>
      <dsp:txXfrm>
        <a:off x="6515780" y="2792"/>
        <a:ext cx="2855988" cy="1713593"/>
      </dsp:txXfrm>
    </dsp:sp>
    <dsp:sp modelId="{4E715382-031E-FD42-B9D3-6A1901604ECF}">
      <dsp:nvSpPr>
        <dsp:cNvPr id="0" name=""/>
        <dsp:cNvSpPr/>
      </dsp:nvSpPr>
      <dsp:spPr>
        <a:xfrm>
          <a:off x="1803399" y="2001984"/>
          <a:ext cx="2855988" cy="1713593"/>
        </a:xfrm>
        <a:prstGeom prst="rect">
          <a:avLst/>
        </a:prstGeom>
        <a:solidFill>
          <a:schemeClr val="accent2">
            <a:hueOff val="1016110"/>
            <a:satOff val="-4974"/>
            <a:lumOff val="279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-minimal risk of tissue edema</a:t>
          </a:r>
        </a:p>
      </dsp:txBody>
      <dsp:txXfrm>
        <a:off x="1803399" y="2001984"/>
        <a:ext cx="2855988" cy="1713593"/>
      </dsp:txXfrm>
    </dsp:sp>
    <dsp:sp modelId="{82E8480B-C95F-0343-9B80-444C67EBCFFE}">
      <dsp:nvSpPr>
        <dsp:cNvPr id="0" name=""/>
        <dsp:cNvSpPr/>
      </dsp:nvSpPr>
      <dsp:spPr>
        <a:xfrm>
          <a:off x="4944986" y="2001984"/>
          <a:ext cx="2855988" cy="1713593"/>
        </a:xfrm>
        <a:prstGeom prst="rect">
          <a:avLst/>
        </a:prstGeom>
        <a:solidFill>
          <a:schemeClr val="accent2">
            <a:hueOff val="1354814"/>
            <a:satOff val="-6632"/>
            <a:lumOff val="372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-enhances microvascular flow</a:t>
          </a:r>
        </a:p>
      </dsp:txBody>
      <dsp:txXfrm>
        <a:off x="4944986" y="2001984"/>
        <a:ext cx="2855988" cy="17135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254AB-CD25-C34E-B8DA-0FDA1D092FA5}">
      <dsp:nvSpPr>
        <dsp:cNvPr id="0" name=""/>
        <dsp:cNvSpPr/>
      </dsp:nvSpPr>
      <dsp:spPr>
        <a:xfrm>
          <a:off x="232605" y="2792"/>
          <a:ext cx="2855988" cy="1713593"/>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Disadvantages:</a:t>
          </a:r>
          <a:endParaRPr lang="en-US" sz="2700" kern="1200"/>
        </a:p>
      </dsp:txBody>
      <dsp:txXfrm>
        <a:off x="232605" y="2792"/>
        <a:ext cx="2855988" cy="1713593"/>
      </dsp:txXfrm>
    </dsp:sp>
    <dsp:sp modelId="{D85EE14D-BCCF-6140-A512-701BDB44075B}">
      <dsp:nvSpPr>
        <dsp:cNvPr id="0" name=""/>
        <dsp:cNvSpPr/>
      </dsp:nvSpPr>
      <dsp:spPr>
        <a:xfrm>
          <a:off x="3374193" y="2792"/>
          <a:ext cx="2855988" cy="1713593"/>
        </a:xfrm>
        <a:prstGeom prst="rect">
          <a:avLst/>
        </a:prstGeom>
        <a:solidFill>
          <a:schemeClr val="accent2">
            <a:hueOff val="270963"/>
            <a:satOff val="-1326"/>
            <a:lumOff val="74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Risk of volume overload</a:t>
          </a:r>
        </a:p>
      </dsp:txBody>
      <dsp:txXfrm>
        <a:off x="3374193" y="2792"/>
        <a:ext cx="2855988" cy="1713593"/>
      </dsp:txXfrm>
    </dsp:sp>
    <dsp:sp modelId="{A20A7360-8DF3-9C40-BB58-387AF89400E7}">
      <dsp:nvSpPr>
        <dsp:cNvPr id="0" name=""/>
        <dsp:cNvSpPr/>
      </dsp:nvSpPr>
      <dsp:spPr>
        <a:xfrm>
          <a:off x="6515780" y="2792"/>
          <a:ext cx="2855988" cy="1713593"/>
        </a:xfrm>
        <a:prstGeom prst="rect">
          <a:avLst/>
        </a:prstGeom>
        <a:solidFill>
          <a:schemeClr val="accent2">
            <a:hueOff val="541926"/>
            <a:satOff val="-2653"/>
            <a:lumOff val="149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Adverse effect on hemostasis</a:t>
          </a:r>
        </a:p>
      </dsp:txBody>
      <dsp:txXfrm>
        <a:off x="6515780" y="2792"/>
        <a:ext cx="2855988" cy="1713593"/>
      </dsp:txXfrm>
    </dsp:sp>
    <dsp:sp modelId="{BADB1527-CA5C-114E-BEDD-038C5F91BF6C}">
      <dsp:nvSpPr>
        <dsp:cNvPr id="0" name=""/>
        <dsp:cNvSpPr/>
      </dsp:nvSpPr>
      <dsp:spPr>
        <a:xfrm>
          <a:off x="232605" y="2001984"/>
          <a:ext cx="2855988" cy="1713593"/>
        </a:xfrm>
        <a:prstGeom prst="rect">
          <a:avLst/>
        </a:prstGeom>
        <a:solidFill>
          <a:schemeClr val="accent2">
            <a:hueOff val="812888"/>
            <a:satOff val="-3979"/>
            <a:lumOff val="223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Adverse effect on renal function</a:t>
          </a:r>
        </a:p>
      </dsp:txBody>
      <dsp:txXfrm>
        <a:off x="232605" y="2001984"/>
        <a:ext cx="2855988" cy="1713593"/>
      </dsp:txXfrm>
    </dsp:sp>
    <dsp:sp modelId="{A822FA8B-117A-3546-878B-BCC4C59C6AA8}">
      <dsp:nvSpPr>
        <dsp:cNvPr id="0" name=""/>
        <dsp:cNvSpPr/>
      </dsp:nvSpPr>
      <dsp:spPr>
        <a:xfrm>
          <a:off x="3374193" y="2001984"/>
          <a:ext cx="2855988" cy="1713593"/>
        </a:xfrm>
        <a:prstGeom prst="rect">
          <a:avLst/>
        </a:prstGeom>
        <a:solidFill>
          <a:schemeClr val="accent2">
            <a:hueOff val="1083851"/>
            <a:satOff val="-5306"/>
            <a:lumOff val="298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Anaphylactic reaction</a:t>
          </a:r>
        </a:p>
      </dsp:txBody>
      <dsp:txXfrm>
        <a:off x="3374193" y="2001984"/>
        <a:ext cx="2855988" cy="1713593"/>
      </dsp:txXfrm>
    </dsp:sp>
    <dsp:sp modelId="{40B7E693-FB58-9946-9EDF-7462A96C3646}">
      <dsp:nvSpPr>
        <dsp:cNvPr id="0" name=""/>
        <dsp:cNvSpPr/>
      </dsp:nvSpPr>
      <dsp:spPr>
        <a:xfrm>
          <a:off x="6515780" y="2001984"/>
          <a:ext cx="2855988" cy="1713593"/>
        </a:xfrm>
        <a:prstGeom prst="rect">
          <a:avLst/>
        </a:prstGeom>
        <a:solidFill>
          <a:schemeClr val="accent2">
            <a:hueOff val="1354814"/>
            <a:satOff val="-6632"/>
            <a:lumOff val="372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Expensive</a:t>
          </a:r>
        </a:p>
      </dsp:txBody>
      <dsp:txXfrm>
        <a:off x="6515780" y="2001984"/>
        <a:ext cx="2855988" cy="1713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D4E07-1E90-454B-BFDE-70689E54906A}">
      <dsp:nvSpPr>
        <dsp:cNvPr id="0" name=""/>
        <dsp:cNvSpPr/>
      </dsp:nvSpPr>
      <dsp:spPr>
        <a:xfrm>
          <a:off x="1134" y="530124"/>
          <a:ext cx="4128608" cy="206430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t>Intracellular water: 2/3 of TBW.</a:t>
          </a:r>
          <a:br>
            <a:rPr lang="en-US" sz="3300" kern="1200"/>
          </a:br>
          <a:endParaRPr lang="en-US" sz="3300" kern="1200"/>
        </a:p>
      </dsp:txBody>
      <dsp:txXfrm>
        <a:off x="61595" y="590585"/>
        <a:ext cx="4007686" cy="1943382"/>
      </dsp:txXfrm>
    </dsp:sp>
    <dsp:sp modelId="{10BD78C0-170E-6B47-A484-94B7A209DE88}">
      <dsp:nvSpPr>
        <dsp:cNvPr id="0" name=""/>
        <dsp:cNvSpPr/>
      </dsp:nvSpPr>
      <dsp:spPr>
        <a:xfrm>
          <a:off x="5161895" y="530124"/>
          <a:ext cx="4128608" cy="206430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Extracellular water: 1/3 of TBW:</a:t>
          </a:r>
          <a:br>
            <a:rPr lang="en-US" sz="3300" kern="1200" dirty="0"/>
          </a:br>
          <a:r>
            <a:rPr lang="en-US" sz="3300" kern="1200" dirty="0"/>
            <a:t>- Intravascular: ¼ </a:t>
          </a:r>
          <a:br>
            <a:rPr lang="en-US" sz="3300" kern="1200" dirty="0"/>
          </a:br>
          <a:r>
            <a:rPr lang="en-US" sz="3300" kern="1200" dirty="0"/>
            <a:t>- Extravascular: ¾ </a:t>
          </a:r>
        </a:p>
      </dsp:txBody>
      <dsp:txXfrm>
        <a:off x="5222356" y="590585"/>
        <a:ext cx="4007686" cy="1943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1B481-1544-FC46-817F-9B218FBFE11C}">
      <dsp:nvSpPr>
        <dsp:cNvPr id="0" name=""/>
        <dsp:cNvSpPr/>
      </dsp:nvSpPr>
      <dsp:spPr>
        <a:xfrm>
          <a:off x="3282" y="615024"/>
          <a:ext cx="1777372" cy="248832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71" tIns="330200" rIns="138571" bIns="330200" numCol="1" spcCol="1270" anchor="t" anchorCtr="0">
          <a:noAutofit/>
        </a:bodyPr>
        <a:lstStyle/>
        <a:p>
          <a:pPr marL="0" lvl="0" indent="0" algn="l" defTabSz="622300">
            <a:lnSpc>
              <a:spcPct val="90000"/>
            </a:lnSpc>
            <a:spcBef>
              <a:spcPct val="0"/>
            </a:spcBef>
            <a:spcAft>
              <a:spcPct val="35000"/>
            </a:spcAft>
            <a:buNone/>
          </a:pPr>
          <a:r>
            <a:rPr lang="en-US" sz="1400" kern="1200"/>
            <a:t>Maintenance fluid requirements.</a:t>
          </a:r>
          <a:br>
            <a:rPr lang="en-US" sz="1400" kern="1200"/>
          </a:br>
          <a:endParaRPr lang="en-US" sz="1400" kern="1200"/>
        </a:p>
      </dsp:txBody>
      <dsp:txXfrm>
        <a:off x="3282" y="1560586"/>
        <a:ext cx="1777372" cy="1492992"/>
      </dsp:txXfrm>
    </dsp:sp>
    <dsp:sp modelId="{0980D6A5-7305-B643-9153-1120697125BE}">
      <dsp:nvSpPr>
        <dsp:cNvPr id="0" name=""/>
        <dsp:cNvSpPr/>
      </dsp:nvSpPr>
      <dsp:spPr>
        <a:xfrm>
          <a:off x="518720" y="863856"/>
          <a:ext cx="746496" cy="74649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8200" tIns="12700" rIns="58200" bIns="12700"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28042" y="973178"/>
        <a:ext cx="527852" cy="527852"/>
      </dsp:txXfrm>
    </dsp:sp>
    <dsp:sp modelId="{EE02D53E-D153-814A-82F5-CA39493D3E72}">
      <dsp:nvSpPr>
        <dsp:cNvPr id="0" name=""/>
        <dsp:cNvSpPr/>
      </dsp:nvSpPr>
      <dsp:spPr>
        <a:xfrm>
          <a:off x="3282" y="3103273"/>
          <a:ext cx="1777372"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924202A-C278-E24E-A453-EC1C67CEF5C4}">
      <dsp:nvSpPr>
        <dsp:cNvPr id="0" name=""/>
        <dsp:cNvSpPr/>
      </dsp:nvSpPr>
      <dsp:spPr>
        <a:xfrm>
          <a:off x="1958392" y="615024"/>
          <a:ext cx="1777372" cy="248832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71" tIns="330200" rIns="138571" bIns="330200" numCol="1" spcCol="1270" anchor="t" anchorCtr="0">
          <a:noAutofit/>
        </a:bodyPr>
        <a:lstStyle/>
        <a:p>
          <a:pPr marL="0" lvl="0" indent="0" algn="l" defTabSz="622300">
            <a:lnSpc>
              <a:spcPct val="90000"/>
            </a:lnSpc>
            <a:spcBef>
              <a:spcPct val="0"/>
            </a:spcBef>
            <a:spcAft>
              <a:spcPct val="35000"/>
            </a:spcAft>
            <a:buNone/>
          </a:pPr>
          <a:r>
            <a:rPr lang="en-US" sz="1400" kern="1200"/>
            <a:t>Fluid deficits. (NPO time and other deficits)</a:t>
          </a:r>
          <a:br>
            <a:rPr lang="en-US" sz="1400" kern="1200"/>
          </a:br>
          <a:endParaRPr lang="en-US" sz="1400" kern="1200"/>
        </a:p>
      </dsp:txBody>
      <dsp:txXfrm>
        <a:off x="1958392" y="1560586"/>
        <a:ext cx="1777372" cy="1492992"/>
      </dsp:txXfrm>
    </dsp:sp>
    <dsp:sp modelId="{24C5EE78-D12C-9443-98CF-6DD07C418052}">
      <dsp:nvSpPr>
        <dsp:cNvPr id="0" name=""/>
        <dsp:cNvSpPr/>
      </dsp:nvSpPr>
      <dsp:spPr>
        <a:xfrm>
          <a:off x="2473830" y="863856"/>
          <a:ext cx="746496" cy="746496"/>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8200" tIns="12700" rIns="58200" bIns="12700"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583152" y="973178"/>
        <a:ext cx="527852" cy="527852"/>
      </dsp:txXfrm>
    </dsp:sp>
    <dsp:sp modelId="{BE77A898-4644-2E4D-81CC-9991B765CD04}">
      <dsp:nvSpPr>
        <dsp:cNvPr id="0" name=""/>
        <dsp:cNvSpPr/>
      </dsp:nvSpPr>
      <dsp:spPr>
        <a:xfrm>
          <a:off x="1958392" y="3103273"/>
          <a:ext cx="1777372"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65AE73-3059-6C45-A169-E43DB6A7B87C}">
      <dsp:nvSpPr>
        <dsp:cNvPr id="0" name=""/>
        <dsp:cNvSpPr/>
      </dsp:nvSpPr>
      <dsp:spPr>
        <a:xfrm>
          <a:off x="3913501" y="615024"/>
          <a:ext cx="1777372" cy="248832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71" tIns="330200" rIns="138571" bIns="330200" numCol="1" spcCol="1270" anchor="t" anchorCtr="0">
          <a:noAutofit/>
        </a:bodyPr>
        <a:lstStyle/>
        <a:p>
          <a:pPr marL="0" lvl="0" indent="0" algn="l" defTabSz="622300">
            <a:lnSpc>
              <a:spcPct val="90000"/>
            </a:lnSpc>
            <a:spcBef>
              <a:spcPct val="0"/>
            </a:spcBef>
            <a:spcAft>
              <a:spcPct val="35000"/>
            </a:spcAft>
            <a:buNone/>
          </a:pPr>
          <a:r>
            <a:rPr lang="en-US" sz="1400" kern="1200"/>
            <a:t>Third space losses.</a:t>
          </a:r>
          <a:br>
            <a:rPr lang="en-US" sz="1400" kern="1200"/>
          </a:br>
          <a:endParaRPr lang="en-US" sz="1400" kern="1200"/>
        </a:p>
      </dsp:txBody>
      <dsp:txXfrm>
        <a:off x="3913501" y="1560586"/>
        <a:ext cx="1777372" cy="1492992"/>
      </dsp:txXfrm>
    </dsp:sp>
    <dsp:sp modelId="{F7DB9718-0CC0-ED49-85DF-9665AAA70007}">
      <dsp:nvSpPr>
        <dsp:cNvPr id="0" name=""/>
        <dsp:cNvSpPr/>
      </dsp:nvSpPr>
      <dsp:spPr>
        <a:xfrm>
          <a:off x="4428939" y="863856"/>
          <a:ext cx="746496" cy="746496"/>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8200" tIns="12700" rIns="58200" bIns="12700"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538261" y="973178"/>
        <a:ext cx="527852" cy="527852"/>
      </dsp:txXfrm>
    </dsp:sp>
    <dsp:sp modelId="{0378D06F-C35C-834E-89BE-C744DC0B12DC}">
      <dsp:nvSpPr>
        <dsp:cNvPr id="0" name=""/>
        <dsp:cNvSpPr/>
      </dsp:nvSpPr>
      <dsp:spPr>
        <a:xfrm>
          <a:off x="3913501" y="3103273"/>
          <a:ext cx="1777372"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70A4D79-D8E7-F54C-BAE3-6D222D00D1CF}">
      <dsp:nvSpPr>
        <dsp:cNvPr id="0" name=""/>
        <dsp:cNvSpPr/>
      </dsp:nvSpPr>
      <dsp:spPr>
        <a:xfrm>
          <a:off x="5868610" y="615024"/>
          <a:ext cx="1777372" cy="248832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71" tIns="330200" rIns="138571" bIns="330200" numCol="1" spcCol="1270" anchor="t" anchorCtr="0">
          <a:noAutofit/>
        </a:bodyPr>
        <a:lstStyle/>
        <a:p>
          <a:pPr marL="0" lvl="0" indent="0" algn="l" defTabSz="622300">
            <a:lnSpc>
              <a:spcPct val="90000"/>
            </a:lnSpc>
            <a:spcBef>
              <a:spcPct val="0"/>
            </a:spcBef>
            <a:spcAft>
              <a:spcPct val="35000"/>
            </a:spcAft>
            <a:buNone/>
          </a:pPr>
          <a:r>
            <a:rPr lang="en-US" sz="1400" kern="1200"/>
            <a:t>Blood loss.</a:t>
          </a:r>
          <a:br>
            <a:rPr lang="en-US" sz="1400" kern="1200"/>
          </a:br>
          <a:endParaRPr lang="en-US" sz="1400" kern="1200"/>
        </a:p>
      </dsp:txBody>
      <dsp:txXfrm>
        <a:off x="5868610" y="1560586"/>
        <a:ext cx="1777372" cy="1492992"/>
      </dsp:txXfrm>
    </dsp:sp>
    <dsp:sp modelId="{E611DB23-BEFD-2B48-B170-30F7B4BF09B5}">
      <dsp:nvSpPr>
        <dsp:cNvPr id="0" name=""/>
        <dsp:cNvSpPr/>
      </dsp:nvSpPr>
      <dsp:spPr>
        <a:xfrm>
          <a:off x="6384048" y="863856"/>
          <a:ext cx="746496" cy="746496"/>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8200" tIns="12700" rIns="58200" bIns="12700" numCol="1" spcCol="1270" anchor="ctr" anchorCtr="0">
          <a:noAutofit/>
        </a:bodyPr>
        <a:lstStyle/>
        <a:p>
          <a:pPr marL="0" lvl="0" indent="0" algn="ctr" defTabSz="1555750">
            <a:lnSpc>
              <a:spcPct val="90000"/>
            </a:lnSpc>
            <a:spcBef>
              <a:spcPct val="0"/>
            </a:spcBef>
            <a:spcAft>
              <a:spcPct val="35000"/>
            </a:spcAft>
            <a:buNone/>
          </a:pPr>
          <a:r>
            <a:rPr lang="en-US" sz="3500" kern="1200"/>
            <a:t>4</a:t>
          </a:r>
        </a:p>
      </dsp:txBody>
      <dsp:txXfrm>
        <a:off x="6493370" y="973178"/>
        <a:ext cx="527852" cy="527852"/>
      </dsp:txXfrm>
    </dsp:sp>
    <dsp:sp modelId="{E8CFFA85-0960-5447-A3C6-4F595B717597}">
      <dsp:nvSpPr>
        <dsp:cNvPr id="0" name=""/>
        <dsp:cNvSpPr/>
      </dsp:nvSpPr>
      <dsp:spPr>
        <a:xfrm>
          <a:off x="5868610" y="3103273"/>
          <a:ext cx="1777372"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4512BF7-7185-C74D-B398-AFF1CD0AE5C3}">
      <dsp:nvSpPr>
        <dsp:cNvPr id="0" name=""/>
        <dsp:cNvSpPr/>
      </dsp:nvSpPr>
      <dsp:spPr>
        <a:xfrm>
          <a:off x="7823720" y="615024"/>
          <a:ext cx="1777372" cy="2488320"/>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571" tIns="330200" rIns="138571" bIns="330200" numCol="1" spcCol="1270" anchor="t" anchorCtr="0">
          <a:noAutofit/>
        </a:bodyPr>
        <a:lstStyle/>
        <a:p>
          <a:pPr marL="0" lvl="0" indent="0" algn="l" defTabSz="622300">
            <a:lnSpc>
              <a:spcPct val="90000"/>
            </a:lnSpc>
            <a:spcBef>
              <a:spcPct val="0"/>
            </a:spcBef>
            <a:spcAft>
              <a:spcPct val="35000"/>
            </a:spcAft>
            <a:buNone/>
          </a:pPr>
          <a:r>
            <a:rPr lang="en-US" sz="1400" kern="1200"/>
            <a:t>Special additional losses. (e.g. diarrhea)</a:t>
          </a:r>
        </a:p>
      </dsp:txBody>
      <dsp:txXfrm>
        <a:off x="7823720" y="1560586"/>
        <a:ext cx="1777372" cy="1492992"/>
      </dsp:txXfrm>
    </dsp:sp>
    <dsp:sp modelId="{E491979F-E4D2-074A-A445-12F05E32CD30}">
      <dsp:nvSpPr>
        <dsp:cNvPr id="0" name=""/>
        <dsp:cNvSpPr/>
      </dsp:nvSpPr>
      <dsp:spPr>
        <a:xfrm>
          <a:off x="8339158" y="863856"/>
          <a:ext cx="746496" cy="746496"/>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8200" tIns="12700" rIns="58200" bIns="12700" numCol="1" spcCol="1270" anchor="ctr" anchorCtr="0">
          <a:noAutofit/>
        </a:bodyPr>
        <a:lstStyle/>
        <a:p>
          <a:pPr marL="0" lvl="0" indent="0" algn="ctr" defTabSz="1555750">
            <a:lnSpc>
              <a:spcPct val="90000"/>
            </a:lnSpc>
            <a:spcBef>
              <a:spcPct val="0"/>
            </a:spcBef>
            <a:spcAft>
              <a:spcPct val="35000"/>
            </a:spcAft>
            <a:buNone/>
          </a:pPr>
          <a:r>
            <a:rPr lang="en-US" sz="3500" kern="1200"/>
            <a:t>5</a:t>
          </a:r>
        </a:p>
      </dsp:txBody>
      <dsp:txXfrm>
        <a:off x="8448480" y="973178"/>
        <a:ext cx="527852" cy="527852"/>
      </dsp:txXfrm>
    </dsp:sp>
    <dsp:sp modelId="{2352FF3E-3970-824A-AC1A-2C153AF3EEA2}">
      <dsp:nvSpPr>
        <dsp:cNvPr id="0" name=""/>
        <dsp:cNvSpPr/>
      </dsp:nvSpPr>
      <dsp:spPr>
        <a:xfrm>
          <a:off x="7823720" y="3103273"/>
          <a:ext cx="1777372" cy="72"/>
        </a:xfrm>
        <a:prstGeom prst="rect">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0CBEB-81A1-4A45-A0B5-D2E9885D52B6}">
      <dsp:nvSpPr>
        <dsp:cNvPr id="0" name=""/>
        <dsp:cNvSpPr/>
      </dsp:nvSpPr>
      <dsp:spPr>
        <a:xfrm>
          <a:off x="968007" y="1695"/>
          <a:ext cx="3977421" cy="12131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Insensible losses such as evaporation of water from respiratory tract, sweat, feces, and urinary excretion.</a:t>
          </a:r>
          <a:br>
            <a:rPr lang="en-US" sz="1400" kern="1200"/>
          </a:br>
          <a:endParaRPr lang="en-US" sz="1400" kern="1200"/>
        </a:p>
      </dsp:txBody>
      <dsp:txXfrm>
        <a:off x="968007" y="1695"/>
        <a:ext cx="3977421" cy="1213113"/>
      </dsp:txXfrm>
    </dsp:sp>
    <dsp:sp modelId="{41F4EC85-F701-A744-B188-B285CE896819}">
      <dsp:nvSpPr>
        <dsp:cNvPr id="0" name=""/>
        <dsp:cNvSpPr/>
      </dsp:nvSpPr>
      <dsp:spPr>
        <a:xfrm>
          <a:off x="968007" y="1711987"/>
          <a:ext cx="3977421" cy="12131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Occurs continually.</a:t>
          </a:r>
          <a:br>
            <a:rPr lang="en-US" sz="1400" kern="1200"/>
          </a:br>
          <a:endParaRPr lang="en-US" sz="1400" kern="1200"/>
        </a:p>
      </dsp:txBody>
      <dsp:txXfrm>
        <a:off x="968007" y="1711987"/>
        <a:ext cx="3977421" cy="1213113"/>
      </dsp:txXfrm>
    </dsp:sp>
    <dsp:sp modelId="{E3B73348-12A6-F04E-95AD-C2E53897D4A1}">
      <dsp:nvSpPr>
        <dsp:cNvPr id="0" name=""/>
        <dsp:cNvSpPr/>
      </dsp:nvSpPr>
      <dsp:spPr>
        <a:xfrm>
          <a:off x="968007" y="3422278"/>
          <a:ext cx="3977421" cy="12131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 4-2-1 Rule”:</a:t>
          </a:r>
          <a:br>
            <a:rPr lang="en-US" sz="1400" kern="1200"/>
          </a:br>
          <a:r>
            <a:rPr lang="en-US" sz="1400" kern="1200"/>
            <a:t>- 4 ml/kg/hr for the first 10 kg of body weight.</a:t>
          </a:r>
          <a:br>
            <a:rPr lang="en-US" sz="1400" kern="1200"/>
          </a:br>
          <a:r>
            <a:rPr lang="en-US" sz="1400" kern="1200"/>
            <a:t>- 2 ml/kg/hr for the second 10 kg of body weight.</a:t>
          </a:r>
          <a:br>
            <a:rPr lang="en-US" sz="1400" kern="1200"/>
          </a:br>
          <a:r>
            <a:rPr lang="en-US" sz="1400" kern="1200"/>
            <a:t>- 1 ml/kg/hr for each subsequent kg of body weight.</a:t>
          </a:r>
        </a:p>
      </dsp:txBody>
      <dsp:txXfrm>
        <a:off x="968007" y="3422278"/>
        <a:ext cx="3977421" cy="1213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FDBB1-6C14-FE4B-A281-249A8D70E9BB}">
      <dsp:nvSpPr>
        <dsp:cNvPr id="0" name=""/>
        <dsp:cNvSpPr/>
      </dsp:nvSpPr>
      <dsp:spPr>
        <a:xfrm>
          <a:off x="750" y="35854"/>
          <a:ext cx="3038884" cy="364666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0174" tIns="0" rIns="300174" bIns="330200" numCol="1" spcCol="1270" anchor="t" anchorCtr="0">
          <a:noAutofit/>
        </a:bodyPr>
        <a:lstStyle/>
        <a:p>
          <a:pPr marL="0" lvl="0" indent="0" algn="l" defTabSz="977900">
            <a:lnSpc>
              <a:spcPct val="90000"/>
            </a:lnSpc>
            <a:spcBef>
              <a:spcPct val="0"/>
            </a:spcBef>
            <a:spcAft>
              <a:spcPct val="35000"/>
            </a:spcAft>
            <a:buNone/>
          </a:pPr>
          <a:r>
            <a:rPr lang="en-US" sz="2200" kern="1200"/>
            <a:t>NPO deficit = </a:t>
          </a:r>
          <a:br>
            <a:rPr lang="en-US" sz="2200" kern="1200"/>
          </a:br>
          <a:r>
            <a:rPr lang="en-US" sz="2200" kern="1200"/>
            <a:t>number of fasting hours  x  maintenance fluid requirement</a:t>
          </a:r>
          <a:br>
            <a:rPr lang="en-US" sz="2200" kern="1200"/>
          </a:br>
          <a:endParaRPr lang="en-US" sz="2200" kern="1200"/>
        </a:p>
      </dsp:txBody>
      <dsp:txXfrm>
        <a:off x="750" y="1494518"/>
        <a:ext cx="3038884" cy="2187996"/>
      </dsp:txXfrm>
    </dsp:sp>
    <dsp:sp modelId="{5741D18E-0957-6D4F-AE52-686DE19850C0}">
      <dsp:nvSpPr>
        <dsp:cNvPr id="0" name=""/>
        <dsp:cNvSpPr/>
      </dsp:nvSpPr>
      <dsp:spPr>
        <a:xfrm>
          <a:off x="750" y="35854"/>
          <a:ext cx="3038884" cy="1458664"/>
        </a:xfrm>
        <a:prstGeom prst="rect">
          <a:avLst/>
        </a:prstGeom>
        <a:noFill/>
        <a:ln w="19050" cap="rnd"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0174" tIns="165100" rIns="30017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50" y="35854"/>
        <a:ext cx="3038884" cy="1458664"/>
      </dsp:txXfrm>
    </dsp:sp>
    <dsp:sp modelId="{58149172-8CF5-6046-B3A4-E417793FE29B}">
      <dsp:nvSpPr>
        <dsp:cNvPr id="0" name=""/>
        <dsp:cNvSpPr/>
      </dsp:nvSpPr>
      <dsp:spPr>
        <a:xfrm>
          <a:off x="3282745" y="35854"/>
          <a:ext cx="3038884" cy="3646661"/>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0174" tIns="0" rIns="300174" bIns="330200" numCol="1" spcCol="1270" anchor="t" anchorCtr="0">
          <a:noAutofit/>
        </a:bodyPr>
        <a:lstStyle/>
        <a:p>
          <a:pPr marL="0" lvl="0" indent="0" algn="l" defTabSz="977900">
            <a:lnSpc>
              <a:spcPct val="90000"/>
            </a:lnSpc>
            <a:spcBef>
              <a:spcPct val="0"/>
            </a:spcBef>
            <a:spcAft>
              <a:spcPct val="35000"/>
            </a:spcAft>
            <a:buNone/>
          </a:pPr>
          <a:r>
            <a:rPr lang="en-US" sz="2200" kern="1200"/>
            <a:t>Bowel prep may result in up to one liter fluid loss.</a:t>
          </a:r>
          <a:br>
            <a:rPr lang="en-US" sz="2200" kern="1200"/>
          </a:br>
          <a:endParaRPr lang="en-US" sz="2200" kern="1200"/>
        </a:p>
      </dsp:txBody>
      <dsp:txXfrm>
        <a:off x="3282745" y="1494518"/>
        <a:ext cx="3038884" cy="2187996"/>
      </dsp:txXfrm>
    </dsp:sp>
    <dsp:sp modelId="{B153FA4F-13CB-2F4A-867A-58375AB1A16C}">
      <dsp:nvSpPr>
        <dsp:cNvPr id="0" name=""/>
        <dsp:cNvSpPr/>
      </dsp:nvSpPr>
      <dsp:spPr>
        <a:xfrm>
          <a:off x="3282745" y="35854"/>
          <a:ext cx="3038884" cy="1458664"/>
        </a:xfrm>
        <a:prstGeom prst="rect">
          <a:avLst/>
        </a:prstGeom>
        <a:noFill/>
        <a:ln w="19050" cap="rnd"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0174" tIns="165100" rIns="30017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282745" y="35854"/>
        <a:ext cx="3038884" cy="1458664"/>
      </dsp:txXfrm>
    </dsp:sp>
    <dsp:sp modelId="{82B610DF-90C2-B34C-8080-22B0FDBEF44A}">
      <dsp:nvSpPr>
        <dsp:cNvPr id="0" name=""/>
        <dsp:cNvSpPr/>
      </dsp:nvSpPr>
      <dsp:spPr>
        <a:xfrm>
          <a:off x="6564740" y="35854"/>
          <a:ext cx="3038884" cy="3646661"/>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00174" tIns="0" rIns="300174" bIns="330200" numCol="1" spcCol="1270" anchor="t" anchorCtr="0">
          <a:noAutofit/>
        </a:bodyPr>
        <a:lstStyle/>
        <a:p>
          <a:pPr marL="0" lvl="0" indent="0" algn="l" defTabSz="977900">
            <a:lnSpc>
              <a:spcPct val="90000"/>
            </a:lnSpc>
            <a:spcBef>
              <a:spcPct val="0"/>
            </a:spcBef>
            <a:spcAft>
              <a:spcPct val="35000"/>
            </a:spcAft>
            <a:buNone/>
          </a:pPr>
          <a:r>
            <a:rPr lang="en-US" sz="2200" kern="1200"/>
            <a:t>Measurable fluid losses. (e.g. Ostomy output, NGT suctioning, Vomitus)</a:t>
          </a:r>
        </a:p>
      </dsp:txBody>
      <dsp:txXfrm>
        <a:off x="6564740" y="1494518"/>
        <a:ext cx="3038884" cy="2187996"/>
      </dsp:txXfrm>
    </dsp:sp>
    <dsp:sp modelId="{867E27F9-4BCF-FB4D-AD11-F4D130A352C2}">
      <dsp:nvSpPr>
        <dsp:cNvPr id="0" name=""/>
        <dsp:cNvSpPr/>
      </dsp:nvSpPr>
      <dsp:spPr>
        <a:xfrm>
          <a:off x="6564740" y="35854"/>
          <a:ext cx="3038884" cy="1458664"/>
        </a:xfrm>
        <a:prstGeom prst="rect">
          <a:avLst/>
        </a:prstGeom>
        <a:noFill/>
        <a:ln w="19050" cap="rnd"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00174" tIns="165100" rIns="30017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564740" y="35854"/>
        <a:ext cx="3038884" cy="1458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10E48-8C6F-B841-BCC9-CE9E69AB35A0}">
      <dsp:nvSpPr>
        <dsp:cNvPr id="0" name=""/>
        <dsp:cNvSpPr/>
      </dsp:nvSpPr>
      <dsp:spPr>
        <a:xfrm>
          <a:off x="721" y="145886"/>
          <a:ext cx="5911993" cy="180315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Isotonic transfer of ECF from functional to non-functional body fluid compartments.</a:t>
          </a:r>
          <a:br>
            <a:rPr lang="en-US" sz="3100" kern="1200"/>
          </a:br>
          <a:endParaRPr lang="en-US" sz="3100" kern="1200"/>
        </a:p>
      </dsp:txBody>
      <dsp:txXfrm>
        <a:off x="721" y="145886"/>
        <a:ext cx="5911993" cy="1803157"/>
      </dsp:txXfrm>
    </dsp:sp>
    <dsp:sp modelId="{8BEF770E-3300-8C45-BC21-D522A8AA8930}">
      <dsp:nvSpPr>
        <dsp:cNvPr id="0" name=""/>
        <dsp:cNvSpPr/>
      </dsp:nvSpPr>
      <dsp:spPr>
        <a:xfrm>
          <a:off x="721" y="2688043"/>
          <a:ext cx="5911993" cy="180315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a:t>Depends on location and duration of surgical procedure, amount of tissue trauma, temperature.</a:t>
          </a:r>
        </a:p>
      </dsp:txBody>
      <dsp:txXfrm>
        <a:off x="721" y="2688043"/>
        <a:ext cx="5911993" cy="1803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76E98-890D-4C4E-AFCA-C0DCA7945290}">
      <dsp:nvSpPr>
        <dsp:cNvPr id="0" name=""/>
        <dsp:cNvSpPr/>
      </dsp:nvSpPr>
      <dsp:spPr>
        <a:xfrm>
          <a:off x="2813" y="296598"/>
          <a:ext cx="2232266" cy="312517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36" tIns="330200" rIns="174036" bIns="330200" numCol="1" spcCol="1270" anchor="t" anchorCtr="0">
          <a:noAutofit/>
        </a:bodyPr>
        <a:lstStyle/>
        <a:p>
          <a:pPr marL="0" lvl="0" indent="0" algn="l" defTabSz="622300">
            <a:lnSpc>
              <a:spcPct val="90000"/>
            </a:lnSpc>
            <a:spcBef>
              <a:spcPct val="0"/>
            </a:spcBef>
            <a:spcAft>
              <a:spcPct val="35000"/>
            </a:spcAft>
            <a:buNone/>
          </a:pPr>
          <a:r>
            <a:rPr lang="en-US" sz="1400" kern="1200"/>
            <a:t>Superficial surgical intervention: 1-2 ml/kg/hr</a:t>
          </a:r>
          <a:br>
            <a:rPr lang="en-US" sz="1400" kern="1200"/>
          </a:br>
          <a:endParaRPr lang="en-US" sz="1400" kern="1200"/>
        </a:p>
      </dsp:txBody>
      <dsp:txXfrm>
        <a:off x="2813" y="1484164"/>
        <a:ext cx="2232266" cy="1875104"/>
      </dsp:txXfrm>
    </dsp:sp>
    <dsp:sp modelId="{2B7332C8-B966-3343-90F2-E59425557C9E}">
      <dsp:nvSpPr>
        <dsp:cNvPr id="0" name=""/>
        <dsp:cNvSpPr/>
      </dsp:nvSpPr>
      <dsp:spPr>
        <a:xfrm>
          <a:off x="650171" y="609115"/>
          <a:ext cx="937552" cy="937552"/>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787472" y="746416"/>
        <a:ext cx="662950" cy="662950"/>
      </dsp:txXfrm>
    </dsp:sp>
    <dsp:sp modelId="{3F34EB88-ABF4-0140-8C63-906721A2BF80}">
      <dsp:nvSpPr>
        <dsp:cNvPr id="0" name=""/>
        <dsp:cNvSpPr/>
      </dsp:nvSpPr>
      <dsp:spPr>
        <a:xfrm>
          <a:off x="2813" y="3421699"/>
          <a:ext cx="2232266"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644295A-678A-784C-8600-A7523FD2803B}">
      <dsp:nvSpPr>
        <dsp:cNvPr id="0" name=""/>
        <dsp:cNvSpPr/>
      </dsp:nvSpPr>
      <dsp:spPr>
        <a:xfrm>
          <a:off x="2458307" y="296598"/>
          <a:ext cx="2232266" cy="3125173"/>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36" tIns="330200" rIns="174036" bIns="330200" numCol="1" spcCol="1270" anchor="t" anchorCtr="0">
          <a:noAutofit/>
        </a:bodyPr>
        <a:lstStyle/>
        <a:p>
          <a:pPr marL="0" lvl="0" indent="0" algn="l" defTabSz="622300">
            <a:lnSpc>
              <a:spcPct val="90000"/>
            </a:lnSpc>
            <a:spcBef>
              <a:spcPct val="0"/>
            </a:spcBef>
            <a:spcAft>
              <a:spcPct val="35000"/>
            </a:spcAft>
            <a:buNone/>
          </a:pPr>
          <a:r>
            <a:rPr lang="en-US" sz="1400" kern="1200"/>
            <a:t>Minimal surgical trauma: 3-4 ml/kg/hr ( head and neck, hernia, knee).</a:t>
          </a:r>
          <a:br>
            <a:rPr lang="en-US" sz="1400" kern="1200"/>
          </a:br>
          <a:endParaRPr lang="en-US" sz="1400" kern="1200"/>
        </a:p>
      </dsp:txBody>
      <dsp:txXfrm>
        <a:off x="2458307" y="1484164"/>
        <a:ext cx="2232266" cy="1875104"/>
      </dsp:txXfrm>
    </dsp:sp>
    <dsp:sp modelId="{7B8C8BF4-8D3E-F840-87F7-D03134BF0E73}">
      <dsp:nvSpPr>
        <dsp:cNvPr id="0" name=""/>
        <dsp:cNvSpPr/>
      </dsp:nvSpPr>
      <dsp:spPr>
        <a:xfrm>
          <a:off x="3105664" y="609115"/>
          <a:ext cx="937552" cy="937552"/>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242965" y="746416"/>
        <a:ext cx="662950" cy="662950"/>
      </dsp:txXfrm>
    </dsp:sp>
    <dsp:sp modelId="{90663AA6-17D9-5842-B245-86E5D6EEBB35}">
      <dsp:nvSpPr>
        <dsp:cNvPr id="0" name=""/>
        <dsp:cNvSpPr/>
      </dsp:nvSpPr>
      <dsp:spPr>
        <a:xfrm>
          <a:off x="2458307" y="3421699"/>
          <a:ext cx="2232266"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8C015F5-7A24-DC49-9FA8-5C2AD28ED796}">
      <dsp:nvSpPr>
        <dsp:cNvPr id="0" name=""/>
        <dsp:cNvSpPr/>
      </dsp:nvSpPr>
      <dsp:spPr>
        <a:xfrm>
          <a:off x="4913800" y="296598"/>
          <a:ext cx="2232266" cy="3125173"/>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36" tIns="330200" rIns="174036" bIns="330200" numCol="1" spcCol="1270" anchor="t" anchorCtr="0">
          <a:noAutofit/>
        </a:bodyPr>
        <a:lstStyle/>
        <a:p>
          <a:pPr marL="0" lvl="0" indent="0" algn="l" defTabSz="622300">
            <a:lnSpc>
              <a:spcPct val="90000"/>
            </a:lnSpc>
            <a:spcBef>
              <a:spcPct val="0"/>
            </a:spcBef>
            <a:spcAft>
              <a:spcPct val="35000"/>
            </a:spcAft>
            <a:buNone/>
          </a:pPr>
          <a:r>
            <a:rPr lang="en-US" sz="1400" kern="1200"/>
            <a:t>Moderate surgical trauma: 5-6 ml/kg/hr ( hysterectomy, chest surgery).</a:t>
          </a:r>
          <a:br>
            <a:rPr lang="en-US" sz="1400" kern="1200"/>
          </a:br>
          <a:endParaRPr lang="en-US" sz="1400" kern="1200"/>
        </a:p>
      </dsp:txBody>
      <dsp:txXfrm>
        <a:off x="4913800" y="1484164"/>
        <a:ext cx="2232266" cy="1875104"/>
      </dsp:txXfrm>
    </dsp:sp>
    <dsp:sp modelId="{81A686BE-CF63-6F49-A1D9-2A49C40881F6}">
      <dsp:nvSpPr>
        <dsp:cNvPr id="0" name=""/>
        <dsp:cNvSpPr/>
      </dsp:nvSpPr>
      <dsp:spPr>
        <a:xfrm>
          <a:off x="5561158" y="609115"/>
          <a:ext cx="937552" cy="937552"/>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5698459" y="746416"/>
        <a:ext cx="662950" cy="662950"/>
      </dsp:txXfrm>
    </dsp:sp>
    <dsp:sp modelId="{850BD10C-5AC5-D442-9437-60DA77B0A00F}">
      <dsp:nvSpPr>
        <dsp:cNvPr id="0" name=""/>
        <dsp:cNvSpPr/>
      </dsp:nvSpPr>
      <dsp:spPr>
        <a:xfrm>
          <a:off x="4913800" y="3421699"/>
          <a:ext cx="2232266"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4B24DB8-B651-E549-8EF0-43134622A291}">
      <dsp:nvSpPr>
        <dsp:cNvPr id="0" name=""/>
        <dsp:cNvSpPr/>
      </dsp:nvSpPr>
      <dsp:spPr>
        <a:xfrm>
          <a:off x="7369294" y="296598"/>
          <a:ext cx="2232266" cy="3125173"/>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036" tIns="330200" rIns="174036" bIns="330200" numCol="1" spcCol="1270" anchor="t" anchorCtr="0">
          <a:noAutofit/>
        </a:bodyPr>
        <a:lstStyle/>
        <a:p>
          <a:pPr marL="0" lvl="0" indent="0" algn="l" defTabSz="622300">
            <a:lnSpc>
              <a:spcPct val="90000"/>
            </a:lnSpc>
            <a:spcBef>
              <a:spcPct val="0"/>
            </a:spcBef>
            <a:spcAft>
              <a:spcPct val="35000"/>
            </a:spcAft>
            <a:buNone/>
          </a:pPr>
          <a:r>
            <a:rPr lang="en-US" sz="1400" kern="1200"/>
            <a:t>Sever surgical trauma: 8-10 ml/kg/hr (AAA repair, nephrectomy).</a:t>
          </a:r>
        </a:p>
      </dsp:txBody>
      <dsp:txXfrm>
        <a:off x="7369294" y="1484164"/>
        <a:ext cx="2232266" cy="1875104"/>
      </dsp:txXfrm>
    </dsp:sp>
    <dsp:sp modelId="{4A954CE6-9B92-1245-89E6-2049A8AFA7EC}">
      <dsp:nvSpPr>
        <dsp:cNvPr id="0" name=""/>
        <dsp:cNvSpPr/>
      </dsp:nvSpPr>
      <dsp:spPr>
        <a:xfrm>
          <a:off x="8016651" y="609115"/>
          <a:ext cx="937552" cy="937552"/>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095" tIns="12700" rIns="73095"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p>
      </dsp:txBody>
      <dsp:txXfrm>
        <a:off x="8153952" y="746416"/>
        <a:ext cx="662950" cy="662950"/>
      </dsp:txXfrm>
    </dsp:sp>
    <dsp:sp modelId="{8D7EB375-B97E-2645-B768-796D30007DE7}">
      <dsp:nvSpPr>
        <dsp:cNvPr id="0" name=""/>
        <dsp:cNvSpPr/>
      </dsp:nvSpPr>
      <dsp:spPr>
        <a:xfrm>
          <a:off x="7369294" y="3421699"/>
          <a:ext cx="2232266"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1AA08-1D3D-7A4D-B617-0344E5235F56}">
      <dsp:nvSpPr>
        <dsp:cNvPr id="0" name=""/>
        <dsp:cNvSpPr/>
      </dsp:nvSpPr>
      <dsp:spPr>
        <a:xfrm>
          <a:off x="721" y="145886"/>
          <a:ext cx="5911993" cy="180315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Every ONE ml of blood loss is replaced by THREE ml of crystalloid solution</a:t>
          </a:r>
          <a:br>
            <a:rPr lang="en-US" sz="2500" kern="1200"/>
          </a:br>
          <a:r>
            <a:rPr lang="en-US" sz="2500" kern="1200"/>
            <a:t>(WHY??)</a:t>
          </a:r>
          <a:br>
            <a:rPr lang="en-US" sz="2500" kern="1200"/>
          </a:br>
          <a:br>
            <a:rPr lang="en-US" sz="2500" kern="1200"/>
          </a:br>
          <a:endParaRPr lang="en-US" sz="2500" kern="1200"/>
        </a:p>
      </dsp:txBody>
      <dsp:txXfrm>
        <a:off x="721" y="145886"/>
        <a:ext cx="5911993" cy="1803157"/>
      </dsp:txXfrm>
    </dsp:sp>
    <dsp:sp modelId="{B641E133-75E0-364B-86CB-FD438C9F3F34}">
      <dsp:nvSpPr>
        <dsp:cNvPr id="0" name=""/>
        <dsp:cNvSpPr/>
      </dsp:nvSpPr>
      <dsp:spPr>
        <a:xfrm>
          <a:off x="721" y="2688043"/>
          <a:ext cx="5911993" cy="1803157"/>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When using PRBCs or colloids: replace blood loss as volume per volume.</a:t>
          </a:r>
        </a:p>
      </dsp:txBody>
      <dsp:txXfrm>
        <a:off x="721" y="2688043"/>
        <a:ext cx="5911993" cy="1803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C68F0-31A6-2447-947E-F8BB7D2C5BB6}">
      <dsp:nvSpPr>
        <dsp:cNvPr id="0" name=""/>
        <dsp:cNvSpPr/>
      </dsp:nvSpPr>
      <dsp:spPr>
        <a:xfrm>
          <a:off x="1172" y="487466"/>
          <a:ext cx="4572395" cy="2743437"/>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Ongoing fluid losses from other sites:</a:t>
          </a:r>
          <a:br>
            <a:rPr lang="en-US" sz="2900" kern="1200"/>
          </a:br>
          <a:r>
            <a:rPr lang="en-US" sz="2900" kern="1200"/>
            <a:t>- gastric drainage.</a:t>
          </a:r>
          <a:br>
            <a:rPr lang="en-US" sz="2900" kern="1200"/>
          </a:br>
          <a:r>
            <a:rPr lang="en-US" sz="2900" kern="1200"/>
            <a:t>- ostomy output.</a:t>
          </a:r>
          <a:br>
            <a:rPr lang="en-US" sz="2900" kern="1200"/>
          </a:br>
          <a:r>
            <a:rPr lang="en-US" sz="2900" kern="1200"/>
            <a:t>- others.</a:t>
          </a:r>
          <a:br>
            <a:rPr lang="en-US" sz="2900" kern="1200"/>
          </a:br>
          <a:endParaRPr lang="en-US" sz="2900" kern="1200"/>
        </a:p>
      </dsp:txBody>
      <dsp:txXfrm>
        <a:off x="1172" y="487466"/>
        <a:ext cx="4572395" cy="2743437"/>
      </dsp:txXfrm>
    </dsp:sp>
    <dsp:sp modelId="{17C5261B-96C4-4F42-BDCA-6465E135CF61}">
      <dsp:nvSpPr>
        <dsp:cNvPr id="0" name=""/>
        <dsp:cNvSpPr/>
      </dsp:nvSpPr>
      <dsp:spPr>
        <a:xfrm>
          <a:off x="5030807" y="487466"/>
          <a:ext cx="4572395" cy="2743437"/>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Replace as volume per volume using crystalloid solutions.</a:t>
          </a:r>
        </a:p>
      </dsp:txBody>
      <dsp:txXfrm>
        <a:off x="5030807" y="487466"/>
        <a:ext cx="4572395" cy="2743437"/>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001AA7A-BC5C-D842-86C8-3BF0CB1E26F2}" type="datetimeFigureOut">
              <a:rPr lang="ar-SA"/>
              <a:t>14 شعبان، 1446</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5DC73F2-497A-3A4B-A504-02AD5B31D8EB}" type="slidenum">
              <a:rPr lang="ar-SA"/>
              <a:t>‹#›</a:t>
            </a:fld>
            <a:endParaRPr lang="ar-SA"/>
          </a:p>
        </p:txBody>
      </p:sp>
    </p:spTree>
    <p:extLst>
      <p:ext uri="{BB962C8B-B14F-4D97-AF65-F5344CB8AC3E}">
        <p14:creationId xmlns:p14="http://schemas.microsoft.com/office/powerpoint/2010/main" val="330820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B3B9047-535B-13BE-D420-6EF0147CDD18}"/>
              </a:ext>
            </a:extLst>
          </p:cNvPr>
          <p:cNvSpPr>
            <a:spLocks noChangeArrowheads="1" noTextEdit="1"/>
          </p:cNvSpPr>
          <p:nvPr>
            <p:ph type="sldImg"/>
          </p:nvPr>
        </p:nvSpPr>
        <p:spPr>
          <a:xfrm>
            <a:off x="1150938" y="692150"/>
            <a:ext cx="4556125" cy="3416300"/>
          </a:xfrm>
          <a:ln/>
        </p:spPr>
      </p:sp>
      <p:sp>
        <p:nvSpPr>
          <p:cNvPr id="19459" name="Rectangle 3">
            <a:extLst>
              <a:ext uri="{FF2B5EF4-FFF2-40B4-BE49-F238E27FC236}">
                <a16:creationId xmlns:a16="http://schemas.microsoft.com/office/drawing/2014/main" id="{38A6CC81-9D1B-A5CA-F6DF-28044A6D3E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3DF33D-C5A5-0182-4752-6AE4EB1CBE80}"/>
              </a:ext>
            </a:extLst>
          </p:cNvPr>
          <p:cNvSpPr>
            <a:spLocks noChangeArrowheads="1" noTextEdit="1"/>
          </p:cNvSpPr>
          <p:nvPr>
            <p:ph type="sldImg"/>
          </p:nvPr>
        </p:nvSpPr>
        <p:spPr>
          <a:xfrm>
            <a:off x="1150938" y="692150"/>
            <a:ext cx="4556125" cy="3416300"/>
          </a:xfrm>
          <a:ln/>
        </p:spPr>
      </p:sp>
      <p:sp>
        <p:nvSpPr>
          <p:cNvPr id="21507" name="Rectangle 3">
            <a:extLst>
              <a:ext uri="{FF2B5EF4-FFF2-40B4-BE49-F238E27FC236}">
                <a16:creationId xmlns:a16="http://schemas.microsoft.com/office/drawing/2014/main" id="{C4CE4F59-29B0-BEFB-C56F-F5D6F148F8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CD81BA1-E262-EFE1-B8DC-4B62ACB685D4}"/>
              </a:ext>
            </a:extLst>
          </p:cNvPr>
          <p:cNvSpPr>
            <a:spLocks noChangeArrowheads="1" noTextEdit="1"/>
          </p:cNvSpPr>
          <p:nvPr>
            <p:ph type="sldImg"/>
          </p:nvPr>
        </p:nvSpPr>
        <p:spPr>
          <a:xfrm>
            <a:off x="1150938" y="692150"/>
            <a:ext cx="4556125" cy="3416300"/>
          </a:xfrm>
          <a:ln/>
        </p:spPr>
      </p:sp>
      <p:sp>
        <p:nvSpPr>
          <p:cNvPr id="23555" name="Rectangle 3">
            <a:extLst>
              <a:ext uri="{FF2B5EF4-FFF2-40B4-BE49-F238E27FC236}">
                <a16:creationId xmlns:a16="http://schemas.microsoft.com/office/drawing/2014/main" id="{9EA57616-3137-DCB4-FB85-CCB94B3F39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FBA884E-9D51-C577-251D-E23D76084865}"/>
              </a:ext>
            </a:extLst>
          </p:cNvPr>
          <p:cNvSpPr>
            <a:spLocks noChangeArrowheads="1" noTextEdit="1"/>
          </p:cNvSpPr>
          <p:nvPr>
            <p:ph type="sldImg"/>
          </p:nvPr>
        </p:nvSpPr>
        <p:spPr>
          <a:xfrm>
            <a:off x="1150938" y="692150"/>
            <a:ext cx="4556125" cy="3416300"/>
          </a:xfrm>
          <a:ln/>
        </p:spPr>
      </p:sp>
      <p:sp>
        <p:nvSpPr>
          <p:cNvPr id="28675" name="Rectangle 3">
            <a:extLst>
              <a:ext uri="{FF2B5EF4-FFF2-40B4-BE49-F238E27FC236}">
                <a16:creationId xmlns:a16="http://schemas.microsoft.com/office/drawing/2014/main" id="{44217FD5-989B-6B1B-1EF3-3ADE3E1AD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5DC73F2-497A-3A4B-A504-02AD5B31D8EB}" type="slidenum">
              <a:rPr lang="ar-SA"/>
              <a:t>84</a:t>
            </a:fld>
            <a:endParaRPr lang="ar-SA"/>
          </a:p>
        </p:txBody>
      </p:sp>
    </p:spTree>
    <p:extLst>
      <p:ext uri="{BB962C8B-B14F-4D97-AF65-F5344CB8AC3E}">
        <p14:creationId xmlns:p14="http://schemas.microsoft.com/office/powerpoint/2010/main" val="297253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spcBef>
                <a:spcPct val="30000"/>
              </a:spcBef>
              <a:defRPr sz="1200">
                <a:solidFill>
                  <a:schemeClr val="tx1"/>
                </a:solidFill>
                <a:latin typeface="Times New Roman" panose="02020603050405020304" pitchFamily="18" charset="0"/>
              </a:defRPr>
            </a:lvl1pPr>
            <a:lvl2pPr marL="742950" indent="-285750" defTabSz="946150">
              <a:spcBef>
                <a:spcPct val="30000"/>
              </a:spcBef>
              <a:defRPr sz="1200">
                <a:solidFill>
                  <a:schemeClr val="tx1"/>
                </a:solidFill>
                <a:latin typeface="Times New Roman" panose="02020603050405020304" pitchFamily="18" charset="0"/>
              </a:defRPr>
            </a:lvl2pPr>
            <a:lvl3pPr marL="1143000" indent="-228600" defTabSz="946150">
              <a:spcBef>
                <a:spcPct val="30000"/>
              </a:spcBef>
              <a:defRPr sz="1200">
                <a:solidFill>
                  <a:schemeClr val="tx1"/>
                </a:solidFill>
                <a:latin typeface="Times New Roman" panose="02020603050405020304" pitchFamily="18" charset="0"/>
              </a:defRPr>
            </a:lvl3pPr>
            <a:lvl4pPr marL="1600200" indent="-228600" defTabSz="946150">
              <a:spcBef>
                <a:spcPct val="30000"/>
              </a:spcBef>
              <a:defRPr sz="1200">
                <a:solidFill>
                  <a:schemeClr val="tx1"/>
                </a:solidFill>
                <a:latin typeface="Times New Roman" panose="02020603050405020304" pitchFamily="18" charset="0"/>
              </a:defRPr>
            </a:lvl4pPr>
            <a:lvl5pPr marL="2057400" indent="-228600" defTabSz="946150">
              <a:spcBef>
                <a:spcPct val="30000"/>
              </a:spcBef>
              <a:defRPr sz="1200">
                <a:solidFill>
                  <a:schemeClr val="tx1"/>
                </a:solidFill>
                <a:latin typeface="Times New Roman" panose="02020603050405020304" pitchFamily="18" charset="0"/>
              </a:defRPr>
            </a:lvl5pPr>
            <a:lvl6pPr marL="2514600" indent="-228600" defTabSz="9461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61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61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61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52F33D-41C0-4E26-804C-D567148FEC66}" type="slidenum">
              <a:rPr lang="en-US" altLang="en-US" sz="1000"/>
              <a:pPr>
                <a:spcBef>
                  <a:spcPct val="0"/>
                </a:spcBef>
              </a:pPr>
              <a:t>93</a:t>
            </a:fld>
            <a:endParaRPr lang="en-US" altLang="en-US" sz="1000"/>
          </a:p>
        </p:txBody>
      </p:sp>
      <p:sp>
        <p:nvSpPr>
          <p:cNvPr id="11267" name="Rectangle 2"/>
          <p:cNvSpPr>
            <a:spLocks noGrp="1" noRot="1" noChangeAspect="1" noChangeArrowheads="1" noTextEdit="1"/>
          </p:cNvSpPr>
          <p:nvPr>
            <p:ph type="sldImg"/>
          </p:nvPr>
        </p:nvSpPr>
        <p:spPr>
          <a:xfrm>
            <a:off x="423863" y="692150"/>
            <a:ext cx="6132512" cy="3451225"/>
          </a:xfrm>
          <a:ln cap="flat"/>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0444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spcBef>
                <a:spcPct val="30000"/>
              </a:spcBef>
              <a:defRPr sz="1200">
                <a:solidFill>
                  <a:schemeClr val="tx1"/>
                </a:solidFill>
                <a:latin typeface="Times New Roman" panose="02020603050405020304" pitchFamily="18" charset="0"/>
              </a:defRPr>
            </a:lvl1pPr>
            <a:lvl2pPr marL="742950" indent="-285750" defTabSz="946150">
              <a:spcBef>
                <a:spcPct val="30000"/>
              </a:spcBef>
              <a:defRPr sz="1200">
                <a:solidFill>
                  <a:schemeClr val="tx1"/>
                </a:solidFill>
                <a:latin typeface="Times New Roman" panose="02020603050405020304" pitchFamily="18" charset="0"/>
              </a:defRPr>
            </a:lvl2pPr>
            <a:lvl3pPr marL="1143000" indent="-228600" defTabSz="946150">
              <a:spcBef>
                <a:spcPct val="30000"/>
              </a:spcBef>
              <a:defRPr sz="1200">
                <a:solidFill>
                  <a:schemeClr val="tx1"/>
                </a:solidFill>
                <a:latin typeface="Times New Roman" panose="02020603050405020304" pitchFamily="18" charset="0"/>
              </a:defRPr>
            </a:lvl3pPr>
            <a:lvl4pPr marL="1600200" indent="-228600" defTabSz="946150">
              <a:spcBef>
                <a:spcPct val="30000"/>
              </a:spcBef>
              <a:defRPr sz="1200">
                <a:solidFill>
                  <a:schemeClr val="tx1"/>
                </a:solidFill>
                <a:latin typeface="Times New Roman" panose="02020603050405020304" pitchFamily="18" charset="0"/>
              </a:defRPr>
            </a:lvl4pPr>
            <a:lvl5pPr marL="2057400" indent="-228600" defTabSz="946150">
              <a:spcBef>
                <a:spcPct val="30000"/>
              </a:spcBef>
              <a:defRPr sz="1200">
                <a:solidFill>
                  <a:schemeClr val="tx1"/>
                </a:solidFill>
                <a:latin typeface="Times New Roman" panose="02020603050405020304" pitchFamily="18" charset="0"/>
              </a:defRPr>
            </a:lvl5pPr>
            <a:lvl6pPr marL="2514600" indent="-228600" defTabSz="9461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61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61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61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373BC7-0384-4BE3-930E-3D296D52C546}" type="slidenum">
              <a:rPr lang="en-US" altLang="en-US" sz="1000"/>
              <a:pPr>
                <a:spcBef>
                  <a:spcPct val="0"/>
                </a:spcBef>
              </a:pPr>
              <a:t>94</a:t>
            </a:fld>
            <a:endParaRPr lang="en-US" altLang="en-US" sz="1000"/>
          </a:p>
        </p:txBody>
      </p:sp>
      <p:sp>
        <p:nvSpPr>
          <p:cNvPr id="15363" name="Rectangle 2"/>
          <p:cNvSpPr>
            <a:spLocks noGrp="1" noRot="1" noChangeAspect="1" noChangeArrowheads="1" noTextEdit="1"/>
          </p:cNvSpPr>
          <p:nvPr>
            <p:ph type="sldImg"/>
          </p:nvPr>
        </p:nvSpPr>
        <p:spPr>
          <a:xfrm>
            <a:off x="423863" y="692150"/>
            <a:ext cx="6132512" cy="3451225"/>
          </a:xfrm>
          <a:ln cap="flat"/>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243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324389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5CC714-3B87-4FFC-8FF8-6193BB57FF70}" type="datetimeFigureOut">
              <a:rPr lang="id-ID"/>
              <a:pPr/>
              <a:t>12/02/25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712B65B-2E17-43CE-8D14-6A7D2C0FF96C}" type="slidenum">
              <a:rPr lang="id-ID"/>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65CC714-3B87-4FFC-8FF8-6193BB57FF70}" type="datetimeFigureOut">
              <a:rPr lang="id-ID"/>
              <a:pPr/>
              <a:t>12/02/25</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A712B65B-2E17-43CE-8D14-6A7D2C0FF96C}" type="slidenum">
              <a:rPr lang="id-ID"/>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65CC714-3B87-4FFC-8FF8-6193BB57FF70}" type="datetimeFigureOut">
              <a:rPr lang="id-ID"/>
              <a:pPr/>
              <a:t>12/02/25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712B65B-2E17-43CE-8D14-6A7D2C0FF96C}" type="slidenum">
              <a:rPr lang="id-ID"/>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65CC714-3B87-4FFC-8FF8-6193BB57FF70}" type="datetimeFigureOut">
              <a:rPr lang="id-ID"/>
              <a:pPr/>
              <a:t>12/02/25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712B65B-2E17-43CE-8D14-6A7D2C0FF96C}" type="slidenum">
              <a:rPr lang="id-ID"/>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D4AB4C1-42DE-E4E3-9BC4-71C59A5A68DE}"/>
              </a:ext>
            </a:extLst>
          </p:cNvPr>
          <p:cNvSpPr>
            <a:spLocks noGrp="1"/>
          </p:cNvSpPr>
          <p:nvPr>
            <p:ph type="dt" sz="half" idx="10"/>
          </p:nvPr>
        </p:nvSpPr>
        <p:spPr/>
        <p:txBody>
          <a:bodyPr/>
          <a:lstStyle/>
          <a:p>
            <a:fld id="{87DE6118-2437-4B30-8E3C-4D2BE6020583}" type="datetimeFigureOut">
              <a:rPr lang="en-US"/>
              <a:pPr/>
              <a:t>2/12/25</a:t>
            </a:fld>
            <a:endParaRPr lang="en-US" dirty="0"/>
          </a:p>
        </p:txBody>
      </p:sp>
      <p:sp>
        <p:nvSpPr>
          <p:cNvPr id="3" name="عنصر نائب للتذييل 2">
            <a:extLst>
              <a:ext uri="{FF2B5EF4-FFF2-40B4-BE49-F238E27FC236}">
                <a16:creationId xmlns:a16="http://schemas.microsoft.com/office/drawing/2014/main" id="{6709AD3A-5AD6-8AC9-D963-56E9B5591EFA}"/>
              </a:ext>
            </a:extLst>
          </p:cNvPr>
          <p:cNvSpPr>
            <a:spLocks noGrp="1"/>
          </p:cNvSpPr>
          <p:nvPr>
            <p:ph type="ftr" sz="quarter" idx="11"/>
          </p:nvPr>
        </p:nvSpPr>
        <p:spPr/>
        <p:txBody>
          <a:bodyPr/>
          <a:lstStyle/>
          <a:p>
            <a:endParaRPr lang="en-US" dirty="0"/>
          </a:p>
        </p:txBody>
      </p:sp>
      <p:sp>
        <p:nvSpPr>
          <p:cNvPr id="4" name="عنصر نائب لرقم الشريحة 3">
            <a:extLst>
              <a:ext uri="{FF2B5EF4-FFF2-40B4-BE49-F238E27FC236}">
                <a16:creationId xmlns:a16="http://schemas.microsoft.com/office/drawing/2014/main" id="{11522FF5-9037-1484-7CBD-AD510472C3A8}"/>
              </a:ext>
            </a:extLst>
          </p:cNvPr>
          <p:cNvSpPr>
            <a:spLocks noGrp="1"/>
          </p:cNvSpPr>
          <p:nvPr>
            <p:ph type="sldNum" sz="quarter" idx="12"/>
          </p:nvPr>
        </p:nvSpPr>
        <p:spPr/>
        <p:txBody>
          <a:bodyPr/>
          <a:lstStyle/>
          <a:p>
            <a:fld id="{69E57DC2-970A-4B3E-BB1C-7A09969E49DF}" type="slidenum">
              <a:rPr lang="en-US"/>
              <a:pPr/>
              <a:t>‹#›</a:t>
            </a:fld>
            <a:endParaRPr lang="en-US" dirty="0"/>
          </a:p>
        </p:txBody>
      </p:sp>
    </p:spTree>
    <p:extLst>
      <p:ext uri="{BB962C8B-B14F-4D97-AF65-F5344CB8AC3E}">
        <p14:creationId xmlns:p14="http://schemas.microsoft.com/office/powerpoint/2010/main" val="254171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7"/>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4"/>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3638"/>
            <a:ext cx="28448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pPr>
              <a:defRPr/>
            </a:pPr>
            <a:fld id="{F958D734-4A81-4E43-869E-8EEDCD05171D}" type="slidenum">
              <a:rPr lang="en-US" altLang="en-US"/>
              <a:pPr>
                <a:defRPr/>
              </a:pPr>
              <a:t>‹#›</a:t>
            </a:fld>
            <a:endParaRPr lang="en-US" altLang="en-US"/>
          </a:p>
        </p:txBody>
      </p:sp>
    </p:spTree>
    <p:extLst>
      <p:ext uri="{BB962C8B-B14F-4D97-AF65-F5344CB8AC3E}">
        <p14:creationId xmlns:p14="http://schemas.microsoft.com/office/powerpoint/2010/main" val="338932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66B609-C84F-22D3-D2B3-64B0E4992F3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470F8BD-51E2-9C6C-9870-A5445DF1049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75A05F2-97C7-6F4F-5A16-DD4E56D5BB29}"/>
              </a:ext>
            </a:extLst>
          </p:cNvPr>
          <p:cNvSpPr>
            <a:spLocks noGrp="1"/>
          </p:cNvSpPr>
          <p:nvPr>
            <p:ph type="dt" sz="half" idx="10"/>
          </p:nvPr>
        </p:nvSpPr>
        <p:spPr/>
        <p:txBody>
          <a:bodyPr/>
          <a:lstStyle/>
          <a:p>
            <a:fld id="{87DE6118-2437-4B30-8E3C-4D2BE6020583}" type="datetimeFigureOut">
              <a:rPr lang="en-US"/>
              <a:pPr/>
              <a:t>2/12/25</a:t>
            </a:fld>
            <a:endParaRPr lang="en-US" dirty="0"/>
          </a:p>
        </p:txBody>
      </p:sp>
      <p:sp>
        <p:nvSpPr>
          <p:cNvPr id="5" name="عنصر نائب للتذييل 4">
            <a:extLst>
              <a:ext uri="{FF2B5EF4-FFF2-40B4-BE49-F238E27FC236}">
                <a16:creationId xmlns:a16="http://schemas.microsoft.com/office/drawing/2014/main" id="{C0ACF4C8-A5A4-4FEA-2C71-6F7CAB2B879B}"/>
              </a:ext>
            </a:extLst>
          </p:cNvPr>
          <p:cNvSpPr>
            <a:spLocks noGrp="1"/>
          </p:cNvSpPr>
          <p:nvPr>
            <p:ph type="ftr" sz="quarter" idx="11"/>
          </p:nvPr>
        </p:nvSpPr>
        <p:spPr/>
        <p:txBody>
          <a:bodyPr/>
          <a:lstStyle/>
          <a:p>
            <a:endParaRPr lang="en-US" dirty="0"/>
          </a:p>
        </p:txBody>
      </p:sp>
      <p:sp>
        <p:nvSpPr>
          <p:cNvPr id="6" name="عنصر نائب لرقم الشريحة 5">
            <a:extLst>
              <a:ext uri="{FF2B5EF4-FFF2-40B4-BE49-F238E27FC236}">
                <a16:creationId xmlns:a16="http://schemas.microsoft.com/office/drawing/2014/main" id="{318911C9-7BB1-7A83-5139-28C119C2CB0B}"/>
              </a:ext>
            </a:extLst>
          </p:cNvPr>
          <p:cNvSpPr>
            <a:spLocks noGrp="1"/>
          </p:cNvSpPr>
          <p:nvPr>
            <p:ph type="sldNum" sz="quarter" idx="12"/>
          </p:nvPr>
        </p:nvSpPr>
        <p:spPr/>
        <p:txBody>
          <a:bodyPr/>
          <a:lstStyle/>
          <a:p>
            <a:fld id="{69E57DC2-970A-4B3E-BB1C-7A09969E49DF}" type="slidenum">
              <a:rPr lang="en-US"/>
              <a:pPr/>
              <a:t>‹#›</a:t>
            </a:fld>
            <a:endParaRPr lang="en-US" dirty="0"/>
          </a:p>
        </p:txBody>
      </p:sp>
    </p:spTree>
    <p:extLst>
      <p:ext uri="{BB962C8B-B14F-4D97-AF65-F5344CB8AC3E}">
        <p14:creationId xmlns:p14="http://schemas.microsoft.com/office/powerpoint/2010/main" val="294779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CFF0C2D-24D4-6BEC-390C-4DA2F3E9CFC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FE3E2E03-434B-FF0D-815B-64B66C4C8E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9C3E48D-81B7-85AE-F97A-36975E5C916E}"/>
              </a:ext>
            </a:extLst>
          </p:cNvPr>
          <p:cNvSpPr>
            <a:spLocks noGrp="1"/>
          </p:cNvSpPr>
          <p:nvPr>
            <p:ph type="dt" sz="half" idx="10"/>
          </p:nvPr>
        </p:nvSpPr>
        <p:spPr/>
        <p:txBody>
          <a:bodyPr/>
          <a:lstStyle/>
          <a:p>
            <a:fld id="{87DE6118-2437-4B30-8E3C-4D2BE6020583}" type="datetimeFigureOut">
              <a:rPr lang="en-US"/>
              <a:pPr/>
              <a:t>2/12/25</a:t>
            </a:fld>
            <a:endParaRPr lang="en-US" dirty="0"/>
          </a:p>
        </p:txBody>
      </p:sp>
      <p:sp>
        <p:nvSpPr>
          <p:cNvPr id="5" name="عنصر نائب للتذييل 4">
            <a:extLst>
              <a:ext uri="{FF2B5EF4-FFF2-40B4-BE49-F238E27FC236}">
                <a16:creationId xmlns:a16="http://schemas.microsoft.com/office/drawing/2014/main" id="{3F8B954D-A881-A2FE-2D2A-30EDF6374202}"/>
              </a:ext>
            </a:extLst>
          </p:cNvPr>
          <p:cNvSpPr>
            <a:spLocks noGrp="1"/>
          </p:cNvSpPr>
          <p:nvPr>
            <p:ph type="ftr" sz="quarter" idx="11"/>
          </p:nvPr>
        </p:nvSpPr>
        <p:spPr/>
        <p:txBody>
          <a:bodyPr/>
          <a:lstStyle/>
          <a:p>
            <a:endParaRPr lang="en-US" dirty="0"/>
          </a:p>
        </p:txBody>
      </p:sp>
      <p:sp>
        <p:nvSpPr>
          <p:cNvPr id="6" name="عنصر نائب لرقم الشريحة 5">
            <a:extLst>
              <a:ext uri="{FF2B5EF4-FFF2-40B4-BE49-F238E27FC236}">
                <a16:creationId xmlns:a16="http://schemas.microsoft.com/office/drawing/2014/main" id="{8F91722F-F005-3D64-2E87-B2BA0694A20A}"/>
              </a:ext>
            </a:extLst>
          </p:cNvPr>
          <p:cNvSpPr>
            <a:spLocks noGrp="1"/>
          </p:cNvSpPr>
          <p:nvPr>
            <p:ph type="sldNum" sz="quarter" idx="12"/>
          </p:nvPr>
        </p:nvSpPr>
        <p:spPr/>
        <p:txBody>
          <a:bodyPr/>
          <a:lstStyle/>
          <a:p>
            <a:fld id="{69E57DC2-970A-4B3E-BB1C-7A09969E49DF}" type="slidenum">
              <a:rPr lang="en-US"/>
              <a:pPr/>
              <a:t>‹#›</a:t>
            </a:fld>
            <a:endParaRPr lang="en-US" dirty="0"/>
          </a:p>
        </p:txBody>
      </p:sp>
    </p:spTree>
    <p:extLst>
      <p:ext uri="{BB962C8B-B14F-4D97-AF65-F5344CB8AC3E}">
        <p14:creationId xmlns:p14="http://schemas.microsoft.com/office/powerpoint/2010/main" val="358130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pPr/>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63327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endParaRPr lang="x-none"/>
          </a:p>
        </p:txBody>
      </p:sp>
      <p:sp>
        <p:nvSpPr>
          <p:cNvPr id="3" name="Text Placeholder 2"/>
          <p:cNvSpPr>
            <a:spLocks noGrp="1"/>
          </p:cNvSpPr>
          <p:nvPr>
            <p:ph type="body" sz="half" idx="1"/>
          </p:nvPr>
        </p:nvSpPr>
        <p:spPr>
          <a:xfrm>
            <a:off x="609601"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6197601" y="1600202"/>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Rectangle 39"/>
          <p:cNvSpPr>
            <a:spLocks noGrp="1" noChangeArrowheads="1"/>
          </p:cNvSpPr>
          <p:nvPr>
            <p:ph type="dt" sz="half" idx="10"/>
          </p:nvPr>
        </p:nvSpPr>
        <p:spPr>
          <a:xfrm>
            <a:off x="609600" y="6356351"/>
            <a:ext cx="2844800" cy="365125"/>
          </a:xfrm>
          <a:prstGeom prst="rect">
            <a:avLst/>
          </a:prstGeom>
        </p:spPr>
        <p:txBody>
          <a:bodyPr/>
          <a:lstStyle>
            <a:lvl1pPr>
              <a:defRPr>
                <a:latin typeface="Times New Roman" panose="02020603050405020304" pitchFamily="18" charset="0"/>
                <a:ea typeface="+mn-ea"/>
              </a:defRPr>
            </a:lvl1pPr>
          </a:lstStyle>
          <a:p>
            <a:pPr>
              <a:defRPr/>
            </a:pPr>
            <a:endParaRPr lang="en-US"/>
          </a:p>
        </p:txBody>
      </p:sp>
      <p:sp>
        <p:nvSpPr>
          <p:cNvPr id="6" name="Rectangle 40"/>
          <p:cNvSpPr>
            <a:spLocks noGrp="1" noChangeArrowheads="1"/>
          </p:cNvSpPr>
          <p:nvPr>
            <p:ph type="ftr" sz="quarter" idx="11"/>
          </p:nvPr>
        </p:nvSpPr>
        <p:spPr>
          <a:xfrm>
            <a:off x="4165600" y="6356351"/>
            <a:ext cx="3860800" cy="365125"/>
          </a:xfrm>
          <a:prstGeom prst="rect">
            <a:avLst/>
          </a:prstGeom>
        </p:spPr>
        <p:txBody>
          <a:bodyPr/>
          <a:lstStyle>
            <a:lvl1pPr>
              <a:defRPr>
                <a:latin typeface="Times New Roman" panose="02020603050405020304" pitchFamily="18" charset="0"/>
                <a:ea typeface="+mn-ea"/>
              </a:defRPr>
            </a:lvl1pPr>
          </a:lstStyle>
          <a:p>
            <a:pPr>
              <a:defRPr/>
            </a:pPr>
            <a:endParaRPr lang="en-US"/>
          </a:p>
        </p:txBody>
      </p:sp>
      <p:sp>
        <p:nvSpPr>
          <p:cNvPr id="7" name="Rectangle 41"/>
          <p:cNvSpPr>
            <a:spLocks noGrp="1" noChangeArrowheads="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62664CA-C6C9-874F-A204-A131DC372670}" type="slidenum">
              <a:rPr lang="ar-SA" altLang="en-US"/>
              <a:pPr/>
              <a:t>‹#›</a:t>
            </a:fld>
            <a:endParaRPr lang="en-US" altLang="en-US"/>
          </a:p>
        </p:txBody>
      </p:sp>
    </p:spTree>
    <p:extLst>
      <p:ext uri="{BB962C8B-B14F-4D97-AF65-F5344CB8AC3E}">
        <p14:creationId xmlns:p14="http://schemas.microsoft.com/office/powerpoint/2010/main" val="92423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a:pPr/>
              <a:t>2/12/25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pPr/>
              <a:t>‹#›</a:t>
            </a:fld>
            <a:endParaRPr lang="en-US" dirty="0"/>
          </a:p>
        </p:txBody>
      </p:sp>
    </p:spTree>
    <p:extLst>
      <p:ext uri="{BB962C8B-B14F-4D97-AF65-F5344CB8AC3E}">
        <p14:creationId xmlns:p14="http://schemas.microsoft.com/office/powerpoint/2010/main" val="413739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a:pPr/>
              <a:t>2/12/25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a:pPr/>
              <a:t>‹#›</a:t>
            </a:fld>
            <a:endParaRPr lang="en-US" dirty="0"/>
          </a:p>
        </p:txBody>
      </p:sp>
    </p:spTree>
    <p:extLst>
      <p:ext uri="{BB962C8B-B14F-4D97-AF65-F5344CB8AC3E}">
        <p14:creationId xmlns:p14="http://schemas.microsoft.com/office/powerpoint/2010/main" val="234621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CACC5-3D4D-434C-627F-FAE3C6C10F66}"/>
              </a:ext>
            </a:extLst>
          </p:cNvPr>
          <p:cNvSpPr>
            <a:spLocks noGrp="1"/>
          </p:cNvSpPr>
          <p:nvPr>
            <p:ph type="dt" sz="half" idx="10"/>
          </p:nvPr>
        </p:nvSpPr>
        <p:spPr/>
        <p:txBody>
          <a:bodyPr/>
          <a:lstStyle>
            <a:lvl1pPr>
              <a:defRPr/>
            </a:lvl1pPr>
          </a:lstStyle>
          <a:p>
            <a:pPr>
              <a:defRPr/>
            </a:pPr>
            <a:fld id="{70B13176-23C7-644C-B715-FD066DD3BC48}" type="datetimeFigureOut">
              <a:rPr lang="ar-SA" altLang="en-US"/>
              <a:pPr>
                <a:defRPr/>
              </a:pPr>
              <a:t>14 شعبان، 1446</a:t>
            </a:fld>
            <a:endParaRPr lang="en-US" altLang="en-US"/>
          </a:p>
        </p:txBody>
      </p:sp>
      <p:sp>
        <p:nvSpPr>
          <p:cNvPr id="3" name="Footer Placeholder 2">
            <a:extLst>
              <a:ext uri="{FF2B5EF4-FFF2-40B4-BE49-F238E27FC236}">
                <a16:creationId xmlns:a16="http://schemas.microsoft.com/office/drawing/2014/main" id="{7AD15793-3212-791B-6A02-ABE8F702A2E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F2E7EEF4-B8BC-E968-B1E5-E628104F343E}"/>
              </a:ext>
            </a:extLst>
          </p:cNvPr>
          <p:cNvSpPr>
            <a:spLocks noGrp="1"/>
          </p:cNvSpPr>
          <p:nvPr>
            <p:ph type="sldNum"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2470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B94441ED-26ED-4855-8A6E-8229341FF0C9}" type="datetimeFigureOut">
              <a:rPr lang="ar-SA"/>
              <a:pPr/>
              <a:t>14 شعبان، 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A76BA0A-AAB5-473A-B2C6-96BB0AEB246A}" type="slidenum">
              <a:rPr lang="ar-SA"/>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6"/>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B94441ED-26ED-4855-8A6E-8229341FF0C9}" type="datetimeFigureOut">
              <a:rPr lang="ar-SA"/>
              <a:pPr/>
              <a:t>14 شعبان، 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A76BA0A-AAB5-473A-B2C6-96BB0AEB246A}" type="slidenum">
              <a:rPr lang="ar-SA"/>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65CC714-3B87-4FFC-8FF8-6193BB57FF70}" type="datetimeFigureOut">
              <a:rPr lang="id-ID"/>
              <a:pPr/>
              <a:t>12/02/25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712B65B-2E17-43CE-8D14-6A7D2C0FF96C}" type="slidenum">
              <a:rPr lang="id-ID"/>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a:pPr/>
              <a:t>2/12/25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a:pPr/>
              <a:t>‹#›</a:t>
            </a:fld>
            <a:endParaRPr lang="en-US" dirty="0"/>
          </a:p>
        </p:txBody>
      </p:sp>
    </p:spTree>
    <p:extLst>
      <p:ext uri="{BB962C8B-B14F-4D97-AF65-F5344CB8AC3E}">
        <p14:creationId xmlns:p14="http://schemas.microsoft.com/office/powerpoint/2010/main" val="849921858"/>
      </p:ext>
    </p:extLst>
  </p:cSld>
  <p:clrMap bg1="dk1" tx1="lt1" bg2="dk2" tx2="lt2" accent1="accent1" accent2="accent2" accent3="accent3" accent4="accent4" accent5="accent5" accent6="accent6" hlink="hlink" folHlink="folHlink"/>
  <p:sldLayoutIdLst>
    <p:sldLayoutId id="2147483655" r:id="rId1"/>
    <p:sldLayoutId id="2147483657" r:id="rId2"/>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a:pPr/>
              <a:t>2/12/25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a:pPr/>
              <a:t>‹#›</a:t>
            </a:fld>
            <a:endParaRPr lang="en-US" dirty="0"/>
          </a:p>
        </p:txBody>
      </p:sp>
    </p:spTree>
    <p:extLst>
      <p:ext uri="{BB962C8B-B14F-4D97-AF65-F5344CB8AC3E}">
        <p14:creationId xmlns:p14="http://schemas.microsoft.com/office/powerpoint/2010/main" val="3556659767"/>
      </p:ext>
    </p:extLst>
  </p:cSld>
  <p:clrMap bg1="dk1" tx1="lt1" bg2="dk2" tx2="lt2" accent1="accent1" accent2="accent2" accent3="accent3" accent4="accent4" accent5="accent5" accent6="accent6" hlink="hlink" folHlink="folHlink"/>
  <p:sldLayoutIdLst>
    <p:sldLayoutId id="2147483669" r:id="rId1"/>
    <p:sldLayoutId id="2147483674" r:id="rId2"/>
    <p:sldLayoutId id="2147483677" r:id="rId3"/>
    <p:sldLayoutId id="2147483716" r:id="rId4"/>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4441ED-26ED-4855-8A6E-8229341FF0C9}" type="datetimeFigureOut">
              <a:rPr lang="ar-SA"/>
              <a:pPr/>
              <a:t>14 شعبان، 1446</a:t>
            </a:fld>
            <a:endParaRPr lang="ar-SA"/>
          </a:p>
        </p:txBody>
      </p:sp>
      <p:sp>
        <p:nvSpPr>
          <p:cNvPr id="5" name="عنصر نائب للتذييل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76BA0A-AAB5-473A-B2C6-96BB0AEB246A}" type="slidenum">
              <a:rPr lang="ar-SA"/>
              <a:pPr/>
              <a:t>‹#›</a:t>
            </a:fld>
            <a:endParaRPr lang="ar-SA"/>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5CC714-3B87-4FFC-8FF8-6193BB57FF70}" type="datetimeFigureOut">
              <a:rPr lang="id-ID"/>
              <a:pPr/>
              <a:t>12/02/25</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12B65B-2E17-43CE-8D14-6A7D2C0FF96C}" type="slidenum">
              <a:rPr lang="id-ID"/>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 id="2147483703" r:id="rId4"/>
    <p:sldLayoutId id="2147483707" r:id="rId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3DDF1D70-B705-34EF-2FC0-28F291D2D9D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63CBB02-B224-2345-66F9-FB3BA3FF575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FE6ECB8-401F-0000-35E7-97194662814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DE6118-2437-4B30-8E3C-4D2BE6020583}" type="datetimeFigureOut">
              <a:rPr lang="en-US"/>
              <a:pPr/>
              <a:t>2/12/25</a:t>
            </a:fld>
            <a:endParaRPr lang="en-US" dirty="0"/>
          </a:p>
        </p:txBody>
      </p:sp>
      <p:sp>
        <p:nvSpPr>
          <p:cNvPr id="5" name="عنصر نائب للتذييل 4">
            <a:extLst>
              <a:ext uri="{FF2B5EF4-FFF2-40B4-BE49-F238E27FC236}">
                <a16:creationId xmlns:a16="http://schemas.microsoft.com/office/drawing/2014/main" id="{0BFFCC30-B9E8-D1E9-AA0F-D9DE92B6B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عنصر نائب لرقم الشريحة 5">
            <a:extLst>
              <a:ext uri="{FF2B5EF4-FFF2-40B4-BE49-F238E27FC236}">
                <a16:creationId xmlns:a16="http://schemas.microsoft.com/office/drawing/2014/main" id="{81128169-5AFA-FAA4-EB23-CB3B288CE8B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E57DC2-970A-4B3E-BB1C-7A09969E49DF}" type="slidenum">
              <a:rPr lang="en-US"/>
              <a:pPr/>
              <a:t>‹#›</a:t>
            </a:fld>
            <a:endParaRPr lang="en-US" dirty="0"/>
          </a:p>
        </p:txBody>
      </p:sp>
    </p:spTree>
    <p:extLst>
      <p:ext uri="{BB962C8B-B14F-4D97-AF65-F5344CB8AC3E}">
        <p14:creationId xmlns:p14="http://schemas.microsoft.com/office/powerpoint/2010/main" val="141468373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E146DA-219A-4C77-BCAC-E560D83170CF}"/>
              </a:ext>
            </a:extLst>
          </p:cNvPr>
          <p:cNvSpPr>
            <a:spLocks noGrp="1"/>
          </p:cNvSpPr>
          <p:nvPr>
            <p:ph type="ctrTitle"/>
          </p:nvPr>
        </p:nvSpPr>
        <p:spPr/>
        <p:txBody>
          <a:bodyPr/>
          <a:lstStyle/>
          <a:p>
            <a:r>
              <a:rPr lang="en-GB" dirty="0" err="1"/>
              <a:t>Prioperative</a:t>
            </a:r>
            <a:r>
              <a:rPr lang="en-GB" dirty="0"/>
              <a:t> Assessment and preparation  </a:t>
            </a:r>
            <a:endParaRPr lang="ar-SA" dirty="0"/>
          </a:p>
        </p:txBody>
      </p:sp>
      <p:sp>
        <p:nvSpPr>
          <p:cNvPr id="3" name="عنوان فرعي 2">
            <a:extLst>
              <a:ext uri="{FF2B5EF4-FFF2-40B4-BE49-F238E27FC236}">
                <a16:creationId xmlns:a16="http://schemas.microsoft.com/office/drawing/2014/main" id="{3782EA15-C593-4660-B412-C08A0A9BC48A}"/>
              </a:ext>
            </a:extLst>
          </p:cNvPr>
          <p:cNvSpPr>
            <a:spLocks noGrp="1"/>
          </p:cNvSpPr>
          <p:nvPr>
            <p:ph type="subTitle" idx="1"/>
          </p:nvPr>
        </p:nvSpPr>
        <p:spPr/>
        <p:txBody>
          <a:bodyPr/>
          <a:lstStyle/>
          <a:p>
            <a:r>
              <a:rPr lang="en-GB" dirty="0"/>
              <a:t>By Dr Saleha </a:t>
            </a:r>
            <a:r>
              <a:rPr lang="en-GB" dirty="0" err="1"/>
              <a:t>Jabali</a:t>
            </a:r>
            <a:r>
              <a:rPr lang="en-GB" dirty="0"/>
              <a:t> </a:t>
            </a:r>
            <a:endParaRPr lang="ar-SA" dirty="0"/>
          </a:p>
        </p:txBody>
      </p:sp>
    </p:spTree>
    <p:extLst>
      <p:ext uri="{BB962C8B-B14F-4D97-AF65-F5344CB8AC3E}">
        <p14:creationId xmlns:p14="http://schemas.microsoft.com/office/powerpoint/2010/main" val="93716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6905F5-62F8-4898-80BC-8BC01C4CDB54}"/>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8EAD4E5E-C155-47E8-8B98-B701FF9B69B9}"/>
              </a:ext>
            </a:extLst>
          </p:cNvPr>
          <p:cNvSpPr>
            <a:spLocks noGrp="1"/>
          </p:cNvSpPr>
          <p:nvPr>
            <p:ph idx="1"/>
          </p:nvPr>
        </p:nvSpPr>
        <p:spPr/>
        <p:txBody>
          <a:bodyPr/>
          <a:lstStyle/>
          <a:p>
            <a:pPr algn="l"/>
            <a:r>
              <a:rPr lang="en-GB" sz="2400" b="1" dirty="0"/>
              <a:t>Special group of patient</a:t>
            </a:r>
            <a:endParaRPr lang="ar-SA" sz="2400" b="1" dirty="0"/>
          </a:p>
          <a:p>
            <a:pPr algn="l"/>
            <a:endParaRPr lang="ar-SA" sz="2400" b="1" dirty="0"/>
          </a:p>
          <a:p>
            <a:pPr algn="l"/>
            <a:r>
              <a:rPr lang="en-US" sz="2000" b="1" dirty="0"/>
              <a:t>OLDER ADULTS</a:t>
            </a:r>
            <a:endParaRPr lang="ar-SA" sz="2000" b="1" dirty="0"/>
          </a:p>
          <a:p>
            <a:pPr algn="l"/>
            <a:r>
              <a:rPr lang="en-GB" sz="2000" dirty="0"/>
              <a:t>geriatric-specific risk factors such as functional and cognitive impairment are associated with poor postoperative outcomes.</a:t>
            </a:r>
          </a:p>
          <a:p>
            <a:pPr marL="0" indent="0" algn="l">
              <a:buNone/>
            </a:pPr>
            <a:endParaRPr lang="en-GB" sz="2400" b="1" dirty="0"/>
          </a:p>
          <a:p>
            <a:endParaRPr lang="ar-SA" dirty="0"/>
          </a:p>
        </p:txBody>
      </p:sp>
    </p:spTree>
    <p:extLst>
      <p:ext uri="{BB962C8B-B14F-4D97-AF65-F5344CB8AC3E}">
        <p14:creationId xmlns:p14="http://schemas.microsoft.com/office/powerpoint/2010/main" val="49887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66AC04-5DE6-4156-A607-D9BFD164F0D6}"/>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F2453402-4C01-4C4E-8B6A-A5224887C201}"/>
              </a:ext>
            </a:extLst>
          </p:cNvPr>
          <p:cNvSpPr>
            <a:spLocks noGrp="1"/>
          </p:cNvSpPr>
          <p:nvPr>
            <p:ph idx="1"/>
          </p:nvPr>
        </p:nvSpPr>
        <p:spPr/>
        <p:txBody>
          <a:bodyPr>
            <a:normAutofit fontScale="92500" lnSpcReduction="10000"/>
          </a:bodyPr>
          <a:lstStyle/>
          <a:p>
            <a:pPr algn="l"/>
            <a:r>
              <a:rPr lang="en-GB" sz="2600" b="1" dirty="0" err="1"/>
              <a:t>Peadiatric</a:t>
            </a:r>
            <a:r>
              <a:rPr lang="en-GB" sz="2600" b="1" dirty="0"/>
              <a:t> </a:t>
            </a:r>
          </a:p>
          <a:p>
            <a:pPr algn="l"/>
            <a:r>
              <a:rPr lang="en-GB" dirty="0"/>
              <a:t>History of prematurity , low birth wight ,and neonatal intensive care admission  </a:t>
            </a:r>
          </a:p>
          <a:p>
            <a:pPr algn="l"/>
            <a:r>
              <a:rPr lang="en-GB" dirty="0"/>
              <a:t>Gestational age(GA) less than 37 week is a premature infant and at high risk or respiratory complication (RDS) and other organ dysfunction </a:t>
            </a:r>
          </a:p>
          <a:p>
            <a:pPr algn="l"/>
            <a:r>
              <a:rPr lang="en-GB" dirty="0"/>
              <a:t>Post general </a:t>
            </a:r>
            <a:r>
              <a:rPr lang="en-GB" dirty="0" err="1"/>
              <a:t>anesthesia</a:t>
            </a:r>
            <a:r>
              <a:rPr lang="en-GB" dirty="0"/>
              <a:t> </a:t>
            </a:r>
            <a:r>
              <a:rPr lang="en-GB" dirty="0" err="1"/>
              <a:t>apnea</a:t>
            </a:r>
            <a:r>
              <a:rPr lang="en-GB" dirty="0"/>
              <a:t> till age of 60 week post conceptional age (GA +age after birth ) </a:t>
            </a:r>
          </a:p>
          <a:p>
            <a:pPr algn="l"/>
            <a:endParaRPr lang="en-GB" dirty="0"/>
          </a:p>
          <a:p>
            <a:pPr algn="l"/>
            <a:r>
              <a:rPr lang="en-GB" dirty="0"/>
              <a:t>May presented with syndromes or congenital anomalies</a:t>
            </a:r>
          </a:p>
          <a:p>
            <a:pPr algn="l"/>
            <a:r>
              <a:rPr lang="en-GB" dirty="0"/>
              <a:t>Less than 2 year old have high vagotonic effect over symathatic system and child is heart rate cardiac output dependent ,so bradycardia is a risk   </a:t>
            </a:r>
            <a:endParaRPr lang="ar-SA" dirty="0"/>
          </a:p>
        </p:txBody>
      </p:sp>
    </p:spTree>
    <p:extLst>
      <p:ext uri="{BB962C8B-B14F-4D97-AF65-F5344CB8AC3E}">
        <p14:creationId xmlns:p14="http://schemas.microsoft.com/office/powerpoint/2010/main" val="2205025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9642D0-AC74-4187-9E93-8D9D4F2DE7F6}"/>
              </a:ext>
            </a:extLst>
          </p:cNvPr>
          <p:cNvSpPr>
            <a:spLocks noGrp="1"/>
          </p:cNvSpPr>
          <p:nvPr>
            <p:ph type="title"/>
          </p:nvPr>
        </p:nvSpPr>
        <p:spPr/>
        <p:txBody>
          <a:bodyPr/>
          <a:lstStyle/>
          <a:p>
            <a:r>
              <a:rPr lang="en-GB" dirty="0"/>
              <a:t>HTN</a:t>
            </a:r>
            <a:endParaRPr lang="ar-SA" dirty="0"/>
          </a:p>
        </p:txBody>
      </p:sp>
      <p:sp>
        <p:nvSpPr>
          <p:cNvPr id="3" name="عنصر نائب للمحتوى 2">
            <a:extLst>
              <a:ext uri="{FF2B5EF4-FFF2-40B4-BE49-F238E27FC236}">
                <a16:creationId xmlns:a16="http://schemas.microsoft.com/office/drawing/2014/main" id="{69F07864-0A1C-4A98-9A7D-A75D4D80C4D4}"/>
              </a:ext>
            </a:extLst>
          </p:cNvPr>
          <p:cNvSpPr>
            <a:spLocks noGrp="1"/>
          </p:cNvSpPr>
          <p:nvPr>
            <p:ph idx="1"/>
          </p:nvPr>
        </p:nvSpPr>
        <p:spPr/>
        <p:txBody>
          <a:bodyPr>
            <a:normAutofit/>
          </a:bodyPr>
          <a:lstStyle/>
          <a:p>
            <a:pPr algn="l"/>
            <a:r>
              <a:rPr lang="en-GB" dirty="0"/>
              <a:t>To identify any secondary causes of hypertension, presence of other cardiovascular risk factors (e.g., smoking, diabetes mellitus), and evidence of end-organ damage(ECG, Creatinine concentration )</a:t>
            </a:r>
          </a:p>
          <a:p>
            <a:pPr algn="l"/>
            <a:r>
              <a:rPr lang="en-GB" dirty="0"/>
              <a:t>Risk of cardiovascular complication is generally not evident for systolic blood pressure values less than 180 mm Hg or diastolic blood pressure values less than 110 mm Hg</a:t>
            </a:r>
          </a:p>
          <a:p>
            <a:pPr algn="l"/>
            <a:r>
              <a:rPr lang="en-GB" dirty="0"/>
              <a:t>long-term antihypertensive treatment should be continued up to the day of surgery, with the possible exception of angiotensin-converting enzyme inhibitors (ACEIs) and angiotensin receptor blockers (ARBs).If given within 24 hours before surgery is consistently associated with increased risks of intraoperative hypotension</a:t>
            </a:r>
            <a:endParaRPr lang="ar-SA" dirty="0"/>
          </a:p>
          <a:p>
            <a:endParaRPr lang="ar-SA" dirty="0"/>
          </a:p>
        </p:txBody>
      </p:sp>
    </p:spTree>
    <p:extLst>
      <p:ext uri="{BB962C8B-B14F-4D97-AF65-F5344CB8AC3E}">
        <p14:creationId xmlns:p14="http://schemas.microsoft.com/office/powerpoint/2010/main" val="367861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A762F3-8570-4E96-AD44-E2313AE77440}"/>
              </a:ext>
            </a:extLst>
          </p:cNvPr>
          <p:cNvSpPr>
            <a:spLocks noGrp="1"/>
          </p:cNvSpPr>
          <p:nvPr>
            <p:ph type="title"/>
          </p:nvPr>
        </p:nvSpPr>
        <p:spPr/>
        <p:txBody>
          <a:bodyPr/>
          <a:lstStyle/>
          <a:p>
            <a:r>
              <a:rPr lang="en-GB" dirty="0"/>
              <a:t>Patient on anticoagulant </a:t>
            </a:r>
            <a:endParaRPr lang="ar-SA" dirty="0"/>
          </a:p>
        </p:txBody>
      </p:sp>
      <p:sp>
        <p:nvSpPr>
          <p:cNvPr id="3" name="عنصر نائب للمحتوى 2">
            <a:extLst>
              <a:ext uri="{FF2B5EF4-FFF2-40B4-BE49-F238E27FC236}">
                <a16:creationId xmlns:a16="http://schemas.microsoft.com/office/drawing/2014/main" id="{06BC28A0-4FD1-40DA-A4CC-E8F84B2D7A07}"/>
              </a:ext>
            </a:extLst>
          </p:cNvPr>
          <p:cNvSpPr>
            <a:spLocks noGrp="1"/>
          </p:cNvSpPr>
          <p:nvPr>
            <p:ph idx="1"/>
          </p:nvPr>
        </p:nvSpPr>
        <p:spPr/>
        <p:txBody>
          <a:bodyPr/>
          <a:lstStyle/>
          <a:p>
            <a:pPr algn="l"/>
            <a:r>
              <a:rPr lang="en-GB" dirty="0"/>
              <a:t>Risk of intraoperative bleeding </a:t>
            </a:r>
          </a:p>
          <a:p>
            <a:pPr algn="l"/>
            <a:r>
              <a:rPr lang="en-GB" dirty="0"/>
              <a:t>It is a contraindication for neuraxial blook  </a:t>
            </a:r>
            <a:endParaRPr lang="ar-SA" dirty="0"/>
          </a:p>
          <a:p>
            <a:pPr marL="0" indent="0" algn="l">
              <a:buNone/>
            </a:pPr>
            <a:r>
              <a:rPr lang="en-GB" dirty="0"/>
              <a:t> -Antiplatelet agent</a:t>
            </a:r>
          </a:p>
          <a:p>
            <a:pPr marL="0" indent="0" algn="l">
              <a:buNone/>
            </a:pPr>
            <a:r>
              <a:rPr lang="en-GB" dirty="0"/>
              <a:t>Must be hold for 7-10 day </a:t>
            </a:r>
          </a:p>
          <a:p>
            <a:pPr marL="0" indent="0" algn="l">
              <a:buNone/>
            </a:pPr>
            <a:r>
              <a:rPr lang="en-GB" dirty="0" err="1"/>
              <a:t>Exept</a:t>
            </a:r>
            <a:r>
              <a:rPr lang="en-GB" dirty="0"/>
              <a:t> Mini Aspirin </a:t>
            </a:r>
            <a:r>
              <a:rPr lang="en-GB"/>
              <a:t>is safe</a:t>
            </a:r>
            <a:endParaRPr lang="en-GB" dirty="0"/>
          </a:p>
          <a:p>
            <a:pPr marL="0" indent="0" algn="l">
              <a:buNone/>
            </a:pPr>
            <a:r>
              <a:rPr lang="en-GB" dirty="0"/>
              <a:t>Anti thrombotic agent   </a:t>
            </a:r>
          </a:p>
          <a:p>
            <a:pPr algn="l">
              <a:buFontTx/>
              <a:buChar char="-"/>
            </a:pPr>
            <a:r>
              <a:rPr lang="en-GB" dirty="0"/>
              <a:t>Heparin LMWH = at least 12-24 h hold </a:t>
            </a:r>
          </a:p>
          <a:p>
            <a:pPr algn="l">
              <a:buFontTx/>
              <a:buChar char="-"/>
            </a:pPr>
            <a:r>
              <a:rPr lang="en-GB" dirty="0"/>
              <a:t>Unfractionated </a:t>
            </a:r>
            <a:r>
              <a:rPr lang="en-GB" dirty="0" err="1"/>
              <a:t>heparine</a:t>
            </a:r>
            <a:r>
              <a:rPr lang="en-GB" dirty="0"/>
              <a:t> = 2-4 h hold and check coagulation status</a:t>
            </a:r>
          </a:p>
          <a:p>
            <a:pPr algn="l">
              <a:buFontTx/>
              <a:buChar char="-"/>
            </a:pPr>
            <a:r>
              <a:rPr lang="en-GB" dirty="0"/>
              <a:t>Warfarin = 4-5 day hold and INR  must be normal </a:t>
            </a:r>
            <a:endParaRPr lang="ar-SA" dirty="0"/>
          </a:p>
        </p:txBody>
      </p:sp>
    </p:spTree>
    <p:extLst>
      <p:ext uri="{BB962C8B-B14F-4D97-AF65-F5344CB8AC3E}">
        <p14:creationId xmlns:p14="http://schemas.microsoft.com/office/powerpoint/2010/main" val="15516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9D85CD-FE4B-4C60-9DA9-66FC6C7690A5}"/>
              </a:ext>
            </a:extLst>
          </p:cNvPr>
          <p:cNvSpPr>
            <a:spLocks noGrp="1"/>
          </p:cNvSpPr>
          <p:nvPr>
            <p:ph type="title"/>
          </p:nvPr>
        </p:nvSpPr>
        <p:spPr/>
        <p:txBody>
          <a:bodyPr/>
          <a:lstStyle/>
          <a:p>
            <a:r>
              <a:rPr lang="en-GB" sz="2400" b="0" i="0" dirty="0">
                <a:solidFill>
                  <a:schemeClr val="tx1"/>
                </a:solidFill>
                <a:effectLst/>
                <a:latin typeface="Roboto" panose="020B0604020202020204" pitchFamily="2" charset="0"/>
              </a:rPr>
              <a:t>The ASA Classification is a </a:t>
            </a:r>
            <a:r>
              <a:rPr lang="en-GB" sz="2400" b="1" i="0" dirty="0">
                <a:solidFill>
                  <a:schemeClr val="tx1"/>
                </a:solidFill>
                <a:effectLst/>
                <a:latin typeface="Roboto" panose="020B0604020202020204" pitchFamily="2" charset="0"/>
              </a:rPr>
              <a:t>physical status classification used to determine a patient’s risk with anaesthesia</a:t>
            </a:r>
            <a:endParaRPr lang="ar-SA" sz="2400" dirty="0">
              <a:solidFill>
                <a:schemeClr val="tx1"/>
              </a:solidFill>
            </a:endParaRPr>
          </a:p>
        </p:txBody>
      </p:sp>
      <p:pic>
        <p:nvPicPr>
          <p:cNvPr id="4" name="عنصر نائب للمحتوى 3">
            <a:extLst>
              <a:ext uri="{FF2B5EF4-FFF2-40B4-BE49-F238E27FC236}">
                <a16:creationId xmlns:a16="http://schemas.microsoft.com/office/drawing/2014/main" id="{521305F2-8B7C-4784-AA44-612ED7CBB268}"/>
              </a:ext>
            </a:extLst>
          </p:cNvPr>
          <p:cNvPicPr>
            <a:picLocks noGrp="1" noChangeAspect="1"/>
          </p:cNvPicPr>
          <p:nvPr>
            <p:ph idx="1"/>
          </p:nvPr>
        </p:nvPicPr>
        <p:blipFill>
          <a:blip r:embed="rId2"/>
          <a:stretch>
            <a:fillRect/>
          </a:stretch>
        </p:blipFill>
        <p:spPr>
          <a:xfrm>
            <a:off x="994299" y="1853248"/>
            <a:ext cx="8930936" cy="4769494"/>
          </a:xfrm>
          <a:prstGeom prst="rect">
            <a:avLst/>
          </a:prstGeom>
        </p:spPr>
      </p:pic>
    </p:spTree>
    <p:extLst>
      <p:ext uri="{BB962C8B-B14F-4D97-AF65-F5344CB8AC3E}">
        <p14:creationId xmlns:p14="http://schemas.microsoft.com/office/powerpoint/2010/main" val="215892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6A42-9520-1FAC-BB30-5A53D2C91ADB}"/>
              </a:ext>
            </a:extLst>
          </p:cNvPr>
          <p:cNvSpPr>
            <a:spLocks noGrp="1"/>
          </p:cNvSpPr>
          <p:nvPr>
            <p:ph type="title"/>
          </p:nvPr>
        </p:nvSpPr>
        <p:spPr/>
        <p:txBody>
          <a:bodyPr/>
          <a:lstStyle/>
          <a:p>
            <a:r>
              <a:rPr lang="en-US" dirty="0"/>
              <a:t>Patient preparation </a:t>
            </a:r>
          </a:p>
        </p:txBody>
      </p:sp>
      <p:sp>
        <p:nvSpPr>
          <p:cNvPr id="3" name="Content Placeholder 2">
            <a:extLst>
              <a:ext uri="{FF2B5EF4-FFF2-40B4-BE49-F238E27FC236}">
                <a16:creationId xmlns:a16="http://schemas.microsoft.com/office/drawing/2014/main" id="{558966B7-7EF4-11CF-291B-A5EFCD3662FB}"/>
              </a:ext>
            </a:extLst>
          </p:cNvPr>
          <p:cNvSpPr>
            <a:spLocks noGrp="1"/>
          </p:cNvSpPr>
          <p:nvPr>
            <p:ph idx="1"/>
          </p:nvPr>
        </p:nvSpPr>
        <p:spPr/>
        <p:txBody>
          <a:bodyPr/>
          <a:lstStyle/>
          <a:p>
            <a:pPr algn="l"/>
            <a:r>
              <a:rPr lang="en-US" dirty="0"/>
              <a:t>Informed Anesthesia consent</a:t>
            </a:r>
          </a:p>
          <a:p>
            <a:pPr algn="l"/>
            <a:r>
              <a:rPr lang="en-US" dirty="0"/>
              <a:t>Fasting order pre anesthesia to reduce risk of aspiration </a:t>
            </a:r>
          </a:p>
          <a:p>
            <a:pPr algn="l"/>
            <a:r>
              <a:rPr lang="en-US" dirty="0"/>
              <a:t>Blood request based on </a:t>
            </a:r>
            <a:r>
              <a:rPr lang="en-US" dirty="0" err="1"/>
              <a:t>trype</a:t>
            </a:r>
            <a:r>
              <a:rPr lang="en-US" dirty="0"/>
              <a:t> of surgery </a:t>
            </a:r>
          </a:p>
          <a:p>
            <a:pPr algn="l"/>
            <a:r>
              <a:rPr lang="en-US" dirty="0"/>
              <a:t>Post operative care location (Day case , admission ,ICU) </a:t>
            </a:r>
          </a:p>
          <a:p>
            <a:endParaRPr lang="en-US" dirty="0"/>
          </a:p>
        </p:txBody>
      </p:sp>
    </p:spTree>
    <p:extLst>
      <p:ext uri="{BB962C8B-B14F-4D97-AF65-F5344CB8AC3E}">
        <p14:creationId xmlns:p14="http://schemas.microsoft.com/office/powerpoint/2010/main" val="217217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r>
              <a:rPr lang="en-US" sz="5300" b="1" dirty="0"/>
              <a:t>Perioperative fluid management</a:t>
            </a:r>
          </a:p>
        </p:txBody>
      </p:sp>
      <p:pic>
        <p:nvPicPr>
          <p:cNvPr id="3" name="Content Placeholder 3">
            <a:extLst>
              <a:ext uri="{FF2B5EF4-FFF2-40B4-BE49-F238E27FC236}">
                <a16:creationId xmlns:a16="http://schemas.microsoft.com/office/drawing/2014/main" id="{A351A6C0-397C-F756-29EF-8559B2F7EB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63093" y="282804"/>
            <a:ext cx="5759777" cy="4854804"/>
          </a:xfrm>
          <a:prstGeom prst="rect">
            <a:avLst/>
          </a:prstGeom>
        </p:spPr>
      </p:pic>
    </p:spTree>
    <p:extLst>
      <p:ext uri="{BB962C8B-B14F-4D97-AF65-F5344CB8AC3E}">
        <p14:creationId xmlns:p14="http://schemas.microsoft.com/office/powerpoint/2010/main" val="136737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body water (</a:t>
            </a:r>
            <a:r>
              <a:rPr lang="en-US" dirty="0" err="1"/>
              <a:t>tbw</a:t>
            </a:r>
            <a:r>
              <a:rPr lang="en-US" dirty="0"/>
              <a:t>)</a:t>
            </a:r>
          </a:p>
        </p:txBody>
      </p:sp>
      <p:graphicFrame>
        <p:nvGraphicFramePr>
          <p:cNvPr id="5" name="Content Placeholder 2">
            <a:extLst>
              <a:ext uri="{FF2B5EF4-FFF2-40B4-BE49-F238E27FC236}">
                <a16:creationId xmlns:a16="http://schemas.microsoft.com/office/drawing/2014/main" id="{99B5F8E2-1080-4355-940D-6B99F3018612}"/>
              </a:ext>
            </a:extLst>
          </p:cNvPr>
          <p:cNvGraphicFramePr>
            <a:graphicFrameLocks noGrp="1"/>
          </p:cNvGraphicFramePr>
          <p:nvPr>
            <p:ph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10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water compartments</a:t>
            </a:r>
          </a:p>
        </p:txBody>
      </p:sp>
      <p:graphicFrame>
        <p:nvGraphicFramePr>
          <p:cNvPr id="5" name="Content Placeholder 2">
            <a:extLst>
              <a:ext uri="{FF2B5EF4-FFF2-40B4-BE49-F238E27FC236}">
                <a16:creationId xmlns:a16="http://schemas.microsoft.com/office/drawing/2014/main" id="{480CBA77-EDAF-49E9-AC90-1399DFC19BFD}"/>
              </a:ext>
            </a:extLst>
          </p:cNvPr>
          <p:cNvGraphicFramePr>
            <a:graphicFrameLocks noGrp="1"/>
          </p:cNvGraphicFramePr>
          <p:nvPr>
            <p:ph idx="1"/>
            <p:extLst>
              <p:ext uri="{D42A27DB-BD31-4B8C-83A1-F6EECF244321}">
                <p14:modId xmlns:p14="http://schemas.microsoft.com/office/powerpoint/2010/main" val="562824407"/>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9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Electrolyte contents.</a:t>
            </a:r>
          </a:p>
        </p:txBody>
      </p:sp>
      <p:sp>
        <p:nvSpPr>
          <p:cNvPr id="3" name="Content Placeholder 2"/>
          <p:cNvSpPr>
            <a:spLocks noGrp="1"/>
          </p:cNvSpPr>
          <p:nvPr>
            <p:ph idx="1"/>
          </p:nvPr>
        </p:nvSpPr>
        <p:spPr/>
        <p:txBody>
          <a:bodyPr/>
          <a:lstStyle/>
          <a:p>
            <a:pPr algn="l"/>
            <a:r>
              <a:rPr lang="en-US" sz="2400" b="1" dirty="0">
                <a:solidFill>
                  <a:srgbClr val="FFFF00"/>
                </a:solidFill>
              </a:rPr>
              <a:t>Primary ECF cation is Na</a:t>
            </a:r>
            <a:br>
              <a:rPr lang="en-US" sz="2400" b="1" dirty="0">
                <a:solidFill>
                  <a:srgbClr val="FFFF00"/>
                </a:solidFill>
              </a:rPr>
            </a:br>
            <a:r>
              <a:rPr lang="en-US" dirty="0"/>
              <a:t>Very small contribution from K, Ca, Mg</a:t>
            </a:r>
            <a:br>
              <a:rPr lang="en-US" dirty="0"/>
            </a:br>
            <a:br>
              <a:rPr lang="en-US" dirty="0"/>
            </a:br>
            <a:endParaRPr lang="en-US" dirty="0"/>
          </a:p>
          <a:p>
            <a:pPr algn="l"/>
            <a:r>
              <a:rPr lang="en-US" sz="2400" b="1" dirty="0">
                <a:solidFill>
                  <a:srgbClr val="FFFF00"/>
                </a:solidFill>
              </a:rPr>
              <a:t>Primary ICF cation is K</a:t>
            </a:r>
            <a:br>
              <a:rPr lang="en-US" sz="2400" b="1" dirty="0">
                <a:solidFill>
                  <a:srgbClr val="FFFF00"/>
                </a:solidFill>
              </a:rPr>
            </a:br>
            <a:r>
              <a:rPr lang="en-US" dirty="0"/>
              <a:t>smaller contribution from Mg, Na</a:t>
            </a:r>
          </a:p>
        </p:txBody>
      </p:sp>
    </p:spTree>
    <p:extLst>
      <p:ext uri="{BB962C8B-B14F-4D97-AF65-F5344CB8AC3E}">
        <p14:creationId xmlns:p14="http://schemas.microsoft.com/office/powerpoint/2010/main" val="53591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B95ECF-8BD0-4BDF-A37C-E890A6EC0F06}"/>
              </a:ext>
            </a:extLst>
          </p:cNvPr>
          <p:cNvSpPr>
            <a:spLocks noGrp="1"/>
          </p:cNvSpPr>
          <p:nvPr>
            <p:ph type="title"/>
          </p:nvPr>
        </p:nvSpPr>
        <p:spPr>
          <a:xfrm>
            <a:off x="646111" y="452718"/>
            <a:ext cx="9404723" cy="537882"/>
          </a:xfrm>
        </p:spPr>
        <p:txBody>
          <a:bodyPr/>
          <a:lstStyle/>
          <a:p>
            <a:endParaRPr lang="ar-SA" dirty="0"/>
          </a:p>
        </p:txBody>
      </p:sp>
      <p:sp>
        <p:nvSpPr>
          <p:cNvPr id="3" name="عنصر نائب للمحتوى 2">
            <a:extLst>
              <a:ext uri="{FF2B5EF4-FFF2-40B4-BE49-F238E27FC236}">
                <a16:creationId xmlns:a16="http://schemas.microsoft.com/office/drawing/2014/main" id="{380B2536-EE1E-4F8D-AE50-36B8A543F2C0}"/>
              </a:ext>
            </a:extLst>
          </p:cNvPr>
          <p:cNvSpPr>
            <a:spLocks noGrp="1"/>
          </p:cNvSpPr>
          <p:nvPr>
            <p:ph idx="1"/>
          </p:nvPr>
        </p:nvSpPr>
        <p:spPr>
          <a:xfrm>
            <a:off x="1103312" y="1213758"/>
            <a:ext cx="8946541" cy="5034642"/>
          </a:xfrm>
        </p:spPr>
        <p:txBody>
          <a:bodyPr>
            <a:normAutofit/>
          </a:bodyPr>
          <a:lstStyle/>
          <a:p>
            <a:pPr algn="l"/>
            <a:endParaRPr lang="en-GB" dirty="0"/>
          </a:p>
          <a:p>
            <a:pPr algn="l"/>
            <a:r>
              <a:rPr lang="en-GB" dirty="0" err="1"/>
              <a:t>anesthesiologists</a:t>
            </a:r>
            <a:r>
              <a:rPr lang="en-GB" dirty="0"/>
              <a:t> have increasingly taken on a leadership role in preoperative evaluation and preparation, well in advance of the scheduled procedure which may be up to 3 month with frequent visit and follow up with </a:t>
            </a:r>
            <a:r>
              <a:rPr lang="en-GB" dirty="0" err="1"/>
              <a:t>anesthesia</a:t>
            </a:r>
            <a:r>
              <a:rPr lang="en-GB" dirty="0"/>
              <a:t> clinic till optimization (Complex surgery , more elderly patient )</a:t>
            </a:r>
          </a:p>
          <a:p>
            <a:pPr algn="l"/>
            <a:endParaRPr lang="en-GB" dirty="0"/>
          </a:p>
          <a:p>
            <a:pPr marL="0" indent="0" algn="l">
              <a:buNone/>
            </a:pPr>
            <a:r>
              <a:rPr lang="en-GB" dirty="0"/>
              <a:t>A rapid transformation in practice from hospital admission of patients the night before surgical procedures to admission on the morning of surgery.</a:t>
            </a:r>
          </a:p>
          <a:p>
            <a:endParaRPr lang="en-GB" dirty="0"/>
          </a:p>
          <a:p>
            <a:endParaRPr lang="ar-SA" dirty="0"/>
          </a:p>
        </p:txBody>
      </p:sp>
    </p:spTree>
    <p:extLst>
      <p:ext uri="{BB962C8B-B14F-4D97-AF65-F5344CB8AC3E}">
        <p14:creationId xmlns:p14="http://schemas.microsoft.com/office/powerpoint/2010/main" val="117057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&amp; electrolyte regulation</a:t>
            </a:r>
          </a:p>
        </p:txBody>
      </p:sp>
      <p:sp>
        <p:nvSpPr>
          <p:cNvPr id="3" name="Content Placeholder 2"/>
          <p:cNvSpPr>
            <a:spLocks noGrp="1"/>
          </p:cNvSpPr>
          <p:nvPr>
            <p:ph idx="1"/>
          </p:nvPr>
        </p:nvSpPr>
        <p:spPr/>
        <p:txBody>
          <a:bodyPr/>
          <a:lstStyle/>
          <a:p>
            <a:pPr algn="l"/>
            <a:r>
              <a:rPr lang="en-US" sz="2400" b="1" dirty="0">
                <a:solidFill>
                  <a:srgbClr val="FFFF00"/>
                </a:solidFill>
              </a:rPr>
              <a:t>Volume regulation:</a:t>
            </a:r>
            <a:br>
              <a:rPr lang="en-US" sz="2400" b="1" dirty="0">
                <a:solidFill>
                  <a:srgbClr val="FFFF00"/>
                </a:solidFill>
              </a:rPr>
            </a:br>
            <a:r>
              <a:rPr lang="en-US" dirty="0"/>
              <a:t>- Antidiuretic hormone.</a:t>
            </a:r>
            <a:br>
              <a:rPr lang="en-US" dirty="0"/>
            </a:br>
            <a:r>
              <a:rPr lang="en-US" dirty="0"/>
              <a:t>- Renin/angiotensin/aldosterone system.</a:t>
            </a:r>
            <a:br>
              <a:rPr lang="en-US" dirty="0"/>
            </a:br>
            <a:r>
              <a:rPr lang="en-US" dirty="0"/>
              <a:t>- Baroreceptors in carotid arteries and aorta.</a:t>
            </a:r>
            <a:br>
              <a:rPr lang="en-US" dirty="0"/>
            </a:br>
            <a:r>
              <a:rPr lang="en-US" dirty="0"/>
              <a:t>- Stretch receptors in atrium and juxtaglomerular apparatus.</a:t>
            </a:r>
            <a:br>
              <a:rPr lang="en-US" dirty="0"/>
            </a:br>
            <a:r>
              <a:rPr lang="en-US" dirty="0"/>
              <a:t>- Cortisol.</a:t>
            </a:r>
          </a:p>
        </p:txBody>
      </p:sp>
    </p:spTree>
    <p:extLst>
      <p:ext uri="{BB962C8B-B14F-4D97-AF65-F5344CB8AC3E}">
        <p14:creationId xmlns:p14="http://schemas.microsoft.com/office/powerpoint/2010/main" val="61688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is important?</a:t>
            </a:r>
          </a:p>
        </p:txBody>
      </p:sp>
      <p:sp>
        <p:nvSpPr>
          <p:cNvPr id="3" name="Content Placeholder 2"/>
          <p:cNvSpPr>
            <a:spLocks noGrp="1"/>
          </p:cNvSpPr>
          <p:nvPr>
            <p:ph idx="1"/>
          </p:nvPr>
        </p:nvSpPr>
        <p:spPr/>
        <p:txBody>
          <a:bodyPr/>
          <a:lstStyle/>
          <a:p>
            <a:pPr algn="l"/>
            <a:r>
              <a:rPr lang="en-US" dirty="0"/>
              <a:t>The final goal is delivery of adequate oxygen to the tissues.</a:t>
            </a:r>
            <a:br>
              <a:rPr lang="en-US" dirty="0"/>
            </a:br>
            <a:endParaRPr lang="en-US" dirty="0"/>
          </a:p>
          <a:p>
            <a:pPr algn="l"/>
            <a:r>
              <a:rPr lang="en-US" dirty="0"/>
              <a:t>Factors affecting oxygen delivery includes:</a:t>
            </a:r>
            <a:br>
              <a:rPr lang="en-US" dirty="0"/>
            </a:br>
            <a:r>
              <a:rPr lang="en-US" dirty="0"/>
              <a:t>- Cardiac output. ( stroke volume  x  heart rate )</a:t>
            </a:r>
            <a:br>
              <a:rPr lang="en-US" dirty="0"/>
            </a:br>
            <a:r>
              <a:rPr lang="en-US" dirty="0"/>
              <a:t>- Hemoglobin concentration.</a:t>
            </a:r>
            <a:br>
              <a:rPr lang="en-US" dirty="0"/>
            </a:br>
            <a:r>
              <a:rPr lang="en-US" dirty="0"/>
              <a:t>- Oxygen saturation.</a:t>
            </a:r>
          </a:p>
        </p:txBody>
      </p:sp>
    </p:spTree>
    <p:extLst>
      <p:ext uri="{BB962C8B-B14F-4D97-AF65-F5344CB8AC3E}">
        <p14:creationId xmlns:p14="http://schemas.microsoft.com/office/powerpoint/2010/main" val="109921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DD69-F35C-D2FB-0E16-A78169FA13E4}"/>
              </a:ext>
            </a:extLst>
          </p:cNvPr>
          <p:cNvSpPr>
            <a:spLocks noGrp="1"/>
          </p:cNvSpPr>
          <p:nvPr>
            <p:ph type="title"/>
          </p:nvPr>
        </p:nvSpPr>
        <p:spPr/>
        <p:txBody>
          <a:bodyPr/>
          <a:lstStyle/>
          <a:p>
            <a:r>
              <a:rPr lang="en-GB" dirty="0"/>
              <a:t>Asa FASTING </a:t>
            </a:r>
            <a:r>
              <a:rPr lang="en-GB" dirty="0" err="1"/>
              <a:t>guidEline</a:t>
            </a:r>
            <a:r>
              <a:rPr lang="en-GB" dirty="0"/>
              <a:t> </a:t>
            </a:r>
            <a:endParaRPr lang="en-US" dirty="0"/>
          </a:p>
        </p:txBody>
      </p:sp>
      <p:sp>
        <p:nvSpPr>
          <p:cNvPr id="3" name="Content Placeholder 2">
            <a:extLst>
              <a:ext uri="{FF2B5EF4-FFF2-40B4-BE49-F238E27FC236}">
                <a16:creationId xmlns:a16="http://schemas.microsoft.com/office/drawing/2014/main" id="{48ED5CB0-CBC7-FE3C-857D-43A03FB5C1A3}"/>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w Cen MT" panose="020B0602020104020603"/>
                <a:ea typeface="+mn-ea"/>
                <a:cs typeface="+mn-cs"/>
              </a:rPr>
              <a:t>Clear liquid and water = 2 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w Cen MT" panose="020B0602020104020603"/>
                <a:ea typeface="+mn-ea"/>
                <a:cs typeface="+mn-cs"/>
              </a:rPr>
              <a:t>Brest milk= 4 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w Cen MT" panose="020B0602020104020603"/>
                <a:ea typeface="+mn-ea"/>
                <a:cs typeface="+mn-cs"/>
              </a:rPr>
              <a:t>Formula milk=6 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w Cen MT" panose="020B0602020104020603"/>
                <a:ea typeface="+mn-ea"/>
                <a:cs typeface="+mn-cs"/>
              </a:rPr>
              <a:t>Light meal = 6 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w Cen MT" panose="020B0602020104020603"/>
                <a:ea typeface="+mn-ea"/>
                <a:cs typeface="+mn-cs"/>
              </a:rPr>
              <a:t>Heavy meal = 8 h</a:t>
            </a:r>
            <a:endParaRPr kumimoji="0" lang="ar-SA" sz="2000" b="0" i="0" u="none" strike="noStrike" kern="1200" cap="none" spc="0" normalizeH="0" baseline="0" noProof="0" dirty="0">
              <a:ln>
                <a:noFill/>
              </a:ln>
              <a:solidFill>
                <a:prstClr val="white"/>
              </a:solidFill>
              <a:effectLst/>
              <a:uLnTx/>
              <a:uFillTx/>
              <a:latin typeface="Tw Cen MT" panose="020B0602020104020603"/>
              <a:ea typeface="+mn-ea"/>
              <a:cs typeface="Arial" panose="020B0604020202020204" pitchFamily="34" charset="0"/>
            </a:endParaRPr>
          </a:p>
          <a:p>
            <a:endParaRPr lang="en-US" dirty="0"/>
          </a:p>
        </p:txBody>
      </p:sp>
      <p:pic>
        <p:nvPicPr>
          <p:cNvPr id="4" name="صورة 3">
            <a:extLst>
              <a:ext uri="{FF2B5EF4-FFF2-40B4-BE49-F238E27FC236}">
                <a16:creationId xmlns:a16="http://schemas.microsoft.com/office/drawing/2014/main" id="{5C562E34-99F5-3F9C-35A7-45B9D7BD566C}"/>
              </a:ext>
            </a:extLst>
          </p:cNvPr>
          <p:cNvPicPr>
            <a:picLocks noChangeAspect="1"/>
          </p:cNvPicPr>
          <p:nvPr/>
        </p:nvPicPr>
        <p:blipFill>
          <a:blip r:embed="rId2"/>
          <a:stretch>
            <a:fillRect/>
          </a:stretch>
        </p:blipFill>
        <p:spPr>
          <a:xfrm>
            <a:off x="5654350" y="1940767"/>
            <a:ext cx="5514393" cy="3450613"/>
          </a:xfrm>
          <a:prstGeom prst="rect">
            <a:avLst/>
          </a:prstGeom>
        </p:spPr>
      </p:pic>
    </p:spTree>
    <p:extLst>
      <p:ext uri="{BB962C8B-B14F-4D97-AF65-F5344CB8AC3E}">
        <p14:creationId xmlns:p14="http://schemas.microsoft.com/office/powerpoint/2010/main" val="30260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Perioperative fluid requirements</a:t>
            </a:r>
          </a:p>
        </p:txBody>
      </p:sp>
      <p:graphicFrame>
        <p:nvGraphicFramePr>
          <p:cNvPr id="5" name="Content Placeholder 2">
            <a:extLst>
              <a:ext uri="{FF2B5EF4-FFF2-40B4-BE49-F238E27FC236}">
                <a16:creationId xmlns:a16="http://schemas.microsoft.com/office/drawing/2014/main" id="{124FFF26-C49C-4D83-96A6-7F034C15FD3D}"/>
              </a:ext>
            </a:extLst>
          </p:cNvPr>
          <p:cNvGraphicFramePr>
            <a:graphicFrameLocks noGrp="1"/>
          </p:cNvGraphicFramePr>
          <p:nvPr>
            <p:ph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32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303047"/>
            <a:ext cx="3272093" cy="2674198"/>
          </a:xfrm>
        </p:spPr>
        <p:txBody>
          <a:bodyPr anchor="t">
            <a:normAutofit/>
          </a:bodyPr>
          <a:lstStyle/>
          <a:p>
            <a:r>
              <a:rPr lang="en-US" dirty="0"/>
              <a:t>Maintenance fluid requirements</a:t>
            </a:r>
          </a:p>
        </p:txBody>
      </p:sp>
      <p:graphicFrame>
        <p:nvGraphicFramePr>
          <p:cNvPr id="5" name="Content Placeholder 2">
            <a:extLst>
              <a:ext uri="{FF2B5EF4-FFF2-40B4-BE49-F238E27FC236}">
                <a16:creationId xmlns:a16="http://schemas.microsoft.com/office/drawing/2014/main" id="{FA0F3707-2055-4954-A04D-CC51D9177E12}"/>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95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Fluid deficits.</a:t>
            </a:r>
          </a:p>
        </p:txBody>
      </p:sp>
      <p:graphicFrame>
        <p:nvGraphicFramePr>
          <p:cNvPr id="5" name="Content Placeholder 2">
            <a:extLst>
              <a:ext uri="{FF2B5EF4-FFF2-40B4-BE49-F238E27FC236}">
                <a16:creationId xmlns:a16="http://schemas.microsoft.com/office/drawing/2014/main" id="{8A6F744F-84BA-4C7B-BCD7-E53F75829E60}"/>
              </a:ext>
            </a:extLst>
          </p:cNvPr>
          <p:cNvGraphicFramePr>
            <a:graphicFrameLocks noGrp="1"/>
          </p:cNvGraphicFramePr>
          <p:nvPr>
            <p:ph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2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303047"/>
            <a:ext cx="3272093" cy="2674198"/>
          </a:xfrm>
        </p:spPr>
        <p:txBody>
          <a:bodyPr anchor="t">
            <a:normAutofit/>
          </a:bodyPr>
          <a:lstStyle/>
          <a:p>
            <a:r>
              <a:rPr lang="en-US" dirty="0"/>
              <a:t>Third space losses</a:t>
            </a:r>
          </a:p>
        </p:txBody>
      </p:sp>
      <p:graphicFrame>
        <p:nvGraphicFramePr>
          <p:cNvPr id="5" name="Content Placeholder 2">
            <a:extLst>
              <a:ext uri="{FF2B5EF4-FFF2-40B4-BE49-F238E27FC236}">
                <a16:creationId xmlns:a16="http://schemas.microsoft.com/office/drawing/2014/main" id="{A4B1D9BC-5CD3-4310-87F8-6A4D3D82EE62}"/>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52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Replacing third space losses</a:t>
            </a:r>
          </a:p>
        </p:txBody>
      </p:sp>
      <p:graphicFrame>
        <p:nvGraphicFramePr>
          <p:cNvPr id="5" name="Content Placeholder 2">
            <a:extLst>
              <a:ext uri="{FF2B5EF4-FFF2-40B4-BE49-F238E27FC236}">
                <a16:creationId xmlns:a16="http://schemas.microsoft.com/office/drawing/2014/main" id="{FDFEC8DE-F764-4200-BE4C-85D18719A43F}"/>
              </a:ext>
            </a:extLst>
          </p:cNvPr>
          <p:cNvGraphicFramePr>
            <a:graphicFrameLocks noGrp="1"/>
          </p:cNvGraphicFramePr>
          <p:nvPr>
            <p:ph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225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303047"/>
            <a:ext cx="3272093" cy="2674198"/>
          </a:xfrm>
        </p:spPr>
        <p:txBody>
          <a:bodyPr anchor="t">
            <a:normAutofit/>
          </a:bodyPr>
          <a:lstStyle/>
          <a:p>
            <a:r>
              <a:rPr lang="en-US" dirty="0"/>
              <a:t>Blood loss</a:t>
            </a:r>
          </a:p>
        </p:txBody>
      </p:sp>
      <p:graphicFrame>
        <p:nvGraphicFramePr>
          <p:cNvPr id="5" name="Content Placeholder 2">
            <a:extLst>
              <a:ext uri="{FF2B5EF4-FFF2-40B4-BE49-F238E27FC236}">
                <a16:creationId xmlns:a16="http://schemas.microsoft.com/office/drawing/2014/main" id="{73D95BA6-5774-441B-B69E-22B1F09B3C44}"/>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759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additional losses</a:t>
            </a:r>
          </a:p>
        </p:txBody>
      </p:sp>
      <p:graphicFrame>
        <p:nvGraphicFramePr>
          <p:cNvPr id="5" name="Content Placeholder 2">
            <a:extLst>
              <a:ext uri="{FF2B5EF4-FFF2-40B4-BE49-F238E27FC236}">
                <a16:creationId xmlns:a16="http://schemas.microsoft.com/office/drawing/2014/main" id="{E2C8AF16-5D86-488E-93E5-0DE2E946AAB6}"/>
              </a:ext>
            </a:extLst>
          </p:cNvPr>
          <p:cNvGraphicFramePr>
            <a:graphicFrameLocks noGrp="1"/>
          </p:cNvGraphicFramePr>
          <p:nvPr>
            <p:ph idx="1"/>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87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18E439-6644-4FEC-BE63-957844892365}"/>
              </a:ext>
            </a:extLst>
          </p:cNvPr>
          <p:cNvSpPr>
            <a:spLocks noGrp="1"/>
          </p:cNvSpPr>
          <p:nvPr>
            <p:ph type="title"/>
          </p:nvPr>
        </p:nvSpPr>
        <p:spPr/>
        <p:txBody>
          <a:bodyPr/>
          <a:lstStyle/>
          <a:p>
            <a:r>
              <a:rPr lang="en-GB" dirty="0"/>
              <a:t>Goals and Benefits of </a:t>
            </a:r>
            <a:r>
              <a:rPr lang="en-GB" dirty="0" err="1"/>
              <a:t>Preanesthesia</a:t>
            </a:r>
            <a:r>
              <a:rPr lang="en-GB" dirty="0"/>
              <a:t> Evaluation</a:t>
            </a:r>
            <a:endParaRPr lang="ar-SA" dirty="0"/>
          </a:p>
        </p:txBody>
      </p:sp>
      <p:sp>
        <p:nvSpPr>
          <p:cNvPr id="3" name="عنصر نائب للمحتوى 2">
            <a:extLst>
              <a:ext uri="{FF2B5EF4-FFF2-40B4-BE49-F238E27FC236}">
                <a16:creationId xmlns:a16="http://schemas.microsoft.com/office/drawing/2014/main" id="{FC2EDCC6-CF6F-4F36-AC6B-873883B82E49}"/>
              </a:ext>
            </a:extLst>
          </p:cNvPr>
          <p:cNvSpPr>
            <a:spLocks noGrp="1"/>
          </p:cNvSpPr>
          <p:nvPr>
            <p:ph idx="1"/>
          </p:nvPr>
        </p:nvSpPr>
        <p:spPr/>
        <p:txBody>
          <a:bodyPr>
            <a:normAutofit/>
          </a:bodyPr>
          <a:lstStyle/>
          <a:p>
            <a:pPr algn="l"/>
            <a:r>
              <a:rPr lang="en-GB" sz="2100" b="1" i="1" dirty="0"/>
              <a:t>Ensure that the patient can safely tolerate </a:t>
            </a:r>
            <a:r>
              <a:rPr lang="en-GB" sz="2100" b="1" i="1" dirty="0" err="1"/>
              <a:t>anesthesia</a:t>
            </a:r>
            <a:r>
              <a:rPr lang="en-GB" sz="2100" b="1" i="1" dirty="0"/>
              <a:t> for the planned surgery and mitigate perioperative risks such as pulmonary or cardiovascular complications</a:t>
            </a:r>
            <a:r>
              <a:rPr lang="en-GB" dirty="0"/>
              <a:t>. </a:t>
            </a:r>
          </a:p>
        </p:txBody>
      </p:sp>
    </p:spTree>
    <p:extLst>
      <p:ext uri="{BB962C8B-B14F-4D97-AF65-F5344CB8AC3E}">
        <p14:creationId xmlns:p14="http://schemas.microsoft.com/office/powerpoint/2010/main" val="1492788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algn="l"/>
            <a:r>
              <a:rPr lang="en-US" dirty="0"/>
              <a:t>62 years old gentleman, 70 kg, going for open hemicolectomy at 08:00 am.</a:t>
            </a:r>
          </a:p>
          <a:p>
            <a:pPr algn="l"/>
            <a:r>
              <a:rPr lang="en-US" dirty="0"/>
              <a:t>NPO after 22:00, received bowel prep.</a:t>
            </a:r>
          </a:p>
          <a:p>
            <a:pPr algn="l"/>
            <a:r>
              <a:rPr lang="en-US" dirty="0"/>
              <a:t>Expected procedure duration is 3hrs.</a:t>
            </a:r>
          </a:p>
          <a:p>
            <a:pPr algn="l"/>
            <a:r>
              <a:rPr lang="en-US" dirty="0"/>
              <a:t>Expected blood loss is 500 ml.</a:t>
            </a:r>
            <a:br>
              <a:rPr lang="en-US" dirty="0"/>
            </a:br>
            <a:br>
              <a:rPr lang="en-US" dirty="0"/>
            </a:br>
            <a:endParaRPr lang="en-US" dirty="0"/>
          </a:p>
          <a:p>
            <a:r>
              <a:rPr lang="en-US" sz="2400" b="1" dirty="0">
                <a:solidFill>
                  <a:srgbClr val="00B050"/>
                </a:solidFill>
              </a:rPr>
              <a:t>What are his estimated intraoperative fluid requirements?</a:t>
            </a:r>
          </a:p>
        </p:txBody>
      </p:sp>
    </p:spTree>
    <p:extLst>
      <p:ext uri="{BB962C8B-B14F-4D97-AF65-F5344CB8AC3E}">
        <p14:creationId xmlns:p14="http://schemas.microsoft.com/office/powerpoint/2010/main" val="281889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1103312" y="1363082"/>
            <a:ext cx="8946541" cy="4885318"/>
          </a:xfrm>
        </p:spPr>
        <p:txBody>
          <a:bodyPr>
            <a:normAutofit fontScale="92500" lnSpcReduction="10000"/>
          </a:bodyPr>
          <a:lstStyle/>
          <a:p>
            <a:pPr algn="l"/>
            <a:r>
              <a:rPr lang="en-US" b="1" dirty="0">
                <a:solidFill>
                  <a:srgbClr val="FFFF00"/>
                </a:solidFill>
              </a:rPr>
              <a:t>Maintenance:</a:t>
            </a:r>
            <a:r>
              <a:rPr lang="en-US" dirty="0"/>
              <a:t> </a:t>
            </a:r>
            <a:r>
              <a:rPr lang="en-US" b="1" dirty="0">
                <a:solidFill>
                  <a:srgbClr val="FFFF00"/>
                </a:solidFill>
              </a:rPr>
              <a:t>Use rule  4,2,1</a:t>
            </a:r>
          </a:p>
          <a:p>
            <a:pPr algn="l"/>
            <a:r>
              <a:rPr lang="en-US" dirty="0"/>
              <a:t>10kg x 4=40ml</a:t>
            </a:r>
          </a:p>
          <a:p>
            <a:pPr algn="l"/>
            <a:r>
              <a:rPr lang="en-US" dirty="0"/>
              <a:t>10x2=20ml</a:t>
            </a:r>
          </a:p>
          <a:p>
            <a:pPr algn="l"/>
            <a:r>
              <a:rPr lang="en-US" dirty="0"/>
              <a:t>50x1=50ml</a:t>
            </a:r>
          </a:p>
          <a:p>
            <a:pPr algn="l"/>
            <a:r>
              <a:rPr lang="en-US" dirty="0"/>
              <a:t>40+20+50=110mls x 3hrs = 330mls</a:t>
            </a:r>
          </a:p>
          <a:p>
            <a:pPr algn="l"/>
            <a:r>
              <a:rPr lang="en-US" b="1" dirty="0">
                <a:solidFill>
                  <a:srgbClr val="FFFF00"/>
                </a:solidFill>
              </a:rPr>
              <a:t>Fluid </a:t>
            </a:r>
            <a:r>
              <a:rPr lang="en-US" b="1" dirty="0" err="1">
                <a:solidFill>
                  <a:srgbClr val="FFFF00"/>
                </a:solidFill>
              </a:rPr>
              <a:t>deficit:maintenaceXNPO</a:t>
            </a:r>
            <a:r>
              <a:rPr lang="en-US" b="1" dirty="0">
                <a:solidFill>
                  <a:srgbClr val="FFFF00"/>
                </a:solidFill>
              </a:rPr>
              <a:t> hours</a:t>
            </a:r>
            <a:r>
              <a:rPr lang="ar-BH" b="1" dirty="0">
                <a:solidFill>
                  <a:srgbClr val="FFFF00"/>
                </a:solidFill>
              </a:rPr>
              <a:t> </a:t>
            </a:r>
            <a:br>
              <a:rPr lang="en-US" b="1" dirty="0">
                <a:solidFill>
                  <a:srgbClr val="FFFF00"/>
                </a:solidFill>
              </a:rPr>
            </a:br>
            <a:r>
              <a:rPr lang="en-US" dirty="0"/>
              <a:t>- NPO (110 x 10hrs = 1100mls)</a:t>
            </a:r>
            <a:br>
              <a:rPr lang="en-US" dirty="0"/>
            </a:br>
            <a:r>
              <a:rPr lang="en-US" dirty="0"/>
              <a:t>- Bowel prep (1000ml)</a:t>
            </a:r>
            <a:br>
              <a:rPr lang="en-US" dirty="0"/>
            </a:br>
            <a:r>
              <a:rPr lang="en-US" dirty="0"/>
              <a:t>- Total deficit = 2100mls</a:t>
            </a:r>
          </a:p>
          <a:p>
            <a:pPr algn="l"/>
            <a:r>
              <a:rPr lang="en-US" b="1" dirty="0">
                <a:solidFill>
                  <a:srgbClr val="FFFF00"/>
                </a:solidFill>
              </a:rPr>
              <a:t>Third space losses: surgical trauma </a:t>
            </a:r>
            <a:r>
              <a:rPr lang="en-US" b="1" dirty="0" err="1">
                <a:solidFill>
                  <a:srgbClr val="FFFF00"/>
                </a:solidFill>
              </a:rPr>
              <a:t>typexwt</a:t>
            </a:r>
            <a:r>
              <a:rPr lang="en-US" b="1" dirty="0">
                <a:solidFill>
                  <a:srgbClr val="FFFF00"/>
                </a:solidFill>
              </a:rPr>
              <a:t> x surgery duration  </a:t>
            </a:r>
            <a:r>
              <a:rPr lang="en-US" dirty="0"/>
              <a:t>8ml/kg/</a:t>
            </a:r>
            <a:r>
              <a:rPr lang="en-US" dirty="0" err="1"/>
              <a:t>hr</a:t>
            </a:r>
            <a:r>
              <a:rPr lang="en-US" dirty="0"/>
              <a:t> (8 x 70 x 3) = 1680mls</a:t>
            </a:r>
          </a:p>
          <a:p>
            <a:pPr algn="l"/>
            <a:r>
              <a:rPr lang="en-US" b="1" dirty="0">
                <a:solidFill>
                  <a:srgbClr val="FFFF00"/>
                </a:solidFill>
              </a:rPr>
              <a:t>Blood loss: 1:3 role</a:t>
            </a:r>
          </a:p>
          <a:p>
            <a:pPr algn="l"/>
            <a:r>
              <a:rPr lang="en-US" b="1" dirty="0">
                <a:solidFill>
                  <a:srgbClr val="FFFF00"/>
                </a:solidFill>
              </a:rPr>
              <a:t> </a:t>
            </a:r>
            <a:r>
              <a:rPr lang="en-US" dirty="0"/>
              <a:t>500ml x 3 = 1500mls</a:t>
            </a:r>
          </a:p>
          <a:p>
            <a:pPr algn="l"/>
            <a:r>
              <a:rPr lang="en-US" b="1" dirty="0">
                <a:solidFill>
                  <a:srgbClr val="FFFF00"/>
                </a:solidFill>
              </a:rPr>
              <a:t>Total:</a:t>
            </a:r>
            <a:r>
              <a:rPr lang="en-US" dirty="0"/>
              <a:t> 330 + 2100 + 1680 + 1500 = 5610mls</a:t>
            </a:r>
          </a:p>
        </p:txBody>
      </p:sp>
    </p:spTree>
    <p:extLst>
      <p:ext uri="{BB962C8B-B14F-4D97-AF65-F5344CB8AC3E}">
        <p14:creationId xmlns:p14="http://schemas.microsoft.com/office/powerpoint/2010/main" val="3726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iterate type="wd">
                                    <p:tmPct val="1000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iterate type="wd">
                                    <p:tmPct val="1000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iterate type="wd">
                                    <p:tmPct val="10000"/>
                                  </p:iterate>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iterate type="wd">
                                    <p:tmPct val="10000"/>
                                  </p:iterate>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iterate type="wd">
                                    <p:tmPct val="10000"/>
                                  </p:iterate>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en-US" altLang="en-US" b="1">
                <a:ea typeface="ＭＳ Ｐゴシック" charset="-128"/>
              </a:rPr>
              <a:t>Intravenous Fluids:</a:t>
            </a:r>
          </a:p>
        </p:txBody>
      </p:sp>
      <p:graphicFrame>
        <p:nvGraphicFramePr>
          <p:cNvPr id="164869" name="Rectangle 3">
            <a:extLst>
              <a:ext uri="{FF2B5EF4-FFF2-40B4-BE49-F238E27FC236}">
                <a16:creationId xmlns:a16="http://schemas.microsoft.com/office/drawing/2014/main" id="{BFA9E34D-E0CE-4BA9-93F9-7B4218A061D3}"/>
              </a:ext>
            </a:extLst>
          </p:cNvPr>
          <p:cNvGraphicFramePr/>
          <p:nvPr>
            <p:extLst>
              <p:ext uri="{D42A27DB-BD31-4B8C-83A1-F6EECF244321}">
                <p14:modId xmlns:p14="http://schemas.microsoft.com/office/powerpoint/2010/main" val="3520740105"/>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4269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b="1">
                <a:ea typeface="ＭＳ Ｐゴシック" charset="-128"/>
              </a:rPr>
              <a:t>Crystalloids</a:t>
            </a:r>
          </a:p>
        </p:txBody>
      </p:sp>
      <p:sp>
        <p:nvSpPr>
          <p:cNvPr id="165891" name="Rectangle 3"/>
          <p:cNvSpPr>
            <a:spLocks noGrp="1" noChangeArrowheads="1"/>
          </p:cNvSpPr>
          <p:nvPr>
            <p:ph idx="1"/>
          </p:nvPr>
        </p:nvSpPr>
        <p:spPr>
          <a:xfrm>
            <a:off x="1755775" y="1447801"/>
            <a:ext cx="8743950" cy="4105275"/>
          </a:xfrm>
        </p:spPr>
        <p:txBody>
          <a:bodyPr/>
          <a:lstStyle/>
          <a:p>
            <a:pPr algn="l">
              <a:buSzTx/>
              <a:buFontTx/>
              <a:buChar char="•"/>
            </a:pPr>
            <a:r>
              <a:rPr lang="en-US" altLang="en-US" dirty="0">
                <a:ea typeface="ＭＳ Ｐゴシック" charset="-128"/>
              </a:rPr>
              <a:t>Combination </a:t>
            </a:r>
            <a:r>
              <a:rPr lang="en-US" altLang="en-US" dirty="0">
                <a:solidFill>
                  <a:schemeClr val="tx2"/>
                </a:solidFill>
                <a:ea typeface="ＭＳ Ｐゴシック" charset="-128"/>
              </a:rPr>
              <a:t>of </a:t>
            </a:r>
            <a:r>
              <a:rPr lang="en-US" altLang="en-US" b="1" u="sng" dirty="0">
                <a:solidFill>
                  <a:schemeClr val="tx2"/>
                </a:solidFill>
                <a:ea typeface="ＭＳ Ｐゴシック" charset="-128"/>
              </a:rPr>
              <a:t>water and electrolytes</a:t>
            </a:r>
          </a:p>
          <a:p>
            <a:pPr lvl="1" algn="l">
              <a:buClrTx/>
              <a:buFontTx/>
              <a:buChar char="-"/>
            </a:pPr>
            <a:r>
              <a:rPr lang="en-US" altLang="en-US" dirty="0">
                <a:solidFill>
                  <a:srgbClr val="F9B092"/>
                </a:solidFill>
                <a:ea typeface="ＭＳ Ｐゴシック" charset="-128"/>
              </a:rPr>
              <a:t>Isotonic salt solution</a:t>
            </a:r>
            <a:r>
              <a:rPr lang="en-US" altLang="en-US" dirty="0">
                <a:ea typeface="ＭＳ Ｐゴシック" charset="-128"/>
              </a:rPr>
              <a:t>:</a:t>
            </a:r>
            <a:endParaRPr lang="en-US" altLang="ja-JP" dirty="0">
              <a:ea typeface="ＭＳ Ｐゴシック" charset="-128"/>
            </a:endParaRPr>
          </a:p>
          <a:p>
            <a:pPr lvl="1" algn="l">
              <a:buClrTx/>
              <a:buFontTx/>
              <a:buChar char="-"/>
            </a:pPr>
            <a:r>
              <a:rPr lang="en-US" altLang="en-US" dirty="0">
                <a:solidFill>
                  <a:srgbClr val="F9B092"/>
                </a:solidFill>
                <a:ea typeface="ＭＳ Ｐゴシック" charset="-128"/>
              </a:rPr>
              <a:t>Hypotonic salt solution</a:t>
            </a:r>
            <a:r>
              <a:rPr lang="en-US" altLang="en-US" dirty="0">
                <a:ea typeface="ＭＳ Ｐゴシック" charset="-128"/>
              </a:rPr>
              <a:t>: </a:t>
            </a:r>
          </a:p>
          <a:p>
            <a:pPr lvl="1" algn="l">
              <a:buClrTx/>
              <a:buFontTx/>
              <a:buChar char="-"/>
            </a:pPr>
            <a:r>
              <a:rPr lang="en-US" altLang="en-US" dirty="0">
                <a:solidFill>
                  <a:srgbClr val="F9B092"/>
                </a:solidFill>
                <a:ea typeface="ＭＳ Ｐゴシック" charset="-128"/>
              </a:rPr>
              <a:t>Hypertonic salt solution</a:t>
            </a:r>
            <a:r>
              <a:rPr lang="en-US" altLang="en-US" dirty="0">
                <a:ea typeface="ＭＳ Ｐゴシック" charset="-128"/>
              </a:rPr>
              <a:t>    </a:t>
            </a:r>
          </a:p>
        </p:txBody>
      </p:sp>
      <p:pic>
        <p:nvPicPr>
          <p:cNvPr id="2" name="Picture 1">
            <a:extLst>
              <a:ext uri="{FF2B5EF4-FFF2-40B4-BE49-F238E27FC236}">
                <a16:creationId xmlns:a16="http://schemas.microsoft.com/office/drawing/2014/main" id="{1052E5B5-8738-69A0-4990-40FF7284F80C}"/>
              </a:ext>
            </a:extLst>
          </p:cNvPr>
          <p:cNvPicPr>
            <a:picLocks noChangeAspect="1"/>
          </p:cNvPicPr>
          <p:nvPr/>
        </p:nvPicPr>
        <p:blipFill>
          <a:blip r:embed="rId2"/>
          <a:stretch>
            <a:fillRect/>
          </a:stretch>
        </p:blipFill>
        <p:spPr>
          <a:xfrm>
            <a:off x="7498201" y="1545000"/>
            <a:ext cx="2804403" cy="3865199"/>
          </a:xfrm>
          <a:prstGeom prst="rect">
            <a:avLst/>
          </a:prstGeom>
        </p:spPr>
      </p:pic>
    </p:spTree>
    <p:extLst>
      <p:ext uri="{BB962C8B-B14F-4D97-AF65-F5344CB8AC3E}">
        <p14:creationId xmlns:p14="http://schemas.microsoft.com/office/powerpoint/2010/main" val="1348798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a:solidFill>
                  <a:srgbClr val="FFFF00"/>
                </a:solidFill>
                <a:ea typeface="ＭＳ Ｐゴシック" charset="-128"/>
              </a:rPr>
              <a:t>Crystalloids in trauma</a:t>
            </a:r>
            <a:br>
              <a:rPr lang="en-US" altLang="en-US" b="1">
                <a:solidFill>
                  <a:srgbClr val="FFFF00"/>
                </a:solidFill>
                <a:ea typeface="ＭＳ Ｐゴシック" charset="-128"/>
              </a:rPr>
            </a:br>
            <a:r>
              <a:rPr lang="en-US" altLang="en-US" b="1">
                <a:solidFill>
                  <a:srgbClr val="FFFF00"/>
                </a:solidFill>
                <a:ea typeface="ＭＳ Ｐゴシック" charset="-128"/>
              </a:rPr>
              <a:t>Advantages:</a:t>
            </a:r>
          </a:p>
        </p:txBody>
      </p:sp>
      <p:sp>
        <p:nvSpPr>
          <p:cNvPr id="17411" name="Rectangle 3"/>
          <p:cNvSpPr>
            <a:spLocks noGrp="1" noChangeArrowheads="1"/>
          </p:cNvSpPr>
          <p:nvPr>
            <p:ph type="body" sz="half" idx="1"/>
          </p:nvPr>
        </p:nvSpPr>
        <p:spPr>
          <a:xfrm>
            <a:off x="1638300" y="1585914"/>
            <a:ext cx="7481888" cy="4530725"/>
          </a:xfrm>
        </p:spPr>
        <p:txBody>
          <a:bodyPr>
            <a:normAutofit fontScale="85000" lnSpcReduction="20000"/>
          </a:bodyPr>
          <a:lstStyle/>
          <a:p>
            <a:pPr algn="l" eaLnBrk="1" hangingPunct="1">
              <a:lnSpc>
                <a:spcPct val="90000"/>
              </a:lnSpc>
              <a:buFont typeface="Wingdings" charset="2"/>
              <a:buNone/>
            </a:pPr>
            <a:r>
              <a:rPr lang="en-US" altLang="en-US" b="1" dirty="0">
                <a:solidFill>
                  <a:schemeClr val="bg1"/>
                </a:solidFill>
                <a:ea typeface="ＭＳ Ｐゴシック" charset="-128"/>
              </a:rPr>
              <a:t>-</a:t>
            </a:r>
            <a:r>
              <a:rPr lang="en-US" altLang="en-US" sz="2400" b="1" dirty="0">
                <a:ea typeface="ＭＳ Ｐゴシック" charset="-128"/>
              </a:rPr>
              <a:t>Balanced electrolyte solutions</a:t>
            </a:r>
          </a:p>
          <a:p>
            <a:pPr algn="l" eaLnBrk="1" hangingPunct="1">
              <a:lnSpc>
                <a:spcPct val="90000"/>
              </a:lnSpc>
              <a:buFont typeface="Wingdings" charset="2"/>
              <a:buNone/>
            </a:pPr>
            <a:endParaRPr lang="en-US" altLang="en-US" sz="2400" b="1" dirty="0">
              <a:ea typeface="ＭＳ Ｐゴシック" charset="-128"/>
            </a:endParaRPr>
          </a:p>
          <a:p>
            <a:pPr algn="l" eaLnBrk="1" hangingPunct="1">
              <a:lnSpc>
                <a:spcPct val="90000"/>
              </a:lnSpc>
              <a:buFont typeface="Wingdings" charset="2"/>
              <a:buNone/>
            </a:pPr>
            <a:r>
              <a:rPr lang="en-US" altLang="en-US" sz="2400" b="1" dirty="0">
                <a:ea typeface="ＭＳ Ｐゴシック" charset="-128"/>
              </a:rPr>
              <a:t>-Buffering capacity (Lactate)</a:t>
            </a:r>
          </a:p>
          <a:p>
            <a:pPr algn="l" eaLnBrk="1" hangingPunct="1">
              <a:lnSpc>
                <a:spcPct val="90000"/>
              </a:lnSpc>
              <a:buFont typeface="Wingdings" charset="2"/>
              <a:buNone/>
            </a:pPr>
            <a:endParaRPr lang="en-US" altLang="en-US" sz="2400" b="1" dirty="0">
              <a:ea typeface="ＭＳ Ｐゴシック" charset="-128"/>
            </a:endParaRPr>
          </a:p>
          <a:p>
            <a:pPr algn="l" eaLnBrk="1" hangingPunct="1">
              <a:lnSpc>
                <a:spcPct val="90000"/>
              </a:lnSpc>
              <a:buFont typeface="Wingdings" charset="2"/>
              <a:buNone/>
            </a:pPr>
            <a:r>
              <a:rPr lang="en-US" altLang="en-US" sz="2400" b="1" dirty="0">
                <a:ea typeface="ＭＳ Ｐゴシック" charset="-128"/>
              </a:rPr>
              <a:t>-Easy to administer</a:t>
            </a:r>
          </a:p>
          <a:p>
            <a:pPr algn="l" eaLnBrk="1" hangingPunct="1">
              <a:lnSpc>
                <a:spcPct val="90000"/>
              </a:lnSpc>
              <a:buFont typeface="Wingdings" charset="2"/>
              <a:buNone/>
            </a:pPr>
            <a:endParaRPr lang="en-US" altLang="en-US" sz="2400" b="1" dirty="0">
              <a:ea typeface="ＭＳ Ｐゴシック" charset="-128"/>
            </a:endParaRPr>
          </a:p>
          <a:p>
            <a:pPr algn="l" eaLnBrk="1" hangingPunct="1">
              <a:lnSpc>
                <a:spcPct val="90000"/>
              </a:lnSpc>
              <a:buFont typeface="Wingdings" charset="2"/>
              <a:buNone/>
            </a:pPr>
            <a:r>
              <a:rPr lang="en-US" altLang="en-US" sz="2400" b="1" dirty="0">
                <a:ea typeface="ＭＳ Ｐゴシック" charset="-128"/>
              </a:rPr>
              <a:t>-No risk of adverse reactions</a:t>
            </a:r>
          </a:p>
          <a:p>
            <a:pPr algn="l" eaLnBrk="1" hangingPunct="1">
              <a:lnSpc>
                <a:spcPct val="90000"/>
              </a:lnSpc>
              <a:buFont typeface="Wingdings" charset="2"/>
              <a:buNone/>
            </a:pPr>
            <a:endParaRPr lang="en-US" altLang="en-US" sz="2400" b="1" dirty="0">
              <a:ea typeface="ＭＳ Ｐゴシック" charset="-128"/>
            </a:endParaRPr>
          </a:p>
          <a:p>
            <a:pPr algn="l" eaLnBrk="1" hangingPunct="1">
              <a:lnSpc>
                <a:spcPct val="90000"/>
              </a:lnSpc>
              <a:buFont typeface="Wingdings" charset="2"/>
              <a:buNone/>
            </a:pPr>
            <a:r>
              <a:rPr lang="en-US" altLang="en-US" sz="2400" b="1" dirty="0">
                <a:ea typeface="ＭＳ Ｐゴシック" charset="-128"/>
              </a:rPr>
              <a:t>-No disturbance of hemostasis</a:t>
            </a:r>
          </a:p>
          <a:p>
            <a:pPr algn="l" eaLnBrk="1" hangingPunct="1">
              <a:lnSpc>
                <a:spcPct val="90000"/>
              </a:lnSpc>
              <a:buFont typeface="Wingdings" charset="2"/>
              <a:buNone/>
            </a:pPr>
            <a:endParaRPr lang="en-US" altLang="en-US" sz="2400" b="1" dirty="0">
              <a:ea typeface="ＭＳ Ｐゴシック" charset="-128"/>
            </a:endParaRPr>
          </a:p>
          <a:p>
            <a:pPr algn="l" eaLnBrk="1" hangingPunct="1">
              <a:lnSpc>
                <a:spcPct val="90000"/>
              </a:lnSpc>
              <a:buFont typeface="Wingdings" charset="2"/>
              <a:buNone/>
            </a:pPr>
            <a:r>
              <a:rPr lang="en-US" altLang="en-US" sz="2400" b="1" dirty="0">
                <a:ea typeface="ＭＳ Ｐゴシック" charset="-128"/>
              </a:rPr>
              <a:t>-Promote diuresis</a:t>
            </a:r>
          </a:p>
          <a:p>
            <a:pPr algn="l" eaLnBrk="1" hangingPunct="1">
              <a:lnSpc>
                <a:spcPct val="90000"/>
              </a:lnSpc>
              <a:buFont typeface="Wingdings" charset="2"/>
              <a:buNone/>
            </a:pPr>
            <a:endParaRPr lang="en-US" altLang="en-US" sz="2400" b="1" dirty="0">
              <a:ea typeface="ＭＳ Ｐゴシック" charset="-128"/>
            </a:endParaRPr>
          </a:p>
          <a:p>
            <a:pPr algn="l" eaLnBrk="1" hangingPunct="1">
              <a:lnSpc>
                <a:spcPct val="90000"/>
              </a:lnSpc>
              <a:buFont typeface="Wingdings" charset="2"/>
              <a:buNone/>
            </a:pPr>
            <a:r>
              <a:rPr lang="en-US" altLang="en-US" sz="2400" b="1" dirty="0">
                <a:ea typeface="ＭＳ Ｐゴシック" charset="-128"/>
              </a:rPr>
              <a:t>-Inexpensive</a:t>
            </a:r>
          </a:p>
        </p:txBody>
      </p:sp>
      <p:sp>
        <p:nvSpPr>
          <p:cNvPr id="17412" name="Content Placeholder 6"/>
          <p:cNvSpPr>
            <a:spLocks noGrp="1"/>
          </p:cNvSpPr>
          <p:nvPr>
            <p:ph sz="half" idx="2"/>
          </p:nvPr>
        </p:nvSpPr>
        <p:spPr>
          <a:xfrm>
            <a:off x="9551988" y="1600201"/>
            <a:ext cx="1173162" cy="4530725"/>
          </a:xfrm>
        </p:spPr>
        <p:txBody>
          <a:bodyPr/>
          <a:lstStyle/>
          <a:p>
            <a:pPr eaLnBrk="1" hangingPunct="1"/>
            <a:endParaRPr lang="ar-SA" altLang="en-US">
              <a:ea typeface="ＭＳ Ｐゴシック" charset="-128"/>
            </a:endParaRPr>
          </a:p>
        </p:txBody>
      </p:sp>
    </p:spTree>
    <p:extLst>
      <p:ext uri="{BB962C8B-B14F-4D97-AF65-F5344CB8AC3E}">
        <p14:creationId xmlns:p14="http://schemas.microsoft.com/office/powerpoint/2010/main" val="1509819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r>
              <a:rPr lang="en-US" altLang="en-US" b="1">
                <a:ea typeface="ＭＳ Ｐゴシック" charset="-128"/>
              </a:rPr>
              <a:t>Colloids</a:t>
            </a:r>
          </a:p>
        </p:txBody>
      </p:sp>
      <p:graphicFrame>
        <p:nvGraphicFramePr>
          <p:cNvPr id="166917" name="Rectangle 3">
            <a:extLst>
              <a:ext uri="{FF2B5EF4-FFF2-40B4-BE49-F238E27FC236}">
                <a16:creationId xmlns:a16="http://schemas.microsoft.com/office/drawing/2014/main" id="{36ECA676-A840-4910-9C79-3A85873088F8}"/>
              </a:ext>
            </a:extLst>
          </p:cNvPr>
          <p:cNvGraphicFramePr/>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5076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b="1">
                <a:ea typeface="ＭＳ Ｐゴシック" charset="-128"/>
              </a:rPr>
              <a:t>Colloids</a:t>
            </a:r>
          </a:p>
        </p:txBody>
      </p:sp>
      <p:graphicFrame>
        <p:nvGraphicFramePr>
          <p:cNvPr id="23557" name="Rectangle 3">
            <a:extLst>
              <a:ext uri="{FF2B5EF4-FFF2-40B4-BE49-F238E27FC236}">
                <a16:creationId xmlns:a16="http://schemas.microsoft.com/office/drawing/2014/main" id="{B9E2823A-18D1-4A2F-9EA5-DAF0A81B7C87}"/>
              </a:ext>
            </a:extLst>
          </p:cNvPr>
          <p:cNvGraphicFramePr/>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932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altLang="en-US" b="1">
                <a:ea typeface="ＭＳ Ｐゴシック" charset="-128"/>
              </a:rPr>
              <a:t>Colloids</a:t>
            </a:r>
          </a:p>
        </p:txBody>
      </p:sp>
      <p:graphicFrame>
        <p:nvGraphicFramePr>
          <p:cNvPr id="24581" name="Rectangle 3">
            <a:extLst>
              <a:ext uri="{FF2B5EF4-FFF2-40B4-BE49-F238E27FC236}">
                <a16:creationId xmlns:a16="http://schemas.microsoft.com/office/drawing/2014/main" id="{0434038C-E795-49D6-9434-39772DA41D32}"/>
              </a:ext>
            </a:extLst>
          </p:cNvPr>
          <p:cNvGraphicFramePr/>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36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675" y="28575"/>
            <a:ext cx="8743950" cy="1219200"/>
          </a:xfrm>
        </p:spPr>
        <p:txBody>
          <a:bodyPr/>
          <a:lstStyle/>
          <a:p>
            <a:pPr>
              <a:defRPr/>
            </a:pPr>
            <a:endParaRPr lang="en-SG" dirty="0">
              <a:ea typeface="+mj-ea"/>
            </a:endParaRPr>
          </a:p>
        </p:txBody>
      </p:sp>
      <p:sp>
        <p:nvSpPr>
          <p:cNvPr id="3" name="Content Placeholder 2"/>
          <p:cNvSpPr>
            <a:spLocks noGrp="1"/>
          </p:cNvSpPr>
          <p:nvPr>
            <p:ph idx="1"/>
          </p:nvPr>
        </p:nvSpPr>
        <p:spPr>
          <a:xfrm>
            <a:off x="1693863" y="1271588"/>
            <a:ext cx="8743950" cy="4114800"/>
          </a:xfrm>
        </p:spPr>
        <p:txBody>
          <a:bodyPr>
            <a:normAutofit/>
          </a:bodyPr>
          <a:lstStyle/>
          <a:p>
            <a:pPr algn="l">
              <a:buFont typeface="Monotype Sorts" pitchFamily="2" charset="2"/>
              <a:buChar char="è"/>
              <a:defRPr/>
            </a:pPr>
            <a:r>
              <a:rPr lang="en-US" b="1" dirty="0">
                <a:solidFill>
                  <a:srgbClr val="FFFF00"/>
                </a:solidFill>
                <a:ea typeface="+mn-ea"/>
              </a:rPr>
              <a:t>(up to 30% of blood volume can be treated with crystalloids)</a:t>
            </a:r>
          </a:p>
          <a:p>
            <a:pPr algn="l">
              <a:buFont typeface="Monotype Sorts" pitchFamily="2" charset="2"/>
              <a:buChar char="è"/>
              <a:defRPr/>
            </a:pPr>
            <a:endParaRPr lang="en-US" b="1" dirty="0">
              <a:solidFill>
                <a:srgbClr val="FFFF00"/>
              </a:solidFill>
              <a:ea typeface="+mn-ea"/>
            </a:endParaRPr>
          </a:p>
          <a:p>
            <a:pPr algn="l">
              <a:buFont typeface="Monotype Sorts" pitchFamily="2" charset="2"/>
              <a:buChar char="è"/>
              <a:defRPr/>
            </a:pPr>
            <a:r>
              <a:rPr lang="en-US" b="1" dirty="0">
                <a:solidFill>
                  <a:srgbClr val="FFFF00"/>
                </a:solidFill>
                <a:ea typeface="+mn-ea"/>
              </a:rPr>
              <a:t>If blood loss exceeds 20% of blood volume and still there is on going bleeding this will necessitate blood transfusion.</a:t>
            </a:r>
          </a:p>
          <a:p>
            <a:pPr algn="l">
              <a:buFont typeface="Monotype Sorts" pitchFamily="2" charset="2"/>
              <a:buChar char="è"/>
              <a:defRPr/>
            </a:pPr>
            <a:r>
              <a:rPr lang="en-US" b="1" dirty="0">
                <a:solidFill>
                  <a:srgbClr val="FFFF00"/>
                </a:solidFill>
                <a:ea typeface="+mn-ea"/>
              </a:rPr>
              <a:t>Blood volume formula </a:t>
            </a:r>
          </a:p>
          <a:p>
            <a:pPr algn="l">
              <a:buFont typeface="Monotype Sorts" pitchFamily="2" charset="2"/>
              <a:buChar char="è"/>
              <a:defRPr/>
            </a:pPr>
            <a:r>
              <a:rPr lang="en-SG" dirty="0"/>
              <a:t>Neonate - 90 ml/kg</a:t>
            </a:r>
          </a:p>
          <a:p>
            <a:pPr algn="l">
              <a:buFont typeface="Monotype Sorts" pitchFamily="2" charset="2"/>
              <a:buChar char="è"/>
              <a:defRPr/>
            </a:pPr>
            <a:r>
              <a:rPr lang="en-SG" dirty="0"/>
              <a:t>Infants and child - 80ml/kg</a:t>
            </a:r>
          </a:p>
          <a:p>
            <a:pPr algn="l">
              <a:buFont typeface="Monotype Sorts" pitchFamily="2" charset="2"/>
              <a:buChar char="è"/>
              <a:defRPr/>
            </a:pPr>
            <a:r>
              <a:rPr lang="en-SG" dirty="0"/>
              <a:t>Adult male - 70ml/kg</a:t>
            </a:r>
          </a:p>
          <a:p>
            <a:pPr algn="l">
              <a:buFont typeface="Monotype Sorts" pitchFamily="2" charset="2"/>
              <a:buChar char="è"/>
              <a:defRPr/>
            </a:pPr>
            <a:r>
              <a:rPr lang="en-SG" dirty="0"/>
              <a:t>Adult female - 60ml/kg</a:t>
            </a:r>
          </a:p>
          <a:p>
            <a:pPr>
              <a:buFont typeface="Monotype Sorts" pitchFamily="2" charset="2"/>
              <a:buChar char="è"/>
              <a:defRPr/>
            </a:pPr>
            <a:endParaRPr lang="en-US" b="1" dirty="0">
              <a:solidFill>
                <a:srgbClr val="FFFF00"/>
              </a:solidFill>
              <a:ea typeface="+mn-ea"/>
            </a:endParaRPr>
          </a:p>
          <a:p>
            <a:pPr>
              <a:buFont typeface="Monotype Sorts" pitchFamily="2" charset="2"/>
              <a:buChar char="è"/>
              <a:defRPr/>
            </a:pPr>
            <a:endParaRPr lang="en-US" b="1" dirty="0">
              <a:solidFill>
                <a:srgbClr val="FFFF00"/>
              </a:solidFill>
              <a:ea typeface="+mn-ea"/>
            </a:endParaRPr>
          </a:p>
          <a:p>
            <a:pPr>
              <a:buFont typeface="Monotype Sorts" pitchFamily="2" charset="2"/>
              <a:buChar char="è"/>
              <a:defRPr/>
            </a:pPr>
            <a:endParaRPr lang="en-SG" dirty="0">
              <a:ea typeface="+mn-ea"/>
            </a:endParaRPr>
          </a:p>
        </p:txBody>
      </p:sp>
    </p:spTree>
    <p:extLst>
      <p:ext uri="{BB962C8B-B14F-4D97-AF65-F5344CB8AC3E}">
        <p14:creationId xmlns:p14="http://schemas.microsoft.com/office/powerpoint/2010/main" val="116907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b="1">
                <a:solidFill>
                  <a:srgbClr val="FFFF00"/>
                </a:solidFill>
                <a:ea typeface="ＭＳ Ｐゴシック" charset="-128"/>
              </a:rPr>
              <a:t>Blood Transfusion</a:t>
            </a:r>
          </a:p>
        </p:txBody>
      </p:sp>
      <p:sp>
        <p:nvSpPr>
          <p:cNvPr id="37891" name="Rectangle 3"/>
          <p:cNvSpPr>
            <a:spLocks noGrp="1" noChangeArrowheads="1"/>
          </p:cNvSpPr>
          <p:nvPr>
            <p:ph idx="1"/>
          </p:nvPr>
        </p:nvSpPr>
        <p:spPr/>
        <p:txBody>
          <a:bodyPr/>
          <a:lstStyle/>
          <a:p>
            <a:pPr algn="l" eaLnBrk="1" hangingPunct="1">
              <a:buFont typeface="Wingdings" charset="2"/>
              <a:buNone/>
            </a:pPr>
            <a:r>
              <a:rPr lang="en-US" altLang="en-US" b="1" dirty="0">
                <a:solidFill>
                  <a:srgbClr val="FFFF00"/>
                </a:solidFill>
                <a:ea typeface="ＭＳ Ｐゴシック" charset="-128"/>
              </a:rPr>
              <a:t>WHY?</a:t>
            </a:r>
            <a:endParaRPr lang="en-US" altLang="en-US" dirty="0">
              <a:solidFill>
                <a:srgbClr val="FFFF00"/>
              </a:solidFill>
              <a:ea typeface="ＭＳ Ｐゴシック" charset="-128"/>
            </a:endParaRPr>
          </a:p>
          <a:p>
            <a:pPr algn="l" eaLnBrk="1" hangingPunct="1">
              <a:buFont typeface="Wingdings" charset="2"/>
              <a:buNone/>
            </a:pPr>
            <a:r>
              <a:rPr lang="en-US" altLang="en-US" dirty="0">
                <a:ea typeface="ＭＳ Ｐゴシック" charset="-128"/>
              </a:rPr>
              <a:t>-Improvement of oxygen transport</a:t>
            </a:r>
          </a:p>
          <a:p>
            <a:pPr algn="l" eaLnBrk="1" hangingPunct="1">
              <a:buFont typeface="Wingdings" charset="2"/>
              <a:buNone/>
            </a:pPr>
            <a:r>
              <a:rPr lang="en-US" altLang="en-US" dirty="0">
                <a:ea typeface="ＭＳ Ｐゴシック" charset="-128"/>
              </a:rPr>
              <a:t>-Restoration of red cell mass</a:t>
            </a:r>
          </a:p>
          <a:p>
            <a:pPr algn="l" eaLnBrk="1" hangingPunct="1">
              <a:buFont typeface="Wingdings" charset="2"/>
              <a:buNone/>
            </a:pPr>
            <a:r>
              <a:rPr lang="en-US" altLang="en-US" dirty="0">
                <a:ea typeface="ＭＳ Ｐゴシック" charset="-128"/>
              </a:rPr>
              <a:t>-Correction of bleeding caused by platelet dysfunction</a:t>
            </a:r>
          </a:p>
          <a:p>
            <a:pPr algn="l" eaLnBrk="1" hangingPunct="1">
              <a:buFont typeface="Wingdings" charset="2"/>
              <a:buNone/>
            </a:pPr>
            <a:r>
              <a:rPr lang="en-US" altLang="en-US" dirty="0">
                <a:ea typeface="ＭＳ Ｐゴシック" charset="-128"/>
              </a:rPr>
              <a:t>-Correction of bleeding caused by factor deficiencies</a:t>
            </a:r>
          </a:p>
        </p:txBody>
      </p:sp>
    </p:spTree>
    <p:extLst>
      <p:ext uri="{BB962C8B-B14F-4D97-AF65-F5344CB8AC3E}">
        <p14:creationId xmlns:p14="http://schemas.microsoft.com/office/powerpoint/2010/main" val="136570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9C5BDC-F15D-45C1-9C0A-B6B753A11A44}"/>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517A0445-EBD7-480D-AC1F-3AB67397EA81}"/>
              </a:ext>
            </a:extLst>
          </p:cNvPr>
          <p:cNvSpPr>
            <a:spLocks noGrp="1"/>
          </p:cNvSpPr>
          <p:nvPr>
            <p:ph idx="1"/>
          </p:nvPr>
        </p:nvSpPr>
        <p:spPr/>
        <p:txBody>
          <a:bodyPr>
            <a:normAutofit fontScale="92500" lnSpcReduction="20000"/>
          </a:bodyPr>
          <a:lstStyle/>
          <a:p>
            <a:pPr algn="l"/>
            <a:r>
              <a:rPr lang="en-GB" dirty="0"/>
              <a:t>Current known medical problems,</a:t>
            </a:r>
          </a:p>
          <a:p>
            <a:pPr algn="l"/>
            <a:r>
              <a:rPr lang="en-GB" dirty="0"/>
              <a:t> past medical issues,</a:t>
            </a:r>
          </a:p>
          <a:p>
            <a:pPr algn="l"/>
            <a:r>
              <a:rPr lang="en-GB" dirty="0"/>
              <a:t> previous surgeries, </a:t>
            </a:r>
            <a:r>
              <a:rPr lang="en-GB" dirty="0" err="1"/>
              <a:t>anesthesia</a:t>
            </a:r>
            <a:r>
              <a:rPr lang="en-GB" dirty="0"/>
              <a:t> types, and </a:t>
            </a:r>
            <a:r>
              <a:rPr lang="en-GB" dirty="0" err="1"/>
              <a:t>anesthesia</a:t>
            </a:r>
            <a:r>
              <a:rPr lang="en-GB" dirty="0"/>
              <a:t>-related complications .</a:t>
            </a:r>
          </a:p>
          <a:p>
            <a:pPr algn="l"/>
            <a:endParaRPr lang="en-GB" dirty="0"/>
          </a:p>
          <a:p>
            <a:pPr algn="l"/>
            <a:r>
              <a:rPr lang="en-GB" dirty="0"/>
              <a:t> A </a:t>
            </a:r>
            <a:r>
              <a:rPr lang="en-GB" dirty="0" err="1"/>
              <a:t>detial</a:t>
            </a:r>
            <a:r>
              <a:rPr lang="en-GB" dirty="0"/>
              <a:t> notation of diseases or symptoms such as hypertension, diabetes mellitus, ischemic heart disease, shortness of breath, or chest pain , their associated severity, stability, associated activity limitations, exacerbations (current or recent), prior treatments, and planned interventions should be clearly documented. All related diagnostic test results, interventions, should be reviewed. The patient’s responses to these initial questions may elicit further inquiry to establish a complete history.</a:t>
            </a:r>
          </a:p>
          <a:p>
            <a:pPr algn="l"/>
            <a:r>
              <a:rPr lang="en-GB" dirty="0"/>
              <a:t>l</a:t>
            </a:r>
          </a:p>
          <a:p>
            <a:endParaRPr lang="ar-SA" dirty="0"/>
          </a:p>
        </p:txBody>
      </p:sp>
    </p:spTree>
    <p:extLst>
      <p:ext uri="{BB962C8B-B14F-4D97-AF65-F5344CB8AC3E}">
        <p14:creationId xmlns:p14="http://schemas.microsoft.com/office/powerpoint/2010/main" val="409378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724025" y="228600"/>
            <a:ext cx="8743950" cy="990600"/>
          </a:xfrm>
        </p:spPr>
        <p:txBody>
          <a:bodyPr/>
          <a:lstStyle/>
          <a:p>
            <a:r>
              <a:rPr lang="en-US" altLang="en-US">
                <a:ea typeface="ＭＳ Ｐゴシック" charset="-128"/>
              </a:rPr>
              <a:t>When is Transfusion Necessary?</a:t>
            </a:r>
          </a:p>
        </p:txBody>
      </p:sp>
      <p:sp>
        <p:nvSpPr>
          <p:cNvPr id="173059" name="Rectangle 3"/>
          <p:cNvSpPr>
            <a:spLocks noGrp="1" noChangeArrowheads="1"/>
          </p:cNvSpPr>
          <p:nvPr>
            <p:ph idx="1"/>
          </p:nvPr>
        </p:nvSpPr>
        <p:spPr>
          <a:xfrm>
            <a:off x="1714500" y="1447800"/>
            <a:ext cx="8743950" cy="4114800"/>
          </a:xfrm>
        </p:spPr>
        <p:txBody>
          <a:bodyPr/>
          <a:lstStyle/>
          <a:p>
            <a:pPr algn="l">
              <a:lnSpc>
                <a:spcPct val="90000"/>
              </a:lnSpc>
              <a:buSzTx/>
              <a:buFontTx/>
              <a:buChar char="•"/>
            </a:pPr>
            <a:r>
              <a:rPr lang="ja-JP" altLang="en-US" dirty="0">
                <a:ea typeface="ＭＳ Ｐゴシック" charset="-128"/>
              </a:rPr>
              <a:t>“</a:t>
            </a:r>
            <a:r>
              <a:rPr lang="en-US" altLang="ja-JP" i="1" dirty="0">
                <a:solidFill>
                  <a:srgbClr val="FFFF00"/>
                </a:solidFill>
                <a:ea typeface="ＭＳ Ｐゴシック" charset="-128"/>
              </a:rPr>
              <a:t>Transfusion Trigger</a:t>
            </a:r>
            <a:r>
              <a:rPr lang="ja-JP" altLang="en-US" dirty="0">
                <a:ea typeface="ＭＳ Ｐゴシック" charset="-128"/>
              </a:rPr>
              <a:t>”</a:t>
            </a:r>
            <a:r>
              <a:rPr lang="en-US" altLang="ja-JP" dirty="0">
                <a:ea typeface="ＭＳ Ｐゴシック" charset="-128"/>
              </a:rPr>
              <a:t>:  Hgb level at which transfusion should be given.</a:t>
            </a:r>
          </a:p>
          <a:p>
            <a:pPr lvl="1" algn="l">
              <a:lnSpc>
                <a:spcPct val="90000"/>
              </a:lnSpc>
              <a:buClrTx/>
              <a:buFont typeface="Monotype Sorts" charset="2"/>
              <a:buNone/>
            </a:pPr>
            <a:r>
              <a:rPr lang="en-US" altLang="en-US" dirty="0">
                <a:solidFill>
                  <a:schemeClr val="tx2"/>
                </a:solidFill>
                <a:ea typeface="ＭＳ Ｐゴシック" charset="-128"/>
              </a:rPr>
              <a:t>-</a:t>
            </a:r>
            <a:r>
              <a:rPr lang="en-US" altLang="en-US" dirty="0">
                <a:ea typeface="ＭＳ Ｐゴシック" charset="-128"/>
              </a:rPr>
              <a:t>  </a:t>
            </a:r>
            <a:r>
              <a:rPr lang="en-US" altLang="en-US" dirty="0">
                <a:solidFill>
                  <a:srgbClr val="FEFFCC"/>
                </a:solidFill>
                <a:ea typeface="ＭＳ Ｐゴシック" charset="-128"/>
              </a:rPr>
              <a:t>Varies with patients and procedures</a:t>
            </a:r>
          </a:p>
          <a:p>
            <a:pPr algn="l">
              <a:lnSpc>
                <a:spcPct val="90000"/>
              </a:lnSpc>
              <a:buSzTx/>
              <a:buFontTx/>
              <a:buChar char="•"/>
            </a:pPr>
            <a:endParaRPr lang="en-US" altLang="en-US" dirty="0">
              <a:ea typeface="ＭＳ Ｐゴシック" charset="-128"/>
            </a:endParaRPr>
          </a:p>
        </p:txBody>
      </p:sp>
    </p:spTree>
    <p:extLst>
      <p:ext uri="{BB962C8B-B14F-4D97-AF65-F5344CB8AC3E}">
        <p14:creationId xmlns:p14="http://schemas.microsoft.com/office/powerpoint/2010/main" val="1126447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724025" y="228600"/>
            <a:ext cx="8743950" cy="1143000"/>
          </a:xfrm>
        </p:spPr>
        <p:txBody>
          <a:bodyPr/>
          <a:lstStyle/>
          <a:p>
            <a:pPr>
              <a:defRPr/>
            </a:pPr>
            <a:r>
              <a:rPr lang="en-US" sz="4000" b="1"/>
              <a:t>Oxygen Delivery</a:t>
            </a:r>
            <a:endParaRPr lang="en-US" b="1">
              <a:ea typeface="+mj-ea"/>
            </a:endParaRPr>
          </a:p>
        </p:txBody>
      </p:sp>
      <p:sp>
        <p:nvSpPr>
          <p:cNvPr id="174083" name="Rectangle 3"/>
          <p:cNvSpPr>
            <a:spLocks noGrp="1" noChangeArrowheads="1"/>
          </p:cNvSpPr>
          <p:nvPr>
            <p:ph idx="1"/>
          </p:nvPr>
        </p:nvSpPr>
        <p:spPr>
          <a:xfrm>
            <a:off x="1866900" y="1752600"/>
            <a:ext cx="8229600" cy="3505200"/>
          </a:xfrm>
        </p:spPr>
        <p:txBody>
          <a:bodyPr>
            <a:normAutofit fontScale="92500" lnSpcReduction="10000"/>
          </a:bodyPr>
          <a:lstStyle/>
          <a:p>
            <a:pPr algn="l">
              <a:buSzTx/>
              <a:buFontTx/>
              <a:buChar char="•"/>
            </a:pPr>
            <a:r>
              <a:rPr lang="en-US" altLang="en-US" sz="2800" dirty="0">
                <a:ea typeface="ＭＳ Ｐゴシック" charset="-128"/>
              </a:rPr>
              <a:t>Oxygen Delivery (DO</a:t>
            </a:r>
            <a:r>
              <a:rPr lang="en-US" altLang="en-US" sz="2900" baseline="-25000" dirty="0">
                <a:ea typeface="ＭＳ Ｐゴシック" charset="-128"/>
              </a:rPr>
              <a:t>2</a:t>
            </a:r>
            <a:r>
              <a:rPr lang="en-US" altLang="en-US" sz="2800" dirty="0">
                <a:ea typeface="ＭＳ Ｐゴシック" charset="-128"/>
              </a:rPr>
              <a:t>) is the oxygen that is delivered to the tissues</a:t>
            </a:r>
          </a:p>
          <a:p>
            <a:pPr algn="l">
              <a:buSzTx/>
              <a:buFontTx/>
              <a:buNone/>
            </a:pPr>
            <a:r>
              <a:rPr lang="en-US" altLang="en-US" sz="2800" dirty="0">
                <a:ea typeface="ＭＳ Ｐゴシック" charset="-128"/>
              </a:rPr>
              <a:t>    </a:t>
            </a:r>
            <a:r>
              <a:rPr lang="en-US" altLang="en-US" sz="2800" b="1" dirty="0">
                <a:solidFill>
                  <a:srgbClr val="E24B0C"/>
                </a:solidFill>
                <a:ea typeface="ＭＳ Ｐゴシック" charset="-128"/>
              </a:rPr>
              <a:t>DO</a:t>
            </a:r>
            <a:r>
              <a:rPr lang="en-US" altLang="en-US" sz="2900" b="1" baseline="-25000" dirty="0">
                <a:solidFill>
                  <a:srgbClr val="E24B0C"/>
                </a:solidFill>
                <a:ea typeface="ＭＳ Ｐゴシック" charset="-128"/>
              </a:rPr>
              <a:t>2</a:t>
            </a:r>
            <a:r>
              <a:rPr lang="en-US" altLang="en-US" sz="2800" b="1" dirty="0">
                <a:solidFill>
                  <a:srgbClr val="E24B0C"/>
                </a:solidFill>
                <a:ea typeface="ＭＳ Ｐゴシック" charset="-128"/>
              </a:rPr>
              <a:t>= COP x CaO</a:t>
            </a:r>
            <a:r>
              <a:rPr lang="en-US" altLang="en-US" sz="2900" b="1" baseline="-25000" dirty="0">
                <a:solidFill>
                  <a:srgbClr val="E24B0C"/>
                </a:solidFill>
                <a:ea typeface="ＭＳ Ｐゴシック" charset="-128"/>
              </a:rPr>
              <a:t>2</a:t>
            </a:r>
            <a:endParaRPr lang="en-US" altLang="en-US" sz="2800" b="1" dirty="0">
              <a:solidFill>
                <a:srgbClr val="E24B0C"/>
              </a:solidFill>
              <a:ea typeface="ＭＳ Ｐゴシック" charset="-128"/>
            </a:endParaRPr>
          </a:p>
          <a:p>
            <a:pPr algn="l">
              <a:buSzTx/>
              <a:buFontTx/>
              <a:buChar char="•"/>
            </a:pPr>
            <a:r>
              <a:rPr lang="en-US" altLang="en-US" sz="2800" dirty="0">
                <a:solidFill>
                  <a:schemeClr val="tx2"/>
                </a:solidFill>
                <a:ea typeface="ＭＳ Ｐゴシック" charset="-128"/>
              </a:rPr>
              <a:t>Cardiac Output (CO) = HR x SV </a:t>
            </a:r>
          </a:p>
          <a:p>
            <a:pPr algn="l">
              <a:buSzTx/>
              <a:buFontTx/>
              <a:buChar char="•"/>
            </a:pPr>
            <a:r>
              <a:rPr lang="en-US" altLang="en-US" sz="2800" dirty="0">
                <a:solidFill>
                  <a:schemeClr val="tx2"/>
                </a:solidFill>
                <a:ea typeface="ＭＳ Ｐゴシック" charset="-128"/>
              </a:rPr>
              <a:t>Oxygen Content (CaO</a:t>
            </a:r>
            <a:r>
              <a:rPr lang="en-US" altLang="en-US" sz="2900" baseline="-25000" dirty="0">
                <a:solidFill>
                  <a:schemeClr val="tx2"/>
                </a:solidFill>
                <a:ea typeface="ＭＳ Ｐゴシック" charset="-128"/>
              </a:rPr>
              <a:t>2</a:t>
            </a:r>
            <a:r>
              <a:rPr lang="en-US" altLang="en-US" sz="2800" dirty="0">
                <a:solidFill>
                  <a:schemeClr val="tx2"/>
                </a:solidFill>
                <a:ea typeface="ＭＳ Ｐゴシック" charset="-128"/>
              </a:rPr>
              <a:t>):</a:t>
            </a:r>
          </a:p>
          <a:p>
            <a:pPr lvl="1" algn="l">
              <a:buClrTx/>
              <a:buFont typeface="Monotype Sorts" charset="2"/>
              <a:buNone/>
            </a:pPr>
            <a:r>
              <a:rPr lang="en-US" altLang="en-US" sz="2400" dirty="0">
                <a:solidFill>
                  <a:schemeClr val="tx2"/>
                </a:solidFill>
                <a:ea typeface="ＭＳ Ｐゴシック" charset="-128"/>
              </a:rPr>
              <a:t>-</a:t>
            </a:r>
            <a:r>
              <a:rPr lang="en-US" altLang="en-US" sz="2400" dirty="0">
                <a:ea typeface="ＭＳ Ｐゴシック" charset="-128"/>
              </a:rPr>
              <a:t>  (</a:t>
            </a:r>
            <a:r>
              <a:rPr lang="en-US" altLang="en-US" sz="2400" b="1" dirty="0">
                <a:solidFill>
                  <a:srgbClr val="92D050"/>
                </a:solidFill>
                <a:ea typeface="ＭＳ Ｐゴシック" charset="-128"/>
              </a:rPr>
              <a:t>Hgb</a:t>
            </a:r>
            <a:r>
              <a:rPr lang="en-US" altLang="en-US" sz="2400" dirty="0">
                <a:ea typeface="ＭＳ Ｐゴシック" charset="-128"/>
              </a:rPr>
              <a:t> x 1.39)O</a:t>
            </a:r>
            <a:r>
              <a:rPr lang="en-US" altLang="en-US" sz="2600" baseline="-25000" dirty="0">
                <a:ea typeface="ＭＳ Ｐゴシック" charset="-128"/>
              </a:rPr>
              <a:t>2</a:t>
            </a:r>
            <a:r>
              <a:rPr lang="en-US" altLang="en-US" sz="2400" dirty="0">
                <a:ea typeface="ＭＳ Ｐゴシック" charset="-128"/>
              </a:rPr>
              <a:t> saturation + PaO</a:t>
            </a:r>
            <a:r>
              <a:rPr lang="en-US" altLang="en-US" sz="2600" baseline="-25000" dirty="0">
                <a:ea typeface="ＭＳ Ｐゴシック" charset="-128"/>
              </a:rPr>
              <a:t>2</a:t>
            </a:r>
            <a:r>
              <a:rPr lang="en-US" altLang="en-US" sz="2400" dirty="0">
                <a:ea typeface="ＭＳ Ｐゴシック" charset="-128"/>
              </a:rPr>
              <a:t>(0.003)</a:t>
            </a:r>
          </a:p>
          <a:p>
            <a:pPr lvl="1" algn="l">
              <a:buClrTx/>
              <a:buFont typeface="Monotype Sorts" charset="2"/>
              <a:buNone/>
            </a:pPr>
            <a:r>
              <a:rPr lang="en-US" altLang="en-US" sz="2400" dirty="0">
                <a:solidFill>
                  <a:schemeClr val="tx2"/>
                </a:solidFill>
                <a:ea typeface="ＭＳ Ｐゴシック" charset="-128"/>
              </a:rPr>
              <a:t>-</a:t>
            </a:r>
            <a:r>
              <a:rPr lang="en-US" altLang="en-US" sz="2400" dirty="0">
                <a:ea typeface="ＭＳ Ｐゴシック" charset="-128"/>
              </a:rPr>
              <a:t>  </a:t>
            </a:r>
            <a:r>
              <a:rPr lang="en-US" altLang="en-US" sz="2400" dirty="0">
                <a:solidFill>
                  <a:srgbClr val="92D050"/>
                </a:solidFill>
                <a:ea typeface="ＭＳ Ｐゴシック" charset="-128"/>
              </a:rPr>
              <a:t>Hgb is the main determinant of oxygen content in the blood</a:t>
            </a:r>
          </a:p>
        </p:txBody>
      </p:sp>
    </p:spTree>
    <p:extLst>
      <p:ext uri="{BB962C8B-B14F-4D97-AF65-F5344CB8AC3E}">
        <p14:creationId xmlns:p14="http://schemas.microsoft.com/office/powerpoint/2010/main" val="213333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724025" y="228600"/>
            <a:ext cx="8743950" cy="762000"/>
          </a:xfrm>
        </p:spPr>
        <p:txBody>
          <a:bodyPr/>
          <a:lstStyle/>
          <a:p>
            <a:r>
              <a:rPr lang="en-US" altLang="en-US" b="1">
                <a:ea typeface="ＭＳ Ｐゴシック" charset="-128"/>
              </a:rPr>
              <a:t>Oxygen Delivery</a:t>
            </a:r>
            <a:r>
              <a:rPr lang="en-US" altLang="en-US">
                <a:ea typeface="ＭＳ Ｐゴシック" charset="-128"/>
              </a:rPr>
              <a:t> (cont.)</a:t>
            </a:r>
          </a:p>
        </p:txBody>
      </p:sp>
      <p:sp>
        <p:nvSpPr>
          <p:cNvPr id="175107" name="Rectangle 3"/>
          <p:cNvSpPr>
            <a:spLocks noGrp="1" noChangeArrowheads="1"/>
          </p:cNvSpPr>
          <p:nvPr>
            <p:ph idx="1"/>
          </p:nvPr>
        </p:nvSpPr>
        <p:spPr>
          <a:xfrm>
            <a:off x="1714500" y="1600200"/>
            <a:ext cx="8743950" cy="3962400"/>
          </a:xfrm>
        </p:spPr>
        <p:txBody>
          <a:bodyPr/>
          <a:lstStyle/>
          <a:p>
            <a:pPr algn="l">
              <a:lnSpc>
                <a:spcPct val="90000"/>
              </a:lnSpc>
              <a:buSzTx/>
              <a:buFontTx/>
              <a:buChar char="•"/>
            </a:pPr>
            <a:r>
              <a:rPr lang="en-US" altLang="en-US" dirty="0">
                <a:ea typeface="ＭＳ Ｐゴシック" charset="-128"/>
              </a:rPr>
              <a:t>Therefore: </a:t>
            </a:r>
            <a:r>
              <a:rPr lang="en-US" altLang="en-US" b="1" dirty="0">
                <a:solidFill>
                  <a:schemeClr val="tx2"/>
                </a:solidFill>
                <a:ea typeface="ＭＳ Ｐゴシック" charset="-128"/>
              </a:rPr>
              <a:t>DO</a:t>
            </a:r>
            <a:r>
              <a:rPr lang="en-US" altLang="en-US" b="1" baseline="-25000" dirty="0">
                <a:solidFill>
                  <a:schemeClr val="tx2"/>
                </a:solidFill>
                <a:ea typeface="ＭＳ Ｐゴシック" charset="-128"/>
              </a:rPr>
              <a:t>2</a:t>
            </a:r>
            <a:r>
              <a:rPr lang="en-US" altLang="en-US" b="1" dirty="0">
                <a:solidFill>
                  <a:schemeClr val="tx2"/>
                </a:solidFill>
                <a:ea typeface="ＭＳ Ｐゴシック" charset="-128"/>
              </a:rPr>
              <a:t> = HR x SV x CaO</a:t>
            </a:r>
            <a:r>
              <a:rPr lang="en-US" altLang="en-US" b="1" baseline="-25000" dirty="0">
                <a:solidFill>
                  <a:schemeClr val="tx2"/>
                </a:solidFill>
                <a:ea typeface="ＭＳ Ｐゴシック" charset="-128"/>
              </a:rPr>
              <a:t>2</a:t>
            </a:r>
            <a:endParaRPr lang="en-US" altLang="en-US" b="1" dirty="0">
              <a:solidFill>
                <a:schemeClr val="tx2"/>
              </a:solidFill>
              <a:ea typeface="ＭＳ Ｐゴシック" charset="-128"/>
            </a:endParaRPr>
          </a:p>
          <a:p>
            <a:pPr algn="l">
              <a:lnSpc>
                <a:spcPct val="90000"/>
              </a:lnSpc>
              <a:buSzTx/>
              <a:buFontTx/>
              <a:buChar char="•"/>
            </a:pPr>
            <a:r>
              <a:rPr lang="en-US" altLang="en-US" dirty="0">
                <a:solidFill>
                  <a:srgbClr val="FDFF65"/>
                </a:solidFill>
                <a:ea typeface="ＭＳ Ｐゴシック" charset="-128"/>
              </a:rPr>
              <a:t>If HR or SV are unable to compensate</a:t>
            </a:r>
            <a:r>
              <a:rPr lang="en-US" altLang="en-US" dirty="0">
                <a:ea typeface="ＭＳ Ｐゴシック" charset="-128"/>
              </a:rPr>
              <a:t>, </a:t>
            </a:r>
            <a:r>
              <a:rPr lang="en-US" altLang="en-US" dirty="0">
                <a:solidFill>
                  <a:srgbClr val="92D050"/>
                </a:solidFill>
                <a:ea typeface="ＭＳ Ｐゴシック" charset="-128"/>
              </a:rPr>
              <a:t>Hgb is the major determinant factor in O</a:t>
            </a:r>
            <a:r>
              <a:rPr lang="en-US" altLang="en-US" baseline="-25000" dirty="0">
                <a:solidFill>
                  <a:srgbClr val="92D050"/>
                </a:solidFill>
                <a:ea typeface="ＭＳ Ｐゴシック" charset="-128"/>
              </a:rPr>
              <a:t>2</a:t>
            </a:r>
            <a:r>
              <a:rPr lang="en-US" altLang="en-US" dirty="0">
                <a:solidFill>
                  <a:srgbClr val="92D050"/>
                </a:solidFill>
                <a:ea typeface="ＭＳ Ｐゴシック" charset="-128"/>
              </a:rPr>
              <a:t> delivery</a:t>
            </a:r>
          </a:p>
          <a:p>
            <a:pPr algn="l">
              <a:lnSpc>
                <a:spcPct val="90000"/>
              </a:lnSpc>
              <a:buSzTx/>
              <a:buFontTx/>
              <a:buChar char="•"/>
            </a:pPr>
            <a:r>
              <a:rPr lang="en-US" altLang="en-US" dirty="0">
                <a:ea typeface="ＭＳ Ｐゴシック" charset="-128"/>
              </a:rPr>
              <a:t>Healthy patients have excellent compensatory mechanisms and can tolerate Hgb levels </a:t>
            </a:r>
            <a:r>
              <a:rPr lang="en-US" altLang="en-US" dirty="0">
                <a:solidFill>
                  <a:srgbClr val="E24B0C"/>
                </a:solidFill>
                <a:ea typeface="ＭＳ Ｐゴシック" charset="-128"/>
              </a:rPr>
              <a:t>of 7 gm/dL.</a:t>
            </a:r>
          </a:p>
          <a:p>
            <a:pPr algn="l">
              <a:lnSpc>
                <a:spcPct val="90000"/>
              </a:lnSpc>
              <a:buSzTx/>
              <a:buFontTx/>
              <a:buChar char="•"/>
            </a:pPr>
            <a:r>
              <a:rPr lang="en-US" altLang="en-US" dirty="0">
                <a:solidFill>
                  <a:srgbClr val="E24B0C"/>
                </a:solidFill>
                <a:ea typeface="ＭＳ Ｐゴシック" charset="-128"/>
              </a:rPr>
              <a:t>Compromised patients </a:t>
            </a:r>
            <a:r>
              <a:rPr lang="en-US" altLang="en-US" dirty="0">
                <a:ea typeface="ＭＳ Ｐゴシック" charset="-128"/>
              </a:rPr>
              <a:t>may require Hgb levels above 10 gm/dL.</a:t>
            </a:r>
          </a:p>
        </p:txBody>
      </p:sp>
    </p:spTree>
    <p:extLst>
      <p:ext uri="{BB962C8B-B14F-4D97-AF65-F5344CB8AC3E}">
        <p14:creationId xmlns:p14="http://schemas.microsoft.com/office/powerpoint/2010/main" val="638123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ea typeface="ＭＳ Ｐゴシック" charset="-128"/>
              </a:rPr>
              <a:t>Blood Components</a:t>
            </a:r>
          </a:p>
        </p:txBody>
      </p:sp>
      <p:sp>
        <p:nvSpPr>
          <p:cNvPr id="4099" name="Rectangle 3"/>
          <p:cNvSpPr>
            <a:spLocks noGrp="1" noChangeArrowheads="1"/>
          </p:cNvSpPr>
          <p:nvPr>
            <p:ph idx="1"/>
          </p:nvPr>
        </p:nvSpPr>
        <p:spPr/>
        <p:txBody>
          <a:bodyPr/>
          <a:lstStyle/>
          <a:p>
            <a:pPr marL="0" indent="0">
              <a:lnSpc>
                <a:spcPct val="80000"/>
              </a:lnSpc>
              <a:buNone/>
            </a:pPr>
            <a:endParaRPr lang="en-US" altLang="en-US" sz="2800" dirty="0">
              <a:ea typeface="ＭＳ Ｐゴシック" charset="-128"/>
            </a:endParaRPr>
          </a:p>
          <a:p>
            <a:pPr marL="0" indent="0" algn="l">
              <a:lnSpc>
                <a:spcPct val="80000"/>
              </a:lnSpc>
            </a:pPr>
            <a:r>
              <a:rPr lang="en-US" altLang="en-US" sz="2800" dirty="0">
                <a:ea typeface="ＭＳ Ｐゴシック" charset="-128"/>
              </a:rPr>
              <a:t>Whole blood is separated by differential centrifugation</a:t>
            </a:r>
          </a:p>
          <a:p>
            <a:pPr lvl="1" algn="l">
              <a:lnSpc>
                <a:spcPct val="80000"/>
              </a:lnSpc>
            </a:pPr>
            <a:r>
              <a:rPr lang="en-US" altLang="en-US" sz="2400" dirty="0">
                <a:ea typeface="ＭＳ Ｐゴシック" charset="-128"/>
              </a:rPr>
              <a:t>Packed Red Blood Cells (</a:t>
            </a:r>
            <a:r>
              <a:rPr lang="en-US" altLang="en-US" sz="2400" dirty="0" err="1">
                <a:ea typeface="ＭＳ Ｐゴシック" charset="-128"/>
              </a:rPr>
              <a:t>pRBC</a:t>
            </a:r>
            <a:r>
              <a:rPr lang="ja-JP" altLang="en-US" sz="2400" dirty="0">
                <a:ea typeface="ＭＳ Ｐゴシック" charset="-128"/>
              </a:rPr>
              <a:t>’</a:t>
            </a:r>
            <a:r>
              <a:rPr lang="en-US" altLang="ja-JP" sz="2400" dirty="0">
                <a:ea typeface="ＭＳ Ｐゴシック" charset="-128"/>
              </a:rPr>
              <a:t>s)</a:t>
            </a:r>
          </a:p>
          <a:p>
            <a:pPr lvl="1" algn="l">
              <a:lnSpc>
                <a:spcPct val="80000"/>
              </a:lnSpc>
            </a:pPr>
            <a:r>
              <a:rPr lang="en-US" altLang="en-US" sz="2400" dirty="0">
                <a:ea typeface="ＭＳ Ｐゴシック" charset="-128"/>
              </a:rPr>
              <a:t>Platelets</a:t>
            </a:r>
          </a:p>
          <a:p>
            <a:pPr lvl="1" algn="l">
              <a:lnSpc>
                <a:spcPct val="80000"/>
              </a:lnSpc>
            </a:pPr>
            <a:r>
              <a:rPr lang="en-US" altLang="en-US" sz="2400" dirty="0">
                <a:ea typeface="ＭＳ Ｐゴシック" charset="-128"/>
              </a:rPr>
              <a:t>Fresh frozen Plasma, Contain all clotting factors</a:t>
            </a:r>
          </a:p>
          <a:p>
            <a:pPr lvl="1" algn="l">
              <a:lnSpc>
                <a:spcPct val="80000"/>
              </a:lnSpc>
            </a:pPr>
            <a:r>
              <a:rPr lang="en-US" altLang="en-US" sz="2000" dirty="0">
                <a:ea typeface="ＭＳ Ｐゴシック" charset="-128"/>
              </a:rPr>
              <a:t>Cryoprecipitate contain factor VIII and fibrinogen</a:t>
            </a:r>
          </a:p>
          <a:p>
            <a:pPr lvl="1" algn="l">
              <a:lnSpc>
                <a:spcPct val="80000"/>
              </a:lnSpc>
            </a:pPr>
            <a:r>
              <a:rPr lang="en-US" altLang="en-US" sz="2000" dirty="0">
                <a:ea typeface="ＭＳ Ｐゴシック" charset="-128"/>
              </a:rPr>
              <a:t>Factor VIII</a:t>
            </a:r>
          </a:p>
          <a:p>
            <a:pPr lvl="1" algn="l">
              <a:lnSpc>
                <a:spcPct val="80000"/>
              </a:lnSpc>
            </a:pPr>
            <a:r>
              <a:rPr lang="en-US" altLang="en-US" sz="2000" dirty="0">
                <a:ea typeface="ＭＳ Ｐゴシック" charset="-128"/>
              </a:rPr>
              <a:t>Albumin  </a:t>
            </a:r>
          </a:p>
          <a:p>
            <a:pPr lvl="1" algn="l">
              <a:lnSpc>
                <a:spcPct val="80000"/>
              </a:lnSpc>
            </a:pPr>
            <a:r>
              <a:rPr lang="en-US" altLang="en-US" sz="2000" dirty="0">
                <a:ea typeface="ＭＳ Ｐゴシック" charset="-128"/>
              </a:rPr>
              <a:t>Others, antibody concentrate, Plasma protein fraction </a:t>
            </a:r>
          </a:p>
          <a:p>
            <a:pPr lvl="1">
              <a:lnSpc>
                <a:spcPct val="80000"/>
              </a:lnSpc>
              <a:buFont typeface="Monotype Sorts" charset="2"/>
              <a:buNone/>
            </a:pPr>
            <a:endParaRPr lang="en-US" altLang="en-US" sz="2000" dirty="0">
              <a:ea typeface="ＭＳ Ｐゴシック" charset="-128"/>
            </a:endParaRPr>
          </a:p>
        </p:txBody>
      </p:sp>
    </p:spTree>
    <p:extLst>
      <p:ext uri="{BB962C8B-B14F-4D97-AF65-F5344CB8AC3E}">
        <p14:creationId xmlns:p14="http://schemas.microsoft.com/office/powerpoint/2010/main" val="452735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724025" y="228600"/>
            <a:ext cx="8743950" cy="914400"/>
          </a:xfrm>
        </p:spPr>
        <p:txBody>
          <a:bodyPr/>
          <a:lstStyle/>
          <a:p>
            <a:r>
              <a:rPr lang="en-US" altLang="en-US" b="1">
                <a:ea typeface="ＭＳ Ｐゴシック" charset="-128"/>
              </a:rPr>
              <a:t>Packed Red Blood Cells</a:t>
            </a:r>
          </a:p>
        </p:txBody>
      </p:sp>
      <p:sp>
        <p:nvSpPr>
          <p:cNvPr id="180227" name="Rectangle 3"/>
          <p:cNvSpPr>
            <a:spLocks noGrp="1" noChangeArrowheads="1"/>
          </p:cNvSpPr>
          <p:nvPr>
            <p:ph idx="1"/>
          </p:nvPr>
        </p:nvSpPr>
        <p:spPr>
          <a:xfrm>
            <a:off x="1714500" y="2420938"/>
            <a:ext cx="8743950" cy="2989262"/>
          </a:xfrm>
        </p:spPr>
        <p:txBody>
          <a:bodyPr/>
          <a:lstStyle/>
          <a:p>
            <a:pPr algn="l">
              <a:buSzTx/>
              <a:buFontTx/>
              <a:buChar char="•"/>
            </a:pPr>
            <a:r>
              <a:rPr lang="en-US" altLang="en-US" dirty="0">
                <a:ea typeface="ＭＳ Ｐゴシック" charset="-128"/>
              </a:rPr>
              <a:t>1 unit = 250 ml.  </a:t>
            </a:r>
            <a:r>
              <a:rPr lang="en-US" altLang="en-US" dirty="0" err="1">
                <a:ea typeface="ＭＳ Ｐゴシック" charset="-128"/>
              </a:rPr>
              <a:t>Hct</a:t>
            </a:r>
            <a:r>
              <a:rPr lang="en-US" altLang="en-US" dirty="0">
                <a:ea typeface="ＭＳ Ｐゴシック" charset="-128"/>
              </a:rPr>
              <a:t>. = 70-80%.</a:t>
            </a:r>
          </a:p>
          <a:p>
            <a:pPr algn="l">
              <a:buSzTx/>
              <a:buFontTx/>
              <a:buChar char="•"/>
            </a:pPr>
            <a:r>
              <a:rPr lang="en-US" altLang="en-US" dirty="0">
                <a:solidFill>
                  <a:srgbClr val="F9B092"/>
                </a:solidFill>
                <a:ea typeface="ＭＳ Ｐゴシック" charset="-128"/>
              </a:rPr>
              <a:t>1 unit </a:t>
            </a:r>
            <a:r>
              <a:rPr lang="en-US" altLang="en-US" dirty="0" err="1">
                <a:solidFill>
                  <a:srgbClr val="F9B092"/>
                </a:solidFill>
                <a:ea typeface="ＭＳ Ｐゴシック" charset="-128"/>
              </a:rPr>
              <a:t>pRBC</a:t>
            </a:r>
            <a:r>
              <a:rPr lang="ja-JP" altLang="en-US" dirty="0">
                <a:solidFill>
                  <a:srgbClr val="F9B092"/>
                </a:solidFill>
                <a:ea typeface="ＭＳ Ｐゴシック" charset="-128"/>
              </a:rPr>
              <a:t>’</a:t>
            </a:r>
            <a:r>
              <a:rPr lang="en-US" altLang="ja-JP" dirty="0">
                <a:solidFill>
                  <a:srgbClr val="F9B092"/>
                </a:solidFill>
                <a:ea typeface="ＭＳ Ｐゴシック" charset="-128"/>
              </a:rPr>
              <a:t>s raises Hgb 1 gm/dL.</a:t>
            </a:r>
          </a:p>
          <a:p>
            <a:pPr algn="l">
              <a:buSzTx/>
              <a:buFontTx/>
              <a:buChar char="•"/>
            </a:pPr>
            <a:r>
              <a:rPr lang="en-US" altLang="en-US" dirty="0">
                <a:solidFill>
                  <a:srgbClr val="FEFFCC"/>
                </a:solidFill>
                <a:ea typeface="ＭＳ Ｐゴシック" charset="-128"/>
              </a:rPr>
              <a:t>Mixed with saline</a:t>
            </a:r>
            <a:r>
              <a:rPr lang="en-US" altLang="en-US" dirty="0">
                <a:ea typeface="ＭＳ Ｐゴシック" charset="-128"/>
              </a:rPr>
              <a:t>:  LR has Calcium which may cause clotting if mixed with PRBC</a:t>
            </a:r>
            <a:r>
              <a:rPr lang="ja-JP" altLang="en-US" dirty="0">
                <a:ea typeface="ＭＳ Ｐゴシック" charset="-128"/>
              </a:rPr>
              <a:t>’</a:t>
            </a:r>
            <a:r>
              <a:rPr lang="en-US" altLang="ja-JP" dirty="0">
                <a:ea typeface="ＭＳ Ｐゴシック" charset="-128"/>
              </a:rPr>
              <a:t>s.</a:t>
            </a:r>
            <a:endParaRPr lang="en-US" altLang="en-US" dirty="0">
              <a:ea typeface="ＭＳ Ｐゴシック" charset="-128"/>
            </a:endParaRPr>
          </a:p>
        </p:txBody>
      </p:sp>
    </p:spTree>
    <p:extLst>
      <p:ext uri="{BB962C8B-B14F-4D97-AF65-F5344CB8AC3E}">
        <p14:creationId xmlns:p14="http://schemas.microsoft.com/office/powerpoint/2010/main" val="1658201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600">
                <a:ea typeface="ＭＳ Ｐゴシック" charset="-128"/>
              </a:rPr>
              <a:t>RBC Transfusions</a:t>
            </a:r>
            <a:br>
              <a:rPr lang="en-US" altLang="en-US" sz="3600">
                <a:ea typeface="ＭＳ Ｐゴシック" charset="-128"/>
              </a:rPr>
            </a:br>
            <a:r>
              <a:rPr lang="en-US" altLang="en-US">
                <a:ea typeface="ＭＳ Ｐゴシック" charset="-128"/>
              </a:rPr>
              <a:t>Administration</a:t>
            </a:r>
          </a:p>
        </p:txBody>
      </p:sp>
      <p:sp>
        <p:nvSpPr>
          <p:cNvPr id="13315" name="Rectangle 3"/>
          <p:cNvSpPr>
            <a:spLocks noGrp="1" noChangeArrowheads="1"/>
          </p:cNvSpPr>
          <p:nvPr>
            <p:ph idx="1"/>
          </p:nvPr>
        </p:nvSpPr>
        <p:spPr>
          <a:xfrm>
            <a:off x="1288415" y="2316868"/>
            <a:ext cx="8946541" cy="4195481"/>
          </a:xfrm>
        </p:spPr>
        <p:txBody>
          <a:bodyPr>
            <a:normAutofit fontScale="92500" lnSpcReduction="10000"/>
          </a:bodyPr>
          <a:lstStyle/>
          <a:p>
            <a:pPr algn="l">
              <a:lnSpc>
                <a:spcPct val="90000"/>
              </a:lnSpc>
            </a:pPr>
            <a:r>
              <a:rPr lang="en-US" altLang="en-US" sz="2400" dirty="0">
                <a:solidFill>
                  <a:srgbClr val="F9B092"/>
                </a:solidFill>
                <a:ea typeface="ＭＳ Ｐゴシック" charset="-128"/>
              </a:rPr>
              <a:t>Dose</a:t>
            </a:r>
          </a:p>
          <a:p>
            <a:pPr lvl="1" algn="l">
              <a:lnSpc>
                <a:spcPct val="90000"/>
              </a:lnSpc>
            </a:pPr>
            <a:r>
              <a:rPr lang="en-US" altLang="en-US" sz="2000" dirty="0">
                <a:ea typeface="ＭＳ Ｐゴシック" charset="-128"/>
              </a:rPr>
              <a:t>Usual dose of 10 cc/kg infused over 2-4 hours</a:t>
            </a:r>
          </a:p>
          <a:p>
            <a:pPr lvl="1" algn="l">
              <a:lnSpc>
                <a:spcPct val="90000"/>
              </a:lnSpc>
            </a:pPr>
            <a:r>
              <a:rPr lang="en-US" altLang="en-US" sz="2000" dirty="0">
                <a:ea typeface="ＭＳ Ｐゴシック" charset="-128"/>
              </a:rPr>
              <a:t>Maximum dose 15-20 cc/kg can be given to hemodynamically stable patient </a:t>
            </a:r>
          </a:p>
          <a:p>
            <a:pPr algn="l">
              <a:lnSpc>
                <a:spcPct val="90000"/>
              </a:lnSpc>
            </a:pPr>
            <a:r>
              <a:rPr lang="en-US" altLang="en-US" sz="2400" dirty="0">
                <a:solidFill>
                  <a:srgbClr val="F9B092"/>
                </a:solidFill>
                <a:ea typeface="ＭＳ Ｐゴシック" charset="-128"/>
              </a:rPr>
              <a:t>Procedure</a:t>
            </a:r>
            <a:endParaRPr lang="en-US" altLang="en-US" dirty="0">
              <a:solidFill>
                <a:srgbClr val="F9B092"/>
              </a:solidFill>
              <a:ea typeface="ＭＳ Ｐゴシック" charset="-128"/>
            </a:endParaRPr>
          </a:p>
          <a:p>
            <a:pPr lvl="1" algn="l">
              <a:lnSpc>
                <a:spcPct val="90000"/>
              </a:lnSpc>
            </a:pPr>
            <a:r>
              <a:rPr lang="en-US" altLang="en-US" sz="2000" dirty="0">
                <a:ea typeface="ＭＳ Ｐゴシック" charset="-128"/>
              </a:rPr>
              <a:t>Filter use—routinely </a:t>
            </a:r>
          </a:p>
          <a:p>
            <a:pPr lvl="1" algn="l">
              <a:lnSpc>
                <a:spcPct val="90000"/>
              </a:lnSpc>
            </a:pPr>
            <a:r>
              <a:rPr lang="en-US" altLang="en-US" sz="2000" dirty="0">
                <a:ea typeface="ＭＳ Ｐゴシック" charset="-128"/>
              </a:rPr>
              <a:t>Monitoring</a:t>
            </a:r>
          </a:p>
          <a:p>
            <a:pPr lvl="1" algn="l">
              <a:lnSpc>
                <a:spcPct val="90000"/>
              </a:lnSpc>
            </a:pPr>
            <a:r>
              <a:rPr lang="en-US" altLang="en-US" sz="2000" dirty="0">
                <a:ea typeface="ＭＳ Ｐゴシック" charset="-128"/>
              </a:rPr>
              <a:t>Do NOT mix with medications</a:t>
            </a:r>
          </a:p>
          <a:p>
            <a:pPr algn="l">
              <a:lnSpc>
                <a:spcPct val="90000"/>
              </a:lnSpc>
            </a:pPr>
            <a:r>
              <a:rPr lang="en-US" altLang="en-US" sz="2400" dirty="0">
                <a:solidFill>
                  <a:srgbClr val="F9B092"/>
                </a:solidFill>
                <a:ea typeface="ＭＳ Ｐゴシック" charset="-128"/>
              </a:rPr>
              <a:t>Complications</a:t>
            </a:r>
          </a:p>
          <a:p>
            <a:pPr lvl="1" algn="l">
              <a:lnSpc>
                <a:spcPct val="90000"/>
              </a:lnSpc>
            </a:pPr>
            <a:r>
              <a:rPr lang="en-US" altLang="en-US" sz="2000" dirty="0">
                <a:ea typeface="ＭＳ Ｐゴシック" charset="-128"/>
              </a:rPr>
              <a:t>Rapid infusion may result in Pulmonary edema</a:t>
            </a:r>
          </a:p>
          <a:p>
            <a:pPr lvl="1" algn="l">
              <a:lnSpc>
                <a:spcPct val="90000"/>
              </a:lnSpc>
            </a:pPr>
            <a:r>
              <a:rPr lang="en-US" altLang="en-US" sz="2000" dirty="0">
                <a:ea typeface="ＭＳ Ｐゴシック" charset="-128"/>
              </a:rPr>
              <a:t>Transfusion Reaction</a:t>
            </a: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21484" y="3077882"/>
            <a:ext cx="2540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667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ea typeface="ＭＳ Ｐゴシック" charset="-128"/>
              </a:rPr>
              <a:t>Transfusion Complications</a:t>
            </a:r>
          </a:p>
        </p:txBody>
      </p:sp>
      <p:sp>
        <p:nvSpPr>
          <p:cNvPr id="17411" name="Rectangle 3"/>
          <p:cNvSpPr>
            <a:spLocks noGrp="1" noChangeArrowheads="1"/>
          </p:cNvSpPr>
          <p:nvPr>
            <p:ph idx="1"/>
          </p:nvPr>
        </p:nvSpPr>
        <p:spPr/>
        <p:txBody>
          <a:bodyPr/>
          <a:lstStyle/>
          <a:p>
            <a:pPr algn="l"/>
            <a:r>
              <a:rPr lang="en-US" altLang="en-US" dirty="0">
                <a:ea typeface="ＭＳ Ｐゴシック" charset="-128"/>
              </a:rPr>
              <a:t>Hemolytic Reactions (acute or delayed)</a:t>
            </a:r>
          </a:p>
          <a:p>
            <a:pPr algn="l"/>
            <a:r>
              <a:rPr lang="en-US" altLang="en-US" dirty="0">
                <a:ea typeface="ＭＳ Ｐゴシック" charset="-128"/>
              </a:rPr>
              <a:t>Febrile Reactions (FNHTR)</a:t>
            </a:r>
          </a:p>
          <a:p>
            <a:pPr algn="l"/>
            <a:r>
              <a:rPr lang="en-US" altLang="en-US" dirty="0">
                <a:ea typeface="ＭＳ Ｐゴシック" charset="-128"/>
              </a:rPr>
              <a:t>Allergic Reactions</a:t>
            </a:r>
          </a:p>
          <a:p>
            <a:pPr algn="l"/>
            <a:r>
              <a:rPr lang="en-US" altLang="en-US" dirty="0">
                <a:ea typeface="ＭＳ Ｐゴシック" charset="-128"/>
              </a:rPr>
              <a:t>TRALI</a:t>
            </a:r>
          </a:p>
          <a:p>
            <a:pPr algn="l"/>
            <a:r>
              <a:rPr lang="en-US" altLang="en-US" dirty="0">
                <a:ea typeface="ＭＳ Ｐゴシック" charset="-128"/>
              </a:rPr>
              <a:t>Coagulopathy with Massive transfusions</a:t>
            </a:r>
          </a:p>
          <a:p>
            <a:pPr algn="l"/>
            <a:r>
              <a:rPr lang="en-US" altLang="en-US" dirty="0">
                <a:ea typeface="ＭＳ Ｐゴシック" charset="-128"/>
              </a:rPr>
              <a:t>Infection </a:t>
            </a:r>
          </a:p>
        </p:txBody>
      </p:sp>
    </p:spTree>
    <p:extLst>
      <p:ext uri="{BB962C8B-B14F-4D97-AF65-F5344CB8AC3E}">
        <p14:creationId xmlns:p14="http://schemas.microsoft.com/office/powerpoint/2010/main" val="225935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a:ea typeface="ＭＳ Ｐゴシック" charset="-128"/>
              </a:rPr>
              <a:t>Complications of Blood Therapy</a:t>
            </a:r>
            <a:r>
              <a:rPr lang="en-US" altLang="en-US">
                <a:ea typeface="ＭＳ Ｐゴシック" charset="-128"/>
              </a:rPr>
              <a:t> (cont.)</a:t>
            </a:r>
          </a:p>
        </p:txBody>
      </p:sp>
      <p:sp>
        <p:nvSpPr>
          <p:cNvPr id="3" name="Content Placeholder 2"/>
          <p:cNvSpPr>
            <a:spLocks noGrp="1"/>
          </p:cNvSpPr>
          <p:nvPr>
            <p:ph idx="1"/>
          </p:nvPr>
        </p:nvSpPr>
        <p:spPr/>
        <p:txBody>
          <a:bodyPr>
            <a:normAutofit fontScale="92500" lnSpcReduction="10000"/>
          </a:bodyPr>
          <a:lstStyle/>
          <a:p>
            <a:pPr algn="l">
              <a:buFont typeface="Monotype Sorts" charset="2"/>
              <a:buNone/>
            </a:pPr>
            <a:r>
              <a:rPr lang="en-US" altLang="en-US" sz="2400" dirty="0">
                <a:ea typeface="ＭＳ Ｐゴシック" charset="-128"/>
              </a:rPr>
              <a:t> </a:t>
            </a:r>
            <a:r>
              <a:rPr lang="en-US" altLang="en-US" sz="2800" dirty="0">
                <a:solidFill>
                  <a:srgbClr val="FFFF00"/>
                </a:solidFill>
                <a:ea typeface="ＭＳ Ｐゴシック" charset="-128"/>
              </a:rPr>
              <a:t>Signs:</a:t>
            </a:r>
          </a:p>
          <a:p>
            <a:pPr lvl="2" algn="l">
              <a:buFont typeface="Monotype Sorts" charset="2"/>
              <a:buNone/>
            </a:pPr>
            <a:r>
              <a:rPr lang="en-US" altLang="en-US" dirty="0">
                <a:ea typeface="ＭＳ Ｐゴシック" charset="-128"/>
              </a:rPr>
              <a:t> </a:t>
            </a:r>
            <a:r>
              <a:rPr lang="en-US" altLang="en-US" sz="1800" dirty="0">
                <a:ea typeface="ＭＳ Ｐゴシック" charset="-128"/>
              </a:rPr>
              <a:t>hypotension,</a:t>
            </a:r>
          </a:p>
          <a:p>
            <a:pPr lvl="2" algn="l">
              <a:buFont typeface="Monotype Sorts" charset="2"/>
              <a:buNone/>
            </a:pPr>
            <a:r>
              <a:rPr lang="en-US" altLang="en-US" sz="1800" dirty="0">
                <a:ea typeface="ＭＳ Ｐゴシック" charset="-128"/>
              </a:rPr>
              <a:t>fever, chills</a:t>
            </a:r>
          </a:p>
          <a:p>
            <a:pPr lvl="2" algn="l">
              <a:buFont typeface="Monotype Sorts" charset="2"/>
              <a:buNone/>
            </a:pPr>
            <a:r>
              <a:rPr lang="en-US" altLang="en-US" sz="1800" dirty="0">
                <a:ea typeface="ＭＳ Ｐゴシック" charset="-128"/>
              </a:rPr>
              <a:t>dyspnea, skin flushing, </a:t>
            </a:r>
          </a:p>
          <a:p>
            <a:pPr lvl="2" algn="l">
              <a:buFont typeface="Monotype Sorts" charset="2"/>
              <a:buNone/>
            </a:pPr>
            <a:r>
              <a:rPr lang="en-US" altLang="en-US" sz="1800" dirty="0">
                <a:ea typeface="ＭＳ Ｐゴシック" charset="-128"/>
              </a:rPr>
              <a:t>substernal pain , Back/abdominal pain </a:t>
            </a:r>
          </a:p>
          <a:p>
            <a:pPr lvl="2" algn="l">
              <a:buFont typeface="Monotype Sorts" charset="2"/>
              <a:buNone/>
            </a:pPr>
            <a:r>
              <a:rPr lang="en-US" altLang="en-US" sz="1800" dirty="0">
                <a:ea typeface="ＭＳ Ｐゴシック" charset="-128"/>
              </a:rPr>
              <a:t>Oliguria Dark urine Pallor</a:t>
            </a:r>
            <a:r>
              <a:rPr lang="en-US" altLang="en-US" dirty="0">
                <a:ea typeface="ＭＳ Ｐゴシック" charset="-128"/>
              </a:rPr>
              <a:t> </a:t>
            </a:r>
          </a:p>
          <a:p>
            <a:pPr lvl="1" algn="l">
              <a:buSzTx/>
              <a:buFont typeface="Monotype Sorts" charset="2"/>
              <a:buNone/>
            </a:pPr>
            <a:r>
              <a:rPr lang="en-US" altLang="en-US" sz="2400" u="sng" dirty="0">
                <a:solidFill>
                  <a:srgbClr val="FFFF00"/>
                </a:solidFill>
                <a:ea typeface="ＭＳ Ｐゴシック" charset="-128"/>
              </a:rPr>
              <a:t>Signs are easily masked by general anesthesia.</a:t>
            </a:r>
          </a:p>
          <a:p>
            <a:pPr lvl="1" algn="l">
              <a:buSzTx/>
              <a:buFontTx/>
              <a:buChar char="-"/>
            </a:pPr>
            <a:r>
              <a:rPr lang="en-US" altLang="en-US" sz="2400" dirty="0">
                <a:ea typeface="ＭＳ Ｐゴシック" charset="-128"/>
              </a:rPr>
              <a:t>Free Hgb in plasma or urine </a:t>
            </a:r>
          </a:p>
          <a:p>
            <a:pPr lvl="1" algn="l">
              <a:buSzTx/>
              <a:buFontTx/>
              <a:buChar char="-"/>
            </a:pPr>
            <a:r>
              <a:rPr lang="en-US" altLang="en-US" sz="2400" dirty="0">
                <a:ea typeface="ＭＳ Ｐゴシック" charset="-128"/>
              </a:rPr>
              <a:t>Acute renal failure</a:t>
            </a:r>
          </a:p>
          <a:p>
            <a:pPr lvl="1" algn="l">
              <a:buSzTx/>
              <a:buFontTx/>
              <a:buChar char="-"/>
            </a:pPr>
            <a:r>
              <a:rPr lang="en-US" altLang="en-US" sz="2400" dirty="0">
                <a:ea typeface="ＭＳ Ｐゴシック" charset="-128"/>
              </a:rPr>
              <a:t>Disseminated Intravascular Coagulation (DIC)</a:t>
            </a:r>
          </a:p>
        </p:txBody>
      </p:sp>
    </p:spTree>
    <p:extLst>
      <p:ext uri="{BB962C8B-B14F-4D97-AF65-F5344CB8AC3E}">
        <p14:creationId xmlns:p14="http://schemas.microsoft.com/office/powerpoint/2010/main" val="1074130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a:ea typeface="ＭＳ Ｐゴシック" charset="-128"/>
              </a:rPr>
            </a:br>
            <a:r>
              <a:rPr lang="en-US" altLang="en-US">
                <a:ea typeface="ＭＳ Ｐゴシック" charset="-128"/>
              </a:rPr>
              <a:t>Massive Blood Transfusion</a:t>
            </a:r>
            <a:br>
              <a:rPr lang="en-US" altLang="en-US">
                <a:ea typeface="ＭＳ Ｐゴシック" charset="-128"/>
              </a:rPr>
            </a:br>
            <a:endParaRPr lang="en-US" altLang="en-US">
              <a:ea typeface="ＭＳ Ｐゴシック" charset="-128"/>
            </a:endParaRPr>
          </a:p>
        </p:txBody>
      </p:sp>
      <p:sp>
        <p:nvSpPr>
          <p:cNvPr id="3" name="Content Placeholder 2"/>
          <p:cNvSpPr>
            <a:spLocks noGrp="1"/>
          </p:cNvSpPr>
          <p:nvPr>
            <p:ph idx="1"/>
          </p:nvPr>
        </p:nvSpPr>
        <p:spPr/>
        <p:txBody>
          <a:bodyPr/>
          <a:lstStyle/>
          <a:p>
            <a:pPr algn="l"/>
            <a:r>
              <a:rPr lang="en-US" altLang="en-US" b="1" dirty="0">
                <a:ea typeface="ＭＳ Ｐゴシック" charset="-128"/>
              </a:rPr>
              <a:t>Massive transfusion</a:t>
            </a:r>
            <a:r>
              <a:rPr lang="en-US" altLang="en-US" dirty="0">
                <a:ea typeface="ＭＳ Ｐゴシック" charset="-128"/>
              </a:rPr>
              <a:t> is generally defined as the need to </a:t>
            </a:r>
            <a:r>
              <a:rPr lang="en-US" altLang="en-US" dirty="0">
                <a:solidFill>
                  <a:schemeClr val="tx2"/>
                </a:solidFill>
                <a:ea typeface="ＭＳ Ｐゴシック" charset="-128"/>
              </a:rPr>
              <a:t>transfuse one to two times the patient's blood volume</a:t>
            </a:r>
            <a:r>
              <a:rPr lang="en-US" altLang="en-US" dirty="0">
                <a:ea typeface="ＭＳ Ｐゴシック" charset="-128"/>
              </a:rPr>
              <a:t>. For most adult patients, that is the equivalent of 10–20 units</a:t>
            </a:r>
          </a:p>
        </p:txBody>
      </p:sp>
    </p:spTree>
    <p:extLst>
      <p:ext uri="{BB962C8B-B14F-4D97-AF65-F5344CB8AC3E}">
        <p14:creationId xmlns:p14="http://schemas.microsoft.com/office/powerpoint/2010/main" val="664145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وان 1">
            <a:extLst>
              <a:ext uri="{FF2B5EF4-FFF2-40B4-BE49-F238E27FC236}">
                <a16:creationId xmlns:a16="http://schemas.microsoft.com/office/drawing/2014/main" id="{4F4D3B81-FB5A-5DCF-9254-56360A1E2AE9}"/>
              </a:ext>
            </a:extLst>
          </p:cNvPr>
          <p:cNvSpPr>
            <a:spLocks noGrp="1"/>
          </p:cNvSpPr>
          <p:nvPr>
            <p:ph type="ctrTitle" idx="4294967295"/>
          </p:nvPr>
        </p:nvSpPr>
        <p:spPr>
          <a:xfrm>
            <a:off x="2135188" y="2130426"/>
            <a:ext cx="7161212" cy="866775"/>
          </a:xfrm>
          <a:ln>
            <a:solidFill>
              <a:schemeClr val="accent1">
                <a:alpha val="75000"/>
              </a:schemeClr>
            </a:solidFill>
          </a:ln>
        </p:spPr>
        <p:txBody>
          <a:bodyPr vert="horz" wrap="square" lIns="91440" tIns="45720" rIns="91440" bIns="45720" numCol="1" rtlCol="0" anchor="t" anchorCtr="0" compatLnSpc="1">
            <a:prstTxWarp prst="textNoShape">
              <a:avLst/>
            </a:prstTxWarp>
            <a:normAutofit/>
          </a:bodyPr>
          <a:lstStyle/>
          <a:p>
            <a:pPr algn="ctr" eaLnBrk="1" hangingPunct="1">
              <a:defRPr/>
            </a:pPr>
            <a:r>
              <a:rPr lang="en-US" altLang="en-US" b="1">
                <a:cs typeface="Tahoma" charset="0"/>
              </a:rPr>
              <a:t>Anesthesia monitoring </a:t>
            </a:r>
            <a:endParaRPr lang="ar-S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8195D4-9EFF-4459-8CD1-D3AC3E49FD4B}"/>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449801A-AAE4-4133-8D04-3F1C28D76557}"/>
              </a:ext>
            </a:extLst>
          </p:cNvPr>
          <p:cNvSpPr>
            <a:spLocks noGrp="1"/>
          </p:cNvSpPr>
          <p:nvPr>
            <p:ph idx="1"/>
          </p:nvPr>
        </p:nvSpPr>
        <p:spPr/>
        <p:txBody>
          <a:bodyPr/>
          <a:lstStyle/>
          <a:p>
            <a:pPr algn="l"/>
            <a:r>
              <a:rPr lang="en-GB" dirty="0"/>
              <a:t>list any allergies to medications and other substances (e.g., latex, radiographic dye),</a:t>
            </a:r>
          </a:p>
          <a:p>
            <a:pPr algn="l"/>
            <a:r>
              <a:rPr lang="en-GB" dirty="0"/>
              <a:t>Tobacco, alcohol, or illicit drug use must be documented.</a:t>
            </a:r>
            <a:endParaRPr lang="ar-SA" dirty="0"/>
          </a:p>
          <a:p>
            <a:pPr algn="l"/>
            <a:r>
              <a:rPr lang="en-GB" dirty="0"/>
              <a:t>A personal or family history of pseudocholinesterase deficiency and</a:t>
            </a:r>
            <a:r>
              <a:rPr lang="en-US" dirty="0"/>
              <a:t> malignant hyperthermia</a:t>
            </a:r>
          </a:p>
          <a:p>
            <a:pPr algn="l"/>
            <a:r>
              <a:rPr lang="en-GB" dirty="0"/>
              <a:t>standardized general review of all organ systems should then be performed. For example, patients should be asked whether they ever had problems with their heart, lungs, kidneys, liver, and nervous system. In addition, they should be asked about any history of cancer, </a:t>
            </a:r>
            <a:r>
              <a:rPr lang="en-GB" dirty="0" err="1"/>
              <a:t>anemia</a:t>
            </a:r>
            <a:endParaRPr lang="ar-SA" dirty="0"/>
          </a:p>
          <a:p>
            <a:endParaRPr lang="ar-SA" dirty="0"/>
          </a:p>
        </p:txBody>
      </p:sp>
    </p:spTree>
    <p:extLst>
      <p:ext uri="{BB962C8B-B14F-4D97-AF65-F5344CB8AC3E}">
        <p14:creationId xmlns:p14="http://schemas.microsoft.com/office/powerpoint/2010/main" val="2840953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id="{215220F7-B49D-16F4-9B61-A72EF099E2F7}"/>
              </a:ext>
            </a:extLst>
          </p:cNvPr>
          <p:cNvSpPr>
            <a:spLocks noGrp="1" noChangeArrowheads="1"/>
          </p:cNvSpPr>
          <p:nvPr>
            <p:ph type="title"/>
          </p:nvPr>
        </p:nvSpPr>
        <p:spPr/>
        <p:txBody>
          <a:bodyPr vert="horz" wrap="square" lIns="91440" tIns="45720" rIns="91440" bIns="45720" numCol="1" rtlCol="0" anchor="t" anchorCtr="0" compatLnSpc="1">
            <a:prstTxWarp prst="textNoShape">
              <a:avLst/>
            </a:prstTxWarp>
            <a:noAutofit/>
          </a:bodyPr>
          <a:lstStyle/>
          <a:p>
            <a:pPr eaLnBrk="1" hangingPunct="1">
              <a:defRPr/>
            </a:pPr>
            <a:endParaRPr lang="en-US" altLang="en-US">
              <a:cs typeface="Tahoma" panose="020B0604030504040204" pitchFamily="34" charset="0"/>
            </a:endParaRPr>
          </a:p>
        </p:txBody>
      </p:sp>
      <p:graphicFrame>
        <p:nvGraphicFramePr>
          <p:cNvPr id="16387" name="Object 4">
            <a:extLst>
              <a:ext uri="{FF2B5EF4-FFF2-40B4-BE49-F238E27FC236}">
                <a16:creationId xmlns:a16="http://schemas.microsoft.com/office/drawing/2014/main" id="{F8AA33B7-7F73-4054-686A-D10CC72EA098}"/>
              </a:ext>
            </a:extLst>
          </p:cNvPr>
          <p:cNvGraphicFramePr>
            <a:graphicFrameLocks noChangeAspect="1"/>
          </p:cNvGraphicFramePr>
          <p:nvPr>
            <p:ph idx="1"/>
          </p:nvPr>
        </p:nvGraphicFramePr>
        <p:xfrm>
          <a:off x="1524001" y="0"/>
          <a:ext cx="9142413" cy="6858000"/>
        </p:xfrm>
        <a:graphic>
          <a:graphicData uri="http://schemas.openxmlformats.org/presentationml/2006/ole">
            <mc:AlternateContent xmlns:mc="http://schemas.openxmlformats.org/markup-compatibility/2006">
              <mc:Choice xmlns:v="urn:schemas-microsoft-com:vml" Requires="v">
                <p:oleObj name="Photo Editor Photo" r:id="rId2" imgW="3810000" imgH="2533650" progId="MSPhotoEd.3">
                  <p:embed/>
                </p:oleObj>
              </mc:Choice>
              <mc:Fallback>
                <p:oleObj name="Photo Editor Photo" r:id="rId2" imgW="3810000" imgH="2533650" progId="MSPhotoEd.3">
                  <p:embed/>
                  <p:pic>
                    <p:nvPicPr>
                      <p:cNvPr id="16387" name="Object 4">
                        <a:extLst>
                          <a:ext uri="{FF2B5EF4-FFF2-40B4-BE49-F238E27FC236}">
                            <a16:creationId xmlns:a16="http://schemas.microsoft.com/office/drawing/2014/main" id="{F8AA33B7-7F73-4054-686A-D10CC72EA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2413" cy="6858000"/>
                      </a:xfrm>
                      <a:prstGeom prst="rect">
                        <a:avLst/>
                      </a:prstGeom>
                      <a:noFill/>
                      <a:ln w="793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9A12-CBEC-9D30-CE58-661EDF8C217A}"/>
              </a:ext>
            </a:extLst>
          </p:cNvPr>
          <p:cNvSpPr>
            <a:spLocks noGrp="1"/>
          </p:cNvSpPr>
          <p:nvPr>
            <p:ph type="title"/>
          </p:nvPr>
        </p:nvSpPr>
        <p:spPr/>
        <p:txBody>
          <a:bodyPr>
            <a:normAutofit/>
          </a:bodyPr>
          <a:lstStyle/>
          <a:p>
            <a:pPr algn="ctr">
              <a:defRPr/>
            </a:pPr>
            <a:r>
              <a:rPr lang="en-US" dirty="0">
                <a:solidFill>
                  <a:schemeClr val="tx2">
                    <a:satMod val="200000"/>
                  </a:schemeClr>
                </a:solidFill>
                <a:ea typeface="+mj-ea"/>
              </a:rPr>
              <a:t>Patient Monitoring and Management</a:t>
            </a:r>
          </a:p>
        </p:txBody>
      </p:sp>
      <p:sp>
        <p:nvSpPr>
          <p:cNvPr id="17411" name="Content Placeholder 2">
            <a:extLst>
              <a:ext uri="{FF2B5EF4-FFF2-40B4-BE49-F238E27FC236}">
                <a16:creationId xmlns:a16="http://schemas.microsoft.com/office/drawing/2014/main" id="{2DFB9E98-5BD1-F6C7-43E8-C54F87443A78}"/>
              </a:ext>
            </a:extLst>
          </p:cNvPr>
          <p:cNvSpPr>
            <a:spLocks noGrp="1"/>
          </p:cNvSpPr>
          <p:nvPr>
            <p:ph idx="1"/>
          </p:nvPr>
        </p:nvSpPr>
        <p:spPr/>
        <p:txBody>
          <a:bodyPr/>
          <a:lstStyle/>
          <a:p>
            <a:pPr algn="ctr" eaLnBrk="1" hangingPunct="1">
              <a:buFont typeface="Wingdings" pitchFamily="2" charset="2"/>
              <a:buNone/>
            </a:pPr>
            <a:endParaRPr lang="en-US" altLang="en-US" sz="4000" b="1" i="1">
              <a:solidFill>
                <a:srgbClr val="FFFF00"/>
              </a:solidFill>
              <a:cs typeface="Tahoma" panose="020B0604030504040204" pitchFamily="34" charset="0"/>
            </a:endParaRPr>
          </a:p>
          <a:p>
            <a:pPr algn="ctr" eaLnBrk="1" hangingPunct="1">
              <a:buFont typeface="Wingdings" pitchFamily="2" charset="2"/>
              <a:buNone/>
            </a:pPr>
            <a:r>
              <a:rPr lang="en-US" altLang="en-US" sz="4000" b="1" i="1">
                <a:solidFill>
                  <a:srgbClr val="FFFF00"/>
                </a:solidFill>
                <a:cs typeface="Tahoma" panose="020B0604030504040204" pitchFamily="34" charset="0"/>
              </a:rPr>
              <a:t>Involves …</a:t>
            </a:r>
            <a:endParaRPr lang="en-US" altLang="en-US" sz="4000">
              <a:cs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FB7B533-A5CE-B0EC-376C-BFE5A1424522}"/>
              </a:ext>
            </a:extLst>
          </p:cNvPr>
          <p:cNvSpPr>
            <a:spLocks noGrp="1" noChangeArrowheads="1"/>
          </p:cNvSpPr>
          <p:nvPr>
            <p:ph type="title"/>
          </p:nvPr>
        </p:nvSpPr>
        <p:spPr>
          <a:ln>
            <a:solidFill>
              <a:schemeClr val="accent1">
                <a:alpha val="76000"/>
              </a:schemeClr>
            </a:solidFill>
          </a:ln>
        </p:spPr>
        <p:txBody>
          <a:bodyPr/>
          <a:lstStyle/>
          <a:p>
            <a:pPr>
              <a:defRPr/>
            </a:pPr>
            <a:r>
              <a:rPr lang="en-US" dirty="0">
                <a:solidFill>
                  <a:schemeClr val="tx2">
                    <a:satMod val="200000"/>
                  </a:schemeClr>
                </a:solidFill>
                <a:ea typeface="+mj-ea"/>
              </a:rPr>
              <a:t>ASA Monitoring Guidelines</a:t>
            </a:r>
          </a:p>
        </p:txBody>
      </p:sp>
      <p:sp>
        <p:nvSpPr>
          <p:cNvPr id="18435" name="Rectangle 3">
            <a:extLst>
              <a:ext uri="{FF2B5EF4-FFF2-40B4-BE49-F238E27FC236}">
                <a16:creationId xmlns:a16="http://schemas.microsoft.com/office/drawing/2014/main" id="{AE52919B-4CA9-BC82-D829-18685387BEC7}"/>
              </a:ext>
            </a:extLst>
          </p:cNvPr>
          <p:cNvSpPr>
            <a:spLocks noGrp="1" noChangeArrowheads="1"/>
          </p:cNvSpPr>
          <p:nvPr>
            <p:ph idx="1"/>
          </p:nvPr>
        </p:nvSpPr>
        <p:spPr>
          <a:xfrm>
            <a:off x="2438400" y="1784350"/>
            <a:ext cx="7772400" cy="3157538"/>
          </a:xfrm>
          <a:ln>
            <a:solidFill>
              <a:schemeClr val="accent1">
                <a:alpha val="74117"/>
              </a:schemeClr>
            </a:solidFill>
            <a:miter lim="800000"/>
            <a:headEnd/>
            <a:tailEnd/>
          </a:ln>
        </p:spPr>
        <p:txBody>
          <a:bodyPr/>
          <a:lstStyle/>
          <a:p>
            <a:pPr eaLnBrk="1" hangingPunct="1">
              <a:lnSpc>
                <a:spcPct val="90000"/>
              </a:lnSpc>
            </a:pPr>
            <a:r>
              <a:rPr lang="en-US" altLang="en-US" b="1">
                <a:solidFill>
                  <a:srgbClr val="FFFF00"/>
                </a:solidFill>
                <a:cs typeface="Tahoma" panose="020B0604030504040204" pitchFamily="34" charset="0"/>
              </a:rPr>
              <a:t>STANDARD I</a:t>
            </a:r>
          </a:p>
          <a:p>
            <a:pPr eaLnBrk="1" hangingPunct="1">
              <a:lnSpc>
                <a:spcPct val="90000"/>
              </a:lnSpc>
              <a:buFont typeface="Wingdings" pitchFamily="2" charset="2"/>
              <a:buNone/>
            </a:pPr>
            <a:endParaRPr lang="en-US" altLang="en-US">
              <a:cs typeface="Tahoma" panose="020B0604030504040204" pitchFamily="34" charset="0"/>
            </a:endParaRPr>
          </a:p>
          <a:p>
            <a:pPr algn="just" eaLnBrk="1" hangingPunct="1">
              <a:lnSpc>
                <a:spcPct val="90000"/>
              </a:lnSpc>
              <a:buFont typeface="Wingdings" pitchFamily="2" charset="2"/>
              <a:buNone/>
            </a:pPr>
            <a:r>
              <a:rPr lang="en-US" altLang="en-US">
                <a:cs typeface="Tahoma" panose="020B0604030504040204" pitchFamily="34" charset="0"/>
              </a:rPr>
              <a:t>     Qualified anesthesia personnel shall be present in the room throughout the conduct of all general anesthetics, regional anesthetics and monitored anesthesia care.</a:t>
            </a:r>
          </a:p>
          <a:p>
            <a:pPr eaLnBrk="1" hangingPunct="1">
              <a:lnSpc>
                <a:spcPct val="90000"/>
              </a:lnSpc>
              <a:buFont typeface="Wingdings" pitchFamily="2" charset="2"/>
              <a:buNone/>
            </a:pPr>
            <a:r>
              <a:rPr lang="en-US" altLang="en-US">
                <a:cs typeface="Tahoma" panose="020B0604030504040204" pitchFamily="34" charset="0"/>
              </a:rPr>
              <a:t>	</a:t>
            </a:r>
          </a:p>
          <a:p>
            <a:pPr eaLnBrk="1" hangingPunct="1">
              <a:lnSpc>
                <a:spcPct val="90000"/>
              </a:lnSpc>
              <a:buFont typeface="Wingdings" pitchFamily="2" charset="2"/>
              <a:buNone/>
            </a:pPr>
            <a:endParaRPr lang="en-US" altLang="en-US">
              <a:cs typeface="Tahoma" panose="020B0604030504040204" pitchFamily="34" charset="0"/>
            </a:endParaRPr>
          </a:p>
          <a:p>
            <a:pPr eaLnBrk="1" hangingPunct="1">
              <a:lnSpc>
                <a:spcPct val="90000"/>
              </a:lnSpc>
            </a:pPr>
            <a:endParaRPr lang="en-US" altLang="en-US">
              <a:cs typeface="Tahom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AC7F990-7E9B-8EE6-874C-C8ADC4F24D77}"/>
              </a:ext>
            </a:extLst>
          </p:cNvPr>
          <p:cNvSpPr>
            <a:spLocks noGrp="1" noChangeArrowheads="1"/>
          </p:cNvSpPr>
          <p:nvPr>
            <p:ph type="title"/>
          </p:nvPr>
        </p:nvSpPr>
        <p:spPr>
          <a:solidFill>
            <a:srgbClr val="002060">
              <a:alpha val="75000"/>
            </a:srgbClr>
          </a:solidFill>
          <a:ln>
            <a:solidFill>
              <a:schemeClr val="accent1">
                <a:alpha val="83000"/>
              </a:schemeClr>
            </a:solidFill>
          </a:ln>
        </p:spPr>
        <p:txBody>
          <a:bodyPr/>
          <a:lstStyle/>
          <a:p>
            <a:pPr>
              <a:defRPr/>
            </a:pPr>
            <a:r>
              <a:rPr lang="en-US" dirty="0">
                <a:solidFill>
                  <a:schemeClr val="tx2">
                    <a:satMod val="200000"/>
                  </a:schemeClr>
                </a:solidFill>
                <a:ea typeface="+mj-ea"/>
              </a:rPr>
              <a:t>ASA Monitoring Guidelines</a:t>
            </a:r>
          </a:p>
        </p:txBody>
      </p:sp>
      <p:sp>
        <p:nvSpPr>
          <p:cNvPr id="20483" name="Rectangle 3">
            <a:extLst>
              <a:ext uri="{FF2B5EF4-FFF2-40B4-BE49-F238E27FC236}">
                <a16:creationId xmlns:a16="http://schemas.microsoft.com/office/drawing/2014/main" id="{71B13EF6-8861-C6AD-347D-01D78322CB09}"/>
              </a:ext>
            </a:extLst>
          </p:cNvPr>
          <p:cNvSpPr>
            <a:spLocks noGrp="1" noChangeArrowheads="1"/>
          </p:cNvSpPr>
          <p:nvPr>
            <p:ph idx="1"/>
          </p:nvPr>
        </p:nvSpPr>
        <p:spPr>
          <a:xfrm>
            <a:off x="2438400" y="1784351"/>
            <a:ext cx="7772400" cy="3300413"/>
          </a:xfrm>
          <a:ln>
            <a:solidFill>
              <a:schemeClr val="accent1">
                <a:alpha val="74901"/>
              </a:schemeClr>
            </a:solidFill>
            <a:miter lim="800000"/>
            <a:headEnd/>
            <a:tailEnd/>
          </a:ln>
        </p:spPr>
        <p:txBody>
          <a:bodyPr/>
          <a:lstStyle/>
          <a:p>
            <a:pPr eaLnBrk="1" hangingPunct="1">
              <a:lnSpc>
                <a:spcPct val="90000"/>
              </a:lnSpc>
            </a:pPr>
            <a:r>
              <a:rPr lang="en-US" altLang="en-US" b="1">
                <a:solidFill>
                  <a:srgbClr val="FFFF00"/>
                </a:solidFill>
                <a:cs typeface="Tahoma" panose="020B0604030504040204" pitchFamily="34" charset="0"/>
              </a:rPr>
              <a:t>STANDARD II</a:t>
            </a:r>
          </a:p>
          <a:p>
            <a:pPr eaLnBrk="1" hangingPunct="1">
              <a:lnSpc>
                <a:spcPct val="90000"/>
              </a:lnSpc>
            </a:pPr>
            <a:endParaRPr lang="en-US" altLang="en-US">
              <a:cs typeface="Tahoma" panose="020B0604030504040204" pitchFamily="34" charset="0"/>
            </a:endParaRPr>
          </a:p>
          <a:p>
            <a:pPr algn="just" eaLnBrk="1" hangingPunct="1">
              <a:lnSpc>
                <a:spcPct val="90000"/>
              </a:lnSpc>
              <a:buFont typeface="Wingdings" pitchFamily="2" charset="2"/>
              <a:buNone/>
            </a:pPr>
            <a:r>
              <a:rPr lang="en-US" altLang="en-US">
                <a:cs typeface="Tahoma" panose="020B0604030504040204" pitchFamily="34" charset="0"/>
              </a:rPr>
              <a:t>	During all anesthetics, the patient’s oxygenation, ventilation, circulation and temperature shall be continually evaluated.</a:t>
            </a:r>
          </a:p>
          <a:p>
            <a:pPr eaLnBrk="1" hangingPunct="1">
              <a:lnSpc>
                <a:spcPct val="90000"/>
              </a:lnSpc>
              <a:buFont typeface="Wingdings" pitchFamily="2" charset="2"/>
              <a:buNone/>
            </a:pPr>
            <a:endParaRPr lang="en-US" altLang="en-US">
              <a:cs typeface="Tahoma" panose="020B0604030504040204" pitchFamily="34" charset="0"/>
            </a:endParaRPr>
          </a:p>
          <a:p>
            <a:pPr eaLnBrk="1" hangingPunct="1">
              <a:lnSpc>
                <a:spcPct val="90000"/>
              </a:lnSpc>
              <a:buFont typeface="Wingdings" pitchFamily="2" charset="2"/>
              <a:buNone/>
            </a:pPr>
            <a:r>
              <a:rPr lang="en-US" altLang="en-US">
                <a:cs typeface="Tahoma" panose="020B0604030504040204" pitchFamily="34"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9960F58-E251-11F5-36B0-A01CBBB57C63}"/>
              </a:ext>
            </a:extLst>
          </p:cNvPr>
          <p:cNvSpPr>
            <a:spLocks noGrp="1" noChangeArrowheads="1"/>
          </p:cNvSpPr>
          <p:nvPr>
            <p:ph type="title"/>
          </p:nvPr>
        </p:nvSpPr>
        <p:spPr>
          <a:xfrm>
            <a:off x="1919289" y="171451"/>
            <a:ext cx="8497887" cy="881063"/>
          </a:xfrm>
          <a:ln>
            <a:solidFill>
              <a:schemeClr val="accent1">
                <a:alpha val="71000"/>
              </a:schemeClr>
            </a:solidFill>
          </a:ln>
        </p:spPr>
        <p:txBody>
          <a:bodyPr vert="horz" lIns="90488" tIns="44450" rIns="90488" bIns="44450" rtlCol="0" anchor="t">
            <a:noAutofit/>
          </a:bodyPr>
          <a:lstStyle/>
          <a:p>
            <a:pPr>
              <a:defRPr/>
            </a:pPr>
            <a:r>
              <a:rPr lang="en-US" sz="3600" dirty="0">
                <a:solidFill>
                  <a:schemeClr val="tx2">
                    <a:satMod val="200000"/>
                  </a:schemeClr>
                </a:solidFill>
              </a:rPr>
              <a:t>Basic Monitoring equipment:  </a:t>
            </a:r>
          </a:p>
        </p:txBody>
      </p:sp>
      <p:sp>
        <p:nvSpPr>
          <p:cNvPr id="22531" name="Rectangle 3">
            <a:extLst>
              <a:ext uri="{FF2B5EF4-FFF2-40B4-BE49-F238E27FC236}">
                <a16:creationId xmlns:a16="http://schemas.microsoft.com/office/drawing/2014/main" id="{5464EC46-2ECB-FE65-F43F-CAC500D27B1D}"/>
              </a:ext>
            </a:extLst>
          </p:cNvPr>
          <p:cNvSpPr>
            <a:spLocks noGrp="1" noChangeArrowheads="1"/>
          </p:cNvSpPr>
          <p:nvPr>
            <p:ph idx="1"/>
          </p:nvPr>
        </p:nvSpPr>
        <p:spPr>
          <a:xfrm>
            <a:off x="1905000" y="1219201"/>
            <a:ext cx="8534400" cy="4873625"/>
          </a:xfrm>
          <a:ln>
            <a:solidFill>
              <a:schemeClr val="accent1">
                <a:alpha val="72940"/>
              </a:schemeClr>
            </a:solidFill>
            <a:miter lim="800000"/>
            <a:headEnd/>
            <a:tailEnd/>
          </a:ln>
        </p:spPr>
        <p:txBody>
          <a:bodyPr vert="horz" lIns="90488" tIns="44450" rIns="90488" bIns="44450" rtlCol="0">
            <a:normAutofit/>
          </a:bodyPr>
          <a:lstStyle/>
          <a:p>
            <a:pPr eaLnBrk="1" hangingPunct="1">
              <a:lnSpc>
                <a:spcPct val="120000"/>
              </a:lnSpc>
              <a:defRPr/>
            </a:pPr>
            <a:r>
              <a:rPr lang="en-US" altLang="en-US" sz="2400" dirty="0">
                <a:cs typeface="Tahoma" panose="020B0604030504040204" pitchFamily="34" charset="0"/>
              </a:rPr>
              <a:t>Blood Pressure, </a:t>
            </a:r>
          </a:p>
          <a:p>
            <a:pPr eaLnBrk="1" hangingPunct="1">
              <a:lnSpc>
                <a:spcPct val="120000"/>
              </a:lnSpc>
              <a:defRPr/>
            </a:pPr>
            <a:r>
              <a:rPr lang="en-US" altLang="en-US" sz="2400" dirty="0">
                <a:cs typeface="Tahoma" panose="020B0604030504040204" pitchFamily="34" charset="0"/>
              </a:rPr>
              <a:t>Heart Rate, ECG</a:t>
            </a:r>
          </a:p>
          <a:p>
            <a:pPr marL="411163" lvl="1" indent="-342900">
              <a:lnSpc>
                <a:spcPct val="120000"/>
              </a:lnSpc>
              <a:spcBef>
                <a:spcPts val="700"/>
              </a:spcBef>
              <a:buClr>
                <a:schemeClr val="tx2"/>
              </a:buClr>
              <a:buSzPct val="95000"/>
              <a:buFont typeface="Wingdings" pitchFamily="2" charset="2"/>
              <a:buChar char=""/>
              <a:defRPr/>
            </a:pPr>
            <a:r>
              <a:rPr lang="en-US" altLang="en-US" sz="2400" dirty="0">
                <a:cs typeface="Tahoma" panose="020B0604030504040204" pitchFamily="34" charset="0"/>
              </a:rPr>
              <a:t>Airway Pressure</a:t>
            </a:r>
          </a:p>
          <a:p>
            <a:pPr marL="411163" lvl="1" indent="-342900">
              <a:lnSpc>
                <a:spcPct val="120000"/>
              </a:lnSpc>
              <a:spcBef>
                <a:spcPts val="700"/>
              </a:spcBef>
              <a:buClr>
                <a:schemeClr val="tx2"/>
              </a:buClr>
              <a:buSzPct val="95000"/>
              <a:buFont typeface="Wingdings" pitchFamily="2" charset="2"/>
              <a:buChar char=""/>
              <a:defRPr/>
            </a:pPr>
            <a:r>
              <a:rPr lang="en-US" altLang="en-US" sz="2400" dirty="0">
                <a:cs typeface="Tahoma" panose="020B0604030504040204" pitchFamily="34" charset="0"/>
              </a:rPr>
              <a:t> </a:t>
            </a:r>
            <a:r>
              <a:rPr lang="en-US" altLang="en-US" sz="2400" dirty="0" err="1">
                <a:cs typeface="Tahoma" panose="020B0604030504040204" pitchFamily="34" charset="0"/>
              </a:rPr>
              <a:t>Capnogram</a:t>
            </a:r>
            <a:endParaRPr lang="en-US" altLang="en-US" sz="2400" dirty="0">
              <a:cs typeface="Tahoma" panose="020B0604030504040204" pitchFamily="34" charset="0"/>
            </a:endParaRPr>
          </a:p>
          <a:p>
            <a:pPr marL="411163" lvl="1" indent="-342900">
              <a:lnSpc>
                <a:spcPct val="120000"/>
              </a:lnSpc>
              <a:spcBef>
                <a:spcPts val="700"/>
              </a:spcBef>
              <a:buClr>
                <a:schemeClr val="tx2"/>
              </a:buClr>
              <a:buSzPct val="95000"/>
              <a:buFont typeface="Wingdings" pitchFamily="2" charset="2"/>
              <a:buChar char=""/>
              <a:defRPr/>
            </a:pPr>
            <a:r>
              <a:rPr lang="en-US" altLang="en-US" sz="2400" dirty="0">
                <a:cs typeface="Tahoma" panose="020B0604030504040204" pitchFamily="34" charset="0"/>
              </a:rPr>
              <a:t> Pulse Oximeter</a:t>
            </a:r>
          </a:p>
          <a:p>
            <a:pPr eaLnBrk="1" hangingPunct="1">
              <a:lnSpc>
                <a:spcPct val="120000"/>
              </a:lnSpc>
              <a:defRPr/>
            </a:pPr>
            <a:r>
              <a:rPr lang="en-US" altLang="en-US" sz="2400" dirty="0">
                <a:cs typeface="Tahoma" panose="020B0604030504040204" pitchFamily="34" charset="0"/>
              </a:rPr>
              <a:t>Temperature </a:t>
            </a:r>
          </a:p>
          <a:p>
            <a:pPr eaLnBrk="1" hangingPunct="1">
              <a:lnSpc>
                <a:spcPct val="120000"/>
              </a:lnSpc>
              <a:defRPr/>
            </a:pPr>
            <a:r>
              <a:rPr lang="en-US" altLang="en-US" sz="2400" dirty="0">
                <a:cs typeface="Tahoma" panose="020B0604030504040204" pitchFamily="34" charset="0"/>
              </a:rPr>
              <a:t>Peripheral nerve stimulator</a:t>
            </a:r>
          </a:p>
          <a:p>
            <a:pPr marL="68263" indent="0">
              <a:lnSpc>
                <a:spcPct val="120000"/>
              </a:lnSpc>
              <a:buNone/>
              <a:defRPr/>
            </a:pPr>
            <a:endParaRPr lang="en-US" altLang="en-US" dirty="0">
              <a:cs typeface="Tahoma" panose="020B060403050404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F06C92D-85A3-5916-70AC-F46B35727DD4}"/>
              </a:ext>
            </a:extLst>
          </p:cNvPr>
          <p:cNvSpPr>
            <a:spLocks noGrp="1" noChangeArrowheads="1"/>
          </p:cNvSpPr>
          <p:nvPr>
            <p:ph type="title"/>
          </p:nvPr>
        </p:nvSpPr>
        <p:spPr>
          <a:ln>
            <a:solidFill>
              <a:schemeClr val="accent1">
                <a:alpha val="33000"/>
              </a:schemeClr>
            </a:solidFill>
          </a:ln>
        </p:spPr>
        <p:txBody>
          <a:bodyPr/>
          <a:lstStyle/>
          <a:p>
            <a:pPr>
              <a:defRPr/>
            </a:pPr>
            <a:r>
              <a:rPr lang="en-US" dirty="0">
                <a:solidFill>
                  <a:schemeClr val="tx2">
                    <a:satMod val="200000"/>
                  </a:schemeClr>
                </a:solidFill>
                <a:ea typeface="+mj-ea"/>
              </a:rPr>
              <a:t>Monitoring  ETCO2</a:t>
            </a:r>
          </a:p>
        </p:txBody>
      </p:sp>
      <p:sp>
        <p:nvSpPr>
          <p:cNvPr id="24579" name="Rectangle 3">
            <a:extLst>
              <a:ext uri="{FF2B5EF4-FFF2-40B4-BE49-F238E27FC236}">
                <a16:creationId xmlns:a16="http://schemas.microsoft.com/office/drawing/2014/main" id="{03E682C2-1CC1-9DC4-CE4C-E42CDE8387AE}"/>
              </a:ext>
            </a:extLst>
          </p:cNvPr>
          <p:cNvSpPr>
            <a:spLocks noGrp="1" noChangeArrowheads="1"/>
          </p:cNvSpPr>
          <p:nvPr>
            <p:ph idx="1"/>
          </p:nvPr>
        </p:nvSpPr>
        <p:spPr>
          <a:xfrm>
            <a:off x="2438400" y="1784351"/>
            <a:ext cx="7772400" cy="2797175"/>
          </a:xfrm>
          <a:solidFill>
            <a:srgbClr val="002060"/>
          </a:solidFill>
          <a:ln>
            <a:solidFill>
              <a:schemeClr val="accent1">
                <a:alpha val="30196"/>
              </a:schemeClr>
            </a:solidFill>
            <a:miter lim="800000"/>
            <a:headEnd/>
            <a:tailEnd/>
          </a:ln>
        </p:spPr>
        <p:txBody>
          <a:bodyPr/>
          <a:lstStyle/>
          <a:p>
            <a:pPr eaLnBrk="1" hangingPunct="1"/>
            <a:r>
              <a:rPr lang="en-US" altLang="en-US">
                <a:cs typeface="Tahoma" panose="020B0604030504040204" pitchFamily="34" charset="0"/>
              </a:rPr>
              <a:t>Confirms the movement of air in and out of the lungs</a:t>
            </a:r>
          </a:p>
          <a:p>
            <a:pPr eaLnBrk="1" hangingPunct="1"/>
            <a:r>
              <a:rPr lang="en-US" altLang="en-US">
                <a:cs typeface="Tahoma" panose="020B0604030504040204" pitchFamily="34" charset="0"/>
              </a:rPr>
              <a:t>Reflect alveolar CO2</a:t>
            </a:r>
          </a:p>
          <a:p>
            <a:pPr eaLnBrk="1" hangingPunct="1"/>
            <a:r>
              <a:rPr lang="en-US" altLang="en-US">
                <a:cs typeface="Tahoma" panose="020B0604030504040204" pitchFamily="34" charset="0"/>
              </a:rPr>
              <a:t>Indicate adequacy of ventilation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a:extLst>
              <a:ext uri="{FF2B5EF4-FFF2-40B4-BE49-F238E27FC236}">
                <a16:creationId xmlns:a16="http://schemas.microsoft.com/office/drawing/2014/main" id="{8E0182D1-98F8-DC4C-A58A-89649D4695D0}"/>
              </a:ext>
            </a:extLst>
          </p:cNvPr>
          <p:cNvSpPr>
            <a:spLocks noGrp="1"/>
          </p:cNvSpPr>
          <p:nvPr>
            <p:ph type="title" idx="4294967295"/>
          </p:nvPr>
        </p:nvSpPr>
        <p:spPr>
          <a:xfrm>
            <a:off x="2063750" y="260350"/>
            <a:ext cx="7772400" cy="750888"/>
          </a:xfrm>
          <a:solidFill>
            <a:srgbClr val="002060"/>
          </a:solidFill>
          <a:ln>
            <a:solidFill>
              <a:schemeClr val="accent1">
                <a:alpha val="51000"/>
              </a:schemeClr>
            </a:solidFill>
          </a:ln>
        </p:spPr>
        <p:txBody>
          <a:bodyPr vert="horz" wrap="square" lIns="91440" tIns="45720" rIns="91440" bIns="45720" numCol="1" rtlCol="0" anchor="t" anchorCtr="0" compatLnSpc="1">
            <a:prstTxWarp prst="textNoShape">
              <a:avLst/>
            </a:prstTxWarp>
            <a:noAutofit/>
          </a:bodyPr>
          <a:lstStyle/>
          <a:p>
            <a:pPr eaLnBrk="1" hangingPunct="1">
              <a:defRPr/>
            </a:pPr>
            <a:r>
              <a:rPr lang="en-US" altLang="en-US" b="1">
                <a:cs typeface="Tahoma" charset="0"/>
              </a:rPr>
              <a:t>  ECG</a:t>
            </a:r>
            <a:endParaRPr lang="ar-SA" altLang="en-US"/>
          </a:p>
        </p:txBody>
      </p:sp>
      <p:sp>
        <p:nvSpPr>
          <p:cNvPr id="25603" name="عنصر نائب للمحتوى 2">
            <a:extLst>
              <a:ext uri="{FF2B5EF4-FFF2-40B4-BE49-F238E27FC236}">
                <a16:creationId xmlns:a16="http://schemas.microsoft.com/office/drawing/2014/main" id="{B322A448-F3A9-81A4-BDB5-97DC8F71795A}"/>
              </a:ext>
            </a:extLst>
          </p:cNvPr>
          <p:cNvSpPr>
            <a:spLocks noGrp="1"/>
          </p:cNvSpPr>
          <p:nvPr>
            <p:ph idx="4294967295"/>
          </p:nvPr>
        </p:nvSpPr>
        <p:spPr>
          <a:xfrm>
            <a:off x="2063750" y="3573463"/>
            <a:ext cx="7848600" cy="2735262"/>
          </a:xfrm>
          <a:ln>
            <a:solidFill>
              <a:schemeClr val="accent1">
                <a:alpha val="41960"/>
              </a:schemeClr>
            </a:solidFill>
            <a:miter lim="800000"/>
            <a:headEnd/>
            <a:tailEnd/>
          </a:ln>
        </p:spPr>
        <p:txBody>
          <a:bodyPr/>
          <a:lstStyle/>
          <a:p>
            <a:pPr lvl="1" eaLnBrk="1" hangingPunct="1">
              <a:buFont typeface="Wingdings" pitchFamily="2" charset="2"/>
              <a:buChar char="§"/>
            </a:pPr>
            <a:r>
              <a:rPr lang="en-US" altLang="en-US" sz="2800">
                <a:cs typeface="Tahoma" panose="020B0604030504040204" pitchFamily="34" charset="0"/>
              </a:rPr>
              <a:t>The electrocardiogram only monitors the electrical activity of the heart and the heart rate</a:t>
            </a:r>
          </a:p>
          <a:p>
            <a:pPr lvl="1" eaLnBrk="1" hangingPunct="1">
              <a:buFont typeface="Wingdings" pitchFamily="2" charset="2"/>
              <a:buChar char="§"/>
            </a:pPr>
            <a:r>
              <a:rPr lang="en-US" altLang="en-US" sz="2800">
                <a:cs typeface="Tahoma" panose="020B0604030504040204" pitchFamily="34" charset="0"/>
              </a:rPr>
              <a:t>Essential for  diagnosis and treatment of arrhythmias .</a:t>
            </a:r>
            <a:endParaRPr lang="ar-SA" altLang="en-US" sz="2800"/>
          </a:p>
        </p:txBody>
      </p:sp>
      <p:pic>
        <p:nvPicPr>
          <p:cNvPr id="25604" name="Picture 5">
            <a:extLst>
              <a:ext uri="{FF2B5EF4-FFF2-40B4-BE49-F238E27FC236}">
                <a16:creationId xmlns:a16="http://schemas.microsoft.com/office/drawing/2014/main" id="{9EC5BD76-282D-0F51-FC0F-1588C021F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9" y="1196976"/>
            <a:ext cx="3532187" cy="2232025"/>
          </a:xfrm>
          <a:prstGeom prst="rect">
            <a:avLst/>
          </a:prstGeom>
          <a:noFill/>
          <a:ln w="12699">
            <a:solidFill>
              <a:schemeClr val="accent1">
                <a:alpha val="41176"/>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BE7A-8201-1878-F950-03E609BC05B4}"/>
              </a:ext>
            </a:extLst>
          </p:cNvPr>
          <p:cNvSpPr>
            <a:spLocks noGrp="1"/>
          </p:cNvSpPr>
          <p:nvPr>
            <p:ph type="title"/>
          </p:nvPr>
        </p:nvSpPr>
        <p:spPr>
          <a:ln>
            <a:solidFill>
              <a:schemeClr val="accent1">
                <a:alpha val="15000"/>
              </a:schemeClr>
            </a:solidFill>
          </a:ln>
        </p:spPr>
        <p:txBody>
          <a:bodyPr/>
          <a:lstStyle/>
          <a:p>
            <a:pPr>
              <a:defRPr/>
            </a:pPr>
            <a:r>
              <a:rPr lang="en-US" dirty="0">
                <a:ea typeface="+mj-ea"/>
              </a:rPr>
              <a:t>Peripheral Nerve Stimulation</a:t>
            </a:r>
          </a:p>
        </p:txBody>
      </p:sp>
      <p:sp>
        <p:nvSpPr>
          <p:cNvPr id="26627" name="Content Placeholder 2">
            <a:extLst>
              <a:ext uri="{FF2B5EF4-FFF2-40B4-BE49-F238E27FC236}">
                <a16:creationId xmlns:a16="http://schemas.microsoft.com/office/drawing/2014/main" id="{F633D652-8197-157B-599E-A71465D96643}"/>
              </a:ext>
            </a:extLst>
          </p:cNvPr>
          <p:cNvSpPr>
            <a:spLocks noGrp="1"/>
          </p:cNvSpPr>
          <p:nvPr>
            <p:ph idx="1"/>
          </p:nvPr>
        </p:nvSpPr>
        <p:spPr>
          <a:xfrm>
            <a:off x="2438400" y="1784350"/>
            <a:ext cx="7772400" cy="1068388"/>
          </a:xfrm>
          <a:ln>
            <a:solidFill>
              <a:schemeClr val="accent1">
                <a:alpha val="23921"/>
              </a:schemeClr>
            </a:solidFill>
            <a:miter lim="800000"/>
            <a:headEnd/>
            <a:tailEnd/>
          </a:ln>
        </p:spPr>
        <p:txBody>
          <a:bodyPr/>
          <a:lstStyle/>
          <a:p>
            <a:pPr>
              <a:buFont typeface="Wingdings" pitchFamily="2" charset="2"/>
              <a:buChar char="q"/>
            </a:pPr>
            <a:r>
              <a:rPr lang="en-US" altLang="en-US" sz="3200">
                <a:cs typeface="Tahoma" panose="020B0604030504040204" pitchFamily="34" charset="0"/>
              </a:rPr>
              <a:t>Neuromuscular blockade</a:t>
            </a:r>
          </a:p>
        </p:txBody>
      </p:sp>
      <p:pic>
        <p:nvPicPr>
          <p:cNvPr id="26628" name="Picture 8" descr="nerve stimulator">
            <a:extLst>
              <a:ext uri="{FF2B5EF4-FFF2-40B4-BE49-F238E27FC236}">
                <a16:creationId xmlns:a16="http://schemas.microsoft.com/office/drawing/2014/main" id="{EB438DA2-EDA3-61A6-2CD4-E182D3EC2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314" y="3429000"/>
            <a:ext cx="392588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92B5A77-F0E5-D95E-253C-EE1708590581}"/>
              </a:ext>
            </a:extLst>
          </p:cNvPr>
          <p:cNvSpPr>
            <a:spLocks noGrp="1" noChangeArrowheads="1"/>
          </p:cNvSpPr>
          <p:nvPr>
            <p:ph type="title"/>
          </p:nvPr>
        </p:nvSpPr>
        <p:spPr>
          <a:xfrm>
            <a:off x="2209800" y="228601"/>
            <a:ext cx="8134350" cy="823913"/>
          </a:xfrm>
          <a:ln>
            <a:solidFill>
              <a:schemeClr val="accent1">
                <a:alpha val="20000"/>
              </a:schemeClr>
            </a:solidFill>
          </a:ln>
        </p:spPr>
        <p:txBody>
          <a:bodyPr vert="horz" lIns="90488" tIns="44450" rIns="90488" bIns="44450" rtlCol="0" anchor="t">
            <a:noAutofit/>
          </a:bodyPr>
          <a:lstStyle/>
          <a:p>
            <a:pPr>
              <a:defRPr/>
            </a:pPr>
            <a:r>
              <a:rPr lang="en-US" dirty="0">
                <a:solidFill>
                  <a:schemeClr val="tx2">
                    <a:satMod val="200000"/>
                  </a:schemeClr>
                </a:solidFill>
                <a:ea typeface="+mj-ea"/>
              </a:rPr>
              <a:t>Temperature Monitoring</a:t>
            </a:r>
          </a:p>
        </p:txBody>
      </p:sp>
      <p:sp>
        <p:nvSpPr>
          <p:cNvPr id="27651" name="Rectangle 3">
            <a:extLst>
              <a:ext uri="{FF2B5EF4-FFF2-40B4-BE49-F238E27FC236}">
                <a16:creationId xmlns:a16="http://schemas.microsoft.com/office/drawing/2014/main" id="{B51CB12F-E836-6D34-50DA-93CFBD004002}"/>
              </a:ext>
            </a:extLst>
          </p:cNvPr>
          <p:cNvSpPr>
            <a:spLocks noGrp="1" noChangeArrowheads="1"/>
          </p:cNvSpPr>
          <p:nvPr>
            <p:ph idx="1"/>
          </p:nvPr>
        </p:nvSpPr>
        <p:spPr>
          <a:xfrm>
            <a:off x="2208214" y="1295401"/>
            <a:ext cx="8154987" cy="2278063"/>
          </a:xfrm>
          <a:ln>
            <a:solidFill>
              <a:schemeClr val="accent1">
                <a:alpha val="20000"/>
              </a:schemeClr>
            </a:solidFill>
            <a:miter lim="800000"/>
            <a:headEnd/>
            <a:tailEnd/>
          </a:ln>
        </p:spPr>
        <p:txBody>
          <a:bodyPr vert="horz" lIns="90488" tIns="44450" rIns="90488" bIns="44450" rtlCol="0">
            <a:normAutofit/>
          </a:bodyPr>
          <a:lstStyle/>
          <a:p>
            <a:pPr eaLnBrk="1" hangingPunct="1">
              <a:lnSpc>
                <a:spcPct val="90000"/>
              </a:lnSpc>
              <a:buFont typeface="Wingdings" pitchFamily="2" charset="2"/>
              <a:buNone/>
            </a:pPr>
            <a:r>
              <a:rPr lang="en-US" altLang="en-US" sz="2400" b="1">
                <a:solidFill>
                  <a:srgbClr val="FFFF00"/>
                </a:solidFill>
                <a:cs typeface="Tahoma" panose="020B0604030504040204" pitchFamily="34" charset="0"/>
              </a:rPr>
              <a:t>Indications:</a:t>
            </a:r>
          </a:p>
          <a:p>
            <a:pPr eaLnBrk="1" hangingPunct="1">
              <a:lnSpc>
                <a:spcPct val="90000"/>
              </a:lnSpc>
              <a:buFont typeface="Wingdings" pitchFamily="2" charset="2"/>
              <a:buNone/>
            </a:pPr>
            <a:endParaRPr lang="en-US" altLang="en-US" sz="1700">
              <a:cs typeface="Tahoma" panose="020B0604030504040204" pitchFamily="34" charset="0"/>
            </a:endParaRPr>
          </a:p>
          <a:p>
            <a:pPr eaLnBrk="1" hangingPunct="1">
              <a:lnSpc>
                <a:spcPct val="90000"/>
              </a:lnSpc>
            </a:pPr>
            <a:r>
              <a:rPr lang="en-US" altLang="en-US" sz="1700" b="1">
                <a:cs typeface="Tahoma" panose="020B0604030504040204" pitchFamily="34" charset="0"/>
              </a:rPr>
              <a:t>Hypothermia</a:t>
            </a:r>
          </a:p>
          <a:p>
            <a:pPr eaLnBrk="1" hangingPunct="1">
              <a:lnSpc>
                <a:spcPct val="90000"/>
              </a:lnSpc>
            </a:pPr>
            <a:r>
              <a:rPr lang="en-US" altLang="en-US" sz="1700" b="1">
                <a:cs typeface="Tahoma" panose="020B0604030504040204" pitchFamily="34" charset="0"/>
              </a:rPr>
              <a:t>Hyperthermia </a:t>
            </a:r>
          </a:p>
          <a:p>
            <a:pPr eaLnBrk="1" hangingPunct="1">
              <a:lnSpc>
                <a:spcPct val="90000"/>
              </a:lnSpc>
              <a:buFont typeface="Wingdings" pitchFamily="2" charset="2"/>
              <a:buNone/>
            </a:pPr>
            <a:br>
              <a:rPr lang="en-US" altLang="en-US" sz="1700" b="1">
                <a:cs typeface="Tahoma" panose="020B0604030504040204" pitchFamily="34" charset="0"/>
              </a:rPr>
            </a:br>
            <a:endParaRPr lang="en-US" altLang="en-US" sz="1700" b="1">
              <a:cs typeface="Tahoma" panose="020B0604030504040204" pitchFamily="34" charset="0"/>
            </a:endParaRPr>
          </a:p>
          <a:p>
            <a:pPr eaLnBrk="1" hangingPunct="1">
              <a:lnSpc>
                <a:spcPct val="90000"/>
              </a:lnSpc>
              <a:buFont typeface="Wingdings" pitchFamily="2" charset="2"/>
              <a:buNone/>
            </a:pPr>
            <a:endParaRPr lang="en-US" altLang="en-US" sz="1700" b="1">
              <a:cs typeface="Tahoma" panose="020B060403050404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br>
              <a:rPr lang="en-US" dirty="0"/>
            </a:br>
            <a:endParaRPr lang="ar-SA" dirty="0"/>
          </a:p>
        </p:txBody>
      </p:sp>
      <p:sp>
        <p:nvSpPr>
          <p:cNvPr id="3" name="عنصر نائب للمحتوى 2"/>
          <p:cNvSpPr>
            <a:spLocks noGrp="1"/>
          </p:cNvSpPr>
          <p:nvPr>
            <p:ph idx="1"/>
          </p:nvPr>
        </p:nvSpPr>
        <p:spPr>
          <a:xfrm>
            <a:off x="457200" y="1600201"/>
            <a:ext cx="7283152" cy="1828799"/>
          </a:xfrm>
        </p:spPr>
        <p:txBody>
          <a:bodyPr>
            <a:normAutofit/>
          </a:bodyPr>
          <a:lstStyle/>
          <a:p>
            <a:pPr algn="ctr" rtl="0">
              <a:buNone/>
            </a:pPr>
            <a:r>
              <a:rPr lang="en-US" sz="4400" b="1" dirty="0"/>
              <a:t>Overview of Anesthesia Machines</a:t>
            </a:r>
          </a:p>
          <a:p>
            <a:pPr algn="ctr" rtl="0">
              <a:buNone/>
            </a:pPr>
            <a:endParaRPr lang="en-US" dirty="0"/>
          </a:p>
          <a:p>
            <a:pPr algn="ctr" rtl="0">
              <a:buNone/>
            </a:pPr>
            <a:endParaRPr lang="en-US" dirty="0"/>
          </a:p>
          <a:p>
            <a:pPr algn="l" rtl="0">
              <a:buNone/>
            </a:pP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20860CD-220A-4CE8-A5BF-633116BB2E6B}"/>
              </a:ext>
            </a:extLst>
          </p:cNvPr>
          <p:cNvSpPr>
            <a:spLocks noGrp="1"/>
          </p:cNvSpPr>
          <p:nvPr>
            <p:ph type="title"/>
          </p:nvPr>
        </p:nvSpPr>
        <p:spPr/>
        <p:txBody>
          <a:bodyPr/>
          <a:lstStyle/>
          <a:p>
            <a:r>
              <a:rPr lang="en-GB" dirty="0"/>
              <a:t>MET (functional capacity assessment )</a:t>
            </a:r>
            <a:endParaRPr lang="ar-SA" dirty="0"/>
          </a:p>
        </p:txBody>
      </p:sp>
      <p:sp>
        <p:nvSpPr>
          <p:cNvPr id="3" name="عنصر نائب للمحتوى 2">
            <a:extLst>
              <a:ext uri="{FF2B5EF4-FFF2-40B4-BE49-F238E27FC236}">
                <a16:creationId xmlns:a16="http://schemas.microsoft.com/office/drawing/2014/main" id="{9D0F855C-C6EE-4D1B-9BD4-05526AF408D7}"/>
              </a:ext>
            </a:extLst>
          </p:cNvPr>
          <p:cNvSpPr>
            <a:spLocks noGrp="1"/>
          </p:cNvSpPr>
          <p:nvPr>
            <p:ph idx="1"/>
          </p:nvPr>
        </p:nvSpPr>
        <p:spPr/>
        <p:txBody>
          <a:bodyPr/>
          <a:lstStyle/>
          <a:p>
            <a:pPr algn="l"/>
            <a:r>
              <a:rPr lang="en-GB" dirty="0"/>
              <a:t>Assessment of the patient’s cardiopulmonary fitness or functional capacity is an integral component of the preoperative clinical examination. estimate a patient’s risk for major postoperative morbidity or mortality, and to determine whether further preoperative testing is required</a:t>
            </a:r>
          </a:p>
          <a:p>
            <a:pPr algn="l"/>
            <a:r>
              <a:rPr lang="en-GB" dirty="0"/>
              <a:t>*One metabolic equivalent of task (MET) is the amount of oxygen consumed while sitting at rest, and is equivalent to an oxygen consumption of 3.5 mL/min/kg body weight</a:t>
            </a:r>
            <a:endParaRPr lang="ar-SA" dirty="0"/>
          </a:p>
        </p:txBody>
      </p:sp>
    </p:spTree>
    <p:extLst>
      <p:ext uri="{BB962C8B-B14F-4D97-AF65-F5344CB8AC3E}">
        <p14:creationId xmlns:p14="http://schemas.microsoft.com/office/powerpoint/2010/main" val="3120462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571481"/>
            <a:ext cx="7772400" cy="1470025"/>
          </a:xfrm>
        </p:spPr>
        <p:txBody>
          <a:bodyPr/>
          <a:lstStyle/>
          <a:p>
            <a:r>
              <a:rPr lang="en-US" dirty="0"/>
              <a:t>INTRODUCTION</a:t>
            </a:r>
            <a:endParaRPr lang="ar-SA" dirty="0"/>
          </a:p>
        </p:txBody>
      </p:sp>
      <p:sp>
        <p:nvSpPr>
          <p:cNvPr id="3" name="عنوان فرعي 2"/>
          <p:cNvSpPr>
            <a:spLocks noGrp="1"/>
          </p:cNvSpPr>
          <p:nvPr>
            <p:ph type="subTitle" idx="1"/>
          </p:nvPr>
        </p:nvSpPr>
        <p:spPr>
          <a:xfrm>
            <a:off x="428564" y="1928802"/>
            <a:ext cx="8715436" cy="3209932"/>
          </a:xfrm>
        </p:spPr>
        <p:txBody>
          <a:bodyPr>
            <a:normAutofit fontScale="92500" lnSpcReduction="20000"/>
          </a:bodyPr>
          <a:lstStyle/>
          <a:p>
            <a:pPr algn="l"/>
            <a:r>
              <a:rPr lang="en-US" dirty="0">
                <a:solidFill>
                  <a:schemeClr val="tx1"/>
                </a:solidFill>
              </a:rPr>
              <a:t>The anesthesia machine has been developed over</a:t>
            </a:r>
          </a:p>
          <a:p>
            <a:pPr algn="l"/>
            <a:r>
              <a:rPr lang="en-US" dirty="0">
                <a:solidFill>
                  <a:schemeClr val="tx1"/>
                </a:solidFill>
              </a:rPr>
              <a:t>time from a basic gas delivery apparatus to an</a:t>
            </a:r>
          </a:p>
          <a:p>
            <a:pPr algn="l"/>
            <a:r>
              <a:rPr lang="en-US" dirty="0">
                <a:solidFill>
                  <a:schemeClr val="tx1"/>
                </a:solidFill>
              </a:rPr>
              <a:t>integrated system of components used to provide</a:t>
            </a:r>
          </a:p>
          <a:p>
            <a:pPr algn="l"/>
            <a:r>
              <a:rPr lang="en-US" dirty="0">
                <a:solidFill>
                  <a:schemeClr val="tx1"/>
                </a:solidFill>
              </a:rPr>
              <a:t>a safe anesthetic. </a:t>
            </a:r>
          </a:p>
          <a:p>
            <a:pPr algn="l"/>
            <a:endParaRPr lang="en-US" dirty="0">
              <a:solidFill>
                <a:schemeClr val="tx1"/>
              </a:solidFill>
            </a:endParaRPr>
          </a:p>
          <a:p>
            <a:pPr algn="l"/>
            <a:r>
              <a:rPr lang="en-US" dirty="0">
                <a:solidFill>
                  <a:schemeClr val="tx1"/>
                </a:solidFill>
              </a:rPr>
              <a:t>It is the most important piece of</a:t>
            </a:r>
          </a:p>
          <a:p>
            <a:pPr algn="l"/>
            <a:r>
              <a:rPr lang="ar-SA" dirty="0">
                <a:solidFill>
                  <a:schemeClr val="tx1"/>
                </a:solidFill>
              </a:rPr>
              <a:t> </a:t>
            </a:r>
            <a:r>
              <a:rPr lang="en-US" dirty="0">
                <a:solidFill>
                  <a:schemeClr val="tx1"/>
                </a:solidFill>
              </a:rPr>
              <a:t>equipment in the operating room.</a:t>
            </a:r>
            <a:endParaRPr lang="ar-SA" dirty="0">
              <a:solidFill>
                <a:schemeClr val="tx1"/>
              </a:solidFill>
            </a:endParaRPr>
          </a:p>
        </p:txBody>
      </p:sp>
      <p:pic>
        <p:nvPicPr>
          <p:cNvPr id="4098" name="Picture 2" descr="C:\Users\hp\Desktop\تنزيل (3).jpg"/>
          <p:cNvPicPr>
            <a:picLocks noChangeAspect="1" noChangeArrowheads="1"/>
          </p:cNvPicPr>
          <p:nvPr/>
        </p:nvPicPr>
        <p:blipFill>
          <a:blip r:embed="rId2"/>
          <a:srcRect/>
          <a:stretch>
            <a:fillRect/>
          </a:stretch>
        </p:blipFill>
        <p:spPr bwMode="auto">
          <a:xfrm>
            <a:off x="6715140" y="4572008"/>
            <a:ext cx="1857388" cy="192882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348" y="274638"/>
            <a:ext cx="7643866" cy="1143000"/>
          </a:xfrm>
        </p:spPr>
        <p:txBody>
          <a:bodyPr>
            <a:normAutofit fontScale="90000"/>
          </a:bodyPr>
          <a:lstStyle/>
          <a:p>
            <a:r>
              <a:rPr lang="en-US" sz="4000" dirty="0"/>
              <a:t>SUPPLY PIPELINE AND CYLINDER GAS</a:t>
            </a:r>
            <a:br>
              <a:rPr lang="en-US" sz="2800" dirty="0"/>
            </a:br>
            <a:endParaRPr lang="ar-SA" sz="2800" dirty="0"/>
          </a:p>
        </p:txBody>
      </p:sp>
      <p:sp>
        <p:nvSpPr>
          <p:cNvPr id="3" name="عنصر نائب للمحتوى 2"/>
          <p:cNvSpPr>
            <a:spLocks noGrp="1"/>
          </p:cNvSpPr>
          <p:nvPr>
            <p:ph idx="1"/>
          </p:nvPr>
        </p:nvSpPr>
        <p:spPr>
          <a:xfrm>
            <a:off x="428596" y="1857364"/>
            <a:ext cx="7901015" cy="4525963"/>
          </a:xfrm>
        </p:spPr>
        <p:txBody>
          <a:bodyPr>
            <a:normAutofit/>
          </a:bodyPr>
          <a:lstStyle/>
          <a:p>
            <a:pPr algn="l" rtl="0">
              <a:buNone/>
            </a:pPr>
            <a:r>
              <a:rPr lang="en-US" dirty="0"/>
              <a:t>Oxygen (O2), air, and nitrous oxide (N2O) are</a:t>
            </a:r>
          </a:p>
          <a:p>
            <a:pPr algn="l" rtl="0">
              <a:buNone/>
            </a:pPr>
            <a:r>
              <a:rPr lang="en-US" dirty="0"/>
              <a:t>provided from two sources: central pipeline</a:t>
            </a:r>
          </a:p>
          <a:p>
            <a:pPr algn="l" rtl="0">
              <a:buNone/>
            </a:pPr>
            <a:r>
              <a:rPr lang="en-US" dirty="0"/>
              <a:t>supply and gas cylinders mounted on the back of the machine.</a:t>
            </a:r>
          </a:p>
          <a:p>
            <a:pPr algn="l" rtl="0">
              <a:buNone/>
            </a:pPr>
            <a:endParaRPr lang="en-US" dirty="0"/>
          </a:p>
          <a:p>
            <a:pPr algn="l" rtl="0">
              <a:buNone/>
            </a:pPr>
            <a:endParaRPr lang="en-US" dirty="0"/>
          </a:p>
        </p:txBody>
      </p:sp>
      <p:pic>
        <p:nvPicPr>
          <p:cNvPr id="5122" name="Picture 2" descr="C:\Users\hp\Desktop\تنزيل.jpg"/>
          <p:cNvPicPr>
            <a:picLocks noChangeAspect="1" noChangeArrowheads="1"/>
          </p:cNvPicPr>
          <p:nvPr/>
        </p:nvPicPr>
        <p:blipFill>
          <a:blip r:embed="rId2"/>
          <a:srcRect/>
          <a:stretch>
            <a:fillRect/>
          </a:stretch>
        </p:blipFill>
        <p:spPr bwMode="auto">
          <a:xfrm>
            <a:off x="5572132" y="4000504"/>
            <a:ext cx="2409825" cy="18954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Color coding standard</a:t>
            </a:r>
            <a:endParaRPr lang="ar-SA" sz="3200" dirty="0"/>
          </a:p>
        </p:txBody>
      </p:sp>
      <p:sp>
        <p:nvSpPr>
          <p:cNvPr id="3" name="عنصر نائب للمحتوى 2"/>
          <p:cNvSpPr>
            <a:spLocks noGrp="1"/>
          </p:cNvSpPr>
          <p:nvPr>
            <p:ph idx="1"/>
          </p:nvPr>
        </p:nvSpPr>
        <p:spPr>
          <a:xfrm>
            <a:off x="357158" y="1600201"/>
            <a:ext cx="8358247" cy="4525963"/>
          </a:xfrm>
        </p:spPr>
        <p:txBody>
          <a:bodyPr>
            <a:normAutofit/>
          </a:bodyPr>
          <a:lstStyle/>
          <a:p>
            <a:pPr algn="l" rtl="0">
              <a:buNone/>
            </a:pPr>
            <a:r>
              <a:rPr lang="en-US" sz="2800" dirty="0"/>
              <a:t>Gas tanks and the pressure hoses, are color coded. </a:t>
            </a:r>
          </a:p>
          <a:p>
            <a:pPr algn="l" rtl="0">
              <a:buNone/>
            </a:pPr>
            <a:endParaRPr lang="en-US" sz="2800" dirty="0"/>
          </a:p>
          <a:p>
            <a:pPr algn="l" rtl="0">
              <a:buNone/>
            </a:pPr>
            <a:r>
              <a:rPr lang="en-US" sz="2800" dirty="0"/>
              <a:t>The US color-coding standard differs from some colors used internationally;</a:t>
            </a:r>
          </a:p>
          <a:p>
            <a:pPr algn="l" rtl="0">
              <a:buNone/>
            </a:pPr>
            <a:r>
              <a:rPr lang="en-US" sz="2800" dirty="0"/>
              <a:t>O2= green</a:t>
            </a:r>
          </a:p>
          <a:p>
            <a:pPr algn="l" rtl="0">
              <a:buNone/>
            </a:pPr>
            <a:r>
              <a:rPr lang="en-US" sz="2800" dirty="0"/>
              <a:t>Air = yellow</a:t>
            </a:r>
          </a:p>
          <a:p>
            <a:pPr algn="l" rtl="0">
              <a:buNone/>
            </a:pPr>
            <a:r>
              <a:rPr lang="en-US" sz="2800" dirty="0"/>
              <a:t>N2O = blue</a:t>
            </a:r>
            <a:endParaRPr lang="ar-SA" sz="2800" dirty="0"/>
          </a:p>
          <a:p>
            <a:pPr algn="l" rtl="0">
              <a:buNone/>
            </a:pPr>
            <a:endParaRPr lang="en-US" dirty="0"/>
          </a:p>
        </p:txBody>
      </p:sp>
      <p:pic>
        <p:nvPicPr>
          <p:cNvPr id="2051" name="Picture 3" descr="C:\Users\hp\Desktop\تنزيل (4).jpg"/>
          <p:cNvPicPr>
            <a:picLocks noChangeAspect="1" noChangeArrowheads="1"/>
          </p:cNvPicPr>
          <p:nvPr/>
        </p:nvPicPr>
        <p:blipFill>
          <a:blip r:embed="rId2"/>
          <a:srcRect/>
          <a:stretch>
            <a:fillRect/>
          </a:stretch>
        </p:blipFill>
        <p:spPr bwMode="auto">
          <a:xfrm>
            <a:off x="6000760" y="3571876"/>
            <a:ext cx="1895475" cy="240982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FLOWMETERS</a:t>
            </a:r>
            <a:endParaRPr lang="ar-SA" dirty="0"/>
          </a:p>
        </p:txBody>
      </p:sp>
      <p:sp>
        <p:nvSpPr>
          <p:cNvPr id="3" name="عنصر نائب للمحتوى 2"/>
          <p:cNvSpPr>
            <a:spLocks noGrp="1"/>
          </p:cNvSpPr>
          <p:nvPr>
            <p:ph idx="1"/>
          </p:nvPr>
        </p:nvSpPr>
        <p:spPr>
          <a:xfrm>
            <a:off x="214283" y="1857365"/>
            <a:ext cx="8686800" cy="4340237"/>
          </a:xfrm>
        </p:spPr>
        <p:txBody>
          <a:bodyPr/>
          <a:lstStyle/>
          <a:p>
            <a:pPr algn="l" rtl="0">
              <a:buNone/>
            </a:pPr>
            <a:r>
              <a:rPr lang="en-US" sz="2800" dirty="0"/>
              <a:t>The flow meters on the anesthesia machine display the      flow of the specified gas in liters per minute.</a:t>
            </a:r>
          </a:p>
          <a:p>
            <a:pPr algn="l" rtl="0">
              <a:buNone/>
            </a:pPr>
            <a:endParaRPr lang="en-US" sz="2800" dirty="0"/>
          </a:p>
          <a:p>
            <a:pPr algn="l" rtl="0">
              <a:buNone/>
            </a:pPr>
            <a:r>
              <a:rPr lang="en-US" sz="2800" dirty="0"/>
              <a:t>Flow meters can be either manual or mechanical.</a:t>
            </a:r>
            <a:endParaRPr lang="ar-SA" sz="2800" dirty="0"/>
          </a:p>
          <a:p>
            <a:pPr algn="l" rtl="0">
              <a:buNone/>
            </a:pPr>
            <a:endParaRPr lang="en-US" sz="2800" dirty="0"/>
          </a:p>
          <a:p>
            <a:pPr algn="l" rtl="0">
              <a:buNone/>
            </a:pPr>
            <a:endParaRPr lang="en-US" sz="2800" dirty="0"/>
          </a:p>
          <a:p>
            <a:pPr algn="l" rtl="0">
              <a:buNone/>
            </a:pPr>
            <a:endParaRPr lang="en-US" sz="2800" dirty="0"/>
          </a:p>
        </p:txBody>
      </p:sp>
      <p:pic>
        <p:nvPicPr>
          <p:cNvPr id="3074" name="Picture 2" descr="C:\Users\hp\Desktop\تنزيل (1).jpg"/>
          <p:cNvPicPr>
            <a:picLocks noChangeAspect="1" noChangeArrowheads="1"/>
          </p:cNvPicPr>
          <p:nvPr/>
        </p:nvPicPr>
        <p:blipFill>
          <a:blip r:embed="rId2"/>
          <a:srcRect/>
          <a:stretch>
            <a:fillRect/>
          </a:stretch>
        </p:blipFill>
        <p:spPr bwMode="auto">
          <a:xfrm>
            <a:off x="1214414" y="4071942"/>
            <a:ext cx="1857375" cy="2025646"/>
          </a:xfrm>
          <a:prstGeom prst="rect">
            <a:avLst/>
          </a:prstGeom>
          <a:noFill/>
        </p:spPr>
      </p:pic>
      <p:pic>
        <p:nvPicPr>
          <p:cNvPr id="3075" name="Picture 3" descr="C:\Users\hp\Desktop\تنزيل (2).jpg"/>
          <p:cNvPicPr>
            <a:picLocks noChangeAspect="1" noChangeArrowheads="1"/>
          </p:cNvPicPr>
          <p:nvPr/>
        </p:nvPicPr>
        <p:blipFill>
          <a:blip r:embed="rId3"/>
          <a:srcRect/>
          <a:stretch>
            <a:fillRect/>
          </a:stretch>
        </p:blipFill>
        <p:spPr bwMode="auto">
          <a:xfrm>
            <a:off x="4214810" y="4143380"/>
            <a:ext cx="2466975" cy="184785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VAPORIZERS</a:t>
            </a:r>
            <a:endParaRPr lang="ar-SA" dirty="0"/>
          </a:p>
        </p:txBody>
      </p:sp>
      <p:sp>
        <p:nvSpPr>
          <p:cNvPr id="3" name="عنصر نائب للمحتوى 2"/>
          <p:cNvSpPr>
            <a:spLocks noGrp="1"/>
          </p:cNvSpPr>
          <p:nvPr>
            <p:ph idx="1"/>
          </p:nvPr>
        </p:nvSpPr>
        <p:spPr>
          <a:xfrm>
            <a:off x="0" y="1714489"/>
            <a:ext cx="9429784" cy="4554551"/>
          </a:xfrm>
        </p:spPr>
        <p:txBody>
          <a:bodyPr>
            <a:normAutofit/>
          </a:bodyPr>
          <a:lstStyle/>
          <a:p>
            <a:pPr algn="l" rtl="0">
              <a:buNone/>
            </a:pPr>
            <a:r>
              <a:rPr lang="en-US" sz="2800" dirty="0"/>
              <a:t>The purpose of a vaporizer is to convert the volatile anesthetic medication from a liquid to a set concentration of gas </a:t>
            </a:r>
          </a:p>
          <a:p>
            <a:pPr algn="l" rtl="0">
              <a:buNone/>
            </a:pPr>
            <a:r>
              <a:rPr lang="en-US" sz="2800" dirty="0"/>
              <a:t>for delivery to the patient. </a:t>
            </a:r>
            <a:endParaRPr lang="ar-SA" sz="2800" dirty="0"/>
          </a:p>
        </p:txBody>
      </p:sp>
      <p:pic>
        <p:nvPicPr>
          <p:cNvPr id="6146" name="Picture 2" descr="C:\Users\hp\Desktop\تنزيل (5).jpg"/>
          <p:cNvPicPr>
            <a:picLocks noChangeAspect="1" noChangeArrowheads="1"/>
          </p:cNvPicPr>
          <p:nvPr/>
        </p:nvPicPr>
        <p:blipFill>
          <a:blip r:embed="rId2"/>
          <a:srcRect/>
          <a:stretch>
            <a:fillRect/>
          </a:stretch>
        </p:blipFill>
        <p:spPr bwMode="auto">
          <a:xfrm>
            <a:off x="5286380" y="3500438"/>
            <a:ext cx="3286148" cy="214314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CARBON DIOXIDE ABSORBER</a:t>
            </a:r>
            <a:endParaRPr lang="ar-SA" dirty="0"/>
          </a:p>
        </p:txBody>
      </p:sp>
      <p:sp>
        <p:nvSpPr>
          <p:cNvPr id="3" name="عنصر نائب للمحتوى 2"/>
          <p:cNvSpPr>
            <a:spLocks noGrp="1"/>
          </p:cNvSpPr>
          <p:nvPr>
            <p:ph idx="1"/>
          </p:nvPr>
        </p:nvSpPr>
        <p:spPr/>
        <p:txBody>
          <a:bodyPr/>
          <a:lstStyle/>
          <a:p>
            <a:pPr algn="l" rtl="0">
              <a:buNone/>
            </a:pPr>
            <a:r>
              <a:rPr lang="en-US" dirty="0"/>
              <a:t>The carbon dioxide (CO2) absorber is a critical</a:t>
            </a:r>
          </a:p>
          <a:p>
            <a:pPr algn="l" rtl="0">
              <a:buNone/>
            </a:pPr>
            <a:r>
              <a:rPr lang="en-US" dirty="0"/>
              <a:t>part of the anesthesia machine that reduces the</a:t>
            </a:r>
          </a:p>
          <a:p>
            <a:pPr algn="l" rtl="0">
              <a:buNone/>
            </a:pPr>
            <a:r>
              <a:rPr lang="en-US" dirty="0"/>
              <a:t>amount of exhaled CO2 that is inhaled by the</a:t>
            </a:r>
          </a:p>
          <a:p>
            <a:pPr algn="l" rtl="0">
              <a:buNone/>
            </a:pPr>
            <a:r>
              <a:rPr lang="en-US" dirty="0"/>
              <a:t>patient.</a:t>
            </a:r>
            <a:endParaRPr lang="ar-SA" dirty="0"/>
          </a:p>
        </p:txBody>
      </p:sp>
      <p:pic>
        <p:nvPicPr>
          <p:cNvPr id="7170" name="Picture 2" descr="C:\Users\hp\Desktop\تنزيل (6).jpg"/>
          <p:cNvPicPr>
            <a:picLocks noChangeAspect="1" noChangeArrowheads="1"/>
          </p:cNvPicPr>
          <p:nvPr/>
        </p:nvPicPr>
        <p:blipFill>
          <a:blip r:embed="rId2"/>
          <a:srcRect/>
          <a:stretch>
            <a:fillRect/>
          </a:stretch>
        </p:blipFill>
        <p:spPr bwMode="auto">
          <a:xfrm>
            <a:off x="5500694" y="4071942"/>
            <a:ext cx="2143125" cy="214312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OXYGEN FLUSH VALVE</a:t>
            </a:r>
            <a:endParaRPr lang="ar-SA" dirty="0"/>
          </a:p>
        </p:txBody>
      </p:sp>
      <p:sp>
        <p:nvSpPr>
          <p:cNvPr id="3" name="عنصر نائب للمحتوى 2"/>
          <p:cNvSpPr>
            <a:spLocks noGrp="1"/>
          </p:cNvSpPr>
          <p:nvPr>
            <p:ph idx="1"/>
          </p:nvPr>
        </p:nvSpPr>
        <p:spPr/>
        <p:txBody>
          <a:bodyPr/>
          <a:lstStyle/>
          <a:p>
            <a:pPr algn="l" rtl="0">
              <a:buNone/>
            </a:pPr>
            <a:r>
              <a:rPr lang="en-US" dirty="0"/>
              <a:t>The oxygen flush valve delivers high-pressure</a:t>
            </a:r>
          </a:p>
          <a:p>
            <a:pPr algn="l" rtl="0">
              <a:buNone/>
            </a:pPr>
            <a:r>
              <a:rPr lang="en-US" dirty="0"/>
              <a:t>high-flow oxygen to the common gas outlet</a:t>
            </a:r>
          </a:p>
          <a:p>
            <a:pPr algn="l" rtl="0">
              <a:buNone/>
            </a:pPr>
            <a:r>
              <a:rPr lang="en-US" dirty="0"/>
              <a:t>from either the tank or pipeline.</a:t>
            </a:r>
            <a:endParaRPr lang="ar-SA" dirty="0"/>
          </a:p>
        </p:txBody>
      </p:sp>
      <p:pic>
        <p:nvPicPr>
          <p:cNvPr id="8194" name="Picture 2" descr="C:\Users\hp\Desktop\images (1).jpg"/>
          <p:cNvPicPr>
            <a:picLocks noChangeAspect="1" noChangeArrowheads="1"/>
          </p:cNvPicPr>
          <p:nvPr/>
        </p:nvPicPr>
        <p:blipFill>
          <a:blip r:embed="rId2"/>
          <a:srcRect/>
          <a:stretch>
            <a:fillRect/>
          </a:stretch>
        </p:blipFill>
        <p:spPr bwMode="auto">
          <a:xfrm>
            <a:off x="6000760" y="3643314"/>
            <a:ext cx="2655882" cy="2651145"/>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BREATHING CIRCUIT</a:t>
            </a:r>
            <a:endParaRPr lang="ar-SA" dirty="0"/>
          </a:p>
        </p:txBody>
      </p:sp>
      <p:sp>
        <p:nvSpPr>
          <p:cNvPr id="3" name="عنصر نائب للمحتوى 2"/>
          <p:cNvSpPr>
            <a:spLocks noGrp="1"/>
          </p:cNvSpPr>
          <p:nvPr>
            <p:ph idx="1"/>
          </p:nvPr>
        </p:nvSpPr>
        <p:spPr>
          <a:xfrm>
            <a:off x="357159" y="2000241"/>
            <a:ext cx="8543956" cy="4525963"/>
          </a:xfrm>
        </p:spPr>
        <p:txBody>
          <a:bodyPr/>
          <a:lstStyle/>
          <a:p>
            <a:pPr algn="l" rtl="0">
              <a:buNone/>
            </a:pPr>
            <a:r>
              <a:rPr lang="en-US" dirty="0"/>
              <a:t>The breathing circuit is the critical connection</a:t>
            </a:r>
          </a:p>
          <a:p>
            <a:pPr algn="l" rtl="0">
              <a:buNone/>
            </a:pPr>
            <a:r>
              <a:rPr lang="en-US" dirty="0"/>
              <a:t>between the anesthesia machine and the patient.</a:t>
            </a:r>
            <a:endParaRPr lang="ar-SA" dirty="0"/>
          </a:p>
        </p:txBody>
      </p:sp>
      <p:pic>
        <p:nvPicPr>
          <p:cNvPr id="9218" name="Picture 2" descr="C:\Users\hp\Desktop\images (2).jpg"/>
          <p:cNvPicPr>
            <a:picLocks noChangeAspect="1" noChangeArrowheads="1"/>
          </p:cNvPicPr>
          <p:nvPr/>
        </p:nvPicPr>
        <p:blipFill>
          <a:blip r:embed="rId2"/>
          <a:srcRect/>
          <a:stretch>
            <a:fillRect/>
          </a:stretch>
        </p:blipFill>
        <p:spPr bwMode="auto">
          <a:xfrm>
            <a:off x="5643570" y="3357562"/>
            <a:ext cx="3067072" cy="261939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SCAVENGING</a:t>
            </a:r>
            <a:endParaRPr lang="ar-SA" dirty="0"/>
          </a:p>
        </p:txBody>
      </p:sp>
      <p:sp>
        <p:nvSpPr>
          <p:cNvPr id="3" name="عنصر نائب للمحتوى 2"/>
          <p:cNvSpPr>
            <a:spLocks noGrp="1"/>
          </p:cNvSpPr>
          <p:nvPr>
            <p:ph idx="1"/>
          </p:nvPr>
        </p:nvSpPr>
        <p:spPr>
          <a:xfrm>
            <a:off x="142844" y="2000240"/>
            <a:ext cx="8501123" cy="4168773"/>
          </a:xfrm>
        </p:spPr>
        <p:txBody>
          <a:bodyPr/>
          <a:lstStyle/>
          <a:p>
            <a:pPr algn="ctr" rtl="0">
              <a:buNone/>
            </a:pPr>
            <a:r>
              <a:rPr lang="en-US" sz="2800" dirty="0"/>
              <a:t>Scavenging systems remove the waste anesthetic</a:t>
            </a:r>
          </a:p>
          <a:p>
            <a:pPr algn="ctr" rtl="0">
              <a:buNone/>
            </a:pPr>
            <a:r>
              <a:rPr lang="en-US" sz="2800" dirty="0"/>
              <a:t>gases from the operating room. This helps reduce exposure to nitrous oxide and halogenated anesthetic agents, which are potentially hazardous gases.</a:t>
            </a:r>
            <a:endParaRPr lang="ar-SA" sz="2800" dirty="0"/>
          </a:p>
          <a:p>
            <a:pPr algn="l" rtl="0">
              <a:buNone/>
            </a:pPr>
            <a:endParaRPr lang="en-US" sz="2800" dirty="0"/>
          </a:p>
          <a:p>
            <a:pPr algn="l" rtl="0">
              <a:buNone/>
            </a:pPr>
            <a:endParaRPr lang="en-US" dirty="0"/>
          </a:p>
          <a:p>
            <a:pPr algn="l" rtl="0">
              <a:buNone/>
            </a:pPr>
            <a:endParaRPr lang="en-US" dirty="0"/>
          </a:p>
        </p:txBody>
      </p:sp>
      <p:pic>
        <p:nvPicPr>
          <p:cNvPr id="10242" name="Picture 2" descr="C:\Users\hp\Desktop\images (3).jpg"/>
          <p:cNvPicPr>
            <a:picLocks noChangeAspect="1" noChangeArrowheads="1"/>
          </p:cNvPicPr>
          <p:nvPr/>
        </p:nvPicPr>
        <p:blipFill>
          <a:blip r:embed="rId2"/>
          <a:srcRect/>
          <a:stretch>
            <a:fillRect/>
          </a:stretch>
        </p:blipFill>
        <p:spPr bwMode="auto">
          <a:xfrm>
            <a:off x="6286512" y="4357694"/>
            <a:ext cx="1847850" cy="196373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VENTILATOR</a:t>
            </a:r>
            <a:endParaRPr lang="ar-SA" dirty="0"/>
          </a:p>
        </p:txBody>
      </p:sp>
      <p:sp>
        <p:nvSpPr>
          <p:cNvPr id="3" name="عنصر نائب للمحتوى 2"/>
          <p:cNvSpPr>
            <a:spLocks noGrp="1"/>
          </p:cNvSpPr>
          <p:nvPr>
            <p:ph idx="1"/>
          </p:nvPr>
        </p:nvSpPr>
        <p:spPr>
          <a:xfrm>
            <a:off x="71373" y="2071679"/>
            <a:ext cx="9072627" cy="4525963"/>
          </a:xfrm>
        </p:spPr>
        <p:txBody>
          <a:bodyPr>
            <a:normAutofit/>
          </a:bodyPr>
          <a:lstStyle/>
          <a:p>
            <a:pPr algn="ctr" rtl="0">
              <a:buNone/>
            </a:pPr>
            <a:r>
              <a:rPr lang="en-US" sz="2800" dirty="0"/>
              <a:t>A critical aspect of the practice of anesthesiology</a:t>
            </a:r>
          </a:p>
          <a:p>
            <a:pPr algn="ctr" rtl="0">
              <a:buNone/>
            </a:pPr>
            <a:r>
              <a:rPr lang="en-US" sz="2800" dirty="0"/>
              <a:t>is the ability to ventilate patients. Anesthesia machines </a:t>
            </a:r>
          </a:p>
          <a:p>
            <a:pPr algn="ctr" rtl="0">
              <a:buNone/>
            </a:pPr>
            <a:r>
              <a:rPr lang="en-US" sz="2800" dirty="0"/>
              <a:t>integrate the ventilator and its various controls and alarms.</a:t>
            </a:r>
            <a:endParaRPr lang="ar-SA" sz="2800" dirty="0"/>
          </a:p>
          <a:p>
            <a:pPr algn="ctr" rtl="0">
              <a:buNone/>
            </a:pPr>
            <a:endParaRPr lang="en-US" sz="2800" dirty="0"/>
          </a:p>
        </p:txBody>
      </p:sp>
      <p:pic>
        <p:nvPicPr>
          <p:cNvPr id="11266" name="Picture 2" descr="C:\Users\hp\Desktop\images.jpg"/>
          <p:cNvPicPr>
            <a:picLocks noChangeAspect="1" noChangeArrowheads="1"/>
          </p:cNvPicPr>
          <p:nvPr/>
        </p:nvPicPr>
        <p:blipFill>
          <a:blip r:embed="rId2"/>
          <a:srcRect/>
          <a:stretch>
            <a:fillRect/>
          </a:stretch>
        </p:blipFill>
        <p:spPr bwMode="auto">
          <a:xfrm>
            <a:off x="5429256" y="3929066"/>
            <a:ext cx="2979761" cy="236539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8119CD-3119-41A7-9EF6-8AA5FFABC088}"/>
              </a:ext>
            </a:extLst>
          </p:cNvPr>
          <p:cNvSpPr>
            <a:spLocks noGrp="1"/>
          </p:cNvSpPr>
          <p:nvPr>
            <p:ph type="title"/>
          </p:nvPr>
        </p:nvSpPr>
        <p:spPr/>
        <p:txBody>
          <a:bodyPr/>
          <a:lstStyle/>
          <a:p>
            <a:r>
              <a:rPr lang="en-GB" dirty="0"/>
              <a:t>Special Issues in Preoperative Evaluation</a:t>
            </a:r>
            <a:endParaRPr lang="ar-SA" dirty="0"/>
          </a:p>
        </p:txBody>
      </p:sp>
      <p:sp>
        <p:nvSpPr>
          <p:cNvPr id="3" name="عنصر نائب للمحتوى 2">
            <a:extLst>
              <a:ext uri="{FF2B5EF4-FFF2-40B4-BE49-F238E27FC236}">
                <a16:creationId xmlns:a16="http://schemas.microsoft.com/office/drawing/2014/main" id="{702070E7-C210-4453-A36A-2373E56F41E8}"/>
              </a:ext>
            </a:extLst>
          </p:cNvPr>
          <p:cNvSpPr>
            <a:spLocks noGrp="1"/>
          </p:cNvSpPr>
          <p:nvPr>
            <p:ph idx="1"/>
          </p:nvPr>
        </p:nvSpPr>
        <p:spPr/>
        <p:txBody>
          <a:bodyPr>
            <a:normAutofit/>
          </a:bodyPr>
          <a:lstStyle/>
          <a:p>
            <a:endParaRPr lang="ar-SA" dirty="0"/>
          </a:p>
        </p:txBody>
      </p:sp>
    </p:spTree>
    <p:extLst>
      <p:ext uri="{BB962C8B-B14F-4D97-AF65-F5344CB8AC3E}">
        <p14:creationId xmlns:p14="http://schemas.microsoft.com/office/powerpoint/2010/main" val="3357239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MONITORS</a:t>
            </a:r>
            <a:endParaRPr lang="ar-SA" dirty="0"/>
          </a:p>
        </p:txBody>
      </p:sp>
      <p:sp>
        <p:nvSpPr>
          <p:cNvPr id="3" name="عنصر نائب للمحتوى 2"/>
          <p:cNvSpPr>
            <a:spLocks noGrp="1"/>
          </p:cNvSpPr>
          <p:nvPr>
            <p:ph idx="1"/>
          </p:nvPr>
        </p:nvSpPr>
        <p:spPr>
          <a:xfrm>
            <a:off x="214282" y="2332038"/>
            <a:ext cx="8929719" cy="4525963"/>
          </a:xfrm>
        </p:spPr>
        <p:txBody>
          <a:bodyPr/>
          <a:lstStyle/>
          <a:p>
            <a:pPr algn="ctr" rtl="0">
              <a:buNone/>
            </a:pPr>
            <a:r>
              <a:rPr lang="en-US" dirty="0"/>
              <a:t>Monitors form a critical connection between the</a:t>
            </a:r>
          </a:p>
          <a:p>
            <a:pPr algn="ctr" rtl="0">
              <a:buNone/>
            </a:pPr>
            <a:r>
              <a:rPr lang="en-US" dirty="0"/>
              <a:t>patient, the anesthesia machine, and the anesthesia provider.</a:t>
            </a:r>
            <a:endParaRPr lang="ar-SA" dirty="0"/>
          </a:p>
          <a:p>
            <a:pPr algn="ctr" rtl="0">
              <a:buNone/>
            </a:pPr>
            <a:endParaRPr lang="en-US" dirty="0"/>
          </a:p>
        </p:txBody>
      </p:sp>
      <p:pic>
        <p:nvPicPr>
          <p:cNvPr id="12290" name="Picture 2" descr="C:\Users\hp\Desktop\images (5).jpg"/>
          <p:cNvPicPr>
            <a:picLocks noChangeAspect="1" noChangeArrowheads="1"/>
          </p:cNvPicPr>
          <p:nvPr/>
        </p:nvPicPr>
        <p:blipFill>
          <a:blip r:embed="rId2"/>
          <a:srcRect/>
          <a:stretch>
            <a:fillRect/>
          </a:stretch>
        </p:blipFill>
        <p:spPr bwMode="auto">
          <a:xfrm>
            <a:off x="5643570" y="4000504"/>
            <a:ext cx="2209800" cy="206692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SUMMARY</a:t>
            </a:r>
            <a:endParaRPr lang="ar-SA" dirty="0"/>
          </a:p>
        </p:txBody>
      </p:sp>
      <p:sp>
        <p:nvSpPr>
          <p:cNvPr id="3" name="عنصر نائب للمحتوى 2"/>
          <p:cNvSpPr>
            <a:spLocks noGrp="1"/>
          </p:cNvSpPr>
          <p:nvPr>
            <p:ph idx="1"/>
          </p:nvPr>
        </p:nvSpPr>
        <p:spPr/>
        <p:txBody>
          <a:bodyPr>
            <a:normAutofit/>
          </a:bodyPr>
          <a:lstStyle/>
          <a:p>
            <a:pPr algn="ctr" rtl="0">
              <a:buNone/>
            </a:pPr>
            <a:r>
              <a:rPr lang="en-US" sz="2800" dirty="0"/>
              <a:t>The anesthesia machine is a critical component of</a:t>
            </a:r>
          </a:p>
          <a:p>
            <a:pPr algn="ctr" rtl="0">
              <a:buNone/>
            </a:pPr>
            <a:r>
              <a:rPr lang="en-US" sz="2800" dirty="0"/>
              <a:t>the anesthesia work environment. These devices</a:t>
            </a:r>
          </a:p>
          <a:p>
            <a:pPr algn="ctr" rtl="0">
              <a:buNone/>
            </a:pPr>
            <a:r>
              <a:rPr lang="en-US" sz="2800" dirty="0"/>
              <a:t>have grown in complexity and now often include</a:t>
            </a:r>
          </a:p>
          <a:p>
            <a:pPr algn="ctr" rtl="0">
              <a:buNone/>
            </a:pPr>
            <a:r>
              <a:rPr lang="en-US" sz="2800" dirty="0"/>
              <a:t>not only the components necessary to deliver gas</a:t>
            </a:r>
          </a:p>
          <a:p>
            <a:pPr algn="ctr" rtl="0">
              <a:buNone/>
            </a:pPr>
            <a:r>
              <a:rPr lang="en-US" sz="2800" dirty="0"/>
              <a:t>flows and anesthetic agents, but come bundled</a:t>
            </a:r>
          </a:p>
          <a:p>
            <a:pPr algn="ctr" rtl="0">
              <a:buNone/>
            </a:pPr>
            <a:r>
              <a:rPr lang="en-US" sz="2800" dirty="0"/>
              <a:t>with sophisticated ventilators and monitoring</a:t>
            </a:r>
          </a:p>
          <a:p>
            <a:pPr algn="ctr" rtl="0">
              <a:buNone/>
            </a:pPr>
            <a:r>
              <a:rPr lang="en-US" sz="2800" dirty="0"/>
              <a:t>equipment.</a:t>
            </a:r>
            <a:endParaRPr lang="ar-SA" sz="2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340768"/>
            <a:ext cx="8287072" cy="3384376"/>
          </a:xfrm>
        </p:spPr>
        <p:txBody>
          <a:bodyPr>
            <a:normAutofit fontScale="90000"/>
          </a:bodyPr>
          <a:lstStyle/>
          <a:p>
            <a:pPr algn="l"/>
            <a:r>
              <a:rPr lang="en-GB" dirty="0">
                <a:solidFill>
                  <a:schemeClr val="bg1"/>
                </a:solidFill>
              </a:rPr>
              <a:t> </a:t>
            </a:r>
            <a:br>
              <a:rPr lang="en-GB" dirty="0">
                <a:solidFill>
                  <a:schemeClr val="bg1"/>
                </a:solidFill>
              </a:rPr>
            </a:br>
            <a:br>
              <a:rPr lang="en-GB" dirty="0">
                <a:solidFill>
                  <a:schemeClr val="bg1"/>
                </a:solidFill>
              </a:rPr>
            </a:br>
            <a:r>
              <a:rPr lang="en-GB" dirty="0" err="1">
                <a:solidFill>
                  <a:schemeClr val="bg1"/>
                </a:solidFill>
              </a:rPr>
              <a:t>Anesthesia</a:t>
            </a:r>
            <a:r>
              <a:rPr lang="en-GB" dirty="0">
                <a:solidFill>
                  <a:schemeClr val="bg1"/>
                </a:solidFill>
              </a:rPr>
              <a:t> instrument and tools </a:t>
            </a:r>
            <a:br>
              <a:rPr lang="en-GB" dirty="0">
                <a:solidFill>
                  <a:schemeClr val="bg1"/>
                </a:solidFill>
              </a:rPr>
            </a:br>
            <a:r>
              <a:rPr lang="en-GB" sz="2700" dirty="0">
                <a:solidFill>
                  <a:schemeClr val="bg1"/>
                </a:solidFill>
              </a:rPr>
              <a:t>by Dr Saleha </a:t>
            </a:r>
            <a:r>
              <a:rPr lang="en-GB" sz="2700" dirty="0" err="1">
                <a:solidFill>
                  <a:schemeClr val="bg1"/>
                </a:solidFill>
              </a:rPr>
              <a:t>Jabali</a:t>
            </a:r>
            <a:r>
              <a:rPr lang="en-GB" sz="2700" dirty="0">
                <a:solidFill>
                  <a:schemeClr val="bg1"/>
                </a:solidFill>
              </a:rPr>
              <a:t> 2022 </a:t>
            </a:r>
            <a:br>
              <a:rPr lang="en-GB" sz="2700" dirty="0">
                <a:solidFill>
                  <a:schemeClr val="bg1"/>
                </a:solidFill>
              </a:rPr>
            </a:br>
            <a:endParaRPr lang="id-ID" sz="2700" dirty="0">
              <a:solidFill>
                <a:schemeClr val="bg1"/>
              </a:solidFill>
            </a:endParaRPr>
          </a:p>
        </p:txBody>
      </p:sp>
    </p:spTree>
    <p:extLst>
      <p:ext uri="{BB962C8B-B14F-4D97-AF65-F5344CB8AC3E}">
        <p14:creationId xmlns:p14="http://schemas.microsoft.com/office/powerpoint/2010/main" val="23769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5443ED-D119-4A11-8E86-D5CF21A7E320}"/>
              </a:ext>
            </a:extLst>
          </p:cNvPr>
          <p:cNvSpPr>
            <a:spLocks noGrp="1"/>
          </p:cNvSpPr>
          <p:nvPr>
            <p:ph type="title"/>
          </p:nvPr>
        </p:nvSpPr>
        <p:spPr>
          <a:xfrm>
            <a:off x="457200" y="704088"/>
            <a:ext cx="8229600" cy="1231075"/>
          </a:xfrm>
        </p:spPr>
        <p:txBody>
          <a:bodyPr>
            <a:normAutofit fontScale="90000"/>
          </a:bodyPr>
          <a:lstStyle/>
          <a:p>
            <a:r>
              <a:rPr lang="en-GB" dirty="0"/>
              <a:t>Stander instrument for airway management under GA </a:t>
            </a:r>
            <a:endParaRPr lang="ar-SA" dirty="0"/>
          </a:p>
        </p:txBody>
      </p:sp>
      <p:sp>
        <p:nvSpPr>
          <p:cNvPr id="6" name="عنصر نائب للمحتوى 5">
            <a:extLst>
              <a:ext uri="{FF2B5EF4-FFF2-40B4-BE49-F238E27FC236}">
                <a16:creationId xmlns:a16="http://schemas.microsoft.com/office/drawing/2014/main" id="{07C9A6E3-CB21-42E5-AB41-44319BD63EC5}"/>
              </a:ext>
            </a:extLst>
          </p:cNvPr>
          <p:cNvSpPr>
            <a:spLocks noGrp="1"/>
          </p:cNvSpPr>
          <p:nvPr>
            <p:ph idx="1"/>
          </p:nvPr>
        </p:nvSpPr>
        <p:spPr/>
        <p:txBody>
          <a:bodyPr>
            <a:normAutofit fontScale="92500" lnSpcReduction="10000"/>
          </a:bodyPr>
          <a:lstStyle/>
          <a:p>
            <a:r>
              <a:rPr lang="en-GB" dirty="0" err="1"/>
              <a:t>Anesthesia</a:t>
            </a:r>
            <a:r>
              <a:rPr lang="en-GB" dirty="0"/>
              <a:t> face mask </a:t>
            </a:r>
          </a:p>
          <a:p>
            <a:pPr marL="0" indent="0">
              <a:buNone/>
            </a:pPr>
            <a:r>
              <a:rPr lang="en-GB" dirty="0"/>
              <a:t>Advantage </a:t>
            </a:r>
          </a:p>
          <a:p>
            <a:r>
              <a:rPr lang="en-GB" dirty="0"/>
              <a:t>Facilitate GA inhalational induction and maintenance with out airway instrumentation and irritation   </a:t>
            </a:r>
          </a:p>
          <a:p>
            <a:r>
              <a:rPr lang="en-GB" dirty="0"/>
              <a:t>Adequately sealing the mouth and nose to allow positive pressure ventilation</a:t>
            </a:r>
          </a:p>
          <a:p>
            <a:r>
              <a:rPr lang="en-GB" dirty="0"/>
              <a:t>Variable sizes and disposable </a:t>
            </a:r>
          </a:p>
          <a:p>
            <a:pPr marL="0" indent="0">
              <a:buNone/>
            </a:pPr>
            <a:r>
              <a:rPr lang="en-GB" dirty="0"/>
              <a:t>Disadvantage </a:t>
            </a:r>
          </a:p>
          <a:p>
            <a:r>
              <a:rPr lang="en-GB" dirty="0"/>
              <a:t>Hands are not free</a:t>
            </a:r>
          </a:p>
          <a:p>
            <a:r>
              <a:rPr lang="en-GB" dirty="0"/>
              <a:t>High positive pressure may cause gastric distention and risk of aspiration  </a:t>
            </a:r>
            <a:endParaRPr lang="ar-SA" dirty="0"/>
          </a:p>
        </p:txBody>
      </p:sp>
    </p:spTree>
    <p:extLst>
      <p:ext uri="{BB962C8B-B14F-4D97-AF65-F5344CB8AC3E}">
        <p14:creationId xmlns:p14="http://schemas.microsoft.com/office/powerpoint/2010/main" val="75435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482CFC-FB1C-4E63-891B-B2AD7FF57A30}"/>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4121D9A9-0E27-4876-B209-F2F8D540B5EA}"/>
              </a:ext>
            </a:extLst>
          </p:cNvPr>
          <p:cNvPicPr>
            <a:picLocks noGrp="1" noChangeAspect="1"/>
          </p:cNvPicPr>
          <p:nvPr>
            <p:ph idx="1"/>
          </p:nvPr>
        </p:nvPicPr>
        <p:blipFill>
          <a:blip r:embed="rId2"/>
          <a:stretch>
            <a:fillRect/>
          </a:stretch>
        </p:blipFill>
        <p:spPr>
          <a:xfrm>
            <a:off x="2267512" y="2428950"/>
            <a:ext cx="4608975" cy="3401863"/>
          </a:xfrm>
          <a:prstGeom prst="rect">
            <a:avLst/>
          </a:prstGeom>
        </p:spPr>
      </p:pic>
    </p:spTree>
    <p:extLst>
      <p:ext uri="{BB962C8B-B14F-4D97-AF65-F5344CB8AC3E}">
        <p14:creationId xmlns:p14="http://schemas.microsoft.com/office/powerpoint/2010/main" val="24332825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CD79E6-7873-44D2-9EEC-1A8A3FC9BA13}"/>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B52B9E16-48A6-4506-8902-D0A7301CC392}"/>
              </a:ext>
            </a:extLst>
          </p:cNvPr>
          <p:cNvSpPr>
            <a:spLocks noGrp="1"/>
          </p:cNvSpPr>
          <p:nvPr>
            <p:ph idx="1"/>
          </p:nvPr>
        </p:nvSpPr>
        <p:spPr/>
        <p:txBody>
          <a:bodyPr/>
          <a:lstStyle/>
          <a:p>
            <a:pPr marL="0" indent="0">
              <a:buNone/>
            </a:pPr>
            <a:r>
              <a:rPr lang="en-GB" sz="3200" dirty="0"/>
              <a:t>Oropharyngeal airway </a:t>
            </a:r>
          </a:p>
          <a:p>
            <a:pPr marL="0" indent="0">
              <a:buNone/>
            </a:pPr>
            <a:r>
              <a:rPr lang="en-GB" dirty="0"/>
              <a:t>Advantage </a:t>
            </a:r>
          </a:p>
          <a:p>
            <a:r>
              <a:rPr lang="en-GB" dirty="0"/>
              <a:t>Variable sizes </a:t>
            </a:r>
          </a:p>
          <a:p>
            <a:r>
              <a:rPr lang="en-GB" dirty="0"/>
              <a:t>Disposable</a:t>
            </a:r>
          </a:p>
          <a:p>
            <a:r>
              <a:rPr lang="en-GB" dirty="0"/>
              <a:t>Adjunct to face mask and displace the tongue and open the airway </a:t>
            </a:r>
          </a:p>
          <a:p>
            <a:pPr marL="0" indent="0">
              <a:buNone/>
            </a:pPr>
            <a:r>
              <a:rPr lang="en-GB" dirty="0"/>
              <a:t>Disadvantage </a:t>
            </a:r>
          </a:p>
          <a:p>
            <a:r>
              <a:rPr lang="en-GB" dirty="0"/>
              <a:t>Highly irritant to the airway if patient gag reflex is present it will cause vomiting and airway obstruction</a:t>
            </a:r>
            <a:endParaRPr lang="ar-SA" dirty="0"/>
          </a:p>
        </p:txBody>
      </p:sp>
    </p:spTree>
    <p:extLst>
      <p:ext uri="{BB962C8B-B14F-4D97-AF65-F5344CB8AC3E}">
        <p14:creationId xmlns:p14="http://schemas.microsoft.com/office/powerpoint/2010/main" val="2370859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1521A4-52C9-4F3E-BF9F-9974E92DFCF8}"/>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B090939A-A9CB-4D75-BB98-99794D1D2D4C}"/>
              </a:ext>
            </a:extLst>
          </p:cNvPr>
          <p:cNvPicPr>
            <a:picLocks noGrp="1" noChangeAspect="1"/>
          </p:cNvPicPr>
          <p:nvPr>
            <p:ph idx="1"/>
          </p:nvPr>
        </p:nvPicPr>
        <p:blipFill>
          <a:blip r:embed="rId2"/>
          <a:stretch>
            <a:fillRect/>
          </a:stretch>
        </p:blipFill>
        <p:spPr>
          <a:xfrm>
            <a:off x="1043609" y="3058319"/>
            <a:ext cx="1800199" cy="2143125"/>
          </a:xfrm>
          <a:prstGeom prst="rect">
            <a:avLst/>
          </a:prstGeom>
        </p:spPr>
      </p:pic>
      <p:pic>
        <p:nvPicPr>
          <p:cNvPr id="6" name="صورة 5">
            <a:extLst>
              <a:ext uri="{FF2B5EF4-FFF2-40B4-BE49-F238E27FC236}">
                <a16:creationId xmlns:a16="http://schemas.microsoft.com/office/drawing/2014/main" id="{1E686FDF-11A5-4D63-BA68-75392C6FA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060848"/>
            <a:ext cx="3157909" cy="3230289"/>
          </a:xfrm>
          <a:prstGeom prst="rect">
            <a:avLst/>
          </a:prstGeom>
        </p:spPr>
      </p:pic>
    </p:spTree>
    <p:extLst>
      <p:ext uri="{BB962C8B-B14F-4D97-AF65-F5344CB8AC3E}">
        <p14:creationId xmlns:p14="http://schemas.microsoft.com/office/powerpoint/2010/main" val="3313988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6C75DC-3C95-4E76-8500-0CEB33276483}"/>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6A37962F-016E-4D30-83CF-8B02B4C17D3F}"/>
              </a:ext>
            </a:extLst>
          </p:cNvPr>
          <p:cNvSpPr>
            <a:spLocks noGrp="1"/>
          </p:cNvSpPr>
          <p:nvPr>
            <p:ph idx="1"/>
          </p:nvPr>
        </p:nvSpPr>
        <p:spPr/>
        <p:txBody>
          <a:bodyPr/>
          <a:lstStyle/>
          <a:p>
            <a:pPr marL="0" indent="0">
              <a:buNone/>
            </a:pPr>
            <a:r>
              <a:rPr lang="en-GB" dirty="0"/>
              <a:t>Nasopharyngeal airway </a:t>
            </a:r>
          </a:p>
          <a:p>
            <a:pPr marL="0" indent="0">
              <a:buNone/>
            </a:pPr>
            <a:r>
              <a:rPr lang="en-GB" dirty="0"/>
              <a:t>Advantage </a:t>
            </a:r>
          </a:p>
          <a:p>
            <a:pPr marL="0" indent="0">
              <a:buNone/>
            </a:pPr>
            <a:r>
              <a:rPr lang="en-GB" dirty="0"/>
              <a:t>-Can be used in conscious and semiconscious patient </a:t>
            </a:r>
          </a:p>
          <a:p>
            <a:pPr marL="0" indent="0">
              <a:buNone/>
            </a:pPr>
            <a:r>
              <a:rPr lang="en-GB" dirty="0"/>
              <a:t>-Variable sizes </a:t>
            </a:r>
          </a:p>
          <a:p>
            <a:pPr marL="0" indent="0">
              <a:buNone/>
            </a:pPr>
            <a:r>
              <a:rPr lang="en-GB" dirty="0"/>
              <a:t>-Disposable </a:t>
            </a:r>
          </a:p>
          <a:p>
            <a:pPr marL="0" indent="0">
              <a:buNone/>
            </a:pPr>
            <a:r>
              <a:rPr lang="en-GB" dirty="0"/>
              <a:t>Disadvantage </a:t>
            </a:r>
          </a:p>
          <a:p>
            <a:pPr marL="0" indent="0">
              <a:buNone/>
            </a:pPr>
            <a:r>
              <a:rPr lang="en-GB" dirty="0"/>
              <a:t>Nasal trauma and epistaxis </a:t>
            </a:r>
            <a:endParaRPr lang="ar-SA" dirty="0"/>
          </a:p>
        </p:txBody>
      </p:sp>
    </p:spTree>
    <p:extLst>
      <p:ext uri="{BB962C8B-B14F-4D97-AF65-F5344CB8AC3E}">
        <p14:creationId xmlns:p14="http://schemas.microsoft.com/office/powerpoint/2010/main" val="562810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0FF6F3-5A78-46EE-97EE-BDC7496E30F3}"/>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id="{E67EEF10-CB7E-4F20-92DE-C4DB630936D4}"/>
              </a:ext>
            </a:extLst>
          </p:cNvPr>
          <p:cNvPicPr>
            <a:picLocks noGrp="1" noChangeAspect="1"/>
          </p:cNvPicPr>
          <p:nvPr>
            <p:ph idx="1"/>
          </p:nvPr>
        </p:nvPicPr>
        <p:blipFill>
          <a:blip r:embed="rId2"/>
          <a:stretch>
            <a:fillRect/>
          </a:stretch>
        </p:blipFill>
        <p:spPr>
          <a:xfrm>
            <a:off x="899592" y="2791619"/>
            <a:ext cx="2376264" cy="2676525"/>
          </a:xfrm>
          <a:prstGeom prst="rect">
            <a:avLst/>
          </a:prstGeom>
        </p:spPr>
      </p:pic>
      <p:pic>
        <p:nvPicPr>
          <p:cNvPr id="6" name="صورة 5">
            <a:extLst>
              <a:ext uri="{FF2B5EF4-FFF2-40B4-BE49-F238E27FC236}">
                <a16:creationId xmlns:a16="http://schemas.microsoft.com/office/drawing/2014/main" id="{C940F265-237A-4378-9C98-F8DAC0B2D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852935"/>
            <a:ext cx="3024336" cy="2232249"/>
          </a:xfrm>
          <a:prstGeom prst="rect">
            <a:avLst/>
          </a:prstGeom>
        </p:spPr>
      </p:pic>
    </p:spTree>
    <p:extLst>
      <p:ext uri="{BB962C8B-B14F-4D97-AF65-F5344CB8AC3E}">
        <p14:creationId xmlns:p14="http://schemas.microsoft.com/office/powerpoint/2010/main" val="764047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4A45E7-F821-43AF-9273-9DBCA0E2BA31}"/>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B33DD7E-14F2-483A-907F-6CDCEB90FBCB}"/>
              </a:ext>
            </a:extLst>
          </p:cNvPr>
          <p:cNvSpPr>
            <a:spLocks noGrp="1"/>
          </p:cNvSpPr>
          <p:nvPr>
            <p:ph idx="1"/>
          </p:nvPr>
        </p:nvSpPr>
        <p:spPr/>
        <p:txBody>
          <a:bodyPr/>
          <a:lstStyle/>
          <a:p>
            <a:r>
              <a:rPr lang="en-GB" dirty="0"/>
              <a:t>Classic or direct laryngoscopy</a:t>
            </a:r>
          </a:p>
          <a:p>
            <a:r>
              <a:rPr lang="en-GB" dirty="0"/>
              <a:t>Macintosh (curved)</a:t>
            </a:r>
          </a:p>
          <a:p>
            <a:r>
              <a:rPr lang="en-GB" dirty="0"/>
              <a:t>Miller (straight) </a:t>
            </a:r>
          </a:p>
          <a:p>
            <a:endParaRPr lang="en-GB" dirty="0"/>
          </a:p>
          <a:p>
            <a:endParaRPr lang="ar-SA" dirty="0"/>
          </a:p>
        </p:txBody>
      </p:sp>
      <p:pic>
        <p:nvPicPr>
          <p:cNvPr id="5" name="صورة 4">
            <a:extLst>
              <a:ext uri="{FF2B5EF4-FFF2-40B4-BE49-F238E27FC236}">
                <a16:creationId xmlns:a16="http://schemas.microsoft.com/office/drawing/2014/main" id="{94AB6D33-6AB5-441F-BCB4-64EAA4454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780928"/>
            <a:ext cx="1847850" cy="2304256"/>
          </a:xfrm>
          <a:prstGeom prst="rect">
            <a:avLst/>
          </a:prstGeom>
        </p:spPr>
      </p:pic>
      <p:pic>
        <p:nvPicPr>
          <p:cNvPr id="6" name="صورة 5">
            <a:extLst>
              <a:ext uri="{FF2B5EF4-FFF2-40B4-BE49-F238E27FC236}">
                <a16:creationId xmlns:a16="http://schemas.microsoft.com/office/drawing/2014/main" id="{4D088B29-6E15-43CA-904A-E9FF3BF1BD15}"/>
              </a:ext>
            </a:extLst>
          </p:cNvPr>
          <p:cNvPicPr>
            <a:picLocks noChangeAspect="1"/>
          </p:cNvPicPr>
          <p:nvPr/>
        </p:nvPicPr>
        <p:blipFill>
          <a:blip r:embed="rId3"/>
          <a:stretch>
            <a:fillRect/>
          </a:stretch>
        </p:blipFill>
        <p:spPr>
          <a:xfrm>
            <a:off x="1143000" y="3501008"/>
            <a:ext cx="3573016" cy="2652904"/>
          </a:xfrm>
          <a:prstGeom prst="rect">
            <a:avLst/>
          </a:prstGeom>
        </p:spPr>
      </p:pic>
    </p:spTree>
    <p:extLst>
      <p:ext uri="{BB962C8B-B14F-4D97-AF65-F5344CB8AC3E}">
        <p14:creationId xmlns:p14="http://schemas.microsoft.com/office/powerpoint/2010/main" val="225863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802D6B-F62A-4084-86B7-81AC395D604D}"/>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3076DEE-2096-4B30-ACB8-D2D0C870E1EF}"/>
              </a:ext>
            </a:extLst>
          </p:cNvPr>
          <p:cNvSpPr>
            <a:spLocks noGrp="1"/>
          </p:cNvSpPr>
          <p:nvPr>
            <p:ph idx="1"/>
          </p:nvPr>
        </p:nvSpPr>
        <p:spPr/>
        <p:txBody>
          <a:bodyPr>
            <a:normAutofit/>
          </a:bodyPr>
          <a:lstStyle/>
          <a:p>
            <a:pPr algn="l"/>
            <a:r>
              <a:rPr lang="en-US" b="1" dirty="0"/>
              <a:t>MALIGNANT HYPERTHERMIA (MH)</a:t>
            </a:r>
            <a:endParaRPr lang="ar-SA" b="1" dirty="0"/>
          </a:p>
          <a:p>
            <a:pPr algn="l"/>
            <a:r>
              <a:rPr lang="en-GB" dirty="0"/>
              <a:t>A known history or suggestive history (e.g., hyperthermia or rigidity during </a:t>
            </a:r>
            <a:r>
              <a:rPr lang="en-GB" dirty="0" err="1"/>
              <a:t>anesthesia</a:t>
            </a:r>
            <a:r>
              <a:rPr lang="en-GB" dirty="0"/>
              <a:t>) of malignant hyperthermia in a patient or family member must be clearly documented in the preoperative assessment</a:t>
            </a:r>
            <a:endParaRPr lang="ar-SA" dirty="0"/>
          </a:p>
          <a:p>
            <a:pPr algn="l"/>
            <a:r>
              <a:rPr lang="en-GB" dirty="0"/>
              <a:t>Team must be informed so MH protocol must be  ready </a:t>
            </a:r>
          </a:p>
          <a:p>
            <a:pPr algn="l"/>
            <a:r>
              <a:rPr lang="en-GB" dirty="0"/>
              <a:t>Patient are asymptomatic until they are exposed to triggering agents  (Volatile &amp; SUX).</a:t>
            </a:r>
            <a:endParaRPr lang="ar-SA" dirty="0"/>
          </a:p>
          <a:p>
            <a:pPr algn="l"/>
            <a:r>
              <a:rPr lang="en-GB" dirty="0"/>
              <a:t>C</a:t>
            </a:r>
            <a:r>
              <a:rPr lang="en-US" dirty="0" err="1"/>
              <a:t>ertain</a:t>
            </a:r>
            <a:r>
              <a:rPr lang="en-US" dirty="0"/>
              <a:t> neuromuscular diseases are  associated with elevated risks of MH , including some muscular dystrophies (i.e., Duchenne, Becker, myotonic), </a:t>
            </a:r>
            <a:endParaRPr lang="ar-SA" dirty="0"/>
          </a:p>
        </p:txBody>
      </p:sp>
    </p:spTree>
    <p:extLst>
      <p:ext uri="{BB962C8B-B14F-4D97-AF65-F5344CB8AC3E}">
        <p14:creationId xmlns:p14="http://schemas.microsoft.com/office/powerpoint/2010/main" val="238491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FC0E3D-7235-4EA5-AE35-427064174853}"/>
              </a:ext>
            </a:extLst>
          </p:cNvPr>
          <p:cNvSpPr>
            <a:spLocks noGrp="1"/>
          </p:cNvSpPr>
          <p:nvPr>
            <p:ph type="title"/>
          </p:nvPr>
        </p:nvSpPr>
        <p:spPr/>
        <p:txBody>
          <a:bodyPr/>
          <a:lstStyle/>
          <a:p>
            <a:r>
              <a:rPr lang="en-GB" dirty="0" err="1"/>
              <a:t>Supraglotic</a:t>
            </a:r>
            <a:r>
              <a:rPr lang="en-GB" dirty="0"/>
              <a:t> devices </a:t>
            </a:r>
            <a:endParaRPr lang="ar-SA" dirty="0"/>
          </a:p>
        </p:txBody>
      </p:sp>
      <p:sp>
        <p:nvSpPr>
          <p:cNvPr id="3" name="عنصر نائب للمحتوى 2">
            <a:extLst>
              <a:ext uri="{FF2B5EF4-FFF2-40B4-BE49-F238E27FC236}">
                <a16:creationId xmlns:a16="http://schemas.microsoft.com/office/drawing/2014/main" id="{349A52DC-DA8A-4F9D-A085-463350979255}"/>
              </a:ext>
            </a:extLst>
          </p:cNvPr>
          <p:cNvSpPr>
            <a:spLocks noGrp="1"/>
          </p:cNvSpPr>
          <p:nvPr>
            <p:ph idx="1"/>
          </p:nvPr>
        </p:nvSpPr>
        <p:spPr/>
        <p:txBody>
          <a:bodyPr/>
          <a:lstStyle/>
          <a:p>
            <a:r>
              <a:rPr lang="en-GB" dirty="0"/>
              <a:t>Laryngeal mask </a:t>
            </a:r>
          </a:p>
          <a:p>
            <a:endParaRPr lang="en-GB" dirty="0"/>
          </a:p>
          <a:p>
            <a:endParaRPr lang="ar-SA" dirty="0"/>
          </a:p>
        </p:txBody>
      </p:sp>
      <p:pic>
        <p:nvPicPr>
          <p:cNvPr id="4" name="صورة 3">
            <a:extLst>
              <a:ext uri="{FF2B5EF4-FFF2-40B4-BE49-F238E27FC236}">
                <a16:creationId xmlns:a16="http://schemas.microsoft.com/office/drawing/2014/main" id="{24DD3157-4034-4213-9915-149D62DD6C39}"/>
              </a:ext>
            </a:extLst>
          </p:cNvPr>
          <p:cNvPicPr>
            <a:picLocks noChangeAspect="1"/>
          </p:cNvPicPr>
          <p:nvPr/>
        </p:nvPicPr>
        <p:blipFill>
          <a:blip r:embed="rId2"/>
          <a:stretch>
            <a:fillRect/>
          </a:stretch>
        </p:blipFill>
        <p:spPr>
          <a:xfrm>
            <a:off x="1043609" y="2357437"/>
            <a:ext cx="3096344" cy="3015779"/>
          </a:xfrm>
          <a:prstGeom prst="rect">
            <a:avLst/>
          </a:prstGeom>
        </p:spPr>
      </p:pic>
      <p:pic>
        <p:nvPicPr>
          <p:cNvPr id="5" name="صورة 4">
            <a:extLst>
              <a:ext uri="{FF2B5EF4-FFF2-40B4-BE49-F238E27FC236}">
                <a16:creationId xmlns:a16="http://schemas.microsoft.com/office/drawing/2014/main" id="{38E70FAE-E46B-4FE5-A710-A2D4A6F4FCF5}"/>
              </a:ext>
            </a:extLst>
          </p:cNvPr>
          <p:cNvPicPr>
            <a:picLocks noChangeAspect="1"/>
          </p:cNvPicPr>
          <p:nvPr/>
        </p:nvPicPr>
        <p:blipFill>
          <a:blip r:embed="rId3"/>
          <a:stretch>
            <a:fillRect/>
          </a:stretch>
        </p:blipFill>
        <p:spPr>
          <a:xfrm>
            <a:off x="4644008" y="2376487"/>
            <a:ext cx="2592288" cy="2636689"/>
          </a:xfrm>
          <a:prstGeom prst="rect">
            <a:avLst/>
          </a:prstGeom>
        </p:spPr>
      </p:pic>
    </p:spTree>
    <p:extLst>
      <p:ext uri="{BB962C8B-B14F-4D97-AF65-F5344CB8AC3E}">
        <p14:creationId xmlns:p14="http://schemas.microsoft.com/office/powerpoint/2010/main" val="2592216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F3CC6E-642A-41E7-9061-CDCD9AACD302}"/>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E384FE0-A7D2-4FED-B236-463B5E1428B2}"/>
              </a:ext>
            </a:extLst>
          </p:cNvPr>
          <p:cNvSpPr>
            <a:spLocks noGrp="1"/>
          </p:cNvSpPr>
          <p:nvPr>
            <p:ph idx="1"/>
          </p:nvPr>
        </p:nvSpPr>
        <p:spPr/>
        <p:txBody>
          <a:bodyPr>
            <a:normAutofit fontScale="92500" lnSpcReduction="10000"/>
          </a:bodyPr>
          <a:lstStyle/>
          <a:p>
            <a:pPr marL="0" indent="0">
              <a:buNone/>
            </a:pPr>
            <a:r>
              <a:rPr lang="en-GB" dirty="0"/>
              <a:t>Advantage </a:t>
            </a:r>
          </a:p>
          <a:p>
            <a:pPr marL="0" indent="0">
              <a:buNone/>
            </a:pPr>
            <a:r>
              <a:rPr lang="en-GB" dirty="0"/>
              <a:t>-Does not need advance training </a:t>
            </a:r>
          </a:p>
          <a:p>
            <a:pPr marL="0" indent="0">
              <a:buNone/>
            </a:pPr>
            <a:r>
              <a:rPr lang="en-GB" dirty="0"/>
              <a:t>-Variable sizes </a:t>
            </a:r>
          </a:p>
          <a:p>
            <a:pPr marL="0" indent="0">
              <a:buNone/>
            </a:pPr>
            <a:r>
              <a:rPr lang="en-GB" dirty="0"/>
              <a:t>-Allow positive pressure ventilation (max 25 cmh2o pressure)</a:t>
            </a:r>
          </a:p>
          <a:p>
            <a:pPr marL="0" indent="0">
              <a:buNone/>
            </a:pPr>
            <a:r>
              <a:rPr lang="en-GB" dirty="0"/>
              <a:t>-Emergency tool in difficult ventilation and intubation</a:t>
            </a:r>
          </a:p>
          <a:p>
            <a:pPr marL="0" indent="0">
              <a:buNone/>
            </a:pPr>
            <a:r>
              <a:rPr lang="en-GB" dirty="0"/>
              <a:t>Disadvantage </a:t>
            </a:r>
          </a:p>
          <a:p>
            <a:pPr marL="0" indent="0">
              <a:buNone/>
            </a:pPr>
            <a:r>
              <a:rPr lang="en-GB" dirty="0"/>
              <a:t>Easily displaced causing laryngospasm and airway obstruction </a:t>
            </a:r>
          </a:p>
          <a:p>
            <a:pPr marL="0" indent="0">
              <a:buNone/>
            </a:pPr>
            <a:r>
              <a:rPr lang="en-GB" dirty="0"/>
              <a:t>Dose not protect from aspiration </a:t>
            </a:r>
          </a:p>
          <a:p>
            <a:pPr marL="0" indent="0">
              <a:buNone/>
            </a:pPr>
            <a:r>
              <a:rPr lang="en-GB" dirty="0"/>
              <a:t>High ventilation pressure lead to stomach insufflation </a:t>
            </a:r>
          </a:p>
          <a:p>
            <a:pPr marL="0" indent="0">
              <a:buNone/>
            </a:pPr>
            <a:r>
              <a:rPr lang="en-GB" dirty="0"/>
              <a:t>Not ideal for long surgical procedure or surgery in the airway  </a:t>
            </a:r>
            <a:endParaRPr lang="ar-SA" dirty="0"/>
          </a:p>
        </p:txBody>
      </p:sp>
    </p:spTree>
    <p:extLst>
      <p:ext uri="{BB962C8B-B14F-4D97-AF65-F5344CB8AC3E}">
        <p14:creationId xmlns:p14="http://schemas.microsoft.com/office/powerpoint/2010/main" val="2650893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56C21A-AF56-4F46-B852-1CF83023167F}"/>
              </a:ext>
            </a:extLst>
          </p:cNvPr>
          <p:cNvSpPr>
            <a:spLocks noGrp="1"/>
          </p:cNvSpPr>
          <p:nvPr>
            <p:ph type="title"/>
          </p:nvPr>
        </p:nvSpPr>
        <p:spPr/>
        <p:txBody>
          <a:bodyPr/>
          <a:lstStyle/>
          <a:p>
            <a:r>
              <a:rPr lang="en-GB" dirty="0" err="1"/>
              <a:t>Infraglottic</a:t>
            </a:r>
            <a:r>
              <a:rPr lang="en-GB" dirty="0"/>
              <a:t> airway devices  </a:t>
            </a:r>
            <a:endParaRPr lang="ar-SA" dirty="0"/>
          </a:p>
        </p:txBody>
      </p:sp>
      <p:sp>
        <p:nvSpPr>
          <p:cNvPr id="3" name="عنصر نائب للمحتوى 2">
            <a:extLst>
              <a:ext uri="{FF2B5EF4-FFF2-40B4-BE49-F238E27FC236}">
                <a16:creationId xmlns:a16="http://schemas.microsoft.com/office/drawing/2014/main" id="{8D2B65B5-2688-4727-B199-173D8FD79AAC}"/>
              </a:ext>
            </a:extLst>
          </p:cNvPr>
          <p:cNvSpPr>
            <a:spLocks noGrp="1"/>
          </p:cNvSpPr>
          <p:nvPr>
            <p:ph idx="1"/>
          </p:nvPr>
        </p:nvSpPr>
        <p:spPr/>
        <p:txBody>
          <a:bodyPr/>
          <a:lstStyle/>
          <a:p>
            <a:r>
              <a:rPr lang="en-GB" dirty="0"/>
              <a:t>Endotracheal tube </a:t>
            </a:r>
          </a:p>
          <a:p>
            <a:endParaRPr lang="en-GB" dirty="0"/>
          </a:p>
          <a:p>
            <a:endParaRPr lang="ar-SA" dirty="0"/>
          </a:p>
        </p:txBody>
      </p:sp>
      <p:pic>
        <p:nvPicPr>
          <p:cNvPr id="4" name="صورة 3">
            <a:extLst>
              <a:ext uri="{FF2B5EF4-FFF2-40B4-BE49-F238E27FC236}">
                <a16:creationId xmlns:a16="http://schemas.microsoft.com/office/drawing/2014/main" id="{26265D69-905E-433B-B598-FE028AB090FA}"/>
              </a:ext>
            </a:extLst>
          </p:cNvPr>
          <p:cNvPicPr>
            <a:picLocks noChangeAspect="1"/>
          </p:cNvPicPr>
          <p:nvPr/>
        </p:nvPicPr>
        <p:blipFill>
          <a:blip r:embed="rId2"/>
          <a:stretch>
            <a:fillRect/>
          </a:stretch>
        </p:blipFill>
        <p:spPr>
          <a:xfrm>
            <a:off x="1907704" y="2628900"/>
            <a:ext cx="4093046" cy="2168252"/>
          </a:xfrm>
          <a:prstGeom prst="rect">
            <a:avLst/>
          </a:prstGeom>
        </p:spPr>
      </p:pic>
    </p:spTree>
    <p:extLst>
      <p:ext uri="{BB962C8B-B14F-4D97-AF65-F5344CB8AC3E}">
        <p14:creationId xmlns:p14="http://schemas.microsoft.com/office/powerpoint/2010/main" val="3725732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1748C8-CF4E-4941-9408-6A2DA458B420}"/>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5C13F523-7248-46FA-BDEF-2B9F063C89EB}"/>
              </a:ext>
            </a:extLst>
          </p:cNvPr>
          <p:cNvSpPr>
            <a:spLocks noGrp="1"/>
          </p:cNvSpPr>
          <p:nvPr>
            <p:ph idx="1"/>
          </p:nvPr>
        </p:nvSpPr>
        <p:spPr/>
        <p:txBody>
          <a:bodyPr>
            <a:normAutofit fontScale="92500" lnSpcReduction="20000"/>
          </a:bodyPr>
          <a:lstStyle/>
          <a:p>
            <a:pPr marL="0" indent="0">
              <a:buNone/>
            </a:pPr>
            <a:r>
              <a:rPr lang="en-GB" dirty="0"/>
              <a:t>Advantage </a:t>
            </a:r>
          </a:p>
          <a:p>
            <a:r>
              <a:rPr lang="en-GB" dirty="0"/>
              <a:t>Secure the airway</a:t>
            </a:r>
          </a:p>
          <a:p>
            <a:r>
              <a:rPr lang="en-GB" dirty="0"/>
              <a:t>Allow Positive pressure ventilation with no risk od gastric </a:t>
            </a:r>
            <a:r>
              <a:rPr lang="en-GB" dirty="0" err="1"/>
              <a:t>insuflation</a:t>
            </a:r>
            <a:r>
              <a:rPr lang="en-GB" dirty="0"/>
              <a:t> </a:t>
            </a:r>
          </a:p>
          <a:p>
            <a:r>
              <a:rPr lang="en-GB" dirty="0"/>
              <a:t>Protect from aspiration better than </a:t>
            </a:r>
            <a:r>
              <a:rPr lang="en-GB" dirty="0" err="1"/>
              <a:t>suprgllotic</a:t>
            </a:r>
            <a:r>
              <a:rPr lang="en-GB" dirty="0"/>
              <a:t> devices </a:t>
            </a:r>
          </a:p>
          <a:p>
            <a:r>
              <a:rPr lang="en-GB" dirty="0"/>
              <a:t>Used for long surgical and airway procedure </a:t>
            </a:r>
          </a:p>
          <a:p>
            <a:r>
              <a:rPr lang="en-GB" dirty="0"/>
              <a:t>Allow suction of the airway </a:t>
            </a:r>
          </a:p>
          <a:p>
            <a:pPr marL="0" indent="0">
              <a:buNone/>
            </a:pPr>
            <a:r>
              <a:rPr lang="en-GB" dirty="0"/>
              <a:t>Disadvantage </a:t>
            </a:r>
          </a:p>
          <a:p>
            <a:pPr marL="0" indent="0">
              <a:buNone/>
            </a:pPr>
            <a:r>
              <a:rPr lang="en-GB" dirty="0"/>
              <a:t>-Need high skill of training </a:t>
            </a:r>
          </a:p>
          <a:p>
            <a:pPr marL="0" indent="0">
              <a:buNone/>
            </a:pPr>
            <a:r>
              <a:rPr lang="en-GB" dirty="0"/>
              <a:t>-Endobronchial intubation and lung collapse </a:t>
            </a:r>
          </a:p>
          <a:p>
            <a:pPr marL="0" indent="0">
              <a:buNone/>
            </a:pPr>
            <a:r>
              <a:rPr lang="en-GB" dirty="0"/>
              <a:t>-Risk of vocal cord injury </a:t>
            </a:r>
          </a:p>
          <a:p>
            <a:pPr marL="0" indent="0">
              <a:buNone/>
            </a:pPr>
            <a:r>
              <a:rPr lang="en-GB" dirty="0"/>
              <a:t>  </a:t>
            </a:r>
          </a:p>
          <a:p>
            <a:endParaRPr lang="ar-SA" dirty="0"/>
          </a:p>
        </p:txBody>
      </p:sp>
    </p:spTree>
    <p:extLst>
      <p:ext uri="{BB962C8B-B14F-4D97-AF65-F5344CB8AC3E}">
        <p14:creationId xmlns:p14="http://schemas.microsoft.com/office/powerpoint/2010/main" val="6865086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4D1A3E-F7D0-44C7-A98B-2511D378BE60}"/>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6216EA94-E281-4787-B8C7-768F0E43A873}"/>
              </a:ext>
            </a:extLst>
          </p:cNvPr>
          <p:cNvSpPr>
            <a:spLocks noGrp="1"/>
          </p:cNvSpPr>
          <p:nvPr>
            <p:ph idx="1"/>
          </p:nvPr>
        </p:nvSpPr>
        <p:spPr/>
        <p:txBody>
          <a:bodyPr>
            <a:normAutofit lnSpcReduction="10000"/>
          </a:bodyPr>
          <a:lstStyle/>
          <a:p>
            <a:r>
              <a:rPr lang="en-GB" dirty="0"/>
              <a:t>Sizes </a:t>
            </a:r>
          </a:p>
          <a:p>
            <a:r>
              <a:rPr lang="en-GB" dirty="0" err="1"/>
              <a:t>Pediatric</a:t>
            </a:r>
            <a:r>
              <a:rPr lang="en-GB" dirty="0"/>
              <a:t> 1- 8 year old is age/4+4  (age divided by 4 +4)</a:t>
            </a:r>
          </a:p>
          <a:p>
            <a:r>
              <a:rPr lang="en-GB" dirty="0" err="1"/>
              <a:t>e.g</a:t>
            </a:r>
            <a:r>
              <a:rPr lang="en-GB" dirty="0"/>
              <a:t>   4 y old  boy need ETT is 4/4+4= 1+4= 5 ID</a:t>
            </a:r>
          </a:p>
          <a:p>
            <a:r>
              <a:rPr lang="en-GB" dirty="0"/>
              <a:t>Depth by equal chest movement </a:t>
            </a:r>
          </a:p>
          <a:p>
            <a:r>
              <a:rPr lang="en-GB" dirty="0"/>
              <a:t>Age/2 +12 = depth from lip</a:t>
            </a:r>
          </a:p>
          <a:p>
            <a:r>
              <a:rPr lang="en-GB" dirty="0" err="1"/>
              <a:t>e.g</a:t>
            </a:r>
            <a:r>
              <a:rPr lang="en-GB" dirty="0"/>
              <a:t> 4 year old boy tube will be fixed at : 4/2+12= 2+12 = 14 cm fixation at lip </a:t>
            </a:r>
          </a:p>
          <a:p>
            <a:r>
              <a:rPr lang="en-GB" dirty="0"/>
              <a:t>Adult </a:t>
            </a:r>
          </a:p>
          <a:p>
            <a:r>
              <a:rPr lang="en-GB" dirty="0"/>
              <a:t>Female 7 I D and fix at 19 cm</a:t>
            </a:r>
          </a:p>
          <a:p>
            <a:r>
              <a:rPr lang="en-GB" dirty="0"/>
              <a:t>Male   7.5-8 ID fix at 21 cm </a:t>
            </a:r>
          </a:p>
          <a:p>
            <a:endParaRPr lang="ar-SA" dirty="0"/>
          </a:p>
        </p:txBody>
      </p:sp>
    </p:spTree>
    <p:extLst>
      <p:ext uri="{BB962C8B-B14F-4D97-AF65-F5344CB8AC3E}">
        <p14:creationId xmlns:p14="http://schemas.microsoft.com/office/powerpoint/2010/main" val="1523290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en-US" altLang="en-US" dirty="0"/>
              <a:t>Bag Valve Mask</a:t>
            </a:r>
          </a:p>
        </p:txBody>
      </p:sp>
      <p:pic>
        <p:nvPicPr>
          <p:cNvPr id="56323" name="Picture 1028" descr="pneu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1776477"/>
            <a:ext cx="3190875" cy="5218112"/>
          </a:xfrm>
          <a:prstGeom prst="rect">
            <a:avLst/>
          </a:prstGeom>
          <a:solidFill>
            <a:srgbClr val="000000"/>
          </a:solidFill>
          <a:ln>
            <a:noFill/>
          </a:ln>
          <a:effectLst>
            <a:outerShdw blurRad="63500" dist="91581" dir="19578596" algn="ctr" rotWithShape="0">
              <a:srgbClr val="FF0000">
                <a:alpha val="74998"/>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56324"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80" y="1789176"/>
            <a:ext cx="3930650" cy="5205413"/>
          </a:xfrm>
          <a:prstGeom prst="rect">
            <a:avLst/>
          </a:prstGeom>
          <a:solidFill>
            <a:srgbClr val="000000"/>
          </a:solidFill>
          <a:ln>
            <a:noFill/>
          </a:ln>
          <a:effectLst>
            <a:outerShdw blurRad="63500" dist="91581" dir="19578596" algn="ctr" rotWithShape="0">
              <a:srgbClr val="FF0000">
                <a:alpha val="74998"/>
              </a:srgb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27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174546-3DFA-44DA-82D3-1ECD91473436}"/>
              </a:ext>
            </a:extLst>
          </p:cNvPr>
          <p:cNvSpPr>
            <a:spLocks noGrp="1"/>
          </p:cNvSpPr>
          <p:nvPr>
            <p:ph type="title"/>
          </p:nvPr>
        </p:nvSpPr>
        <p:spPr>
          <a:xfrm>
            <a:off x="457200" y="704088"/>
            <a:ext cx="8229600" cy="492664"/>
          </a:xfrm>
        </p:spPr>
        <p:txBody>
          <a:bodyPr>
            <a:normAutofit fontScale="90000"/>
          </a:bodyPr>
          <a:lstStyle/>
          <a:p>
            <a:pPr rtl="0"/>
            <a:r>
              <a:rPr lang="en-GB" dirty="0"/>
              <a:t>A</a:t>
            </a:r>
            <a:r>
              <a:rPr lang="en-US" dirty="0" err="1"/>
              <a:t>nesthesia</a:t>
            </a:r>
            <a:r>
              <a:rPr lang="en-US" dirty="0"/>
              <a:t> Breathing Circuit </a:t>
            </a:r>
            <a:endParaRPr lang="ar-SA" dirty="0"/>
          </a:p>
        </p:txBody>
      </p:sp>
      <p:sp>
        <p:nvSpPr>
          <p:cNvPr id="3" name="عنصر نائب للمحتوى 2">
            <a:extLst>
              <a:ext uri="{FF2B5EF4-FFF2-40B4-BE49-F238E27FC236}">
                <a16:creationId xmlns:a16="http://schemas.microsoft.com/office/drawing/2014/main" id="{C7BC70C3-326F-4748-8E21-BDA6C1B39379}"/>
              </a:ext>
            </a:extLst>
          </p:cNvPr>
          <p:cNvSpPr>
            <a:spLocks noGrp="1"/>
          </p:cNvSpPr>
          <p:nvPr>
            <p:ph idx="1"/>
          </p:nvPr>
        </p:nvSpPr>
        <p:spPr>
          <a:xfrm>
            <a:off x="395536" y="1412776"/>
            <a:ext cx="8229600" cy="4389120"/>
          </a:xfrm>
        </p:spPr>
        <p:txBody>
          <a:bodyPr/>
          <a:lstStyle/>
          <a:p>
            <a:pPr algn="l" rtl="0">
              <a:buNone/>
            </a:pPr>
            <a:r>
              <a:rPr lang="en-US" dirty="0"/>
              <a:t>The breathing circuit is the critical connection</a:t>
            </a:r>
          </a:p>
          <a:p>
            <a:pPr algn="l" rtl="0">
              <a:buNone/>
            </a:pPr>
            <a:r>
              <a:rPr lang="en-US" dirty="0"/>
              <a:t>between the anesthesia machine and the patient</a:t>
            </a:r>
          </a:p>
          <a:p>
            <a:pPr algn="l" rtl="0">
              <a:buNone/>
            </a:pPr>
            <a:r>
              <a:rPr lang="en-US" dirty="0"/>
              <a:t>Through which anesthesiologist can give positive pressure ventilation </a:t>
            </a:r>
          </a:p>
          <a:p>
            <a:pPr algn="l" rtl="0">
              <a:buNone/>
            </a:pPr>
            <a:endParaRPr lang="ar-SA" dirty="0"/>
          </a:p>
        </p:txBody>
      </p:sp>
      <p:pic>
        <p:nvPicPr>
          <p:cNvPr id="5" name="صورة 4">
            <a:extLst>
              <a:ext uri="{FF2B5EF4-FFF2-40B4-BE49-F238E27FC236}">
                <a16:creationId xmlns:a16="http://schemas.microsoft.com/office/drawing/2014/main" id="{83A94BE0-F1A2-48D9-A9DF-EE6F1FDB9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284984"/>
            <a:ext cx="5400599" cy="2592288"/>
          </a:xfrm>
          <a:prstGeom prst="rect">
            <a:avLst/>
          </a:prstGeom>
        </p:spPr>
      </p:pic>
    </p:spTree>
    <p:extLst>
      <p:ext uri="{BB962C8B-B14F-4D97-AF65-F5344CB8AC3E}">
        <p14:creationId xmlns:p14="http://schemas.microsoft.com/office/powerpoint/2010/main" val="523320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a:xfrm>
            <a:off x="406400" y="228600"/>
            <a:ext cx="7523163" cy="914400"/>
          </a:xfrm>
        </p:spPr>
        <p:txBody>
          <a:bodyPr>
            <a:normAutofit fontScale="90000"/>
          </a:bodyPr>
          <a:lstStyle/>
          <a:p>
            <a:r>
              <a:rPr lang="en-US" altLang="en-US" dirty="0"/>
              <a:t>Difficult Airway </a:t>
            </a:r>
            <a:r>
              <a:rPr lang="en-US" altLang="en-US" dirty="0" err="1"/>
              <a:t>Mangement</a:t>
            </a:r>
            <a:r>
              <a:rPr lang="en-US" altLang="en-US" dirty="0"/>
              <a:t> Tools</a:t>
            </a:r>
          </a:p>
        </p:txBody>
      </p:sp>
      <p:sp>
        <p:nvSpPr>
          <p:cNvPr id="55299" name="Rectangle 1027"/>
          <p:cNvSpPr>
            <a:spLocks noGrp="1" noChangeArrowheads="1"/>
          </p:cNvSpPr>
          <p:nvPr>
            <p:ph type="body" sz="half" idx="1"/>
          </p:nvPr>
        </p:nvSpPr>
        <p:spPr>
          <a:xfrm>
            <a:off x="357188" y="1643063"/>
            <a:ext cx="4267200" cy="4724400"/>
          </a:xfrm>
        </p:spPr>
        <p:txBody>
          <a:bodyPr/>
          <a:lstStyle/>
          <a:p>
            <a:pPr marL="0" indent="0">
              <a:buNone/>
            </a:pPr>
            <a:endParaRPr lang="en-US" altLang="en-US" dirty="0"/>
          </a:p>
          <a:p>
            <a:r>
              <a:rPr lang="en-US" altLang="en-US" dirty="0" err="1"/>
              <a:t>Fiberoptic</a:t>
            </a:r>
            <a:r>
              <a:rPr lang="en-US" altLang="en-US" dirty="0"/>
              <a:t>: rigid, flexible</a:t>
            </a:r>
          </a:p>
          <a:p>
            <a:r>
              <a:rPr lang="en-US" altLang="en-US" dirty="0"/>
              <a:t>Video Laryngoscopy</a:t>
            </a:r>
          </a:p>
        </p:txBody>
      </p:sp>
      <p:sp>
        <p:nvSpPr>
          <p:cNvPr id="55300" name="Rectangle 1028"/>
          <p:cNvSpPr>
            <a:spLocks noGrp="1" noChangeArrowheads="1"/>
          </p:cNvSpPr>
          <p:nvPr>
            <p:ph type="body" sz="half" idx="2"/>
          </p:nvPr>
        </p:nvSpPr>
        <p:spPr>
          <a:xfrm>
            <a:off x="4429125" y="1571625"/>
            <a:ext cx="4343400" cy="4724400"/>
          </a:xfrm>
        </p:spPr>
        <p:txBody>
          <a:bodyPr/>
          <a:lstStyle/>
          <a:p>
            <a:r>
              <a:rPr lang="en-US" altLang="en-US" dirty="0" err="1"/>
              <a:t>Lightwand</a:t>
            </a:r>
            <a:endParaRPr lang="en-US" altLang="en-US" dirty="0"/>
          </a:p>
          <a:p>
            <a:r>
              <a:rPr lang="en-US" altLang="en-US" dirty="0" err="1"/>
              <a:t>Bougie</a:t>
            </a:r>
            <a:endParaRPr lang="en-US" altLang="en-US" dirty="0"/>
          </a:p>
          <a:p>
            <a:r>
              <a:rPr lang="en-US" altLang="en-US" dirty="0" err="1"/>
              <a:t>Transtracheal</a:t>
            </a:r>
            <a:r>
              <a:rPr lang="en-US" altLang="en-US" dirty="0"/>
              <a:t> jet</a:t>
            </a:r>
          </a:p>
          <a:p>
            <a:r>
              <a:rPr lang="en-US" sz="2800" dirty="0"/>
              <a:t>single use Flexible Scope</a:t>
            </a:r>
            <a:endParaRPr lang="en-US" altLang="en-US" dirty="0"/>
          </a:p>
        </p:txBody>
      </p:sp>
    </p:spTree>
    <p:extLst>
      <p:ext uri="{BB962C8B-B14F-4D97-AF65-F5344CB8AC3E}">
        <p14:creationId xmlns:p14="http://schemas.microsoft.com/office/powerpoint/2010/main" val="6858207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dirty="0"/>
              <a:t>2. Intubating Stylet (</a:t>
            </a:r>
            <a:r>
              <a:rPr lang="en-US" altLang="en-US" dirty="0" err="1"/>
              <a:t>Bougie</a:t>
            </a:r>
            <a:r>
              <a:rPr lang="en-US" altLang="en-US" dirty="0"/>
              <a:t>)</a:t>
            </a:r>
          </a:p>
        </p:txBody>
      </p:sp>
      <p:pic>
        <p:nvPicPr>
          <p:cNvPr id="79875" name="Picture 7" descr="Green_Field_Bougie"/>
          <p:cNvPicPr>
            <a:picLocks noChangeAspect="1" noChangeArrowheads="1"/>
          </p:cNvPicPr>
          <p:nvPr/>
        </p:nvPicPr>
        <p:blipFill>
          <a:blip r:embed="rId2">
            <a:extLst>
              <a:ext uri="{28A0092B-C50C-407E-A947-70E740481C1C}">
                <a14:useLocalDpi xmlns:a14="http://schemas.microsoft.com/office/drawing/2010/main" val="0"/>
              </a:ext>
            </a:extLst>
          </a:blip>
          <a:srcRect r="1888" b="6981"/>
          <a:stretch>
            <a:fillRect/>
          </a:stretch>
        </p:blipFill>
        <p:spPr bwMode="auto">
          <a:xfrm>
            <a:off x="825500" y="2071688"/>
            <a:ext cx="77470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6421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286000"/>
            <a:ext cx="7086600" cy="1828800"/>
          </a:xfrm>
        </p:spPr>
        <p:txBody>
          <a:bodyPr/>
          <a:lstStyle/>
          <a:p>
            <a:r>
              <a:rPr lang="en-US" dirty="0"/>
              <a:t>Advanced video assisted Airway Devices</a:t>
            </a:r>
          </a:p>
        </p:txBody>
      </p:sp>
    </p:spTree>
    <p:extLst>
      <p:ext uri="{BB962C8B-B14F-4D97-AF65-F5344CB8AC3E}">
        <p14:creationId xmlns:p14="http://schemas.microsoft.com/office/powerpoint/2010/main" val="210504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BEFF5A-5B2B-4D9E-A775-BD56AC804911}"/>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20C92324-137F-4AFB-B63B-9464767E404C}"/>
              </a:ext>
            </a:extLst>
          </p:cNvPr>
          <p:cNvSpPr>
            <a:spLocks noGrp="1"/>
          </p:cNvSpPr>
          <p:nvPr>
            <p:ph idx="1"/>
          </p:nvPr>
        </p:nvSpPr>
        <p:spPr/>
        <p:txBody>
          <a:bodyPr>
            <a:normAutofit/>
          </a:bodyPr>
          <a:lstStyle/>
          <a:p>
            <a:pPr marL="0" indent="0" algn="l">
              <a:buNone/>
            </a:pPr>
            <a:r>
              <a:rPr lang="en-GB" sz="2400" b="1" dirty="0"/>
              <a:t>Smokers and Second-Hand Smoke Exposure </a:t>
            </a:r>
          </a:p>
          <a:p>
            <a:pPr marL="0" indent="0" algn="l">
              <a:buNone/>
            </a:pPr>
            <a:r>
              <a:rPr lang="en-GB" dirty="0"/>
              <a:t>-It increase  risks for a range of postoperative complications, including mortality, cardiac complications, pulmonary complications, acute stroke, and surgical site infections.</a:t>
            </a:r>
            <a:endParaRPr lang="ar-SA" dirty="0"/>
          </a:p>
          <a:p>
            <a:pPr marL="0" indent="0" algn="l">
              <a:buNone/>
            </a:pPr>
            <a:r>
              <a:rPr lang="en-GB" dirty="0"/>
              <a:t>-Child is a passive smoker if any at home is smoking and this will increase respiratory complication</a:t>
            </a:r>
            <a:endParaRPr lang="ar-SA" dirty="0"/>
          </a:p>
        </p:txBody>
      </p:sp>
    </p:spTree>
    <p:extLst>
      <p:ext uri="{BB962C8B-B14F-4D97-AF65-F5344CB8AC3E}">
        <p14:creationId xmlns:p14="http://schemas.microsoft.com/office/powerpoint/2010/main" val="17461742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altLang="ar-SA"/>
              <a:t>Glidescope with Disposable Blade</a:t>
            </a:r>
          </a:p>
        </p:txBody>
      </p:sp>
      <p:pic>
        <p:nvPicPr>
          <p:cNvPr id="30723" name="Picture 3" descr="cobalt_system450x334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905000"/>
            <a:ext cx="6477000" cy="4806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2663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solidFill>
                  <a:srgbClr val="FF0000"/>
                </a:solidFill>
              </a:rPr>
              <a:t>Post anesthesia care unit</a:t>
            </a:r>
            <a:br>
              <a:rPr lang="en-US" sz="6000" b="1" dirty="0">
                <a:solidFill>
                  <a:srgbClr val="FF0000"/>
                </a:solidFill>
              </a:rPr>
            </a:br>
            <a:r>
              <a:rPr lang="en-US" sz="6000" b="1" dirty="0">
                <a:solidFill>
                  <a:srgbClr val="FF0000"/>
                </a:solidFill>
              </a:rPr>
              <a:t>“</a:t>
            </a:r>
            <a:r>
              <a:rPr lang="en-US" sz="6000" b="1" dirty="0" err="1">
                <a:solidFill>
                  <a:srgbClr val="FF0000"/>
                </a:solidFill>
              </a:rPr>
              <a:t>pacu</a:t>
            </a:r>
            <a:r>
              <a:rPr lang="en-US" sz="6000" b="1" dirty="0">
                <a:solidFill>
                  <a:srgbClr val="FF0000"/>
                </a:solidFill>
              </a:rPr>
              <a: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5349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60" y="138531"/>
            <a:ext cx="10018713" cy="1752599"/>
          </a:xfrm>
        </p:spPr>
        <p:txBody>
          <a:bodyPr/>
          <a:lstStyle/>
          <a:p>
            <a:r>
              <a:rPr lang="en-US" dirty="0">
                <a:solidFill>
                  <a:srgbClr val="FF0000"/>
                </a:solidFill>
              </a:rPr>
              <a:t>Post  Anesthesia Care Unit (PACU)</a:t>
            </a:r>
          </a:p>
        </p:txBody>
      </p:sp>
      <p:sp>
        <p:nvSpPr>
          <p:cNvPr id="5" name="TextBox 4"/>
          <p:cNvSpPr txBox="1"/>
          <p:nvPr/>
        </p:nvSpPr>
        <p:spPr>
          <a:xfrm>
            <a:off x="1915509" y="2161309"/>
            <a:ext cx="9097063" cy="3970318"/>
          </a:xfrm>
          <a:prstGeom prst="rect">
            <a:avLst/>
          </a:prstGeom>
          <a:noFill/>
        </p:spPr>
        <p:txBody>
          <a:bodyPr wrap="square" rtlCol="0">
            <a:spAutoFit/>
          </a:bodyPr>
          <a:lstStyle/>
          <a:p>
            <a:pPr algn="l"/>
            <a:r>
              <a:rPr lang="en-US" dirty="0"/>
              <a:t>The role of the anesthetist is not limited to theatres. There may be a</a:t>
            </a:r>
          </a:p>
          <a:p>
            <a:pPr algn="l"/>
            <a:r>
              <a:rPr lang="en-US" dirty="0"/>
              <a:t>number of postoperative responsibilities to undertake, both in the</a:t>
            </a:r>
          </a:p>
          <a:p>
            <a:pPr algn="l"/>
            <a:r>
              <a:rPr lang="en-US" dirty="0"/>
              <a:t>recovery room and on the surgical ward. </a:t>
            </a:r>
          </a:p>
          <a:p>
            <a:pPr algn="l"/>
            <a:endParaRPr lang="en-US" dirty="0"/>
          </a:p>
          <a:p>
            <a:pPr algn="l"/>
            <a:r>
              <a:rPr lang="en-US" dirty="0"/>
              <a:t>After receiving anesthesia for a surgery or procedure a patient is sent to the PACU to recover and wake up .</a:t>
            </a:r>
          </a:p>
          <a:p>
            <a:pPr algn="l"/>
            <a:endParaRPr lang="en-US" dirty="0"/>
          </a:p>
          <a:p>
            <a:pPr algn="l"/>
            <a:r>
              <a:rPr lang="en-US" dirty="0"/>
              <a:t>The PACU is a critical care unit where the patient’s vital signs are closely observed ,pain management begins , and fluids are given .</a:t>
            </a:r>
          </a:p>
          <a:p>
            <a:pPr algn="l"/>
            <a:endParaRPr lang="en-US" dirty="0"/>
          </a:p>
          <a:p>
            <a:pPr algn="l"/>
            <a:r>
              <a:rPr lang="en-US" dirty="0"/>
              <a:t>The nursing staff is skilled in recognizing and managing problems in patients after receiving anesthesia . </a:t>
            </a:r>
          </a:p>
          <a:p>
            <a:pPr algn="l"/>
            <a:endParaRPr lang="en-US" dirty="0"/>
          </a:p>
          <a:p>
            <a:pPr algn="l"/>
            <a:r>
              <a:rPr lang="en-US" dirty="0"/>
              <a:t>The PACU is under the direction of the Department of Anesthesiology. </a:t>
            </a:r>
          </a:p>
        </p:txBody>
      </p:sp>
    </p:spTree>
    <p:extLst>
      <p:ext uri="{BB962C8B-B14F-4D97-AF65-F5344CB8AC3E}">
        <p14:creationId xmlns:p14="http://schemas.microsoft.com/office/powerpoint/2010/main" val="14945457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214314"/>
            <a:ext cx="7772400" cy="928687"/>
          </a:xfrm>
          <a:ln>
            <a:solidFill>
              <a:schemeClr val="accent1"/>
            </a:solidFill>
            <a:miter lim="800000"/>
            <a:headEnd/>
            <a:tailEnd/>
          </a:ln>
        </p:spPr>
        <p:txBody>
          <a:bodyPr/>
          <a:lstStyle/>
          <a:p>
            <a:pPr algn="ctr" eaLnBrk="1" hangingPunct="1"/>
            <a:r>
              <a:rPr lang="en-US" altLang="en-US" b="1" dirty="0">
                <a:solidFill>
                  <a:srgbClr val="FF0000"/>
                </a:solidFill>
              </a:rPr>
              <a:t>Admission to PACU</a:t>
            </a:r>
          </a:p>
        </p:txBody>
      </p:sp>
      <p:sp>
        <p:nvSpPr>
          <p:cNvPr id="7171" name="Rectangle 3"/>
          <p:cNvSpPr>
            <a:spLocks noGrp="1" noChangeArrowheads="1"/>
          </p:cNvSpPr>
          <p:nvPr>
            <p:ph idx="1"/>
          </p:nvPr>
        </p:nvSpPr>
        <p:spPr>
          <a:xfrm>
            <a:off x="1238250" y="1500188"/>
            <a:ext cx="9786938" cy="4089400"/>
          </a:xfrm>
        </p:spPr>
        <p:txBody>
          <a:bodyPr rtlCol="0">
            <a:normAutofit fontScale="92500" lnSpcReduction="20000"/>
          </a:bodyPr>
          <a:lstStyle/>
          <a:p>
            <a:pPr algn="l">
              <a:lnSpc>
                <a:spcPct val="200000"/>
              </a:lnSpc>
              <a:spcBef>
                <a:spcPts val="0"/>
              </a:spcBef>
              <a:spcAft>
                <a:spcPts val="0"/>
              </a:spcAft>
              <a:buNone/>
              <a:defRPr/>
            </a:pPr>
            <a:r>
              <a:rPr lang="en-US" sz="3600" b="1" dirty="0">
                <a:effectLst>
                  <a:outerShdw blurRad="38100" dist="38100" dir="2700000" algn="tl">
                    <a:srgbClr val="000000">
                      <a:alpha val="43137"/>
                    </a:srgbClr>
                  </a:outerShdw>
                </a:effectLst>
              </a:rPr>
              <a:t>Steps:</a:t>
            </a:r>
          </a:p>
          <a:p>
            <a:pPr algn="l">
              <a:lnSpc>
                <a:spcPct val="150000"/>
              </a:lnSpc>
              <a:spcBef>
                <a:spcPts val="0"/>
              </a:spcBef>
              <a:spcAft>
                <a:spcPts val="0"/>
              </a:spcAft>
              <a:defRPr/>
            </a:pPr>
            <a:r>
              <a:rPr lang="en-US" sz="2800" b="1" dirty="0"/>
              <a:t>Coordinate prior to arrival,</a:t>
            </a:r>
          </a:p>
          <a:p>
            <a:pPr algn="l">
              <a:lnSpc>
                <a:spcPct val="150000"/>
              </a:lnSpc>
              <a:spcBef>
                <a:spcPts val="0"/>
              </a:spcBef>
              <a:spcAft>
                <a:spcPts val="0"/>
              </a:spcAft>
              <a:defRPr/>
            </a:pPr>
            <a:r>
              <a:rPr lang="en-US" sz="2800" b="1" dirty="0"/>
              <a:t>Assess airway,</a:t>
            </a:r>
          </a:p>
          <a:p>
            <a:pPr algn="l">
              <a:lnSpc>
                <a:spcPct val="150000"/>
              </a:lnSpc>
              <a:spcBef>
                <a:spcPts val="0"/>
              </a:spcBef>
              <a:spcAft>
                <a:spcPts val="0"/>
              </a:spcAft>
              <a:defRPr/>
            </a:pPr>
            <a:r>
              <a:rPr lang="en-US" sz="2800" b="1" dirty="0"/>
              <a:t>Administer oxygen,</a:t>
            </a:r>
          </a:p>
          <a:p>
            <a:pPr algn="l">
              <a:lnSpc>
                <a:spcPct val="150000"/>
              </a:lnSpc>
              <a:spcBef>
                <a:spcPts val="0"/>
              </a:spcBef>
              <a:spcAft>
                <a:spcPts val="0"/>
              </a:spcAft>
              <a:defRPr/>
            </a:pPr>
            <a:r>
              <a:rPr lang="en-US" sz="2800" b="1" dirty="0"/>
              <a:t>Apply monitors,</a:t>
            </a:r>
          </a:p>
          <a:p>
            <a:pPr algn="l">
              <a:lnSpc>
                <a:spcPct val="150000"/>
              </a:lnSpc>
              <a:spcBef>
                <a:spcPts val="0"/>
              </a:spcBef>
              <a:spcAft>
                <a:spcPts val="0"/>
              </a:spcAft>
              <a:defRPr/>
            </a:pPr>
            <a:r>
              <a:rPr lang="en-US" sz="2800" b="1" dirty="0"/>
              <a:t>Obtain vital signs,</a:t>
            </a:r>
          </a:p>
          <a:p>
            <a:pPr algn="l">
              <a:lnSpc>
                <a:spcPct val="150000"/>
              </a:lnSpc>
              <a:spcBef>
                <a:spcPts val="0"/>
              </a:spcBef>
              <a:spcAft>
                <a:spcPts val="0"/>
              </a:spcAft>
              <a:defRPr/>
            </a:pPr>
            <a:r>
              <a:rPr lang="en-US" sz="2800" b="1" dirty="0"/>
              <a:t>Receive report from anesthesia personnel.</a:t>
            </a:r>
          </a:p>
        </p:txBody>
      </p:sp>
    </p:spTree>
    <p:extLst>
      <p:ext uri="{BB962C8B-B14F-4D97-AF65-F5344CB8AC3E}">
        <p14:creationId xmlns:p14="http://schemas.microsoft.com/office/powerpoint/2010/main" val="1403921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p:cTn id="7"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p:cTn id="13"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p:cTn id="19" dur="500" fill="hold"/>
                                        <p:tgtEl>
                                          <p:spTgt spid="717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p:cTn id="25"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p:cTn id="31" dur="500" fill="hold"/>
                                        <p:tgtEl>
                                          <p:spTgt spid="717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717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p:cTn id="37"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717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38375" y="71439"/>
            <a:ext cx="7600950" cy="928687"/>
          </a:xfrm>
          <a:ln>
            <a:solidFill>
              <a:schemeClr val="accent1"/>
            </a:solidFill>
            <a:miter lim="800000"/>
            <a:headEnd/>
            <a:tailEnd/>
          </a:ln>
        </p:spPr>
        <p:txBody>
          <a:bodyPr/>
          <a:lstStyle/>
          <a:p>
            <a:pPr eaLnBrk="1" hangingPunct="1"/>
            <a:r>
              <a:rPr lang="en-US" altLang="en-US" b="1" dirty="0">
                <a:solidFill>
                  <a:srgbClr val="FF0000"/>
                </a:solidFill>
              </a:rPr>
              <a:t>Monitoring in the PACU</a:t>
            </a:r>
          </a:p>
        </p:txBody>
      </p:sp>
      <p:sp>
        <p:nvSpPr>
          <p:cNvPr id="10243" name="Rectangle 3"/>
          <p:cNvSpPr>
            <a:spLocks noGrp="1" noChangeArrowheads="1"/>
          </p:cNvSpPr>
          <p:nvPr>
            <p:ph idx="1"/>
          </p:nvPr>
        </p:nvSpPr>
        <p:spPr>
          <a:xfrm>
            <a:off x="1023939" y="1071564"/>
            <a:ext cx="10144125" cy="5572125"/>
          </a:xfrm>
        </p:spPr>
        <p:txBody>
          <a:bodyPr rtlCol="0">
            <a:normAutofit/>
          </a:bodyPr>
          <a:lstStyle/>
          <a:p>
            <a:pPr algn="l">
              <a:lnSpc>
                <a:spcPct val="150000"/>
              </a:lnSpc>
              <a:spcBef>
                <a:spcPct val="5000"/>
              </a:spcBef>
              <a:spcAft>
                <a:spcPts val="0"/>
              </a:spcAft>
              <a:defRPr/>
            </a:pPr>
            <a:r>
              <a:rPr lang="en-US" b="1" dirty="0"/>
              <a:t>Baseline vital signs.</a:t>
            </a:r>
          </a:p>
          <a:p>
            <a:pPr algn="l">
              <a:lnSpc>
                <a:spcPct val="150000"/>
              </a:lnSpc>
              <a:spcBef>
                <a:spcPct val="5000"/>
              </a:spcBef>
              <a:spcAft>
                <a:spcPts val="0"/>
              </a:spcAft>
              <a:defRPr/>
            </a:pPr>
            <a:r>
              <a:rPr lang="en-US" b="1" dirty="0"/>
              <a:t>Respiration</a:t>
            </a:r>
          </a:p>
          <a:p>
            <a:pPr lvl="1" algn="l">
              <a:spcBef>
                <a:spcPct val="5000"/>
              </a:spcBef>
              <a:spcAft>
                <a:spcPts val="0"/>
              </a:spcAft>
              <a:defRPr/>
            </a:pPr>
            <a:r>
              <a:rPr lang="en-US" b="1" dirty="0"/>
              <a:t>RR/min, Rhythm</a:t>
            </a:r>
          </a:p>
          <a:p>
            <a:pPr lvl="1" algn="l">
              <a:spcBef>
                <a:spcPct val="5000"/>
              </a:spcBef>
              <a:spcAft>
                <a:spcPts val="0"/>
              </a:spcAft>
              <a:defRPr/>
            </a:pPr>
            <a:r>
              <a:rPr lang="en-US" b="1" dirty="0"/>
              <a:t>Pulse oximetry</a:t>
            </a:r>
          </a:p>
          <a:p>
            <a:pPr algn="l">
              <a:lnSpc>
                <a:spcPct val="150000"/>
              </a:lnSpc>
              <a:spcBef>
                <a:spcPct val="5000"/>
              </a:spcBef>
              <a:spcAft>
                <a:spcPts val="0"/>
              </a:spcAft>
              <a:defRPr/>
            </a:pPr>
            <a:r>
              <a:rPr lang="en-US" b="1" dirty="0"/>
              <a:t>Circulation</a:t>
            </a:r>
          </a:p>
          <a:p>
            <a:pPr lvl="1" algn="l">
              <a:spcBef>
                <a:spcPct val="5000"/>
              </a:spcBef>
              <a:spcAft>
                <a:spcPts val="0"/>
              </a:spcAft>
              <a:defRPr/>
            </a:pPr>
            <a:r>
              <a:rPr lang="en-US" b="1" dirty="0"/>
              <a:t>PR/min &amp; Blood pressure</a:t>
            </a:r>
          </a:p>
          <a:p>
            <a:pPr lvl="1" algn="l">
              <a:spcBef>
                <a:spcPct val="5000"/>
              </a:spcBef>
              <a:spcAft>
                <a:spcPts val="0"/>
              </a:spcAft>
              <a:defRPr/>
            </a:pPr>
            <a:r>
              <a:rPr lang="en-US" b="1" dirty="0"/>
              <a:t>ECG</a:t>
            </a:r>
          </a:p>
          <a:p>
            <a:pPr algn="l">
              <a:lnSpc>
                <a:spcPct val="150000"/>
              </a:lnSpc>
              <a:spcBef>
                <a:spcPct val="5000"/>
              </a:spcBef>
              <a:spcAft>
                <a:spcPts val="0"/>
              </a:spcAft>
              <a:defRPr/>
            </a:pPr>
            <a:r>
              <a:rPr lang="en-US" b="1" dirty="0"/>
              <a:t>Level of consciousness</a:t>
            </a:r>
          </a:p>
          <a:p>
            <a:pPr algn="l">
              <a:lnSpc>
                <a:spcPct val="150000"/>
              </a:lnSpc>
              <a:spcBef>
                <a:spcPct val="5000"/>
              </a:spcBef>
              <a:spcAft>
                <a:spcPts val="0"/>
              </a:spcAft>
              <a:defRPr/>
            </a:pPr>
            <a:r>
              <a:rPr lang="en-US" b="1" dirty="0"/>
              <a:t>Pain scores</a:t>
            </a:r>
          </a:p>
        </p:txBody>
      </p:sp>
    </p:spTree>
    <p:extLst>
      <p:ext uri="{BB962C8B-B14F-4D97-AF65-F5344CB8AC3E}">
        <p14:creationId xmlns:p14="http://schemas.microsoft.com/office/powerpoint/2010/main" val="9597133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24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2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24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43">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8" fill="hold" grpId="0" nodeType="with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500" fill="hold"/>
                                        <p:tgtEl>
                                          <p:spTgt spid="10243">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1024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243">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8" fill="hold" grpId="0" nodeType="with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 calcmode="lin" valueType="num">
                                      <p:cBhvr>
                                        <p:cTn id="27" dur="500" fill="hold"/>
                                        <p:tgtEl>
                                          <p:spTgt spid="10243">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10243">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02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p:cTn id="35" dur="500" fill="hold"/>
                                        <p:tgtEl>
                                          <p:spTgt spid="10243">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1024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0243">
                                            <p:txEl>
                                              <p:pRg st="4" end="4"/>
                                            </p:txEl>
                                          </p:spTgt>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10243">
                                            <p:txEl>
                                              <p:pRg st="5" end="5"/>
                                            </p:txEl>
                                          </p:spTgt>
                                        </p:tgtEl>
                                        <p:attrNameLst>
                                          <p:attrName>style.visibility</p:attrName>
                                        </p:attrNameLst>
                                      </p:cBhvr>
                                      <p:to>
                                        <p:strVal val="visible"/>
                                      </p:to>
                                    </p:set>
                                    <p:anim calcmode="lin" valueType="num">
                                      <p:cBhvr>
                                        <p:cTn id="41" dur="500" fill="hold"/>
                                        <p:tgtEl>
                                          <p:spTgt spid="10243">
                                            <p:txEl>
                                              <p:pRg st="5" end="5"/>
                                            </p:txEl>
                                          </p:spTgt>
                                        </p:tgtEl>
                                        <p:attrNameLst>
                                          <p:attrName>ppt_x</p:attrName>
                                        </p:attrNameLst>
                                      </p:cBhvr>
                                      <p:tavLst>
                                        <p:tav tm="0">
                                          <p:val>
                                            <p:strVal val="#ppt_x-#ppt_w/2"/>
                                          </p:val>
                                        </p:tav>
                                        <p:tav tm="100000">
                                          <p:val>
                                            <p:strVal val="#ppt_x"/>
                                          </p:val>
                                        </p:tav>
                                      </p:tavLst>
                                    </p:anim>
                                    <p:anim calcmode="lin" valueType="num">
                                      <p:cBhvr>
                                        <p:cTn id="42" dur="500" fill="hold"/>
                                        <p:tgtEl>
                                          <p:spTgt spid="10243">
                                            <p:txEl>
                                              <p:pRg st="5" end="5"/>
                                            </p:txEl>
                                          </p:spTgt>
                                        </p:tgtEl>
                                        <p:attrNameLst>
                                          <p:attrName>ppt_y</p:attrName>
                                        </p:attrNameLst>
                                      </p:cBhvr>
                                      <p:tavLst>
                                        <p:tav tm="0">
                                          <p:val>
                                            <p:strVal val="#ppt_y"/>
                                          </p:val>
                                        </p:tav>
                                        <p:tav tm="100000">
                                          <p:val>
                                            <p:strVal val="#ppt_y"/>
                                          </p:val>
                                        </p:tav>
                                      </p:tavLst>
                                    </p:anim>
                                    <p:anim calcmode="lin" valueType="num">
                                      <p:cBhvr>
                                        <p:cTn id="43" dur="5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0243">
                                            <p:txEl>
                                              <p:pRg st="5" end="5"/>
                                            </p:txEl>
                                          </p:spTgt>
                                        </p:tgtEl>
                                        <p:attrNameLst>
                                          <p:attrName>ppt_h</p:attrName>
                                        </p:attrNameLst>
                                      </p:cBhvr>
                                      <p:tavLst>
                                        <p:tav tm="0">
                                          <p:val>
                                            <p:strVal val="#ppt_h"/>
                                          </p:val>
                                        </p:tav>
                                        <p:tav tm="100000">
                                          <p:val>
                                            <p:strVal val="#ppt_h"/>
                                          </p:val>
                                        </p:tav>
                                      </p:tavLst>
                                    </p:anim>
                                  </p:childTnLst>
                                </p:cTn>
                              </p:par>
                              <p:par>
                                <p:cTn id="45" presetID="17" presetClass="entr" presetSubtype="8" fill="hold" grpId="0" nodeType="withEffect">
                                  <p:stCondLst>
                                    <p:cond delay="0"/>
                                  </p:stCondLst>
                                  <p:childTnLst>
                                    <p:set>
                                      <p:cBhvr>
                                        <p:cTn id="46" dur="1" fill="hold">
                                          <p:stCondLst>
                                            <p:cond delay="0"/>
                                          </p:stCondLst>
                                        </p:cTn>
                                        <p:tgtEl>
                                          <p:spTgt spid="10243">
                                            <p:txEl>
                                              <p:pRg st="6" end="6"/>
                                            </p:txEl>
                                          </p:spTgt>
                                        </p:tgtEl>
                                        <p:attrNameLst>
                                          <p:attrName>style.visibility</p:attrName>
                                        </p:attrNameLst>
                                      </p:cBhvr>
                                      <p:to>
                                        <p:strVal val="visible"/>
                                      </p:to>
                                    </p:set>
                                    <p:anim calcmode="lin" valueType="num">
                                      <p:cBhvr>
                                        <p:cTn id="47" dur="500" fill="hold"/>
                                        <p:tgtEl>
                                          <p:spTgt spid="10243">
                                            <p:txEl>
                                              <p:pRg st="6" end="6"/>
                                            </p:txEl>
                                          </p:spTgt>
                                        </p:tgtEl>
                                        <p:attrNameLst>
                                          <p:attrName>ppt_x</p:attrName>
                                        </p:attrNameLst>
                                      </p:cBhvr>
                                      <p:tavLst>
                                        <p:tav tm="0">
                                          <p:val>
                                            <p:strVal val="#ppt_x-#ppt_w/2"/>
                                          </p:val>
                                        </p:tav>
                                        <p:tav tm="100000">
                                          <p:val>
                                            <p:strVal val="#ppt_x"/>
                                          </p:val>
                                        </p:tav>
                                      </p:tavLst>
                                    </p:anim>
                                    <p:anim calcmode="lin" valueType="num">
                                      <p:cBhvr>
                                        <p:cTn id="48" dur="500" fill="hold"/>
                                        <p:tgtEl>
                                          <p:spTgt spid="10243">
                                            <p:txEl>
                                              <p:pRg st="6" end="6"/>
                                            </p:txEl>
                                          </p:spTgt>
                                        </p:tgtEl>
                                        <p:attrNameLst>
                                          <p:attrName>ppt_y</p:attrName>
                                        </p:attrNameLst>
                                      </p:cBhvr>
                                      <p:tavLst>
                                        <p:tav tm="0">
                                          <p:val>
                                            <p:strVal val="#ppt_y"/>
                                          </p:val>
                                        </p:tav>
                                        <p:tav tm="100000">
                                          <p:val>
                                            <p:strVal val="#ppt_y"/>
                                          </p:val>
                                        </p:tav>
                                      </p:tavLst>
                                    </p:anim>
                                    <p:anim calcmode="lin" valueType="num">
                                      <p:cBhvr>
                                        <p:cTn id="49" dur="5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024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0243">
                                            <p:txEl>
                                              <p:pRg st="7" end="7"/>
                                            </p:txEl>
                                          </p:spTgt>
                                        </p:tgtEl>
                                        <p:attrNameLst>
                                          <p:attrName>style.visibility</p:attrName>
                                        </p:attrNameLst>
                                      </p:cBhvr>
                                      <p:to>
                                        <p:strVal val="visible"/>
                                      </p:to>
                                    </p:set>
                                    <p:anim calcmode="lin" valueType="num">
                                      <p:cBhvr>
                                        <p:cTn id="55" dur="500" fill="hold"/>
                                        <p:tgtEl>
                                          <p:spTgt spid="10243">
                                            <p:txEl>
                                              <p:pRg st="7" end="7"/>
                                            </p:txEl>
                                          </p:spTgt>
                                        </p:tgtEl>
                                        <p:attrNameLst>
                                          <p:attrName>ppt_x</p:attrName>
                                        </p:attrNameLst>
                                      </p:cBhvr>
                                      <p:tavLst>
                                        <p:tav tm="0">
                                          <p:val>
                                            <p:strVal val="#ppt_x-#ppt_w/2"/>
                                          </p:val>
                                        </p:tav>
                                        <p:tav tm="100000">
                                          <p:val>
                                            <p:strVal val="#ppt_x"/>
                                          </p:val>
                                        </p:tav>
                                      </p:tavLst>
                                    </p:anim>
                                    <p:anim calcmode="lin" valueType="num">
                                      <p:cBhvr>
                                        <p:cTn id="56" dur="500" fill="hold"/>
                                        <p:tgtEl>
                                          <p:spTgt spid="10243">
                                            <p:txEl>
                                              <p:pRg st="7" end="7"/>
                                            </p:txEl>
                                          </p:spTgt>
                                        </p:tgtEl>
                                        <p:attrNameLst>
                                          <p:attrName>ppt_y</p:attrName>
                                        </p:attrNameLst>
                                      </p:cBhvr>
                                      <p:tavLst>
                                        <p:tav tm="0">
                                          <p:val>
                                            <p:strVal val="#ppt_y"/>
                                          </p:val>
                                        </p:tav>
                                        <p:tav tm="100000">
                                          <p:val>
                                            <p:strVal val="#ppt_y"/>
                                          </p:val>
                                        </p:tav>
                                      </p:tavLst>
                                    </p:anim>
                                    <p:anim calcmode="lin" valueType="num">
                                      <p:cBhvr>
                                        <p:cTn id="57" dur="500" fill="hold"/>
                                        <p:tgtEl>
                                          <p:spTgt spid="10243">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1024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0243">
                                            <p:txEl>
                                              <p:pRg st="8" end="8"/>
                                            </p:txEl>
                                          </p:spTgt>
                                        </p:tgtEl>
                                        <p:attrNameLst>
                                          <p:attrName>style.visibility</p:attrName>
                                        </p:attrNameLst>
                                      </p:cBhvr>
                                      <p:to>
                                        <p:strVal val="visible"/>
                                      </p:to>
                                    </p:set>
                                    <p:anim calcmode="lin" valueType="num">
                                      <p:cBhvr>
                                        <p:cTn id="63" dur="500" fill="hold"/>
                                        <p:tgtEl>
                                          <p:spTgt spid="10243">
                                            <p:txEl>
                                              <p:pRg st="8" end="8"/>
                                            </p:txEl>
                                          </p:spTgt>
                                        </p:tgtEl>
                                        <p:attrNameLst>
                                          <p:attrName>ppt_x</p:attrName>
                                        </p:attrNameLst>
                                      </p:cBhvr>
                                      <p:tavLst>
                                        <p:tav tm="0">
                                          <p:val>
                                            <p:strVal val="#ppt_x-#ppt_w/2"/>
                                          </p:val>
                                        </p:tav>
                                        <p:tav tm="100000">
                                          <p:val>
                                            <p:strVal val="#ppt_x"/>
                                          </p:val>
                                        </p:tav>
                                      </p:tavLst>
                                    </p:anim>
                                    <p:anim calcmode="lin" valueType="num">
                                      <p:cBhvr>
                                        <p:cTn id="64" dur="500" fill="hold"/>
                                        <p:tgtEl>
                                          <p:spTgt spid="10243">
                                            <p:txEl>
                                              <p:pRg st="8" end="8"/>
                                            </p:txEl>
                                          </p:spTgt>
                                        </p:tgtEl>
                                        <p:attrNameLst>
                                          <p:attrName>ppt_y</p:attrName>
                                        </p:attrNameLst>
                                      </p:cBhvr>
                                      <p:tavLst>
                                        <p:tav tm="0">
                                          <p:val>
                                            <p:strVal val="#ppt_y"/>
                                          </p:val>
                                        </p:tav>
                                        <p:tav tm="100000">
                                          <p:val>
                                            <p:strVal val="#ppt_y"/>
                                          </p:val>
                                        </p:tav>
                                      </p:tavLst>
                                    </p:anim>
                                    <p:anim calcmode="lin" valueType="num">
                                      <p:cBhvr>
                                        <p:cTn id="65" dur="500" fill="hold"/>
                                        <p:tgtEl>
                                          <p:spTgt spid="10243">
                                            <p:txEl>
                                              <p:pRg st="8" end="8"/>
                                            </p:txEl>
                                          </p:spTgt>
                                        </p:tgtEl>
                                        <p:attrNameLst>
                                          <p:attrName>ppt_w</p:attrName>
                                        </p:attrNameLst>
                                      </p:cBhvr>
                                      <p:tavLst>
                                        <p:tav tm="0">
                                          <p:val>
                                            <p:fltVal val="0"/>
                                          </p:val>
                                        </p:tav>
                                        <p:tav tm="100000">
                                          <p:val>
                                            <p:strVal val="#ppt_w"/>
                                          </p:val>
                                        </p:tav>
                                      </p:tavLst>
                                    </p:anim>
                                    <p:anim calcmode="lin" valueType="num">
                                      <p:cBhvr>
                                        <p:cTn id="66" dur="500" fill="hold"/>
                                        <p:tgtEl>
                                          <p:spTgt spid="1024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66939" y="228601"/>
            <a:ext cx="7729537" cy="771525"/>
          </a:xfrm>
          <a:ln>
            <a:solidFill>
              <a:schemeClr val="accent1"/>
            </a:solidFill>
            <a:miter lim="800000"/>
            <a:headEnd/>
            <a:tailEnd/>
          </a:ln>
        </p:spPr>
        <p:txBody>
          <a:bodyPr/>
          <a:lstStyle/>
          <a:p>
            <a:pPr algn="ctr" eaLnBrk="1" hangingPunct="1"/>
            <a:r>
              <a:rPr lang="en-US" altLang="en-US" b="1" dirty="0" err="1">
                <a:solidFill>
                  <a:srgbClr val="FF0000"/>
                </a:solidFill>
              </a:rPr>
              <a:t>Aldrete</a:t>
            </a:r>
            <a:r>
              <a:rPr lang="en-US" altLang="en-US" b="1" dirty="0">
                <a:solidFill>
                  <a:srgbClr val="FF0000"/>
                </a:solidFill>
              </a:rPr>
              <a:t> Score</a:t>
            </a:r>
          </a:p>
        </p:txBody>
      </p:sp>
      <p:graphicFrame>
        <p:nvGraphicFramePr>
          <p:cNvPr id="13456" name="Group 144"/>
          <p:cNvGraphicFramePr>
            <a:graphicFrameLocks noGrp="1"/>
          </p:cNvGraphicFramePr>
          <p:nvPr>
            <p:ph type="tbl" idx="1"/>
          </p:nvPr>
        </p:nvGraphicFramePr>
        <p:xfrm>
          <a:off x="987426" y="1430339"/>
          <a:ext cx="10215563" cy="5356225"/>
        </p:xfrm>
        <a:graphic>
          <a:graphicData uri="http://schemas.openxmlformats.org/drawingml/2006/table">
            <a:tbl>
              <a:tblPr/>
              <a:tblGrid>
                <a:gridCol w="1596182">
                  <a:extLst>
                    <a:ext uri="{9D8B030D-6E8A-4147-A177-3AD203B41FA5}">
                      <a16:colId xmlns:a16="http://schemas.microsoft.com/office/drawing/2014/main" val="20000"/>
                    </a:ext>
                  </a:extLst>
                </a:gridCol>
                <a:gridCol w="1596182">
                  <a:extLst>
                    <a:ext uri="{9D8B030D-6E8A-4147-A177-3AD203B41FA5}">
                      <a16:colId xmlns:a16="http://schemas.microsoft.com/office/drawing/2014/main" val="20001"/>
                    </a:ext>
                  </a:extLst>
                </a:gridCol>
                <a:gridCol w="1755799">
                  <a:extLst>
                    <a:ext uri="{9D8B030D-6E8A-4147-A177-3AD203B41FA5}">
                      <a16:colId xmlns:a16="http://schemas.microsoft.com/office/drawing/2014/main" val="20002"/>
                    </a:ext>
                  </a:extLst>
                </a:gridCol>
                <a:gridCol w="1596182">
                  <a:extLst>
                    <a:ext uri="{9D8B030D-6E8A-4147-A177-3AD203B41FA5}">
                      <a16:colId xmlns:a16="http://schemas.microsoft.com/office/drawing/2014/main" val="20003"/>
                    </a:ext>
                  </a:extLst>
                </a:gridCol>
                <a:gridCol w="1995226">
                  <a:extLst>
                    <a:ext uri="{9D8B030D-6E8A-4147-A177-3AD203B41FA5}">
                      <a16:colId xmlns:a16="http://schemas.microsoft.com/office/drawing/2014/main" val="20004"/>
                    </a:ext>
                  </a:extLst>
                </a:gridCol>
                <a:gridCol w="1675992">
                  <a:extLst>
                    <a:ext uri="{9D8B030D-6E8A-4147-A177-3AD203B41FA5}">
                      <a16:colId xmlns:a16="http://schemas.microsoft.com/office/drawing/2014/main" val="20005"/>
                    </a:ext>
                  </a:extLst>
                </a:gridCol>
              </a:tblGrid>
              <a:tr h="121349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1" i="0" u="none" strike="noStrike" cap="none" normalizeH="0" baseline="0" dirty="0">
                          <a:ln>
                            <a:noFill/>
                          </a:ln>
                          <a:solidFill>
                            <a:schemeClr val="tx1"/>
                          </a:solidFill>
                          <a:effectLst/>
                          <a:latin typeface="Arial" charset="0"/>
                        </a:rPr>
                        <a:t>Score</a:t>
                      </a:r>
                    </a:p>
                  </a:txBody>
                  <a:tcPr marL="102870" marR="10287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Activity</a:t>
                      </a:r>
                      <a:endParaRPr kumimoji="0" lang="en-US" sz="2200" b="1" i="0" u="none" strike="noStrike" cap="none" normalizeH="0" baseline="0" dirty="0">
                        <a:ln>
                          <a:noFill/>
                        </a:ln>
                        <a:solidFill>
                          <a:schemeClr val="tx1"/>
                        </a:solidFill>
                        <a:effectLst/>
                        <a:latin typeface="Arial" charset="0"/>
                      </a:endParaRP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Respiration</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Circulation</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7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ts val="12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chemeClr val="tx1"/>
                          </a:solidFill>
                          <a:effectLst/>
                          <a:latin typeface="Arial" charset="0"/>
                        </a:rPr>
                        <a:t>Consciousness</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solidFill>
                          <a:effectLst/>
                          <a:latin typeface="Arial" charset="0"/>
                        </a:rPr>
                        <a:t>Oxygen Saturation</a:t>
                      </a:r>
                    </a:p>
                  </a:txBody>
                  <a:tcPr marL="102870" marR="10287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210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600" b="1" i="0" u="none" strike="noStrike" cap="none" normalizeH="0" baseline="0" dirty="0">
                          <a:ln>
                            <a:noFill/>
                          </a:ln>
                          <a:solidFill>
                            <a:srgbClr val="C00000"/>
                          </a:solidFill>
                          <a:effectLst/>
                          <a:latin typeface="Arial" charset="0"/>
                        </a:rPr>
                        <a:t>2</a:t>
                      </a:r>
                    </a:p>
                  </a:txBody>
                  <a:tcPr marL="102870" marR="10287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Moves all extremities</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Breaths deeply and coughs freely</a:t>
                      </a:r>
                      <a:r>
                        <a:rPr kumimoji="0" lang="en-US" sz="2000" b="1" i="0" u="none" strike="noStrike" cap="none" normalizeH="0" baseline="0" dirty="0">
                          <a:ln>
                            <a:noFill/>
                          </a:ln>
                          <a:solidFill>
                            <a:srgbClr val="C00000"/>
                          </a:solidFill>
                          <a:effectLst/>
                          <a:latin typeface="Arial" charset="0"/>
                        </a:rPr>
                        <a:t>.  </a:t>
                      </a:r>
                      <a:r>
                        <a:rPr kumimoji="0" lang="en-US" sz="3200" b="1" i="0" u="none" strike="noStrike" cap="none" normalizeH="0" baseline="0" dirty="0">
                          <a:ln>
                            <a:noFill/>
                          </a:ln>
                          <a:solidFill>
                            <a:srgbClr val="C00000"/>
                          </a:solidFill>
                          <a:effectLst/>
                          <a:latin typeface="Arial" charset="0"/>
                        </a:rPr>
                        <a:t>  </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BP </a:t>
                      </a:r>
                      <a:r>
                        <a:rPr kumimoji="0" lang="en-US" sz="1800" b="1" i="0" u="sng" strike="noStrike" cap="none" normalizeH="0" baseline="0" dirty="0">
                          <a:ln>
                            <a:noFill/>
                          </a:ln>
                          <a:solidFill>
                            <a:srgbClr val="C00000"/>
                          </a:solidFill>
                          <a:effectLst/>
                          <a:latin typeface="Arial" charset="0"/>
                        </a:rPr>
                        <a:t>+</a:t>
                      </a:r>
                      <a:r>
                        <a:rPr kumimoji="0" lang="en-US" sz="1800" b="1" i="0" u="none" strike="noStrike" cap="none" normalizeH="0" baseline="0" dirty="0">
                          <a:ln>
                            <a:noFill/>
                          </a:ln>
                          <a:solidFill>
                            <a:srgbClr val="C00000"/>
                          </a:solidFill>
                          <a:effectLst/>
                          <a:latin typeface="Arial" charset="0"/>
                        </a:rPr>
                        <a:t> 20 mm of </a:t>
                      </a:r>
                      <a:r>
                        <a:rPr kumimoji="0" lang="en-US" sz="1800" b="1" i="0" u="none" strike="noStrike" cap="none" normalizeH="0" baseline="0" dirty="0" err="1">
                          <a:ln>
                            <a:noFill/>
                          </a:ln>
                          <a:solidFill>
                            <a:srgbClr val="C00000"/>
                          </a:solidFill>
                          <a:effectLst/>
                          <a:latin typeface="Arial" charset="0"/>
                        </a:rPr>
                        <a:t>preanesth</a:t>
                      </a:r>
                      <a:r>
                        <a:rPr kumimoji="0" lang="en-US" sz="1800" b="1" i="0" u="none" strike="noStrike" cap="none" normalizeH="0" baseline="0" dirty="0">
                          <a:ln>
                            <a:noFill/>
                          </a:ln>
                          <a:solidFill>
                            <a:srgbClr val="C00000"/>
                          </a:solidFill>
                          <a:effectLst/>
                          <a:latin typeface="Arial" charset="0"/>
                        </a:rPr>
                        <a:t>. level</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Fully awake</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Spo2 &gt; 92% </a:t>
                      </a: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on room air</a:t>
                      </a:r>
                    </a:p>
                  </a:txBody>
                  <a:tcPr marL="102870" marR="10287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323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600" b="1" i="0" u="none" strike="noStrike" cap="none" normalizeH="0" baseline="0" dirty="0">
                          <a:ln>
                            <a:noFill/>
                          </a:ln>
                          <a:solidFill>
                            <a:srgbClr val="C00000"/>
                          </a:solidFill>
                          <a:effectLst/>
                          <a:latin typeface="Arial" charset="0"/>
                        </a:rPr>
                        <a:t>1</a:t>
                      </a:r>
                    </a:p>
                  </a:txBody>
                  <a:tcPr marL="102870" marR="10287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Moves 2 extremities</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err="1">
                          <a:ln>
                            <a:noFill/>
                          </a:ln>
                          <a:solidFill>
                            <a:srgbClr val="C00000"/>
                          </a:solidFill>
                          <a:effectLst/>
                          <a:latin typeface="Arial" charset="0"/>
                        </a:rPr>
                        <a:t>Dyspneic</a:t>
                      </a:r>
                      <a:r>
                        <a:rPr kumimoji="0" lang="en-US" sz="1800" b="1" i="0" u="none" strike="noStrike" cap="none" normalizeH="0" baseline="0" dirty="0">
                          <a:ln>
                            <a:noFill/>
                          </a:ln>
                          <a:solidFill>
                            <a:srgbClr val="C00000"/>
                          </a:solidFill>
                          <a:effectLst/>
                          <a:latin typeface="Arial" charset="0"/>
                        </a:rPr>
                        <a:t>, or shallow breathing</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BP </a:t>
                      </a:r>
                      <a:r>
                        <a:rPr kumimoji="0" lang="en-US" sz="1800" b="1" i="0" u="sng" strike="noStrike" cap="none" normalizeH="0" baseline="0" dirty="0">
                          <a:ln>
                            <a:noFill/>
                          </a:ln>
                          <a:solidFill>
                            <a:srgbClr val="C00000"/>
                          </a:solidFill>
                          <a:effectLst/>
                          <a:latin typeface="Arial" charset="0"/>
                        </a:rPr>
                        <a:t>+</a:t>
                      </a:r>
                      <a:r>
                        <a:rPr kumimoji="0" lang="en-US" sz="1800" b="1" i="0" u="none" strike="noStrike" cap="none" normalizeH="0" baseline="0" dirty="0">
                          <a:ln>
                            <a:noFill/>
                          </a:ln>
                          <a:solidFill>
                            <a:srgbClr val="C00000"/>
                          </a:solidFill>
                          <a:effectLst/>
                          <a:latin typeface="Arial" charset="0"/>
                        </a:rPr>
                        <a:t> 20-50 mm of </a:t>
                      </a:r>
                      <a:r>
                        <a:rPr kumimoji="0" lang="en-US" sz="1800" b="1" i="0" u="none" strike="noStrike" cap="none" normalizeH="0" baseline="0" dirty="0" err="1">
                          <a:ln>
                            <a:noFill/>
                          </a:ln>
                          <a:solidFill>
                            <a:srgbClr val="C00000"/>
                          </a:solidFill>
                          <a:effectLst/>
                          <a:latin typeface="Arial" charset="0"/>
                        </a:rPr>
                        <a:t>preanesth</a:t>
                      </a:r>
                      <a:r>
                        <a:rPr kumimoji="0" lang="en-US" sz="1800" b="1" i="0" u="none" strike="noStrike" cap="none" normalizeH="0" baseline="0" dirty="0">
                          <a:ln>
                            <a:noFill/>
                          </a:ln>
                          <a:solidFill>
                            <a:srgbClr val="C00000"/>
                          </a:solidFill>
                          <a:effectLst/>
                          <a:latin typeface="Arial" charset="0"/>
                        </a:rPr>
                        <a:t>. level</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err="1">
                          <a:ln>
                            <a:noFill/>
                          </a:ln>
                          <a:solidFill>
                            <a:srgbClr val="C00000"/>
                          </a:solidFill>
                          <a:effectLst/>
                          <a:latin typeface="Arial" charset="0"/>
                        </a:rPr>
                        <a:t>Arousable</a:t>
                      </a:r>
                      <a:r>
                        <a:rPr kumimoji="0" lang="en-US" sz="1800" b="1" i="0" u="none" strike="noStrike" cap="none" normalizeH="0" baseline="0" dirty="0">
                          <a:ln>
                            <a:noFill/>
                          </a:ln>
                          <a:solidFill>
                            <a:srgbClr val="C00000"/>
                          </a:solidFill>
                          <a:effectLst/>
                          <a:latin typeface="Arial" charset="0"/>
                        </a:rPr>
                        <a:t> on calling</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6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rgbClr val="C00000"/>
                          </a:solidFill>
                          <a:effectLst/>
                          <a:latin typeface="Arial" charset="0"/>
                        </a:rPr>
                        <a:t>Spo2 &gt;90%</a:t>
                      </a: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rgbClr val="C00000"/>
                          </a:solidFill>
                          <a:effectLst/>
                          <a:latin typeface="Arial" charset="0"/>
                        </a:rPr>
                        <a:t>With suppl. O2</a:t>
                      </a:r>
                    </a:p>
                  </a:txBody>
                  <a:tcPr marL="102870" marR="10287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823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600" b="1" i="0" u="none" strike="noStrike" cap="none" normalizeH="0" baseline="0" dirty="0">
                          <a:ln>
                            <a:noFill/>
                          </a:ln>
                          <a:solidFill>
                            <a:srgbClr val="C00000"/>
                          </a:solidFill>
                          <a:effectLst/>
                          <a:latin typeface="Arial" charset="0"/>
                        </a:rPr>
                        <a:t>0</a:t>
                      </a:r>
                    </a:p>
                  </a:txBody>
                  <a:tcPr marL="102870" marR="102870"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Unable to move</a:t>
                      </a:r>
                      <a:r>
                        <a:rPr kumimoji="0" lang="en-US" sz="2800" b="1" i="0" u="none" strike="noStrike" cap="none" normalizeH="0" baseline="0" dirty="0">
                          <a:ln>
                            <a:noFill/>
                          </a:ln>
                          <a:solidFill>
                            <a:srgbClr val="C00000"/>
                          </a:solidFill>
                          <a:effectLst/>
                          <a:latin typeface="Arial" charset="0"/>
                        </a:rPr>
                        <a:t> </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err="1">
                          <a:ln>
                            <a:noFill/>
                          </a:ln>
                          <a:solidFill>
                            <a:srgbClr val="C00000"/>
                          </a:solidFill>
                          <a:effectLst/>
                          <a:latin typeface="Arial" charset="0"/>
                        </a:rPr>
                        <a:t>Apneic</a:t>
                      </a:r>
                      <a:endParaRPr kumimoji="0" lang="en-US" sz="1800" b="1" i="0" u="none" strike="noStrike" cap="none" normalizeH="0" baseline="0" dirty="0">
                        <a:ln>
                          <a:noFill/>
                        </a:ln>
                        <a:solidFill>
                          <a:srgbClr val="C00000"/>
                        </a:solidFill>
                        <a:effectLst/>
                        <a:latin typeface="Arial" charset="0"/>
                      </a:endParaRP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BP </a:t>
                      </a:r>
                      <a:r>
                        <a:rPr kumimoji="0" lang="en-US" sz="1800" b="1" i="0" u="sng" strike="noStrike" cap="none" normalizeH="0" baseline="0" dirty="0">
                          <a:ln>
                            <a:noFill/>
                          </a:ln>
                          <a:solidFill>
                            <a:srgbClr val="C00000"/>
                          </a:solidFill>
                          <a:effectLst/>
                          <a:latin typeface="Arial" charset="0"/>
                        </a:rPr>
                        <a:t>+</a:t>
                      </a:r>
                      <a:r>
                        <a:rPr kumimoji="0" lang="en-US" sz="1800" b="1" i="0" u="none" strike="noStrike" cap="none" normalizeH="0" baseline="0" dirty="0">
                          <a:ln>
                            <a:noFill/>
                          </a:ln>
                          <a:solidFill>
                            <a:srgbClr val="C00000"/>
                          </a:solidFill>
                          <a:effectLst/>
                          <a:latin typeface="Arial" charset="0"/>
                        </a:rPr>
                        <a:t> 50 </a:t>
                      </a: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mm of </a:t>
                      </a:r>
                      <a:r>
                        <a:rPr kumimoji="0" lang="en-US" sz="1800" b="1" i="0" u="none" strike="noStrike" cap="none" normalizeH="0" baseline="0" dirty="0" err="1">
                          <a:ln>
                            <a:noFill/>
                          </a:ln>
                          <a:solidFill>
                            <a:srgbClr val="C00000"/>
                          </a:solidFill>
                          <a:effectLst/>
                          <a:latin typeface="Arial" charset="0"/>
                        </a:rPr>
                        <a:t>preanesth</a:t>
                      </a:r>
                      <a:r>
                        <a:rPr kumimoji="0" lang="en-US" sz="1800" b="1" i="0" u="none" strike="noStrike" cap="none" normalizeH="0" baseline="0" dirty="0">
                          <a:ln>
                            <a:noFill/>
                          </a:ln>
                          <a:solidFill>
                            <a:srgbClr val="C00000"/>
                          </a:solidFill>
                          <a:effectLst/>
                          <a:latin typeface="Arial" charset="0"/>
                        </a:rPr>
                        <a:t>. level</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8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800" b="1" i="0" u="none" strike="noStrike" cap="none" normalizeH="0" baseline="0" dirty="0">
                          <a:ln>
                            <a:noFill/>
                          </a:ln>
                          <a:solidFill>
                            <a:srgbClr val="C00000"/>
                          </a:solidFill>
                          <a:effectLst/>
                          <a:latin typeface="Arial" charset="0"/>
                        </a:rPr>
                        <a:t>Not responding</a:t>
                      </a:r>
                    </a:p>
                  </a:txBody>
                  <a:tcPr marL="102870" marR="102870"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endParaRPr kumimoji="0" lang="en-US" sz="1600" b="1" i="0" u="none" strike="noStrike" cap="none" normalizeH="0" baseline="0" dirty="0">
                        <a:ln>
                          <a:noFill/>
                        </a:ln>
                        <a:solidFill>
                          <a:srgbClr val="C00000"/>
                        </a:solidFill>
                        <a:effectLst/>
                        <a:latin typeface="Arial" charset="0"/>
                      </a:endParaRP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rgbClr val="C00000"/>
                          </a:solidFill>
                          <a:effectLst/>
                          <a:latin typeface="Arial" charset="0"/>
                        </a:rPr>
                        <a:t>Spo2 &lt;92% </a:t>
                      </a:r>
                    </a:p>
                    <a:p>
                      <a:pPr marL="0" marR="0" lvl="0" indent="0" algn="ctr" defTabSz="914400" rtl="0" eaLnBrk="1" fontAlgn="base" latinLnBrk="0" hangingPunct="1">
                        <a:lnSpc>
                          <a:spcPct val="100000"/>
                        </a:lnSpc>
                        <a:spcBef>
                          <a:spcPts val="6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rgbClr val="C00000"/>
                          </a:solidFill>
                          <a:effectLst/>
                          <a:latin typeface="Arial" charset="0"/>
                        </a:rPr>
                        <a:t>With suppl. O2</a:t>
                      </a:r>
                    </a:p>
                  </a:txBody>
                  <a:tcPr marL="102870" marR="102870"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68268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120" y="520386"/>
            <a:ext cx="7845480" cy="5890259"/>
          </a:xfrm>
          <a:prstGeom prst="rect">
            <a:avLst/>
          </a:prstGeom>
        </p:spPr>
      </p:pic>
    </p:spTree>
    <p:extLst>
      <p:ext uri="{BB962C8B-B14F-4D97-AF65-F5344CB8AC3E}">
        <p14:creationId xmlns:p14="http://schemas.microsoft.com/office/powerpoint/2010/main" val="1845560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1.jpg"/></Relationships>
</file>

<file path=ppt/theme/_rels/theme4.xml.rels><?xml version="1.0" encoding="UTF-8" standalone="yes"?>
<Relationships xmlns="http://schemas.openxmlformats.org/package/2006/relationships"><Relationship Id="rId1" Type="http://schemas.openxmlformats.org/officeDocument/2006/relationships/image" Target="../media/image10.jp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نسق Office">
  <a:themeElements>
    <a:clrScheme name="مكتب">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مكتب">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كتب">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716</TotalTime>
  <Words>3425</Words>
  <Application>Microsoft Macintosh PowerPoint</Application>
  <PresentationFormat>Widescreen</PresentationFormat>
  <Paragraphs>515</Paragraphs>
  <Slides>96</Slides>
  <Notes>7</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96</vt:i4>
      </vt:variant>
    </vt:vector>
  </HeadingPairs>
  <TitlesOfParts>
    <vt:vector size="116" baseType="lpstr">
      <vt:lpstr>ＭＳ Ｐゴシック</vt:lpstr>
      <vt:lpstr>Arial</vt:lpstr>
      <vt:lpstr>Calibri</vt:lpstr>
      <vt:lpstr>Calibri Light</vt:lpstr>
      <vt:lpstr>Century Gothic</vt:lpstr>
      <vt:lpstr>Constantia</vt:lpstr>
      <vt:lpstr>Monotype Sorts</vt:lpstr>
      <vt:lpstr>Roboto</vt:lpstr>
      <vt:lpstr>Tahoma</vt:lpstr>
      <vt:lpstr>Times New Roman</vt:lpstr>
      <vt:lpstr>Tw Cen MT</vt:lpstr>
      <vt:lpstr>Wingdings</vt:lpstr>
      <vt:lpstr>Wingdings 2</vt:lpstr>
      <vt:lpstr>Wingdings 3</vt:lpstr>
      <vt:lpstr>أيون</vt:lpstr>
      <vt:lpstr>أيون</vt:lpstr>
      <vt:lpstr>سمة Office</vt:lpstr>
      <vt:lpstr>Flow</vt:lpstr>
      <vt:lpstr>نسق Office</vt:lpstr>
      <vt:lpstr>Microsoft Photo Editor 3.0 Photo</vt:lpstr>
      <vt:lpstr>Prioperative Assessment and preparation  </vt:lpstr>
      <vt:lpstr>PowerPoint Presentation</vt:lpstr>
      <vt:lpstr>Goals and Benefits of Preanesthesia Evaluation</vt:lpstr>
      <vt:lpstr>PowerPoint Presentation</vt:lpstr>
      <vt:lpstr>PowerPoint Presentation</vt:lpstr>
      <vt:lpstr>MET (functional capacity assessment )</vt:lpstr>
      <vt:lpstr>Special Issues in Preoperative Evaluation</vt:lpstr>
      <vt:lpstr>PowerPoint Presentation</vt:lpstr>
      <vt:lpstr>PowerPoint Presentation</vt:lpstr>
      <vt:lpstr>PowerPoint Presentation</vt:lpstr>
      <vt:lpstr>PowerPoint Presentation</vt:lpstr>
      <vt:lpstr>HTN</vt:lpstr>
      <vt:lpstr>Patient on anticoagulant </vt:lpstr>
      <vt:lpstr>The ASA Classification is a physical status classification used to determine a patient’s risk with anaesthesia</vt:lpstr>
      <vt:lpstr>Patient preparation </vt:lpstr>
      <vt:lpstr>    Perioperative fluid management</vt:lpstr>
      <vt:lpstr>Total body water (tbw)</vt:lpstr>
      <vt:lpstr>Body water compartments</vt:lpstr>
      <vt:lpstr>Electrolyte contents.</vt:lpstr>
      <vt:lpstr>Fluid &amp; electrolyte regulation</vt:lpstr>
      <vt:lpstr>Why it is important?</vt:lpstr>
      <vt:lpstr>Asa FASTING guidEline </vt:lpstr>
      <vt:lpstr>Perioperative fluid requirements</vt:lpstr>
      <vt:lpstr>Maintenance fluid requirements</vt:lpstr>
      <vt:lpstr>Fluid deficits.</vt:lpstr>
      <vt:lpstr>Third space losses</vt:lpstr>
      <vt:lpstr>Replacing third space losses</vt:lpstr>
      <vt:lpstr>Blood loss</vt:lpstr>
      <vt:lpstr>Special additional losses</vt:lpstr>
      <vt:lpstr>example</vt:lpstr>
      <vt:lpstr>example</vt:lpstr>
      <vt:lpstr>Intravenous Fluids:</vt:lpstr>
      <vt:lpstr>Crystalloids</vt:lpstr>
      <vt:lpstr>Crystalloids in trauma Advantages:</vt:lpstr>
      <vt:lpstr>Colloids</vt:lpstr>
      <vt:lpstr>Colloids</vt:lpstr>
      <vt:lpstr>Colloids</vt:lpstr>
      <vt:lpstr>PowerPoint Presentation</vt:lpstr>
      <vt:lpstr>Blood Transfusion</vt:lpstr>
      <vt:lpstr>When is Transfusion Necessary?</vt:lpstr>
      <vt:lpstr>Oxygen Delivery</vt:lpstr>
      <vt:lpstr>Oxygen Delivery (cont.)</vt:lpstr>
      <vt:lpstr>Blood Components</vt:lpstr>
      <vt:lpstr>Packed Red Blood Cells</vt:lpstr>
      <vt:lpstr>RBC Transfusions Administration</vt:lpstr>
      <vt:lpstr>Transfusion Complications</vt:lpstr>
      <vt:lpstr>Complications of Blood Therapy (cont.)</vt:lpstr>
      <vt:lpstr> Massive Blood Transfusion </vt:lpstr>
      <vt:lpstr>Anesthesia monitoring </vt:lpstr>
      <vt:lpstr>PowerPoint Presentation</vt:lpstr>
      <vt:lpstr>Patient Monitoring and Management</vt:lpstr>
      <vt:lpstr>ASA Monitoring Guidelines</vt:lpstr>
      <vt:lpstr>ASA Monitoring Guidelines</vt:lpstr>
      <vt:lpstr>Basic Monitoring equipment:  </vt:lpstr>
      <vt:lpstr>Monitoring  ETCO2</vt:lpstr>
      <vt:lpstr>  ECG</vt:lpstr>
      <vt:lpstr>Peripheral Nerve Stimulation</vt:lpstr>
      <vt:lpstr>Temperature Monitoring</vt:lpstr>
      <vt:lpstr> </vt:lpstr>
      <vt:lpstr>INTRODUCTION</vt:lpstr>
      <vt:lpstr>SUPPLY PIPELINE AND CYLINDER GAS </vt:lpstr>
      <vt:lpstr>Color coding standard</vt:lpstr>
      <vt:lpstr>FLOWMETERS</vt:lpstr>
      <vt:lpstr>VAPORIZERS</vt:lpstr>
      <vt:lpstr>CARBON DIOXIDE ABSORBER</vt:lpstr>
      <vt:lpstr>OXYGEN FLUSH VALVE</vt:lpstr>
      <vt:lpstr>BREATHING CIRCUIT</vt:lpstr>
      <vt:lpstr>SCAVENGING</vt:lpstr>
      <vt:lpstr>VENTILATOR</vt:lpstr>
      <vt:lpstr>MONITORS</vt:lpstr>
      <vt:lpstr> SUMMARY</vt:lpstr>
      <vt:lpstr>   Anesthesia instrument and tools  by Dr Saleha Jabali 2022  </vt:lpstr>
      <vt:lpstr>Stander instrument for airway management under GA </vt:lpstr>
      <vt:lpstr>PowerPoint Presentation</vt:lpstr>
      <vt:lpstr>PowerPoint Presentation</vt:lpstr>
      <vt:lpstr>PowerPoint Presentation</vt:lpstr>
      <vt:lpstr>PowerPoint Presentation</vt:lpstr>
      <vt:lpstr>PowerPoint Presentation</vt:lpstr>
      <vt:lpstr>PowerPoint Presentation</vt:lpstr>
      <vt:lpstr>Supraglotic devices </vt:lpstr>
      <vt:lpstr>PowerPoint Presentation</vt:lpstr>
      <vt:lpstr>Infraglottic airway devices  </vt:lpstr>
      <vt:lpstr>PowerPoint Presentation</vt:lpstr>
      <vt:lpstr>PowerPoint Presentation</vt:lpstr>
      <vt:lpstr>Bag Valve Mask</vt:lpstr>
      <vt:lpstr>Anesthesia Breathing Circuit </vt:lpstr>
      <vt:lpstr>Difficult Airway Mangement Tools</vt:lpstr>
      <vt:lpstr>2. Intubating Stylet (Bougie)</vt:lpstr>
      <vt:lpstr>Advanced video assisted Airway Devices</vt:lpstr>
      <vt:lpstr>Glidescope with Disposable Blade</vt:lpstr>
      <vt:lpstr>Post anesthesia care unit “pacu”</vt:lpstr>
      <vt:lpstr>Post  Anesthesia Care Unit (PACU)</vt:lpstr>
      <vt:lpstr>Admission to PACU</vt:lpstr>
      <vt:lpstr>Monitoring in the PACU</vt:lpstr>
      <vt:lpstr>Aldrete Score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History&amp; physical Examination 1</dc:title>
  <dc:creator>MCH WAS</dc:creator>
  <cp:lastModifiedBy>Dralk F</cp:lastModifiedBy>
  <cp:revision>18</cp:revision>
  <dcterms:created xsi:type="dcterms:W3CDTF">2022-01-22T08:09:50Z</dcterms:created>
  <dcterms:modified xsi:type="dcterms:W3CDTF">2025-02-12T14:34:24Z</dcterms:modified>
</cp:coreProperties>
</file>