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9" r:id="rId3"/>
    <p:sldId id="286" r:id="rId4"/>
    <p:sldId id="263" r:id="rId5"/>
    <p:sldId id="264" r:id="rId6"/>
    <p:sldId id="257" r:id="rId7"/>
    <p:sldId id="265" r:id="rId8"/>
    <p:sldId id="259" r:id="rId9"/>
    <p:sldId id="266" r:id="rId10"/>
    <p:sldId id="267" r:id="rId11"/>
    <p:sldId id="260" r:id="rId12"/>
    <p:sldId id="268" r:id="rId13"/>
    <p:sldId id="270" r:id="rId14"/>
    <p:sldId id="271" r:id="rId15"/>
    <p:sldId id="277" r:id="rId16"/>
    <p:sldId id="258" r:id="rId17"/>
    <p:sldId id="274" r:id="rId18"/>
    <p:sldId id="273" r:id="rId19"/>
    <p:sldId id="276" r:id="rId20"/>
    <p:sldId id="278" r:id="rId21"/>
    <p:sldId id="279" r:id="rId22"/>
    <p:sldId id="280" r:id="rId23"/>
    <p:sldId id="281" r:id="rId24"/>
    <p:sldId id="282" r:id="rId25"/>
    <p:sldId id="315" r:id="rId26"/>
    <p:sldId id="283" r:id="rId27"/>
    <p:sldId id="284" r:id="rId28"/>
    <p:sldId id="287" r:id="rId29"/>
    <p:sldId id="285" r:id="rId30"/>
    <p:sldId id="288" r:id="rId31"/>
    <p:sldId id="304" r:id="rId32"/>
    <p:sldId id="305" r:id="rId33"/>
    <p:sldId id="306" r:id="rId34"/>
    <p:sldId id="308" r:id="rId35"/>
    <p:sldId id="310" r:id="rId36"/>
    <p:sldId id="311" r:id="rId37"/>
    <p:sldId id="312" r:id="rId38"/>
    <p:sldId id="313" r:id="rId39"/>
    <p:sldId id="31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3B071-C24C-4E66-A8F7-BFA7EF83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752F55-4AC2-4D0A-9E0C-F6CA1350AECC}">
      <dgm:prSet/>
      <dgm:spPr/>
      <dgm:t>
        <a:bodyPr/>
        <a:lstStyle/>
        <a:p>
          <a:r>
            <a:rPr lang="en-US" dirty="0"/>
            <a:t>Face </a:t>
          </a:r>
        </a:p>
      </dgm:t>
    </dgm:pt>
    <dgm:pt modelId="{1FD92564-91DE-4699-8029-0E8628C0BA07}" type="parTrans" cxnId="{15A3A10C-5D70-4B9A-A3ED-981853EC2E0F}">
      <dgm:prSet/>
      <dgm:spPr/>
      <dgm:t>
        <a:bodyPr/>
        <a:lstStyle/>
        <a:p>
          <a:endParaRPr lang="en-US"/>
        </a:p>
      </dgm:t>
    </dgm:pt>
    <dgm:pt modelId="{327FADB5-3676-4501-8E8B-B2C152BE9BAE}" type="sibTrans" cxnId="{15A3A10C-5D70-4B9A-A3ED-981853EC2E0F}">
      <dgm:prSet/>
      <dgm:spPr/>
      <dgm:t>
        <a:bodyPr/>
        <a:lstStyle/>
        <a:p>
          <a:endParaRPr lang="en-US"/>
        </a:p>
      </dgm:t>
    </dgm:pt>
    <dgm:pt modelId="{CDF48F75-9EC0-4D22-8139-71F4B418FDA6}">
      <dgm:prSet/>
      <dgm:spPr/>
      <dgm:t>
        <a:bodyPr/>
        <a:lstStyle/>
        <a:p>
          <a:r>
            <a:rPr lang="en-US"/>
            <a:t>Upper chest </a:t>
          </a:r>
        </a:p>
      </dgm:t>
    </dgm:pt>
    <dgm:pt modelId="{4A74AF9B-419F-482C-95DB-8A8F99341AC3}" type="parTrans" cxnId="{D82C4E74-7A64-4B49-9872-3239307DEB59}">
      <dgm:prSet/>
      <dgm:spPr/>
      <dgm:t>
        <a:bodyPr/>
        <a:lstStyle/>
        <a:p>
          <a:endParaRPr lang="en-US"/>
        </a:p>
      </dgm:t>
    </dgm:pt>
    <dgm:pt modelId="{45A502ED-D527-4F70-8BE1-691905467425}" type="sibTrans" cxnId="{D82C4E74-7A64-4B49-9872-3239307DEB59}">
      <dgm:prSet/>
      <dgm:spPr/>
      <dgm:t>
        <a:bodyPr/>
        <a:lstStyle/>
        <a:p>
          <a:endParaRPr lang="en-US"/>
        </a:p>
      </dgm:t>
    </dgm:pt>
    <dgm:pt modelId="{3B852FEC-8D2F-4690-8B14-FB3453FC4866}">
      <dgm:prSet/>
      <dgm:spPr/>
      <dgm:t>
        <a:bodyPr/>
        <a:lstStyle/>
        <a:p>
          <a:r>
            <a:rPr lang="en-US"/>
            <a:t>Upper back </a:t>
          </a:r>
        </a:p>
      </dgm:t>
    </dgm:pt>
    <dgm:pt modelId="{E6518CDF-6DC4-48E1-8297-DE9046E000E7}" type="parTrans" cxnId="{4C2801BD-28A2-448F-99D0-F824328C538E}">
      <dgm:prSet/>
      <dgm:spPr/>
      <dgm:t>
        <a:bodyPr/>
        <a:lstStyle/>
        <a:p>
          <a:endParaRPr lang="en-US"/>
        </a:p>
      </dgm:t>
    </dgm:pt>
    <dgm:pt modelId="{75E866B0-D137-4EC3-A493-5B029D69FCDB}" type="sibTrans" cxnId="{4C2801BD-28A2-448F-99D0-F824328C538E}">
      <dgm:prSet/>
      <dgm:spPr/>
      <dgm:t>
        <a:bodyPr/>
        <a:lstStyle/>
        <a:p>
          <a:endParaRPr lang="en-US"/>
        </a:p>
      </dgm:t>
    </dgm:pt>
    <dgm:pt modelId="{584E2842-6068-4462-B6C5-CC1D84D14B24}">
      <dgm:prSet/>
      <dgm:spPr/>
      <dgm:t>
        <a:bodyPr/>
        <a:lstStyle/>
        <a:p>
          <a:r>
            <a:rPr lang="en-US"/>
            <a:t>Shoulders </a:t>
          </a:r>
        </a:p>
      </dgm:t>
    </dgm:pt>
    <dgm:pt modelId="{2FAD1B6C-1A25-43C9-AA2C-0BA00CFB797C}" type="parTrans" cxnId="{53DBF038-EE2F-4BF7-8924-FDEE20591151}">
      <dgm:prSet/>
      <dgm:spPr/>
      <dgm:t>
        <a:bodyPr/>
        <a:lstStyle/>
        <a:p>
          <a:endParaRPr lang="en-US"/>
        </a:p>
      </dgm:t>
    </dgm:pt>
    <dgm:pt modelId="{83882C81-EB07-4739-BE9D-D13EF777818D}" type="sibTrans" cxnId="{53DBF038-EE2F-4BF7-8924-FDEE20591151}">
      <dgm:prSet/>
      <dgm:spPr/>
      <dgm:t>
        <a:bodyPr/>
        <a:lstStyle/>
        <a:p>
          <a:endParaRPr lang="en-US"/>
        </a:p>
      </dgm:t>
    </dgm:pt>
    <dgm:pt modelId="{CEDF5180-726A-4764-8F33-48DF466E369D}" type="pres">
      <dgm:prSet presAssocID="{A893B071-C24C-4E66-A8F7-BFA7EF8364CC}" presName="linear" presStyleCnt="0">
        <dgm:presLayoutVars>
          <dgm:animLvl val="lvl"/>
          <dgm:resizeHandles val="exact"/>
        </dgm:presLayoutVars>
      </dgm:prSet>
      <dgm:spPr/>
    </dgm:pt>
    <dgm:pt modelId="{71E46F96-BD8E-4413-A89D-2315866870EB}" type="pres">
      <dgm:prSet presAssocID="{DB752F55-4AC2-4D0A-9E0C-F6CA1350AE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0E0584-4858-4744-B766-D51558C5C6D4}" type="pres">
      <dgm:prSet presAssocID="{327FADB5-3676-4501-8E8B-B2C152BE9BAE}" presName="spacer" presStyleCnt="0"/>
      <dgm:spPr/>
    </dgm:pt>
    <dgm:pt modelId="{095CDD36-06CA-490A-B9A0-8B520816183B}" type="pres">
      <dgm:prSet presAssocID="{CDF48F75-9EC0-4D22-8139-71F4B418FD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DADF0F-00F2-4EB7-95F6-47A5F4E0D92B}" type="pres">
      <dgm:prSet presAssocID="{45A502ED-D527-4F70-8BE1-691905467425}" presName="spacer" presStyleCnt="0"/>
      <dgm:spPr/>
    </dgm:pt>
    <dgm:pt modelId="{B734D340-8517-4E01-9947-05691CF5C24A}" type="pres">
      <dgm:prSet presAssocID="{3B852FEC-8D2F-4690-8B14-FB3453FC48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76D952-39B0-4B1E-A9C0-7DC0A867F8CE}" type="pres">
      <dgm:prSet presAssocID="{75E866B0-D137-4EC3-A493-5B029D69FCDB}" presName="spacer" presStyleCnt="0"/>
      <dgm:spPr/>
    </dgm:pt>
    <dgm:pt modelId="{160D6FC5-057A-4AE2-A114-5E818DBAAC72}" type="pres">
      <dgm:prSet presAssocID="{584E2842-6068-4462-B6C5-CC1D84D14B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5A3A10C-5D70-4B9A-A3ED-981853EC2E0F}" srcId="{A893B071-C24C-4E66-A8F7-BFA7EF8364CC}" destId="{DB752F55-4AC2-4D0A-9E0C-F6CA1350AECC}" srcOrd="0" destOrd="0" parTransId="{1FD92564-91DE-4699-8029-0E8628C0BA07}" sibTransId="{327FADB5-3676-4501-8E8B-B2C152BE9BAE}"/>
    <dgm:cxn modelId="{7FC60A16-338F-41E4-B403-176A370743C8}" type="presOf" srcId="{CDF48F75-9EC0-4D22-8139-71F4B418FDA6}" destId="{095CDD36-06CA-490A-B9A0-8B520816183B}" srcOrd="0" destOrd="0" presId="urn:microsoft.com/office/officeart/2005/8/layout/vList2"/>
    <dgm:cxn modelId="{53DBF038-EE2F-4BF7-8924-FDEE20591151}" srcId="{A893B071-C24C-4E66-A8F7-BFA7EF8364CC}" destId="{584E2842-6068-4462-B6C5-CC1D84D14B24}" srcOrd="3" destOrd="0" parTransId="{2FAD1B6C-1A25-43C9-AA2C-0BA00CFB797C}" sibTransId="{83882C81-EB07-4739-BE9D-D13EF777818D}"/>
    <dgm:cxn modelId="{B1CCA83F-5F67-4FCA-AE65-80EC707CFBC2}" type="presOf" srcId="{584E2842-6068-4462-B6C5-CC1D84D14B24}" destId="{160D6FC5-057A-4AE2-A114-5E818DBAAC72}" srcOrd="0" destOrd="0" presId="urn:microsoft.com/office/officeart/2005/8/layout/vList2"/>
    <dgm:cxn modelId="{D82C4E74-7A64-4B49-9872-3239307DEB59}" srcId="{A893B071-C24C-4E66-A8F7-BFA7EF8364CC}" destId="{CDF48F75-9EC0-4D22-8139-71F4B418FDA6}" srcOrd="1" destOrd="0" parTransId="{4A74AF9B-419F-482C-95DB-8A8F99341AC3}" sibTransId="{45A502ED-D527-4F70-8BE1-691905467425}"/>
    <dgm:cxn modelId="{99BF60A8-BCF1-465B-8DB8-D87AA571FB61}" type="presOf" srcId="{A893B071-C24C-4E66-A8F7-BFA7EF8364CC}" destId="{CEDF5180-726A-4764-8F33-48DF466E369D}" srcOrd="0" destOrd="0" presId="urn:microsoft.com/office/officeart/2005/8/layout/vList2"/>
    <dgm:cxn modelId="{4C2801BD-28A2-448F-99D0-F824328C538E}" srcId="{A893B071-C24C-4E66-A8F7-BFA7EF8364CC}" destId="{3B852FEC-8D2F-4690-8B14-FB3453FC4866}" srcOrd="2" destOrd="0" parTransId="{E6518CDF-6DC4-48E1-8297-DE9046E000E7}" sibTransId="{75E866B0-D137-4EC3-A493-5B029D69FCDB}"/>
    <dgm:cxn modelId="{CC9E1DC2-F56F-4F5D-B84D-15440154E62A}" type="presOf" srcId="{3B852FEC-8D2F-4690-8B14-FB3453FC4866}" destId="{B734D340-8517-4E01-9947-05691CF5C24A}" srcOrd="0" destOrd="0" presId="urn:microsoft.com/office/officeart/2005/8/layout/vList2"/>
    <dgm:cxn modelId="{F5B745DD-DF54-48D6-90ED-C5B4F0A3CE64}" type="presOf" srcId="{DB752F55-4AC2-4D0A-9E0C-F6CA1350AECC}" destId="{71E46F96-BD8E-4413-A89D-2315866870EB}" srcOrd="0" destOrd="0" presId="urn:microsoft.com/office/officeart/2005/8/layout/vList2"/>
    <dgm:cxn modelId="{5EFDD938-D7CB-402C-A586-7B55B3FB3B39}" type="presParOf" srcId="{CEDF5180-726A-4764-8F33-48DF466E369D}" destId="{71E46F96-BD8E-4413-A89D-2315866870EB}" srcOrd="0" destOrd="0" presId="urn:microsoft.com/office/officeart/2005/8/layout/vList2"/>
    <dgm:cxn modelId="{77FF0918-B4F5-4901-B6C0-8855BCCE56AB}" type="presParOf" srcId="{CEDF5180-726A-4764-8F33-48DF466E369D}" destId="{AE0E0584-4858-4744-B766-D51558C5C6D4}" srcOrd="1" destOrd="0" presId="urn:microsoft.com/office/officeart/2005/8/layout/vList2"/>
    <dgm:cxn modelId="{2BD471CE-2001-4184-BB87-FA0E2A169F88}" type="presParOf" srcId="{CEDF5180-726A-4764-8F33-48DF466E369D}" destId="{095CDD36-06CA-490A-B9A0-8B520816183B}" srcOrd="2" destOrd="0" presId="urn:microsoft.com/office/officeart/2005/8/layout/vList2"/>
    <dgm:cxn modelId="{91CAE0F8-69C4-44A7-B165-48D5F52EE724}" type="presParOf" srcId="{CEDF5180-726A-4764-8F33-48DF466E369D}" destId="{CBDADF0F-00F2-4EB7-95F6-47A5F4E0D92B}" srcOrd="3" destOrd="0" presId="urn:microsoft.com/office/officeart/2005/8/layout/vList2"/>
    <dgm:cxn modelId="{980B6BD9-A958-4518-B077-E557AB299F00}" type="presParOf" srcId="{CEDF5180-726A-4764-8F33-48DF466E369D}" destId="{B734D340-8517-4E01-9947-05691CF5C24A}" srcOrd="4" destOrd="0" presId="urn:microsoft.com/office/officeart/2005/8/layout/vList2"/>
    <dgm:cxn modelId="{0D535DE1-AC02-4BC7-A1CE-B0A5BBE54E2A}" type="presParOf" srcId="{CEDF5180-726A-4764-8F33-48DF466E369D}" destId="{D576D952-39B0-4B1E-A9C0-7DC0A867F8CE}" srcOrd="5" destOrd="0" presId="urn:microsoft.com/office/officeart/2005/8/layout/vList2"/>
    <dgm:cxn modelId="{694636B1-33AF-4E56-93E2-7C94C6BA1A3F}" type="presParOf" srcId="{CEDF5180-726A-4764-8F33-48DF466E369D}" destId="{160D6FC5-057A-4AE2-A114-5E818DBAAC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9E10B-F3AE-40C8-B5AC-507477BDE0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5C0B30-2898-4FFE-8A31-BFBC566C76B0}">
      <dgm:prSet/>
      <dgm:spPr/>
      <dgm:t>
        <a:bodyPr/>
        <a:lstStyle/>
        <a:p>
          <a:r>
            <a:rPr lang="en-US"/>
            <a:t>Based on pathogenesis of acne </a:t>
          </a:r>
        </a:p>
      </dgm:t>
    </dgm:pt>
    <dgm:pt modelId="{104FF548-4131-4717-86C2-EFEFE9549B3A}" type="parTrans" cxnId="{94003F52-1CD8-4BCA-999A-F884BA85A6A6}">
      <dgm:prSet/>
      <dgm:spPr/>
      <dgm:t>
        <a:bodyPr/>
        <a:lstStyle/>
        <a:p>
          <a:endParaRPr lang="en-US"/>
        </a:p>
      </dgm:t>
    </dgm:pt>
    <dgm:pt modelId="{A57AEB13-1A6B-4113-9A55-5BF33E4031A1}" type="sibTrans" cxnId="{94003F52-1CD8-4BCA-999A-F884BA85A6A6}">
      <dgm:prSet/>
      <dgm:spPr/>
      <dgm:t>
        <a:bodyPr/>
        <a:lstStyle/>
        <a:p>
          <a:endParaRPr lang="en-US"/>
        </a:p>
      </dgm:t>
    </dgm:pt>
    <dgm:pt modelId="{9F29183B-6A88-42E8-B432-97344242FFE2}">
      <dgm:prSet/>
      <dgm:spPr/>
      <dgm:t>
        <a:bodyPr/>
        <a:lstStyle/>
        <a:p>
          <a:r>
            <a:rPr lang="en-US"/>
            <a:t>Suggest three treatments  for acne </a:t>
          </a:r>
        </a:p>
      </dgm:t>
    </dgm:pt>
    <dgm:pt modelId="{02D86ACC-0289-40FD-AE36-4745E69AE613}" type="parTrans" cxnId="{7168DBA0-EFF1-4877-AC12-0D751A2A7E87}">
      <dgm:prSet/>
      <dgm:spPr/>
      <dgm:t>
        <a:bodyPr/>
        <a:lstStyle/>
        <a:p>
          <a:endParaRPr lang="en-US"/>
        </a:p>
      </dgm:t>
    </dgm:pt>
    <dgm:pt modelId="{3605D195-0A05-460B-B753-AF3C2DA982BF}" type="sibTrans" cxnId="{7168DBA0-EFF1-4877-AC12-0D751A2A7E87}">
      <dgm:prSet/>
      <dgm:spPr/>
      <dgm:t>
        <a:bodyPr/>
        <a:lstStyle/>
        <a:p>
          <a:endParaRPr lang="en-US"/>
        </a:p>
      </dgm:t>
    </dgm:pt>
    <dgm:pt modelId="{5E7AA23A-5EFD-4BEB-BC33-9C2D37D1E9DC}">
      <dgm:prSet/>
      <dgm:spPr/>
      <dgm:t>
        <a:bodyPr/>
        <a:lstStyle/>
        <a:p>
          <a:r>
            <a:rPr lang="en-US"/>
            <a:t>……………………….</a:t>
          </a:r>
        </a:p>
      </dgm:t>
    </dgm:pt>
    <dgm:pt modelId="{8320DB25-8B70-41EC-8D71-CDB348D49D25}" type="parTrans" cxnId="{AFF257AE-3363-4C5D-9BB8-383B8DC4B1FB}">
      <dgm:prSet/>
      <dgm:spPr/>
      <dgm:t>
        <a:bodyPr/>
        <a:lstStyle/>
        <a:p>
          <a:endParaRPr lang="en-US"/>
        </a:p>
      </dgm:t>
    </dgm:pt>
    <dgm:pt modelId="{962BDE04-A368-4B4C-8B9E-5468A0327134}" type="sibTrans" cxnId="{AFF257AE-3363-4C5D-9BB8-383B8DC4B1FB}">
      <dgm:prSet/>
      <dgm:spPr/>
      <dgm:t>
        <a:bodyPr/>
        <a:lstStyle/>
        <a:p>
          <a:endParaRPr lang="en-US"/>
        </a:p>
      </dgm:t>
    </dgm:pt>
    <dgm:pt modelId="{3D285222-7F67-4DC0-95EB-2FE41F25E4C8}">
      <dgm:prSet/>
      <dgm:spPr/>
      <dgm:t>
        <a:bodyPr/>
        <a:lstStyle/>
        <a:p>
          <a:r>
            <a:rPr lang="en-US"/>
            <a:t>………………………..</a:t>
          </a:r>
        </a:p>
      </dgm:t>
    </dgm:pt>
    <dgm:pt modelId="{C5101B27-2E59-4BAF-ACF5-B8286F98BB6F}" type="parTrans" cxnId="{32B55455-AA1C-4094-8D5A-399E7AF0E3F7}">
      <dgm:prSet/>
      <dgm:spPr/>
      <dgm:t>
        <a:bodyPr/>
        <a:lstStyle/>
        <a:p>
          <a:endParaRPr lang="en-US"/>
        </a:p>
      </dgm:t>
    </dgm:pt>
    <dgm:pt modelId="{3B8D433B-6CB1-4E6D-9E0C-C3C36C0874B1}" type="sibTrans" cxnId="{32B55455-AA1C-4094-8D5A-399E7AF0E3F7}">
      <dgm:prSet/>
      <dgm:spPr/>
      <dgm:t>
        <a:bodyPr/>
        <a:lstStyle/>
        <a:p>
          <a:endParaRPr lang="en-US"/>
        </a:p>
      </dgm:t>
    </dgm:pt>
    <dgm:pt modelId="{DAD10CD7-6A03-442C-A4F3-CCD590C9D28E}">
      <dgm:prSet/>
      <dgm:spPr/>
      <dgm:t>
        <a:bodyPr/>
        <a:lstStyle/>
        <a:p>
          <a:r>
            <a:rPr lang="en-US"/>
            <a:t>…………………………</a:t>
          </a:r>
        </a:p>
      </dgm:t>
    </dgm:pt>
    <dgm:pt modelId="{401D67D2-5C51-4C34-9805-490B01124BF8}" type="parTrans" cxnId="{E0E2C558-55E5-4353-B0FC-3181579E25AF}">
      <dgm:prSet/>
      <dgm:spPr/>
      <dgm:t>
        <a:bodyPr/>
        <a:lstStyle/>
        <a:p>
          <a:endParaRPr lang="en-US"/>
        </a:p>
      </dgm:t>
    </dgm:pt>
    <dgm:pt modelId="{21487A08-FEE2-4E0C-B84D-A3304CE6FF98}" type="sibTrans" cxnId="{E0E2C558-55E5-4353-B0FC-3181579E25AF}">
      <dgm:prSet/>
      <dgm:spPr/>
      <dgm:t>
        <a:bodyPr/>
        <a:lstStyle/>
        <a:p>
          <a:endParaRPr lang="en-US"/>
        </a:p>
      </dgm:t>
    </dgm:pt>
    <dgm:pt modelId="{F5D92273-B011-48EE-8F0A-18604FE19CA0}" type="pres">
      <dgm:prSet presAssocID="{5829E10B-F3AE-40C8-B5AC-507477BDE0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BCFE2D-A7D2-4224-A4F2-95C422B5C56C}" type="pres">
      <dgm:prSet presAssocID="{145C0B30-2898-4FFE-8A31-BFBC566C76B0}" presName="hierRoot1" presStyleCnt="0">
        <dgm:presLayoutVars>
          <dgm:hierBranch val="init"/>
        </dgm:presLayoutVars>
      </dgm:prSet>
      <dgm:spPr/>
    </dgm:pt>
    <dgm:pt modelId="{B3CD7839-81BC-436B-952F-273F986F6E29}" type="pres">
      <dgm:prSet presAssocID="{145C0B30-2898-4FFE-8A31-BFBC566C76B0}" presName="rootComposite1" presStyleCnt="0"/>
      <dgm:spPr/>
    </dgm:pt>
    <dgm:pt modelId="{F4A7A024-6EB1-43B1-9FC5-C4C9A68AC431}" type="pres">
      <dgm:prSet presAssocID="{145C0B30-2898-4FFE-8A31-BFBC566C76B0}" presName="rootText1" presStyleLbl="node0" presStyleIdx="0" presStyleCnt="2">
        <dgm:presLayoutVars>
          <dgm:chPref val="3"/>
        </dgm:presLayoutVars>
      </dgm:prSet>
      <dgm:spPr/>
    </dgm:pt>
    <dgm:pt modelId="{65D13E5B-9EDD-4AB2-89D4-010534603521}" type="pres">
      <dgm:prSet presAssocID="{145C0B30-2898-4FFE-8A31-BFBC566C76B0}" presName="rootConnector1" presStyleLbl="node1" presStyleIdx="0" presStyleCnt="0"/>
      <dgm:spPr/>
    </dgm:pt>
    <dgm:pt modelId="{465C5FC9-667F-416B-A4EF-A262C3C0A4A7}" type="pres">
      <dgm:prSet presAssocID="{145C0B30-2898-4FFE-8A31-BFBC566C76B0}" presName="hierChild2" presStyleCnt="0"/>
      <dgm:spPr/>
    </dgm:pt>
    <dgm:pt modelId="{22BAEFC9-CE77-42DE-931B-75A609CA867C}" type="pres">
      <dgm:prSet presAssocID="{145C0B30-2898-4FFE-8A31-BFBC566C76B0}" presName="hierChild3" presStyleCnt="0"/>
      <dgm:spPr/>
    </dgm:pt>
    <dgm:pt modelId="{A9609D5C-E950-4170-8ADC-1F8C8CEB253C}" type="pres">
      <dgm:prSet presAssocID="{9F29183B-6A88-42E8-B432-97344242FFE2}" presName="hierRoot1" presStyleCnt="0">
        <dgm:presLayoutVars>
          <dgm:hierBranch val="init"/>
        </dgm:presLayoutVars>
      </dgm:prSet>
      <dgm:spPr/>
    </dgm:pt>
    <dgm:pt modelId="{1614CAAC-B833-4B27-B877-4B7CF967A2CF}" type="pres">
      <dgm:prSet presAssocID="{9F29183B-6A88-42E8-B432-97344242FFE2}" presName="rootComposite1" presStyleCnt="0"/>
      <dgm:spPr/>
    </dgm:pt>
    <dgm:pt modelId="{8B1973BD-7BB6-4844-9967-60DCA8F9B16D}" type="pres">
      <dgm:prSet presAssocID="{9F29183B-6A88-42E8-B432-97344242FFE2}" presName="rootText1" presStyleLbl="node0" presStyleIdx="1" presStyleCnt="2">
        <dgm:presLayoutVars>
          <dgm:chPref val="3"/>
        </dgm:presLayoutVars>
      </dgm:prSet>
      <dgm:spPr/>
    </dgm:pt>
    <dgm:pt modelId="{DACD6490-71B5-4734-A304-6E94D3E57305}" type="pres">
      <dgm:prSet presAssocID="{9F29183B-6A88-42E8-B432-97344242FFE2}" presName="rootConnector1" presStyleLbl="node1" presStyleIdx="0" presStyleCnt="0"/>
      <dgm:spPr/>
    </dgm:pt>
    <dgm:pt modelId="{E981CF76-83A2-49C6-BE03-07F15E3D5E9B}" type="pres">
      <dgm:prSet presAssocID="{9F29183B-6A88-42E8-B432-97344242FFE2}" presName="hierChild2" presStyleCnt="0"/>
      <dgm:spPr/>
    </dgm:pt>
    <dgm:pt modelId="{D5AC0550-E588-44C0-A91A-890EDADBBA94}" type="pres">
      <dgm:prSet presAssocID="{8320DB25-8B70-41EC-8D71-CDB348D49D25}" presName="Name37" presStyleLbl="parChTrans1D2" presStyleIdx="0" presStyleCnt="3"/>
      <dgm:spPr/>
    </dgm:pt>
    <dgm:pt modelId="{F3B608B8-86D7-422E-8408-BEA4764703AA}" type="pres">
      <dgm:prSet presAssocID="{5E7AA23A-5EFD-4BEB-BC33-9C2D37D1E9DC}" presName="hierRoot2" presStyleCnt="0">
        <dgm:presLayoutVars>
          <dgm:hierBranch val="init"/>
        </dgm:presLayoutVars>
      </dgm:prSet>
      <dgm:spPr/>
    </dgm:pt>
    <dgm:pt modelId="{69C38A2F-1AD6-49E1-965B-EB28414B1EAE}" type="pres">
      <dgm:prSet presAssocID="{5E7AA23A-5EFD-4BEB-BC33-9C2D37D1E9DC}" presName="rootComposite" presStyleCnt="0"/>
      <dgm:spPr/>
    </dgm:pt>
    <dgm:pt modelId="{7A39B2E1-C2D5-451F-8C21-A992D94CBB4E}" type="pres">
      <dgm:prSet presAssocID="{5E7AA23A-5EFD-4BEB-BC33-9C2D37D1E9DC}" presName="rootText" presStyleLbl="node2" presStyleIdx="0" presStyleCnt="3">
        <dgm:presLayoutVars>
          <dgm:chPref val="3"/>
        </dgm:presLayoutVars>
      </dgm:prSet>
      <dgm:spPr/>
    </dgm:pt>
    <dgm:pt modelId="{845B5989-B650-4BAA-90FE-4177F3755B01}" type="pres">
      <dgm:prSet presAssocID="{5E7AA23A-5EFD-4BEB-BC33-9C2D37D1E9DC}" presName="rootConnector" presStyleLbl="node2" presStyleIdx="0" presStyleCnt="3"/>
      <dgm:spPr/>
    </dgm:pt>
    <dgm:pt modelId="{918E72A9-CD43-465C-A2BB-0A08F7744F3A}" type="pres">
      <dgm:prSet presAssocID="{5E7AA23A-5EFD-4BEB-BC33-9C2D37D1E9DC}" presName="hierChild4" presStyleCnt="0"/>
      <dgm:spPr/>
    </dgm:pt>
    <dgm:pt modelId="{7B7C7AD9-2CBD-4EAC-BC34-BF9BE94BF098}" type="pres">
      <dgm:prSet presAssocID="{5E7AA23A-5EFD-4BEB-BC33-9C2D37D1E9DC}" presName="hierChild5" presStyleCnt="0"/>
      <dgm:spPr/>
    </dgm:pt>
    <dgm:pt modelId="{DA452F3E-E9BD-4E45-9247-EBB6297B7393}" type="pres">
      <dgm:prSet presAssocID="{C5101B27-2E59-4BAF-ACF5-B8286F98BB6F}" presName="Name37" presStyleLbl="parChTrans1D2" presStyleIdx="1" presStyleCnt="3"/>
      <dgm:spPr/>
    </dgm:pt>
    <dgm:pt modelId="{5F482C87-6F67-4329-B8BE-B6A87C325CEE}" type="pres">
      <dgm:prSet presAssocID="{3D285222-7F67-4DC0-95EB-2FE41F25E4C8}" presName="hierRoot2" presStyleCnt="0">
        <dgm:presLayoutVars>
          <dgm:hierBranch val="init"/>
        </dgm:presLayoutVars>
      </dgm:prSet>
      <dgm:spPr/>
    </dgm:pt>
    <dgm:pt modelId="{52D15023-2023-42ED-9A1F-A02C2166C8FD}" type="pres">
      <dgm:prSet presAssocID="{3D285222-7F67-4DC0-95EB-2FE41F25E4C8}" presName="rootComposite" presStyleCnt="0"/>
      <dgm:spPr/>
    </dgm:pt>
    <dgm:pt modelId="{E98F1D91-8F6E-489F-B350-62DBFCB7F9D8}" type="pres">
      <dgm:prSet presAssocID="{3D285222-7F67-4DC0-95EB-2FE41F25E4C8}" presName="rootText" presStyleLbl="node2" presStyleIdx="1" presStyleCnt="3">
        <dgm:presLayoutVars>
          <dgm:chPref val="3"/>
        </dgm:presLayoutVars>
      </dgm:prSet>
      <dgm:spPr/>
    </dgm:pt>
    <dgm:pt modelId="{B9C2DACC-A438-40D0-8F64-205E1C5436E6}" type="pres">
      <dgm:prSet presAssocID="{3D285222-7F67-4DC0-95EB-2FE41F25E4C8}" presName="rootConnector" presStyleLbl="node2" presStyleIdx="1" presStyleCnt="3"/>
      <dgm:spPr/>
    </dgm:pt>
    <dgm:pt modelId="{86840E36-1196-4875-A493-234421C51440}" type="pres">
      <dgm:prSet presAssocID="{3D285222-7F67-4DC0-95EB-2FE41F25E4C8}" presName="hierChild4" presStyleCnt="0"/>
      <dgm:spPr/>
    </dgm:pt>
    <dgm:pt modelId="{FC5B9D63-50B1-4F99-A08F-34379DD0C44D}" type="pres">
      <dgm:prSet presAssocID="{3D285222-7F67-4DC0-95EB-2FE41F25E4C8}" presName="hierChild5" presStyleCnt="0"/>
      <dgm:spPr/>
    </dgm:pt>
    <dgm:pt modelId="{C71517A2-5127-40E0-88E1-B5FEFCDB4B0F}" type="pres">
      <dgm:prSet presAssocID="{401D67D2-5C51-4C34-9805-490B01124BF8}" presName="Name37" presStyleLbl="parChTrans1D2" presStyleIdx="2" presStyleCnt="3"/>
      <dgm:spPr/>
    </dgm:pt>
    <dgm:pt modelId="{E8EE089C-4EF6-4BED-9750-9AE0C9F3180C}" type="pres">
      <dgm:prSet presAssocID="{DAD10CD7-6A03-442C-A4F3-CCD590C9D28E}" presName="hierRoot2" presStyleCnt="0">
        <dgm:presLayoutVars>
          <dgm:hierBranch val="init"/>
        </dgm:presLayoutVars>
      </dgm:prSet>
      <dgm:spPr/>
    </dgm:pt>
    <dgm:pt modelId="{5ACE7C60-731A-46B0-8469-05247C0A1ABB}" type="pres">
      <dgm:prSet presAssocID="{DAD10CD7-6A03-442C-A4F3-CCD590C9D28E}" presName="rootComposite" presStyleCnt="0"/>
      <dgm:spPr/>
    </dgm:pt>
    <dgm:pt modelId="{61C3A30D-BBAB-4461-8EA6-8BB920E0DBE3}" type="pres">
      <dgm:prSet presAssocID="{DAD10CD7-6A03-442C-A4F3-CCD590C9D28E}" presName="rootText" presStyleLbl="node2" presStyleIdx="2" presStyleCnt="3">
        <dgm:presLayoutVars>
          <dgm:chPref val="3"/>
        </dgm:presLayoutVars>
      </dgm:prSet>
      <dgm:spPr/>
    </dgm:pt>
    <dgm:pt modelId="{1D0BC08C-9E15-4756-B29D-B775D9E712A2}" type="pres">
      <dgm:prSet presAssocID="{DAD10CD7-6A03-442C-A4F3-CCD590C9D28E}" presName="rootConnector" presStyleLbl="node2" presStyleIdx="2" presStyleCnt="3"/>
      <dgm:spPr/>
    </dgm:pt>
    <dgm:pt modelId="{A00C66A8-9A08-4889-9D6E-BA645CF2F75A}" type="pres">
      <dgm:prSet presAssocID="{DAD10CD7-6A03-442C-A4F3-CCD590C9D28E}" presName="hierChild4" presStyleCnt="0"/>
      <dgm:spPr/>
    </dgm:pt>
    <dgm:pt modelId="{82F20B78-DBFF-410F-A873-90E99FABFFD4}" type="pres">
      <dgm:prSet presAssocID="{DAD10CD7-6A03-442C-A4F3-CCD590C9D28E}" presName="hierChild5" presStyleCnt="0"/>
      <dgm:spPr/>
    </dgm:pt>
    <dgm:pt modelId="{BA03AC69-F6F5-409D-9A1C-2C5A6A9EA070}" type="pres">
      <dgm:prSet presAssocID="{9F29183B-6A88-42E8-B432-97344242FFE2}" presName="hierChild3" presStyleCnt="0"/>
      <dgm:spPr/>
    </dgm:pt>
  </dgm:ptLst>
  <dgm:cxnLst>
    <dgm:cxn modelId="{0483030B-1E1B-4964-A441-9E18FAAAE2AB}" type="presOf" srcId="{5E7AA23A-5EFD-4BEB-BC33-9C2D37D1E9DC}" destId="{845B5989-B650-4BAA-90FE-4177F3755B01}" srcOrd="1" destOrd="0" presId="urn:microsoft.com/office/officeart/2005/8/layout/orgChart1"/>
    <dgm:cxn modelId="{26D28713-AFF8-4C68-8065-272D4B11DA81}" type="presOf" srcId="{9F29183B-6A88-42E8-B432-97344242FFE2}" destId="{8B1973BD-7BB6-4844-9967-60DCA8F9B16D}" srcOrd="0" destOrd="0" presId="urn:microsoft.com/office/officeart/2005/8/layout/orgChart1"/>
    <dgm:cxn modelId="{E3304416-3A90-4DEE-95BE-CE1B2BA61AD7}" type="presOf" srcId="{145C0B30-2898-4FFE-8A31-BFBC566C76B0}" destId="{F4A7A024-6EB1-43B1-9FC5-C4C9A68AC431}" srcOrd="0" destOrd="0" presId="urn:microsoft.com/office/officeart/2005/8/layout/orgChart1"/>
    <dgm:cxn modelId="{038DA45C-4B57-42C0-B068-B01A45070EF4}" type="presOf" srcId="{DAD10CD7-6A03-442C-A4F3-CCD590C9D28E}" destId="{1D0BC08C-9E15-4756-B29D-B775D9E712A2}" srcOrd="1" destOrd="0" presId="urn:microsoft.com/office/officeart/2005/8/layout/orgChart1"/>
    <dgm:cxn modelId="{4DA93B62-6FE9-4F84-AF17-596EA4601372}" type="presOf" srcId="{C5101B27-2E59-4BAF-ACF5-B8286F98BB6F}" destId="{DA452F3E-E9BD-4E45-9247-EBB6297B7393}" srcOrd="0" destOrd="0" presId="urn:microsoft.com/office/officeart/2005/8/layout/orgChart1"/>
    <dgm:cxn modelId="{AE046C68-858F-4151-A304-CA8C551DE061}" type="presOf" srcId="{5E7AA23A-5EFD-4BEB-BC33-9C2D37D1E9DC}" destId="{7A39B2E1-C2D5-451F-8C21-A992D94CBB4E}" srcOrd="0" destOrd="0" presId="urn:microsoft.com/office/officeart/2005/8/layout/orgChart1"/>
    <dgm:cxn modelId="{94003F52-1CD8-4BCA-999A-F884BA85A6A6}" srcId="{5829E10B-F3AE-40C8-B5AC-507477BDE0BC}" destId="{145C0B30-2898-4FFE-8A31-BFBC566C76B0}" srcOrd="0" destOrd="0" parTransId="{104FF548-4131-4717-86C2-EFEFE9549B3A}" sibTransId="{A57AEB13-1A6B-4113-9A55-5BF33E4031A1}"/>
    <dgm:cxn modelId="{32B55455-AA1C-4094-8D5A-399E7AF0E3F7}" srcId="{9F29183B-6A88-42E8-B432-97344242FFE2}" destId="{3D285222-7F67-4DC0-95EB-2FE41F25E4C8}" srcOrd="1" destOrd="0" parTransId="{C5101B27-2E59-4BAF-ACF5-B8286F98BB6F}" sibTransId="{3B8D433B-6CB1-4E6D-9E0C-C3C36C0874B1}"/>
    <dgm:cxn modelId="{E0E2C558-55E5-4353-B0FC-3181579E25AF}" srcId="{9F29183B-6A88-42E8-B432-97344242FFE2}" destId="{DAD10CD7-6A03-442C-A4F3-CCD590C9D28E}" srcOrd="2" destOrd="0" parTransId="{401D67D2-5C51-4C34-9805-490B01124BF8}" sibTransId="{21487A08-FEE2-4E0C-B84D-A3304CE6FF98}"/>
    <dgm:cxn modelId="{560A6579-DCA5-48F6-AFD4-1B4230CA06E4}" type="presOf" srcId="{DAD10CD7-6A03-442C-A4F3-CCD590C9D28E}" destId="{61C3A30D-BBAB-4461-8EA6-8BB920E0DBE3}" srcOrd="0" destOrd="0" presId="urn:microsoft.com/office/officeart/2005/8/layout/orgChart1"/>
    <dgm:cxn modelId="{9FD32F7E-28AF-43C7-9230-F6F953288170}" type="presOf" srcId="{9F29183B-6A88-42E8-B432-97344242FFE2}" destId="{DACD6490-71B5-4734-A304-6E94D3E57305}" srcOrd="1" destOrd="0" presId="urn:microsoft.com/office/officeart/2005/8/layout/orgChart1"/>
    <dgm:cxn modelId="{13AA2E89-A7FE-4F37-A4A6-671DE491550D}" type="presOf" srcId="{145C0B30-2898-4FFE-8A31-BFBC566C76B0}" destId="{65D13E5B-9EDD-4AB2-89D4-010534603521}" srcOrd="1" destOrd="0" presId="urn:microsoft.com/office/officeart/2005/8/layout/orgChart1"/>
    <dgm:cxn modelId="{2A461B8D-8D23-4AF8-8334-91A80BD25A5A}" type="presOf" srcId="{5829E10B-F3AE-40C8-B5AC-507477BDE0BC}" destId="{F5D92273-B011-48EE-8F0A-18604FE19CA0}" srcOrd="0" destOrd="0" presId="urn:microsoft.com/office/officeart/2005/8/layout/orgChart1"/>
    <dgm:cxn modelId="{FF2C4D9E-55A0-41CE-9E6B-28D33721BB92}" type="presOf" srcId="{401D67D2-5C51-4C34-9805-490B01124BF8}" destId="{C71517A2-5127-40E0-88E1-B5FEFCDB4B0F}" srcOrd="0" destOrd="0" presId="urn:microsoft.com/office/officeart/2005/8/layout/orgChart1"/>
    <dgm:cxn modelId="{7168DBA0-EFF1-4877-AC12-0D751A2A7E87}" srcId="{5829E10B-F3AE-40C8-B5AC-507477BDE0BC}" destId="{9F29183B-6A88-42E8-B432-97344242FFE2}" srcOrd="1" destOrd="0" parTransId="{02D86ACC-0289-40FD-AE36-4745E69AE613}" sibTransId="{3605D195-0A05-460B-B753-AF3C2DA982BF}"/>
    <dgm:cxn modelId="{AFF257AE-3363-4C5D-9BB8-383B8DC4B1FB}" srcId="{9F29183B-6A88-42E8-B432-97344242FFE2}" destId="{5E7AA23A-5EFD-4BEB-BC33-9C2D37D1E9DC}" srcOrd="0" destOrd="0" parTransId="{8320DB25-8B70-41EC-8D71-CDB348D49D25}" sibTransId="{962BDE04-A368-4B4C-8B9E-5468A0327134}"/>
    <dgm:cxn modelId="{8A83C8B4-2871-4396-96CB-B351D697F55E}" type="presOf" srcId="{8320DB25-8B70-41EC-8D71-CDB348D49D25}" destId="{D5AC0550-E588-44C0-A91A-890EDADBBA94}" srcOrd="0" destOrd="0" presId="urn:microsoft.com/office/officeart/2005/8/layout/orgChart1"/>
    <dgm:cxn modelId="{A48AB6C3-D55D-4435-B705-934E51AE440B}" type="presOf" srcId="{3D285222-7F67-4DC0-95EB-2FE41F25E4C8}" destId="{B9C2DACC-A438-40D0-8F64-205E1C5436E6}" srcOrd="1" destOrd="0" presId="urn:microsoft.com/office/officeart/2005/8/layout/orgChart1"/>
    <dgm:cxn modelId="{40634CD2-D2D2-412D-8BC1-1F44744EEA91}" type="presOf" srcId="{3D285222-7F67-4DC0-95EB-2FE41F25E4C8}" destId="{E98F1D91-8F6E-489F-B350-62DBFCB7F9D8}" srcOrd="0" destOrd="0" presId="urn:microsoft.com/office/officeart/2005/8/layout/orgChart1"/>
    <dgm:cxn modelId="{AC5999B5-9806-4B89-ACFA-488C2E1F3A40}" type="presParOf" srcId="{F5D92273-B011-48EE-8F0A-18604FE19CA0}" destId="{CABCFE2D-A7D2-4224-A4F2-95C422B5C56C}" srcOrd="0" destOrd="0" presId="urn:microsoft.com/office/officeart/2005/8/layout/orgChart1"/>
    <dgm:cxn modelId="{50ED4DA0-8940-468D-A6DB-7A525DE6346A}" type="presParOf" srcId="{CABCFE2D-A7D2-4224-A4F2-95C422B5C56C}" destId="{B3CD7839-81BC-436B-952F-273F986F6E29}" srcOrd="0" destOrd="0" presId="urn:microsoft.com/office/officeart/2005/8/layout/orgChart1"/>
    <dgm:cxn modelId="{7B307CF0-F4C0-429C-A93D-FAD276A10A8D}" type="presParOf" srcId="{B3CD7839-81BC-436B-952F-273F986F6E29}" destId="{F4A7A024-6EB1-43B1-9FC5-C4C9A68AC431}" srcOrd="0" destOrd="0" presId="urn:microsoft.com/office/officeart/2005/8/layout/orgChart1"/>
    <dgm:cxn modelId="{E05C8814-DBCC-46D6-ACC0-35EF603C779E}" type="presParOf" srcId="{B3CD7839-81BC-436B-952F-273F986F6E29}" destId="{65D13E5B-9EDD-4AB2-89D4-010534603521}" srcOrd="1" destOrd="0" presId="urn:microsoft.com/office/officeart/2005/8/layout/orgChart1"/>
    <dgm:cxn modelId="{E68E9B35-2220-40A9-8122-1C59E9AC25A5}" type="presParOf" srcId="{CABCFE2D-A7D2-4224-A4F2-95C422B5C56C}" destId="{465C5FC9-667F-416B-A4EF-A262C3C0A4A7}" srcOrd="1" destOrd="0" presId="urn:microsoft.com/office/officeart/2005/8/layout/orgChart1"/>
    <dgm:cxn modelId="{E22C5D00-A2F1-4289-A765-A0955EDCF9FD}" type="presParOf" srcId="{CABCFE2D-A7D2-4224-A4F2-95C422B5C56C}" destId="{22BAEFC9-CE77-42DE-931B-75A609CA867C}" srcOrd="2" destOrd="0" presId="urn:microsoft.com/office/officeart/2005/8/layout/orgChart1"/>
    <dgm:cxn modelId="{E7EAA47C-69E0-4F69-9141-11291CAB2FF8}" type="presParOf" srcId="{F5D92273-B011-48EE-8F0A-18604FE19CA0}" destId="{A9609D5C-E950-4170-8ADC-1F8C8CEB253C}" srcOrd="1" destOrd="0" presId="urn:microsoft.com/office/officeart/2005/8/layout/orgChart1"/>
    <dgm:cxn modelId="{34E764E9-42CC-4E4E-B270-654BF57B1979}" type="presParOf" srcId="{A9609D5C-E950-4170-8ADC-1F8C8CEB253C}" destId="{1614CAAC-B833-4B27-B877-4B7CF967A2CF}" srcOrd="0" destOrd="0" presId="urn:microsoft.com/office/officeart/2005/8/layout/orgChart1"/>
    <dgm:cxn modelId="{1607B1E3-EFA5-4184-B913-E24F1B949459}" type="presParOf" srcId="{1614CAAC-B833-4B27-B877-4B7CF967A2CF}" destId="{8B1973BD-7BB6-4844-9967-60DCA8F9B16D}" srcOrd="0" destOrd="0" presId="urn:microsoft.com/office/officeart/2005/8/layout/orgChart1"/>
    <dgm:cxn modelId="{001D59CF-C399-41FB-B8A1-30A1D4244364}" type="presParOf" srcId="{1614CAAC-B833-4B27-B877-4B7CF967A2CF}" destId="{DACD6490-71B5-4734-A304-6E94D3E57305}" srcOrd="1" destOrd="0" presId="urn:microsoft.com/office/officeart/2005/8/layout/orgChart1"/>
    <dgm:cxn modelId="{BFD5539A-00FA-442F-B6D4-3E867CB62B33}" type="presParOf" srcId="{A9609D5C-E950-4170-8ADC-1F8C8CEB253C}" destId="{E981CF76-83A2-49C6-BE03-07F15E3D5E9B}" srcOrd="1" destOrd="0" presId="urn:microsoft.com/office/officeart/2005/8/layout/orgChart1"/>
    <dgm:cxn modelId="{2EE6F83C-9C91-4550-8878-C66540E1A77C}" type="presParOf" srcId="{E981CF76-83A2-49C6-BE03-07F15E3D5E9B}" destId="{D5AC0550-E588-44C0-A91A-890EDADBBA94}" srcOrd="0" destOrd="0" presId="urn:microsoft.com/office/officeart/2005/8/layout/orgChart1"/>
    <dgm:cxn modelId="{D638BEB3-07A9-49D9-805C-187FDC0C56B7}" type="presParOf" srcId="{E981CF76-83A2-49C6-BE03-07F15E3D5E9B}" destId="{F3B608B8-86D7-422E-8408-BEA4764703AA}" srcOrd="1" destOrd="0" presId="urn:microsoft.com/office/officeart/2005/8/layout/orgChart1"/>
    <dgm:cxn modelId="{76DB4BF4-FE92-4723-869A-89C0654C9584}" type="presParOf" srcId="{F3B608B8-86D7-422E-8408-BEA4764703AA}" destId="{69C38A2F-1AD6-49E1-965B-EB28414B1EAE}" srcOrd="0" destOrd="0" presId="urn:microsoft.com/office/officeart/2005/8/layout/orgChart1"/>
    <dgm:cxn modelId="{6E8CAD6C-1605-4F0A-AC19-32A03DB7FB9C}" type="presParOf" srcId="{69C38A2F-1AD6-49E1-965B-EB28414B1EAE}" destId="{7A39B2E1-C2D5-451F-8C21-A992D94CBB4E}" srcOrd="0" destOrd="0" presId="urn:microsoft.com/office/officeart/2005/8/layout/orgChart1"/>
    <dgm:cxn modelId="{11501A78-47C1-4C3A-B161-9319CF0318CA}" type="presParOf" srcId="{69C38A2F-1AD6-49E1-965B-EB28414B1EAE}" destId="{845B5989-B650-4BAA-90FE-4177F3755B01}" srcOrd="1" destOrd="0" presId="urn:microsoft.com/office/officeart/2005/8/layout/orgChart1"/>
    <dgm:cxn modelId="{8C6D87C1-F1AC-40A3-B046-491BFB2B068B}" type="presParOf" srcId="{F3B608B8-86D7-422E-8408-BEA4764703AA}" destId="{918E72A9-CD43-465C-A2BB-0A08F7744F3A}" srcOrd="1" destOrd="0" presId="urn:microsoft.com/office/officeart/2005/8/layout/orgChart1"/>
    <dgm:cxn modelId="{E8551E11-B696-4A9F-9AFE-8FBC323CA1F0}" type="presParOf" srcId="{F3B608B8-86D7-422E-8408-BEA4764703AA}" destId="{7B7C7AD9-2CBD-4EAC-BC34-BF9BE94BF098}" srcOrd="2" destOrd="0" presId="urn:microsoft.com/office/officeart/2005/8/layout/orgChart1"/>
    <dgm:cxn modelId="{95B8BA05-79DC-49C9-BC42-1623D82A6F16}" type="presParOf" srcId="{E981CF76-83A2-49C6-BE03-07F15E3D5E9B}" destId="{DA452F3E-E9BD-4E45-9247-EBB6297B7393}" srcOrd="2" destOrd="0" presId="urn:microsoft.com/office/officeart/2005/8/layout/orgChart1"/>
    <dgm:cxn modelId="{3ECD5FCE-BB40-4798-BC31-0124EFD44421}" type="presParOf" srcId="{E981CF76-83A2-49C6-BE03-07F15E3D5E9B}" destId="{5F482C87-6F67-4329-B8BE-B6A87C325CEE}" srcOrd="3" destOrd="0" presId="urn:microsoft.com/office/officeart/2005/8/layout/orgChart1"/>
    <dgm:cxn modelId="{09D5B892-A048-4135-A049-BDCFB7DDD246}" type="presParOf" srcId="{5F482C87-6F67-4329-B8BE-B6A87C325CEE}" destId="{52D15023-2023-42ED-9A1F-A02C2166C8FD}" srcOrd="0" destOrd="0" presId="urn:microsoft.com/office/officeart/2005/8/layout/orgChart1"/>
    <dgm:cxn modelId="{C6CD6B52-2CBB-4970-AC06-6ABA8A33C0F4}" type="presParOf" srcId="{52D15023-2023-42ED-9A1F-A02C2166C8FD}" destId="{E98F1D91-8F6E-489F-B350-62DBFCB7F9D8}" srcOrd="0" destOrd="0" presId="urn:microsoft.com/office/officeart/2005/8/layout/orgChart1"/>
    <dgm:cxn modelId="{E7CEAB20-A753-477A-8572-906E6EDAD7A2}" type="presParOf" srcId="{52D15023-2023-42ED-9A1F-A02C2166C8FD}" destId="{B9C2DACC-A438-40D0-8F64-205E1C5436E6}" srcOrd="1" destOrd="0" presId="urn:microsoft.com/office/officeart/2005/8/layout/orgChart1"/>
    <dgm:cxn modelId="{F92D872E-FFA6-4239-B052-58006BD4D07E}" type="presParOf" srcId="{5F482C87-6F67-4329-B8BE-B6A87C325CEE}" destId="{86840E36-1196-4875-A493-234421C51440}" srcOrd="1" destOrd="0" presId="urn:microsoft.com/office/officeart/2005/8/layout/orgChart1"/>
    <dgm:cxn modelId="{441BDD73-8FFC-4976-900A-9DBF559C1493}" type="presParOf" srcId="{5F482C87-6F67-4329-B8BE-B6A87C325CEE}" destId="{FC5B9D63-50B1-4F99-A08F-34379DD0C44D}" srcOrd="2" destOrd="0" presId="urn:microsoft.com/office/officeart/2005/8/layout/orgChart1"/>
    <dgm:cxn modelId="{C4A91162-E18C-41B2-9913-5D19CA078D04}" type="presParOf" srcId="{E981CF76-83A2-49C6-BE03-07F15E3D5E9B}" destId="{C71517A2-5127-40E0-88E1-B5FEFCDB4B0F}" srcOrd="4" destOrd="0" presId="urn:microsoft.com/office/officeart/2005/8/layout/orgChart1"/>
    <dgm:cxn modelId="{84704BAB-F146-4642-B1EF-B450C6242C44}" type="presParOf" srcId="{E981CF76-83A2-49C6-BE03-07F15E3D5E9B}" destId="{E8EE089C-4EF6-4BED-9750-9AE0C9F3180C}" srcOrd="5" destOrd="0" presId="urn:microsoft.com/office/officeart/2005/8/layout/orgChart1"/>
    <dgm:cxn modelId="{F4A850BC-E7D9-4829-BB89-DBD55F147B21}" type="presParOf" srcId="{E8EE089C-4EF6-4BED-9750-9AE0C9F3180C}" destId="{5ACE7C60-731A-46B0-8469-05247C0A1ABB}" srcOrd="0" destOrd="0" presId="urn:microsoft.com/office/officeart/2005/8/layout/orgChart1"/>
    <dgm:cxn modelId="{3B1EFBAD-B8DA-42C0-BCEF-14AE578F9F2D}" type="presParOf" srcId="{5ACE7C60-731A-46B0-8469-05247C0A1ABB}" destId="{61C3A30D-BBAB-4461-8EA6-8BB920E0DBE3}" srcOrd="0" destOrd="0" presId="urn:microsoft.com/office/officeart/2005/8/layout/orgChart1"/>
    <dgm:cxn modelId="{48EBA91D-11DB-48FB-BF2E-15DF8C236BB9}" type="presParOf" srcId="{5ACE7C60-731A-46B0-8469-05247C0A1ABB}" destId="{1D0BC08C-9E15-4756-B29D-B775D9E712A2}" srcOrd="1" destOrd="0" presId="urn:microsoft.com/office/officeart/2005/8/layout/orgChart1"/>
    <dgm:cxn modelId="{16D60D22-3ED1-4984-A3FF-5C2B1847F084}" type="presParOf" srcId="{E8EE089C-4EF6-4BED-9750-9AE0C9F3180C}" destId="{A00C66A8-9A08-4889-9D6E-BA645CF2F75A}" srcOrd="1" destOrd="0" presId="urn:microsoft.com/office/officeart/2005/8/layout/orgChart1"/>
    <dgm:cxn modelId="{06AE447B-7C7D-400B-90B4-C3E5BCB05D76}" type="presParOf" srcId="{E8EE089C-4EF6-4BED-9750-9AE0C9F3180C}" destId="{82F20B78-DBFF-410F-A873-90E99FABFFD4}" srcOrd="2" destOrd="0" presId="urn:microsoft.com/office/officeart/2005/8/layout/orgChart1"/>
    <dgm:cxn modelId="{1542B342-DDC1-4EE6-A326-32D46346256C}" type="presParOf" srcId="{A9609D5C-E950-4170-8ADC-1F8C8CEB253C}" destId="{BA03AC69-F6F5-409D-9A1C-2C5A6A9E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3948E-795B-4E1E-B2BC-54E0A30FA28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5D57D10-6D9B-4D7B-8E1A-9772AAC348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the severity grade ?</a:t>
          </a:r>
        </a:p>
      </dgm:t>
    </dgm:pt>
    <dgm:pt modelId="{788AFE02-32B5-4BF2-9586-ABFA87F5325E}" type="parTrans" cxnId="{73DB2793-BC00-45A9-A417-1DEE94B181A2}">
      <dgm:prSet/>
      <dgm:spPr/>
      <dgm:t>
        <a:bodyPr/>
        <a:lstStyle/>
        <a:p>
          <a:endParaRPr lang="en-US"/>
        </a:p>
      </dgm:t>
    </dgm:pt>
    <dgm:pt modelId="{CD595DC0-EA12-4F3E-B943-15F07F95B22B}" type="sibTrans" cxnId="{73DB2793-BC00-45A9-A417-1DEE94B181A2}">
      <dgm:prSet/>
      <dgm:spPr/>
      <dgm:t>
        <a:bodyPr/>
        <a:lstStyle/>
        <a:p>
          <a:endParaRPr lang="en-US"/>
        </a:p>
      </dgm:t>
    </dgm:pt>
    <dgm:pt modelId="{614BBCEA-5722-4FFC-97C1-52D5C4D487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the initial treatment ?</a:t>
          </a:r>
        </a:p>
      </dgm:t>
    </dgm:pt>
    <dgm:pt modelId="{8D6EB251-BFEE-42A0-9964-7A9829FBA7A7}" type="parTrans" cxnId="{23C92224-9F6B-4424-B121-C32BA1ADD7CF}">
      <dgm:prSet/>
      <dgm:spPr/>
      <dgm:t>
        <a:bodyPr/>
        <a:lstStyle/>
        <a:p>
          <a:endParaRPr lang="en-US"/>
        </a:p>
      </dgm:t>
    </dgm:pt>
    <dgm:pt modelId="{F58C945E-6FB3-4FB7-BCD7-72A1D7134F87}" type="sibTrans" cxnId="{23C92224-9F6B-4424-B121-C32BA1ADD7CF}">
      <dgm:prSet/>
      <dgm:spPr/>
      <dgm:t>
        <a:bodyPr/>
        <a:lstStyle/>
        <a:p>
          <a:endParaRPr lang="en-US"/>
        </a:p>
      </dgm:t>
    </dgm:pt>
    <dgm:pt modelId="{E8308103-6DD3-4625-B531-DE2A4CAA68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the treatment if above treatment is failed? </a:t>
          </a:r>
        </a:p>
      </dgm:t>
    </dgm:pt>
    <dgm:pt modelId="{7AC75903-5683-4625-AB29-5BA4DA6FF466}" type="parTrans" cxnId="{1180F8F0-6EB8-43DE-BCE8-46B97FD10B6E}">
      <dgm:prSet/>
      <dgm:spPr/>
      <dgm:t>
        <a:bodyPr/>
        <a:lstStyle/>
        <a:p>
          <a:endParaRPr lang="en-US"/>
        </a:p>
      </dgm:t>
    </dgm:pt>
    <dgm:pt modelId="{48BBBCD0-230F-4D48-A16C-A42ACE7AF648}" type="sibTrans" cxnId="{1180F8F0-6EB8-43DE-BCE8-46B97FD10B6E}">
      <dgm:prSet/>
      <dgm:spPr/>
      <dgm:t>
        <a:bodyPr/>
        <a:lstStyle/>
        <a:p>
          <a:endParaRPr lang="en-US"/>
        </a:p>
      </dgm:t>
    </dgm:pt>
    <dgm:pt modelId="{52B3849E-22D8-4CBF-8CC0-35AEC00AE289}" type="pres">
      <dgm:prSet presAssocID="{4843948E-795B-4E1E-B2BC-54E0A30FA289}" presName="root" presStyleCnt="0">
        <dgm:presLayoutVars>
          <dgm:dir/>
          <dgm:resizeHandles val="exact"/>
        </dgm:presLayoutVars>
      </dgm:prSet>
      <dgm:spPr/>
    </dgm:pt>
    <dgm:pt modelId="{1EB7E52F-35F9-44CC-B032-7F38252D2CBA}" type="pres">
      <dgm:prSet presAssocID="{A5D57D10-6D9B-4D7B-8E1A-9772AAC348C4}" presName="compNode" presStyleCnt="0"/>
      <dgm:spPr/>
    </dgm:pt>
    <dgm:pt modelId="{F3383792-E562-4EC8-ACAD-AA25550C538F}" type="pres">
      <dgm:prSet presAssocID="{A5D57D10-6D9B-4D7B-8E1A-9772AAC348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DFAE8C27-B9A3-4F10-B1C8-CAB5EA472F8A}" type="pres">
      <dgm:prSet presAssocID="{A5D57D10-6D9B-4D7B-8E1A-9772AAC348C4}" presName="spaceRect" presStyleCnt="0"/>
      <dgm:spPr/>
    </dgm:pt>
    <dgm:pt modelId="{2B40B6D1-F5F8-4FCA-AF78-2D16819C8101}" type="pres">
      <dgm:prSet presAssocID="{A5D57D10-6D9B-4D7B-8E1A-9772AAC348C4}" presName="textRect" presStyleLbl="revTx" presStyleIdx="0" presStyleCnt="3" custScaleX="123637">
        <dgm:presLayoutVars>
          <dgm:chMax val="1"/>
          <dgm:chPref val="1"/>
        </dgm:presLayoutVars>
      </dgm:prSet>
      <dgm:spPr/>
    </dgm:pt>
    <dgm:pt modelId="{D5DF5285-E49D-4155-9595-3DFD30A0156E}" type="pres">
      <dgm:prSet presAssocID="{CD595DC0-EA12-4F3E-B943-15F07F95B22B}" presName="sibTrans" presStyleCnt="0"/>
      <dgm:spPr/>
    </dgm:pt>
    <dgm:pt modelId="{46114F2B-388C-4C7B-A995-F269ADD6C232}" type="pres">
      <dgm:prSet presAssocID="{614BBCEA-5722-4FFC-97C1-52D5C4D48768}" presName="compNode" presStyleCnt="0"/>
      <dgm:spPr/>
    </dgm:pt>
    <dgm:pt modelId="{584512C2-71FD-4BF2-9122-21A2B46B0E51}" type="pres">
      <dgm:prSet presAssocID="{614BBCEA-5722-4FFC-97C1-52D5C4D487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8D02B40-DE77-4BCC-8FB9-22E3295FEE95}" type="pres">
      <dgm:prSet presAssocID="{614BBCEA-5722-4FFC-97C1-52D5C4D48768}" presName="spaceRect" presStyleCnt="0"/>
      <dgm:spPr/>
    </dgm:pt>
    <dgm:pt modelId="{03E8DA01-629D-42FD-A9EA-05B2978706F8}" type="pres">
      <dgm:prSet presAssocID="{614BBCEA-5722-4FFC-97C1-52D5C4D48768}" presName="textRect" presStyleLbl="revTx" presStyleIdx="1" presStyleCnt="3">
        <dgm:presLayoutVars>
          <dgm:chMax val="1"/>
          <dgm:chPref val="1"/>
        </dgm:presLayoutVars>
      </dgm:prSet>
      <dgm:spPr/>
    </dgm:pt>
    <dgm:pt modelId="{33659A20-C669-4556-B5BC-27B47AA63454}" type="pres">
      <dgm:prSet presAssocID="{F58C945E-6FB3-4FB7-BCD7-72A1D7134F87}" presName="sibTrans" presStyleCnt="0"/>
      <dgm:spPr/>
    </dgm:pt>
    <dgm:pt modelId="{C24842DD-F764-414F-8B2D-2AF6C3C4297E}" type="pres">
      <dgm:prSet presAssocID="{E8308103-6DD3-4625-B531-DE2A4CAA68FF}" presName="compNode" presStyleCnt="0"/>
      <dgm:spPr/>
    </dgm:pt>
    <dgm:pt modelId="{B74926B1-7E7D-4EAD-B7A8-07BEA8DDB7C1}" type="pres">
      <dgm:prSet presAssocID="{E8308103-6DD3-4625-B531-DE2A4CAA68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84616011-8CB6-4ECE-B685-5C10BC529D1C}" type="pres">
      <dgm:prSet presAssocID="{E8308103-6DD3-4625-B531-DE2A4CAA68FF}" presName="spaceRect" presStyleCnt="0"/>
      <dgm:spPr/>
    </dgm:pt>
    <dgm:pt modelId="{A10459F0-CBB1-4A3A-8A77-0F06F74585A7}" type="pres">
      <dgm:prSet presAssocID="{E8308103-6DD3-4625-B531-DE2A4CAA68F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1F99421-EFED-4AB9-BCE5-F92589873821}" type="presOf" srcId="{E8308103-6DD3-4625-B531-DE2A4CAA68FF}" destId="{A10459F0-CBB1-4A3A-8A77-0F06F74585A7}" srcOrd="0" destOrd="0" presId="urn:microsoft.com/office/officeart/2018/2/layout/IconLabelList"/>
    <dgm:cxn modelId="{23C92224-9F6B-4424-B121-C32BA1ADD7CF}" srcId="{4843948E-795B-4E1E-B2BC-54E0A30FA289}" destId="{614BBCEA-5722-4FFC-97C1-52D5C4D48768}" srcOrd="1" destOrd="0" parTransId="{8D6EB251-BFEE-42A0-9964-7A9829FBA7A7}" sibTransId="{F58C945E-6FB3-4FB7-BCD7-72A1D7134F87}"/>
    <dgm:cxn modelId="{73DB2793-BC00-45A9-A417-1DEE94B181A2}" srcId="{4843948E-795B-4E1E-B2BC-54E0A30FA289}" destId="{A5D57D10-6D9B-4D7B-8E1A-9772AAC348C4}" srcOrd="0" destOrd="0" parTransId="{788AFE02-32B5-4BF2-9586-ABFA87F5325E}" sibTransId="{CD595DC0-EA12-4F3E-B943-15F07F95B22B}"/>
    <dgm:cxn modelId="{BF380296-F256-4308-9660-9E81DB925ACD}" type="presOf" srcId="{A5D57D10-6D9B-4D7B-8E1A-9772AAC348C4}" destId="{2B40B6D1-F5F8-4FCA-AF78-2D16819C8101}" srcOrd="0" destOrd="0" presId="urn:microsoft.com/office/officeart/2018/2/layout/IconLabelList"/>
    <dgm:cxn modelId="{DF1111EF-B035-451E-9728-2938C7B05574}" type="presOf" srcId="{4843948E-795B-4E1E-B2BC-54E0A30FA289}" destId="{52B3849E-22D8-4CBF-8CC0-35AEC00AE289}" srcOrd="0" destOrd="0" presId="urn:microsoft.com/office/officeart/2018/2/layout/IconLabelList"/>
    <dgm:cxn modelId="{1180F8F0-6EB8-43DE-BCE8-46B97FD10B6E}" srcId="{4843948E-795B-4E1E-B2BC-54E0A30FA289}" destId="{E8308103-6DD3-4625-B531-DE2A4CAA68FF}" srcOrd="2" destOrd="0" parTransId="{7AC75903-5683-4625-AB29-5BA4DA6FF466}" sibTransId="{48BBBCD0-230F-4D48-A16C-A42ACE7AF648}"/>
    <dgm:cxn modelId="{800D5BF6-4502-48BD-8323-2756EAD9966E}" type="presOf" srcId="{614BBCEA-5722-4FFC-97C1-52D5C4D48768}" destId="{03E8DA01-629D-42FD-A9EA-05B2978706F8}" srcOrd="0" destOrd="0" presId="urn:microsoft.com/office/officeart/2018/2/layout/IconLabelList"/>
    <dgm:cxn modelId="{C1CA12F1-1F55-43ED-8598-1CA75524E619}" type="presParOf" srcId="{52B3849E-22D8-4CBF-8CC0-35AEC00AE289}" destId="{1EB7E52F-35F9-44CC-B032-7F38252D2CBA}" srcOrd="0" destOrd="0" presId="urn:microsoft.com/office/officeart/2018/2/layout/IconLabelList"/>
    <dgm:cxn modelId="{D3B146A1-3FA3-4937-A9DD-D519FD804AFE}" type="presParOf" srcId="{1EB7E52F-35F9-44CC-B032-7F38252D2CBA}" destId="{F3383792-E562-4EC8-ACAD-AA25550C538F}" srcOrd="0" destOrd="0" presId="urn:microsoft.com/office/officeart/2018/2/layout/IconLabelList"/>
    <dgm:cxn modelId="{DD742279-AFA5-487D-8714-17323621866E}" type="presParOf" srcId="{1EB7E52F-35F9-44CC-B032-7F38252D2CBA}" destId="{DFAE8C27-B9A3-4F10-B1C8-CAB5EA472F8A}" srcOrd="1" destOrd="0" presId="urn:microsoft.com/office/officeart/2018/2/layout/IconLabelList"/>
    <dgm:cxn modelId="{C5BB4284-D833-44C9-BCDD-B39445E74944}" type="presParOf" srcId="{1EB7E52F-35F9-44CC-B032-7F38252D2CBA}" destId="{2B40B6D1-F5F8-4FCA-AF78-2D16819C8101}" srcOrd="2" destOrd="0" presId="urn:microsoft.com/office/officeart/2018/2/layout/IconLabelList"/>
    <dgm:cxn modelId="{677FBC7D-CA31-4BDB-9A42-8F7447CEA353}" type="presParOf" srcId="{52B3849E-22D8-4CBF-8CC0-35AEC00AE289}" destId="{D5DF5285-E49D-4155-9595-3DFD30A0156E}" srcOrd="1" destOrd="0" presId="urn:microsoft.com/office/officeart/2018/2/layout/IconLabelList"/>
    <dgm:cxn modelId="{F37448C8-0A55-4B92-A297-BBC4233040E6}" type="presParOf" srcId="{52B3849E-22D8-4CBF-8CC0-35AEC00AE289}" destId="{46114F2B-388C-4C7B-A995-F269ADD6C232}" srcOrd="2" destOrd="0" presId="urn:microsoft.com/office/officeart/2018/2/layout/IconLabelList"/>
    <dgm:cxn modelId="{A516A9D9-2FFD-4B7C-B96C-C877D01283E3}" type="presParOf" srcId="{46114F2B-388C-4C7B-A995-F269ADD6C232}" destId="{584512C2-71FD-4BF2-9122-21A2B46B0E51}" srcOrd="0" destOrd="0" presId="urn:microsoft.com/office/officeart/2018/2/layout/IconLabelList"/>
    <dgm:cxn modelId="{973BC7FC-96EC-4669-B8CF-10FDD1E62A45}" type="presParOf" srcId="{46114F2B-388C-4C7B-A995-F269ADD6C232}" destId="{98D02B40-DE77-4BCC-8FB9-22E3295FEE95}" srcOrd="1" destOrd="0" presId="urn:microsoft.com/office/officeart/2018/2/layout/IconLabelList"/>
    <dgm:cxn modelId="{602A4775-EA0E-4654-A211-F96F10E93EBF}" type="presParOf" srcId="{46114F2B-388C-4C7B-A995-F269ADD6C232}" destId="{03E8DA01-629D-42FD-A9EA-05B2978706F8}" srcOrd="2" destOrd="0" presId="urn:microsoft.com/office/officeart/2018/2/layout/IconLabelList"/>
    <dgm:cxn modelId="{A5E808AA-CEF1-4AF4-B2E2-316588EE889D}" type="presParOf" srcId="{52B3849E-22D8-4CBF-8CC0-35AEC00AE289}" destId="{33659A20-C669-4556-B5BC-27B47AA63454}" srcOrd="3" destOrd="0" presId="urn:microsoft.com/office/officeart/2018/2/layout/IconLabelList"/>
    <dgm:cxn modelId="{65FA5596-5EFB-4957-AE08-3EDFB5E21D41}" type="presParOf" srcId="{52B3849E-22D8-4CBF-8CC0-35AEC00AE289}" destId="{C24842DD-F764-414F-8B2D-2AF6C3C4297E}" srcOrd="4" destOrd="0" presId="urn:microsoft.com/office/officeart/2018/2/layout/IconLabelList"/>
    <dgm:cxn modelId="{08B6BF1F-AB76-4A88-AAAA-9C820485FA6F}" type="presParOf" srcId="{C24842DD-F764-414F-8B2D-2AF6C3C4297E}" destId="{B74926B1-7E7D-4EAD-B7A8-07BEA8DDB7C1}" srcOrd="0" destOrd="0" presId="urn:microsoft.com/office/officeart/2018/2/layout/IconLabelList"/>
    <dgm:cxn modelId="{5578E202-5F7C-472F-9664-B4985E88DD28}" type="presParOf" srcId="{C24842DD-F764-414F-8B2D-2AF6C3C4297E}" destId="{84616011-8CB6-4ECE-B685-5C10BC529D1C}" srcOrd="1" destOrd="0" presId="urn:microsoft.com/office/officeart/2018/2/layout/IconLabelList"/>
    <dgm:cxn modelId="{CC1D45C6-2492-4E30-A578-16803E5348E9}" type="presParOf" srcId="{C24842DD-F764-414F-8B2D-2AF6C3C4297E}" destId="{A10459F0-CBB1-4A3A-8A77-0F06F74585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71E8A-3CE7-4901-ADCC-69AF02FBA1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3A78DD-BF53-4C09-8398-777BBC73C76F}">
      <dgm:prSet/>
      <dgm:spPr/>
      <dgm:t>
        <a:bodyPr/>
        <a:lstStyle/>
        <a:p>
          <a:r>
            <a:rPr lang="en-US"/>
            <a:t>In many post adolescent women, antiandrogen therapy can improve acne</a:t>
          </a:r>
        </a:p>
      </dgm:t>
    </dgm:pt>
    <dgm:pt modelId="{FA4F3676-C2BE-4A0D-AAD4-A87F311C1AD0}" type="parTrans" cxnId="{C61E38E0-4944-4E9A-8932-CAEE9EF08770}">
      <dgm:prSet/>
      <dgm:spPr/>
      <dgm:t>
        <a:bodyPr/>
        <a:lstStyle/>
        <a:p>
          <a:endParaRPr lang="en-US"/>
        </a:p>
      </dgm:t>
    </dgm:pt>
    <dgm:pt modelId="{C0FA534B-77B4-4171-8B9E-EBE7F2AA9389}" type="sibTrans" cxnId="{C61E38E0-4944-4E9A-8932-CAEE9EF08770}">
      <dgm:prSet/>
      <dgm:spPr/>
      <dgm:t>
        <a:bodyPr/>
        <a:lstStyle/>
        <a:p>
          <a:endParaRPr lang="en-US"/>
        </a:p>
      </dgm:t>
    </dgm:pt>
    <dgm:pt modelId="{27C3F38B-C941-4ACF-A411-F8B140FA21A3}">
      <dgm:prSet/>
      <dgm:spPr/>
      <dgm:t>
        <a:bodyPr/>
        <a:lstStyle/>
        <a:p>
          <a:r>
            <a:rPr lang="en-US"/>
            <a:t>These women have hormonal acne; their serum hormone levels are usually normal</a:t>
          </a:r>
        </a:p>
      </dgm:t>
    </dgm:pt>
    <dgm:pt modelId="{11C56B11-6340-4EE4-B040-2D4CC925E44E}" type="parTrans" cxnId="{C9093033-A8EC-41AD-A1DD-969FDE65E24E}">
      <dgm:prSet/>
      <dgm:spPr/>
      <dgm:t>
        <a:bodyPr/>
        <a:lstStyle/>
        <a:p>
          <a:endParaRPr lang="en-US"/>
        </a:p>
      </dgm:t>
    </dgm:pt>
    <dgm:pt modelId="{82734B59-23F8-4151-AC22-64578D92A461}" type="sibTrans" cxnId="{C9093033-A8EC-41AD-A1DD-969FDE65E24E}">
      <dgm:prSet/>
      <dgm:spPr/>
      <dgm:t>
        <a:bodyPr/>
        <a:lstStyle/>
        <a:p>
          <a:endParaRPr lang="en-US"/>
        </a:p>
      </dgm:t>
    </dgm:pt>
    <dgm:pt modelId="{3BCF2948-DF56-4B30-AC25-E97DBAD1B559}">
      <dgm:prSet/>
      <dgm:spPr/>
      <dgm:t>
        <a:bodyPr/>
        <a:lstStyle/>
        <a:p>
          <a:r>
            <a:rPr lang="en-US"/>
            <a:t>Hormonal acne lesions are often perioral and along the jaw line</a:t>
          </a:r>
        </a:p>
      </dgm:t>
    </dgm:pt>
    <dgm:pt modelId="{60E676B2-B8E0-44DF-A9EA-CFCEF9BA7C31}" type="parTrans" cxnId="{CAD9040D-FAC6-4DCF-BC32-B0280B992E6E}">
      <dgm:prSet/>
      <dgm:spPr/>
      <dgm:t>
        <a:bodyPr/>
        <a:lstStyle/>
        <a:p>
          <a:endParaRPr lang="en-US"/>
        </a:p>
      </dgm:t>
    </dgm:pt>
    <dgm:pt modelId="{C0156930-44B1-47B4-9AC5-C484423092C4}" type="sibTrans" cxnId="{CAD9040D-FAC6-4DCF-BC32-B0280B992E6E}">
      <dgm:prSet/>
      <dgm:spPr/>
      <dgm:t>
        <a:bodyPr/>
        <a:lstStyle/>
        <a:p>
          <a:endParaRPr lang="en-US"/>
        </a:p>
      </dgm:t>
    </dgm:pt>
    <dgm:pt modelId="{C12CA37E-7F33-48CF-A9ED-EB192F5D86B2}">
      <dgm:prSet/>
      <dgm:spPr/>
      <dgm:t>
        <a:bodyPr/>
        <a:lstStyle/>
        <a:p>
          <a:r>
            <a:rPr lang="en-US"/>
            <a:t>Many women report a pre-menstrual flare</a:t>
          </a:r>
        </a:p>
      </dgm:t>
    </dgm:pt>
    <dgm:pt modelId="{45DDDCA6-5201-4203-BA63-DA41A5C4E48F}" type="parTrans" cxnId="{E8265B16-64A5-4A2F-9974-CAA2CD629506}">
      <dgm:prSet/>
      <dgm:spPr/>
      <dgm:t>
        <a:bodyPr/>
        <a:lstStyle/>
        <a:p>
          <a:endParaRPr lang="en-US"/>
        </a:p>
      </dgm:t>
    </dgm:pt>
    <dgm:pt modelId="{22DF0145-0B6A-4956-911E-B4FD43174F4D}" type="sibTrans" cxnId="{E8265B16-64A5-4A2F-9974-CAA2CD629506}">
      <dgm:prSet/>
      <dgm:spPr/>
      <dgm:t>
        <a:bodyPr/>
        <a:lstStyle/>
        <a:p>
          <a:endParaRPr lang="en-US"/>
        </a:p>
      </dgm:t>
    </dgm:pt>
    <dgm:pt modelId="{993E461C-63DE-4B2F-9E9D-FBFE9877283B}">
      <dgm:prSet/>
      <dgm:spPr/>
      <dgm:t>
        <a:bodyPr/>
        <a:lstStyle/>
        <a:p>
          <a:r>
            <a:rPr lang="en-US"/>
            <a:t>Not all women with hormonal acne are tested for hyperandrogenism  </a:t>
          </a:r>
        </a:p>
      </dgm:t>
    </dgm:pt>
    <dgm:pt modelId="{DAED1022-C03C-46E6-A78D-F1B8DC033911}" type="parTrans" cxnId="{EB3FCE03-25A8-45AC-A9F6-4D512D42DCB8}">
      <dgm:prSet/>
      <dgm:spPr/>
      <dgm:t>
        <a:bodyPr/>
        <a:lstStyle/>
        <a:p>
          <a:endParaRPr lang="en-US"/>
        </a:p>
      </dgm:t>
    </dgm:pt>
    <dgm:pt modelId="{12759A5E-EC63-4064-845B-38E0E9D63CEC}" type="sibTrans" cxnId="{EB3FCE03-25A8-45AC-A9F6-4D512D42DCB8}">
      <dgm:prSet/>
      <dgm:spPr/>
      <dgm:t>
        <a:bodyPr/>
        <a:lstStyle/>
        <a:p>
          <a:endParaRPr lang="en-US"/>
        </a:p>
      </dgm:t>
    </dgm:pt>
    <dgm:pt modelId="{A3B668EF-CF43-452D-B818-FF507114FF8B}">
      <dgm:prSet/>
      <dgm:spPr/>
      <dgm:t>
        <a:bodyPr/>
        <a:lstStyle/>
        <a:p>
          <a:r>
            <a:rPr lang="en-US"/>
            <a:t>However, it should be considered in the female patient whose acne is severe, sudden in onset, or associated with hirsutism or irregular menses </a:t>
          </a:r>
        </a:p>
      </dgm:t>
    </dgm:pt>
    <dgm:pt modelId="{6B13493C-85EF-4BB2-A330-AB2C2311694F}" type="parTrans" cxnId="{2E17D63F-8366-41AA-9424-8EDB76B287F5}">
      <dgm:prSet/>
      <dgm:spPr/>
      <dgm:t>
        <a:bodyPr/>
        <a:lstStyle/>
        <a:p>
          <a:endParaRPr lang="en-US"/>
        </a:p>
      </dgm:t>
    </dgm:pt>
    <dgm:pt modelId="{F39D8A9C-C1B0-41C7-9B91-9643DEF688D9}" type="sibTrans" cxnId="{2E17D63F-8366-41AA-9424-8EDB76B287F5}">
      <dgm:prSet/>
      <dgm:spPr/>
      <dgm:t>
        <a:bodyPr/>
        <a:lstStyle/>
        <a:p>
          <a:endParaRPr lang="en-US"/>
        </a:p>
      </dgm:t>
    </dgm:pt>
    <dgm:pt modelId="{6CA7E002-339B-48FA-B91C-94FB21B38C95}" type="pres">
      <dgm:prSet presAssocID="{71171E8A-3CE7-4901-ADCC-69AF02FBA191}" presName="Name0" presStyleCnt="0">
        <dgm:presLayoutVars>
          <dgm:dir/>
          <dgm:animLvl val="lvl"/>
          <dgm:resizeHandles val="exact"/>
        </dgm:presLayoutVars>
      </dgm:prSet>
      <dgm:spPr/>
    </dgm:pt>
    <dgm:pt modelId="{F6B0405B-F821-4725-BF41-8054EC6707DA}" type="pres">
      <dgm:prSet presAssocID="{DA3A78DD-BF53-4C09-8398-777BBC73C76F}" presName="composite" presStyleCnt="0"/>
      <dgm:spPr/>
    </dgm:pt>
    <dgm:pt modelId="{6E92552A-DAAD-4C42-87BD-EB6476A1562C}" type="pres">
      <dgm:prSet presAssocID="{DA3A78DD-BF53-4C09-8398-777BBC73C7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BB218C3-6063-4043-AA5D-D9A04B58CB19}" type="pres">
      <dgm:prSet presAssocID="{DA3A78DD-BF53-4C09-8398-777BBC73C76F}" presName="desTx" presStyleLbl="alignAccFollowNode1" presStyleIdx="0" presStyleCnt="2">
        <dgm:presLayoutVars>
          <dgm:bulletEnabled val="1"/>
        </dgm:presLayoutVars>
      </dgm:prSet>
      <dgm:spPr/>
    </dgm:pt>
    <dgm:pt modelId="{5E2F7247-66CC-4D64-8773-99BFEB304226}" type="pres">
      <dgm:prSet presAssocID="{C0FA534B-77B4-4171-8B9E-EBE7F2AA9389}" presName="space" presStyleCnt="0"/>
      <dgm:spPr/>
    </dgm:pt>
    <dgm:pt modelId="{C609B786-A999-4649-B990-50709E9EAADE}" type="pres">
      <dgm:prSet presAssocID="{993E461C-63DE-4B2F-9E9D-FBFE9877283B}" presName="composite" presStyleCnt="0"/>
      <dgm:spPr/>
    </dgm:pt>
    <dgm:pt modelId="{5E323E13-CDC2-4DCB-923B-E8DF266B751D}" type="pres">
      <dgm:prSet presAssocID="{993E461C-63DE-4B2F-9E9D-FBFE987728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AA1FDD6-AA70-400B-9D5D-E3E8A4347BE1}" type="pres">
      <dgm:prSet presAssocID="{993E461C-63DE-4B2F-9E9D-FBFE9877283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B3FCE03-25A8-45AC-A9F6-4D512D42DCB8}" srcId="{71171E8A-3CE7-4901-ADCC-69AF02FBA191}" destId="{993E461C-63DE-4B2F-9E9D-FBFE9877283B}" srcOrd="1" destOrd="0" parTransId="{DAED1022-C03C-46E6-A78D-F1B8DC033911}" sibTransId="{12759A5E-EC63-4064-845B-38E0E9D63CEC}"/>
    <dgm:cxn modelId="{CAD9040D-FAC6-4DCF-BC32-B0280B992E6E}" srcId="{DA3A78DD-BF53-4C09-8398-777BBC73C76F}" destId="{3BCF2948-DF56-4B30-AC25-E97DBAD1B559}" srcOrd="1" destOrd="0" parTransId="{60E676B2-B8E0-44DF-A9EA-CFCEF9BA7C31}" sibTransId="{C0156930-44B1-47B4-9AC5-C484423092C4}"/>
    <dgm:cxn modelId="{E8265B16-64A5-4A2F-9974-CAA2CD629506}" srcId="{DA3A78DD-BF53-4C09-8398-777BBC73C76F}" destId="{C12CA37E-7F33-48CF-A9ED-EB192F5D86B2}" srcOrd="2" destOrd="0" parTransId="{45DDDCA6-5201-4203-BA63-DA41A5C4E48F}" sibTransId="{22DF0145-0B6A-4956-911E-B4FD43174F4D}"/>
    <dgm:cxn modelId="{6894E51E-6854-46AD-9337-04EF26C28118}" type="presOf" srcId="{993E461C-63DE-4B2F-9E9D-FBFE9877283B}" destId="{5E323E13-CDC2-4DCB-923B-E8DF266B751D}" srcOrd="0" destOrd="0" presId="urn:microsoft.com/office/officeart/2005/8/layout/hList1"/>
    <dgm:cxn modelId="{C9093033-A8EC-41AD-A1DD-969FDE65E24E}" srcId="{DA3A78DD-BF53-4C09-8398-777BBC73C76F}" destId="{27C3F38B-C941-4ACF-A411-F8B140FA21A3}" srcOrd="0" destOrd="0" parTransId="{11C56B11-6340-4EE4-B040-2D4CC925E44E}" sibTransId="{82734B59-23F8-4151-AC22-64578D92A461}"/>
    <dgm:cxn modelId="{0BA5D036-A637-482A-9EE3-8C5B0323837E}" type="presOf" srcId="{DA3A78DD-BF53-4C09-8398-777BBC73C76F}" destId="{6E92552A-DAAD-4C42-87BD-EB6476A1562C}" srcOrd="0" destOrd="0" presId="urn:microsoft.com/office/officeart/2005/8/layout/hList1"/>
    <dgm:cxn modelId="{F5F66839-B6B3-4D8D-A757-34C28F56158B}" type="presOf" srcId="{C12CA37E-7F33-48CF-A9ED-EB192F5D86B2}" destId="{0BB218C3-6063-4043-AA5D-D9A04B58CB19}" srcOrd="0" destOrd="2" presId="urn:microsoft.com/office/officeart/2005/8/layout/hList1"/>
    <dgm:cxn modelId="{2E17D63F-8366-41AA-9424-8EDB76B287F5}" srcId="{993E461C-63DE-4B2F-9E9D-FBFE9877283B}" destId="{A3B668EF-CF43-452D-B818-FF507114FF8B}" srcOrd="0" destOrd="0" parTransId="{6B13493C-85EF-4BB2-A330-AB2C2311694F}" sibTransId="{F39D8A9C-C1B0-41C7-9B91-9643DEF688D9}"/>
    <dgm:cxn modelId="{6620B14C-0FE8-4A3D-8C43-357168515F32}" type="presOf" srcId="{A3B668EF-CF43-452D-B818-FF507114FF8B}" destId="{2AA1FDD6-AA70-400B-9D5D-E3E8A4347BE1}" srcOrd="0" destOrd="0" presId="urn:microsoft.com/office/officeart/2005/8/layout/hList1"/>
    <dgm:cxn modelId="{A98B2F81-6C32-4958-B0D4-5840FD45E5DE}" type="presOf" srcId="{3BCF2948-DF56-4B30-AC25-E97DBAD1B559}" destId="{0BB218C3-6063-4043-AA5D-D9A04B58CB19}" srcOrd="0" destOrd="1" presId="urn:microsoft.com/office/officeart/2005/8/layout/hList1"/>
    <dgm:cxn modelId="{BB9BA8A9-D982-4BFA-A9AE-38D7C22793D4}" type="presOf" srcId="{27C3F38B-C941-4ACF-A411-F8B140FA21A3}" destId="{0BB218C3-6063-4043-AA5D-D9A04B58CB19}" srcOrd="0" destOrd="0" presId="urn:microsoft.com/office/officeart/2005/8/layout/hList1"/>
    <dgm:cxn modelId="{59CE8BAA-B9B2-400C-89B6-40A444E2E7A8}" type="presOf" srcId="{71171E8A-3CE7-4901-ADCC-69AF02FBA191}" destId="{6CA7E002-339B-48FA-B91C-94FB21B38C95}" srcOrd="0" destOrd="0" presId="urn:microsoft.com/office/officeart/2005/8/layout/hList1"/>
    <dgm:cxn modelId="{C61E38E0-4944-4E9A-8932-CAEE9EF08770}" srcId="{71171E8A-3CE7-4901-ADCC-69AF02FBA191}" destId="{DA3A78DD-BF53-4C09-8398-777BBC73C76F}" srcOrd="0" destOrd="0" parTransId="{FA4F3676-C2BE-4A0D-AAD4-A87F311C1AD0}" sibTransId="{C0FA534B-77B4-4171-8B9E-EBE7F2AA9389}"/>
    <dgm:cxn modelId="{3D9B98F7-C5A5-422C-B369-90974F2B9949}" type="presParOf" srcId="{6CA7E002-339B-48FA-B91C-94FB21B38C95}" destId="{F6B0405B-F821-4725-BF41-8054EC6707DA}" srcOrd="0" destOrd="0" presId="urn:microsoft.com/office/officeart/2005/8/layout/hList1"/>
    <dgm:cxn modelId="{C3BED2DE-D19E-4D22-8FE3-29C904708F14}" type="presParOf" srcId="{F6B0405B-F821-4725-BF41-8054EC6707DA}" destId="{6E92552A-DAAD-4C42-87BD-EB6476A1562C}" srcOrd="0" destOrd="0" presId="urn:microsoft.com/office/officeart/2005/8/layout/hList1"/>
    <dgm:cxn modelId="{E84C857B-6C74-404E-A747-08654325DF4C}" type="presParOf" srcId="{F6B0405B-F821-4725-BF41-8054EC6707DA}" destId="{0BB218C3-6063-4043-AA5D-D9A04B58CB19}" srcOrd="1" destOrd="0" presId="urn:microsoft.com/office/officeart/2005/8/layout/hList1"/>
    <dgm:cxn modelId="{AEC0A54A-DDCE-4D94-9FD7-5C2BAFEE77E6}" type="presParOf" srcId="{6CA7E002-339B-48FA-B91C-94FB21B38C95}" destId="{5E2F7247-66CC-4D64-8773-99BFEB304226}" srcOrd="1" destOrd="0" presId="urn:microsoft.com/office/officeart/2005/8/layout/hList1"/>
    <dgm:cxn modelId="{F066474F-6C0F-4F27-B04A-3468AAB5968A}" type="presParOf" srcId="{6CA7E002-339B-48FA-B91C-94FB21B38C95}" destId="{C609B786-A999-4649-B990-50709E9EAADE}" srcOrd="2" destOrd="0" presId="urn:microsoft.com/office/officeart/2005/8/layout/hList1"/>
    <dgm:cxn modelId="{ADEC4A02-9F73-4B3C-9656-0277424C08CE}" type="presParOf" srcId="{C609B786-A999-4649-B990-50709E9EAADE}" destId="{5E323E13-CDC2-4DCB-923B-E8DF266B751D}" srcOrd="0" destOrd="0" presId="urn:microsoft.com/office/officeart/2005/8/layout/hList1"/>
    <dgm:cxn modelId="{FE48B86B-E167-4A4A-A331-9FA663044328}" type="presParOf" srcId="{C609B786-A999-4649-B990-50709E9EAADE}" destId="{2AA1FDD6-AA70-400B-9D5D-E3E8A4347B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8DFA95-0CCB-4EB2-8377-1768430B7BF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3CABA4-F422-4A1A-A7FD-1642C7E7CA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Post inflammatory hyperpigmentation</a:t>
          </a:r>
          <a:endParaRPr lang="en-US"/>
        </a:p>
      </dgm:t>
    </dgm:pt>
    <dgm:pt modelId="{E5D67179-BDCA-4EB0-B9B1-3DAD41588B29}" type="parTrans" cxnId="{E29A0B9D-FF4F-4F11-88C2-7D4358C7CA20}">
      <dgm:prSet/>
      <dgm:spPr/>
      <dgm:t>
        <a:bodyPr/>
        <a:lstStyle/>
        <a:p>
          <a:endParaRPr lang="en-US"/>
        </a:p>
      </dgm:t>
    </dgm:pt>
    <dgm:pt modelId="{D82187F8-DC89-4280-93F3-2562F8912C3C}" type="sibTrans" cxnId="{E29A0B9D-FF4F-4F11-88C2-7D4358C7CA20}">
      <dgm:prSet/>
      <dgm:spPr/>
      <dgm:t>
        <a:bodyPr/>
        <a:lstStyle/>
        <a:p>
          <a:endParaRPr lang="en-US"/>
        </a:p>
      </dgm:t>
    </dgm:pt>
    <dgm:pt modelId="{602E3EC1-FCD8-4A1B-A335-7C3BFCC761D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Scarring, including keloid scars</a:t>
          </a:r>
        </a:p>
      </dgm:t>
    </dgm:pt>
    <dgm:pt modelId="{AC12F856-BF79-42E1-87B3-3E15C635C926}" type="parTrans" cxnId="{32A00979-7F13-4721-B757-E8DD716C1118}">
      <dgm:prSet/>
      <dgm:spPr/>
      <dgm:t>
        <a:bodyPr/>
        <a:lstStyle/>
        <a:p>
          <a:endParaRPr lang="en-US"/>
        </a:p>
      </dgm:t>
    </dgm:pt>
    <dgm:pt modelId="{CB3B6FA0-11DB-499A-B072-6AA4E8E48446}" type="sibTrans" cxnId="{32A00979-7F13-4721-B757-E8DD716C1118}">
      <dgm:prSet/>
      <dgm:spPr/>
      <dgm:t>
        <a:bodyPr/>
        <a:lstStyle/>
        <a:p>
          <a:endParaRPr lang="en-US"/>
        </a:p>
      </dgm:t>
    </dgm:pt>
    <dgm:pt modelId="{A8D4ACFE-ADAF-4920-BD8D-FA1D81C4A6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Psychological effects of acne</a:t>
          </a:r>
        </a:p>
      </dgm:t>
    </dgm:pt>
    <dgm:pt modelId="{1E7E61BD-869D-4109-8BDA-3C01D3E3A0B2}" type="parTrans" cxnId="{A5CBC0B1-0A27-42CC-9F3D-0EA844091D57}">
      <dgm:prSet/>
      <dgm:spPr/>
      <dgm:t>
        <a:bodyPr/>
        <a:lstStyle/>
        <a:p>
          <a:endParaRPr lang="en-US"/>
        </a:p>
      </dgm:t>
    </dgm:pt>
    <dgm:pt modelId="{65B18487-7663-43FB-A7FE-BF2DFD876B19}" type="sibTrans" cxnId="{A5CBC0B1-0A27-42CC-9F3D-0EA844091D57}">
      <dgm:prSet/>
      <dgm:spPr/>
      <dgm:t>
        <a:bodyPr/>
        <a:lstStyle/>
        <a:p>
          <a:endParaRPr lang="en-US"/>
        </a:p>
      </dgm:t>
    </dgm:pt>
    <dgm:pt modelId="{3FC4A7F1-472F-4E8E-AF31-5BD90F0E648B}" type="pres">
      <dgm:prSet presAssocID="{618DFA95-0CCB-4EB2-8377-1768430B7BFF}" presName="root" presStyleCnt="0">
        <dgm:presLayoutVars>
          <dgm:dir/>
          <dgm:resizeHandles val="exact"/>
        </dgm:presLayoutVars>
      </dgm:prSet>
      <dgm:spPr/>
    </dgm:pt>
    <dgm:pt modelId="{E4ADC865-D06D-478A-8EEE-92A3176510BC}" type="pres">
      <dgm:prSet presAssocID="{AA3CABA4-F422-4A1A-A7FD-1642C7E7CA07}" presName="compNode" presStyleCnt="0"/>
      <dgm:spPr/>
    </dgm:pt>
    <dgm:pt modelId="{3D1E400C-E23E-4B15-8063-E7E5D9616977}" type="pres">
      <dgm:prSet presAssocID="{AA3CABA4-F422-4A1A-A7FD-1642C7E7CA07}" presName="iconBgRect" presStyleLbl="bgShp" presStyleIdx="0" presStyleCnt="3"/>
      <dgm:spPr/>
    </dgm:pt>
    <dgm:pt modelId="{F4162E83-098E-47FE-A7F8-7C6C2F5F2C1B}" type="pres">
      <dgm:prSet presAssocID="{AA3CABA4-F422-4A1A-A7FD-1642C7E7CA07}" presName="iconRect" presStyleLbl="node1" presStyleIdx="0" presStyleCnt="3" custScaleX="202885" custScaleY="182422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C46EBD9-DAF4-474E-9A4F-DB00A326D625}" type="pres">
      <dgm:prSet presAssocID="{AA3CABA4-F422-4A1A-A7FD-1642C7E7CA07}" presName="spaceRect" presStyleCnt="0"/>
      <dgm:spPr/>
    </dgm:pt>
    <dgm:pt modelId="{B30A5D18-F0F1-4632-9E08-77C8D726FD48}" type="pres">
      <dgm:prSet presAssocID="{AA3CABA4-F422-4A1A-A7FD-1642C7E7CA07}" presName="textRect" presStyleLbl="revTx" presStyleIdx="0" presStyleCnt="3">
        <dgm:presLayoutVars>
          <dgm:chMax val="1"/>
          <dgm:chPref val="1"/>
        </dgm:presLayoutVars>
      </dgm:prSet>
      <dgm:spPr/>
    </dgm:pt>
    <dgm:pt modelId="{1F6FF283-850B-47D5-A7AD-7259D6BDA630}" type="pres">
      <dgm:prSet presAssocID="{D82187F8-DC89-4280-93F3-2562F8912C3C}" presName="sibTrans" presStyleCnt="0"/>
      <dgm:spPr/>
    </dgm:pt>
    <dgm:pt modelId="{ABC87B47-F018-436B-A54E-CD47C5771775}" type="pres">
      <dgm:prSet presAssocID="{602E3EC1-FCD8-4A1B-A335-7C3BFCC761DB}" presName="compNode" presStyleCnt="0"/>
      <dgm:spPr/>
    </dgm:pt>
    <dgm:pt modelId="{9AF5FC0A-5AB3-4E76-8F0F-384666DBC8DF}" type="pres">
      <dgm:prSet presAssocID="{602E3EC1-FCD8-4A1B-A335-7C3BFCC761DB}" presName="iconBgRect" presStyleLbl="bgShp" presStyleIdx="1" presStyleCnt="3"/>
      <dgm:spPr/>
    </dgm:pt>
    <dgm:pt modelId="{BCE3444B-E927-4763-BFF8-849B9C79BEFE}" type="pres">
      <dgm:prSet presAssocID="{602E3EC1-FCD8-4A1B-A335-7C3BFCC761DB}" presName="iconRect" presStyleLbl="node1" presStyleIdx="1" presStyleCnt="3" custScaleX="208847" custScaleY="176974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C3343AD2-0157-4C8C-BF98-FCB621E964C2}" type="pres">
      <dgm:prSet presAssocID="{602E3EC1-FCD8-4A1B-A335-7C3BFCC761DB}" presName="spaceRect" presStyleCnt="0"/>
      <dgm:spPr/>
    </dgm:pt>
    <dgm:pt modelId="{7A473667-517E-4DD5-A82A-6BD2176A71BC}" type="pres">
      <dgm:prSet presAssocID="{602E3EC1-FCD8-4A1B-A335-7C3BFCC761DB}" presName="textRect" presStyleLbl="revTx" presStyleIdx="1" presStyleCnt="3">
        <dgm:presLayoutVars>
          <dgm:chMax val="1"/>
          <dgm:chPref val="1"/>
        </dgm:presLayoutVars>
      </dgm:prSet>
      <dgm:spPr/>
    </dgm:pt>
    <dgm:pt modelId="{CBBB568D-23C2-4E4F-B410-0CDB2B373393}" type="pres">
      <dgm:prSet presAssocID="{CB3B6FA0-11DB-499A-B072-6AA4E8E48446}" presName="sibTrans" presStyleCnt="0"/>
      <dgm:spPr/>
    </dgm:pt>
    <dgm:pt modelId="{F7ED12EA-D3C9-43FA-834C-708F83345A48}" type="pres">
      <dgm:prSet presAssocID="{A8D4ACFE-ADAF-4920-BD8D-FA1D81C4A6C0}" presName="compNode" presStyleCnt="0"/>
      <dgm:spPr/>
    </dgm:pt>
    <dgm:pt modelId="{0BE5D031-A390-4708-8B87-B9114AEC8E92}" type="pres">
      <dgm:prSet presAssocID="{A8D4ACFE-ADAF-4920-BD8D-FA1D81C4A6C0}" presName="iconBgRect" presStyleLbl="bgShp" presStyleIdx="2" presStyleCnt="3"/>
      <dgm:spPr/>
    </dgm:pt>
    <dgm:pt modelId="{36844BDF-43B6-4A08-8571-39BAD256A7CE}" type="pres">
      <dgm:prSet presAssocID="{A8D4ACFE-ADAF-4920-BD8D-FA1D81C4A6C0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88A4E7F-95FA-4D83-AF9E-176EA52637C0}" type="pres">
      <dgm:prSet presAssocID="{A8D4ACFE-ADAF-4920-BD8D-FA1D81C4A6C0}" presName="spaceRect" presStyleCnt="0"/>
      <dgm:spPr/>
    </dgm:pt>
    <dgm:pt modelId="{57FB9027-CA46-4517-BD1F-62871FB2C922}" type="pres">
      <dgm:prSet presAssocID="{A8D4ACFE-ADAF-4920-BD8D-FA1D81C4A6C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D5601A-7F70-4BE8-B4B8-A2DB59BC417A}" type="presOf" srcId="{A8D4ACFE-ADAF-4920-BD8D-FA1D81C4A6C0}" destId="{57FB9027-CA46-4517-BD1F-62871FB2C922}" srcOrd="0" destOrd="0" presId="urn:microsoft.com/office/officeart/2018/5/layout/IconCircleLabelList"/>
    <dgm:cxn modelId="{C9EF293E-0513-445C-941F-D8FBAA3392F2}" type="presOf" srcId="{602E3EC1-FCD8-4A1B-A335-7C3BFCC761DB}" destId="{7A473667-517E-4DD5-A82A-6BD2176A71BC}" srcOrd="0" destOrd="0" presId="urn:microsoft.com/office/officeart/2018/5/layout/IconCircleLabelList"/>
    <dgm:cxn modelId="{32A00979-7F13-4721-B757-E8DD716C1118}" srcId="{618DFA95-0CCB-4EB2-8377-1768430B7BFF}" destId="{602E3EC1-FCD8-4A1B-A335-7C3BFCC761DB}" srcOrd="1" destOrd="0" parTransId="{AC12F856-BF79-42E1-87B3-3E15C635C926}" sibTransId="{CB3B6FA0-11DB-499A-B072-6AA4E8E48446}"/>
    <dgm:cxn modelId="{E29A0B9D-FF4F-4F11-88C2-7D4358C7CA20}" srcId="{618DFA95-0CCB-4EB2-8377-1768430B7BFF}" destId="{AA3CABA4-F422-4A1A-A7FD-1642C7E7CA07}" srcOrd="0" destOrd="0" parTransId="{E5D67179-BDCA-4EB0-B9B1-3DAD41588B29}" sibTransId="{D82187F8-DC89-4280-93F3-2562F8912C3C}"/>
    <dgm:cxn modelId="{3F414AA9-D2DC-416A-B044-BC509137EA34}" type="presOf" srcId="{AA3CABA4-F422-4A1A-A7FD-1642C7E7CA07}" destId="{B30A5D18-F0F1-4632-9E08-77C8D726FD48}" srcOrd="0" destOrd="0" presId="urn:microsoft.com/office/officeart/2018/5/layout/IconCircleLabelList"/>
    <dgm:cxn modelId="{A5CBC0B1-0A27-42CC-9F3D-0EA844091D57}" srcId="{618DFA95-0CCB-4EB2-8377-1768430B7BFF}" destId="{A8D4ACFE-ADAF-4920-BD8D-FA1D81C4A6C0}" srcOrd="2" destOrd="0" parTransId="{1E7E61BD-869D-4109-8BDA-3C01D3E3A0B2}" sibTransId="{65B18487-7663-43FB-A7FE-BF2DFD876B19}"/>
    <dgm:cxn modelId="{587276F9-1722-4BA9-ABB3-2A6E53F99D12}" type="presOf" srcId="{618DFA95-0CCB-4EB2-8377-1768430B7BFF}" destId="{3FC4A7F1-472F-4E8E-AF31-5BD90F0E648B}" srcOrd="0" destOrd="0" presId="urn:microsoft.com/office/officeart/2018/5/layout/IconCircleLabelList"/>
    <dgm:cxn modelId="{256E0A95-DBDB-49D0-AC0A-81EC89F4F26F}" type="presParOf" srcId="{3FC4A7F1-472F-4E8E-AF31-5BD90F0E648B}" destId="{E4ADC865-D06D-478A-8EEE-92A3176510BC}" srcOrd="0" destOrd="0" presId="urn:microsoft.com/office/officeart/2018/5/layout/IconCircleLabelList"/>
    <dgm:cxn modelId="{3F615FF3-8FC6-41F7-A886-1AE84E073A0A}" type="presParOf" srcId="{E4ADC865-D06D-478A-8EEE-92A3176510BC}" destId="{3D1E400C-E23E-4B15-8063-E7E5D9616977}" srcOrd="0" destOrd="0" presId="urn:microsoft.com/office/officeart/2018/5/layout/IconCircleLabelList"/>
    <dgm:cxn modelId="{D591CA31-6081-4873-8CD9-A6725BAD6BC4}" type="presParOf" srcId="{E4ADC865-D06D-478A-8EEE-92A3176510BC}" destId="{F4162E83-098E-47FE-A7F8-7C6C2F5F2C1B}" srcOrd="1" destOrd="0" presId="urn:microsoft.com/office/officeart/2018/5/layout/IconCircleLabelList"/>
    <dgm:cxn modelId="{DB5665C3-F03E-4340-BCCC-BCB6817A716C}" type="presParOf" srcId="{E4ADC865-D06D-478A-8EEE-92A3176510BC}" destId="{BC46EBD9-DAF4-474E-9A4F-DB00A326D625}" srcOrd="2" destOrd="0" presId="urn:microsoft.com/office/officeart/2018/5/layout/IconCircleLabelList"/>
    <dgm:cxn modelId="{796DF3CD-B922-4138-8DA4-D2FA5E44D53D}" type="presParOf" srcId="{E4ADC865-D06D-478A-8EEE-92A3176510BC}" destId="{B30A5D18-F0F1-4632-9E08-77C8D726FD48}" srcOrd="3" destOrd="0" presId="urn:microsoft.com/office/officeart/2018/5/layout/IconCircleLabelList"/>
    <dgm:cxn modelId="{A0133B84-598F-47EA-A70E-59A4A47625C8}" type="presParOf" srcId="{3FC4A7F1-472F-4E8E-AF31-5BD90F0E648B}" destId="{1F6FF283-850B-47D5-A7AD-7259D6BDA630}" srcOrd="1" destOrd="0" presId="urn:microsoft.com/office/officeart/2018/5/layout/IconCircleLabelList"/>
    <dgm:cxn modelId="{6D98EAE2-C6AD-4527-A916-6C92310AB1DF}" type="presParOf" srcId="{3FC4A7F1-472F-4E8E-AF31-5BD90F0E648B}" destId="{ABC87B47-F018-436B-A54E-CD47C5771775}" srcOrd="2" destOrd="0" presId="urn:microsoft.com/office/officeart/2018/5/layout/IconCircleLabelList"/>
    <dgm:cxn modelId="{74741E36-8A0D-433A-916F-C481E3112288}" type="presParOf" srcId="{ABC87B47-F018-436B-A54E-CD47C5771775}" destId="{9AF5FC0A-5AB3-4E76-8F0F-384666DBC8DF}" srcOrd="0" destOrd="0" presId="urn:microsoft.com/office/officeart/2018/5/layout/IconCircleLabelList"/>
    <dgm:cxn modelId="{DF40ACB6-70AF-4C24-A8CD-4812A53519C4}" type="presParOf" srcId="{ABC87B47-F018-436B-A54E-CD47C5771775}" destId="{BCE3444B-E927-4763-BFF8-849B9C79BEFE}" srcOrd="1" destOrd="0" presId="urn:microsoft.com/office/officeart/2018/5/layout/IconCircleLabelList"/>
    <dgm:cxn modelId="{4A56726C-78C1-41B4-A3DF-F4E698BEA9AF}" type="presParOf" srcId="{ABC87B47-F018-436B-A54E-CD47C5771775}" destId="{C3343AD2-0157-4C8C-BF98-FCB621E964C2}" srcOrd="2" destOrd="0" presId="urn:microsoft.com/office/officeart/2018/5/layout/IconCircleLabelList"/>
    <dgm:cxn modelId="{16188F9A-01CE-45AD-B938-5D611007AEC1}" type="presParOf" srcId="{ABC87B47-F018-436B-A54E-CD47C5771775}" destId="{7A473667-517E-4DD5-A82A-6BD2176A71BC}" srcOrd="3" destOrd="0" presId="urn:microsoft.com/office/officeart/2018/5/layout/IconCircleLabelList"/>
    <dgm:cxn modelId="{719440FA-32F2-4958-806E-1CF27729C983}" type="presParOf" srcId="{3FC4A7F1-472F-4E8E-AF31-5BD90F0E648B}" destId="{CBBB568D-23C2-4E4F-B410-0CDB2B373393}" srcOrd="3" destOrd="0" presId="urn:microsoft.com/office/officeart/2018/5/layout/IconCircleLabelList"/>
    <dgm:cxn modelId="{3A2FA75E-E916-40CF-863E-953F04F55D8A}" type="presParOf" srcId="{3FC4A7F1-472F-4E8E-AF31-5BD90F0E648B}" destId="{F7ED12EA-D3C9-43FA-834C-708F83345A48}" srcOrd="4" destOrd="0" presId="urn:microsoft.com/office/officeart/2018/5/layout/IconCircleLabelList"/>
    <dgm:cxn modelId="{40845EA3-3F17-49B9-BECC-B7F9EEE1DF11}" type="presParOf" srcId="{F7ED12EA-D3C9-43FA-834C-708F83345A48}" destId="{0BE5D031-A390-4708-8B87-B9114AEC8E92}" srcOrd="0" destOrd="0" presId="urn:microsoft.com/office/officeart/2018/5/layout/IconCircleLabelList"/>
    <dgm:cxn modelId="{5C185B84-20B6-4A58-8DAC-6E7577CC4256}" type="presParOf" srcId="{F7ED12EA-D3C9-43FA-834C-708F83345A48}" destId="{36844BDF-43B6-4A08-8571-39BAD256A7CE}" srcOrd="1" destOrd="0" presId="urn:microsoft.com/office/officeart/2018/5/layout/IconCircleLabelList"/>
    <dgm:cxn modelId="{D5745CEA-FE4C-4CD2-AF7A-8D16502D17D8}" type="presParOf" srcId="{F7ED12EA-D3C9-43FA-834C-708F83345A48}" destId="{B88A4E7F-95FA-4D83-AF9E-176EA52637C0}" srcOrd="2" destOrd="0" presId="urn:microsoft.com/office/officeart/2018/5/layout/IconCircleLabelList"/>
    <dgm:cxn modelId="{96AE7974-6A39-496A-8F5C-2845A0208709}" type="presParOf" srcId="{F7ED12EA-D3C9-43FA-834C-708F83345A48}" destId="{57FB9027-CA46-4517-BD1F-62871FB2C9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46F96-BD8E-4413-A89D-2315866870EB}">
      <dsp:nvSpPr>
        <dsp:cNvPr id="0" name=""/>
        <dsp:cNvSpPr/>
      </dsp:nvSpPr>
      <dsp:spPr>
        <a:xfrm>
          <a:off x="0" y="33263"/>
          <a:ext cx="626364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Face </a:t>
          </a:r>
        </a:p>
      </dsp:txBody>
      <dsp:txXfrm>
        <a:off x="60884" y="94147"/>
        <a:ext cx="6141872" cy="1125452"/>
      </dsp:txXfrm>
    </dsp:sp>
    <dsp:sp modelId="{095CDD36-06CA-490A-B9A0-8B520816183B}">
      <dsp:nvSpPr>
        <dsp:cNvPr id="0" name=""/>
        <dsp:cNvSpPr/>
      </dsp:nvSpPr>
      <dsp:spPr>
        <a:xfrm>
          <a:off x="0" y="1430243"/>
          <a:ext cx="626364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Upper chest </a:t>
          </a:r>
        </a:p>
      </dsp:txBody>
      <dsp:txXfrm>
        <a:off x="60884" y="1491127"/>
        <a:ext cx="6141872" cy="1125452"/>
      </dsp:txXfrm>
    </dsp:sp>
    <dsp:sp modelId="{B734D340-8517-4E01-9947-05691CF5C24A}">
      <dsp:nvSpPr>
        <dsp:cNvPr id="0" name=""/>
        <dsp:cNvSpPr/>
      </dsp:nvSpPr>
      <dsp:spPr>
        <a:xfrm>
          <a:off x="0" y="2827223"/>
          <a:ext cx="626364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Upper back </a:t>
          </a:r>
        </a:p>
      </dsp:txBody>
      <dsp:txXfrm>
        <a:off x="60884" y="2888107"/>
        <a:ext cx="6141872" cy="1125452"/>
      </dsp:txXfrm>
    </dsp:sp>
    <dsp:sp modelId="{160D6FC5-057A-4AE2-A114-5E818DBAAC72}">
      <dsp:nvSpPr>
        <dsp:cNvPr id="0" name=""/>
        <dsp:cNvSpPr/>
      </dsp:nvSpPr>
      <dsp:spPr>
        <a:xfrm>
          <a:off x="0" y="4224204"/>
          <a:ext cx="626364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Shoulders </a:t>
          </a:r>
        </a:p>
      </dsp:txBody>
      <dsp:txXfrm>
        <a:off x="60884" y="4285088"/>
        <a:ext cx="6141872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17A2-5127-40E0-88E1-B5FEFCDB4B0F}">
      <dsp:nvSpPr>
        <dsp:cNvPr id="0" name=""/>
        <dsp:cNvSpPr/>
      </dsp:nvSpPr>
      <dsp:spPr>
        <a:xfrm>
          <a:off x="5463914" y="1760944"/>
          <a:ext cx="3865759" cy="67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8"/>
              </a:lnTo>
              <a:lnTo>
                <a:pt x="3865759" y="335458"/>
              </a:lnTo>
              <a:lnTo>
                <a:pt x="3865759" y="670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52F3E-E9BD-4E45-9247-EBB6297B7393}">
      <dsp:nvSpPr>
        <dsp:cNvPr id="0" name=""/>
        <dsp:cNvSpPr/>
      </dsp:nvSpPr>
      <dsp:spPr>
        <a:xfrm>
          <a:off x="5418194" y="1760944"/>
          <a:ext cx="91440" cy="670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0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C0550-E588-44C0-A91A-890EDADBBA94}">
      <dsp:nvSpPr>
        <dsp:cNvPr id="0" name=""/>
        <dsp:cNvSpPr/>
      </dsp:nvSpPr>
      <dsp:spPr>
        <a:xfrm>
          <a:off x="1598154" y="1760944"/>
          <a:ext cx="3865759" cy="670916"/>
        </a:xfrm>
        <a:custGeom>
          <a:avLst/>
          <a:gdLst/>
          <a:ahLst/>
          <a:cxnLst/>
          <a:rect l="0" t="0" r="0" b="0"/>
          <a:pathLst>
            <a:path>
              <a:moveTo>
                <a:pt x="3865759" y="0"/>
              </a:moveTo>
              <a:lnTo>
                <a:pt x="3865759" y="335458"/>
              </a:lnTo>
              <a:lnTo>
                <a:pt x="0" y="335458"/>
              </a:lnTo>
              <a:lnTo>
                <a:pt x="0" y="670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A024-6EB1-43B1-9FC5-C4C9A68AC431}">
      <dsp:nvSpPr>
        <dsp:cNvPr id="0" name=""/>
        <dsp:cNvSpPr/>
      </dsp:nvSpPr>
      <dsp:spPr>
        <a:xfrm>
          <a:off x="733" y="163522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Based on pathogenesis of acne </a:t>
          </a:r>
        </a:p>
      </dsp:txBody>
      <dsp:txXfrm>
        <a:off x="733" y="163522"/>
        <a:ext cx="3194842" cy="1597421"/>
      </dsp:txXfrm>
    </dsp:sp>
    <dsp:sp modelId="{8B1973BD-7BB6-4844-9967-60DCA8F9B16D}">
      <dsp:nvSpPr>
        <dsp:cNvPr id="0" name=""/>
        <dsp:cNvSpPr/>
      </dsp:nvSpPr>
      <dsp:spPr>
        <a:xfrm>
          <a:off x="3866493" y="163522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Suggest three treatments  for acne </a:t>
          </a:r>
        </a:p>
      </dsp:txBody>
      <dsp:txXfrm>
        <a:off x="3866493" y="163522"/>
        <a:ext cx="3194842" cy="1597421"/>
      </dsp:txXfrm>
    </dsp:sp>
    <dsp:sp modelId="{7A39B2E1-C2D5-451F-8C21-A992D94CBB4E}">
      <dsp:nvSpPr>
        <dsp:cNvPr id="0" name=""/>
        <dsp:cNvSpPr/>
      </dsp:nvSpPr>
      <dsp:spPr>
        <a:xfrm>
          <a:off x="733" y="2431860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……………………….</a:t>
          </a:r>
        </a:p>
      </dsp:txBody>
      <dsp:txXfrm>
        <a:off x="733" y="2431860"/>
        <a:ext cx="3194842" cy="1597421"/>
      </dsp:txXfrm>
    </dsp:sp>
    <dsp:sp modelId="{E98F1D91-8F6E-489F-B350-62DBFCB7F9D8}">
      <dsp:nvSpPr>
        <dsp:cNvPr id="0" name=""/>
        <dsp:cNvSpPr/>
      </dsp:nvSpPr>
      <dsp:spPr>
        <a:xfrm>
          <a:off x="3866493" y="2431860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………………………..</a:t>
          </a:r>
        </a:p>
      </dsp:txBody>
      <dsp:txXfrm>
        <a:off x="3866493" y="2431860"/>
        <a:ext cx="3194842" cy="1597421"/>
      </dsp:txXfrm>
    </dsp:sp>
    <dsp:sp modelId="{61C3A30D-BBAB-4461-8EA6-8BB920E0DBE3}">
      <dsp:nvSpPr>
        <dsp:cNvPr id="0" name=""/>
        <dsp:cNvSpPr/>
      </dsp:nvSpPr>
      <dsp:spPr>
        <a:xfrm>
          <a:off x="7732252" y="2431860"/>
          <a:ext cx="3194842" cy="1597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…………………………</a:t>
          </a:r>
        </a:p>
      </dsp:txBody>
      <dsp:txXfrm>
        <a:off x="7732252" y="2431860"/>
        <a:ext cx="3194842" cy="1597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83792-E562-4EC8-ACAD-AA25550C538F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0B6D1-F5F8-4FCA-AF78-2D16819C8101}">
      <dsp:nvSpPr>
        <dsp:cNvPr id="0" name=""/>
        <dsp:cNvSpPr/>
      </dsp:nvSpPr>
      <dsp:spPr>
        <a:xfrm>
          <a:off x="76481" y="2644140"/>
          <a:ext cx="357242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is the severity grade ?</a:t>
          </a:r>
        </a:p>
      </dsp:txBody>
      <dsp:txXfrm>
        <a:off x="76481" y="2644140"/>
        <a:ext cx="3572429" cy="720000"/>
      </dsp:txXfrm>
    </dsp:sp>
    <dsp:sp modelId="{584512C2-71FD-4BF2-9122-21A2B46B0E51}">
      <dsp:nvSpPr>
        <dsp:cNvPr id="0" name=""/>
        <dsp:cNvSpPr/>
      </dsp:nvSpPr>
      <dsp:spPr>
        <a:xfrm>
          <a:off x="494916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8DA01-629D-42FD-A9EA-05B2978706F8}">
      <dsp:nvSpPr>
        <dsp:cNvPr id="0" name=""/>
        <dsp:cNvSpPr/>
      </dsp:nvSpPr>
      <dsp:spPr>
        <a:xfrm>
          <a:off x="4154564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is the initial treatment ?</a:t>
          </a:r>
        </a:p>
      </dsp:txBody>
      <dsp:txXfrm>
        <a:off x="4154564" y="2644140"/>
        <a:ext cx="2889450" cy="720000"/>
      </dsp:txXfrm>
    </dsp:sp>
    <dsp:sp modelId="{B74926B1-7E7D-4EAD-B7A8-07BEA8DDB7C1}">
      <dsp:nvSpPr>
        <dsp:cNvPr id="0" name=""/>
        <dsp:cNvSpPr/>
      </dsp:nvSpPr>
      <dsp:spPr>
        <a:xfrm>
          <a:off x="834426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459F0-CBB1-4A3A-8A77-0F06F74585A7}">
      <dsp:nvSpPr>
        <dsp:cNvPr id="0" name=""/>
        <dsp:cNvSpPr/>
      </dsp:nvSpPr>
      <dsp:spPr>
        <a:xfrm>
          <a:off x="754966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is the treatment if above treatment is failed? </a:t>
          </a:r>
        </a:p>
      </dsp:txBody>
      <dsp:txXfrm>
        <a:off x="7549668" y="2644140"/>
        <a:ext cx="28894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552A-DAAD-4C42-87BD-EB6476A1562C}">
      <dsp:nvSpPr>
        <dsp:cNvPr id="0" name=""/>
        <dsp:cNvSpPr/>
      </dsp:nvSpPr>
      <dsp:spPr>
        <a:xfrm>
          <a:off x="49" y="5966"/>
          <a:ext cx="4733282" cy="110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many post adolescent women, antiandrogen therapy can improve acne</a:t>
          </a:r>
        </a:p>
      </dsp:txBody>
      <dsp:txXfrm>
        <a:off x="49" y="5966"/>
        <a:ext cx="4733282" cy="1105992"/>
      </dsp:txXfrm>
    </dsp:sp>
    <dsp:sp modelId="{0BB218C3-6063-4043-AA5D-D9A04B58CB19}">
      <dsp:nvSpPr>
        <dsp:cNvPr id="0" name=""/>
        <dsp:cNvSpPr/>
      </dsp:nvSpPr>
      <dsp:spPr>
        <a:xfrm>
          <a:off x="49" y="1111959"/>
          <a:ext cx="4733282" cy="2596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These women have hormonal acne; their serum hormone levels are usually normal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Hormonal acne lesions are often perioral and along the jaw line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Many women report a pre-menstrual flare</a:t>
          </a:r>
        </a:p>
      </dsp:txBody>
      <dsp:txXfrm>
        <a:off x="49" y="1111959"/>
        <a:ext cx="4733282" cy="2596769"/>
      </dsp:txXfrm>
    </dsp:sp>
    <dsp:sp modelId="{5E323E13-CDC2-4DCB-923B-E8DF266B751D}">
      <dsp:nvSpPr>
        <dsp:cNvPr id="0" name=""/>
        <dsp:cNvSpPr/>
      </dsp:nvSpPr>
      <dsp:spPr>
        <a:xfrm>
          <a:off x="5395991" y="5966"/>
          <a:ext cx="4733282" cy="110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all women with hormonal acne are tested for hyperandrogenism  </a:t>
          </a:r>
        </a:p>
      </dsp:txBody>
      <dsp:txXfrm>
        <a:off x="5395991" y="5966"/>
        <a:ext cx="4733282" cy="1105992"/>
      </dsp:txXfrm>
    </dsp:sp>
    <dsp:sp modelId="{2AA1FDD6-AA70-400B-9D5D-E3E8A4347BE1}">
      <dsp:nvSpPr>
        <dsp:cNvPr id="0" name=""/>
        <dsp:cNvSpPr/>
      </dsp:nvSpPr>
      <dsp:spPr>
        <a:xfrm>
          <a:off x="5395991" y="1111959"/>
          <a:ext cx="4733282" cy="2596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However, it should be considered in the female patient whose acne is severe, sudden in onset, or associated with hirsutism or irregular menses </a:t>
          </a:r>
        </a:p>
      </dsp:txBody>
      <dsp:txXfrm>
        <a:off x="5395991" y="1111959"/>
        <a:ext cx="4733282" cy="2596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400C-E23E-4B15-8063-E7E5D9616977}">
      <dsp:nvSpPr>
        <dsp:cNvPr id="0" name=""/>
        <dsp:cNvSpPr/>
      </dsp:nvSpPr>
      <dsp:spPr>
        <a:xfrm>
          <a:off x="679050" y="600194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2E83-098E-47FE-A7F8-7C6C2F5F2C1B}">
      <dsp:nvSpPr>
        <dsp:cNvPr id="0" name=""/>
        <dsp:cNvSpPr/>
      </dsp:nvSpPr>
      <dsp:spPr>
        <a:xfrm>
          <a:off x="524211" y="556143"/>
          <a:ext cx="2196864" cy="197528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A5D18-F0F1-4632-9E08-77C8D726FD48}">
      <dsp:nvSpPr>
        <dsp:cNvPr id="0" name=""/>
        <dsp:cNvSpPr/>
      </dsp:nvSpPr>
      <dsp:spPr>
        <a:xfrm>
          <a:off x="75768" y="307519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i="0" kern="1200"/>
            <a:t>Post inflammatory hyperpigmentation</a:t>
          </a:r>
          <a:endParaRPr lang="en-US" sz="2300" kern="1200"/>
        </a:p>
      </dsp:txBody>
      <dsp:txXfrm>
        <a:off x="75768" y="3075194"/>
        <a:ext cx="3093750" cy="720000"/>
      </dsp:txXfrm>
    </dsp:sp>
    <dsp:sp modelId="{9AF5FC0A-5AB3-4E76-8F0F-384666DBC8DF}">
      <dsp:nvSpPr>
        <dsp:cNvPr id="0" name=""/>
        <dsp:cNvSpPr/>
      </dsp:nvSpPr>
      <dsp:spPr>
        <a:xfrm>
          <a:off x="4314206" y="58544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3444B-E927-4763-BFF8-849B9C79BEFE}">
      <dsp:nvSpPr>
        <dsp:cNvPr id="0" name=""/>
        <dsp:cNvSpPr/>
      </dsp:nvSpPr>
      <dsp:spPr>
        <a:xfrm>
          <a:off x="4127089" y="570891"/>
          <a:ext cx="2261421" cy="191629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73667-517E-4DD5-A82A-6BD2176A71BC}">
      <dsp:nvSpPr>
        <dsp:cNvPr id="0" name=""/>
        <dsp:cNvSpPr/>
      </dsp:nvSpPr>
      <dsp:spPr>
        <a:xfrm>
          <a:off x="3710925" y="306044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Scarring, including keloid scars</a:t>
          </a:r>
        </a:p>
      </dsp:txBody>
      <dsp:txXfrm>
        <a:off x="3710925" y="3060446"/>
        <a:ext cx="3093750" cy="720000"/>
      </dsp:txXfrm>
    </dsp:sp>
    <dsp:sp modelId="{0BE5D031-A390-4708-8B87-B9114AEC8E92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44BDF-43B6-4A08-8571-39BAD256A7C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9027-CA46-4517-BD1F-62871FB2C92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Psychological effects of acne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E1E4E-6D79-423F-B4D3-A0B0F3B974CE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28838-840E-46CA-9948-5AFF0AC6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Placeholder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Placeholder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Placeholder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Placeholder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234E7-AFA6-4FED-90EE-1C09EC9AC66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6417-5F32-4240-8B8D-4791F136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DBB48-DDF0-49F0-8FA5-461C49E4F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C034-323C-4E4C-8EAC-1B867B88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B0154-B0AC-45C2-93A0-E568EFF0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631DF-F37B-48A5-B3BB-754F851F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5576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F2BC-DD9D-4021-AB8F-E97033EA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D3FC9-08C2-4A41-9C74-182E8397B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F9A1-F3A6-4120-B5AA-73771D80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4B467-D8EE-479C-8104-2F7A348A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1E14-CC91-41EB-8D1D-1D557E7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2298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C85F1-CCEC-4F4B-B4A0-44495CD1B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3560E-B679-445F-8CDC-0F2E011F8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7FD2-654A-4080-B2A4-8EE0CF02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CBAF-A9C2-4C79-86A3-5C8D90A3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FA8D-CF56-4E2A-B116-26CF9479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4409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3DDD-4070-454C-870D-559FF3DF15A1}" type="datetime1">
              <a:rPr lang="en-US" smtClean="0"/>
              <a:pPr>
                <a:defRPr/>
              </a:pPr>
              <a:t>5/7/2022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7C1B-8099-4549-9FE5-1719252E4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8532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71900"/>
            <a:ext cx="53848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F5E6-4E8F-47A1-A90D-DE190FEB7A81}" type="datetime1">
              <a:rPr lang="en-US" smtClean="0"/>
              <a:pPr>
                <a:defRPr/>
              </a:pPr>
              <a:t>5/7/2022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B0E1-91B2-4CF8-A736-0A2B426EE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561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639B-673B-46D5-9F41-4093D6E3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6838-0213-4B19-A0E1-BF0D5401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5934-4E36-4EB9-8739-F53B56A8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791A-EDF2-46E7-AB18-23ACD4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55E8B-2E8E-4052-A1AE-5A2BE4D6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873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0239-55AA-4881-A369-65DBDF0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1817-BC06-488F-9413-CB5330DA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233E-30E7-4ADF-B9A6-BD4E33B3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32E3-8978-446F-978F-1BF8487B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0C603-4C03-4BD4-961C-A32A5EAB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76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C985-2EA2-4C79-BCD3-BB45D466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6AF4-139A-4FF7-9766-AEE793F8A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E2BD6-D4FA-493F-8DEB-D2B550582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9DD8B-1DC4-42C6-8DF0-156BA9E3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8E4AE-0C5A-482C-B635-2625A74F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670C7-60B7-493E-9A50-5804E514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693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EF73-B71A-4EA9-B256-4FCBA196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D0C02-37B6-40D2-9AA5-EB30DDEE2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797F3-955A-4B8E-AB7E-E20BCCB17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8DBC8-2323-4A25-AB5B-9F64630E8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C6879-077B-4499-8BD8-AF06CA00F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E14E5-084D-463A-A0A2-9365226C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2EB49-8509-41D3-9F24-773C935B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EB1F0-8740-40D2-9D36-581190D1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234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C74E-ECBC-4085-89E7-FC915713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66EE5-E95F-4736-A8A9-84E5C04A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FE6A9-8135-4ADE-805E-B4554208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0B323-C1B4-457E-8B62-ECA6919C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277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1FBFA-E60D-437F-8677-3814002A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0B5CE-EAC4-4130-86C7-2BF5AE77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38324-B082-49AC-9FE3-DD083702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3562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5E5C-801A-430E-8B71-774864E6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5DE1E-F472-4CB7-B670-BEE97103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14D0A-36D7-4A73-BC60-09F1C19C8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881B-9463-4A9B-A7E7-96427D20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2295A-96E5-4678-BC27-6333D3BF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FEF9C-8636-44D7-9010-1D2BE689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5548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B566-DB99-4BB5-9234-E2C59DC6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04E7B-EE5F-440A-8666-808EBBCC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7A633-B69B-420C-8439-A9966F2C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89313-3FDC-4FC6-BDAB-2A550D77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890E8-B648-4B31-BC13-09D4B789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61247-1468-4C42-96AF-D7F6E28C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622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89191-064E-4C2D-8207-D3B01DE0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0B368-690B-492A-9AB4-11AF5CE3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3161-5F88-4801-8599-B13568DBB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6AE6-AF54-4C6C-A2FB-3152FA9425F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7696-4A9C-4948-AE82-DADDF8544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C3C9-0FF8-4936-ADC4-32160B8C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3BB4-F42C-4BB1-B416-836427B4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5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C319A-8C54-493B-81A3-5547E8539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en-US" sz="7000" dirty="0">
                <a:solidFill>
                  <a:srgbClr val="FFFFFF"/>
                </a:solidFill>
              </a:rPr>
              <a:t>Acne Vulgaris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87320-74FC-4B92-AE4D-E18A0FD05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001" y="4939086"/>
            <a:ext cx="9003022" cy="1076551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Dr Sami Fatehi </a:t>
            </a:r>
          </a:p>
          <a:p>
            <a:pPr algn="l"/>
            <a:r>
              <a:rPr lang="en-US" sz="3000" dirty="0"/>
              <a:t>MBBS, MSc , PhD , MD</a:t>
            </a:r>
          </a:p>
          <a:p>
            <a:pPr algn="l"/>
            <a:r>
              <a:rPr lang="en-US" sz="3000" dirty="0"/>
              <a:t>Dermatology Consultant &amp; Assistant Professor  </a:t>
            </a:r>
          </a:p>
        </p:txBody>
      </p:sp>
    </p:spTree>
    <p:extLst>
      <p:ext uri="{BB962C8B-B14F-4D97-AF65-F5344CB8AC3E}">
        <p14:creationId xmlns:p14="http://schemas.microsoft.com/office/powerpoint/2010/main" val="1248796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626E0-E8FA-420B-81C5-CB12EE74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Blackheads , Open comedones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E1388CB-0374-4971-B73E-F83B033864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47" r="7747"/>
          <a:stretch>
            <a:fillRect/>
          </a:stretch>
        </p:blipFill>
        <p:spPr>
          <a:xfrm>
            <a:off x="5153822" y="844699"/>
            <a:ext cx="6553545" cy="51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45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DC6D2-C18F-4715-8323-4BE1A771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2-inflammatory acne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C815-AC0F-4020-801C-0275896A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EFFFF"/>
                </a:solidFill>
              </a:rPr>
              <a:t>Erythematous papules and pustules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EFFFF"/>
                </a:solidFill>
              </a:rPr>
              <a:t>Nodules and cysts filled with pus or serous fluids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EFFFF"/>
                </a:solidFill>
              </a:rPr>
              <a:t>Acne conglobata (severe nodulocystic acne).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EFFFF"/>
                </a:solidFill>
              </a:rPr>
              <a:t>Usually ends by post inflammatory hyperpigmentation and pitted or hypertrophic scar </a:t>
            </a: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1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0556-7354-49F9-8948-1D3BFEB4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Erythematous papules and pustules </a:t>
            </a: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9B77483-C05B-4FDA-825E-28C0070218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74" r="7574"/>
          <a:stretch>
            <a:fillRect/>
          </a:stretch>
        </p:blipFill>
        <p:spPr>
          <a:xfrm>
            <a:off x="1869717" y="1527175"/>
            <a:ext cx="6172200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87E25-0FEE-4829-B603-6A5281C1D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8357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0FF8-A166-48BE-BBDC-4CA99891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Nodules and cysts filled with pus or serous fluids 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E309D4-006D-40A6-BEFE-DB746D1503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667" b="23667"/>
          <a:stretch>
            <a:fillRect/>
          </a:stretch>
        </p:blipFill>
        <p:spPr>
          <a:xfrm>
            <a:off x="1685925" y="1842832"/>
            <a:ext cx="6172200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74F63-0482-4920-8C5E-5FFCCA99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814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692C-9C7D-43A3-A4FE-ED59B452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Acne conglobata (severe nodulocystic acne)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5CC76-DF31-4759-AAAD-8E67038F7B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893DE-FC72-49E3-8695-655D451D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78" y="1634613"/>
            <a:ext cx="6168832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B1421-34CC-4811-B487-44F1225B3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347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1B4B5A63-EE4E-B429-0877-87D70E71F6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31009-C893-457A-9909-A9CEFCB68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Exercise 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B5C4B-F2B3-4860-8451-C7F05CC7A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9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eginning">
            <a:extLst>
              <a:ext uri="{FF2B5EF4-FFF2-40B4-BE49-F238E27FC236}">
                <a16:creationId xmlns:a16="http://schemas.microsoft.com/office/drawing/2014/main" id="{6E2999D9-99ED-1789-01FF-099637F4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988" y="2537389"/>
            <a:ext cx="1775572" cy="1775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09655-38A1-474F-B719-23FEF760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19" y="365125"/>
            <a:ext cx="6284626" cy="1984785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the pathognomonic primary lesion of acne vulgaris?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64E8-7328-48BD-B6F8-EB16225C7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19" y="2561303"/>
            <a:ext cx="6284626" cy="3210232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Go back to previous pictures and figure out? </a:t>
            </a:r>
          </a:p>
          <a:p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9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FD8B-58B2-4315-874A-D85EC62F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is pathognomonic primary  lesion of acne?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E67B-5382-4273-AEFC-194E1D6EC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Pustule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Comedon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Papule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Nodule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Vesicle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Macule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Scar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1664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eginning">
            <a:extLst>
              <a:ext uri="{FF2B5EF4-FFF2-40B4-BE49-F238E27FC236}">
                <a16:creationId xmlns:a16="http://schemas.microsoft.com/office/drawing/2014/main" id="{6E2999D9-99ED-1789-01FF-099637F4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443" y="1919377"/>
            <a:ext cx="3019248" cy="30192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09655-38A1-474F-B719-23FEF760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871442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/>
              <a:t>All primary lesions might be developed  in acne except?</a:t>
            </a: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64E8-7328-48BD-B6F8-EB16225C7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3539220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rgbClr val="595959"/>
                </a:solidFill>
              </a:rPr>
              <a:t>Go back to previous pictures and figure out? </a:t>
            </a:r>
          </a:p>
          <a:p>
            <a:endParaRPr lang="en-US" sz="6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8717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FD8B-58B2-4315-874A-D85EC62F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following lesion might be developed in acne, except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E67B-5382-4273-AEFC-194E1D6EC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Pustule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Comedon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Papule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Nodule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Vesicle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Scar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902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9BFDA-BD51-46C9-B16A-D5A3BDD1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Classic presentation scenario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C8F5-BE80-43A2-83BE-883651DD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A 15-year-old boy presents with pleomorphic lesions on the central face consisting of papules, pustules, and open comedones . These began following puberty and have become progressively worse, leaving scars and red macules/patches on his face. What is the most likely diagnosis?</a:t>
            </a:r>
          </a:p>
        </p:txBody>
      </p:sp>
    </p:spTree>
    <p:extLst>
      <p:ext uri="{BB962C8B-B14F-4D97-AF65-F5344CB8AC3E}">
        <p14:creationId xmlns:p14="http://schemas.microsoft.com/office/powerpoint/2010/main" val="303408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613-3FD1-4732-9FC5-8F312A96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lesions of acne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4C80-590A-4F77-ABB5-E04750E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29"/>
            <a:ext cx="10515600" cy="4351338"/>
          </a:xfrm>
        </p:spPr>
        <p:txBody>
          <a:bodyPr/>
          <a:lstStyle/>
          <a:p>
            <a:pPr marL="514350" indent="-514350" algn="l" fontAlgn="base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Excoriations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(picked or scratched spots)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Erythematous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macules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(red marks from recently healed spots, best seen in in fair skin)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Pigmented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macules (dark marks from old spots, mostly affecting those with dark skin)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Scars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 various types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3534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BEFE-A2A4-48BE-834D-99484165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Acne Grading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9CEA0-C5F8-4915-9858-53B488F15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EFFFF"/>
                </a:solidFill>
              </a:rPr>
              <a:t>Acne may be classified as mild, moderate or severe. </a:t>
            </a:r>
          </a:p>
          <a:p>
            <a:r>
              <a:rPr lang="en-US" sz="3600" dirty="0">
                <a:solidFill>
                  <a:srgbClr val="FEFFFF"/>
                </a:solidFill>
              </a:rPr>
              <a:t>Comedones and inflammatory lesions are usually considered separately.</a:t>
            </a:r>
          </a:p>
          <a:p>
            <a:endParaRPr lang="en-US" sz="36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814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7430-FEFF-4837-BD6A-4B50E0B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8" y="457200"/>
            <a:ext cx="4437728" cy="1600200"/>
          </a:xfrm>
        </p:spPr>
        <p:txBody>
          <a:bodyPr/>
          <a:lstStyle/>
          <a:p>
            <a:r>
              <a:rPr lang="en-US" b="1" dirty="0"/>
              <a:t>1. Mild acne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4DD0F41-76B1-4E1F-B3C2-92118F2DC9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7" r="26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46EF4-1FF7-4F14-BBDB-8F685F630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820" y="2057400"/>
            <a:ext cx="4644206" cy="3811588"/>
          </a:xfrm>
        </p:spPr>
        <p:txBody>
          <a:bodyPr>
            <a:normAutofit/>
          </a:bodyPr>
          <a:lstStyle/>
          <a:p>
            <a:r>
              <a:rPr lang="en-US" sz="3200" dirty="0"/>
              <a:t>&lt;20 comedones</a:t>
            </a:r>
          </a:p>
          <a:p>
            <a:r>
              <a:rPr lang="en-US" sz="3200" dirty="0"/>
              <a:t>&lt;15 inflammatory lesions</a:t>
            </a:r>
          </a:p>
          <a:p>
            <a:r>
              <a:rPr lang="en-US" sz="3200" dirty="0"/>
              <a:t>Or, total lesion count &lt;30</a:t>
            </a:r>
          </a:p>
        </p:txBody>
      </p:sp>
    </p:spTree>
    <p:extLst>
      <p:ext uri="{BB962C8B-B14F-4D97-AF65-F5344CB8AC3E}">
        <p14:creationId xmlns:p14="http://schemas.microsoft.com/office/powerpoint/2010/main" val="294873226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6CD7-60C3-4C02-B1DE-7ABC5A93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sz="3600" b="1" dirty="0"/>
              <a:t>Moderate acne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B3329D6-0BC1-4414-8C77-79D97338ED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267D0-5759-499E-901D-706BE54C0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20–100 comedones</a:t>
            </a:r>
          </a:p>
          <a:p>
            <a:r>
              <a:rPr lang="en-US" sz="3200" dirty="0"/>
              <a:t>15–50 inflammatory lesions</a:t>
            </a:r>
          </a:p>
          <a:p>
            <a:r>
              <a:rPr lang="en-US" sz="3200" dirty="0"/>
              <a:t>Or, total lesion count 30–125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1003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3DC3-062F-4CD4-88EA-E1B7A4D3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Severe acne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94CD86-875F-4A43-ADAB-56090B4CD6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8" b="2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C1E06-3105-4F73-B523-B24895E56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&gt;5 pseudocysts</a:t>
            </a:r>
          </a:p>
          <a:p>
            <a:r>
              <a:rPr lang="en-US" sz="3200" dirty="0"/>
              <a:t>Total comedons count &gt;100</a:t>
            </a:r>
          </a:p>
          <a:p>
            <a:r>
              <a:rPr lang="en-US" sz="3200" dirty="0"/>
              <a:t>Total inflammatory count &gt;50</a:t>
            </a:r>
          </a:p>
          <a:p>
            <a:r>
              <a:rPr lang="en-US" sz="3200" dirty="0"/>
              <a:t>Nodules </a:t>
            </a:r>
          </a:p>
          <a:p>
            <a:r>
              <a:rPr lang="en-US" sz="3200" dirty="0"/>
              <a:t>Scar </a:t>
            </a:r>
          </a:p>
          <a:p>
            <a:r>
              <a:rPr lang="en-US" sz="3200" dirty="0"/>
              <a:t>Or, total lesion count &gt;125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923326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>
            <a:extLst>
              <a:ext uri="{FF2B5EF4-FFF2-40B4-BE49-F238E27FC236}">
                <a16:creationId xmlns:a16="http://schemas.microsoft.com/office/drawing/2014/main" id="{1B4B5A63-EE4E-B429-0877-87D70E71F6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31009-C893-457A-9909-A9CEFCB68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Exercise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B5C4B-F2B3-4860-8451-C7F05CC7A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4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6ADBA-7758-4B3A-BAE1-DC9DD2A3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47179-E061-60E2-D788-00412A8DC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0763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10690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olourful light beams">
            <a:extLst>
              <a:ext uri="{FF2B5EF4-FFF2-40B4-BE49-F238E27FC236}">
                <a16:creationId xmlns:a16="http://schemas.microsoft.com/office/drawing/2014/main" id="{D45119DE-2F4F-9A32-60DD-ACEBFD32C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D7AAF-7C54-437C-ABE2-C9F65B1C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Based of grading of acne propose treatment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7C597-9241-42D3-9EAF-13564A9F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Mild acne </a:t>
            </a:r>
          </a:p>
          <a:p>
            <a:pPr marL="0" indent="0">
              <a:buNone/>
            </a:pPr>
            <a:r>
              <a:rPr lang="en-US" dirty="0"/>
              <a:t>…………………………………………………….</a:t>
            </a:r>
          </a:p>
          <a:p>
            <a:pPr marL="0" indent="0">
              <a:buNone/>
            </a:pPr>
            <a:r>
              <a:rPr lang="en-US" dirty="0"/>
              <a:t>2. Moderate acne </a:t>
            </a:r>
          </a:p>
          <a:p>
            <a:pPr marL="0" indent="0">
              <a:buNone/>
            </a:pPr>
            <a:r>
              <a:rPr lang="en-US" dirty="0"/>
              <a:t>……………………………………………………..</a:t>
            </a:r>
          </a:p>
          <a:p>
            <a:pPr marL="0" indent="0">
              <a:buNone/>
            </a:pPr>
            <a:r>
              <a:rPr lang="en-US" dirty="0"/>
              <a:t>3. Severe acne </a:t>
            </a:r>
          </a:p>
          <a:p>
            <a:pPr marL="0" indent="0">
              <a:buNone/>
            </a:pPr>
            <a:r>
              <a:rPr lang="en-US" dirty="0"/>
              <a:t>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04197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9BFDA-BD51-46C9-B16A-D5A3BDD1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Classic presentation scenario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C8F5-BE80-43A2-83BE-883651DD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A 15-year-old boy presents with pleomorphic lesions on the central face consisting of papules, pustules, and open comedones . These began following puberty and have become progressively worse, leaving scars and red macules/patches on his face.</a:t>
            </a:r>
          </a:p>
          <a:p>
            <a:pPr marL="0" indent="0" algn="just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184688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D819A-7F21-49D2-AD44-F2D8FD4BB19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29</a:t>
            </a:fld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198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/>
                <a:cs typeface="ＭＳ Ｐゴシック"/>
              </a:rPr>
              <a:t>Skin Exam Findings</a:t>
            </a:r>
          </a:p>
        </p:txBody>
      </p:sp>
      <p:sp>
        <p:nvSpPr>
          <p:cNvPr id="41987" name="Rectangle 6"/>
          <p:cNvSpPr>
            <a:spLocks noGrp="1"/>
          </p:cNvSpPr>
          <p:nvPr>
            <p:ph type="body" sz="half" idx="2"/>
          </p:nvPr>
        </p:nvSpPr>
        <p:spPr>
          <a:xfrm>
            <a:off x="5951984" y="1600200"/>
            <a:ext cx="4563616" cy="1676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ea typeface="ＭＳ Ｐゴシック"/>
                <a:cs typeface="ＭＳ Ｐゴシック"/>
              </a:rPr>
              <a:t>Exam of left cheek: numerous pustules, papules, open and closed comedones with some scarring</a:t>
            </a:r>
          </a:p>
        </p:txBody>
      </p:sp>
      <p:pic>
        <p:nvPicPr>
          <p:cNvPr id="41988" name="Picture 7" descr="AcneCase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4239" y="1600200"/>
            <a:ext cx="3692525" cy="4191000"/>
          </a:xfrm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09800" y="16002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6528048" y="3284985"/>
            <a:ext cx="2362200" cy="5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Open comedo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 flipH="1" flipV="1">
            <a:off x="5410200" y="3356992"/>
            <a:ext cx="990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2" name="Line 14"/>
          <p:cNvSpPr>
            <a:spLocks noChangeShapeType="1"/>
          </p:cNvSpPr>
          <p:nvPr/>
        </p:nvSpPr>
        <p:spPr bwMode="auto">
          <a:xfrm flipH="1" flipV="1">
            <a:off x="5105400" y="4114800"/>
            <a:ext cx="12192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3" name="Line 15"/>
          <p:cNvSpPr>
            <a:spLocks noChangeShapeType="1"/>
          </p:cNvSpPr>
          <p:nvPr/>
        </p:nvSpPr>
        <p:spPr bwMode="auto">
          <a:xfrm flipH="1" flipV="1">
            <a:off x="4007768" y="4781128"/>
            <a:ext cx="2316832" cy="30405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4" name="Line 15"/>
          <p:cNvSpPr>
            <a:spLocks noChangeShapeType="1"/>
          </p:cNvSpPr>
          <p:nvPr/>
        </p:nvSpPr>
        <p:spPr bwMode="auto">
          <a:xfrm flipH="1" flipV="1">
            <a:off x="3215680" y="5072234"/>
            <a:ext cx="3185120" cy="49036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5" name="Line 17"/>
          <p:cNvSpPr>
            <a:spLocks noChangeShapeType="1"/>
          </p:cNvSpPr>
          <p:nvPr/>
        </p:nvSpPr>
        <p:spPr bwMode="auto">
          <a:xfrm flipH="1" flipV="1">
            <a:off x="3048000" y="2895600"/>
            <a:ext cx="32766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52024" y="3855328"/>
            <a:ext cx="192024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Closed comedo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542112" y="4411212"/>
            <a:ext cx="23622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Pustule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542112" y="4915268"/>
            <a:ext cx="23622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Inflamed papule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542112" y="5439504"/>
            <a:ext cx="23622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Scarring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11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 animBg="1"/>
      <p:bldP spid="41992" grpId="0" animBg="1"/>
      <p:bldP spid="41993" grpId="0" animBg="1"/>
      <p:bldP spid="41994" grpId="0" animBg="1"/>
      <p:bldP spid="41995" grpId="0" animBg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D819A-7F21-49D2-AD44-F2D8FD4BB19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1986" name="Rectang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/>
                <a:cs typeface="ＭＳ Ｐゴシック"/>
              </a:rPr>
              <a:t>Skin Exam Findings</a:t>
            </a:r>
          </a:p>
        </p:txBody>
      </p:sp>
      <p:sp>
        <p:nvSpPr>
          <p:cNvPr id="41987" name="Rectangle 6"/>
          <p:cNvSpPr>
            <a:spLocks noGrp="1"/>
          </p:cNvSpPr>
          <p:nvPr>
            <p:ph type="body" sz="half" idx="2"/>
          </p:nvPr>
        </p:nvSpPr>
        <p:spPr>
          <a:xfrm>
            <a:off x="5951984" y="1600200"/>
            <a:ext cx="4563616" cy="16764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§"/>
            </a:pPr>
            <a:r>
              <a:rPr lang="en-US" sz="2700" dirty="0">
                <a:ea typeface="ＭＳ Ｐゴシック"/>
                <a:cs typeface="ＭＳ Ｐゴシック"/>
              </a:rPr>
              <a:t>Exam of left cheek: numerous pustules, papules, open and closed comedones with some scarring</a:t>
            </a:r>
          </a:p>
        </p:txBody>
      </p:sp>
      <p:pic>
        <p:nvPicPr>
          <p:cNvPr id="41988" name="Picture 7" descr="AcneCase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4239" y="1600200"/>
            <a:ext cx="3692525" cy="4191000"/>
          </a:xfrm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09800" y="16002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6528048" y="3284985"/>
            <a:ext cx="2362200" cy="6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Open comedo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 flipH="1" flipV="1">
            <a:off x="5410200" y="3356992"/>
            <a:ext cx="990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2" name="Line 14"/>
          <p:cNvSpPr>
            <a:spLocks noChangeShapeType="1"/>
          </p:cNvSpPr>
          <p:nvPr/>
        </p:nvSpPr>
        <p:spPr bwMode="auto">
          <a:xfrm flipH="1" flipV="1">
            <a:off x="5105400" y="4114800"/>
            <a:ext cx="12192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3" name="Line 15"/>
          <p:cNvSpPr>
            <a:spLocks noChangeShapeType="1"/>
          </p:cNvSpPr>
          <p:nvPr/>
        </p:nvSpPr>
        <p:spPr bwMode="auto">
          <a:xfrm flipH="1" flipV="1">
            <a:off x="4007768" y="4781128"/>
            <a:ext cx="2316832" cy="30405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4" name="Line 15"/>
          <p:cNvSpPr>
            <a:spLocks noChangeShapeType="1"/>
          </p:cNvSpPr>
          <p:nvPr/>
        </p:nvSpPr>
        <p:spPr bwMode="auto">
          <a:xfrm flipH="1" flipV="1">
            <a:off x="3215680" y="5072234"/>
            <a:ext cx="3185120" cy="49036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5" name="Line 17"/>
          <p:cNvSpPr>
            <a:spLocks noChangeShapeType="1"/>
          </p:cNvSpPr>
          <p:nvPr/>
        </p:nvSpPr>
        <p:spPr bwMode="auto">
          <a:xfrm flipH="1" flipV="1">
            <a:off x="3048000" y="2895600"/>
            <a:ext cx="32766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52023" y="3855328"/>
            <a:ext cx="2245901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Closed comedo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542112" y="4411212"/>
            <a:ext cx="2362200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Pustule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542112" y="4915268"/>
            <a:ext cx="2362200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Inflamed papule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542112" y="5439504"/>
            <a:ext cx="23622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Scarring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61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 animBg="1"/>
      <p:bldP spid="41992" grpId="0" animBg="1"/>
      <p:bldP spid="41993" grpId="0" animBg="1"/>
      <p:bldP spid="41994" grpId="0" animBg="1"/>
      <p:bldP spid="41995" grpId="0" animBg="1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F02D0-C9A6-476F-9D9B-6DA8E5DE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F5F72C-FFE0-D8DF-97A9-37675ADD0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8353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12184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Non- classic presentation scenario </a:t>
            </a:r>
            <a:endParaRPr lang="en-US" sz="400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HPI: Ms. M  is a 22-year-old woman who was referred to the dermatology clinic for new onset acne  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PMH: no major illness or hospitalizations, no pregnancies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Allergies: allergic to penicillin (rash)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Medications: occasional multivitamin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Family history: noncontributory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Social history: lives in the city and attends college  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Health-related behaviors: gained 40 pounds over the past 4 years despite a healthy diet and exercise habits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>
                <a:ea typeface="ＭＳ Ｐゴシック"/>
                <a:cs typeface="ＭＳ Ｐゴシック"/>
              </a:rPr>
              <a:t>ROS: new upper lip and chin hair growth, irregular menstrual cycles since menarche, last period was 4 months ago</a:t>
            </a:r>
          </a:p>
        </p:txBody>
      </p:sp>
      <p:sp>
        <p:nvSpPr>
          <p:cNvPr id="1034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9F657E78-92E0-49A9-BAD5-FC114A9D88F6}" type="slidenum">
              <a:rPr lang="en-US" sz="1000">
                <a:latin typeface="Arial" pitchFamily="34" charset="0"/>
                <a:ea typeface="ＭＳ Ｐゴシック"/>
                <a:cs typeface="ＭＳ Ｐゴシック"/>
              </a:rPr>
              <a:pPr>
                <a:spcAft>
                  <a:spcPts val="600"/>
                </a:spcAft>
              </a:pPr>
              <a:t>31</a:t>
            </a:fld>
            <a:endParaRPr lang="en-US" sz="100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431520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28943B-D0F4-40AE-BBA1-89F0BFAC534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32</a:t>
            </a:fld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547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>
              <a:ea typeface="ＭＳ Ｐゴシック"/>
              <a:cs typeface="ＭＳ Ｐゴシック"/>
            </a:endParaRPr>
          </a:p>
        </p:txBody>
      </p:sp>
      <p:sp>
        <p:nvSpPr>
          <p:cNvPr id="105475" name="Rectangle 6"/>
          <p:cNvSpPr>
            <a:spLocks noGrp="1"/>
          </p:cNvSpPr>
          <p:nvPr>
            <p:ph sz="quarter" idx="2"/>
          </p:nvPr>
        </p:nvSpPr>
        <p:spPr>
          <a:xfrm>
            <a:off x="1703512" y="1700808"/>
            <a:ext cx="5135488" cy="20193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500" dirty="0">
                <a:ea typeface="ＭＳ Ｐゴシック"/>
                <a:cs typeface="ＭＳ Ｐゴシック"/>
              </a:rPr>
              <a:t>Moderate comedonal and inflammatory acne of cheeks and jaw line.  Also with scattered terminal hairs on the upper lip and lower chin.</a:t>
            </a:r>
          </a:p>
        </p:txBody>
      </p:sp>
      <p:pic>
        <p:nvPicPr>
          <p:cNvPr id="105476" name="Picture 8" descr="AcneCaseTwo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1351" r="8095" b="5676"/>
          <a:stretch/>
        </p:blipFill>
        <p:spPr>
          <a:xfrm>
            <a:off x="7143875" y="1780164"/>
            <a:ext cx="3261816" cy="3953093"/>
          </a:xfrm>
        </p:spPr>
      </p:pic>
      <p:pic>
        <p:nvPicPr>
          <p:cNvPr id="105477" name="Picture 9" descr="AcneCaseTwoHair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print"/>
          <a:srcRect b="22156"/>
          <a:stretch/>
        </p:blipFill>
        <p:spPr>
          <a:xfrm>
            <a:off x="4511825" y="4005064"/>
            <a:ext cx="2295081" cy="1717498"/>
          </a:xfrm>
        </p:spPr>
      </p:pic>
      <p:sp>
        <p:nvSpPr>
          <p:cNvPr id="105478" name="Rectangle 1030"/>
          <p:cNvSpPr>
            <a:spLocks noChangeArrowheads="1"/>
          </p:cNvSpPr>
          <p:nvPr/>
        </p:nvSpPr>
        <p:spPr bwMode="auto">
          <a:xfrm>
            <a:off x="7391400" y="1371600"/>
            <a:ext cx="2304256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1775520" y="3933056"/>
            <a:ext cx="2664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dirty="0"/>
              <a:t>Hair loss noted on frontal and parietal scalp.</a:t>
            </a:r>
          </a:p>
        </p:txBody>
      </p:sp>
    </p:spTree>
    <p:extLst>
      <p:ext uri="{BB962C8B-B14F-4D97-AF65-F5344CB8AC3E}">
        <p14:creationId xmlns:p14="http://schemas.microsoft.com/office/powerpoint/2010/main" val="354813025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395288" indent="-395288">
              <a:buFont typeface="Wingdings" pitchFamily="2" charset="2"/>
              <a:buChar char="§"/>
            </a:pPr>
            <a:r>
              <a:rPr lang="en-US" sz="4000">
                <a:solidFill>
                  <a:srgbClr val="FFFFFF"/>
                </a:solidFill>
                <a:ea typeface="ＭＳ Ｐゴシック"/>
                <a:cs typeface="ＭＳ Ｐゴシック"/>
              </a:rPr>
              <a:t>Ms. M was given spironolactone and her acne improved. Why did this medication work?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1147763" lvl="1" indent="-457200">
              <a:buFontTx/>
              <a:buAutoNum type="alphaLcPeriod"/>
            </a:pPr>
            <a:r>
              <a:rPr lang="en-US" sz="2800" dirty="0">
                <a:ea typeface="ＭＳ Ｐゴシック"/>
                <a:cs typeface="ＭＳ Ｐゴシック"/>
              </a:rPr>
              <a:t>Spironolactone has anti-androgenic effects</a:t>
            </a:r>
          </a:p>
          <a:p>
            <a:pPr marL="1147763" lvl="1" indent="-457200">
              <a:buFontTx/>
              <a:buAutoNum type="alphaLcPeriod"/>
            </a:pPr>
            <a:r>
              <a:rPr lang="en-US" sz="2800" dirty="0">
                <a:ea typeface="ＭＳ Ｐゴシック"/>
                <a:cs typeface="ＭＳ Ｐゴシック"/>
              </a:rPr>
              <a:t>Spironolactone has anti-</a:t>
            </a:r>
            <a:r>
              <a:rPr lang="en-US" sz="2800" dirty="0" err="1">
                <a:ea typeface="ＭＳ Ｐゴシック"/>
                <a:cs typeface="ＭＳ Ｐゴシック"/>
              </a:rPr>
              <a:t>comedonal</a:t>
            </a:r>
            <a:r>
              <a:rPr lang="en-US" sz="2800" dirty="0">
                <a:ea typeface="ＭＳ Ｐゴシック"/>
                <a:cs typeface="ＭＳ Ｐゴシック"/>
              </a:rPr>
              <a:t> activity</a:t>
            </a:r>
          </a:p>
          <a:p>
            <a:pPr marL="1147763" lvl="1" indent="-457200">
              <a:buFontTx/>
              <a:buAutoNum type="alphaLcPeriod"/>
            </a:pPr>
            <a:r>
              <a:rPr lang="en-US" sz="2800" dirty="0">
                <a:ea typeface="ＭＳ Ｐゴシック"/>
                <a:cs typeface="ＭＳ Ｐゴシック"/>
              </a:rPr>
              <a:t>Spironolactone when used appropriately has anti-bacterial activity</a:t>
            </a:r>
          </a:p>
          <a:p>
            <a:pPr marL="1147763" lvl="1" indent="-457200">
              <a:buFontTx/>
              <a:buAutoNum type="alphaLcPeriod"/>
            </a:pPr>
            <a:r>
              <a:rPr lang="en-US" sz="2800" dirty="0">
                <a:ea typeface="ＭＳ Ｐゴシック"/>
                <a:cs typeface="ＭＳ Ｐゴシック"/>
              </a:rPr>
              <a:t>The diuretic effect of spironolactone eliminated sodium resulting in less sebum</a:t>
            </a:r>
          </a:p>
          <a:p>
            <a:pPr marL="1147763" lvl="1" indent="-457200">
              <a:buFontTx/>
              <a:buAutoNum type="alphaLcPeriod"/>
            </a:pPr>
            <a:endParaRPr lang="en-US" sz="2800" dirty="0">
              <a:ea typeface="ＭＳ Ｐゴシック"/>
              <a:cs typeface="ＭＳ Ｐゴシック"/>
            </a:endParaRPr>
          </a:p>
          <a:p>
            <a:pPr marL="338138" indent="-338138"/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0752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611D906B-6CAB-4ADE-B169-A907ED64AF60}" type="slidenum">
              <a:rPr lang="en-US" sz="1000">
                <a:latin typeface="Arial" pitchFamily="34" charset="0"/>
                <a:ea typeface="ＭＳ Ｐゴシック"/>
                <a:cs typeface="ＭＳ Ｐゴシック"/>
              </a:rPr>
              <a:pPr>
                <a:spcAft>
                  <a:spcPts val="600"/>
                </a:spcAft>
              </a:pPr>
              <a:t>33</a:t>
            </a:fld>
            <a:endParaRPr lang="en-US" sz="100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128462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17" name="Rectangle 2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000">
                <a:solidFill>
                  <a:srgbClr val="FFFFFF"/>
                </a:solidFill>
                <a:ea typeface="ＭＳ Ｐゴシック"/>
                <a:cs typeface="ＭＳ Ｐゴシック"/>
              </a:rPr>
              <a:t>Based on the history and exam, what is the most likely diagnosis?</a:t>
            </a:r>
          </a:p>
        </p:txBody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1223963" lvl="1" indent="-476250">
              <a:buFont typeface="Wingdings" pitchFamily="2" charset="2"/>
              <a:buAutoNum type="alphaLcPeriod"/>
            </a:pPr>
            <a:r>
              <a:rPr lang="en-US" dirty="0">
                <a:ea typeface="ＭＳ Ｐゴシック"/>
                <a:cs typeface="ＭＳ Ｐゴシック"/>
              </a:rPr>
              <a:t>Cushing Syndrome</a:t>
            </a:r>
          </a:p>
          <a:p>
            <a:pPr marL="1223963" lvl="1" indent="-476250">
              <a:buFont typeface="Wingdings" pitchFamily="2" charset="2"/>
              <a:buAutoNum type="alphaLcPeriod"/>
            </a:pPr>
            <a:r>
              <a:rPr lang="en-US" dirty="0">
                <a:ea typeface="ＭＳ Ｐゴシック"/>
                <a:cs typeface="ＭＳ Ｐゴシック"/>
              </a:rPr>
              <a:t>Gram negative folliculitis</a:t>
            </a:r>
          </a:p>
          <a:p>
            <a:pPr marL="1223963" lvl="1" indent="-476250">
              <a:buFont typeface="Wingdings" pitchFamily="2" charset="2"/>
              <a:buAutoNum type="alphaLcPeriod"/>
            </a:pPr>
            <a:r>
              <a:rPr lang="en-US" dirty="0">
                <a:ea typeface="ＭＳ Ｐゴシック"/>
                <a:cs typeface="ＭＳ Ｐゴシック"/>
              </a:rPr>
              <a:t>Polycystic ovarian syndrome</a:t>
            </a:r>
          </a:p>
          <a:p>
            <a:pPr marL="1223963" lvl="1" indent="-476250">
              <a:buFont typeface="Wingdings" pitchFamily="2" charset="2"/>
              <a:buAutoNum type="alphaLcPeriod"/>
            </a:pPr>
            <a:r>
              <a:rPr lang="en-US" i="1" dirty="0">
                <a:ea typeface="ＭＳ Ｐゴシック"/>
                <a:cs typeface="ＭＳ Ｐゴシック"/>
              </a:rPr>
              <a:t>S. aureus</a:t>
            </a:r>
            <a:r>
              <a:rPr lang="en-US" dirty="0">
                <a:ea typeface="ＭＳ Ｐゴシック"/>
                <a:cs typeface="ＭＳ Ｐゴシック"/>
              </a:rPr>
              <a:t> folliculitis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4C27108-ABA1-4683-9A86-A99A30F8DE9B}" type="slidenum">
              <a:rPr lang="en-US" sz="1000"/>
              <a:pPr>
                <a:spcAft>
                  <a:spcPts val="600"/>
                </a:spcAft>
                <a:defRPr/>
              </a:pPr>
              <a:t>34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4204706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ＭＳ Ｐゴシック"/>
                <a:cs typeface="ＭＳ Ｐゴシック"/>
              </a:rPr>
              <a:t>Polycystic Ovarian Syndrome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346075" indent="-3460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400">
                <a:ea typeface="ＭＳ Ｐゴシック"/>
                <a:cs typeface="ＭＳ Ｐゴシック"/>
              </a:rPr>
              <a:t>Ms M most likely has polycystic ovarian syndrome (PCOS)</a:t>
            </a:r>
          </a:p>
          <a:p>
            <a:pPr lvl="1">
              <a:spcBef>
                <a:spcPts val="200"/>
              </a:spcBef>
              <a:buFontTx/>
              <a:buChar char="•"/>
            </a:pPr>
            <a:r>
              <a:rPr lang="en-US">
                <a:ea typeface="ＭＳ Ｐゴシック"/>
                <a:cs typeface="ＭＳ Ｐゴシック"/>
              </a:rPr>
              <a:t>Affected individuals must have two out of the following three criteria: (1) oligo- and/or anovulation, (2) hyperandrogenism (clinical and/or biochemical), and (3) polycystic ovaries on sonographic examination*</a:t>
            </a:r>
          </a:p>
          <a:p>
            <a:pPr lvl="1">
              <a:spcBef>
                <a:spcPts val="200"/>
              </a:spcBef>
              <a:buFontTx/>
              <a:buChar char="•"/>
            </a:pPr>
            <a:r>
              <a:rPr lang="en-US">
                <a:ea typeface="ＭＳ Ｐゴシック"/>
                <a:cs typeface="ＭＳ Ｐゴシック"/>
              </a:rPr>
              <a:t>In addition to hormonal acne, increased circulating androgens also results in hirsutism</a:t>
            </a:r>
          </a:p>
          <a:p>
            <a:pPr lvl="1">
              <a:spcBef>
                <a:spcPts val="200"/>
              </a:spcBef>
              <a:buFontTx/>
              <a:buChar char="•"/>
            </a:pPr>
            <a:r>
              <a:rPr lang="en-US">
                <a:ea typeface="ＭＳ Ｐゴシック"/>
                <a:cs typeface="ＭＳ Ｐゴシック"/>
              </a:rPr>
              <a:t>Women with PCOS also have a greater degree with insulin resistance which can cause acanthosis nigricans</a:t>
            </a:r>
          </a:p>
        </p:txBody>
      </p:sp>
      <p:sp>
        <p:nvSpPr>
          <p:cNvPr id="1157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C81470A0-1620-4D30-A79C-A5504C26E6E9}" type="slidenum">
              <a:rPr lang="en-US" sz="1000">
                <a:latin typeface="Arial" pitchFamily="34" charset="0"/>
                <a:ea typeface="ＭＳ Ｐゴシック"/>
                <a:cs typeface="ＭＳ Ｐゴシック"/>
              </a:rPr>
              <a:pPr>
                <a:spcAft>
                  <a:spcPts val="600"/>
                </a:spcAft>
              </a:pPr>
              <a:t>35</a:t>
            </a:fld>
            <a:endParaRPr lang="en-US" sz="100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242093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722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6" name="Rectangle 81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762" name="Rectangle 2"/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ＭＳ Ｐゴシック"/>
                <a:cs typeface="ＭＳ Ｐゴシック"/>
              </a:rPr>
              <a:t>Androgens in Acne</a:t>
            </a:r>
          </a:p>
        </p:txBody>
      </p:sp>
      <p:sp>
        <p:nvSpPr>
          <p:cNvPr id="11776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9A4A6077-A59D-4788-865D-7CAB25B2F0F6}" type="slidenum">
              <a:rPr lang="en-US" sz="1000">
                <a:latin typeface="Arial" pitchFamily="34" charset="0"/>
                <a:ea typeface="ＭＳ Ｐゴシック"/>
                <a:cs typeface="ＭＳ Ｐゴシック"/>
              </a:rPr>
              <a:pPr>
                <a:spcAft>
                  <a:spcPts val="600"/>
                </a:spcAft>
              </a:pPr>
              <a:t>36</a:t>
            </a:fld>
            <a:endParaRPr lang="en-US" sz="100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137221" name="Rectangle 3">
            <a:extLst>
              <a:ext uri="{FF2B5EF4-FFF2-40B4-BE49-F238E27FC236}">
                <a16:creationId xmlns:a16="http://schemas.microsoft.com/office/drawing/2014/main" id="{848CCD5E-787A-93EC-9286-63B957DA1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362610"/>
              </p:ext>
            </p:extLst>
          </p:nvPr>
        </p:nvGraphicFramePr>
        <p:xfrm>
          <a:off x="1422491" y="2499837"/>
          <a:ext cx="10129323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79729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More Examples of Hormonal Acne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DF54-B65E-4C76-83E8-04BE5A22C26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 descr="C:\Documents and Settings\CiprianoS\Desktop\New Images\hormonal acn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72816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C:\Documents and Settings\CiprianoS\Desktop\New Images\hormonal acne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/>
          <a:srcRect b="7067"/>
          <a:stretch/>
        </p:blipFill>
        <p:spPr bwMode="auto">
          <a:xfrm>
            <a:off x="6019800" y="1772816"/>
            <a:ext cx="4191000" cy="292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5560" y="4941169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Inflammatory acne on the lateral and inferior face, especially along the jawline</a:t>
            </a:r>
          </a:p>
        </p:txBody>
      </p:sp>
    </p:spTree>
    <p:extLst>
      <p:ext uri="{BB962C8B-B14F-4D97-AF65-F5344CB8AC3E}">
        <p14:creationId xmlns:p14="http://schemas.microsoft.com/office/powerpoint/2010/main" val="28678177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09" name="Rectangle 2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ＭＳ Ｐゴシック"/>
                <a:cs typeface="ＭＳ Ｐゴシック"/>
              </a:rPr>
              <a:t>Treatment of Hormonal Acne</a:t>
            </a:r>
          </a:p>
        </p:txBody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454025" indent="-4540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>
                <a:ea typeface="ＭＳ Ｐゴシック"/>
                <a:cs typeface="ＭＳ Ｐゴシック"/>
              </a:rPr>
              <a:t>Commonly used agents to treat hormonal acne include: </a:t>
            </a:r>
          </a:p>
          <a:p>
            <a:pPr marL="914400" lvl="1" indent="-334963">
              <a:spcBef>
                <a:spcPts val="1200"/>
              </a:spcBef>
              <a:buFontTx/>
              <a:buChar char="•"/>
            </a:pPr>
            <a:r>
              <a:rPr lang="en-US" dirty="0">
                <a:ea typeface="ＭＳ Ｐゴシック"/>
                <a:cs typeface="ＭＳ Ｐゴシック"/>
              </a:rPr>
              <a:t>Spironolactone 50mg -100mg daily</a:t>
            </a:r>
          </a:p>
          <a:p>
            <a:pPr marL="914400" lvl="1" indent="-334963">
              <a:spcBef>
                <a:spcPts val="1200"/>
              </a:spcBef>
              <a:buFontTx/>
              <a:buChar char="•"/>
            </a:pPr>
            <a:r>
              <a:rPr lang="en-US" dirty="0">
                <a:ea typeface="ＭＳ Ｐゴシック"/>
                <a:cs typeface="ＭＳ Ｐゴシック"/>
              </a:rPr>
              <a:t>Oral contraceptives</a:t>
            </a:r>
          </a:p>
          <a:p>
            <a:pPr marL="1252538" lvl="2" indent="-338138">
              <a:spcBef>
                <a:spcPts val="1200"/>
              </a:spcBef>
              <a:buFont typeface="Arial" pitchFamily="34" charset="0"/>
              <a:buChar char="–"/>
            </a:pPr>
            <a:r>
              <a:rPr lang="en-US" sz="2400">
                <a:ea typeface="ＭＳ Ｐゴシック"/>
                <a:cs typeface="ＭＳ Ｐゴシック"/>
              </a:rPr>
              <a:t>The following oral contraceptives have been approved by the FDA for treatment of acne: Yaz, Ortho Tri-cyclen, Estrostep</a:t>
            </a:r>
          </a:p>
          <a:p>
            <a:pPr marL="1252538" lvl="2" indent="-338138">
              <a:spcBef>
                <a:spcPts val="1200"/>
              </a:spcBef>
              <a:buFont typeface="Arial" pitchFamily="34" charset="0"/>
              <a:buChar char="–"/>
            </a:pPr>
            <a:r>
              <a:rPr lang="en-US" sz="2400">
                <a:ea typeface="ＭＳ Ｐゴシック"/>
                <a:cs typeface="ＭＳ Ｐゴシック"/>
              </a:rPr>
              <a:t>There is good evidence and consensus opinion that other estrogen-containing OCPs are also effective</a:t>
            </a:r>
          </a:p>
          <a:p>
            <a:endParaRPr lang="en-US" sz="2400">
              <a:ea typeface="ＭＳ Ｐゴシック"/>
              <a:cs typeface="ＭＳ Ｐゴシック"/>
            </a:endParaRPr>
          </a:p>
          <a:p>
            <a:endParaRPr lang="en-US" sz="240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4C27108-ABA1-4683-9A86-A99A30F8DE9B}" type="slidenum">
              <a:rPr lang="en-US" sz="1000"/>
              <a:pPr>
                <a:spcAft>
                  <a:spcPts val="600"/>
                </a:spcAft>
                <a:defRPr/>
              </a:pPr>
              <a:t>38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7348415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D473-F74D-44E2-99A4-61643494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Acne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B4E390-9CB8-59AA-F275-7217E62A5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324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892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3294C-FB0D-4875-8D09-68CA626D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acne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1505D-446B-4B18-9EC1-B6CAF6F8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3000" dirty="0"/>
              <a:t>It is pilosebaceous disorders due to :-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Hyperproliferation of hair follicle epidermal layer (hyperkeratosis).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Increase sebum production.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Proliferation of  </a:t>
            </a:r>
            <a:r>
              <a:rPr lang="en-US" noProof="1">
                <a:solidFill>
                  <a:schemeClr val="accent1">
                    <a:lumMod val="75000"/>
                  </a:schemeClr>
                </a:solidFill>
              </a:rPr>
              <a:t>propiobobacterium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acnes.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Inflammatory responses in the dermis.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504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DD849-0270-4780-A894-A3E69E5B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Body  Areas with well developed sebaceous glands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6482EF-FEC1-7727-C8B4-A233E1554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06733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549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46F96-BD8E-4413-A89D-231586687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1E46F96-BD8E-4413-A89D-231586687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5CDD36-06CA-490A-B9A0-8B5208161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95CDD36-06CA-490A-B9A0-8B5208161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4D340-8517-4E01-9947-05691CF5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734D340-8517-4E01-9947-05691CF5C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D6FC5-057A-4AE2-A114-5E818DBAA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60D6FC5-057A-4AE2-A114-5E818DBAA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6D1D1-3273-46D2-A7F9-770F8703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6000" dirty="0">
                <a:solidFill>
                  <a:srgbClr val="FFFFFF"/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8E84-B340-4570-BFF1-DFE18FAC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4500" dirty="0"/>
              <a:t>Common pilosebceous disorders</a:t>
            </a:r>
          </a:p>
          <a:p>
            <a:r>
              <a:rPr lang="en-US" sz="4500" dirty="0"/>
              <a:t> affect more than 85% of individuals 12 to 24 years old</a:t>
            </a:r>
          </a:p>
          <a:p>
            <a:r>
              <a:rPr lang="en-US" sz="4500" dirty="0"/>
              <a:t>15-35 % of adults especially women in their 30s and 40s.</a:t>
            </a:r>
          </a:p>
          <a:p>
            <a:r>
              <a:rPr lang="en-US" sz="4500" dirty="0"/>
              <a:t>Clinical presentation range from mild comedons to severe supportive nodules with systemic manifestations.</a:t>
            </a:r>
          </a:p>
          <a:p>
            <a:r>
              <a:rPr lang="en-US" sz="4500" dirty="0"/>
              <a:t>Tendency to develop moderate to severe acne may can run in families.</a:t>
            </a:r>
          </a:p>
          <a:p>
            <a:r>
              <a:rPr lang="en-US" sz="4500" dirty="0"/>
              <a:t>The relationship with diet is controversial particularly with high glycemic food and milk.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729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24E3B-6194-4200-A3E3-1C7070E3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15" y="634421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Clinical features and variants of Acne  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D74D8-11F9-44B2-83B1-F7E79817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926" y="4416440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What are the common sites of acne ?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86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D095A-B0DA-4741-945B-6B0BB0D7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1- Non-inflammatory acne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634B-AAD5-40B5-A723-4B37DBAF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EFFFF"/>
                </a:solidFill>
              </a:rPr>
              <a:t>Closed comedones (whiteheads) are small (1mm) , skin-colored papules without and obvious follicular opening.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solidFill>
                <a:srgbClr val="FE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EFFFF"/>
                </a:solidFill>
              </a:rPr>
              <a:t>Open comedones (blackheads) , have dilated follicular opening filled with keratin plug , which has a black color due to oxidized lipid and melanin.</a:t>
            </a:r>
          </a:p>
        </p:txBody>
      </p:sp>
    </p:spTree>
    <p:extLst>
      <p:ext uri="{BB962C8B-B14F-4D97-AF65-F5344CB8AC3E}">
        <p14:creationId xmlns:p14="http://schemas.microsoft.com/office/powerpoint/2010/main" val="3532987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29052-410B-4C0F-BD5E-C207AB76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Whiteheads , Closed comedones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71417E5-7C73-4A35-8C2F-59CED7E43F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5153822" y="845610"/>
            <a:ext cx="6553545" cy="51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74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1157</Words>
  <Application>Microsoft Office PowerPoint</Application>
  <PresentationFormat>Widescreen</PresentationFormat>
  <Paragraphs>179</Paragraphs>
  <Slides>39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Open Sans</vt:lpstr>
      <vt:lpstr>Wingdings</vt:lpstr>
      <vt:lpstr>Office Theme</vt:lpstr>
      <vt:lpstr>Acne Vulgaris </vt:lpstr>
      <vt:lpstr>Classic presentation scenario </vt:lpstr>
      <vt:lpstr>Skin Exam Findings</vt:lpstr>
      <vt:lpstr>What is acne ? </vt:lpstr>
      <vt:lpstr>Body  Areas with well developed sebaceous glands</vt:lpstr>
      <vt:lpstr> Introduction </vt:lpstr>
      <vt:lpstr>Clinical features and variants of Acne  </vt:lpstr>
      <vt:lpstr>1- Non-inflammatory acne </vt:lpstr>
      <vt:lpstr>Whiteheads , Closed comedones </vt:lpstr>
      <vt:lpstr>Blackheads , Open comedones </vt:lpstr>
      <vt:lpstr>2-inflammatory acne</vt:lpstr>
      <vt:lpstr>Erythematous papules and pustules   </vt:lpstr>
      <vt:lpstr>Nodules and cysts filled with pus or serous fluids  </vt:lpstr>
      <vt:lpstr>Acne conglobata (severe nodulocystic acne) </vt:lpstr>
      <vt:lpstr>Exercise 1 </vt:lpstr>
      <vt:lpstr>What is the pathognomonic primary lesion of acne vulgaris?</vt:lpstr>
      <vt:lpstr>Which of the following is pathognomonic primary  lesion of acne? </vt:lpstr>
      <vt:lpstr>All primary lesions might be developed  in acne except?</vt:lpstr>
      <vt:lpstr>All the following lesion might be developed in acne, except ? </vt:lpstr>
      <vt:lpstr>Secondary lesions of acne </vt:lpstr>
      <vt:lpstr>Acne Grading </vt:lpstr>
      <vt:lpstr>1. Mild acne  </vt:lpstr>
      <vt:lpstr>2. Moderate acne </vt:lpstr>
      <vt:lpstr>3. Severe acne </vt:lpstr>
      <vt:lpstr>Exercise 2 </vt:lpstr>
      <vt:lpstr> </vt:lpstr>
      <vt:lpstr>Based of grading of acne propose treatment </vt:lpstr>
      <vt:lpstr>Classic presentation scenario </vt:lpstr>
      <vt:lpstr>Skin Exam Findings</vt:lpstr>
      <vt:lpstr>PowerPoint Presentation</vt:lpstr>
      <vt:lpstr>Non- classic presentation scenario </vt:lpstr>
      <vt:lpstr>PowerPoint Presentation</vt:lpstr>
      <vt:lpstr>Ms. M was given spironolactone and her acne improved. Why did this medication work?</vt:lpstr>
      <vt:lpstr>Based on the history and exam, what is the most likely diagnosis?</vt:lpstr>
      <vt:lpstr>Polycystic Ovarian Syndrome</vt:lpstr>
      <vt:lpstr>Androgens in Acne</vt:lpstr>
      <vt:lpstr>More Examples of Hormonal Acne</vt:lpstr>
      <vt:lpstr>Treatment of Hormonal Acne</vt:lpstr>
      <vt:lpstr>Complications of Acne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Vulgaris </dc:title>
  <dc:creator>Sami Fatehi</dc:creator>
  <cp:lastModifiedBy>Sami Fatehi</cp:lastModifiedBy>
  <cp:revision>7</cp:revision>
  <dcterms:created xsi:type="dcterms:W3CDTF">2022-05-05T02:10:12Z</dcterms:created>
  <dcterms:modified xsi:type="dcterms:W3CDTF">2022-05-07T13:40:31Z</dcterms:modified>
</cp:coreProperties>
</file>