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Clinical case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Dr Sami </a:t>
            </a:r>
            <a:r>
              <a:rPr lang="en-US" dirty="0" err="1"/>
              <a:t>Aldaham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You are in the dermatologic clinic and this patient came seeking advise </a:t>
            </a:r>
          </a:p>
          <a:p>
            <a:pPr>
              <a:buNone/>
            </a:pPr>
            <a:r>
              <a:rPr lang="en-US" dirty="0"/>
              <a:t>Assuming that the patient is your colleague, Please take full dermatological history.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History from this patient</a:t>
            </a:r>
          </a:p>
        </p:txBody>
      </p:sp>
      <p:pic>
        <p:nvPicPr>
          <p:cNvPr id="4" name="Picture 7" descr="AcneCaseOn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600200"/>
            <a:ext cx="5867400" cy="48006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and your colleague describe the dermatologic lesions you see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What is  your plan of management? </a:t>
            </a:r>
            <a:endParaRPr lang="ar-SA" dirty="0"/>
          </a:p>
          <a:p>
            <a:endParaRPr lang="ar-SA" dirty="0"/>
          </a:p>
          <a:p>
            <a:r>
              <a:rPr lang="en-US" dirty="0"/>
              <a:t>Advise your patient?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59</Words>
  <Application>Microsoft Office PowerPoint</Application>
  <PresentationFormat>عرض على الشاشة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Clinical case   Dr Sami Aldaham</vt:lpstr>
      <vt:lpstr>عرض تقديمي في PowerPoint</vt:lpstr>
      <vt:lpstr>Take History from this patient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SAMI FATEHI</dc:creator>
  <cp:lastModifiedBy>سامي عبدالرحمن محمد الدهام</cp:lastModifiedBy>
  <cp:revision>5</cp:revision>
  <dcterms:created xsi:type="dcterms:W3CDTF">2006-08-16T00:00:00Z</dcterms:created>
  <dcterms:modified xsi:type="dcterms:W3CDTF">2024-01-13T20:11:29Z</dcterms:modified>
</cp:coreProperties>
</file>