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61" r:id="rId4"/>
    <p:sldId id="258" r:id="rId5"/>
    <p:sldId id="259" r:id="rId6"/>
    <p:sldId id="262" r:id="rId7"/>
    <p:sldId id="264" r:id="rId8"/>
    <p:sldId id="265" r:id="rId9"/>
    <p:sldId id="267" r:id="rId10"/>
    <p:sldId id="266" r:id="rId11"/>
    <p:sldId id="293" r:id="rId12"/>
    <p:sldId id="268" r:id="rId13"/>
    <p:sldId id="299" r:id="rId14"/>
    <p:sldId id="269" r:id="rId15"/>
    <p:sldId id="296" r:id="rId16"/>
    <p:sldId id="270" r:id="rId17"/>
    <p:sldId id="298" r:id="rId18"/>
    <p:sldId id="271" r:id="rId19"/>
    <p:sldId id="273" r:id="rId20"/>
    <p:sldId id="274" r:id="rId21"/>
    <p:sldId id="300" r:id="rId22"/>
    <p:sldId id="301" r:id="rId23"/>
    <p:sldId id="302" r:id="rId24"/>
    <p:sldId id="303" r:id="rId25"/>
    <p:sldId id="275" r:id="rId26"/>
    <p:sldId id="277" r:id="rId27"/>
    <p:sldId id="278" r:id="rId28"/>
    <p:sldId id="280" r:id="rId29"/>
    <p:sldId id="281" r:id="rId30"/>
    <p:sldId id="283" r:id="rId31"/>
    <p:sldId id="304" r:id="rId32"/>
    <p:sldId id="306" r:id="rId33"/>
    <p:sldId id="285" r:id="rId34"/>
    <p:sldId id="287" r:id="rId35"/>
    <p:sldId id="28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Relationship Id="rId4" Type="http://schemas.openxmlformats.org/officeDocument/2006/relationships/image" Target="../media/image12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Relationship Id="rId4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7342E-90B0-4F9D-90A7-BB611FF86662}" type="doc">
      <dgm:prSet loTypeId="urn:microsoft.com/office/officeart/2005/8/layout/vList4#1" loCatId="list" qsTypeId="urn:microsoft.com/office/officeart/2005/8/quickstyle/simple1#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E9BF227-AA85-4D5E-BDEE-90423EB078F4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300"/>
            </a:spcBef>
          </a:pPr>
          <a:r>
            <a:rPr lang="en-US" sz="2000" b="1" dirty="0">
              <a:latin typeface="Arial" pitchFamily="34" charset="0"/>
              <a:cs typeface="Arial" pitchFamily="34" charset="0"/>
            </a:rPr>
            <a:t>B</a:t>
          </a:r>
          <a:r>
            <a:rPr lang="en-US" sz="1600" dirty="0">
              <a:latin typeface="Arial" pitchFamily="34" charset="0"/>
              <a:cs typeface="Arial" pitchFamily="34" charset="0"/>
            </a:rPr>
            <a:t>ORDER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895DD1B4-F7F9-434B-B960-6EB656D76030}" type="parTrans" cxnId="{B2FFB979-41DA-4594-9F90-74670D81BDC1}">
      <dgm:prSet/>
      <dgm:spPr/>
      <dgm:t>
        <a:bodyPr/>
        <a:lstStyle/>
        <a:p>
          <a:endParaRPr lang="en-US" sz="1600"/>
        </a:p>
      </dgm:t>
    </dgm:pt>
    <dgm:pt modelId="{F6BF056F-1088-490F-BB31-7EF1B3F89CAB}" type="sibTrans" cxnId="{B2FFB979-41DA-4594-9F90-74670D81BDC1}">
      <dgm:prSet/>
      <dgm:spPr/>
      <dgm:t>
        <a:bodyPr/>
        <a:lstStyle/>
        <a:p>
          <a:endParaRPr lang="en-US" sz="1600"/>
        </a:p>
      </dgm:t>
    </dgm:pt>
    <dgm:pt modelId="{B9334BC1-AD48-4CFF-B2B5-B262EFA35AC1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300"/>
            </a:spcBef>
          </a:pPr>
          <a:r>
            <a:rPr lang="en-US" sz="2000" b="1" dirty="0">
              <a:latin typeface="Arial" pitchFamily="34" charset="0"/>
              <a:cs typeface="Arial" pitchFamily="34" charset="0"/>
            </a:rPr>
            <a:t>D</a:t>
          </a:r>
          <a:r>
            <a:rPr lang="en-US" sz="1600" dirty="0">
              <a:latin typeface="Arial" pitchFamily="34" charset="0"/>
              <a:cs typeface="Arial" pitchFamily="34" charset="0"/>
            </a:rPr>
            <a:t>IAMETER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1627B339-0E0B-491B-BBEB-58F534B63BA1}" type="parTrans" cxnId="{CC4BFEF6-6BB3-4F4D-A05F-4E38BB992115}">
      <dgm:prSet/>
      <dgm:spPr/>
      <dgm:t>
        <a:bodyPr/>
        <a:lstStyle/>
        <a:p>
          <a:endParaRPr lang="en-US" sz="1600"/>
        </a:p>
      </dgm:t>
    </dgm:pt>
    <dgm:pt modelId="{F1509600-D9DB-405B-A39F-82BEB09FFA2A}" type="sibTrans" cxnId="{CC4BFEF6-6BB3-4F4D-A05F-4E38BB992115}">
      <dgm:prSet/>
      <dgm:spPr/>
      <dgm:t>
        <a:bodyPr/>
        <a:lstStyle/>
        <a:p>
          <a:endParaRPr lang="en-US" sz="1600"/>
        </a:p>
      </dgm:t>
    </dgm:pt>
    <dgm:pt modelId="{530DB903-7E91-4305-B02B-BB567BE49E16}">
      <dgm:prSet phldrT="[Text]" custT="1"/>
      <dgm:spPr/>
      <dgm:t>
        <a:bodyPr/>
        <a:lstStyle/>
        <a:p>
          <a:pPr marL="463550" indent="-238125">
            <a:lnSpc>
              <a:spcPct val="100000"/>
            </a:lnSpc>
            <a:spcBef>
              <a:spcPts val="300"/>
            </a:spcBef>
          </a:pPr>
          <a:r>
            <a:rPr lang="en-US" sz="1600" dirty="0">
              <a:latin typeface="Arial" pitchFamily="34" charset="0"/>
              <a:cs typeface="Arial" pitchFamily="34" charset="0"/>
            </a:rPr>
            <a:t>&gt;6 mm, or “larger than a pencil eraser” </a:t>
          </a:r>
        </a:p>
      </dgm:t>
    </dgm:pt>
    <dgm:pt modelId="{B40C486A-4325-4D34-9EF4-3B1E70F84DEE}" type="parTrans" cxnId="{2512AE5D-2AE3-48FC-A384-8FF06A29BF05}">
      <dgm:prSet/>
      <dgm:spPr/>
      <dgm:t>
        <a:bodyPr/>
        <a:lstStyle/>
        <a:p>
          <a:endParaRPr lang="en-US" sz="1600"/>
        </a:p>
      </dgm:t>
    </dgm:pt>
    <dgm:pt modelId="{25E2F405-5FDD-45D2-B04E-D4D7DBA0F04B}" type="sibTrans" cxnId="{2512AE5D-2AE3-48FC-A384-8FF06A29BF05}">
      <dgm:prSet/>
      <dgm:spPr/>
      <dgm:t>
        <a:bodyPr/>
        <a:lstStyle/>
        <a:p>
          <a:endParaRPr lang="en-US" sz="1600"/>
        </a:p>
      </dgm:t>
    </dgm:pt>
    <dgm:pt modelId="{9DFDA1A8-4B66-4E19-BDBC-7E149D8BA476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300"/>
            </a:spcBef>
          </a:pPr>
          <a:r>
            <a:rPr lang="en-US" sz="2000" b="1" dirty="0">
              <a:latin typeface="Arial" pitchFamily="34" charset="0"/>
              <a:cs typeface="Arial" pitchFamily="34" charset="0"/>
            </a:rPr>
            <a:t>E</a:t>
          </a:r>
          <a:r>
            <a:rPr lang="en-US" sz="1600" dirty="0">
              <a:latin typeface="Arial" pitchFamily="34" charset="0"/>
              <a:cs typeface="Arial" pitchFamily="34" charset="0"/>
            </a:rPr>
            <a:t>VOLVING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FFB5CF70-65FD-4E64-A3A8-D570E7C14AD6}" type="parTrans" cxnId="{D0A9B228-F25C-4E16-A091-334306DA0DA4}">
      <dgm:prSet/>
      <dgm:spPr/>
      <dgm:t>
        <a:bodyPr/>
        <a:lstStyle/>
        <a:p>
          <a:endParaRPr lang="en-US" sz="1600"/>
        </a:p>
      </dgm:t>
    </dgm:pt>
    <dgm:pt modelId="{EDBC86C3-CC0C-446C-9106-B8CB1E1431EA}" type="sibTrans" cxnId="{D0A9B228-F25C-4E16-A091-334306DA0DA4}">
      <dgm:prSet/>
      <dgm:spPr/>
      <dgm:t>
        <a:bodyPr/>
        <a:lstStyle/>
        <a:p>
          <a:endParaRPr lang="en-US" sz="1600"/>
        </a:p>
      </dgm:t>
    </dgm:pt>
    <dgm:pt modelId="{CDBCCF0C-6337-4ACB-A168-7A7B483D49F2}">
      <dgm:prSet phldrT="[Text]" custT="1"/>
      <dgm:spPr/>
      <dgm:t>
        <a:bodyPr/>
        <a:lstStyle/>
        <a:p>
          <a:pPr marL="463550" indent="-238125">
            <a:lnSpc>
              <a:spcPct val="100000"/>
            </a:lnSpc>
            <a:spcBef>
              <a:spcPts val="300"/>
            </a:spcBef>
          </a:pPr>
          <a:r>
            <a:rPr lang="en-US" sz="1600" dirty="0">
              <a:latin typeface="Arial" pitchFamily="34" charset="0"/>
              <a:cs typeface="Arial" pitchFamily="34" charset="0"/>
            </a:rPr>
            <a:t>Irregular or notched</a:t>
          </a:r>
        </a:p>
      </dgm:t>
    </dgm:pt>
    <dgm:pt modelId="{B2AEC85B-C4F2-495C-9C35-94C587A9D122}" type="parTrans" cxnId="{B35EBC08-B454-43E9-B603-6C936A3562D2}">
      <dgm:prSet/>
      <dgm:spPr/>
      <dgm:t>
        <a:bodyPr/>
        <a:lstStyle/>
        <a:p>
          <a:endParaRPr lang="en-US" sz="1600"/>
        </a:p>
      </dgm:t>
    </dgm:pt>
    <dgm:pt modelId="{2460EF1D-47B8-4578-B75B-9FC77AAB22CC}" type="sibTrans" cxnId="{B35EBC08-B454-43E9-B603-6C936A3562D2}">
      <dgm:prSet/>
      <dgm:spPr/>
      <dgm:t>
        <a:bodyPr/>
        <a:lstStyle/>
        <a:p>
          <a:endParaRPr lang="en-US" sz="1600"/>
        </a:p>
      </dgm:t>
    </dgm:pt>
    <dgm:pt modelId="{11AE4DE7-5A4E-4C31-8653-967895BA55CB}">
      <dgm:prSet phldrT="[Text]" custT="1"/>
      <dgm:spPr/>
      <dgm:t>
        <a:bodyPr/>
        <a:lstStyle/>
        <a:p>
          <a:pPr marL="463550" indent="-238125">
            <a:lnSpc>
              <a:spcPct val="100000"/>
            </a:lnSpc>
            <a:spcBef>
              <a:spcPts val="300"/>
            </a:spcBef>
          </a:pPr>
          <a:r>
            <a:rPr lang="en-US" sz="1600" dirty="0">
              <a:latin typeface="Arial" pitchFamily="34" charset="0"/>
              <a:cs typeface="Arial" pitchFamily="34" charset="0"/>
            </a:rPr>
            <a:t>Very dark or variegated colors</a:t>
          </a:r>
        </a:p>
      </dgm:t>
    </dgm:pt>
    <dgm:pt modelId="{CBF2D459-5EE6-421A-BF06-2471C880547F}" type="parTrans" cxnId="{9C4846B8-03E3-4ED9-86E6-148901B1CD38}">
      <dgm:prSet/>
      <dgm:spPr/>
      <dgm:t>
        <a:bodyPr/>
        <a:lstStyle/>
        <a:p>
          <a:endParaRPr lang="en-US" sz="1600"/>
        </a:p>
      </dgm:t>
    </dgm:pt>
    <dgm:pt modelId="{E103D1E2-E2A5-4A34-83EF-A7C36968004C}" type="sibTrans" cxnId="{9C4846B8-03E3-4ED9-86E6-148901B1CD38}">
      <dgm:prSet/>
      <dgm:spPr/>
      <dgm:t>
        <a:bodyPr/>
        <a:lstStyle/>
        <a:p>
          <a:endParaRPr lang="en-US" sz="1600"/>
        </a:p>
      </dgm:t>
    </dgm:pt>
    <dgm:pt modelId="{8BD444FC-5205-4CF3-B4B8-93C4C5717718}">
      <dgm:prSet phldrT="[Text]" custT="1"/>
      <dgm:spPr/>
      <dgm:t>
        <a:bodyPr/>
        <a:lstStyle/>
        <a:p>
          <a:pPr marL="463550" indent="-238125">
            <a:lnSpc>
              <a:spcPct val="100000"/>
            </a:lnSpc>
            <a:spcBef>
              <a:spcPts val="300"/>
            </a:spcBef>
          </a:pPr>
          <a:r>
            <a:rPr lang="en-US" sz="1600" dirty="0">
              <a:latin typeface="Arial" pitchFamily="34" charset="0"/>
              <a:cs typeface="Arial" pitchFamily="34" charset="0"/>
            </a:rPr>
            <a:t>Evolution or change in any of the ABCD features</a:t>
          </a:r>
        </a:p>
      </dgm:t>
    </dgm:pt>
    <dgm:pt modelId="{65F84F46-AF19-4ECB-A93A-87DA6CC90DF6}" type="parTrans" cxnId="{47D88B91-2372-48F2-909B-BE0A40E6BC0E}">
      <dgm:prSet/>
      <dgm:spPr/>
      <dgm:t>
        <a:bodyPr/>
        <a:lstStyle/>
        <a:p>
          <a:endParaRPr lang="en-US" sz="1600"/>
        </a:p>
      </dgm:t>
    </dgm:pt>
    <dgm:pt modelId="{4EC200ED-3217-4B21-AC6D-187C1575EA74}" type="sibTrans" cxnId="{47D88B91-2372-48F2-909B-BE0A40E6BC0E}">
      <dgm:prSet/>
      <dgm:spPr/>
      <dgm:t>
        <a:bodyPr/>
        <a:lstStyle/>
        <a:p>
          <a:endParaRPr lang="en-US" sz="1600"/>
        </a:p>
      </dgm:t>
    </dgm:pt>
    <dgm:pt modelId="{4A5F4E6F-8078-453F-834E-D8C928D9E119}">
      <dgm:prSet phldrT="[Text]" custT="1"/>
      <dgm:spPr/>
      <dgm:t>
        <a:bodyPr/>
        <a:lstStyle/>
        <a:p>
          <a:pPr marL="463550" indent="-238125">
            <a:lnSpc>
              <a:spcPct val="100000"/>
            </a:lnSpc>
            <a:spcBef>
              <a:spcPts val="300"/>
            </a:spcBef>
          </a:pPr>
          <a:r>
            <a:rPr lang="en-US" sz="1600" dirty="0">
              <a:latin typeface="Arial" pitchFamily="34" charset="0"/>
              <a:cs typeface="Arial" pitchFamily="34" charset="0"/>
            </a:rPr>
            <a:t>Blue, Black, Brown, Red, Pink, White</a:t>
          </a:r>
        </a:p>
      </dgm:t>
    </dgm:pt>
    <dgm:pt modelId="{FEBA921E-F3D2-4D1A-AFCD-0960D125AACF}" type="parTrans" cxnId="{D8FEEB76-EB6B-4680-A6F2-F3BAAC4B1E5F}">
      <dgm:prSet/>
      <dgm:spPr/>
      <dgm:t>
        <a:bodyPr/>
        <a:lstStyle/>
        <a:p>
          <a:endParaRPr lang="en-US" sz="1600"/>
        </a:p>
      </dgm:t>
    </dgm:pt>
    <dgm:pt modelId="{4BD0645F-955A-46E9-81E9-679DF08FCF2F}" type="sibTrans" cxnId="{D8FEEB76-EB6B-4680-A6F2-F3BAAC4B1E5F}">
      <dgm:prSet/>
      <dgm:spPr/>
      <dgm:t>
        <a:bodyPr/>
        <a:lstStyle/>
        <a:p>
          <a:endParaRPr lang="en-US" sz="1600"/>
        </a:p>
      </dgm:t>
    </dgm:pt>
    <dgm:pt modelId="{5803F53C-9F1E-420C-ACF0-85AD4681F1E4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300"/>
            </a:spcBef>
          </a:pPr>
          <a:r>
            <a:rPr lang="en-US" sz="2000" b="1" dirty="0">
              <a:latin typeface="Arial" pitchFamily="34" charset="0"/>
              <a:cs typeface="Arial" pitchFamily="34" charset="0"/>
            </a:rPr>
            <a:t>C</a:t>
          </a:r>
          <a:r>
            <a:rPr lang="en-US" sz="1600" dirty="0">
              <a:latin typeface="Arial" pitchFamily="34" charset="0"/>
              <a:cs typeface="Arial" pitchFamily="34" charset="0"/>
            </a:rPr>
            <a:t>OLOR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D4E55DF0-384C-4A8E-993A-CD92C7A35DEA}" type="sibTrans" cxnId="{A3D48938-2F61-40B4-82BD-AE2519E04DFB}">
      <dgm:prSet/>
      <dgm:spPr/>
      <dgm:t>
        <a:bodyPr/>
        <a:lstStyle/>
        <a:p>
          <a:endParaRPr lang="en-US" sz="1600"/>
        </a:p>
      </dgm:t>
    </dgm:pt>
    <dgm:pt modelId="{FC2FDC7D-47F4-449C-9ECB-BF7BB43CBABC}" type="parTrans" cxnId="{A3D48938-2F61-40B4-82BD-AE2519E04DFB}">
      <dgm:prSet/>
      <dgm:spPr/>
      <dgm:t>
        <a:bodyPr/>
        <a:lstStyle/>
        <a:p>
          <a:endParaRPr lang="en-US" sz="1600"/>
        </a:p>
      </dgm:t>
    </dgm:pt>
    <dgm:pt modelId="{BE040C46-67ED-4780-A8E4-5978DA2FC208}">
      <dgm:prSet phldrT="[Text]" custT="1"/>
      <dgm:spPr/>
      <dgm:t>
        <a:bodyPr/>
        <a:lstStyle/>
        <a:p>
          <a:pPr marL="463550" indent="-238125">
            <a:lnSpc>
              <a:spcPct val="100000"/>
            </a:lnSpc>
            <a:spcBef>
              <a:spcPts val="300"/>
            </a:spcBef>
          </a:pPr>
          <a:r>
            <a:rPr lang="en-US" sz="1600" dirty="0">
              <a:latin typeface="Arial" pitchFamily="34" charset="0"/>
              <a:cs typeface="Arial" pitchFamily="34" charset="0"/>
            </a:rPr>
            <a:t>Diameter that is rapidly changing</a:t>
          </a:r>
        </a:p>
      </dgm:t>
    </dgm:pt>
    <dgm:pt modelId="{3C25C879-3BEB-4699-B88A-43AD171F7598}" type="parTrans" cxnId="{05468B73-98E7-4500-917B-D9717218F0C0}">
      <dgm:prSet/>
      <dgm:spPr/>
      <dgm:t>
        <a:bodyPr/>
        <a:lstStyle/>
        <a:p>
          <a:endParaRPr lang="en-US"/>
        </a:p>
      </dgm:t>
    </dgm:pt>
    <dgm:pt modelId="{4023BBA1-01E5-4DC9-A905-69CDE374870C}" type="sibTrans" cxnId="{05468B73-98E7-4500-917B-D9717218F0C0}">
      <dgm:prSet/>
      <dgm:spPr/>
      <dgm:t>
        <a:bodyPr/>
        <a:lstStyle/>
        <a:p>
          <a:endParaRPr lang="en-US"/>
        </a:p>
      </dgm:t>
    </dgm:pt>
    <dgm:pt modelId="{AF8082AC-08DC-4165-93D6-CA48ABD8EBD0}">
      <dgm:prSet phldrT="[Text]" custT="1"/>
      <dgm:spPr/>
      <dgm:t>
        <a:bodyPr/>
        <a:lstStyle/>
        <a:p>
          <a:pPr marL="463550" indent="-238125">
            <a:lnSpc>
              <a:spcPct val="100000"/>
            </a:lnSpc>
            <a:spcBef>
              <a:spcPts val="300"/>
            </a:spcBef>
          </a:pPr>
          <a:r>
            <a:rPr lang="en-US" sz="1600" dirty="0">
              <a:latin typeface="Arial" pitchFamily="34" charset="0"/>
              <a:cs typeface="Arial" pitchFamily="34" charset="0"/>
            </a:rPr>
            <a:t>With regard to shape or color</a:t>
          </a:r>
        </a:p>
      </dgm:t>
    </dgm:pt>
    <dgm:pt modelId="{81FF57C6-864D-4432-A692-FC61220E4392}">
      <dgm:prSet phldrT="[Text]" custT="1"/>
      <dgm:spPr/>
      <dgm:t>
        <a:bodyPr/>
        <a:lstStyle/>
        <a:p>
          <a:pPr>
            <a:lnSpc>
              <a:spcPct val="100000"/>
            </a:lnSpc>
            <a:spcBef>
              <a:spcPts val="300"/>
            </a:spcBef>
          </a:pPr>
          <a:r>
            <a:rPr lang="en-US" sz="2000" b="1" dirty="0">
              <a:latin typeface="Arial" pitchFamily="34" charset="0"/>
              <a:cs typeface="Arial" pitchFamily="34" charset="0"/>
            </a:rPr>
            <a:t>A</a:t>
          </a:r>
          <a:r>
            <a:rPr lang="en-US" sz="1600" dirty="0">
              <a:latin typeface="Arial" pitchFamily="34" charset="0"/>
              <a:cs typeface="Arial" pitchFamily="34" charset="0"/>
            </a:rPr>
            <a:t>SYMMETRY</a:t>
          </a:r>
          <a:endParaRPr lang="en-US" sz="1800" dirty="0">
            <a:latin typeface="Arial" pitchFamily="34" charset="0"/>
            <a:cs typeface="Arial" pitchFamily="34" charset="0"/>
          </a:endParaRPr>
        </a:p>
      </dgm:t>
    </dgm:pt>
    <dgm:pt modelId="{C58CE180-D0F4-4E27-A545-A4CE2BCE7B11}" type="sibTrans" cxnId="{B91736D9-9FDD-4C22-9DBC-C11E6B69948D}">
      <dgm:prSet/>
      <dgm:spPr/>
      <dgm:t>
        <a:bodyPr/>
        <a:lstStyle/>
        <a:p>
          <a:endParaRPr lang="en-US" sz="1600"/>
        </a:p>
      </dgm:t>
    </dgm:pt>
    <dgm:pt modelId="{1E66F80E-E343-494F-836F-951263447D40}" type="parTrans" cxnId="{B91736D9-9FDD-4C22-9DBC-C11E6B69948D}">
      <dgm:prSet/>
      <dgm:spPr/>
      <dgm:t>
        <a:bodyPr/>
        <a:lstStyle/>
        <a:p>
          <a:endParaRPr lang="en-US" sz="1600"/>
        </a:p>
      </dgm:t>
    </dgm:pt>
    <dgm:pt modelId="{B7D757DF-866F-40FE-BFED-CBDE1F681F1D}" type="sibTrans" cxnId="{A39CC31F-CD37-4BF6-AA46-CBA12CA9B29F}">
      <dgm:prSet/>
      <dgm:spPr/>
      <dgm:t>
        <a:bodyPr/>
        <a:lstStyle/>
        <a:p>
          <a:endParaRPr lang="en-US" sz="1600"/>
        </a:p>
      </dgm:t>
    </dgm:pt>
    <dgm:pt modelId="{4AD12C70-9B5A-4703-B4A1-2197FC4D2F96}" type="parTrans" cxnId="{A39CC31F-CD37-4BF6-AA46-CBA12CA9B29F}">
      <dgm:prSet/>
      <dgm:spPr/>
      <dgm:t>
        <a:bodyPr/>
        <a:lstStyle/>
        <a:p>
          <a:endParaRPr lang="en-US" sz="1600"/>
        </a:p>
      </dgm:t>
    </dgm:pt>
    <dgm:pt modelId="{4B0B31A2-C19D-4684-A370-DA3EE6B65CA8}" type="pres">
      <dgm:prSet presAssocID="{A8C7342E-90B0-4F9D-90A7-BB611FF86662}" presName="linear" presStyleCnt="0">
        <dgm:presLayoutVars>
          <dgm:dir/>
          <dgm:resizeHandles val="exact"/>
        </dgm:presLayoutVars>
      </dgm:prSet>
      <dgm:spPr/>
    </dgm:pt>
    <dgm:pt modelId="{84557CE4-93FE-44AF-9FE2-976BEAF755E7}" type="pres">
      <dgm:prSet presAssocID="{81FF57C6-864D-4432-A692-FC61220E4392}" presName="comp" presStyleCnt="0"/>
      <dgm:spPr/>
    </dgm:pt>
    <dgm:pt modelId="{7DB44518-AB96-44D3-B6A1-2D102F51DF58}" type="pres">
      <dgm:prSet presAssocID="{81FF57C6-864D-4432-A692-FC61220E4392}" presName="box" presStyleLbl="node1" presStyleIdx="0" presStyleCnt="5" custScaleY="107189" custLinFactNeighborY="-9656"/>
      <dgm:spPr/>
    </dgm:pt>
    <dgm:pt modelId="{EE69833B-C1F4-49DA-BC39-5BE303F5A6E5}" type="pres">
      <dgm:prSet presAssocID="{81FF57C6-864D-4432-A692-FC61220E4392}" presName="img" presStyleLbl="fgImgPlace1" presStyleIdx="0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56C2C15-A070-4073-85B0-D4C59AEDE1CB}" type="pres">
      <dgm:prSet presAssocID="{81FF57C6-864D-4432-A692-FC61220E4392}" presName="text" presStyleLbl="node1" presStyleIdx="0" presStyleCnt="5">
        <dgm:presLayoutVars>
          <dgm:bulletEnabled val="1"/>
        </dgm:presLayoutVars>
      </dgm:prSet>
      <dgm:spPr/>
    </dgm:pt>
    <dgm:pt modelId="{8A045835-FC93-40C7-8C60-ACD8A3155DF7}" type="pres">
      <dgm:prSet presAssocID="{C58CE180-D0F4-4E27-A545-A4CE2BCE7B11}" presName="spacer" presStyleCnt="0"/>
      <dgm:spPr/>
    </dgm:pt>
    <dgm:pt modelId="{20AFAF2E-0943-4C42-93DE-6075876BAC33}" type="pres">
      <dgm:prSet presAssocID="{3E9BF227-AA85-4D5E-BDEE-90423EB078F4}" presName="comp" presStyleCnt="0"/>
      <dgm:spPr/>
    </dgm:pt>
    <dgm:pt modelId="{2265F313-0D8F-4E6A-BC91-5E7F84F4D3DA}" type="pres">
      <dgm:prSet presAssocID="{3E9BF227-AA85-4D5E-BDEE-90423EB078F4}" presName="box" presStyleLbl="node1" presStyleIdx="1" presStyleCnt="5" custScaleY="113090"/>
      <dgm:spPr/>
    </dgm:pt>
    <dgm:pt modelId="{CC53B177-5C84-48F8-89CE-40138D93E58A}" type="pres">
      <dgm:prSet presAssocID="{3E9BF227-AA85-4D5E-BDEE-90423EB078F4}" presName="img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3C133EAB-BC26-47DF-AB8F-3C1B311E73DA}" type="pres">
      <dgm:prSet presAssocID="{3E9BF227-AA85-4D5E-BDEE-90423EB078F4}" presName="text" presStyleLbl="node1" presStyleIdx="1" presStyleCnt="5">
        <dgm:presLayoutVars>
          <dgm:bulletEnabled val="1"/>
        </dgm:presLayoutVars>
      </dgm:prSet>
      <dgm:spPr/>
    </dgm:pt>
    <dgm:pt modelId="{926D0532-8297-43D8-A3DD-30D13B73C21A}" type="pres">
      <dgm:prSet presAssocID="{F6BF056F-1088-490F-BB31-7EF1B3F89CAB}" presName="spacer" presStyleCnt="0"/>
      <dgm:spPr/>
    </dgm:pt>
    <dgm:pt modelId="{1658BCD5-F9C0-4238-8D3F-BAE29F8EB6EC}" type="pres">
      <dgm:prSet presAssocID="{5803F53C-9F1E-420C-ACF0-85AD4681F1E4}" presName="comp" presStyleCnt="0"/>
      <dgm:spPr/>
    </dgm:pt>
    <dgm:pt modelId="{D9495E43-1D87-4DBF-AC93-86571CCDED11}" type="pres">
      <dgm:prSet presAssocID="{5803F53C-9F1E-420C-ACF0-85AD4681F1E4}" presName="box" presStyleLbl="node1" presStyleIdx="2" presStyleCnt="5" custScaleY="148638"/>
      <dgm:spPr/>
    </dgm:pt>
    <dgm:pt modelId="{24358483-FA7F-43EE-A164-2CD7304F385D}" type="pres">
      <dgm:prSet presAssocID="{5803F53C-9F1E-420C-ACF0-85AD4681F1E4}" presName="img" presStyleLbl="fgImgPlace1" presStyleIdx="2" presStyleCnt="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3D118DB-D282-436E-B7F7-54D4DE399D5B}" type="pres">
      <dgm:prSet presAssocID="{5803F53C-9F1E-420C-ACF0-85AD4681F1E4}" presName="text" presStyleLbl="node1" presStyleIdx="2" presStyleCnt="5">
        <dgm:presLayoutVars>
          <dgm:bulletEnabled val="1"/>
        </dgm:presLayoutVars>
      </dgm:prSet>
      <dgm:spPr/>
    </dgm:pt>
    <dgm:pt modelId="{BA3204CB-11E5-4F8E-BF7E-F4782C4CD482}" type="pres">
      <dgm:prSet presAssocID="{D4E55DF0-384C-4A8E-993A-CD92C7A35DEA}" presName="spacer" presStyleCnt="0"/>
      <dgm:spPr/>
    </dgm:pt>
    <dgm:pt modelId="{4CF98C16-3700-424E-8EE6-458ABD6D65C4}" type="pres">
      <dgm:prSet presAssocID="{B9334BC1-AD48-4CFF-B2B5-B262EFA35AC1}" presName="comp" presStyleCnt="0"/>
      <dgm:spPr/>
    </dgm:pt>
    <dgm:pt modelId="{B4535B5E-1DFA-41FB-8F56-D4ADB8FAB059}" type="pres">
      <dgm:prSet presAssocID="{B9334BC1-AD48-4CFF-B2B5-B262EFA35AC1}" presName="box" presStyleLbl="node1" presStyleIdx="3" presStyleCnt="5" custScaleY="139447"/>
      <dgm:spPr/>
    </dgm:pt>
    <dgm:pt modelId="{325EC733-2C55-45F8-B947-AC7A7486CFB8}" type="pres">
      <dgm:prSet presAssocID="{B9334BC1-AD48-4CFF-B2B5-B262EFA35AC1}" presName="img" presStyleLbl="fgImgPlace1" presStyleIdx="3" presStyleCnt="5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3068767A-4425-4AF6-A052-AB94C6D169E8}" type="pres">
      <dgm:prSet presAssocID="{B9334BC1-AD48-4CFF-B2B5-B262EFA35AC1}" presName="text" presStyleLbl="node1" presStyleIdx="3" presStyleCnt="5">
        <dgm:presLayoutVars>
          <dgm:bulletEnabled val="1"/>
        </dgm:presLayoutVars>
      </dgm:prSet>
      <dgm:spPr/>
    </dgm:pt>
    <dgm:pt modelId="{9F330633-CD24-4F2F-9088-A174D9129304}" type="pres">
      <dgm:prSet presAssocID="{F1509600-D9DB-405B-A39F-82BEB09FFA2A}" presName="spacer" presStyleCnt="0"/>
      <dgm:spPr/>
    </dgm:pt>
    <dgm:pt modelId="{E3DE0498-E854-493F-B1D4-49D1F8E2B827}" type="pres">
      <dgm:prSet presAssocID="{9DFDA1A8-4B66-4E19-BDBC-7E149D8BA476}" presName="comp" presStyleCnt="0"/>
      <dgm:spPr/>
    </dgm:pt>
    <dgm:pt modelId="{601B5BDD-091D-4A9D-BECC-3869CD0A4763}" type="pres">
      <dgm:prSet presAssocID="{9DFDA1A8-4B66-4E19-BDBC-7E149D8BA476}" presName="box" presStyleLbl="node1" presStyleIdx="4" presStyleCnt="5"/>
      <dgm:spPr/>
    </dgm:pt>
    <dgm:pt modelId="{5273BB22-FE99-4DC4-8355-5833336C9748}" type="pres">
      <dgm:prSet presAssocID="{9DFDA1A8-4B66-4E19-BDBC-7E149D8BA476}" presName="img" presStyleLbl="fgImgPlace1" presStyleIdx="4" presStyleCnt="5"/>
      <dgm:spPr/>
    </dgm:pt>
    <dgm:pt modelId="{1CD86DE2-A3CD-410B-8FFD-7FF2B64C4E8A}" type="pres">
      <dgm:prSet presAssocID="{9DFDA1A8-4B66-4E19-BDBC-7E149D8BA476}" presName="text" presStyleLbl="node1" presStyleIdx="4" presStyleCnt="5">
        <dgm:presLayoutVars>
          <dgm:bulletEnabled val="1"/>
        </dgm:presLayoutVars>
      </dgm:prSet>
      <dgm:spPr/>
    </dgm:pt>
  </dgm:ptLst>
  <dgm:cxnLst>
    <dgm:cxn modelId="{94E96105-0C53-4594-AC20-9EB026F234CF}" type="presOf" srcId="{81FF57C6-864D-4432-A692-FC61220E4392}" destId="{7DB44518-AB96-44D3-B6A1-2D102F51DF58}" srcOrd="0" destOrd="0" presId="urn:microsoft.com/office/officeart/2005/8/layout/vList4#1"/>
    <dgm:cxn modelId="{B35EBC08-B454-43E9-B603-6C936A3562D2}" srcId="{3E9BF227-AA85-4D5E-BDEE-90423EB078F4}" destId="{CDBCCF0C-6337-4ACB-A168-7A7B483D49F2}" srcOrd="0" destOrd="0" parTransId="{B2AEC85B-C4F2-495C-9C35-94C587A9D122}" sibTransId="{2460EF1D-47B8-4578-B75B-9FC77AAB22CC}"/>
    <dgm:cxn modelId="{9B49540E-1FEE-4AB3-AA93-1B541C74E961}" type="presOf" srcId="{BE040C46-67ED-4780-A8E4-5978DA2FC208}" destId="{3068767A-4425-4AF6-A052-AB94C6D169E8}" srcOrd="1" destOrd="2" presId="urn:microsoft.com/office/officeart/2005/8/layout/vList4#1"/>
    <dgm:cxn modelId="{82A29B10-F917-47B4-A291-97587AE7D6C7}" type="presOf" srcId="{4A5F4E6F-8078-453F-834E-D8C928D9E119}" destId="{D9495E43-1D87-4DBF-AC93-86571CCDED11}" srcOrd="0" destOrd="2" presId="urn:microsoft.com/office/officeart/2005/8/layout/vList4#1"/>
    <dgm:cxn modelId="{A39CC31F-CD37-4BF6-AA46-CBA12CA9B29F}" srcId="{81FF57C6-864D-4432-A692-FC61220E4392}" destId="{AF8082AC-08DC-4165-93D6-CA48ABD8EBD0}" srcOrd="0" destOrd="0" parTransId="{4AD12C70-9B5A-4703-B4A1-2197FC4D2F96}" sibTransId="{B7D757DF-866F-40FE-BFED-CBDE1F681F1D}"/>
    <dgm:cxn modelId="{D0A9B228-F25C-4E16-A091-334306DA0DA4}" srcId="{A8C7342E-90B0-4F9D-90A7-BB611FF86662}" destId="{9DFDA1A8-4B66-4E19-BDBC-7E149D8BA476}" srcOrd="4" destOrd="0" parTransId="{FFB5CF70-65FD-4E64-A3A8-D570E7C14AD6}" sibTransId="{EDBC86C3-CC0C-446C-9106-B8CB1E1431EA}"/>
    <dgm:cxn modelId="{CC43D235-C128-4426-8DAD-7C402632DA0D}" type="presOf" srcId="{9DFDA1A8-4B66-4E19-BDBC-7E149D8BA476}" destId="{1CD86DE2-A3CD-410B-8FFD-7FF2B64C4E8A}" srcOrd="1" destOrd="0" presId="urn:microsoft.com/office/officeart/2005/8/layout/vList4#1"/>
    <dgm:cxn modelId="{A3D48938-2F61-40B4-82BD-AE2519E04DFB}" srcId="{A8C7342E-90B0-4F9D-90A7-BB611FF86662}" destId="{5803F53C-9F1E-420C-ACF0-85AD4681F1E4}" srcOrd="2" destOrd="0" parTransId="{FC2FDC7D-47F4-449C-9ECB-BF7BB43CBABC}" sibTransId="{D4E55DF0-384C-4A8E-993A-CD92C7A35DEA}"/>
    <dgm:cxn modelId="{65BA683A-9B2D-4022-A793-54580057D021}" type="presOf" srcId="{B9334BC1-AD48-4CFF-B2B5-B262EFA35AC1}" destId="{3068767A-4425-4AF6-A052-AB94C6D169E8}" srcOrd="1" destOrd="0" presId="urn:microsoft.com/office/officeart/2005/8/layout/vList4#1"/>
    <dgm:cxn modelId="{BABE873A-E8EA-4DE5-8889-D20B3557A809}" type="presOf" srcId="{11AE4DE7-5A4E-4C31-8653-967895BA55CB}" destId="{F3D118DB-D282-436E-B7F7-54D4DE399D5B}" srcOrd="1" destOrd="1" presId="urn:microsoft.com/office/officeart/2005/8/layout/vList4#1"/>
    <dgm:cxn modelId="{6E4D433C-A1E2-420A-9C5F-0482BD46E227}" type="presOf" srcId="{CDBCCF0C-6337-4ACB-A168-7A7B483D49F2}" destId="{2265F313-0D8F-4E6A-BC91-5E7F84F4D3DA}" srcOrd="0" destOrd="1" presId="urn:microsoft.com/office/officeart/2005/8/layout/vList4#1"/>
    <dgm:cxn modelId="{2512AE5D-2AE3-48FC-A384-8FF06A29BF05}" srcId="{B9334BC1-AD48-4CFF-B2B5-B262EFA35AC1}" destId="{530DB903-7E91-4305-B02B-BB567BE49E16}" srcOrd="0" destOrd="0" parTransId="{B40C486A-4325-4D34-9EF4-3B1E70F84DEE}" sibTransId="{25E2F405-5FDD-45D2-B04E-D4D7DBA0F04B}"/>
    <dgm:cxn modelId="{D6A6C85E-7F5A-4E56-8D92-024A0E33638C}" type="presOf" srcId="{530DB903-7E91-4305-B02B-BB567BE49E16}" destId="{3068767A-4425-4AF6-A052-AB94C6D169E8}" srcOrd="1" destOrd="1" presId="urn:microsoft.com/office/officeart/2005/8/layout/vList4#1"/>
    <dgm:cxn modelId="{80ACF860-47D8-4AC4-8C2C-2AE602368A33}" type="presOf" srcId="{BE040C46-67ED-4780-A8E4-5978DA2FC208}" destId="{B4535B5E-1DFA-41FB-8F56-D4ADB8FAB059}" srcOrd="0" destOrd="2" presId="urn:microsoft.com/office/officeart/2005/8/layout/vList4#1"/>
    <dgm:cxn modelId="{05468B73-98E7-4500-917B-D9717218F0C0}" srcId="{B9334BC1-AD48-4CFF-B2B5-B262EFA35AC1}" destId="{BE040C46-67ED-4780-A8E4-5978DA2FC208}" srcOrd="1" destOrd="0" parTransId="{3C25C879-3BEB-4699-B88A-43AD171F7598}" sibTransId="{4023BBA1-01E5-4DC9-A905-69CDE374870C}"/>
    <dgm:cxn modelId="{D8FEEB76-EB6B-4680-A6F2-F3BAAC4B1E5F}" srcId="{5803F53C-9F1E-420C-ACF0-85AD4681F1E4}" destId="{4A5F4E6F-8078-453F-834E-D8C928D9E119}" srcOrd="1" destOrd="0" parTransId="{FEBA921E-F3D2-4D1A-AFCD-0960D125AACF}" sibTransId="{4BD0645F-955A-46E9-81E9-679DF08FCF2F}"/>
    <dgm:cxn modelId="{7530F557-16C7-4EED-98DE-4E7183ABE3BC}" type="presOf" srcId="{9DFDA1A8-4B66-4E19-BDBC-7E149D8BA476}" destId="{601B5BDD-091D-4A9D-BECC-3869CD0A4763}" srcOrd="0" destOrd="0" presId="urn:microsoft.com/office/officeart/2005/8/layout/vList4#1"/>
    <dgm:cxn modelId="{B2FFB979-41DA-4594-9F90-74670D81BDC1}" srcId="{A8C7342E-90B0-4F9D-90A7-BB611FF86662}" destId="{3E9BF227-AA85-4D5E-BDEE-90423EB078F4}" srcOrd="1" destOrd="0" parTransId="{895DD1B4-F7F9-434B-B960-6EB656D76030}" sibTransId="{F6BF056F-1088-490F-BB31-7EF1B3F89CAB}"/>
    <dgm:cxn modelId="{72D4D77B-0E88-40C4-ACB3-98FA05978BE6}" type="presOf" srcId="{3E9BF227-AA85-4D5E-BDEE-90423EB078F4}" destId="{3C133EAB-BC26-47DF-AB8F-3C1B311E73DA}" srcOrd="1" destOrd="0" presId="urn:microsoft.com/office/officeart/2005/8/layout/vList4#1"/>
    <dgm:cxn modelId="{DB1B0A80-7ECD-4C5E-BF8D-7CA1C88A8FDF}" type="presOf" srcId="{5803F53C-9F1E-420C-ACF0-85AD4681F1E4}" destId="{D9495E43-1D87-4DBF-AC93-86571CCDED11}" srcOrd="0" destOrd="0" presId="urn:microsoft.com/office/officeart/2005/8/layout/vList4#1"/>
    <dgm:cxn modelId="{9032F18C-D4BB-4012-AFAA-BD38CB80A8E8}" type="presOf" srcId="{B9334BC1-AD48-4CFF-B2B5-B262EFA35AC1}" destId="{B4535B5E-1DFA-41FB-8F56-D4ADB8FAB059}" srcOrd="0" destOrd="0" presId="urn:microsoft.com/office/officeart/2005/8/layout/vList4#1"/>
    <dgm:cxn modelId="{47D88B91-2372-48F2-909B-BE0A40E6BC0E}" srcId="{9DFDA1A8-4B66-4E19-BDBC-7E149D8BA476}" destId="{8BD444FC-5205-4CF3-B4B8-93C4C5717718}" srcOrd="0" destOrd="0" parTransId="{65F84F46-AF19-4ECB-A93A-87DA6CC90DF6}" sibTransId="{4EC200ED-3217-4B21-AC6D-187C1575EA74}"/>
    <dgm:cxn modelId="{22AD979B-D3DB-40D7-B21D-44C6F379403F}" type="presOf" srcId="{8BD444FC-5205-4CF3-B4B8-93C4C5717718}" destId="{601B5BDD-091D-4A9D-BECC-3869CD0A4763}" srcOrd="0" destOrd="1" presId="urn:microsoft.com/office/officeart/2005/8/layout/vList4#1"/>
    <dgm:cxn modelId="{DB3BBEB3-5B98-4FD0-B5C7-0050EDC97732}" type="presOf" srcId="{4A5F4E6F-8078-453F-834E-D8C928D9E119}" destId="{F3D118DB-D282-436E-B7F7-54D4DE399D5B}" srcOrd="1" destOrd="2" presId="urn:microsoft.com/office/officeart/2005/8/layout/vList4#1"/>
    <dgm:cxn modelId="{9C4846B8-03E3-4ED9-86E6-148901B1CD38}" srcId="{5803F53C-9F1E-420C-ACF0-85AD4681F1E4}" destId="{11AE4DE7-5A4E-4C31-8653-967895BA55CB}" srcOrd="0" destOrd="0" parTransId="{CBF2D459-5EE6-421A-BF06-2471C880547F}" sibTransId="{E103D1E2-E2A5-4A34-83EF-A7C36968004C}"/>
    <dgm:cxn modelId="{741B60C2-1935-41DE-A0AC-AC0DB258EFF4}" type="presOf" srcId="{11AE4DE7-5A4E-4C31-8653-967895BA55CB}" destId="{D9495E43-1D87-4DBF-AC93-86571CCDED11}" srcOrd="0" destOrd="1" presId="urn:microsoft.com/office/officeart/2005/8/layout/vList4#1"/>
    <dgm:cxn modelId="{0D1F57CA-C294-4B5D-95BA-C26EEB9FF5F1}" type="presOf" srcId="{81FF57C6-864D-4432-A692-FC61220E4392}" destId="{B56C2C15-A070-4073-85B0-D4C59AEDE1CB}" srcOrd="1" destOrd="0" presId="urn:microsoft.com/office/officeart/2005/8/layout/vList4#1"/>
    <dgm:cxn modelId="{38A127D4-A8D2-4DDD-9BA9-1E10E98DF90D}" type="presOf" srcId="{8BD444FC-5205-4CF3-B4B8-93C4C5717718}" destId="{1CD86DE2-A3CD-410B-8FFD-7FF2B64C4E8A}" srcOrd="1" destOrd="1" presId="urn:microsoft.com/office/officeart/2005/8/layout/vList4#1"/>
    <dgm:cxn modelId="{C7865ED4-AC37-448C-8343-783D465E39E5}" type="presOf" srcId="{3E9BF227-AA85-4D5E-BDEE-90423EB078F4}" destId="{2265F313-0D8F-4E6A-BC91-5E7F84F4D3DA}" srcOrd="0" destOrd="0" presId="urn:microsoft.com/office/officeart/2005/8/layout/vList4#1"/>
    <dgm:cxn modelId="{9473A4D8-D791-4F2B-A88C-F1070D97174A}" type="presOf" srcId="{AF8082AC-08DC-4165-93D6-CA48ABD8EBD0}" destId="{7DB44518-AB96-44D3-B6A1-2D102F51DF58}" srcOrd="0" destOrd="1" presId="urn:microsoft.com/office/officeart/2005/8/layout/vList4#1"/>
    <dgm:cxn modelId="{B91736D9-9FDD-4C22-9DBC-C11E6B69948D}" srcId="{A8C7342E-90B0-4F9D-90A7-BB611FF86662}" destId="{81FF57C6-864D-4432-A692-FC61220E4392}" srcOrd="0" destOrd="0" parTransId="{1E66F80E-E343-494F-836F-951263447D40}" sibTransId="{C58CE180-D0F4-4E27-A545-A4CE2BCE7B11}"/>
    <dgm:cxn modelId="{9CC94ED9-3E21-4B70-95DD-EE82333AC2C5}" type="presOf" srcId="{A8C7342E-90B0-4F9D-90A7-BB611FF86662}" destId="{4B0B31A2-C19D-4684-A370-DA3EE6B65CA8}" srcOrd="0" destOrd="0" presId="urn:microsoft.com/office/officeart/2005/8/layout/vList4#1"/>
    <dgm:cxn modelId="{E60C24E3-995B-4BE7-8944-C7CB91210A81}" type="presOf" srcId="{530DB903-7E91-4305-B02B-BB567BE49E16}" destId="{B4535B5E-1DFA-41FB-8F56-D4ADB8FAB059}" srcOrd="0" destOrd="1" presId="urn:microsoft.com/office/officeart/2005/8/layout/vList4#1"/>
    <dgm:cxn modelId="{ACC0EFE6-723A-40A2-B11E-872237125CB9}" type="presOf" srcId="{5803F53C-9F1E-420C-ACF0-85AD4681F1E4}" destId="{F3D118DB-D282-436E-B7F7-54D4DE399D5B}" srcOrd="1" destOrd="0" presId="urn:microsoft.com/office/officeart/2005/8/layout/vList4#1"/>
    <dgm:cxn modelId="{51BF8CEA-E4A1-4A50-B436-18C32E2C307D}" type="presOf" srcId="{CDBCCF0C-6337-4ACB-A168-7A7B483D49F2}" destId="{3C133EAB-BC26-47DF-AB8F-3C1B311E73DA}" srcOrd="1" destOrd="1" presId="urn:microsoft.com/office/officeart/2005/8/layout/vList4#1"/>
    <dgm:cxn modelId="{1BB698EA-3A46-42F0-B7DA-78A6FA05D919}" type="presOf" srcId="{AF8082AC-08DC-4165-93D6-CA48ABD8EBD0}" destId="{B56C2C15-A070-4073-85B0-D4C59AEDE1CB}" srcOrd="1" destOrd="1" presId="urn:microsoft.com/office/officeart/2005/8/layout/vList4#1"/>
    <dgm:cxn modelId="{CC4BFEF6-6BB3-4F4D-A05F-4E38BB992115}" srcId="{A8C7342E-90B0-4F9D-90A7-BB611FF86662}" destId="{B9334BC1-AD48-4CFF-B2B5-B262EFA35AC1}" srcOrd="3" destOrd="0" parTransId="{1627B339-0E0B-491B-BBEB-58F534B63BA1}" sibTransId="{F1509600-D9DB-405B-A39F-82BEB09FFA2A}"/>
    <dgm:cxn modelId="{F7624995-EDBD-4EF9-8AEF-1450E53AC539}" type="presParOf" srcId="{4B0B31A2-C19D-4684-A370-DA3EE6B65CA8}" destId="{84557CE4-93FE-44AF-9FE2-976BEAF755E7}" srcOrd="0" destOrd="0" presId="urn:microsoft.com/office/officeart/2005/8/layout/vList4#1"/>
    <dgm:cxn modelId="{79D6AA7F-DEAF-4172-B0B3-756B07A41F64}" type="presParOf" srcId="{84557CE4-93FE-44AF-9FE2-976BEAF755E7}" destId="{7DB44518-AB96-44D3-B6A1-2D102F51DF58}" srcOrd="0" destOrd="0" presId="urn:microsoft.com/office/officeart/2005/8/layout/vList4#1"/>
    <dgm:cxn modelId="{DE860A43-C70B-477A-A74E-3992355FEDCD}" type="presParOf" srcId="{84557CE4-93FE-44AF-9FE2-976BEAF755E7}" destId="{EE69833B-C1F4-49DA-BC39-5BE303F5A6E5}" srcOrd="1" destOrd="0" presId="urn:microsoft.com/office/officeart/2005/8/layout/vList4#1"/>
    <dgm:cxn modelId="{68731488-D6A3-4655-9FDC-7B3011D77A47}" type="presParOf" srcId="{84557CE4-93FE-44AF-9FE2-976BEAF755E7}" destId="{B56C2C15-A070-4073-85B0-D4C59AEDE1CB}" srcOrd="2" destOrd="0" presId="urn:microsoft.com/office/officeart/2005/8/layout/vList4#1"/>
    <dgm:cxn modelId="{0A8B102E-D02B-4561-A0F1-AFBF5AF25FB9}" type="presParOf" srcId="{4B0B31A2-C19D-4684-A370-DA3EE6B65CA8}" destId="{8A045835-FC93-40C7-8C60-ACD8A3155DF7}" srcOrd="1" destOrd="0" presId="urn:microsoft.com/office/officeart/2005/8/layout/vList4#1"/>
    <dgm:cxn modelId="{E449F3F0-102F-4D05-A8FA-E355C74BA472}" type="presParOf" srcId="{4B0B31A2-C19D-4684-A370-DA3EE6B65CA8}" destId="{20AFAF2E-0943-4C42-93DE-6075876BAC33}" srcOrd="2" destOrd="0" presId="urn:microsoft.com/office/officeart/2005/8/layout/vList4#1"/>
    <dgm:cxn modelId="{F94917D6-3404-4B62-AA83-BEEFC34BBDB6}" type="presParOf" srcId="{20AFAF2E-0943-4C42-93DE-6075876BAC33}" destId="{2265F313-0D8F-4E6A-BC91-5E7F84F4D3DA}" srcOrd="0" destOrd="0" presId="urn:microsoft.com/office/officeart/2005/8/layout/vList4#1"/>
    <dgm:cxn modelId="{6C1B117C-4555-46C1-A52D-CA7E206AE991}" type="presParOf" srcId="{20AFAF2E-0943-4C42-93DE-6075876BAC33}" destId="{CC53B177-5C84-48F8-89CE-40138D93E58A}" srcOrd="1" destOrd="0" presId="urn:microsoft.com/office/officeart/2005/8/layout/vList4#1"/>
    <dgm:cxn modelId="{199A48B6-D7D6-4AD0-94FC-B881B3D3664B}" type="presParOf" srcId="{20AFAF2E-0943-4C42-93DE-6075876BAC33}" destId="{3C133EAB-BC26-47DF-AB8F-3C1B311E73DA}" srcOrd="2" destOrd="0" presId="urn:microsoft.com/office/officeart/2005/8/layout/vList4#1"/>
    <dgm:cxn modelId="{BAF7F268-FFF8-4AF3-AE31-0CD0FC54480E}" type="presParOf" srcId="{4B0B31A2-C19D-4684-A370-DA3EE6B65CA8}" destId="{926D0532-8297-43D8-A3DD-30D13B73C21A}" srcOrd="3" destOrd="0" presId="urn:microsoft.com/office/officeart/2005/8/layout/vList4#1"/>
    <dgm:cxn modelId="{B3E650EA-EA50-4EC2-A932-B2067AAA9E6E}" type="presParOf" srcId="{4B0B31A2-C19D-4684-A370-DA3EE6B65CA8}" destId="{1658BCD5-F9C0-4238-8D3F-BAE29F8EB6EC}" srcOrd="4" destOrd="0" presId="urn:microsoft.com/office/officeart/2005/8/layout/vList4#1"/>
    <dgm:cxn modelId="{E49A4FD8-05CC-4737-8CC0-832DEBC5205D}" type="presParOf" srcId="{1658BCD5-F9C0-4238-8D3F-BAE29F8EB6EC}" destId="{D9495E43-1D87-4DBF-AC93-86571CCDED11}" srcOrd="0" destOrd="0" presId="urn:microsoft.com/office/officeart/2005/8/layout/vList4#1"/>
    <dgm:cxn modelId="{38F532AC-E8BF-4DCB-98D5-26C7471E9FC0}" type="presParOf" srcId="{1658BCD5-F9C0-4238-8D3F-BAE29F8EB6EC}" destId="{24358483-FA7F-43EE-A164-2CD7304F385D}" srcOrd="1" destOrd="0" presId="urn:microsoft.com/office/officeart/2005/8/layout/vList4#1"/>
    <dgm:cxn modelId="{380E6C26-ED92-43F5-A2F7-E2023972ACF3}" type="presParOf" srcId="{1658BCD5-F9C0-4238-8D3F-BAE29F8EB6EC}" destId="{F3D118DB-D282-436E-B7F7-54D4DE399D5B}" srcOrd="2" destOrd="0" presId="urn:microsoft.com/office/officeart/2005/8/layout/vList4#1"/>
    <dgm:cxn modelId="{B8959687-0B68-4069-81AA-111DC5E143D8}" type="presParOf" srcId="{4B0B31A2-C19D-4684-A370-DA3EE6B65CA8}" destId="{BA3204CB-11E5-4F8E-BF7E-F4782C4CD482}" srcOrd="5" destOrd="0" presId="urn:microsoft.com/office/officeart/2005/8/layout/vList4#1"/>
    <dgm:cxn modelId="{EB0F199B-5B10-44B0-AA3B-1B1E1DE6EB8C}" type="presParOf" srcId="{4B0B31A2-C19D-4684-A370-DA3EE6B65CA8}" destId="{4CF98C16-3700-424E-8EE6-458ABD6D65C4}" srcOrd="6" destOrd="0" presId="urn:microsoft.com/office/officeart/2005/8/layout/vList4#1"/>
    <dgm:cxn modelId="{513560F5-A06B-42FB-8A73-81E264E06612}" type="presParOf" srcId="{4CF98C16-3700-424E-8EE6-458ABD6D65C4}" destId="{B4535B5E-1DFA-41FB-8F56-D4ADB8FAB059}" srcOrd="0" destOrd="0" presId="urn:microsoft.com/office/officeart/2005/8/layout/vList4#1"/>
    <dgm:cxn modelId="{2DA12706-65A1-4C53-BB4B-79EBFBFD2306}" type="presParOf" srcId="{4CF98C16-3700-424E-8EE6-458ABD6D65C4}" destId="{325EC733-2C55-45F8-B947-AC7A7486CFB8}" srcOrd="1" destOrd="0" presId="urn:microsoft.com/office/officeart/2005/8/layout/vList4#1"/>
    <dgm:cxn modelId="{829A5BD7-089E-4C5E-BA83-6E382397A9A5}" type="presParOf" srcId="{4CF98C16-3700-424E-8EE6-458ABD6D65C4}" destId="{3068767A-4425-4AF6-A052-AB94C6D169E8}" srcOrd="2" destOrd="0" presId="urn:microsoft.com/office/officeart/2005/8/layout/vList4#1"/>
    <dgm:cxn modelId="{003B13B9-9166-4334-9719-9B41A0405FE6}" type="presParOf" srcId="{4B0B31A2-C19D-4684-A370-DA3EE6B65CA8}" destId="{9F330633-CD24-4F2F-9088-A174D9129304}" srcOrd="7" destOrd="0" presId="urn:microsoft.com/office/officeart/2005/8/layout/vList4#1"/>
    <dgm:cxn modelId="{79480CFF-EE8E-433D-89E8-DDD8440B22C5}" type="presParOf" srcId="{4B0B31A2-C19D-4684-A370-DA3EE6B65CA8}" destId="{E3DE0498-E854-493F-B1D4-49D1F8E2B827}" srcOrd="8" destOrd="0" presId="urn:microsoft.com/office/officeart/2005/8/layout/vList4#1"/>
    <dgm:cxn modelId="{9EA248BD-0B58-478C-AEBD-E7B38E9FC220}" type="presParOf" srcId="{E3DE0498-E854-493F-B1D4-49D1F8E2B827}" destId="{601B5BDD-091D-4A9D-BECC-3869CD0A4763}" srcOrd="0" destOrd="0" presId="urn:microsoft.com/office/officeart/2005/8/layout/vList4#1"/>
    <dgm:cxn modelId="{818E41E4-61A2-4CF0-BEF5-7762733B04F3}" type="presParOf" srcId="{E3DE0498-E854-493F-B1D4-49D1F8E2B827}" destId="{5273BB22-FE99-4DC4-8355-5833336C9748}" srcOrd="1" destOrd="0" presId="urn:microsoft.com/office/officeart/2005/8/layout/vList4#1"/>
    <dgm:cxn modelId="{144CF5E2-84D9-45DB-9FBA-B083E77295C8}" type="presParOf" srcId="{E3DE0498-E854-493F-B1D4-49D1F8E2B827}" destId="{1CD86DE2-A3CD-410B-8FFD-7FF2B64C4E8A}" srcOrd="2" destOrd="0" presId="urn:microsoft.com/office/officeart/2005/8/layout/vList4#1"/>
  </dgm:cxnLst>
  <dgm:bg>
    <a:effectLst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44518-AB96-44D3-B6A1-2D102F51DF58}">
      <dsp:nvSpPr>
        <dsp:cNvPr id="0" name=""/>
        <dsp:cNvSpPr/>
      </dsp:nvSpPr>
      <dsp:spPr>
        <a:xfrm>
          <a:off x="0" y="0"/>
          <a:ext cx="6629400" cy="8430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itchFamily="34" charset="0"/>
              <a:cs typeface="Arial" pitchFamily="34" charset="0"/>
            </a:rPr>
            <a:t>A</a:t>
          </a:r>
          <a:r>
            <a:rPr lang="en-US" sz="1600" kern="1200" dirty="0">
              <a:latin typeface="Arial" pitchFamily="34" charset="0"/>
              <a:cs typeface="Arial" pitchFamily="34" charset="0"/>
            </a:rPr>
            <a:t>SYMMETRY</a:t>
          </a:r>
          <a:endParaRPr lang="en-US" sz="1800" kern="1200" dirty="0">
            <a:latin typeface="Arial" pitchFamily="34" charset="0"/>
            <a:cs typeface="Arial" pitchFamily="34" charset="0"/>
          </a:endParaRPr>
        </a:p>
        <a:p>
          <a:pPr marL="463550" lvl="1" indent="-238125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itchFamily="34" charset="0"/>
              <a:cs typeface="Arial" pitchFamily="34" charset="0"/>
            </a:rPr>
            <a:t>With regard to shape or color</a:t>
          </a:r>
        </a:p>
      </dsp:txBody>
      <dsp:txXfrm>
        <a:off x="1404530" y="0"/>
        <a:ext cx="5224869" cy="843042"/>
      </dsp:txXfrm>
    </dsp:sp>
    <dsp:sp modelId="{EE69833B-C1F4-49DA-BC39-5BE303F5A6E5}">
      <dsp:nvSpPr>
        <dsp:cNvPr id="0" name=""/>
        <dsp:cNvSpPr/>
      </dsp:nvSpPr>
      <dsp:spPr>
        <a:xfrm>
          <a:off x="78650" y="106920"/>
          <a:ext cx="1325880" cy="6292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65F313-0D8F-4E6A-BC91-5E7F84F4D3DA}">
      <dsp:nvSpPr>
        <dsp:cNvPr id="0" name=""/>
        <dsp:cNvSpPr/>
      </dsp:nvSpPr>
      <dsp:spPr>
        <a:xfrm>
          <a:off x="0" y="921692"/>
          <a:ext cx="6629400" cy="889453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itchFamily="34" charset="0"/>
              <a:cs typeface="Arial" pitchFamily="34" charset="0"/>
            </a:rPr>
            <a:t>B</a:t>
          </a:r>
          <a:r>
            <a:rPr lang="en-US" sz="1600" kern="1200" dirty="0">
              <a:latin typeface="Arial" pitchFamily="34" charset="0"/>
              <a:cs typeface="Arial" pitchFamily="34" charset="0"/>
            </a:rPr>
            <a:t>ORDER</a:t>
          </a:r>
          <a:endParaRPr lang="en-US" sz="1800" kern="1200" dirty="0">
            <a:latin typeface="Arial" pitchFamily="34" charset="0"/>
            <a:cs typeface="Arial" pitchFamily="34" charset="0"/>
          </a:endParaRPr>
        </a:p>
        <a:p>
          <a:pPr marL="463550" lvl="1" indent="-238125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itchFamily="34" charset="0"/>
              <a:cs typeface="Arial" pitchFamily="34" charset="0"/>
            </a:rPr>
            <a:t>Irregular or notched</a:t>
          </a:r>
        </a:p>
      </dsp:txBody>
      <dsp:txXfrm>
        <a:off x="1404530" y="921692"/>
        <a:ext cx="5224869" cy="889453"/>
      </dsp:txXfrm>
    </dsp:sp>
    <dsp:sp modelId="{CC53B177-5C84-48F8-89CE-40138D93E58A}">
      <dsp:nvSpPr>
        <dsp:cNvPr id="0" name=""/>
        <dsp:cNvSpPr/>
      </dsp:nvSpPr>
      <dsp:spPr>
        <a:xfrm>
          <a:off x="78650" y="1051819"/>
          <a:ext cx="1325880" cy="6292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495E43-1D87-4DBF-AC93-86571CCDED11}">
      <dsp:nvSpPr>
        <dsp:cNvPr id="0" name=""/>
        <dsp:cNvSpPr/>
      </dsp:nvSpPr>
      <dsp:spPr>
        <a:xfrm>
          <a:off x="0" y="1889796"/>
          <a:ext cx="6629400" cy="1169039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itchFamily="34" charset="0"/>
              <a:cs typeface="Arial" pitchFamily="34" charset="0"/>
            </a:rPr>
            <a:t>C</a:t>
          </a:r>
          <a:r>
            <a:rPr lang="en-US" sz="1600" kern="1200" dirty="0">
              <a:latin typeface="Arial" pitchFamily="34" charset="0"/>
              <a:cs typeface="Arial" pitchFamily="34" charset="0"/>
            </a:rPr>
            <a:t>OLOR</a:t>
          </a:r>
          <a:endParaRPr lang="en-US" sz="1800" kern="1200" dirty="0">
            <a:latin typeface="Arial" pitchFamily="34" charset="0"/>
            <a:cs typeface="Arial" pitchFamily="34" charset="0"/>
          </a:endParaRPr>
        </a:p>
        <a:p>
          <a:pPr marL="463550" lvl="1" indent="-238125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itchFamily="34" charset="0"/>
              <a:cs typeface="Arial" pitchFamily="34" charset="0"/>
            </a:rPr>
            <a:t>Very dark or variegated colors</a:t>
          </a:r>
        </a:p>
        <a:p>
          <a:pPr marL="463550" lvl="1" indent="-238125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itchFamily="34" charset="0"/>
              <a:cs typeface="Arial" pitchFamily="34" charset="0"/>
            </a:rPr>
            <a:t>Blue, Black, Brown, Red, Pink, White</a:t>
          </a:r>
        </a:p>
      </dsp:txBody>
      <dsp:txXfrm>
        <a:off x="1404530" y="1889796"/>
        <a:ext cx="5224869" cy="1169039"/>
      </dsp:txXfrm>
    </dsp:sp>
    <dsp:sp modelId="{24358483-FA7F-43EE-A164-2CD7304F385D}">
      <dsp:nvSpPr>
        <dsp:cNvPr id="0" name=""/>
        <dsp:cNvSpPr/>
      </dsp:nvSpPr>
      <dsp:spPr>
        <a:xfrm>
          <a:off x="78650" y="2159715"/>
          <a:ext cx="1325880" cy="6292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535B5E-1DFA-41FB-8F56-D4ADB8FAB059}">
      <dsp:nvSpPr>
        <dsp:cNvPr id="0" name=""/>
        <dsp:cNvSpPr/>
      </dsp:nvSpPr>
      <dsp:spPr>
        <a:xfrm>
          <a:off x="0" y="3137485"/>
          <a:ext cx="6629400" cy="1096751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itchFamily="34" charset="0"/>
              <a:cs typeface="Arial" pitchFamily="34" charset="0"/>
            </a:rPr>
            <a:t>D</a:t>
          </a:r>
          <a:r>
            <a:rPr lang="en-US" sz="1600" kern="1200" dirty="0">
              <a:latin typeface="Arial" pitchFamily="34" charset="0"/>
              <a:cs typeface="Arial" pitchFamily="34" charset="0"/>
            </a:rPr>
            <a:t>IAMETER</a:t>
          </a:r>
          <a:endParaRPr lang="en-US" sz="1800" kern="1200" dirty="0">
            <a:latin typeface="Arial" pitchFamily="34" charset="0"/>
            <a:cs typeface="Arial" pitchFamily="34" charset="0"/>
          </a:endParaRPr>
        </a:p>
        <a:p>
          <a:pPr marL="463550" lvl="1" indent="-238125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itchFamily="34" charset="0"/>
              <a:cs typeface="Arial" pitchFamily="34" charset="0"/>
            </a:rPr>
            <a:t>&gt;6 mm, or “larger than a pencil eraser” </a:t>
          </a:r>
        </a:p>
        <a:p>
          <a:pPr marL="463550" lvl="1" indent="-238125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itchFamily="34" charset="0"/>
              <a:cs typeface="Arial" pitchFamily="34" charset="0"/>
            </a:rPr>
            <a:t>Diameter that is rapidly changing</a:t>
          </a:r>
        </a:p>
      </dsp:txBody>
      <dsp:txXfrm>
        <a:off x="1404530" y="3137485"/>
        <a:ext cx="5224869" cy="1096751"/>
      </dsp:txXfrm>
    </dsp:sp>
    <dsp:sp modelId="{325EC733-2C55-45F8-B947-AC7A7486CFB8}">
      <dsp:nvSpPr>
        <dsp:cNvPr id="0" name=""/>
        <dsp:cNvSpPr/>
      </dsp:nvSpPr>
      <dsp:spPr>
        <a:xfrm>
          <a:off x="78650" y="3371261"/>
          <a:ext cx="1325880" cy="6292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1B5BDD-091D-4A9D-BECC-3869CD0A4763}">
      <dsp:nvSpPr>
        <dsp:cNvPr id="0" name=""/>
        <dsp:cNvSpPr/>
      </dsp:nvSpPr>
      <dsp:spPr>
        <a:xfrm>
          <a:off x="0" y="4312887"/>
          <a:ext cx="6629400" cy="786500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itchFamily="34" charset="0"/>
              <a:cs typeface="Arial" pitchFamily="34" charset="0"/>
            </a:rPr>
            <a:t>E</a:t>
          </a:r>
          <a:r>
            <a:rPr lang="en-US" sz="1600" kern="1200" dirty="0">
              <a:latin typeface="Arial" pitchFamily="34" charset="0"/>
              <a:cs typeface="Arial" pitchFamily="34" charset="0"/>
            </a:rPr>
            <a:t>VOLVING</a:t>
          </a:r>
          <a:endParaRPr lang="en-US" sz="1800" kern="1200" dirty="0">
            <a:latin typeface="Arial" pitchFamily="34" charset="0"/>
            <a:cs typeface="Arial" pitchFamily="34" charset="0"/>
          </a:endParaRPr>
        </a:p>
        <a:p>
          <a:pPr marL="463550" lvl="1" indent="-238125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itchFamily="34" charset="0"/>
              <a:cs typeface="Arial" pitchFamily="34" charset="0"/>
            </a:rPr>
            <a:t>Evolution or change in any of the ABCD features</a:t>
          </a:r>
        </a:p>
      </dsp:txBody>
      <dsp:txXfrm>
        <a:off x="1404530" y="4312887"/>
        <a:ext cx="5224869" cy="786500"/>
      </dsp:txXfrm>
    </dsp:sp>
    <dsp:sp modelId="{5273BB22-FE99-4DC4-8355-5833336C9748}">
      <dsp:nvSpPr>
        <dsp:cNvPr id="0" name=""/>
        <dsp:cNvSpPr/>
      </dsp:nvSpPr>
      <dsp:spPr>
        <a:xfrm>
          <a:off x="78650" y="4391537"/>
          <a:ext cx="1325880" cy="629200"/>
        </a:xfrm>
        <a:prstGeom prst="roundRect">
          <a:avLst>
            <a:gd name="adj" fmla="val 10000"/>
          </a:avLst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D30E1-5BB8-45AD-8F3A-6C351B640DED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E115C-3A72-4682-99BD-11F7EDB159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63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9B96F1-7F95-449F-9986-B23B94AC8E49}" type="slidenum">
              <a:rPr lang="en-US" smtClean="0"/>
              <a:pPr eaLnBrk="1" hangingPunct="1"/>
              <a:t>32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Skin Tumors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Sami Fathi</a:t>
            </a:r>
          </a:p>
          <a:p>
            <a:r>
              <a:rPr lang="en-US" dirty="0"/>
              <a:t>MBBS,MSc,MD, PhD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1- Nodular Basal Cell Carcinoma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Most common variant</a:t>
            </a:r>
          </a:p>
          <a:p>
            <a:r>
              <a:rPr lang="en-US" sz="4400" dirty="0"/>
              <a:t>Pearly, waxy papule, nodule, or plaque</a:t>
            </a:r>
          </a:p>
          <a:p>
            <a:r>
              <a:rPr lang="en-US" sz="4400" dirty="0"/>
              <a:t>Superficial </a:t>
            </a:r>
            <a:r>
              <a:rPr lang="en-US" sz="4400" dirty="0" err="1"/>
              <a:t>telangiectasia</a:t>
            </a:r>
            <a:endParaRPr lang="en-US" sz="4400" dirty="0"/>
          </a:p>
          <a:p>
            <a:r>
              <a:rPr lang="en-US" sz="4400" dirty="0"/>
              <a:t>Frequent superficial ulceration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Nodular BCC</a:t>
            </a:r>
          </a:p>
        </p:txBody>
      </p:sp>
      <p:pic>
        <p:nvPicPr>
          <p:cNvPr id="4" name="Picture 6" descr="IMG_121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4" t="9479"/>
          <a:stretch>
            <a:fillRect/>
          </a:stretch>
        </p:blipFill>
        <p:spPr>
          <a:xfrm>
            <a:off x="928662" y="1714488"/>
            <a:ext cx="6715172" cy="4857783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2- Morpheaform Basal Cell Carcinoma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Scar-like plaque</a:t>
            </a:r>
          </a:p>
          <a:p>
            <a:pPr marL="0" indent="0">
              <a:buNone/>
            </a:pPr>
            <a:r>
              <a:rPr lang="en-US" sz="4400" dirty="0"/>
              <a:t>whitish dermal plaque with atrophy</a:t>
            </a:r>
          </a:p>
          <a:p>
            <a:pPr marL="0" indent="0">
              <a:buNone/>
            </a:pPr>
            <a:r>
              <a:rPr lang="en-US" sz="4400" dirty="0"/>
              <a:t>More extensive subclinical spread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Morpheaform</a:t>
            </a:r>
            <a:r>
              <a:rPr lang="en-US" dirty="0"/>
              <a:t> BCC</a:t>
            </a:r>
          </a:p>
        </p:txBody>
      </p:sp>
      <p:pic>
        <p:nvPicPr>
          <p:cNvPr id="4" name="Picture 2" descr="C:\Documents and Settings\Amit Garg\Desktop\Data 11-10-08\Clinical Pics 9-08\Basal Cell Ca\morpheafor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6" r="11595"/>
          <a:stretch>
            <a:fillRect/>
          </a:stretch>
        </p:blipFill>
        <p:spPr>
          <a:xfrm>
            <a:off x="1142976" y="1891506"/>
            <a:ext cx="6215106" cy="4323576"/>
          </a:xfrm>
          <a:ln>
            <a:solidFill>
              <a:schemeClr val="tx2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3- Superficial Basal Cell Carcinoma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Red scaly plaque, mimics superficial dermatitis</a:t>
            </a:r>
          </a:p>
          <a:p>
            <a:r>
              <a:rPr lang="en-US" sz="4000" dirty="0"/>
              <a:t>Most common on the trunk and extremities</a:t>
            </a:r>
          </a:p>
          <a:p>
            <a:r>
              <a:rPr lang="en-US" sz="4000" dirty="0"/>
              <a:t>Seen with chronic arsenic and areas of radiation damage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Superficial BCC</a:t>
            </a:r>
          </a:p>
        </p:txBody>
      </p:sp>
      <p:pic>
        <p:nvPicPr>
          <p:cNvPr id="4" name="Picture 2" descr="C:\Documents and Settings\Amit Garg\Desktop\Data 11-10-08\Clinical Pics 9-08\Basal Cell Ca\Sup BCC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9" r="5527"/>
          <a:stretch>
            <a:fillRect/>
          </a:stretch>
        </p:blipFill>
        <p:spPr>
          <a:xfrm>
            <a:off x="571472" y="1714488"/>
            <a:ext cx="7215238" cy="4714907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4- Pigmented Basal Cell Carcinoma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Dark brown or blue pearly papule</a:t>
            </a:r>
          </a:p>
          <a:p>
            <a:r>
              <a:rPr lang="en-US" sz="4800" dirty="0"/>
              <a:t>Mimics  dysplastic nevus or nodular melanoma</a:t>
            </a:r>
          </a:p>
          <a:p>
            <a:r>
              <a:rPr lang="en-US" sz="4800" dirty="0"/>
              <a:t>Seen with darker skin 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Pigmented BCC</a:t>
            </a:r>
          </a:p>
        </p:txBody>
      </p:sp>
      <p:pic>
        <p:nvPicPr>
          <p:cNvPr id="4" name="Picture 2" descr="C:\Documents and Settings\Amit Garg\Desktop\Data 11-10-08\Clinical Pics 9-08\Basal Cell Ca\Pig BCC12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12" t="16060" r="16900" b="18026"/>
          <a:stretch/>
        </p:blipFill>
        <p:spPr>
          <a:xfrm>
            <a:off x="1071538" y="1714488"/>
            <a:ext cx="6572296" cy="4500594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Basal Cell Carcinoma epidemiology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367358"/>
          </a:xfrm>
        </p:spPr>
        <p:txBody>
          <a:bodyPr>
            <a:noAutofit/>
          </a:bodyPr>
          <a:lstStyle/>
          <a:p>
            <a:r>
              <a:rPr lang="en-US" sz="4400" dirty="0"/>
              <a:t>95% Caucasians</a:t>
            </a:r>
          </a:p>
          <a:p>
            <a:r>
              <a:rPr lang="en-US" sz="4400" dirty="0"/>
              <a:t>95% between ages 40-79 years old</a:t>
            </a:r>
          </a:p>
          <a:p>
            <a:r>
              <a:rPr lang="en-US" sz="4400" dirty="0"/>
              <a:t> 85% head and neck</a:t>
            </a:r>
          </a:p>
          <a:p>
            <a:r>
              <a:rPr lang="en-US" sz="4400" dirty="0"/>
              <a:t> Nose most common site, approximately 30% of all tumors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Squamous Cell Carcinoma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/>
              <a:t>Malignant tumor of epithelial cell keratinocytes (skin and mucus membranes)</a:t>
            </a:r>
          </a:p>
          <a:p>
            <a:pPr marL="0" indent="0" algn="just">
              <a:buNone/>
            </a:pPr>
            <a:r>
              <a:rPr lang="en-US" sz="3600" dirty="0"/>
              <a:t>Second most common skin cancer</a:t>
            </a:r>
          </a:p>
          <a:p>
            <a:pPr marL="0" indent="0" algn="just">
              <a:buNone/>
            </a:pPr>
            <a:r>
              <a:rPr lang="en-US" sz="3600" dirty="0"/>
              <a:t>20% of all cutaneous malignancies</a:t>
            </a:r>
          </a:p>
          <a:p>
            <a:pPr marL="0" indent="0" algn="just">
              <a:buNone/>
            </a:pPr>
            <a:r>
              <a:rPr lang="en-US" sz="3600" dirty="0"/>
              <a:t>Risk for metastasis greater than for BCC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sz="3600" dirty="0"/>
              <a:t>Arises from any part of the skin</a:t>
            </a:r>
          </a:p>
          <a:p>
            <a:pPr algn="just"/>
            <a:r>
              <a:rPr lang="en-US" sz="3600" dirty="0"/>
              <a:t>Skin cancer may involve the:-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/>
              <a:t>epidermis 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/>
              <a:t>dermis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/>
              <a:t>neural crest 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/>
              <a:t>epidermal appendages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/>
              <a:t>nerves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/>
              <a:t>blood vessels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3600" dirty="0"/>
              <a:t> any specialized cellular elements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Clinical Features of SCC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Invasive SCCs are usually slowly-growing, tender, scaly or crusted lumps. </a:t>
            </a:r>
          </a:p>
          <a:p>
            <a:r>
              <a:rPr lang="en-US" dirty="0"/>
              <a:t>The lesions may develop sores or ulcers that fail to heal. </a:t>
            </a:r>
          </a:p>
          <a:p>
            <a:r>
              <a:rPr lang="en-US" dirty="0"/>
              <a:t>Most SCCs are found on sun-exposed sites, particularly the face, lips, ears, hands, forearms and lower legs.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SCC lesions vary in size from a few millimeters to several centimeters in diameter. </a:t>
            </a:r>
          </a:p>
          <a:p>
            <a:r>
              <a:rPr lang="en-US" dirty="0"/>
              <a:t>Sometimes they grow to the size of a pea or larger in a few weeks</a:t>
            </a:r>
          </a:p>
          <a:p>
            <a:r>
              <a:rPr lang="en-US" dirty="0"/>
              <a:t> But  more commonly they grow slowly over months or years. 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C:\Users\WIN 8.1\Desktop\scc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77527" y="1600200"/>
            <a:ext cx="6788945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WIN 8.1\Desktop\scc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2"/>
            <a:ext cx="7358114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WIN 8.1\Desktop\scc7-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643050"/>
            <a:ext cx="7500990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Squamous Cell Carcinoma Histology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Graded on degree of cellular differentiation</a:t>
            </a:r>
          </a:p>
          <a:p>
            <a:r>
              <a:rPr lang="en-US" dirty="0"/>
              <a:t>Less differentiated tumors show more aggressive growth pattern and have greater chance of metastasis</a:t>
            </a:r>
          </a:p>
          <a:p>
            <a:r>
              <a:rPr lang="en-US" dirty="0"/>
              <a:t> Metastatic rate is less that </a:t>
            </a:r>
            <a:r>
              <a:rPr lang="en-US"/>
              <a:t>1-2% for </a:t>
            </a:r>
            <a:r>
              <a:rPr lang="en-US" dirty="0"/>
              <a:t>small lesions</a:t>
            </a:r>
          </a:p>
          <a:p>
            <a:r>
              <a:rPr lang="en-US" dirty="0"/>
              <a:t> Metastatic rate is up to 20% for tumors &gt;4cm on the lips and ears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Squamous Cell Carcinoma</a:t>
            </a:r>
            <a:br>
              <a:rPr lang="en-US" b="1" dirty="0"/>
            </a:br>
            <a:r>
              <a:rPr lang="en-US" b="1" dirty="0"/>
              <a:t>Pathogenesis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Ultraviolet Radiation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Chronic arsenic exposure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Radiation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Human papilloma virus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Immunosuppression</a:t>
            </a:r>
          </a:p>
          <a:p>
            <a:pPr marL="0" indent="0">
              <a:buNone/>
            </a:pPr>
            <a:r>
              <a:rPr lang="en-US" dirty="0"/>
              <a:t>-transplant patients</a:t>
            </a:r>
          </a:p>
          <a:p>
            <a:pPr marL="0" indent="0">
              <a:buNone/>
            </a:pPr>
            <a:r>
              <a:rPr lang="en-US" dirty="0"/>
              <a:t>-underlying cancer</a:t>
            </a:r>
          </a:p>
          <a:p>
            <a:pPr marL="0" indent="0">
              <a:buNone/>
            </a:pPr>
            <a:r>
              <a:rPr lang="en-US" dirty="0"/>
              <a:t> 6. Chronic scars: burns, chronic ulcers, chronic osteomyelitis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Melanoma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Arise from epidermal melanocytes</a:t>
            </a:r>
          </a:p>
          <a:p>
            <a:pPr marL="0" indent="0">
              <a:buNone/>
            </a:pPr>
            <a:r>
              <a:rPr lang="en-US" sz="4000" dirty="0"/>
              <a:t> Skin is most common site also seen in mucosa, retina, and </a:t>
            </a:r>
            <a:r>
              <a:rPr lang="en-US" sz="4000" dirty="0" err="1"/>
              <a:t>leptomeninges</a:t>
            </a:r>
            <a:endParaRPr lang="en-US" sz="4000" dirty="0"/>
          </a:p>
          <a:p>
            <a:r>
              <a:rPr lang="en-US" sz="4000" dirty="0"/>
              <a:t>Incidence tripled in last 4 decades</a:t>
            </a:r>
          </a:p>
          <a:p>
            <a:r>
              <a:rPr lang="en-US" sz="4000" dirty="0"/>
              <a:t>All ages affected, median age 53</a:t>
            </a:r>
          </a:p>
          <a:p>
            <a:pPr marL="0" indent="0">
              <a:buNone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latin typeface="Arial" charset="0"/>
                <a:cs typeface="Arial" charset="0"/>
              </a:rPr>
            </a:br>
            <a:r>
              <a:rPr lang="en-US" dirty="0">
                <a:latin typeface="Arial" charset="0"/>
                <a:cs typeface="Arial" charset="0"/>
              </a:rPr>
              <a:t>Etiology:</a:t>
            </a:r>
            <a:br>
              <a:rPr lang="en-US" dirty="0">
                <a:latin typeface="Arial" charset="0"/>
                <a:cs typeface="Arial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14400" lvl="1" indent="-338138" algn="just" fontAlgn="auto">
              <a:spcAft>
                <a:spcPts val="0"/>
              </a:spcAft>
              <a:buNone/>
              <a:defRPr/>
            </a:pPr>
            <a:r>
              <a:rPr lang="en-US" sz="4000" dirty="0">
                <a:latin typeface="Arial" charset="0"/>
                <a:cs typeface="Arial" charset="0"/>
              </a:rPr>
              <a:t>Cumulative and prolonged </a:t>
            </a:r>
            <a:r>
              <a:rPr lang="en-US" sz="4000" b="1" dirty="0">
                <a:latin typeface="Arial" charset="0"/>
                <a:cs typeface="Arial" charset="0"/>
              </a:rPr>
              <a:t>UVB and/or UVA exposure</a:t>
            </a:r>
          </a:p>
          <a:p>
            <a:pPr marL="914400" lvl="1" indent="-338138" algn="just" fontAlgn="auto">
              <a:spcAft>
                <a:spcPts val="0"/>
              </a:spcAft>
              <a:buNone/>
              <a:defRPr/>
            </a:pPr>
            <a:r>
              <a:rPr lang="en-US" sz="4000" dirty="0">
                <a:latin typeface="Arial" charset="0"/>
                <a:cs typeface="Arial" charset="0"/>
              </a:rPr>
              <a:t>UVA exposure from tanning beds increases risk for melanoma</a:t>
            </a:r>
          </a:p>
          <a:p>
            <a:pPr algn="just"/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Melanoma Risk Factors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 Numerous nevi (common or atypical)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 Atypical nevi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 Family or personal history of melanoma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Immunosuppression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Intermittent intense sun exposure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Most Common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1- Non-melanoma skin cancer (NMSC)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4000" dirty="0"/>
              <a:t>Basal cell carcinoma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4000" dirty="0"/>
              <a:t>Squamous cell carcinoma</a:t>
            </a:r>
          </a:p>
          <a:p>
            <a:pPr marL="0" indent="0">
              <a:buNone/>
            </a:pPr>
            <a:r>
              <a:rPr lang="en-US" sz="4000" dirty="0"/>
              <a:t>2- Melanoma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Melanoma Clinical Presentation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/>
              <a:t>Typically appears as a pigmented papule, plaque or nodule.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800" dirty="0"/>
              <a:t>Demonstrates any of the ABCDEs</a:t>
            </a:r>
          </a:p>
          <a:p>
            <a:pPr lvl="1">
              <a:spcBef>
                <a:spcPts val="600"/>
              </a:spcBef>
              <a:buFont typeface="Arial" charset="0"/>
              <a:buChar char="•"/>
            </a:pPr>
            <a:r>
              <a:rPr lang="en-US" sz="2400" dirty="0"/>
              <a:t>It may bleed, be eroded or crusted</a:t>
            </a:r>
          </a:p>
          <a:p>
            <a:pPr lvl="1">
              <a:spcBef>
                <a:spcPts val="600"/>
              </a:spcBef>
              <a:buFont typeface="Arial" charset="0"/>
              <a:buChar char="•"/>
            </a:pPr>
            <a:r>
              <a:rPr lang="en-US" sz="2400" dirty="0"/>
              <a:t>Patients may give history of change</a:t>
            </a:r>
          </a:p>
          <a:p>
            <a:pPr marL="339725" indent="-339725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>
                <a:latin typeface="Arial" charset="0"/>
                <a:cs typeface="Arial" charset="0"/>
              </a:rPr>
              <a:t>Majority located in sun-exposed areas, but also occur in non-sun-exposed areas, such as the buttock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400" dirty="0">
                <a:latin typeface="Arial" charset="0"/>
                <a:cs typeface="Arial" charset="0"/>
              </a:rPr>
              <a:t>Also occur on mucous membranes (mouth, genitalia)</a:t>
            </a:r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0" descr="LMM 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6673374" cy="472915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   The ABCDEs of Melanoma </a:t>
            </a:r>
            <a:br>
              <a:rPr lang="en-US">
                <a:latin typeface="Arial" charset="0"/>
                <a:cs typeface="Arial" charset="0"/>
              </a:rPr>
            </a:br>
            <a:r>
              <a:rPr lang="en-US" sz="1600" i="1">
                <a:latin typeface="Arial" charset="0"/>
                <a:cs typeface="Arial" charset="0"/>
              </a:rPr>
              <a:t>Suspicious moles may have any of  the following features: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295400" y="1600200"/>
          <a:ext cx="66294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Oval 10"/>
          <p:cNvSpPr/>
          <p:nvPr/>
        </p:nvSpPr>
        <p:spPr>
          <a:xfrm>
            <a:off x="1752600" y="6019800"/>
            <a:ext cx="577516" cy="55345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13" name="Straight Arrow Connector 12"/>
          <p:cNvCxnSpPr>
            <a:endCxn id="11" idx="0"/>
          </p:cNvCxnSpPr>
          <p:nvPr/>
        </p:nvCxnSpPr>
        <p:spPr>
          <a:xfrm rot="5400000" flipH="1" flipV="1">
            <a:off x="1902995" y="6146133"/>
            <a:ext cx="264696" cy="12030"/>
          </a:xfrm>
          <a:prstGeom prst="straightConnector1">
            <a:avLst/>
          </a:prstGeom>
          <a:ln w="28575">
            <a:tailEnd type="arrow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057400" y="6324600"/>
            <a:ext cx="204181" cy="195673"/>
          </a:xfrm>
          <a:prstGeom prst="straightConnector1">
            <a:avLst/>
          </a:prstGeom>
          <a:ln w="28575">
            <a:tailEnd type="arrow"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7897" name="Slide Number Placeholder 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E92874-1634-45E2-AA36-382B6F8A0A8E}" type="slidenum">
              <a:rPr lang="en-US"/>
              <a:pPr eaLnBrk="1" hangingPunct="1"/>
              <a:t>32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3200" b="1" dirty="0"/>
            </a:br>
            <a:r>
              <a:rPr lang="en-US" sz="3200" b="1" dirty="0"/>
              <a:t>Diagnosis of Skin Cancer </a:t>
            </a:r>
            <a:br>
              <a:rPr lang="en-US" sz="3200" b="1" dirty="0"/>
            </a:br>
            <a:r>
              <a:rPr lang="en-US" sz="3200" b="1" dirty="0"/>
              <a:t>Skin Cancer</a:t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1-  Biopsy</a:t>
            </a:r>
          </a:p>
          <a:p>
            <a:pPr>
              <a:buNone/>
            </a:pPr>
            <a:r>
              <a:rPr lang="en-US" dirty="0" err="1"/>
              <a:t>i</a:t>
            </a:r>
            <a:r>
              <a:rPr lang="en-US" dirty="0"/>
              <a:t>- Shave or punch (NMSC) </a:t>
            </a:r>
          </a:p>
          <a:p>
            <a:r>
              <a:rPr lang="en-US" dirty="0"/>
              <a:t>Need only enough tissue to get representative sample</a:t>
            </a:r>
          </a:p>
          <a:p>
            <a:pPr>
              <a:buNone/>
            </a:pPr>
            <a:r>
              <a:rPr lang="en-US" dirty="0"/>
              <a:t>ii- Excisional biopsy(Melanoma)</a:t>
            </a:r>
          </a:p>
          <a:p>
            <a:pPr>
              <a:buNone/>
            </a:pPr>
            <a:r>
              <a:rPr lang="en-US" dirty="0"/>
              <a:t> iii-  Physical exam including lymph nodes if melanoma suspected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Treatment of Skin Cancer </a:t>
            </a:r>
            <a:r>
              <a:rPr lang="en-US" sz="3600" b="1" dirty="0" err="1"/>
              <a:t>Nonmelanoma</a:t>
            </a:r>
            <a:br>
              <a:rPr lang="en-US" sz="3600" b="1" dirty="0"/>
            </a:br>
            <a:r>
              <a:rPr lang="en-US" sz="3600" b="1" dirty="0"/>
              <a:t>Skin Cancer</a:t>
            </a:r>
            <a:br>
              <a:rPr lang="en-US" sz="36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1- Excision with 4-5mm margins ("gold standard")</a:t>
            </a:r>
          </a:p>
          <a:p>
            <a:pPr>
              <a:buNone/>
            </a:pPr>
            <a:r>
              <a:rPr lang="en-US" dirty="0"/>
              <a:t>-cure rate 90-95%</a:t>
            </a:r>
          </a:p>
          <a:p>
            <a:pPr>
              <a:buNone/>
            </a:pPr>
            <a:r>
              <a:rPr lang="en-US" dirty="0"/>
              <a:t>2- Cryosurgery</a:t>
            </a:r>
          </a:p>
          <a:p>
            <a:pPr marL="0" indent="0">
              <a:buNone/>
            </a:pPr>
            <a:r>
              <a:rPr lang="en-US" dirty="0"/>
              <a:t>  -application of liquid nitrogen </a:t>
            </a:r>
          </a:p>
          <a:p>
            <a:pPr>
              <a:buNone/>
            </a:pPr>
            <a:r>
              <a:rPr lang="en-US" dirty="0"/>
              <a:t>3-  Electrodesiccation and curettage</a:t>
            </a:r>
          </a:p>
          <a:p>
            <a:pPr>
              <a:buNone/>
            </a:pPr>
            <a:r>
              <a:rPr lang="en-US" dirty="0"/>
              <a:t>    -combination of mechanical curettage and electrodesiccation,</a:t>
            </a:r>
          </a:p>
          <a:p>
            <a:pPr>
              <a:buNone/>
            </a:pPr>
            <a:r>
              <a:rPr lang="en-US" dirty="0"/>
              <a:t>4-  Mohs Micrographic Surgery</a:t>
            </a:r>
          </a:p>
          <a:p>
            <a:pPr>
              <a:buNone/>
            </a:pPr>
            <a:r>
              <a:rPr lang="en-US" dirty="0"/>
              <a:t> -specialized technique for removing high risk NMSC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Treatment of Melanoma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dirty="0"/>
              <a:t>1- Excision</a:t>
            </a:r>
          </a:p>
          <a:p>
            <a:r>
              <a:rPr lang="en-US" sz="4000" dirty="0"/>
              <a:t>margin: based on thickness of tumor</a:t>
            </a:r>
          </a:p>
          <a:p>
            <a:pPr>
              <a:buNone/>
            </a:pPr>
            <a:r>
              <a:rPr lang="en-US" sz="4000" dirty="0"/>
              <a:t>2- Chemotherapy for extensive tumors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3100" dirty="0"/>
            </a:br>
            <a:r>
              <a:rPr lang="en-US" sz="3100" dirty="0"/>
              <a:t>The three most common types of skin cancer really arise from within the epidermis</a:t>
            </a:r>
            <a:br>
              <a:rPr lang="en-US" sz="31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Squamous cell carcinoma within the spinous layer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Basal cell carcinoma within the basal layer of the epidermis and hair follicles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Melanoma from the melanocytes of the epidermis.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Incidence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Skin cancer comprises one third of all cancers diagnosed</a:t>
            </a:r>
          </a:p>
          <a:p>
            <a:r>
              <a:rPr lang="en-US" dirty="0"/>
              <a:t>Approximately 800,000 new NMSC annually in the US</a:t>
            </a:r>
          </a:p>
          <a:p>
            <a:r>
              <a:rPr lang="en-US" dirty="0"/>
              <a:t> Approximately 36,000 new Melanoma annually in the 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Epidemiology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More common in: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fair skinned individuals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outdoor workers or those with significant UV exposure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certain genetic syndromes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Albinism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Xeroderma Pigmentosa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Death Rates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1- Basal cell carcinoma</a:t>
            </a:r>
          </a:p>
          <a:p>
            <a:pPr>
              <a:buFontTx/>
              <a:buChar char="-"/>
            </a:pPr>
            <a:r>
              <a:rPr lang="en-US" dirty="0"/>
              <a:t>very rare, only with tumors &gt; 10cm with rodent ulcers</a:t>
            </a:r>
          </a:p>
          <a:p>
            <a:pPr marL="0" indent="0">
              <a:buNone/>
            </a:pPr>
            <a:r>
              <a:rPr lang="en-US" dirty="0"/>
              <a:t>2- Squamous cell carcinoma</a:t>
            </a:r>
          </a:p>
          <a:p>
            <a:pPr>
              <a:buFontTx/>
              <a:buChar char="-"/>
            </a:pPr>
            <a:r>
              <a:rPr lang="en-US" dirty="0"/>
              <a:t>approximately 2100 annually in US</a:t>
            </a:r>
          </a:p>
          <a:p>
            <a:pPr marL="0" indent="0">
              <a:buNone/>
            </a:pPr>
            <a:r>
              <a:rPr lang="en-US" dirty="0"/>
              <a:t>3- Melanoma</a:t>
            </a:r>
          </a:p>
          <a:p>
            <a:pPr>
              <a:buFontTx/>
              <a:buChar char="-"/>
            </a:pPr>
            <a:r>
              <a:rPr lang="en-US" dirty="0"/>
              <a:t>approximately 7300 annually in 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b="1" dirty="0"/>
              <a:t>Basal Cell Carcinoma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Malignant neoplasm of germinative basal layer of epidermis and hair follicles</a:t>
            </a:r>
          </a:p>
          <a:p>
            <a:r>
              <a:rPr lang="en-US" dirty="0"/>
              <a:t>Rarely metastasize (&lt;0.025%) but can cause extensive tissue damage</a:t>
            </a:r>
          </a:p>
          <a:p>
            <a:r>
              <a:rPr lang="en-US" dirty="0"/>
              <a:t>BCC/SCC ratio is 4:1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BCC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5400" dirty="0"/>
              <a:t>Nodular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/>
              <a:t>Superficial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/>
              <a:t>Morpheaform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/>
              <a:t>Pigmented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927</Words>
  <Application>Microsoft Office PowerPoint</Application>
  <PresentationFormat>On-screen Show (4:3)</PresentationFormat>
  <Paragraphs>155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Wingdings</vt:lpstr>
      <vt:lpstr>Office Theme</vt:lpstr>
      <vt:lpstr>Skin Tumors </vt:lpstr>
      <vt:lpstr>PowerPoint Presentation</vt:lpstr>
      <vt:lpstr> Most Common </vt:lpstr>
      <vt:lpstr> The three most common types of skin cancer really arise from within the epidermis </vt:lpstr>
      <vt:lpstr>Incidence </vt:lpstr>
      <vt:lpstr>Epidemiology  </vt:lpstr>
      <vt:lpstr> Death Rates </vt:lpstr>
      <vt:lpstr> Basal Cell Carcinoma </vt:lpstr>
      <vt:lpstr>BCC Types</vt:lpstr>
      <vt:lpstr> 1- Nodular Basal Cell Carcinoma </vt:lpstr>
      <vt:lpstr>Nodular BCC</vt:lpstr>
      <vt:lpstr> 2- Morpheaform Basal Cell Carcinoma </vt:lpstr>
      <vt:lpstr>Morpheaform BCC</vt:lpstr>
      <vt:lpstr> 3- Superficial Basal Cell Carcinoma </vt:lpstr>
      <vt:lpstr>Superficial BCC</vt:lpstr>
      <vt:lpstr> 4- Pigmented Basal Cell Carcinoma </vt:lpstr>
      <vt:lpstr>Pigmented BCC</vt:lpstr>
      <vt:lpstr> Basal Cell Carcinoma epidemiology  </vt:lpstr>
      <vt:lpstr>Squamous Cell Carcinoma </vt:lpstr>
      <vt:lpstr> Clinical Features of SCC </vt:lpstr>
      <vt:lpstr>PowerPoint Presentation</vt:lpstr>
      <vt:lpstr>PowerPoint Presentation</vt:lpstr>
      <vt:lpstr>PowerPoint Presentation</vt:lpstr>
      <vt:lpstr>PowerPoint Presentation</vt:lpstr>
      <vt:lpstr> Squamous Cell Carcinoma Histology </vt:lpstr>
      <vt:lpstr> Squamous Cell Carcinoma Pathogenesis </vt:lpstr>
      <vt:lpstr> Melanoma </vt:lpstr>
      <vt:lpstr> Etiology: </vt:lpstr>
      <vt:lpstr> Melanoma Risk Factors </vt:lpstr>
      <vt:lpstr> Melanoma Clinical Presentation </vt:lpstr>
      <vt:lpstr>PowerPoint Presentation</vt:lpstr>
      <vt:lpstr>   The ABCDEs of Melanoma  Suspicious moles may have any of  the following features: </vt:lpstr>
      <vt:lpstr> Diagnosis of Skin Cancer  Skin Cancer </vt:lpstr>
      <vt:lpstr>Treatment of Skin Cancer Nonmelanoma Skin Cancer </vt:lpstr>
      <vt:lpstr> Treatment of Melanoma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Skin Cancers </dc:title>
  <dc:creator>SAMI FATEHI</dc:creator>
  <cp:lastModifiedBy>Max Ax</cp:lastModifiedBy>
  <cp:revision>19</cp:revision>
  <dcterms:created xsi:type="dcterms:W3CDTF">2006-08-16T00:00:00Z</dcterms:created>
  <dcterms:modified xsi:type="dcterms:W3CDTF">2020-03-21T17:42:47Z</dcterms:modified>
</cp:coreProperties>
</file>