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83" r:id="rId5"/>
    <p:sldId id="262" r:id="rId6"/>
    <p:sldId id="28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8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 snapToObjects="1">
      <p:cViewPr varScale="1">
        <p:scale>
          <a:sx n="79" d="100"/>
          <a:sy n="79" d="100"/>
        </p:scale>
        <p:origin x="101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A6A77-FDCB-EB4F-97F9-46D09C1722A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F717B-8C61-E54C-8AA9-D5A1E7F16803}">
      <dgm:prSet/>
      <dgm:spPr/>
      <dgm:t>
        <a:bodyPr/>
        <a:lstStyle/>
        <a:p>
          <a:pPr rtl="0"/>
          <a:r>
            <a:rPr lang="en-US" b="1" dirty="0"/>
            <a:t>1- DRESS Syndrome </a:t>
          </a:r>
          <a:endParaRPr lang="en-US" dirty="0"/>
        </a:p>
      </dgm:t>
    </dgm:pt>
    <dgm:pt modelId="{B4BBBB1A-070A-7A49-B82A-0E77FE951818}" type="parTrans" cxnId="{12965578-5B94-9147-A7DC-7AA55FF3632D}">
      <dgm:prSet/>
      <dgm:spPr/>
      <dgm:t>
        <a:bodyPr/>
        <a:lstStyle/>
        <a:p>
          <a:endParaRPr lang="en-US"/>
        </a:p>
      </dgm:t>
    </dgm:pt>
    <dgm:pt modelId="{CFBEF6F9-E8C5-064D-B8D9-FA11E3C911BD}" type="sibTrans" cxnId="{12965578-5B94-9147-A7DC-7AA55FF3632D}">
      <dgm:prSet/>
      <dgm:spPr/>
      <dgm:t>
        <a:bodyPr/>
        <a:lstStyle/>
        <a:p>
          <a:endParaRPr lang="en-US"/>
        </a:p>
      </dgm:t>
    </dgm:pt>
    <dgm:pt modelId="{E1B617AC-F5B3-6D47-B8BA-0208AED181FC}">
      <dgm:prSet/>
      <dgm:spPr/>
      <dgm:t>
        <a:bodyPr/>
        <a:lstStyle/>
        <a:p>
          <a:pPr rtl="0"/>
          <a:r>
            <a:rPr lang="en-US" dirty="0"/>
            <a:t>2- Urticaria</a:t>
          </a:r>
        </a:p>
      </dgm:t>
    </dgm:pt>
    <dgm:pt modelId="{D97D1E85-9B49-2B4F-8CC8-DCE4575E2DD4}" type="parTrans" cxnId="{DF8E9B43-0E47-D94C-8199-4EFC2405239E}">
      <dgm:prSet/>
      <dgm:spPr/>
      <dgm:t>
        <a:bodyPr/>
        <a:lstStyle/>
        <a:p>
          <a:endParaRPr lang="en-US"/>
        </a:p>
      </dgm:t>
    </dgm:pt>
    <dgm:pt modelId="{6E073F48-DC8A-574C-B5EB-02D71DE9194A}" type="sibTrans" cxnId="{DF8E9B43-0E47-D94C-8199-4EFC2405239E}">
      <dgm:prSet/>
      <dgm:spPr/>
      <dgm:t>
        <a:bodyPr/>
        <a:lstStyle/>
        <a:p>
          <a:endParaRPr lang="en-US"/>
        </a:p>
      </dgm:t>
    </dgm:pt>
    <dgm:pt modelId="{0C842A01-B42A-0E41-81AF-9539DBB7CC50}">
      <dgm:prSet/>
      <dgm:spPr/>
      <dgm:t>
        <a:bodyPr/>
        <a:lstStyle/>
        <a:p>
          <a:pPr rtl="0"/>
          <a:r>
            <a:rPr lang="en-US" dirty="0"/>
            <a:t>3- Angioedema/anaphylaxis</a:t>
          </a:r>
        </a:p>
      </dgm:t>
    </dgm:pt>
    <dgm:pt modelId="{6E92924B-ECF8-FE43-A727-AC375D995319}" type="parTrans" cxnId="{F0884CDD-A814-4A4F-8235-67095578D13D}">
      <dgm:prSet/>
      <dgm:spPr/>
      <dgm:t>
        <a:bodyPr/>
        <a:lstStyle/>
        <a:p>
          <a:endParaRPr lang="en-US"/>
        </a:p>
      </dgm:t>
    </dgm:pt>
    <dgm:pt modelId="{039A76AC-C476-AC4D-8026-4B936F9A06A8}" type="sibTrans" cxnId="{F0884CDD-A814-4A4F-8235-67095578D13D}">
      <dgm:prSet/>
      <dgm:spPr/>
      <dgm:t>
        <a:bodyPr/>
        <a:lstStyle/>
        <a:p>
          <a:endParaRPr lang="en-US"/>
        </a:p>
      </dgm:t>
    </dgm:pt>
    <dgm:pt modelId="{2F98E9D1-D7F9-2447-8413-9E19AE5AEB47}">
      <dgm:prSet/>
      <dgm:spPr/>
      <dgm:t>
        <a:bodyPr/>
        <a:lstStyle/>
        <a:p>
          <a:pPr rtl="0"/>
          <a:r>
            <a:rPr lang="en-US" dirty="0"/>
            <a:t>4- Drug-induced exanthems</a:t>
          </a:r>
        </a:p>
      </dgm:t>
    </dgm:pt>
    <dgm:pt modelId="{81021AA0-9D39-3346-99C5-B99B8DA2CCAE}" type="parTrans" cxnId="{E6B5BA5D-05E2-674B-B5AD-C46B58839E7F}">
      <dgm:prSet/>
      <dgm:spPr/>
      <dgm:t>
        <a:bodyPr/>
        <a:lstStyle/>
        <a:p>
          <a:endParaRPr lang="en-US"/>
        </a:p>
      </dgm:t>
    </dgm:pt>
    <dgm:pt modelId="{FA9A19DA-AC87-504A-A8EA-9DCE03D23053}" type="sibTrans" cxnId="{E6B5BA5D-05E2-674B-B5AD-C46B58839E7F}">
      <dgm:prSet/>
      <dgm:spPr/>
      <dgm:t>
        <a:bodyPr/>
        <a:lstStyle/>
        <a:p>
          <a:endParaRPr lang="en-US"/>
        </a:p>
      </dgm:t>
    </dgm:pt>
    <dgm:pt modelId="{99CEB8CD-2598-8443-90EC-E24A066D70B6}">
      <dgm:prSet/>
      <dgm:spPr/>
      <dgm:t>
        <a:bodyPr/>
        <a:lstStyle/>
        <a:p>
          <a:pPr rtl="0"/>
          <a:r>
            <a:rPr lang="en-US" dirty="0"/>
            <a:t>5- Hypersensitivity vasculitis</a:t>
          </a:r>
        </a:p>
      </dgm:t>
    </dgm:pt>
    <dgm:pt modelId="{E8F02423-BF65-5C42-91AD-A1A80B71143D}" type="parTrans" cxnId="{21E99CD9-F2A7-0846-A1DC-D4A1B503A5EB}">
      <dgm:prSet/>
      <dgm:spPr/>
      <dgm:t>
        <a:bodyPr/>
        <a:lstStyle/>
        <a:p>
          <a:endParaRPr lang="en-US"/>
        </a:p>
      </dgm:t>
    </dgm:pt>
    <dgm:pt modelId="{ED0D85D3-AAFA-9A45-A49B-8D07E976CD49}" type="sibTrans" cxnId="{21E99CD9-F2A7-0846-A1DC-D4A1B503A5EB}">
      <dgm:prSet/>
      <dgm:spPr/>
      <dgm:t>
        <a:bodyPr/>
        <a:lstStyle/>
        <a:p>
          <a:endParaRPr lang="en-US"/>
        </a:p>
      </dgm:t>
    </dgm:pt>
    <dgm:pt modelId="{F2722829-9CFA-1D48-8B62-4D6ABC61CB37}">
      <dgm:prSet/>
      <dgm:spPr/>
      <dgm:t>
        <a:bodyPr/>
        <a:lstStyle/>
        <a:p>
          <a:pPr rtl="0"/>
          <a:r>
            <a:rPr lang="en-US" dirty="0"/>
            <a:t>6- Exfoliative dermatitis/Erythroderma</a:t>
          </a:r>
        </a:p>
      </dgm:t>
    </dgm:pt>
    <dgm:pt modelId="{BC6E97E3-D977-C840-B721-A546CEBC1ED6}" type="parTrans" cxnId="{B831AD25-F284-4349-AEF9-759A661B78EF}">
      <dgm:prSet/>
      <dgm:spPr/>
      <dgm:t>
        <a:bodyPr/>
        <a:lstStyle/>
        <a:p>
          <a:endParaRPr lang="en-US"/>
        </a:p>
      </dgm:t>
    </dgm:pt>
    <dgm:pt modelId="{FA509257-34E0-2840-86C3-E644215338EF}" type="sibTrans" cxnId="{B831AD25-F284-4349-AEF9-759A661B78EF}">
      <dgm:prSet/>
      <dgm:spPr/>
      <dgm:t>
        <a:bodyPr/>
        <a:lstStyle/>
        <a:p>
          <a:endParaRPr lang="en-US"/>
        </a:p>
      </dgm:t>
    </dgm:pt>
    <dgm:pt modelId="{C49CDFA2-8328-3940-A9E5-5BCA9F487A00}">
      <dgm:prSet/>
      <dgm:spPr/>
      <dgm:t>
        <a:bodyPr/>
        <a:lstStyle/>
        <a:p>
          <a:pPr rtl="0"/>
          <a:r>
            <a:rPr lang="en-US" dirty="0"/>
            <a:t>7- SJS/TEN</a:t>
          </a:r>
        </a:p>
      </dgm:t>
    </dgm:pt>
    <dgm:pt modelId="{88F4C455-8853-3C41-8566-36E5444AEFAA}" type="parTrans" cxnId="{497AD706-2AAA-ED44-BED5-AEA00B45B1F6}">
      <dgm:prSet/>
      <dgm:spPr/>
      <dgm:t>
        <a:bodyPr/>
        <a:lstStyle/>
        <a:p>
          <a:endParaRPr lang="en-US"/>
        </a:p>
      </dgm:t>
    </dgm:pt>
    <dgm:pt modelId="{85D5D19E-A18C-A643-B615-7A035401E5A9}" type="sibTrans" cxnId="{497AD706-2AAA-ED44-BED5-AEA00B45B1F6}">
      <dgm:prSet/>
      <dgm:spPr/>
      <dgm:t>
        <a:bodyPr/>
        <a:lstStyle/>
        <a:p>
          <a:endParaRPr lang="en-US"/>
        </a:p>
      </dgm:t>
    </dgm:pt>
    <dgm:pt modelId="{9C243B58-BA26-D745-A336-F5787134865B}">
      <dgm:prSet/>
      <dgm:spPr/>
      <dgm:t>
        <a:bodyPr/>
        <a:lstStyle/>
        <a:p>
          <a:pPr rtl="0"/>
          <a:r>
            <a:rPr lang="en-US" dirty="0"/>
            <a:t>8- Fixed drug eruption</a:t>
          </a:r>
        </a:p>
      </dgm:t>
    </dgm:pt>
    <dgm:pt modelId="{0F5034BD-0640-DB4E-B4DF-29AA2DE804B0}" type="parTrans" cxnId="{17F9168E-B767-4945-9907-60D63D9E99BC}">
      <dgm:prSet/>
      <dgm:spPr/>
      <dgm:t>
        <a:bodyPr/>
        <a:lstStyle/>
        <a:p>
          <a:endParaRPr lang="en-US"/>
        </a:p>
      </dgm:t>
    </dgm:pt>
    <dgm:pt modelId="{5F91573C-2DED-2747-B499-3A12C3002680}" type="sibTrans" cxnId="{17F9168E-B767-4945-9907-60D63D9E99BC}">
      <dgm:prSet/>
      <dgm:spPr/>
      <dgm:t>
        <a:bodyPr/>
        <a:lstStyle/>
        <a:p>
          <a:endParaRPr lang="en-US"/>
        </a:p>
      </dgm:t>
    </dgm:pt>
    <dgm:pt modelId="{96B80428-69D6-D249-9771-60484EBA466D}">
      <dgm:prSet/>
      <dgm:spPr/>
      <dgm:t>
        <a:bodyPr/>
        <a:lstStyle/>
        <a:p>
          <a:pPr rtl="0"/>
          <a:r>
            <a:rPr lang="en-US" dirty="0"/>
            <a:t>9- Photosensitivity</a:t>
          </a:r>
        </a:p>
      </dgm:t>
    </dgm:pt>
    <dgm:pt modelId="{523B18A8-6E44-A644-8437-6F2E10058168}" type="parTrans" cxnId="{37F6934C-FADC-5D4F-A87D-25444C8597AF}">
      <dgm:prSet/>
      <dgm:spPr/>
      <dgm:t>
        <a:bodyPr/>
        <a:lstStyle/>
        <a:p>
          <a:endParaRPr lang="en-US"/>
        </a:p>
      </dgm:t>
    </dgm:pt>
    <dgm:pt modelId="{0C103758-B6DD-664F-AD44-932BE108DE77}" type="sibTrans" cxnId="{37F6934C-FADC-5D4F-A87D-25444C8597AF}">
      <dgm:prSet/>
      <dgm:spPr/>
      <dgm:t>
        <a:bodyPr/>
        <a:lstStyle/>
        <a:p>
          <a:pPr rtl="1"/>
          <a:endParaRPr lang="en-US"/>
        </a:p>
      </dgm:t>
    </dgm:pt>
    <dgm:pt modelId="{00FA5D57-2CBA-9641-8B46-DECDC0E7D73F}" type="pres">
      <dgm:prSet presAssocID="{3C4A6A77-FDCB-EB4F-97F9-46D09C1722AE}" presName="linear" presStyleCnt="0">
        <dgm:presLayoutVars>
          <dgm:animLvl val="lvl"/>
          <dgm:resizeHandles val="exact"/>
        </dgm:presLayoutVars>
      </dgm:prSet>
      <dgm:spPr/>
    </dgm:pt>
    <dgm:pt modelId="{4569D6B9-DE6C-BA4E-9D2D-02FF528DB269}" type="pres">
      <dgm:prSet presAssocID="{1C5F717B-8C61-E54C-8AA9-D5A1E7F16803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D13E4590-BFB5-F249-AADE-FD30D495F434}" type="pres">
      <dgm:prSet presAssocID="{CFBEF6F9-E8C5-064D-B8D9-FA11E3C911BD}" presName="spacer" presStyleCnt="0"/>
      <dgm:spPr/>
    </dgm:pt>
    <dgm:pt modelId="{0E83702D-5459-8644-BF5E-977D347CBF87}" type="pres">
      <dgm:prSet presAssocID="{E1B617AC-F5B3-6D47-B8BA-0208AED181F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E47EEF3-6780-A142-B67B-67D24174371F}" type="pres">
      <dgm:prSet presAssocID="{6E073F48-DC8A-574C-B5EB-02D71DE9194A}" presName="spacer" presStyleCnt="0"/>
      <dgm:spPr/>
    </dgm:pt>
    <dgm:pt modelId="{840E554E-F23E-EC48-9BA7-357C92F19F06}" type="pres">
      <dgm:prSet presAssocID="{0C842A01-B42A-0E41-81AF-9539DBB7CC50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7332C454-B7B4-4A45-B690-EB35F359A7F1}" type="pres">
      <dgm:prSet presAssocID="{039A76AC-C476-AC4D-8026-4B936F9A06A8}" presName="spacer" presStyleCnt="0"/>
      <dgm:spPr/>
    </dgm:pt>
    <dgm:pt modelId="{DD1D9D2B-E9FB-6F4E-BFFB-21B0ADF1EA99}" type="pres">
      <dgm:prSet presAssocID="{2F98E9D1-D7F9-2447-8413-9E19AE5AEB4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32FF0D6-A850-544E-BC6A-F5D8E651340D}" type="pres">
      <dgm:prSet presAssocID="{FA9A19DA-AC87-504A-A8EA-9DCE03D23053}" presName="spacer" presStyleCnt="0"/>
      <dgm:spPr/>
    </dgm:pt>
    <dgm:pt modelId="{A2A88207-E9F2-494D-AB72-73A52299B567}" type="pres">
      <dgm:prSet presAssocID="{99CEB8CD-2598-8443-90EC-E24A066D70B6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E08628D8-6358-BB4C-A602-49365B00E412}" type="pres">
      <dgm:prSet presAssocID="{ED0D85D3-AAFA-9A45-A49B-8D07E976CD49}" presName="spacer" presStyleCnt="0"/>
      <dgm:spPr/>
    </dgm:pt>
    <dgm:pt modelId="{78FD7C14-4BB7-0F4C-AC51-3A388E3ACDEC}" type="pres">
      <dgm:prSet presAssocID="{F2722829-9CFA-1D48-8B62-4D6ABC61CB3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58CC9A1-0275-854F-B1D5-DA629C1E6EF2}" type="pres">
      <dgm:prSet presAssocID="{FA509257-34E0-2840-86C3-E644215338EF}" presName="spacer" presStyleCnt="0"/>
      <dgm:spPr/>
    </dgm:pt>
    <dgm:pt modelId="{4260AD46-4583-1342-8F3D-B63F3948B85F}" type="pres">
      <dgm:prSet presAssocID="{C49CDFA2-8328-3940-A9E5-5BCA9F487A00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E4243F2-EC5D-FC4C-9437-EAE02D754712}" type="pres">
      <dgm:prSet presAssocID="{85D5D19E-A18C-A643-B615-7A035401E5A9}" presName="spacer" presStyleCnt="0"/>
      <dgm:spPr/>
    </dgm:pt>
    <dgm:pt modelId="{6066AA7B-790E-2346-B2B2-592C27414335}" type="pres">
      <dgm:prSet presAssocID="{9C243B58-BA26-D745-A336-F5787134865B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10671CE-E6B7-6E43-8B23-4C0FD43ABCDA}" type="pres">
      <dgm:prSet presAssocID="{5F91573C-2DED-2747-B499-3A12C3002680}" presName="spacer" presStyleCnt="0"/>
      <dgm:spPr/>
    </dgm:pt>
    <dgm:pt modelId="{6ED6D0FB-237E-834C-94F0-AEF0CED0ADFA}" type="pres">
      <dgm:prSet presAssocID="{96B80428-69D6-D249-9771-60484EBA466D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97AD706-2AAA-ED44-BED5-AEA00B45B1F6}" srcId="{3C4A6A77-FDCB-EB4F-97F9-46D09C1722AE}" destId="{C49CDFA2-8328-3940-A9E5-5BCA9F487A00}" srcOrd="6" destOrd="0" parTransId="{88F4C455-8853-3C41-8566-36E5444AEFAA}" sibTransId="{85D5D19E-A18C-A643-B615-7A035401E5A9}"/>
    <dgm:cxn modelId="{B831AD25-F284-4349-AEF9-759A661B78EF}" srcId="{3C4A6A77-FDCB-EB4F-97F9-46D09C1722AE}" destId="{F2722829-9CFA-1D48-8B62-4D6ABC61CB37}" srcOrd="5" destOrd="0" parTransId="{BC6E97E3-D977-C840-B721-A546CEBC1ED6}" sibTransId="{FA509257-34E0-2840-86C3-E644215338EF}"/>
    <dgm:cxn modelId="{0CD3C028-87D0-204F-A3FE-68AAA6A6027B}" type="presOf" srcId="{C49CDFA2-8328-3940-A9E5-5BCA9F487A00}" destId="{4260AD46-4583-1342-8F3D-B63F3948B85F}" srcOrd="0" destOrd="0" presId="urn:microsoft.com/office/officeart/2005/8/layout/vList2"/>
    <dgm:cxn modelId="{A107A22F-4B6C-D047-9060-FC865BE6D87A}" type="presOf" srcId="{0C842A01-B42A-0E41-81AF-9539DBB7CC50}" destId="{840E554E-F23E-EC48-9BA7-357C92F19F06}" srcOrd="0" destOrd="0" presId="urn:microsoft.com/office/officeart/2005/8/layout/vList2"/>
    <dgm:cxn modelId="{F4D5CE34-54A6-B74C-A797-BDEDAA5881B1}" type="presOf" srcId="{9C243B58-BA26-D745-A336-F5787134865B}" destId="{6066AA7B-790E-2346-B2B2-592C27414335}" srcOrd="0" destOrd="0" presId="urn:microsoft.com/office/officeart/2005/8/layout/vList2"/>
    <dgm:cxn modelId="{E6B5BA5D-05E2-674B-B5AD-C46B58839E7F}" srcId="{3C4A6A77-FDCB-EB4F-97F9-46D09C1722AE}" destId="{2F98E9D1-D7F9-2447-8413-9E19AE5AEB47}" srcOrd="3" destOrd="0" parTransId="{81021AA0-9D39-3346-99C5-B99B8DA2CCAE}" sibTransId="{FA9A19DA-AC87-504A-A8EA-9DCE03D23053}"/>
    <dgm:cxn modelId="{DF8E9B43-0E47-D94C-8199-4EFC2405239E}" srcId="{3C4A6A77-FDCB-EB4F-97F9-46D09C1722AE}" destId="{E1B617AC-F5B3-6D47-B8BA-0208AED181FC}" srcOrd="1" destOrd="0" parTransId="{D97D1E85-9B49-2B4F-8CC8-DCE4575E2DD4}" sibTransId="{6E073F48-DC8A-574C-B5EB-02D71DE9194A}"/>
    <dgm:cxn modelId="{DDEE6F65-41B0-5247-9374-3A20C457ED2F}" type="presOf" srcId="{99CEB8CD-2598-8443-90EC-E24A066D70B6}" destId="{A2A88207-E9F2-494D-AB72-73A52299B567}" srcOrd="0" destOrd="0" presId="urn:microsoft.com/office/officeart/2005/8/layout/vList2"/>
    <dgm:cxn modelId="{37F6934C-FADC-5D4F-A87D-25444C8597AF}" srcId="{3C4A6A77-FDCB-EB4F-97F9-46D09C1722AE}" destId="{96B80428-69D6-D249-9771-60484EBA466D}" srcOrd="8" destOrd="0" parTransId="{523B18A8-6E44-A644-8437-6F2E10058168}" sibTransId="{0C103758-B6DD-664F-AD44-932BE108DE77}"/>
    <dgm:cxn modelId="{FAF7604F-F1A5-CA49-988F-9B1DE077DA74}" type="presOf" srcId="{E1B617AC-F5B3-6D47-B8BA-0208AED181FC}" destId="{0E83702D-5459-8644-BF5E-977D347CBF87}" srcOrd="0" destOrd="0" presId="urn:microsoft.com/office/officeart/2005/8/layout/vList2"/>
    <dgm:cxn modelId="{7DE5E974-F6EC-5741-BB8D-4626CBEEB930}" type="presOf" srcId="{2F98E9D1-D7F9-2447-8413-9E19AE5AEB47}" destId="{DD1D9D2B-E9FB-6F4E-BFFB-21B0ADF1EA99}" srcOrd="0" destOrd="0" presId="urn:microsoft.com/office/officeart/2005/8/layout/vList2"/>
    <dgm:cxn modelId="{12965578-5B94-9147-A7DC-7AA55FF3632D}" srcId="{3C4A6A77-FDCB-EB4F-97F9-46D09C1722AE}" destId="{1C5F717B-8C61-E54C-8AA9-D5A1E7F16803}" srcOrd="0" destOrd="0" parTransId="{B4BBBB1A-070A-7A49-B82A-0E77FE951818}" sibTransId="{CFBEF6F9-E8C5-064D-B8D9-FA11E3C911BD}"/>
    <dgm:cxn modelId="{17F9168E-B767-4945-9907-60D63D9E99BC}" srcId="{3C4A6A77-FDCB-EB4F-97F9-46D09C1722AE}" destId="{9C243B58-BA26-D745-A336-F5787134865B}" srcOrd="7" destOrd="0" parTransId="{0F5034BD-0640-DB4E-B4DF-29AA2DE804B0}" sibTransId="{5F91573C-2DED-2747-B499-3A12C3002680}"/>
    <dgm:cxn modelId="{4600979B-9FEE-F740-82D1-EAD7A949778F}" type="presOf" srcId="{1C5F717B-8C61-E54C-8AA9-D5A1E7F16803}" destId="{4569D6B9-DE6C-BA4E-9D2D-02FF528DB269}" srcOrd="0" destOrd="0" presId="urn:microsoft.com/office/officeart/2005/8/layout/vList2"/>
    <dgm:cxn modelId="{C3E63ABA-676D-1147-9EF6-6CE358631E19}" type="presOf" srcId="{96B80428-69D6-D249-9771-60484EBA466D}" destId="{6ED6D0FB-237E-834C-94F0-AEF0CED0ADFA}" srcOrd="0" destOrd="0" presId="urn:microsoft.com/office/officeart/2005/8/layout/vList2"/>
    <dgm:cxn modelId="{1C84CBD6-0249-8149-813B-74168367398E}" type="presOf" srcId="{3C4A6A77-FDCB-EB4F-97F9-46D09C1722AE}" destId="{00FA5D57-2CBA-9641-8B46-DECDC0E7D73F}" srcOrd="0" destOrd="0" presId="urn:microsoft.com/office/officeart/2005/8/layout/vList2"/>
    <dgm:cxn modelId="{21E99CD9-F2A7-0846-A1DC-D4A1B503A5EB}" srcId="{3C4A6A77-FDCB-EB4F-97F9-46D09C1722AE}" destId="{99CEB8CD-2598-8443-90EC-E24A066D70B6}" srcOrd="4" destOrd="0" parTransId="{E8F02423-BF65-5C42-91AD-A1A80B71143D}" sibTransId="{ED0D85D3-AAFA-9A45-A49B-8D07E976CD49}"/>
    <dgm:cxn modelId="{F0884CDD-A814-4A4F-8235-67095578D13D}" srcId="{3C4A6A77-FDCB-EB4F-97F9-46D09C1722AE}" destId="{0C842A01-B42A-0E41-81AF-9539DBB7CC50}" srcOrd="2" destOrd="0" parTransId="{6E92924B-ECF8-FE43-A727-AC375D995319}" sibTransId="{039A76AC-C476-AC4D-8026-4B936F9A06A8}"/>
    <dgm:cxn modelId="{9C169EE6-3FDE-F542-882A-BD3D2876CB44}" type="presOf" srcId="{F2722829-9CFA-1D48-8B62-4D6ABC61CB37}" destId="{78FD7C14-4BB7-0F4C-AC51-3A388E3ACDEC}" srcOrd="0" destOrd="0" presId="urn:microsoft.com/office/officeart/2005/8/layout/vList2"/>
    <dgm:cxn modelId="{E01ACAD0-291F-1B43-816A-A6BDFE65C0D5}" type="presParOf" srcId="{00FA5D57-2CBA-9641-8B46-DECDC0E7D73F}" destId="{4569D6B9-DE6C-BA4E-9D2D-02FF528DB269}" srcOrd="0" destOrd="0" presId="urn:microsoft.com/office/officeart/2005/8/layout/vList2"/>
    <dgm:cxn modelId="{0EF6A368-0AAF-7546-BB45-967641A4F2BC}" type="presParOf" srcId="{00FA5D57-2CBA-9641-8B46-DECDC0E7D73F}" destId="{D13E4590-BFB5-F249-AADE-FD30D495F434}" srcOrd="1" destOrd="0" presId="urn:microsoft.com/office/officeart/2005/8/layout/vList2"/>
    <dgm:cxn modelId="{587B698A-4230-3C47-9E8D-A79A9195195A}" type="presParOf" srcId="{00FA5D57-2CBA-9641-8B46-DECDC0E7D73F}" destId="{0E83702D-5459-8644-BF5E-977D347CBF87}" srcOrd="2" destOrd="0" presId="urn:microsoft.com/office/officeart/2005/8/layout/vList2"/>
    <dgm:cxn modelId="{F0A40CD2-9EA3-944F-AA78-D2246F4B07B1}" type="presParOf" srcId="{00FA5D57-2CBA-9641-8B46-DECDC0E7D73F}" destId="{5E47EEF3-6780-A142-B67B-67D24174371F}" srcOrd="3" destOrd="0" presId="urn:microsoft.com/office/officeart/2005/8/layout/vList2"/>
    <dgm:cxn modelId="{2E148F55-1661-774B-A8FC-2CC85608C53B}" type="presParOf" srcId="{00FA5D57-2CBA-9641-8B46-DECDC0E7D73F}" destId="{840E554E-F23E-EC48-9BA7-357C92F19F06}" srcOrd="4" destOrd="0" presId="urn:microsoft.com/office/officeart/2005/8/layout/vList2"/>
    <dgm:cxn modelId="{015A9058-46C3-624F-8CD1-C8D2BBBB8B85}" type="presParOf" srcId="{00FA5D57-2CBA-9641-8B46-DECDC0E7D73F}" destId="{7332C454-B7B4-4A45-B690-EB35F359A7F1}" srcOrd="5" destOrd="0" presId="urn:microsoft.com/office/officeart/2005/8/layout/vList2"/>
    <dgm:cxn modelId="{4C200FC8-4303-2A42-970A-6453AB4EF38E}" type="presParOf" srcId="{00FA5D57-2CBA-9641-8B46-DECDC0E7D73F}" destId="{DD1D9D2B-E9FB-6F4E-BFFB-21B0ADF1EA99}" srcOrd="6" destOrd="0" presId="urn:microsoft.com/office/officeart/2005/8/layout/vList2"/>
    <dgm:cxn modelId="{F4DE9ACC-777A-1242-8E95-C95D5EE29B1B}" type="presParOf" srcId="{00FA5D57-2CBA-9641-8B46-DECDC0E7D73F}" destId="{132FF0D6-A850-544E-BC6A-F5D8E651340D}" srcOrd="7" destOrd="0" presId="urn:microsoft.com/office/officeart/2005/8/layout/vList2"/>
    <dgm:cxn modelId="{280F951E-DA34-004E-9E23-B55D7D1B9685}" type="presParOf" srcId="{00FA5D57-2CBA-9641-8B46-DECDC0E7D73F}" destId="{A2A88207-E9F2-494D-AB72-73A52299B567}" srcOrd="8" destOrd="0" presId="urn:microsoft.com/office/officeart/2005/8/layout/vList2"/>
    <dgm:cxn modelId="{ADF14CC0-0249-6D49-B431-90EB10B0300C}" type="presParOf" srcId="{00FA5D57-2CBA-9641-8B46-DECDC0E7D73F}" destId="{E08628D8-6358-BB4C-A602-49365B00E412}" srcOrd="9" destOrd="0" presId="urn:microsoft.com/office/officeart/2005/8/layout/vList2"/>
    <dgm:cxn modelId="{4DF2BB13-3BDF-C94A-BC9C-D624CA7261A5}" type="presParOf" srcId="{00FA5D57-2CBA-9641-8B46-DECDC0E7D73F}" destId="{78FD7C14-4BB7-0F4C-AC51-3A388E3ACDEC}" srcOrd="10" destOrd="0" presId="urn:microsoft.com/office/officeart/2005/8/layout/vList2"/>
    <dgm:cxn modelId="{93D0099D-C401-654D-97F9-DB11B438A21A}" type="presParOf" srcId="{00FA5D57-2CBA-9641-8B46-DECDC0E7D73F}" destId="{558CC9A1-0275-854F-B1D5-DA629C1E6EF2}" srcOrd="11" destOrd="0" presId="urn:microsoft.com/office/officeart/2005/8/layout/vList2"/>
    <dgm:cxn modelId="{4DA2C5FD-C36B-764B-B5A0-C023E5E01C20}" type="presParOf" srcId="{00FA5D57-2CBA-9641-8B46-DECDC0E7D73F}" destId="{4260AD46-4583-1342-8F3D-B63F3948B85F}" srcOrd="12" destOrd="0" presId="urn:microsoft.com/office/officeart/2005/8/layout/vList2"/>
    <dgm:cxn modelId="{321BD672-4655-1D40-AE4A-9E388F79EF31}" type="presParOf" srcId="{00FA5D57-2CBA-9641-8B46-DECDC0E7D73F}" destId="{2E4243F2-EC5D-FC4C-9437-EAE02D754712}" srcOrd="13" destOrd="0" presId="urn:microsoft.com/office/officeart/2005/8/layout/vList2"/>
    <dgm:cxn modelId="{89246E47-D709-EA41-8212-D92F6615CCB6}" type="presParOf" srcId="{00FA5D57-2CBA-9641-8B46-DECDC0E7D73F}" destId="{6066AA7B-790E-2346-B2B2-592C27414335}" srcOrd="14" destOrd="0" presId="urn:microsoft.com/office/officeart/2005/8/layout/vList2"/>
    <dgm:cxn modelId="{A823F579-3BF7-8B48-AE79-4ECE9DB6BC2C}" type="presParOf" srcId="{00FA5D57-2CBA-9641-8B46-DECDC0E7D73F}" destId="{410671CE-E6B7-6E43-8B23-4C0FD43ABCDA}" srcOrd="15" destOrd="0" presId="urn:microsoft.com/office/officeart/2005/8/layout/vList2"/>
    <dgm:cxn modelId="{9C1C7D1D-BA86-814C-A960-9DA5B45B3B1C}" type="presParOf" srcId="{00FA5D57-2CBA-9641-8B46-DECDC0E7D73F}" destId="{6ED6D0FB-237E-834C-94F0-AEF0CED0ADF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C02C77-6178-2547-8241-50B35B170B1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A0F83-CE17-2948-AF85-4CF53BB44DBC}">
      <dgm:prSet/>
      <dgm:spPr/>
      <dgm:t>
        <a:bodyPr/>
        <a:lstStyle/>
        <a:p>
          <a:pPr rtl="0"/>
          <a:r>
            <a:rPr lang="en-US" dirty="0"/>
            <a:t>Stevens-Johnson Syndrome and toxic epidermal necrolysis are likely two manifestations on the same spectrum.  </a:t>
          </a:r>
        </a:p>
        <a:p>
          <a:pPr rtl="0"/>
          <a:r>
            <a:rPr lang="en-US" dirty="0"/>
            <a:t>The disease is best termed SJS when epidermal detachment involves less than 10% of the body surface area, whereas TEN involves greater than 30%.</a:t>
          </a:r>
        </a:p>
      </dgm:t>
    </dgm:pt>
    <dgm:pt modelId="{83210A4B-DDA4-5E41-96F7-B344F9428070}" type="parTrans" cxnId="{228B819E-C55B-5246-B202-3B1798A8ACAC}">
      <dgm:prSet/>
      <dgm:spPr/>
      <dgm:t>
        <a:bodyPr/>
        <a:lstStyle/>
        <a:p>
          <a:endParaRPr lang="en-US"/>
        </a:p>
      </dgm:t>
    </dgm:pt>
    <dgm:pt modelId="{873670CC-93A4-4A49-B3EB-B95707563C11}" type="sibTrans" cxnId="{228B819E-C55B-5246-B202-3B1798A8ACAC}">
      <dgm:prSet/>
      <dgm:spPr/>
      <dgm:t>
        <a:bodyPr/>
        <a:lstStyle/>
        <a:p>
          <a:endParaRPr lang="en-US"/>
        </a:p>
      </dgm:t>
    </dgm:pt>
    <dgm:pt modelId="{450C6D94-0936-E14D-A6DF-2DCF5C079786}">
      <dgm:prSet/>
      <dgm:spPr/>
      <dgm:t>
        <a:bodyPr/>
        <a:lstStyle/>
        <a:p>
          <a:pPr rtl="0"/>
          <a:r>
            <a:rPr lang="en-US" dirty="0"/>
            <a:t>SJS is usually drug induced and can be fatal.</a:t>
          </a:r>
        </a:p>
      </dgm:t>
    </dgm:pt>
    <dgm:pt modelId="{45ACA433-E0AF-8F47-A399-0B692E89BF17}" type="parTrans" cxnId="{57386503-DC11-4A48-9AE8-E17131A3B4B4}">
      <dgm:prSet/>
      <dgm:spPr/>
      <dgm:t>
        <a:bodyPr/>
        <a:lstStyle/>
        <a:p>
          <a:endParaRPr lang="en-US"/>
        </a:p>
      </dgm:t>
    </dgm:pt>
    <dgm:pt modelId="{1E286BF7-166F-3842-BC62-BCB42E694172}" type="sibTrans" cxnId="{57386503-DC11-4A48-9AE8-E17131A3B4B4}">
      <dgm:prSet/>
      <dgm:spPr/>
      <dgm:t>
        <a:bodyPr/>
        <a:lstStyle/>
        <a:p>
          <a:endParaRPr lang="en-US"/>
        </a:p>
      </dgm:t>
    </dgm:pt>
    <dgm:pt modelId="{06B02DD6-BF92-8845-9038-81FF55114819}">
      <dgm:prSet/>
      <dgm:spPr/>
      <dgm:t>
        <a:bodyPr/>
        <a:lstStyle/>
        <a:p>
          <a:pPr rtl="0"/>
          <a:r>
            <a:rPr lang="en-US"/>
            <a:t>SJS and TEN usually occur 1-3 weeks after exposure, but can occur more rapidly with re-exposure, which suggests an immunologic mechanism.</a:t>
          </a:r>
        </a:p>
      </dgm:t>
    </dgm:pt>
    <dgm:pt modelId="{3FEF413F-2D0F-8B45-845F-C513E236DB7E}" type="parTrans" cxnId="{EAD0308F-2F97-6547-8393-B786868A0C33}">
      <dgm:prSet/>
      <dgm:spPr/>
      <dgm:t>
        <a:bodyPr/>
        <a:lstStyle/>
        <a:p>
          <a:endParaRPr lang="en-US"/>
        </a:p>
      </dgm:t>
    </dgm:pt>
    <dgm:pt modelId="{F16A7DCF-7CDD-C443-9A59-E8E14FFDBCB8}" type="sibTrans" cxnId="{EAD0308F-2F97-6547-8393-B786868A0C33}">
      <dgm:prSet/>
      <dgm:spPr/>
      <dgm:t>
        <a:bodyPr/>
        <a:lstStyle/>
        <a:p>
          <a:endParaRPr lang="en-US"/>
        </a:p>
      </dgm:t>
    </dgm:pt>
    <dgm:pt modelId="{21753B09-DF2B-154A-A5A6-4BDE2F1C5929}">
      <dgm:prSet/>
      <dgm:spPr/>
      <dgm:t>
        <a:bodyPr/>
        <a:lstStyle/>
        <a:p>
          <a:pPr rtl="0"/>
          <a:r>
            <a:rPr lang="en-US"/>
            <a:t>Mucosal involvement is seen in 90% of cases, including painful crusts and erosions on the oral mucosa, conjuntivae, and genital mucosa.</a:t>
          </a:r>
        </a:p>
      </dgm:t>
    </dgm:pt>
    <dgm:pt modelId="{65FDE33E-EE63-6D44-A183-D8A0A0B4661A}" type="parTrans" cxnId="{55A03E92-3C8A-2C4A-B271-2EBB0D9D4C42}">
      <dgm:prSet/>
      <dgm:spPr/>
      <dgm:t>
        <a:bodyPr/>
        <a:lstStyle/>
        <a:p>
          <a:endParaRPr lang="en-US"/>
        </a:p>
      </dgm:t>
    </dgm:pt>
    <dgm:pt modelId="{EFF22BCE-7ED1-9E41-A92F-D24CD8BE87A7}" type="sibTrans" cxnId="{55A03E92-3C8A-2C4A-B271-2EBB0D9D4C42}">
      <dgm:prSet/>
      <dgm:spPr/>
      <dgm:t>
        <a:bodyPr/>
        <a:lstStyle/>
        <a:p>
          <a:pPr rtl="1"/>
          <a:endParaRPr lang="en-US"/>
        </a:p>
      </dgm:t>
    </dgm:pt>
    <dgm:pt modelId="{49A27EA4-6B6A-F84F-B620-D84F7925517D}" type="pres">
      <dgm:prSet presAssocID="{C8C02C77-6178-2547-8241-50B35B170B16}" presName="linear" presStyleCnt="0">
        <dgm:presLayoutVars>
          <dgm:animLvl val="lvl"/>
          <dgm:resizeHandles val="exact"/>
        </dgm:presLayoutVars>
      </dgm:prSet>
      <dgm:spPr/>
    </dgm:pt>
    <dgm:pt modelId="{8C5818D3-630B-3147-92C7-D4E87E2A2BCD}" type="pres">
      <dgm:prSet presAssocID="{178A0F83-CE17-2948-AF85-4CF53BB44D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F93311-FA9E-1F43-9B5E-BB87CF55D59B}" type="pres">
      <dgm:prSet presAssocID="{873670CC-93A4-4A49-B3EB-B95707563C11}" presName="spacer" presStyleCnt="0"/>
      <dgm:spPr/>
    </dgm:pt>
    <dgm:pt modelId="{320BB9AF-9FA8-DD4F-995C-76DB2608A94E}" type="pres">
      <dgm:prSet presAssocID="{450C6D94-0936-E14D-A6DF-2DCF5C079786}" presName="parentText" presStyleLbl="node1" presStyleIdx="1" presStyleCnt="4" custScaleY="66201">
        <dgm:presLayoutVars>
          <dgm:chMax val="0"/>
          <dgm:bulletEnabled val="1"/>
        </dgm:presLayoutVars>
      </dgm:prSet>
      <dgm:spPr/>
    </dgm:pt>
    <dgm:pt modelId="{DE10D405-E7D5-3840-9BCC-4FA58732A36F}" type="pres">
      <dgm:prSet presAssocID="{1E286BF7-166F-3842-BC62-BCB42E694172}" presName="spacer" presStyleCnt="0"/>
      <dgm:spPr/>
    </dgm:pt>
    <dgm:pt modelId="{D76C66FC-7853-A649-82A9-B74962E29E08}" type="pres">
      <dgm:prSet presAssocID="{06B02DD6-BF92-8845-9038-81FF551148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808D42-5AE5-2544-AC7B-C0265223B151}" type="pres">
      <dgm:prSet presAssocID="{F16A7DCF-7CDD-C443-9A59-E8E14FFDBCB8}" presName="spacer" presStyleCnt="0"/>
      <dgm:spPr/>
    </dgm:pt>
    <dgm:pt modelId="{A8C36A3A-B094-4947-A366-2952AF0897C9}" type="pres">
      <dgm:prSet presAssocID="{21753B09-DF2B-154A-A5A6-4BDE2F1C592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7386503-DC11-4A48-9AE8-E17131A3B4B4}" srcId="{C8C02C77-6178-2547-8241-50B35B170B16}" destId="{450C6D94-0936-E14D-A6DF-2DCF5C079786}" srcOrd="1" destOrd="0" parTransId="{45ACA433-E0AF-8F47-A399-0B692E89BF17}" sibTransId="{1E286BF7-166F-3842-BC62-BCB42E694172}"/>
    <dgm:cxn modelId="{AC9BF21F-B4E7-7B4C-9E31-08DF4E6A0FBD}" type="presOf" srcId="{178A0F83-CE17-2948-AF85-4CF53BB44DBC}" destId="{8C5818D3-630B-3147-92C7-D4E87E2A2BCD}" srcOrd="0" destOrd="0" presId="urn:microsoft.com/office/officeart/2005/8/layout/vList2"/>
    <dgm:cxn modelId="{EAD0308F-2F97-6547-8393-B786868A0C33}" srcId="{C8C02C77-6178-2547-8241-50B35B170B16}" destId="{06B02DD6-BF92-8845-9038-81FF55114819}" srcOrd="2" destOrd="0" parTransId="{3FEF413F-2D0F-8B45-845F-C513E236DB7E}" sibTransId="{F16A7DCF-7CDD-C443-9A59-E8E14FFDBCB8}"/>
    <dgm:cxn modelId="{55A03E92-3C8A-2C4A-B271-2EBB0D9D4C42}" srcId="{C8C02C77-6178-2547-8241-50B35B170B16}" destId="{21753B09-DF2B-154A-A5A6-4BDE2F1C5929}" srcOrd="3" destOrd="0" parTransId="{65FDE33E-EE63-6D44-A183-D8A0A0B4661A}" sibTransId="{EFF22BCE-7ED1-9E41-A92F-D24CD8BE87A7}"/>
    <dgm:cxn modelId="{228B819E-C55B-5246-B202-3B1798A8ACAC}" srcId="{C8C02C77-6178-2547-8241-50B35B170B16}" destId="{178A0F83-CE17-2948-AF85-4CF53BB44DBC}" srcOrd="0" destOrd="0" parTransId="{83210A4B-DDA4-5E41-96F7-B344F9428070}" sibTransId="{873670CC-93A4-4A49-B3EB-B95707563C11}"/>
    <dgm:cxn modelId="{81803BB1-B5DE-F048-AC6D-AF9270B0D0B3}" type="presOf" srcId="{C8C02C77-6178-2547-8241-50B35B170B16}" destId="{49A27EA4-6B6A-F84F-B620-D84F7925517D}" srcOrd="0" destOrd="0" presId="urn:microsoft.com/office/officeart/2005/8/layout/vList2"/>
    <dgm:cxn modelId="{BC9EA2D3-4164-0C45-AF12-0BDA9823E8EF}" type="presOf" srcId="{450C6D94-0936-E14D-A6DF-2DCF5C079786}" destId="{320BB9AF-9FA8-DD4F-995C-76DB2608A94E}" srcOrd="0" destOrd="0" presId="urn:microsoft.com/office/officeart/2005/8/layout/vList2"/>
    <dgm:cxn modelId="{B885E0F9-E61B-1740-83B6-CDD8F5D691D7}" type="presOf" srcId="{21753B09-DF2B-154A-A5A6-4BDE2F1C5929}" destId="{A8C36A3A-B094-4947-A366-2952AF0897C9}" srcOrd="0" destOrd="0" presId="urn:microsoft.com/office/officeart/2005/8/layout/vList2"/>
    <dgm:cxn modelId="{273FD3FC-3BFA-FE43-B3D0-14779D649C84}" type="presOf" srcId="{06B02DD6-BF92-8845-9038-81FF55114819}" destId="{D76C66FC-7853-A649-82A9-B74962E29E08}" srcOrd="0" destOrd="0" presId="urn:microsoft.com/office/officeart/2005/8/layout/vList2"/>
    <dgm:cxn modelId="{C5DC33AF-E9CE-0840-9F16-6DFC2816B58B}" type="presParOf" srcId="{49A27EA4-6B6A-F84F-B620-D84F7925517D}" destId="{8C5818D3-630B-3147-92C7-D4E87E2A2BCD}" srcOrd="0" destOrd="0" presId="urn:microsoft.com/office/officeart/2005/8/layout/vList2"/>
    <dgm:cxn modelId="{8463B106-7769-8049-BD85-05D31CE50B10}" type="presParOf" srcId="{49A27EA4-6B6A-F84F-B620-D84F7925517D}" destId="{16F93311-FA9E-1F43-9B5E-BB87CF55D59B}" srcOrd="1" destOrd="0" presId="urn:microsoft.com/office/officeart/2005/8/layout/vList2"/>
    <dgm:cxn modelId="{A9B2294B-2B41-F94E-A6F7-E1ABCA5C4F36}" type="presParOf" srcId="{49A27EA4-6B6A-F84F-B620-D84F7925517D}" destId="{320BB9AF-9FA8-DD4F-995C-76DB2608A94E}" srcOrd="2" destOrd="0" presId="urn:microsoft.com/office/officeart/2005/8/layout/vList2"/>
    <dgm:cxn modelId="{1D53771F-CDA1-E94F-9A7B-DA911AFAB454}" type="presParOf" srcId="{49A27EA4-6B6A-F84F-B620-D84F7925517D}" destId="{DE10D405-E7D5-3840-9BCC-4FA58732A36F}" srcOrd="3" destOrd="0" presId="urn:microsoft.com/office/officeart/2005/8/layout/vList2"/>
    <dgm:cxn modelId="{24F1B692-4F46-3C4E-9E7B-E3B7078F6A3C}" type="presParOf" srcId="{49A27EA4-6B6A-F84F-B620-D84F7925517D}" destId="{D76C66FC-7853-A649-82A9-B74962E29E08}" srcOrd="4" destOrd="0" presId="urn:microsoft.com/office/officeart/2005/8/layout/vList2"/>
    <dgm:cxn modelId="{1393C714-D0C7-2D44-9CE5-E4A98FF5951B}" type="presParOf" srcId="{49A27EA4-6B6A-F84F-B620-D84F7925517D}" destId="{55808D42-5AE5-2544-AC7B-C0265223B151}" srcOrd="5" destOrd="0" presId="urn:microsoft.com/office/officeart/2005/8/layout/vList2"/>
    <dgm:cxn modelId="{BD636C89-1B30-6A48-8C41-610E0BD2002B}" type="presParOf" srcId="{49A27EA4-6B6A-F84F-B620-D84F7925517D}" destId="{A8C36A3A-B094-4947-A366-2952AF0897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5363C8-FC5F-284E-9825-BE9AE60F350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8E1199-2BCE-1C4D-B094-6FF16805471F}">
      <dgm:prSet/>
      <dgm:spPr/>
      <dgm:t>
        <a:bodyPr/>
        <a:lstStyle/>
        <a:p>
          <a:pPr rtl="0"/>
          <a:r>
            <a:rPr lang="en-US" dirty="0"/>
            <a:t>Drug eruption that occurs at the same location every time a particular medication is used.  </a:t>
          </a:r>
        </a:p>
      </dgm:t>
    </dgm:pt>
    <dgm:pt modelId="{1D74993C-C83A-E24F-B4E6-263F83C7B9FF}" type="parTrans" cxnId="{35F366FB-4EB1-D54D-AE8F-CD398B26513D}">
      <dgm:prSet/>
      <dgm:spPr/>
      <dgm:t>
        <a:bodyPr/>
        <a:lstStyle/>
        <a:p>
          <a:endParaRPr lang="en-US"/>
        </a:p>
      </dgm:t>
    </dgm:pt>
    <dgm:pt modelId="{76AF1D22-D4BD-CA46-8D12-E7B3FC81AA20}" type="sibTrans" cxnId="{35F366FB-4EB1-D54D-AE8F-CD398B26513D}">
      <dgm:prSet/>
      <dgm:spPr/>
      <dgm:t>
        <a:bodyPr/>
        <a:lstStyle/>
        <a:p>
          <a:endParaRPr lang="en-US"/>
        </a:p>
      </dgm:t>
    </dgm:pt>
    <dgm:pt modelId="{FA97D4C2-93C6-B54D-966E-2AA396EA2F1A}">
      <dgm:prSet/>
      <dgm:spPr/>
      <dgm:t>
        <a:bodyPr/>
        <a:lstStyle/>
        <a:p>
          <a:pPr rtl="0"/>
          <a:r>
            <a:rPr lang="en-US" dirty="0"/>
            <a:t>Sites include the mouth, </a:t>
          </a:r>
          <a:r>
            <a:rPr lang="en-US" dirty="0" err="1"/>
            <a:t>genetalia</a:t>
          </a:r>
          <a:r>
            <a:rPr lang="en-US" dirty="0"/>
            <a:t>, face, and </a:t>
          </a:r>
          <a:r>
            <a:rPr lang="en-US" dirty="0" err="1"/>
            <a:t>acral</a:t>
          </a:r>
          <a:r>
            <a:rPr lang="en-US" dirty="0"/>
            <a:t> areas.</a:t>
          </a:r>
        </a:p>
      </dgm:t>
    </dgm:pt>
    <dgm:pt modelId="{6A3C82B3-0ED8-9944-B4AF-573B987E0AA4}" type="parTrans" cxnId="{1FBBBB70-48D3-EB47-935F-A23553262CCD}">
      <dgm:prSet/>
      <dgm:spPr/>
      <dgm:t>
        <a:bodyPr/>
        <a:lstStyle/>
        <a:p>
          <a:endParaRPr lang="en-US"/>
        </a:p>
      </dgm:t>
    </dgm:pt>
    <dgm:pt modelId="{F64F4C19-6FFB-6D44-9D56-DF71402BBFEA}" type="sibTrans" cxnId="{1FBBBB70-48D3-EB47-935F-A23553262CCD}">
      <dgm:prSet/>
      <dgm:spPr/>
      <dgm:t>
        <a:bodyPr/>
        <a:lstStyle/>
        <a:p>
          <a:endParaRPr lang="en-US"/>
        </a:p>
      </dgm:t>
    </dgm:pt>
    <dgm:pt modelId="{EB3B51E2-526C-F743-8341-9CA704264365}">
      <dgm:prSet/>
      <dgm:spPr/>
      <dgm:t>
        <a:bodyPr/>
        <a:lstStyle/>
        <a:p>
          <a:pPr rtl="0"/>
          <a:r>
            <a:rPr lang="en-US"/>
            <a:t>Causes include phenolphthalein, tetracyclines, barbituates, sulfonamides, NSAIDs, and salicylates.</a:t>
          </a:r>
        </a:p>
      </dgm:t>
    </dgm:pt>
    <dgm:pt modelId="{5C03D532-1651-2843-BA5E-71897F6DD241}" type="parTrans" cxnId="{8F211AE0-42F0-A44C-9EA1-731682AB314B}">
      <dgm:prSet/>
      <dgm:spPr/>
      <dgm:t>
        <a:bodyPr/>
        <a:lstStyle/>
        <a:p>
          <a:endParaRPr lang="en-US"/>
        </a:p>
      </dgm:t>
    </dgm:pt>
    <dgm:pt modelId="{1F70C74D-5BAB-394C-8F78-5903F1123E1E}" type="sibTrans" cxnId="{8F211AE0-42F0-A44C-9EA1-731682AB314B}">
      <dgm:prSet/>
      <dgm:spPr/>
      <dgm:t>
        <a:bodyPr/>
        <a:lstStyle/>
        <a:p>
          <a:pPr rtl="1"/>
          <a:endParaRPr lang="en-US"/>
        </a:p>
      </dgm:t>
    </dgm:pt>
    <dgm:pt modelId="{9642862A-B7B1-0A47-942C-74C977C047E3}">
      <dgm:prSet/>
      <dgm:spPr/>
      <dgm:t>
        <a:bodyPr/>
        <a:lstStyle/>
        <a:p>
          <a:pPr rtl="0"/>
          <a:r>
            <a:rPr lang="en-US" dirty="0"/>
            <a:t>Begins as an erythematous, edematous plaque with a  grayish center or frank bullae, then progresses to dark, post-inflammatory pigmentation.</a:t>
          </a:r>
        </a:p>
      </dgm:t>
    </dgm:pt>
    <dgm:pt modelId="{3EAAF862-2A8C-1A4C-A3B1-7EBCFF1C3B78}" type="sibTrans" cxnId="{23DD7DBB-81A6-7041-A87B-456DD177F1C5}">
      <dgm:prSet/>
      <dgm:spPr/>
      <dgm:t>
        <a:bodyPr/>
        <a:lstStyle/>
        <a:p>
          <a:endParaRPr lang="en-US"/>
        </a:p>
      </dgm:t>
    </dgm:pt>
    <dgm:pt modelId="{F47769BD-D440-5F46-987E-8E3873553447}" type="parTrans" cxnId="{23DD7DBB-81A6-7041-A87B-456DD177F1C5}">
      <dgm:prSet/>
      <dgm:spPr/>
      <dgm:t>
        <a:bodyPr/>
        <a:lstStyle/>
        <a:p>
          <a:endParaRPr lang="en-US"/>
        </a:p>
      </dgm:t>
    </dgm:pt>
    <dgm:pt modelId="{0D67BF88-A885-2E4E-83D4-2CC20D7B42B0}" type="pres">
      <dgm:prSet presAssocID="{6B5363C8-FC5F-284E-9825-BE9AE60F350D}" presName="linear" presStyleCnt="0">
        <dgm:presLayoutVars>
          <dgm:animLvl val="lvl"/>
          <dgm:resizeHandles val="exact"/>
        </dgm:presLayoutVars>
      </dgm:prSet>
      <dgm:spPr/>
    </dgm:pt>
    <dgm:pt modelId="{B27C5100-2CBC-4D48-A635-C086414E5522}" type="pres">
      <dgm:prSet presAssocID="{B08E1199-2BCE-1C4D-B094-6FF16805471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E41266-B22B-9040-93A2-0C367D684D30}" type="pres">
      <dgm:prSet presAssocID="{76AF1D22-D4BD-CA46-8D12-E7B3FC81AA20}" presName="spacer" presStyleCnt="0"/>
      <dgm:spPr/>
    </dgm:pt>
    <dgm:pt modelId="{D93A9BE8-B483-7A43-90AD-E36FC7497072}" type="pres">
      <dgm:prSet presAssocID="{9642862A-B7B1-0A47-942C-74C977C047E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783D865-9218-E24A-892E-D35F9858A455}" type="pres">
      <dgm:prSet presAssocID="{3EAAF862-2A8C-1A4C-A3B1-7EBCFF1C3B78}" presName="spacer" presStyleCnt="0"/>
      <dgm:spPr/>
    </dgm:pt>
    <dgm:pt modelId="{F59CF8AE-F8CA-654F-8411-CE5AACF990BA}" type="pres">
      <dgm:prSet presAssocID="{FA97D4C2-93C6-B54D-966E-2AA396EA2F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F3B169-D943-7748-8115-FEA842174820}" type="pres">
      <dgm:prSet presAssocID="{F64F4C19-6FFB-6D44-9D56-DF71402BBFEA}" presName="spacer" presStyleCnt="0"/>
      <dgm:spPr/>
    </dgm:pt>
    <dgm:pt modelId="{7AD5554D-26C1-8246-97BF-7AD93B70A0F8}" type="pres">
      <dgm:prSet presAssocID="{EB3B51E2-526C-F743-8341-9CA70426436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0F94D35-43BE-BB4A-BF0C-7CEB077063C1}" type="presOf" srcId="{B08E1199-2BCE-1C4D-B094-6FF16805471F}" destId="{B27C5100-2CBC-4D48-A635-C086414E5522}" srcOrd="0" destOrd="0" presId="urn:microsoft.com/office/officeart/2005/8/layout/vList2"/>
    <dgm:cxn modelId="{3F639164-AAB4-604A-9E3A-8EDE29420448}" type="presOf" srcId="{EB3B51E2-526C-F743-8341-9CA704264365}" destId="{7AD5554D-26C1-8246-97BF-7AD93B70A0F8}" srcOrd="0" destOrd="0" presId="urn:microsoft.com/office/officeart/2005/8/layout/vList2"/>
    <dgm:cxn modelId="{1FBBBB70-48D3-EB47-935F-A23553262CCD}" srcId="{6B5363C8-FC5F-284E-9825-BE9AE60F350D}" destId="{FA97D4C2-93C6-B54D-966E-2AA396EA2F1A}" srcOrd="2" destOrd="0" parTransId="{6A3C82B3-0ED8-9944-B4AF-573B987E0AA4}" sibTransId="{F64F4C19-6FFB-6D44-9D56-DF71402BBFEA}"/>
    <dgm:cxn modelId="{987BCD5A-990A-2E42-AF17-7499EEB7EA7E}" type="presOf" srcId="{FA97D4C2-93C6-B54D-966E-2AA396EA2F1A}" destId="{F59CF8AE-F8CA-654F-8411-CE5AACF990BA}" srcOrd="0" destOrd="0" presId="urn:microsoft.com/office/officeart/2005/8/layout/vList2"/>
    <dgm:cxn modelId="{5CF8537B-C7DC-6745-B64C-11067498BE5F}" type="presOf" srcId="{9642862A-B7B1-0A47-942C-74C977C047E3}" destId="{D93A9BE8-B483-7A43-90AD-E36FC7497072}" srcOrd="0" destOrd="0" presId="urn:microsoft.com/office/officeart/2005/8/layout/vList2"/>
    <dgm:cxn modelId="{23DD7DBB-81A6-7041-A87B-456DD177F1C5}" srcId="{6B5363C8-FC5F-284E-9825-BE9AE60F350D}" destId="{9642862A-B7B1-0A47-942C-74C977C047E3}" srcOrd="1" destOrd="0" parTransId="{F47769BD-D440-5F46-987E-8E3873553447}" sibTransId="{3EAAF862-2A8C-1A4C-A3B1-7EBCFF1C3B78}"/>
    <dgm:cxn modelId="{8F211AE0-42F0-A44C-9EA1-731682AB314B}" srcId="{6B5363C8-FC5F-284E-9825-BE9AE60F350D}" destId="{EB3B51E2-526C-F743-8341-9CA704264365}" srcOrd="3" destOrd="0" parTransId="{5C03D532-1651-2843-BA5E-71897F6DD241}" sibTransId="{1F70C74D-5BAB-394C-8F78-5903F1123E1E}"/>
    <dgm:cxn modelId="{649DB2F6-26C1-CF44-BCC5-2A7DDEB5E1F0}" type="presOf" srcId="{6B5363C8-FC5F-284E-9825-BE9AE60F350D}" destId="{0D67BF88-A885-2E4E-83D4-2CC20D7B42B0}" srcOrd="0" destOrd="0" presId="urn:microsoft.com/office/officeart/2005/8/layout/vList2"/>
    <dgm:cxn modelId="{35F366FB-4EB1-D54D-AE8F-CD398B26513D}" srcId="{6B5363C8-FC5F-284E-9825-BE9AE60F350D}" destId="{B08E1199-2BCE-1C4D-B094-6FF16805471F}" srcOrd="0" destOrd="0" parTransId="{1D74993C-C83A-E24F-B4E6-263F83C7B9FF}" sibTransId="{76AF1D22-D4BD-CA46-8D12-E7B3FC81AA20}"/>
    <dgm:cxn modelId="{21E5276E-D91E-0747-A263-1949786965D4}" type="presParOf" srcId="{0D67BF88-A885-2E4E-83D4-2CC20D7B42B0}" destId="{B27C5100-2CBC-4D48-A635-C086414E5522}" srcOrd="0" destOrd="0" presId="urn:microsoft.com/office/officeart/2005/8/layout/vList2"/>
    <dgm:cxn modelId="{DE1BAA9C-B234-6F41-9239-146EBF5C5E8C}" type="presParOf" srcId="{0D67BF88-A885-2E4E-83D4-2CC20D7B42B0}" destId="{BDE41266-B22B-9040-93A2-0C367D684D30}" srcOrd="1" destOrd="0" presId="urn:microsoft.com/office/officeart/2005/8/layout/vList2"/>
    <dgm:cxn modelId="{9632CF61-11EC-1842-80BB-B1536690DB6F}" type="presParOf" srcId="{0D67BF88-A885-2E4E-83D4-2CC20D7B42B0}" destId="{D93A9BE8-B483-7A43-90AD-E36FC7497072}" srcOrd="2" destOrd="0" presId="urn:microsoft.com/office/officeart/2005/8/layout/vList2"/>
    <dgm:cxn modelId="{61B04A90-C7E1-7840-8936-BD4E5FC7AED0}" type="presParOf" srcId="{0D67BF88-A885-2E4E-83D4-2CC20D7B42B0}" destId="{1783D865-9218-E24A-892E-D35F9858A455}" srcOrd="3" destOrd="0" presId="urn:microsoft.com/office/officeart/2005/8/layout/vList2"/>
    <dgm:cxn modelId="{5982CE96-F5A7-6A46-B481-EF471F0D51E7}" type="presParOf" srcId="{0D67BF88-A885-2E4E-83D4-2CC20D7B42B0}" destId="{F59CF8AE-F8CA-654F-8411-CE5AACF990BA}" srcOrd="4" destOrd="0" presId="urn:microsoft.com/office/officeart/2005/8/layout/vList2"/>
    <dgm:cxn modelId="{98512FF3-3916-7E4F-8CD8-23799667A6DE}" type="presParOf" srcId="{0D67BF88-A885-2E4E-83D4-2CC20D7B42B0}" destId="{75F3B169-D943-7748-8115-FEA842174820}" srcOrd="5" destOrd="0" presId="urn:microsoft.com/office/officeart/2005/8/layout/vList2"/>
    <dgm:cxn modelId="{83BA7126-AA4E-9445-92EF-408C806E3265}" type="presParOf" srcId="{0D67BF88-A885-2E4E-83D4-2CC20D7B42B0}" destId="{7AD5554D-26C1-8246-97BF-7AD93B70A0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0974F4-695B-0C4E-8D69-EB27AF4256A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AE28FC-5717-B44B-B811-D1D418ED5EE7}">
      <dgm:prSet/>
      <dgm:spPr/>
      <dgm:t>
        <a:bodyPr/>
        <a:lstStyle/>
        <a:p>
          <a:pPr rtl="0"/>
          <a:r>
            <a:rPr lang="en-US" dirty="0"/>
            <a:t>Two types include phototoxic eruptions and </a:t>
          </a:r>
          <a:r>
            <a:rPr lang="en-US" dirty="0" err="1"/>
            <a:t>photoallergic</a:t>
          </a:r>
          <a:r>
            <a:rPr lang="en-US" dirty="0"/>
            <a:t> eruptions.</a:t>
          </a:r>
        </a:p>
      </dgm:t>
    </dgm:pt>
    <dgm:pt modelId="{3B51EE95-0234-D54D-AB28-119317816E7B}" type="parTrans" cxnId="{48143242-6D1D-0F48-803A-828D503ADD8D}">
      <dgm:prSet/>
      <dgm:spPr/>
      <dgm:t>
        <a:bodyPr/>
        <a:lstStyle/>
        <a:p>
          <a:endParaRPr lang="en-US"/>
        </a:p>
      </dgm:t>
    </dgm:pt>
    <dgm:pt modelId="{9C106B12-8D1A-7540-8D7E-1E6D842CA012}" type="sibTrans" cxnId="{48143242-6D1D-0F48-803A-828D503ADD8D}">
      <dgm:prSet/>
      <dgm:spPr/>
      <dgm:t>
        <a:bodyPr/>
        <a:lstStyle/>
        <a:p>
          <a:endParaRPr lang="en-US"/>
        </a:p>
      </dgm:t>
    </dgm:pt>
    <dgm:pt modelId="{66FCB3F4-3827-7048-A2D7-2A990CE81547}">
      <dgm:prSet/>
      <dgm:spPr/>
      <dgm:t>
        <a:bodyPr/>
        <a:lstStyle/>
        <a:p>
          <a:pPr rtl="0"/>
          <a:r>
            <a:rPr lang="en-US"/>
            <a:t>Phototoxic eruptions are due to absorption of UV light (usually UVA) by the drug, which causes a release of energy and damage to cells.  Looks like a bad sunburn, which may blister.</a:t>
          </a:r>
        </a:p>
      </dgm:t>
    </dgm:pt>
    <dgm:pt modelId="{BA3DC396-17CB-CF42-B594-D6D4806315D2}" type="parTrans" cxnId="{B94E3299-1ED7-D147-8958-733002ABD2C7}">
      <dgm:prSet/>
      <dgm:spPr/>
      <dgm:t>
        <a:bodyPr/>
        <a:lstStyle/>
        <a:p>
          <a:endParaRPr lang="en-US"/>
        </a:p>
      </dgm:t>
    </dgm:pt>
    <dgm:pt modelId="{D039CBF6-783E-A84B-AAF7-C6CD409FAADD}" type="sibTrans" cxnId="{B94E3299-1ED7-D147-8958-733002ABD2C7}">
      <dgm:prSet/>
      <dgm:spPr/>
      <dgm:t>
        <a:bodyPr/>
        <a:lstStyle/>
        <a:p>
          <a:endParaRPr lang="en-US"/>
        </a:p>
      </dgm:t>
    </dgm:pt>
    <dgm:pt modelId="{6A3CAAC8-0E9A-4D48-A38B-71C04BFE8601}">
      <dgm:prSet/>
      <dgm:spPr/>
      <dgm:t>
        <a:bodyPr/>
        <a:lstStyle/>
        <a:p>
          <a:pPr rtl="0"/>
          <a:r>
            <a:rPr lang="en-US" dirty="0"/>
            <a:t>Photoallergic eruptions are a lymphocyte-mediated reaction caused by exposure to UVA, which converts the drug to an immunologically active compound that activates lymphocytes, causing an eczematous reaction in a </a:t>
          </a:r>
          <a:r>
            <a:rPr lang="en-US" dirty="0" err="1"/>
            <a:t>photodistribution</a:t>
          </a:r>
          <a:r>
            <a:rPr lang="en-US" dirty="0"/>
            <a:t>.</a:t>
          </a:r>
        </a:p>
      </dgm:t>
    </dgm:pt>
    <dgm:pt modelId="{44E99842-1DD1-B84E-B9A9-152F1A798CFB}" type="parTrans" cxnId="{9A76B62F-C278-E141-9860-A835E05EEDEA}">
      <dgm:prSet/>
      <dgm:spPr/>
      <dgm:t>
        <a:bodyPr/>
        <a:lstStyle/>
        <a:p>
          <a:endParaRPr lang="en-US"/>
        </a:p>
      </dgm:t>
    </dgm:pt>
    <dgm:pt modelId="{6BEC506A-31D0-5C42-9BF3-69FEEFCFB6F6}" type="sibTrans" cxnId="{9A76B62F-C278-E141-9860-A835E05EEDEA}">
      <dgm:prSet/>
      <dgm:spPr/>
      <dgm:t>
        <a:bodyPr/>
        <a:lstStyle/>
        <a:p>
          <a:endParaRPr lang="en-US"/>
        </a:p>
      </dgm:t>
    </dgm:pt>
    <dgm:pt modelId="{6A376682-C307-BC48-A7A2-DCEE68D45CD8}">
      <dgm:prSet/>
      <dgm:spPr/>
      <dgm:t>
        <a:bodyPr/>
        <a:lstStyle/>
        <a:p>
          <a:pPr rtl="0"/>
          <a:r>
            <a:rPr lang="en-US" baseline="0"/>
            <a:t>Usually due to topical agents including fragrances and biocides in soaps.</a:t>
          </a:r>
          <a:endParaRPr lang="en-US"/>
        </a:p>
      </dgm:t>
    </dgm:pt>
    <dgm:pt modelId="{14D2C8D5-C1C3-A741-8DE5-6AA0E897C6F6}" type="parTrans" cxnId="{342FEAFB-A54C-0F46-AFE7-F1D9E43D58C7}">
      <dgm:prSet/>
      <dgm:spPr/>
      <dgm:t>
        <a:bodyPr/>
        <a:lstStyle/>
        <a:p>
          <a:endParaRPr lang="en-US"/>
        </a:p>
      </dgm:t>
    </dgm:pt>
    <dgm:pt modelId="{D11937CA-CF79-7047-A012-E525702CCDD7}" type="sibTrans" cxnId="{342FEAFB-A54C-0F46-AFE7-F1D9E43D58C7}">
      <dgm:prSet/>
      <dgm:spPr/>
      <dgm:t>
        <a:bodyPr/>
        <a:lstStyle/>
        <a:p>
          <a:endParaRPr lang="en-US"/>
        </a:p>
      </dgm:t>
    </dgm:pt>
    <dgm:pt modelId="{396BE94B-CDB2-7E4E-AFFF-2AFAF51F69C7}">
      <dgm:prSet/>
      <dgm:spPr/>
      <dgm:t>
        <a:bodyPr/>
        <a:lstStyle/>
        <a:p>
          <a:pPr rtl="0"/>
          <a:r>
            <a:rPr lang="en-US"/>
            <a:t>Both types can be caused by phenothiazines, chlorpromazine, sulfa, and NSAIDS, although phototoxic reactions are more common with these agents.</a:t>
          </a:r>
        </a:p>
      </dgm:t>
    </dgm:pt>
    <dgm:pt modelId="{75531AD0-BF49-A549-8098-27745B00BF8E}" type="parTrans" cxnId="{60F78DB1-CED6-1845-A733-3E8209C8AE46}">
      <dgm:prSet/>
      <dgm:spPr/>
      <dgm:t>
        <a:bodyPr/>
        <a:lstStyle/>
        <a:p>
          <a:endParaRPr lang="en-US"/>
        </a:p>
      </dgm:t>
    </dgm:pt>
    <dgm:pt modelId="{24922CB9-8621-DB4B-AB2F-3EDE62676CA8}" type="sibTrans" cxnId="{60F78DB1-CED6-1845-A733-3E8209C8AE46}">
      <dgm:prSet/>
      <dgm:spPr/>
      <dgm:t>
        <a:bodyPr/>
        <a:lstStyle/>
        <a:p>
          <a:pPr rtl="1"/>
          <a:endParaRPr lang="en-US"/>
        </a:p>
      </dgm:t>
    </dgm:pt>
    <dgm:pt modelId="{AC83055A-D9F9-9240-BE38-6E1C7CBE3C1E}" type="pres">
      <dgm:prSet presAssocID="{B00974F4-695B-0C4E-8D69-EB27AF4256A2}" presName="linear" presStyleCnt="0">
        <dgm:presLayoutVars>
          <dgm:animLvl val="lvl"/>
          <dgm:resizeHandles val="exact"/>
        </dgm:presLayoutVars>
      </dgm:prSet>
      <dgm:spPr/>
    </dgm:pt>
    <dgm:pt modelId="{56F5B514-C641-F841-95E1-380F9A623789}" type="pres">
      <dgm:prSet presAssocID="{39AE28FC-5717-B44B-B811-D1D418ED5EE7}" presName="parentText" presStyleLbl="node1" presStyleIdx="0" presStyleCnt="4" custScaleY="86233" custLinFactNeighborY="65127">
        <dgm:presLayoutVars>
          <dgm:chMax val="0"/>
          <dgm:bulletEnabled val="1"/>
        </dgm:presLayoutVars>
      </dgm:prSet>
      <dgm:spPr/>
    </dgm:pt>
    <dgm:pt modelId="{CCE5F52D-657C-014D-B4E9-D04BD9A432F6}" type="pres">
      <dgm:prSet presAssocID="{9C106B12-8D1A-7540-8D7E-1E6D842CA012}" presName="spacer" presStyleCnt="0"/>
      <dgm:spPr/>
    </dgm:pt>
    <dgm:pt modelId="{EBFAD4F6-B004-4F4D-85E3-7B5BA13EE711}" type="pres">
      <dgm:prSet presAssocID="{66FCB3F4-3827-7048-A2D7-2A990CE815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2F299C-27A8-3440-BCE4-A0483333BF58}" type="pres">
      <dgm:prSet presAssocID="{D039CBF6-783E-A84B-AAF7-C6CD409FAADD}" presName="spacer" presStyleCnt="0"/>
      <dgm:spPr/>
    </dgm:pt>
    <dgm:pt modelId="{7DC94577-CCDD-6547-AE0F-60EAC548AA20}" type="pres">
      <dgm:prSet presAssocID="{6A3CAAC8-0E9A-4D48-A38B-71C04BFE860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87C053-092C-D34E-AD59-85A268182CAE}" type="pres">
      <dgm:prSet presAssocID="{6A3CAAC8-0E9A-4D48-A38B-71C04BFE8601}" presName="childText" presStyleLbl="revTx" presStyleIdx="0" presStyleCnt="1">
        <dgm:presLayoutVars>
          <dgm:bulletEnabled val="1"/>
        </dgm:presLayoutVars>
      </dgm:prSet>
      <dgm:spPr/>
    </dgm:pt>
    <dgm:pt modelId="{8497DDFA-14F2-F34B-A49E-F12AD3E7B48D}" type="pres">
      <dgm:prSet presAssocID="{396BE94B-CDB2-7E4E-AFFF-2AFAF51F69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76B62F-C278-E141-9860-A835E05EEDEA}" srcId="{B00974F4-695B-0C4E-8D69-EB27AF4256A2}" destId="{6A3CAAC8-0E9A-4D48-A38B-71C04BFE8601}" srcOrd="2" destOrd="0" parTransId="{44E99842-1DD1-B84E-B9A9-152F1A798CFB}" sibTransId="{6BEC506A-31D0-5C42-9BF3-69FEEFCFB6F6}"/>
    <dgm:cxn modelId="{55C30633-7431-7B4A-BC91-3C0A1CEA73C8}" type="presOf" srcId="{6A3CAAC8-0E9A-4D48-A38B-71C04BFE8601}" destId="{7DC94577-CCDD-6547-AE0F-60EAC548AA20}" srcOrd="0" destOrd="0" presId="urn:microsoft.com/office/officeart/2005/8/layout/vList2"/>
    <dgm:cxn modelId="{7674BD3E-386A-2C4C-A9FF-1808CA49E491}" type="presOf" srcId="{39AE28FC-5717-B44B-B811-D1D418ED5EE7}" destId="{56F5B514-C641-F841-95E1-380F9A623789}" srcOrd="0" destOrd="0" presId="urn:microsoft.com/office/officeart/2005/8/layout/vList2"/>
    <dgm:cxn modelId="{5E823A61-15CB-FC4D-AB87-4E494FF5E3E0}" type="presOf" srcId="{6A376682-C307-BC48-A7A2-DCEE68D45CD8}" destId="{B387C053-092C-D34E-AD59-85A268182CAE}" srcOrd="0" destOrd="0" presId="urn:microsoft.com/office/officeart/2005/8/layout/vList2"/>
    <dgm:cxn modelId="{48143242-6D1D-0F48-803A-828D503ADD8D}" srcId="{B00974F4-695B-0C4E-8D69-EB27AF4256A2}" destId="{39AE28FC-5717-B44B-B811-D1D418ED5EE7}" srcOrd="0" destOrd="0" parTransId="{3B51EE95-0234-D54D-AB28-119317816E7B}" sibTransId="{9C106B12-8D1A-7540-8D7E-1E6D842CA012}"/>
    <dgm:cxn modelId="{580E8844-9F14-6D40-8975-E9DA1AB8F32E}" type="presOf" srcId="{396BE94B-CDB2-7E4E-AFFF-2AFAF51F69C7}" destId="{8497DDFA-14F2-F34B-A49E-F12AD3E7B48D}" srcOrd="0" destOrd="0" presId="urn:microsoft.com/office/officeart/2005/8/layout/vList2"/>
    <dgm:cxn modelId="{3BD69A49-E8B9-2D41-AAD6-FFA4AD1F2A07}" type="presOf" srcId="{B00974F4-695B-0C4E-8D69-EB27AF4256A2}" destId="{AC83055A-D9F9-9240-BE38-6E1C7CBE3C1E}" srcOrd="0" destOrd="0" presId="urn:microsoft.com/office/officeart/2005/8/layout/vList2"/>
    <dgm:cxn modelId="{B94E3299-1ED7-D147-8958-733002ABD2C7}" srcId="{B00974F4-695B-0C4E-8D69-EB27AF4256A2}" destId="{66FCB3F4-3827-7048-A2D7-2A990CE81547}" srcOrd="1" destOrd="0" parTransId="{BA3DC396-17CB-CF42-B594-D6D4806315D2}" sibTransId="{D039CBF6-783E-A84B-AAF7-C6CD409FAADD}"/>
    <dgm:cxn modelId="{145F82A6-7034-FB45-9506-DF9044F00090}" type="presOf" srcId="{66FCB3F4-3827-7048-A2D7-2A990CE81547}" destId="{EBFAD4F6-B004-4F4D-85E3-7B5BA13EE711}" srcOrd="0" destOrd="0" presId="urn:microsoft.com/office/officeart/2005/8/layout/vList2"/>
    <dgm:cxn modelId="{60F78DB1-CED6-1845-A733-3E8209C8AE46}" srcId="{B00974F4-695B-0C4E-8D69-EB27AF4256A2}" destId="{396BE94B-CDB2-7E4E-AFFF-2AFAF51F69C7}" srcOrd="3" destOrd="0" parTransId="{75531AD0-BF49-A549-8098-27745B00BF8E}" sibTransId="{24922CB9-8621-DB4B-AB2F-3EDE62676CA8}"/>
    <dgm:cxn modelId="{342FEAFB-A54C-0F46-AFE7-F1D9E43D58C7}" srcId="{6A3CAAC8-0E9A-4D48-A38B-71C04BFE8601}" destId="{6A376682-C307-BC48-A7A2-DCEE68D45CD8}" srcOrd="0" destOrd="0" parTransId="{14D2C8D5-C1C3-A741-8DE5-6AA0E897C6F6}" sibTransId="{D11937CA-CF79-7047-A012-E525702CCDD7}"/>
    <dgm:cxn modelId="{AC00A172-DDBC-E54F-9DFA-3443052DE15D}" type="presParOf" srcId="{AC83055A-D9F9-9240-BE38-6E1C7CBE3C1E}" destId="{56F5B514-C641-F841-95E1-380F9A623789}" srcOrd="0" destOrd="0" presId="urn:microsoft.com/office/officeart/2005/8/layout/vList2"/>
    <dgm:cxn modelId="{74F8B85F-B0EF-7D48-B546-02AE806CF5D7}" type="presParOf" srcId="{AC83055A-D9F9-9240-BE38-6E1C7CBE3C1E}" destId="{CCE5F52D-657C-014D-B4E9-D04BD9A432F6}" srcOrd="1" destOrd="0" presId="urn:microsoft.com/office/officeart/2005/8/layout/vList2"/>
    <dgm:cxn modelId="{7287DB0D-8309-EA4C-A52E-2CA9F31FADE0}" type="presParOf" srcId="{AC83055A-D9F9-9240-BE38-6E1C7CBE3C1E}" destId="{EBFAD4F6-B004-4F4D-85E3-7B5BA13EE711}" srcOrd="2" destOrd="0" presId="urn:microsoft.com/office/officeart/2005/8/layout/vList2"/>
    <dgm:cxn modelId="{2420FCEF-393E-684B-8C70-2143265A6CCA}" type="presParOf" srcId="{AC83055A-D9F9-9240-BE38-6E1C7CBE3C1E}" destId="{332F299C-27A8-3440-BCE4-A0483333BF58}" srcOrd="3" destOrd="0" presId="urn:microsoft.com/office/officeart/2005/8/layout/vList2"/>
    <dgm:cxn modelId="{066583D4-B0F8-DB42-9CEF-B7C8DE1817EE}" type="presParOf" srcId="{AC83055A-D9F9-9240-BE38-6E1C7CBE3C1E}" destId="{7DC94577-CCDD-6547-AE0F-60EAC548AA20}" srcOrd="4" destOrd="0" presId="urn:microsoft.com/office/officeart/2005/8/layout/vList2"/>
    <dgm:cxn modelId="{4A613462-1AAD-1847-8B1C-922F8A211F7D}" type="presParOf" srcId="{AC83055A-D9F9-9240-BE38-6E1C7CBE3C1E}" destId="{B387C053-092C-D34E-AD59-85A268182CAE}" srcOrd="5" destOrd="0" presId="urn:microsoft.com/office/officeart/2005/8/layout/vList2"/>
    <dgm:cxn modelId="{05EC59AB-1D1F-BD44-9F19-BA2DA44042F0}" type="presParOf" srcId="{AC83055A-D9F9-9240-BE38-6E1C7CBE3C1E}" destId="{8497DDFA-14F2-F34B-A49E-F12AD3E7B4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851C9-A7B5-AA47-8AF0-99E6E12CDD1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86D9D2-D008-6E4F-A324-A402D421EE10}">
      <dgm:prSet/>
      <dgm:spPr/>
      <dgm:t>
        <a:bodyPr/>
        <a:lstStyle/>
        <a:p>
          <a:pPr rtl="0"/>
          <a:r>
            <a:rPr lang="en-US" dirty="0"/>
            <a:t>Drug Rash with Eosinophilia and Systemic Symptoms</a:t>
          </a:r>
        </a:p>
      </dgm:t>
    </dgm:pt>
    <dgm:pt modelId="{156C1D5C-ADDA-AD45-9380-E7F66DB4A9CA}" type="parTrans" cxnId="{D2628A59-C1EB-944E-BC38-4910E9F3AE12}">
      <dgm:prSet/>
      <dgm:spPr/>
      <dgm:t>
        <a:bodyPr/>
        <a:lstStyle/>
        <a:p>
          <a:endParaRPr lang="en-US"/>
        </a:p>
      </dgm:t>
    </dgm:pt>
    <dgm:pt modelId="{91ECB215-46B6-B647-BCB7-ADF39811369E}" type="sibTrans" cxnId="{D2628A59-C1EB-944E-BC38-4910E9F3AE12}">
      <dgm:prSet/>
      <dgm:spPr/>
      <dgm:t>
        <a:bodyPr/>
        <a:lstStyle/>
        <a:p>
          <a:endParaRPr lang="en-US"/>
        </a:p>
      </dgm:t>
    </dgm:pt>
    <dgm:pt modelId="{60AC60CD-7551-AB4C-BC9B-05046E8F56F2}">
      <dgm:prSet/>
      <dgm:spPr/>
      <dgm:t>
        <a:bodyPr/>
        <a:lstStyle/>
        <a:p>
          <a:pPr rtl="0"/>
          <a:r>
            <a:rPr lang="en-US"/>
            <a:t>Formerly called Hypersensitivity Syndrome (HSS)</a:t>
          </a:r>
        </a:p>
      </dgm:t>
    </dgm:pt>
    <dgm:pt modelId="{E4FF3989-4CCE-4B40-AA2B-5B3937A300FC}" type="parTrans" cxnId="{60BC23E2-C843-F140-B473-223342D2F7DF}">
      <dgm:prSet/>
      <dgm:spPr/>
      <dgm:t>
        <a:bodyPr/>
        <a:lstStyle/>
        <a:p>
          <a:endParaRPr lang="en-US"/>
        </a:p>
      </dgm:t>
    </dgm:pt>
    <dgm:pt modelId="{49A66338-BBDC-E748-816E-A83E565B7DEC}" type="sibTrans" cxnId="{60BC23E2-C843-F140-B473-223342D2F7DF}">
      <dgm:prSet/>
      <dgm:spPr/>
      <dgm:t>
        <a:bodyPr/>
        <a:lstStyle/>
        <a:p>
          <a:endParaRPr lang="en-US"/>
        </a:p>
      </dgm:t>
    </dgm:pt>
    <dgm:pt modelId="{DCA020C6-5230-3A4F-BB9D-2B2E0E34F961}">
      <dgm:prSet/>
      <dgm:spPr/>
      <dgm:t>
        <a:bodyPr/>
        <a:lstStyle/>
        <a:p>
          <a:pPr rtl="0"/>
          <a:r>
            <a:rPr lang="en-US" dirty="0"/>
            <a:t>Typically presents with rash and fever (87%), classically erythematous follicular papules and pustules, but may also include bullae or purpura.  </a:t>
          </a:r>
        </a:p>
      </dgm:t>
    </dgm:pt>
    <dgm:pt modelId="{05E285B4-DA2E-3B48-B670-8D5CB3DD9B2F}" type="parTrans" cxnId="{0ECDBE68-1E2E-4B4B-82BC-B1A9F4CAB941}">
      <dgm:prSet/>
      <dgm:spPr/>
      <dgm:t>
        <a:bodyPr/>
        <a:lstStyle/>
        <a:p>
          <a:endParaRPr lang="en-US"/>
        </a:p>
      </dgm:t>
    </dgm:pt>
    <dgm:pt modelId="{3D80AB5A-2C8D-1649-9439-0D67A27DD73D}" type="sibTrans" cxnId="{0ECDBE68-1E2E-4B4B-82BC-B1A9F4CAB941}">
      <dgm:prSet/>
      <dgm:spPr/>
      <dgm:t>
        <a:bodyPr/>
        <a:lstStyle/>
        <a:p>
          <a:endParaRPr lang="en-US"/>
        </a:p>
      </dgm:t>
    </dgm:pt>
    <dgm:pt modelId="{83B25758-B158-1F43-9481-03CB924CFF25}">
      <dgm:prSet/>
      <dgm:spPr/>
      <dgm:t>
        <a:bodyPr/>
        <a:lstStyle/>
        <a:p>
          <a:pPr rtl="0"/>
          <a:r>
            <a:rPr lang="en-US" dirty="0"/>
            <a:t>Other severe systemic manifestations such as hepatitis (51%), </a:t>
          </a:r>
          <a:r>
            <a:rPr lang="en-US" dirty="0" err="1"/>
            <a:t>arthralgias</a:t>
          </a:r>
          <a:r>
            <a:rPr lang="en-US" dirty="0"/>
            <a:t>, lymphadenopathy (75%), interstitial nephritis (11%), or hematologic abnormalities (30%).</a:t>
          </a:r>
        </a:p>
      </dgm:t>
    </dgm:pt>
    <dgm:pt modelId="{B485297C-3A49-8B45-ABE8-639837E57E3D}" type="parTrans" cxnId="{2264A0F5-6C3B-CB47-A19B-2D31F14F7128}">
      <dgm:prSet/>
      <dgm:spPr/>
      <dgm:t>
        <a:bodyPr/>
        <a:lstStyle/>
        <a:p>
          <a:endParaRPr lang="en-US"/>
        </a:p>
      </dgm:t>
    </dgm:pt>
    <dgm:pt modelId="{2FF72E7A-F662-EC43-9F45-60C7750BA6DE}" type="sibTrans" cxnId="{2264A0F5-6C3B-CB47-A19B-2D31F14F7128}">
      <dgm:prSet/>
      <dgm:spPr/>
      <dgm:t>
        <a:bodyPr/>
        <a:lstStyle/>
        <a:p>
          <a:endParaRPr lang="en-US"/>
        </a:p>
      </dgm:t>
    </dgm:pt>
    <dgm:pt modelId="{CF8EF390-EFC1-BE48-92A7-72E1E16CD176}" type="pres">
      <dgm:prSet presAssocID="{A9B851C9-A7B5-AA47-8AF0-99E6E12CDD11}" presName="linear" presStyleCnt="0">
        <dgm:presLayoutVars>
          <dgm:animLvl val="lvl"/>
          <dgm:resizeHandles val="exact"/>
        </dgm:presLayoutVars>
      </dgm:prSet>
      <dgm:spPr/>
    </dgm:pt>
    <dgm:pt modelId="{2690378A-CF30-4543-ADB6-A076ABE68ED9}" type="pres">
      <dgm:prSet presAssocID="{9B86D9D2-D008-6E4F-A324-A402D421EE1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6E48FE8-A4F8-6D41-8A40-06072563CD33}" type="pres">
      <dgm:prSet presAssocID="{91ECB215-46B6-B647-BCB7-ADF39811369E}" presName="spacer" presStyleCnt="0"/>
      <dgm:spPr/>
    </dgm:pt>
    <dgm:pt modelId="{7D3B1766-6D67-074B-BDE9-84C3C19AC406}" type="pres">
      <dgm:prSet presAssocID="{60AC60CD-7551-AB4C-BC9B-05046E8F56F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CF58D7-7281-5D48-8175-D6830245485A}" type="pres">
      <dgm:prSet presAssocID="{49A66338-BBDC-E748-816E-A83E565B7DEC}" presName="spacer" presStyleCnt="0"/>
      <dgm:spPr/>
    </dgm:pt>
    <dgm:pt modelId="{9A778A16-DD74-304F-87E6-A3FA808D6F88}" type="pres">
      <dgm:prSet presAssocID="{DCA020C6-5230-3A4F-BB9D-2B2E0E34F96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870A184-864A-BE40-8BBE-CE8579BAA95A}" type="pres">
      <dgm:prSet presAssocID="{3D80AB5A-2C8D-1649-9439-0D67A27DD73D}" presName="spacer" presStyleCnt="0"/>
      <dgm:spPr/>
    </dgm:pt>
    <dgm:pt modelId="{14402812-3AAC-9A4C-B55B-579F6E0D223F}" type="pres">
      <dgm:prSet presAssocID="{83B25758-B158-1F43-9481-03CB924CFF2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2B2D703-BF9C-0D4E-8C05-A6607A8BB137}" type="presOf" srcId="{DCA020C6-5230-3A4F-BB9D-2B2E0E34F961}" destId="{9A778A16-DD74-304F-87E6-A3FA808D6F88}" srcOrd="0" destOrd="0" presId="urn:microsoft.com/office/officeart/2005/8/layout/vList2"/>
    <dgm:cxn modelId="{CCC20114-AF80-B74C-9536-B4EA9AB2C195}" type="presOf" srcId="{A9B851C9-A7B5-AA47-8AF0-99E6E12CDD11}" destId="{CF8EF390-EFC1-BE48-92A7-72E1E16CD176}" srcOrd="0" destOrd="0" presId="urn:microsoft.com/office/officeart/2005/8/layout/vList2"/>
    <dgm:cxn modelId="{BE405233-682A-6D45-9082-265C6CDA4C65}" type="presOf" srcId="{83B25758-B158-1F43-9481-03CB924CFF25}" destId="{14402812-3AAC-9A4C-B55B-579F6E0D223F}" srcOrd="0" destOrd="0" presId="urn:microsoft.com/office/officeart/2005/8/layout/vList2"/>
    <dgm:cxn modelId="{DFED493C-7F3A-C74F-8903-38B11AA683A3}" type="presOf" srcId="{9B86D9D2-D008-6E4F-A324-A402D421EE10}" destId="{2690378A-CF30-4543-ADB6-A076ABE68ED9}" srcOrd="0" destOrd="0" presId="urn:microsoft.com/office/officeart/2005/8/layout/vList2"/>
    <dgm:cxn modelId="{0ECDBE68-1E2E-4B4B-82BC-B1A9F4CAB941}" srcId="{A9B851C9-A7B5-AA47-8AF0-99E6E12CDD11}" destId="{DCA020C6-5230-3A4F-BB9D-2B2E0E34F961}" srcOrd="2" destOrd="0" parTransId="{05E285B4-DA2E-3B48-B670-8D5CB3DD9B2F}" sibTransId="{3D80AB5A-2C8D-1649-9439-0D67A27DD73D}"/>
    <dgm:cxn modelId="{D2628A59-C1EB-944E-BC38-4910E9F3AE12}" srcId="{A9B851C9-A7B5-AA47-8AF0-99E6E12CDD11}" destId="{9B86D9D2-D008-6E4F-A324-A402D421EE10}" srcOrd="0" destOrd="0" parTransId="{156C1D5C-ADDA-AD45-9380-E7F66DB4A9CA}" sibTransId="{91ECB215-46B6-B647-BCB7-ADF39811369E}"/>
    <dgm:cxn modelId="{0D1E26A3-10E3-8D4E-AFA6-7484E3762D33}" type="presOf" srcId="{60AC60CD-7551-AB4C-BC9B-05046E8F56F2}" destId="{7D3B1766-6D67-074B-BDE9-84C3C19AC406}" srcOrd="0" destOrd="0" presId="urn:microsoft.com/office/officeart/2005/8/layout/vList2"/>
    <dgm:cxn modelId="{60BC23E2-C843-F140-B473-223342D2F7DF}" srcId="{A9B851C9-A7B5-AA47-8AF0-99E6E12CDD11}" destId="{60AC60CD-7551-AB4C-BC9B-05046E8F56F2}" srcOrd="1" destOrd="0" parTransId="{E4FF3989-4CCE-4B40-AA2B-5B3937A300FC}" sibTransId="{49A66338-BBDC-E748-816E-A83E565B7DEC}"/>
    <dgm:cxn modelId="{2264A0F5-6C3B-CB47-A19B-2D31F14F7128}" srcId="{A9B851C9-A7B5-AA47-8AF0-99E6E12CDD11}" destId="{83B25758-B158-1F43-9481-03CB924CFF25}" srcOrd="3" destOrd="0" parTransId="{B485297C-3A49-8B45-ABE8-639837E57E3D}" sibTransId="{2FF72E7A-F662-EC43-9F45-60C7750BA6DE}"/>
    <dgm:cxn modelId="{60DD5F80-FC9D-B544-8A7F-D3749132EDEB}" type="presParOf" srcId="{CF8EF390-EFC1-BE48-92A7-72E1E16CD176}" destId="{2690378A-CF30-4543-ADB6-A076ABE68ED9}" srcOrd="0" destOrd="0" presId="urn:microsoft.com/office/officeart/2005/8/layout/vList2"/>
    <dgm:cxn modelId="{73C22FB2-A873-ED44-AE34-0528C68D34CF}" type="presParOf" srcId="{CF8EF390-EFC1-BE48-92A7-72E1E16CD176}" destId="{46E48FE8-A4F8-6D41-8A40-06072563CD33}" srcOrd="1" destOrd="0" presId="urn:microsoft.com/office/officeart/2005/8/layout/vList2"/>
    <dgm:cxn modelId="{75866157-D27E-5F45-AD73-DC6282345C44}" type="presParOf" srcId="{CF8EF390-EFC1-BE48-92A7-72E1E16CD176}" destId="{7D3B1766-6D67-074B-BDE9-84C3C19AC406}" srcOrd="2" destOrd="0" presId="urn:microsoft.com/office/officeart/2005/8/layout/vList2"/>
    <dgm:cxn modelId="{ED1DCBB2-B02A-9B46-B5FA-2F1DA27EE5D2}" type="presParOf" srcId="{CF8EF390-EFC1-BE48-92A7-72E1E16CD176}" destId="{BACF58D7-7281-5D48-8175-D6830245485A}" srcOrd="3" destOrd="0" presId="urn:microsoft.com/office/officeart/2005/8/layout/vList2"/>
    <dgm:cxn modelId="{2D14A4E3-F49C-D84B-AAB2-B238573910D3}" type="presParOf" srcId="{CF8EF390-EFC1-BE48-92A7-72E1E16CD176}" destId="{9A778A16-DD74-304F-87E6-A3FA808D6F88}" srcOrd="4" destOrd="0" presId="urn:microsoft.com/office/officeart/2005/8/layout/vList2"/>
    <dgm:cxn modelId="{A9D4FB6A-0A65-014B-B26B-A3007C6BE558}" type="presParOf" srcId="{CF8EF390-EFC1-BE48-92A7-72E1E16CD176}" destId="{6870A184-864A-BE40-8BBE-CE8579BAA95A}" srcOrd="5" destOrd="0" presId="urn:microsoft.com/office/officeart/2005/8/layout/vList2"/>
    <dgm:cxn modelId="{F39A952A-FF2D-624A-BC87-C1280BEE378C}" type="presParOf" srcId="{CF8EF390-EFC1-BE48-92A7-72E1E16CD176}" destId="{14402812-3AAC-9A4C-B55B-579F6E0D22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26F21C-88F1-8243-9C2F-076D8A21B57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16B5C2-DE60-C64A-B987-1CBADD3422CB}">
      <dgm:prSet/>
      <dgm:spPr/>
      <dgm:t>
        <a:bodyPr/>
        <a:lstStyle/>
        <a:p>
          <a:pPr rtl="0"/>
          <a:r>
            <a:rPr lang="en-US" baseline="0"/>
            <a:t>Carbamazepine</a:t>
          </a:r>
          <a:endParaRPr lang="en-US"/>
        </a:p>
      </dgm:t>
    </dgm:pt>
    <dgm:pt modelId="{44456EC8-659E-3D43-90E4-CA5C6C11861A}" type="parTrans" cxnId="{8AE0645C-149D-CE43-A2DD-24566FEE6D39}">
      <dgm:prSet/>
      <dgm:spPr/>
      <dgm:t>
        <a:bodyPr/>
        <a:lstStyle/>
        <a:p>
          <a:endParaRPr lang="en-US"/>
        </a:p>
      </dgm:t>
    </dgm:pt>
    <dgm:pt modelId="{9D270103-56BA-F14B-BCC6-AE491E88280B}" type="sibTrans" cxnId="{8AE0645C-149D-CE43-A2DD-24566FEE6D39}">
      <dgm:prSet/>
      <dgm:spPr/>
      <dgm:t>
        <a:bodyPr/>
        <a:lstStyle/>
        <a:p>
          <a:endParaRPr lang="en-US"/>
        </a:p>
      </dgm:t>
    </dgm:pt>
    <dgm:pt modelId="{7B63D650-A31E-5742-BBD2-9EE8F1DD1ED5}">
      <dgm:prSet/>
      <dgm:spPr/>
      <dgm:t>
        <a:bodyPr/>
        <a:lstStyle/>
        <a:p>
          <a:pPr rtl="0"/>
          <a:r>
            <a:rPr lang="en-US" baseline="0"/>
            <a:t>Phenytoin</a:t>
          </a:r>
          <a:endParaRPr lang="en-US"/>
        </a:p>
      </dgm:t>
    </dgm:pt>
    <dgm:pt modelId="{A33D78CE-6A32-D84E-8F79-4F63D5AAD15A}" type="parTrans" cxnId="{AA66EF0B-365B-A744-81D9-5C942F207C7E}">
      <dgm:prSet/>
      <dgm:spPr/>
      <dgm:t>
        <a:bodyPr/>
        <a:lstStyle/>
        <a:p>
          <a:endParaRPr lang="en-US"/>
        </a:p>
      </dgm:t>
    </dgm:pt>
    <dgm:pt modelId="{D5CF047C-7DDA-B549-8F00-C1FCB60D3091}" type="sibTrans" cxnId="{AA66EF0B-365B-A744-81D9-5C942F207C7E}">
      <dgm:prSet/>
      <dgm:spPr/>
      <dgm:t>
        <a:bodyPr/>
        <a:lstStyle/>
        <a:p>
          <a:endParaRPr lang="en-US"/>
        </a:p>
      </dgm:t>
    </dgm:pt>
    <dgm:pt modelId="{4553B290-7E24-1B44-B1BD-1C59398F6807}">
      <dgm:prSet/>
      <dgm:spPr/>
      <dgm:t>
        <a:bodyPr/>
        <a:lstStyle/>
        <a:p>
          <a:pPr rtl="0"/>
          <a:r>
            <a:rPr lang="en-US" baseline="0"/>
            <a:t>phenobarbital</a:t>
          </a:r>
          <a:endParaRPr lang="en-US"/>
        </a:p>
      </dgm:t>
    </dgm:pt>
    <dgm:pt modelId="{D3D6F269-F1BE-2B47-9BA4-D51E7FF2ACEB}" type="parTrans" cxnId="{3F63402E-8DC4-5D4F-87F6-60E280840F13}">
      <dgm:prSet/>
      <dgm:spPr/>
      <dgm:t>
        <a:bodyPr/>
        <a:lstStyle/>
        <a:p>
          <a:endParaRPr lang="en-US"/>
        </a:p>
      </dgm:t>
    </dgm:pt>
    <dgm:pt modelId="{1073C6D8-AA6E-884B-91D0-8728A2C4BA45}" type="sibTrans" cxnId="{3F63402E-8DC4-5D4F-87F6-60E280840F13}">
      <dgm:prSet/>
      <dgm:spPr/>
      <dgm:t>
        <a:bodyPr/>
        <a:lstStyle/>
        <a:p>
          <a:endParaRPr lang="en-US"/>
        </a:p>
      </dgm:t>
    </dgm:pt>
    <dgm:pt modelId="{8F14194B-69FF-7447-8F21-95DA151332DD}">
      <dgm:prSet/>
      <dgm:spPr/>
      <dgm:t>
        <a:bodyPr/>
        <a:lstStyle/>
        <a:p>
          <a:pPr rtl="0"/>
          <a:r>
            <a:rPr lang="en-US" baseline="0"/>
            <a:t>sulfonamides </a:t>
          </a:r>
          <a:endParaRPr lang="en-US"/>
        </a:p>
      </dgm:t>
    </dgm:pt>
    <dgm:pt modelId="{F2E99619-ADDB-6A4D-9BD5-B02A5268389F}" type="parTrans" cxnId="{EBE06AAB-9BFF-BC48-AEF4-4B8BC7A11650}">
      <dgm:prSet/>
      <dgm:spPr/>
      <dgm:t>
        <a:bodyPr/>
        <a:lstStyle/>
        <a:p>
          <a:endParaRPr lang="en-US"/>
        </a:p>
      </dgm:t>
    </dgm:pt>
    <dgm:pt modelId="{2AB3A135-0F83-7C45-85BC-69EF28C0D87A}" type="sibTrans" cxnId="{EBE06AAB-9BFF-BC48-AEF4-4B8BC7A11650}">
      <dgm:prSet/>
      <dgm:spPr/>
      <dgm:t>
        <a:bodyPr/>
        <a:lstStyle/>
        <a:p>
          <a:endParaRPr lang="en-US"/>
        </a:p>
      </dgm:t>
    </dgm:pt>
    <dgm:pt modelId="{8EBA3FEC-7A47-F64B-BC3D-8BFB05E9C27F}">
      <dgm:prSet/>
      <dgm:spPr/>
      <dgm:t>
        <a:bodyPr/>
        <a:lstStyle/>
        <a:p>
          <a:pPr rtl="0"/>
          <a:r>
            <a:rPr lang="en-US" baseline="0"/>
            <a:t>Dapsone </a:t>
          </a:r>
          <a:endParaRPr lang="en-US"/>
        </a:p>
      </dgm:t>
    </dgm:pt>
    <dgm:pt modelId="{1DD38B15-A59D-DC49-A2AE-111C03DE2E0E}" type="parTrans" cxnId="{53355054-851E-7C45-A9C3-7B914D47E752}">
      <dgm:prSet/>
      <dgm:spPr/>
      <dgm:t>
        <a:bodyPr/>
        <a:lstStyle/>
        <a:p>
          <a:endParaRPr lang="en-US"/>
        </a:p>
      </dgm:t>
    </dgm:pt>
    <dgm:pt modelId="{A5248284-4EFC-584C-8087-91A968D93754}" type="sibTrans" cxnId="{53355054-851E-7C45-A9C3-7B914D47E752}">
      <dgm:prSet/>
      <dgm:spPr/>
      <dgm:t>
        <a:bodyPr/>
        <a:lstStyle/>
        <a:p>
          <a:endParaRPr lang="en-US"/>
        </a:p>
      </dgm:t>
    </dgm:pt>
    <dgm:pt modelId="{4EAF1FC6-7FB0-DA48-BA83-33F05151F03C}">
      <dgm:prSet/>
      <dgm:spPr/>
      <dgm:t>
        <a:bodyPr/>
        <a:lstStyle/>
        <a:p>
          <a:pPr rtl="0"/>
          <a:r>
            <a:rPr lang="en-US" baseline="0"/>
            <a:t>metronidazole</a:t>
          </a:r>
          <a:endParaRPr lang="en-US"/>
        </a:p>
      </dgm:t>
    </dgm:pt>
    <dgm:pt modelId="{ACA31E78-B51A-E145-9C6F-B16C660D2FAC}" type="parTrans" cxnId="{D286E386-E484-344F-A9EA-EC61A122A72A}">
      <dgm:prSet/>
      <dgm:spPr/>
      <dgm:t>
        <a:bodyPr/>
        <a:lstStyle/>
        <a:p>
          <a:endParaRPr lang="en-US"/>
        </a:p>
      </dgm:t>
    </dgm:pt>
    <dgm:pt modelId="{7DB2A99D-8EEC-E24A-830F-704890CB2769}" type="sibTrans" cxnId="{D286E386-E484-344F-A9EA-EC61A122A72A}">
      <dgm:prSet/>
      <dgm:spPr/>
      <dgm:t>
        <a:bodyPr/>
        <a:lstStyle/>
        <a:p>
          <a:endParaRPr lang="en-US"/>
        </a:p>
      </dgm:t>
    </dgm:pt>
    <dgm:pt modelId="{77476315-4562-DE42-B75D-941BFDB5041B}">
      <dgm:prSet/>
      <dgm:spPr/>
      <dgm:t>
        <a:bodyPr/>
        <a:lstStyle/>
        <a:p>
          <a:pPr rtl="0"/>
          <a:r>
            <a:rPr lang="en-US" baseline="0"/>
            <a:t>minocycline</a:t>
          </a:r>
          <a:endParaRPr lang="en-US"/>
        </a:p>
      </dgm:t>
    </dgm:pt>
    <dgm:pt modelId="{92E33C4A-77FC-804E-AF4D-786069D38AC1}" type="parTrans" cxnId="{E0F9B64F-1BEB-824F-9A50-F04DDFFF35D8}">
      <dgm:prSet/>
      <dgm:spPr/>
      <dgm:t>
        <a:bodyPr/>
        <a:lstStyle/>
        <a:p>
          <a:endParaRPr lang="en-US"/>
        </a:p>
      </dgm:t>
    </dgm:pt>
    <dgm:pt modelId="{483E57B1-D6F3-0245-8386-3F5D71B85699}" type="sibTrans" cxnId="{E0F9B64F-1BEB-824F-9A50-F04DDFFF35D8}">
      <dgm:prSet/>
      <dgm:spPr/>
      <dgm:t>
        <a:bodyPr/>
        <a:lstStyle/>
        <a:p>
          <a:pPr rtl="0"/>
          <a:endParaRPr lang="en-US"/>
        </a:p>
      </dgm:t>
    </dgm:pt>
    <dgm:pt modelId="{64A56809-B02F-E04A-8A22-7A13BCB6E14D}" type="pres">
      <dgm:prSet presAssocID="{1526F21C-88F1-8243-9C2F-076D8A21B579}" presName="linear" presStyleCnt="0">
        <dgm:presLayoutVars>
          <dgm:animLvl val="lvl"/>
          <dgm:resizeHandles val="exact"/>
        </dgm:presLayoutVars>
      </dgm:prSet>
      <dgm:spPr/>
    </dgm:pt>
    <dgm:pt modelId="{B7F43FCC-F420-7440-A5E7-BEC761620F81}" type="pres">
      <dgm:prSet presAssocID="{2216B5C2-DE60-C64A-B987-1CBADD3422C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E29B928-F474-F34E-B599-7533EC36BDD1}" type="pres">
      <dgm:prSet presAssocID="{9D270103-56BA-F14B-BCC6-AE491E88280B}" presName="spacer" presStyleCnt="0"/>
      <dgm:spPr/>
    </dgm:pt>
    <dgm:pt modelId="{37925C71-401A-2E4A-A590-1685660BEDC7}" type="pres">
      <dgm:prSet presAssocID="{7B63D650-A31E-5742-BBD2-9EE8F1DD1ED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3F13FEB-B2EB-EE44-BC1D-D7B60183C741}" type="pres">
      <dgm:prSet presAssocID="{D5CF047C-7DDA-B549-8F00-C1FCB60D3091}" presName="spacer" presStyleCnt="0"/>
      <dgm:spPr/>
    </dgm:pt>
    <dgm:pt modelId="{DEFF6B9E-AAF7-1D46-8303-00CADD0AD0DC}" type="pres">
      <dgm:prSet presAssocID="{4553B290-7E24-1B44-B1BD-1C59398F680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9E40013-650B-B642-B863-790B9CEF14D6}" type="pres">
      <dgm:prSet presAssocID="{1073C6D8-AA6E-884B-91D0-8728A2C4BA45}" presName="spacer" presStyleCnt="0"/>
      <dgm:spPr/>
    </dgm:pt>
    <dgm:pt modelId="{617BC915-A033-E940-86F2-5FDCF21EDE3C}" type="pres">
      <dgm:prSet presAssocID="{8F14194B-69FF-7447-8F21-95DA151332D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25EDE5F-3177-454C-BDB4-7833944A3DFD}" type="pres">
      <dgm:prSet presAssocID="{2AB3A135-0F83-7C45-85BC-69EF28C0D87A}" presName="spacer" presStyleCnt="0"/>
      <dgm:spPr/>
    </dgm:pt>
    <dgm:pt modelId="{7B43E6CA-B15A-4547-85FF-CB88B8A192F1}" type="pres">
      <dgm:prSet presAssocID="{8EBA3FEC-7A47-F64B-BC3D-8BFB05E9C27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17A1168-9DBF-FF4D-91EE-1DB767A7725B}" type="pres">
      <dgm:prSet presAssocID="{A5248284-4EFC-584C-8087-91A968D93754}" presName="spacer" presStyleCnt="0"/>
      <dgm:spPr/>
    </dgm:pt>
    <dgm:pt modelId="{9C91D48E-6B38-CB4E-BD1D-5A2313037A59}" type="pres">
      <dgm:prSet presAssocID="{4EAF1FC6-7FB0-DA48-BA83-33F05151F03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C2625EA-8888-164E-9050-EC7AE04D719D}" type="pres">
      <dgm:prSet presAssocID="{7DB2A99D-8EEC-E24A-830F-704890CB2769}" presName="spacer" presStyleCnt="0"/>
      <dgm:spPr/>
    </dgm:pt>
    <dgm:pt modelId="{1D2CF251-3D4D-694F-9352-CD245E032AAF}" type="pres">
      <dgm:prSet presAssocID="{77476315-4562-DE42-B75D-941BFDB5041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A66EF0B-365B-A744-81D9-5C942F207C7E}" srcId="{1526F21C-88F1-8243-9C2F-076D8A21B579}" destId="{7B63D650-A31E-5742-BBD2-9EE8F1DD1ED5}" srcOrd="1" destOrd="0" parTransId="{A33D78CE-6A32-D84E-8F79-4F63D5AAD15A}" sibTransId="{D5CF047C-7DDA-B549-8F00-C1FCB60D3091}"/>
    <dgm:cxn modelId="{1ABF2421-DFF8-5A43-B3A4-BE86E52F4C84}" type="presOf" srcId="{1526F21C-88F1-8243-9C2F-076D8A21B579}" destId="{64A56809-B02F-E04A-8A22-7A13BCB6E14D}" srcOrd="0" destOrd="0" presId="urn:microsoft.com/office/officeart/2005/8/layout/vList2"/>
    <dgm:cxn modelId="{E0615123-9E2F-374D-B68D-D3DF26EF01EA}" type="presOf" srcId="{2216B5C2-DE60-C64A-B987-1CBADD3422CB}" destId="{B7F43FCC-F420-7440-A5E7-BEC761620F81}" srcOrd="0" destOrd="0" presId="urn:microsoft.com/office/officeart/2005/8/layout/vList2"/>
    <dgm:cxn modelId="{306ED129-70DA-6C4C-8DC8-C7501D6CF280}" type="presOf" srcId="{77476315-4562-DE42-B75D-941BFDB5041B}" destId="{1D2CF251-3D4D-694F-9352-CD245E032AAF}" srcOrd="0" destOrd="0" presId="urn:microsoft.com/office/officeart/2005/8/layout/vList2"/>
    <dgm:cxn modelId="{3F63402E-8DC4-5D4F-87F6-60E280840F13}" srcId="{1526F21C-88F1-8243-9C2F-076D8A21B579}" destId="{4553B290-7E24-1B44-B1BD-1C59398F6807}" srcOrd="2" destOrd="0" parTransId="{D3D6F269-F1BE-2B47-9BA4-D51E7FF2ACEB}" sibTransId="{1073C6D8-AA6E-884B-91D0-8728A2C4BA45}"/>
    <dgm:cxn modelId="{8AE0645C-149D-CE43-A2DD-24566FEE6D39}" srcId="{1526F21C-88F1-8243-9C2F-076D8A21B579}" destId="{2216B5C2-DE60-C64A-B987-1CBADD3422CB}" srcOrd="0" destOrd="0" parTransId="{44456EC8-659E-3D43-90E4-CA5C6C11861A}" sibTransId="{9D270103-56BA-F14B-BCC6-AE491E88280B}"/>
    <dgm:cxn modelId="{E0F9B64F-1BEB-824F-9A50-F04DDFFF35D8}" srcId="{1526F21C-88F1-8243-9C2F-076D8A21B579}" destId="{77476315-4562-DE42-B75D-941BFDB5041B}" srcOrd="6" destOrd="0" parTransId="{92E33C4A-77FC-804E-AF4D-786069D38AC1}" sibTransId="{483E57B1-D6F3-0245-8386-3F5D71B85699}"/>
    <dgm:cxn modelId="{53355054-851E-7C45-A9C3-7B914D47E752}" srcId="{1526F21C-88F1-8243-9C2F-076D8A21B579}" destId="{8EBA3FEC-7A47-F64B-BC3D-8BFB05E9C27F}" srcOrd="4" destOrd="0" parTransId="{1DD38B15-A59D-DC49-A2AE-111C03DE2E0E}" sibTransId="{A5248284-4EFC-584C-8087-91A968D93754}"/>
    <dgm:cxn modelId="{D286E386-E484-344F-A9EA-EC61A122A72A}" srcId="{1526F21C-88F1-8243-9C2F-076D8A21B579}" destId="{4EAF1FC6-7FB0-DA48-BA83-33F05151F03C}" srcOrd="5" destOrd="0" parTransId="{ACA31E78-B51A-E145-9C6F-B16C660D2FAC}" sibTransId="{7DB2A99D-8EEC-E24A-830F-704890CB2769}"/>
    <dgm:cxn modelId="{1316E9A0-FD1D-9E40-9E26-FE7DE3C8A485}" type="presOf" srcId="{8F14194B-69FF-7447-8F21-95DA151332DD}" destId="{617BC915-A033-E940-86F2-5FDCF21EDE3C}" srcOrd="0" destOrd="0" presId="urn:microsoft.com/office/officeart/2005/8/layout/vList2"/>
    <dgm:cxn modelId="{9857B4A2-8C4F-A641-B52C-2F90F82B125E}" type="presOf" srcId="{7B63D650-A31E-5742-BBD2-9EE8F1DD1ED5}" destId="{37925C71-401A-2E4A-A590-1685660BEDC7}" srcOrd="0" destOrd="0" presId="urn:microsoft.com/office/officeart/2005/8/layout/vList2"/>
    <dgm:cxn modelId="{EBE06AAB-9BFF-BC48-AEF4-4B8BC7A11650}" srcId="{1526F21C-88F1-8243-9C2F-076D8A21B579}" destId="{8F14194B-69FF-7447-8F21-95DA151332DD}" srcOrd="3" destOrd="0" parTransId="{F2E99619-ADDB-6A4D-9BD5-B02A5268389F}" sibTransId="{2AB3A135-0F83-7C45-85BC-69EF28C0D87A}"/>
    <dgm:cxn modelId="{143567B9-D3E7-0341-9C40-73B4068613C7}" type="presOf" srcId="{4553B290-7E24-1B44-B1BD-1C59398F6807}" destId="{DEFF6B9E-AAF7-1D46-8303-00CADD0AD0DC}" srcOrd="0" destOrd="0" presId="urn:microsoft.com/office/officeart/2005/8/layout/vList2"/>
    <dgm:cxn modelId="{0DDCC9D8-8D3E-EF4D-ADF5-60F0E60AA100}" type="presOf" srcId="{4EAF1FC6-7FB0-DA48-BA83-33F05151F03C}" destId="{9C91D48E-6B38-CB4E-BD1D-5A2313037A59}" srcOrd="0" destOrd="0" presId="urn:microsoft.com/office/officeart/2005/8/layout/vList2"/>
    <dgm:cxn modelId="{27FF60E9-75FA-634F-A6F8-1521CBE7089B}" type="presOf" srcId="{8EBA3FEC-7A47-F64B-BC3D-8BFB05E9C27F}" destId="{7B43E6CA-B15A-4547-85FF-CB88B8A192F1}" srcOrd="0" destOrd="0" presId="urn:microsoft.com/office/officeart/2005/8/layout/vList2"/>
    <dgm:cxn modelId="{C01D107B-A84D-EC4B-AF77-E196C8B9C8DD}" type="presParOf" srcId="{64A56809-B02F-E04A-8A22-7A13BCB6E14D}" destId="{B7F43FCC-F420-7440-A5E7-BEC761620F81}" srcOrd="0" destOrd="0" presId="urn:microsoft.com/office/officeart/2005/8/layout/vList2"/>
    <dgm:cxn modelId="{A76E1F01-77A1-3849-99C8-EEE6C79939CB}" type="presParOf" srcId="{64A56809-B02F-E04A-8A22-7A13BCB6E14D}" destId="{6E29B928-F474-F34E-B599-7533EC36BDD1}" srcOrd="1" destOrd="0" presId="urn:microsoft.com/office/officeart/2005/8/layout/vList2"/>
    <dgm:cxn modelId="{C4F9B8DE-EB91-A544-B159-23F279029089}" type="presParOf" srcId="{64A56809-B02F-E04A-8A22-7A13BCB6E14D}" destId="{37925C71-401A-2E4A-A590-1685660BEDC7}" srcOrd="2" destOrd="0" presId="urn:microsoft.com/office/officeart/2005/8/layout/vList2"/>
    <dgm:cxn modelId="{356F0B0E-7BA6-3340-80C8-814518044142}" type="presParOf" srcId="{64A56809-B02F-E04A-8A22-7A13BCB6E14D}" destId="{63F13FEB-B2EB-EE44-BC1D-D7B60183C741}" srcOrd="3" destOrd="0" presId="urn:microsoft.com/office/officeart/2005/8/layout/vList2"/>
    <dgm:cxn modelId="{2EB40B53-3986-A944-9B7A-21EA06671533}" type="presParOf" srcId="{64A56809-B02F-E04A-8A22-7A13BCB6E14D}" destId="{DEFF6B9E-AAF7-1D46-8303-00CADD0AD0DC}" srcOrd="4" destOrd="0" presId="urn:microsoft.com/office/officeart/2005/8/layout/vList2"/>
    <dgm:cxn modelId="{70FE1546-0DBF-D94C-A89F-AEB318CE09EF}" type="presParOf" srcId="{64A56809-B02F-E04A-8A22-7A13BCB6E14D}" destId="{E9E40013-650B-B642-B863-790B9CEF14D6}" srcOrd="5" destOrd="0" presId="urn:microsoft.com/office/officeart/2005/8/layout/vList2"/>
    <dgm:cxn modelId="{CF10DF47-5131-2542-AB87-13E2558D4818}" type="presParOf" srcId="{64A56809-B02F-E04A-8A22-7A13BCB6E14D}" destId="{617BC915-A033-E940-86F2-5FDCF21EDE3C}" srcOrd="6" destOrd="0" presId="urn:microsoft.com/office/officeart/2005/8/layout/vList2"/>
    <dgm:cxn modelId="{591175C1-D9CC-454E-A7D8-4D8BF27691E7}" type="presParOf" srcId="{64A56809-B02F-E04A-8A22-7A13BCB6E14D}" destId="{A25EDE5F-3177-454C-BDB4-7833944A3DFD}" srcOrd="7" destOrd="0" presId="urn:microsoft.com/office/officeart/2005/8/layout/vList2"/>
    <dgm:cxn modelId="{0F4BC8AE-3589-3C4A-A223-3C82DCF3ECC8}" type="presParOf" srcId="{64A56809-B02F-E04A-8A22-7A13BCB6E14D}" destId="{7B43E6CA-B15A-4547-85FF-CB88B8A192F1}" srcOrd="8" destOrd="0" presId="urn:microsoft.com/office/officeart/2005/8/layout/vList2"/>
    <dgm:cxn modelId="{30086D4B-078E-DB4D-B0C0-B4B80905EDF1}" type="presParOf" srcId="{64A56809-B02F-E04A-8A22-7A13BCB6E14D}" destId="{F17A1168-9DBF-FF4D-91EE-1DB767A7725B}" srcOrd="9" destOrd="0" presId="urn:microsoft.com/office/officeart/2005/8/layout/vList2"/>
    <dgm:cxn modelId="{C6267969-3D88-F84D-BD53-BC66415D7B37}" type="presParOf" srcId="{64A56809-B02F-E04A-8A22-7A13BCB6E14D}" destId="{9C91D48E-6B38-CB4E-BD1D-5A2313037A59}" srcOrd="10" destOrd="0" presId="urn:microsoft.com/office/officeart/2005/8/layout/vList2"/>
    <dgm:cxn modelId="{BB450A96-EEDD-D245-8BAA-720F400C6E69}" type="presParOf" srcId="{64A56809-B02F-E04A-8A22-7A13BCB6E14D}" destId="{5C2625EA-8888-164E-9050-EC7AE04D719D}" srcOrd="11" destOrd="0" presId="urn:microsoft.com/office/officeart/2005/8/layout/vList2"/>
    <dgm:cxn modelId="{A2299F93-B44C-EA46-A281-95B6FB31FD98}" type="presParOf" srcId="{64A56809-B02F-E04A-8A22-7A13BCB6E14D}" destId="{1D2CF251-3D4D-694F-9352-CD245E032AA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51B75-EB9E-264D-B9D6-5D9EB6C4290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FB768-FE52-0141-89DE-93E934929F97}">
      <dgm:prSet/>
      <dgm:spPr/>
      <dgm:t>
        <a:bodyPr/>
        <a:lstStyle/>
        <a:p>
          <a:pPr rtl="0"/>
          <a:r>
            <a:rPr lang="en-US" dirty="0"/>
            <a:t>Usually occurs 2-6 weeks after initiation of the medication, which is later than most drug eruptions.  </a:t>
          </a:r>
        </a:p>
      </dgm:t>
    </dgm:pt>
    <dgm:pt modelId="{6121E9EB-A22D-2848-94B4-7CCA4ABF0795}" type="parTrans" cxnId="{F043B161-AC68-6B4D-AF24-28C6A61C9FD5}">
      <dgm:prSet/>
      <dgm:spPr/>
      <dgm:t>
        <a:bodyPr/>
        <a:lstStyle/>
        <a:p>
          <a:endParaRPr lang="en-US"/>
        </a:p>
      </dgm:t>
    </dgm:pt>
    <dgm:pt modelId="{57CBD618-C423-FC46-A89F-F53274189127}" type="sibTrans" cxnId="{F043B161-AC68-6B4D-AF24-28C6A61C9FD5}">
      <dgm:prSet/>
      <dgm:spPr/>
      <dgm:t>
        <a:bodyPr/>
        <a:lstStyle/>
        <a:p>
          <a:endParaRPr lang="en-US"/>
        </a:p>
      </dgm:t>
    </dgm:pt>
    <dgm:pt modelId="{62D855D1-0264-3E47-A1D6-A7D43C134CAB}">
      <dgm:prSet/>
      <dgm:spPr/>
      <dgm:t>
        <a:bodyPr/>
        <a:lstStyle/>
        <a:p>
          <a:pPr rtl="0"/>
          <a:r>
            <a:rPr lang="en-US"/>
            <a:t>Treatment is supportive.</a:t>
          </a:r>
        </a:p>
      </dgm:t>
    </dgm:pt>
    <dgm:pt modelId="{0C146C1C-B34F-B34B-8B05-4DB835F2A2C7}" type="parTrans" cxnId="{D177F2C3-A726-534E-AE46-C68CF8AAAEFE}">
      <dgm:prSet/>
      <dgm:spPr/>
      <dgm:t>
        <a:bodyPr/>
        <a:lstStyle/>
        <a:p>
          <a:endParaRPr lang="en-US"/>
        </a:p>
      </dgm:t>
    </dgm:pt>
    <dgm:pt modelId="{B7C72BDC-2263-7341-9E91-57141F41358A}" type="sibTrans" cxnId="{D177F2C3-A726-534E-AE46-C68CF8AAAEFE}">
      <dgm:prSet/>
      <dgm:spPr/>
      <dgm:t>
        <a:bodyPr/>
        <a:lstStyle/>
        <a:p>
          <a:endParaRPr lang="en-US"/>
        </a:p>
      </dgm:t>
    </dgm:pt>
    <dgm:pt modelId="{BF00AB6A-8FD8-5F4E-A6EF-A62D6FB0B3BB}">
      <dgm:prSet/>
      <dgm:spPr/>
      <dgm:t>
        <a:bodyPr/>
        <a:lstStyle/>
        <a:p>
          <a:pPr rtl="0"/>
          <a:r>
            <a:rPr lang="en-US"/>
            <a:t>Medication should be stopped as soon as the diagnosis is suspected.</a:t>
          </a:r>
        </a:p>
      </dgm:t>
    </dgm:pt>
    <dgm:pt modelId="{AB9386A6-263A-CB4A-9C96-112334F8E958}" type="parTrans" cxnId="{6687D730-4DEB-D74B-8774-1CD9211E82D7}">
      <dgm:prSet/>
      <dgm:spPr/>
      <dgm:t>
        <a:bodyPr/>
        <a:lstStyle/>
        <a:p>
          <a:endParaRPr lang="en-US"/>
        </a:p>
      </dgm:t>
    </dgm:pt>
    <dgm:pt modelId="{01A034B6-A0F7-9545-8157-385DFAACCB74}" type="sibTrans" cxnId="{6687D730-4DEB-D74B-8774-1CD9211E82D7}">
      <dgm:prSet/>
      <dgm:spPr/>
      <dgm:t>
        <a:bodyPr/>
        <a:lstStyle/>
        <a:p>
          <a:endParaRPr lang="en-US"/>
        </a:p>
      </dgm:t>
    </dgm:pt>
    <dgm:pt modelId="{9426AFF9-FF32-8642-99C2-126BDCE82DFF}">
      <dgm:prSet/>
      <dgm:spPr/>
      <dgm:t>
        <a:bodyPr/>
        <a:lstStyle/>
        <a:p>
          <a:pPr rtl="0"/>
          <a:r>
            <a:rPr lang="en-US"/>
            <a:t>Severity is dependent upon the amount of time the drug is continued after hypersensitivity occurs.</a:t>
          </a:r>
        </a:p>
      </dgm:t>
    </dgm:pt>
    <dgm:pt modelId="{E45B3148-CF3A-474B-AFD9-C98913774177}" type="parTrans" cxnId="{02072DDA-99D9-F445-A6F9-D5C8A556F5F9}">
      <dgm:prSet/>
      <dgm:spPr/>
      <dgm:t>
        <a:bodyPr/>
        <a:lstStyle/>
        <a:p>
          <a:endParaRPr lang="en-US"/>
        </a:p>
      </dgm:t>
    </dgm:pt>
    <dgm:pt modelId="{8C0FE56D-6689-384B-8323-25CF3979698B}" type="sibTrans" cxnId="{02072DDA-99D9-F445-A6F9-D5C8A556F5F9}">
      <dgm:prSet/>
      <dgm:spPr/>
      <dgm:t>
        <a:bodyPr/>
        <a:lstStyle/>
        <a:p>
          <a:endParaRPr lang="en-US"/>
        </a:p>
      </dgm:t>
    </dgm:pt>
    <dgm:pt modelId="{9A01BE47-6ADF-784B-BD24-81822A5578F7}">
      <dgm:prSet/>
      <dgm:spPr/>
      <dgm:t>
        <a:bodyPr/>
        <a:lstStyle/>
        <a:p>
          <a:pPr rtl="0"/>
          <a:r>
            <a:rPr lang="en-US"/>
            <a:t>Corticosteroids have been required in some cases, but their use is controversial.</a:t>
          </a:r>
        </a:p>
      </dgm:t>
    </dgm:pt>
    <dgm:pt modelId="{4649855F-018D-B04B-A44D-FDADCC125664}" type="parTrans" cxnId="{3B4D5C78-1CF5-454F-8ACE-72D196A1FC3C}">
      <dgm:prSet/>
      <dgm:spPr/>
      <dgm:t>
        <a:bodyPr/>
        <a:lstStyle/>
        <a:p>
          <a:endParaRPr lang="en-US"/>
        </a:p>
      </dgm:t>
    </dgm:pt>
    <dgm:pt modelId="{0097A026-7694-004B-87ED-5269265071A4}" type="sibTrans" cxnId="{3B4D5C78-1CF5-454F-8ACE-72D196A1FC3C}">
      <dgm:prSet/>
      <dgm:spPr/>
      <dgm:t>
        <a:bodyPr/>
        <a:lstStyle/>
        <a:p>
          <a:pPr rtl="1"/>
          <a:endParaRPr lang="en-US"/>
        </a:p>
      </dgm:t>
    </dgm:pt>
    <dgm:pt modelId="{4C32CE88-01C2-5C45-BE8B-603181FF0EF5}" type="pres">
      <dgm:prSet presAssocID="{FCA51B75-EB9E-264D-B9D6-5D9EB6C42902}" presName="linear" presStyleCnt="0">
        <dgm:presLayoutVars>
          <dgm:animLvl val="lvl"/>
          <dgm:resizeHandles val="exact"/>
        </dgm:presLayoutVars>
      </dgm:prSet>
      <dgm:spPr/>
    </dgm:pt>
    <dgm:pt modelId="{F1C2F120-1305-494E-A6B9-3F37B45AC724}" type="pres">
      <dgm:prSet presAssocID="{F4EFB768-FE52-0141-89DE-93E934929F9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9E6803-A85D-5A4A-8D3C-D62F6BB22D4D}" type="pres">
      <dgm:prSet presAssocID="{57CBD618-C423-FC46-A89F-F53274189127}" presName="spacer" presStyleCnt="0"/>
      <dgm:spPr/>
    </dgm:pt>
    <dgm:pt modelId="{224D4E42-0EAE-1B4D-837D-8A9E3BCBA878}" type="pres">
      <dgm:prSet presAssocID="{62D855D1-0264-3E47-A1D6-A7D43C134CA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C099BA9-8E59-4947-97BE-284CC46EBA0A}" type="pres">
      <dgm:prSet presAssocID="{B7C72BDC-2263-7341-9E91-57141F41358A}" presName="spacer" presStyleCnt="0"/>
      <dgm:spPr/>
    </dgm:pt>
    <dgm:pt modelId="{2F86F718-E188-5447-8967-171342E6E847}" type="pres">
      <dgm:prSet presAssocID="{BF00AB6A-8FD8-5F4E-A6EF-A62D6FB0B3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3E834F-D2E8-BE4D-837C-1A995B4648FF}" type="pres">
      <dgm:prSet presAssocID="{01A034B6-A0F7-9545-8157-385DFAACCB74}" presName="spacer" presStyleCnt="0"/>
      <dgm:spPr/>
    </dgm:pt>
    <dgm:pt modelId="{880094A9-25DE-4A44-8B01-81E1D6EC61BB}" type="pres">
      <dgm:prSet presAssocID="{9426AFF9-FF32-8642-99C2-126BDCE82DF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0CF21C-2CEC-054F-AEEA-3A7E29F8A2AA}" type="pres">
      <dgm:prSet presAssocID="{8C0FE56D-6689-384B-8323-25CF3979698B}" presName="spacer" presStyleCnt="0"/>
      <dgm:spPr/>
    </dgm:pt>
    <dgm:pt modelId="{7E614879-2149-334D-8615-3F85B51613C5}" type="pres">
      <dgm:prSet presAssocID="{9A01BE47-6ADF-784B-BD24-81822A5578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3805708-B38C-284C-94B1-1FCF0A8BEB72}" type="presOf" srcId="{BF00AB6A-8FD8-5F4E-A6EF-A62D6FB0B3BB}" destId="{2F86F718-E188-5447-8967-171342E6E847}" srcOrd="0" destOrd="0" presId="urn:microsoft.com/office/officeart/2005/8/layout/vList2"/>
    <dgm:cxn modelId="{0DC82418-77FB-A64B-AAE4-7829BF54DAA4}" type="presOf" srcId="{F4EFB768-FE52-0141-89DE-93E934929F97}" destId="{F1C2F120-1305-494E-A6B9-3F37B45AC724}" srcOrd="0" destOrd="0" presId="urn:microsoft.com/office/officeart/2005/8/layout/vList2"/>
    <dgm:cxn modelId="{6687D730-4DEB-D74B-8774-1CD9211E82D7}" srcId="{FCA51B75-EB9E-264D-B9D6-5D9EB6C42902}" destId="{BF00AB6A-8FD8-5F4E-A6EF-A62D6FB0B3BB}" srcOrd="2" destOrd="0" parTransId="{AB9386A6-263A-CB4A-9C96-112334F8E958}" sibTransId="{01A034B6-A0F7-9545-8157-385DFAACCB74}"/>
    <dgm:cxn modelId="{F043B161-AC68-6B4D-AF24-28C6A61C9FD5}" srcId="{FCA51B75-EB9E-264D-B9D6-5D9EB6C42902}" destId="{F4EFB768-FE52-0141-89DE-93E934929F97}" srcOrd="0" destOrd="0" parTransId="{6121E9EB-A22D-2848-94B4-7CCA4ABF0795}" sibTransId="{57CBD618-C423-FC46-A89F-F53274189127}"/>
    <dgm:cxn modelId="{3B4D5C78-1CF5-454F-8ACE-72D196A1FC3C}" srcId="{FCA51B75-EB9E-264D-B9D6-5D9EB6C42902}" destId="{9A01BE47-6ADF-784B-BD24-81822A5578F7}" srcOrd="4" destOrd="0" parTransId="{4649855F-018D-B04B-A44D-FDADCC125664}" sibTransId="{0097A026-7694-004B-87ED-5269265071A4}"/>
    <dgm:cxn modelId="{F4774190-85C2-7049-914C-8FD642ACAA7E}" type="presOf" srcId="{FCA51B75-EB9E-264D-B9D6-5D9EB6C42902}" destId="{4C32CE88-01C2-5C45-BE8B-603181FF0EF5}" srcOrd="0" destOrd="0" presId="urn:microsoft.com/office/officeart/2005/8/layout/vList2"/>
    <dgm:cxn modelId="{D177F2C3-A726-534E-AE46-C68CF8AAAEFE}" srcId="{FCA51B75-EB9E-264D-B9D6-5D9EB6C42902}" destId="{62D855D1-0264-3E47-A1D6-A7D43C134CAB}" srcOrd="1" destOrd="0" parTransId="{0C146C1C-B34F-B34B-8B05-4DB835F2A2C7}" sibTransId="{B7C72BDC-2263-7341-9E91-57141F41358A}"/>
    <dgm:cxn modelId="{67AE54CA-4CE7-CC47-AA3C-C8F12AD37E83}" type="presOf" srcId="{9A01BE47-6ADF-784B-BD24-81822A5578F7}" destId="{7E614879-2149-334D-8615-3F85B51613C5}" srcOrd="0" destOrd="0" presId="urn:microsoft.com/office/officeart/2005/8/layout/vList2"/>
    <dgm:cxn modelId="{02072DDA-99D9-F445-A6F9-D5C8A556F5F9}" srcId="{FCA51B75-EB9E-264D-B9D6-5D9EB6C42902}" destId="{9426AFF9-FF32-8642-99C2-126BDCE82DFF}" srcOrd="3" destOrd="0" parTransId="{E45B3148-CF3A-474B-AFD9-C98913774177}" sibTransId="{8C0FE56D-6689-384B-8323-25CF3979698B}"/>
    <dgm:cxn modelId="{45CC6DEA-982C-4D46-A6E4-5D37890AD1CE}" type="presOf" srcId="{62D855D1-0264-3E47-A1D6-A7D43C134CAB}" destId="{224D4E42-0EAE-1B4D-837D-8A9E3BCBA878}" srcOrd="0" destOrd="0" presId="urn:microsoft.com/office/officeart/2005/8/layout/vList2"/>
    <dgm:cxn modelId="{9997D6F3-8D6B-F145-9FEB-17290CE2F757}" type="presOf" srcId="{9426AFF9-FF32-8642-99C2-126BDCE82DFF}" destId="{880094A9-25DE-4A44-8B01-81E1D6EC61BB}" srcOrd="0" destOrd="0" presId="urn:microsoft.com/office/officeart/2005/8/layout/vList2"/>
    <dgm:cxn modelId="{A8DC3B0E-A5B5-774E-88FA-32082DC82203}" type="presParOf" srcId="{4C32CE88-01C2-5C45-BE8B-603181FF0EF5}" destId="{F1C2F120-1305-494E-A6B9-3F37B45AC724}" srcOrd="0" destOrd="0" presId="urn:microsoft.com/office/officeart/2005/8/layout/vList2"/>
    <dgm:cxn modelId="{AB1D4908-B23C-1646-B8C3-9A752BA84522}" type="presParOf" srcId="{4C32CE88-01C2-5C45-BE8B-603181FF0EF5}" destId="{8F9E6803-A85D-5A4A-8D3C-D62F6BB22D4D}" srcOrd="1" destOrd="0" presId="urn:microsoft.com/office/officeart/2005/8/layout/vList2"/>
    <dgm:cxn modelId="{63DE8BC0-65C9-C449-851E-A41A1E613018}" type="presParOf" srcId="{4C32CE88-01C2-5C45-BE8B-603181FF0EF5}" destId="{224D4E42-0EAE-1B4D-837D-8A9E3BCBA878}" srcOrd="2" destOrd="0" presId="urn:microsoft.com/office/officeart/2005/8/layout/vList2"/>
    <dgm:cxn modelId="{8275113A-8654-124E-B244-1151A6163F10}" type="presParOf" srcId="{4C32CE88-01C2-5C45-BE8B-603181FF0EF5}" destId="{AC099BA9-8E59-4947-97BE-284CC46EBA0A}" srcOrd="3" destOrd="0" presId="urn:microsoft.com/office/officeart/2005/8/layout/vList2"/>
    <dgm:cxn modelId="{CD79F5D7-931A-EB4E-835D-B281C8D6038B}" type="presParOf" srcId="{4C32CE88-01C2-5C45-BE8B-603181FF0EF5}" destId="{2F86F718-E188-5447-8967-171342E6E847}" srcOrd="4" destOrd="0" presId="urn:microsoft.com/office/officeart/2005/8/layout/vList2"/>
    <dgm:cxn modelId="{1D5663ED-1693-6546-9E2B-417C0E929A44}" type="presParOf" srcId="{4C32CE88-01C2-5C45-BE8B-603181FF0EF5}" destId="{323E834F-D2E8-BE4D-837C-1A995B4648FF}" srcOrd="5" destOrd="0" presId="urn:microsoft.com/office/officeart/2005/8/layout/vList2"/>
    <dgm:cxn modelId="{DB3C0055-4068-D940-8398-00EE3EF0402E}" type="presParOf" srcId="{4C32CE88-01C2-5C45-BE8B-603181FF0EF5}" destId="{880094A9-25DE-4A44-8B01-81E1D6EC61BB}" srcOrd="6" destOrd="0" presId="urn:microsoft.com/office/officeart/2005/8/layout/vList2"/>
    <dgm:cxn modelId="{B6A9DE39-F1E4-3140-B3EF-41F730C05EF4}" type="presParOf" srcId="{4C32CE88-01C2-5C45-BE8B-603181FF0EF5}" destId="{890CF21C-2CEC-054F-AEEA-3A7E29F8A2AA}" srcOrd="7" destOrd="0" presId="urn:microsoft.com/office/officeart/2005/8/layout/vList2"/>
    <dgm:cxn modelId="{DA94F5DA-A9DE-8C44-A48B-AB80F1F5BFE1}" type="presParOf" srcId="{4C32CE88-01C2-5C45-BE8B-603181FF0EF5}" destId="{7E614879-2149-334D-8615-3F85B51613C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B2F1C5-A03E-ED4C-B4AE-47135F23B0F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ACA7C-6182-F94A-9FD2-449CDEDF1ED4}">
      <dgm:prSet/>
      <dgm:spPr/>
      <dgm:t>
        <a:bodyPr/>
        <a:lstStyle/>
        <a:p>
          <a:pPr rtl="0"/>
          <a:r>
            <a:rPr lang="en-US"/>
            <a:t>Time to onset: immediate, accelerated (hours), or delayed (days).</a:t>
          </a:r>
        </a:p>
      </dgm:t>
    </dgm:pt>
    <dgm:pt modelId="{D3CB829F-A216-4745-ABB9-33E074B4B257}" type="parTrans" cxnId="{1BC63417-4772-FC4D-AA02-46523E74CD43}">
      <dgm:prSet/>
      <dgm:spPr/>
      <dgm:t>
        <a:bodyPr/>
        <a:lstStyle/>
        <a:p>
          <a:endParaRPr lang="en-US"/>
        </a:p>
      </dgm:t>
    </dgm:pt>
    <dgm:pt modelId="{3E1B16D4-61FB-A24E-B32A-1D4BA80F8452}" type="sibTrans" cxnId="{1BC63417-4772-FC4D-AA02-46523E74CD43}">
      <dgm:prSet/>
      <dgm:spPr/>
      <dgm:t>
        <a:bodyPr/>
        <a:lstStyle/>
        <a:p>
          <a:endParaRPr lang="en-US"/>
        </a:p>
      </dgm:t>
    </dgm:pt>
    <dgm:pt modelId="{FDFBE7AE-F96E-9444-95C5-957F965A82EB}">
      <dgm:prSet/>
      <dgm:spPr/>
      <dgm:t>
        <a:bodyPr/>
        <a:lstStyle/>
        <a:p>
          <a:pPr rtl="0"/>
          <a:r>
            <a:rPr lang="en-US" dirty="0"/>
            <a:t>Type I hypersensitivity reactions: antibiotics ( </a:t>
          </a:r>
          <a:r>
            <a:rPr lang="en-US" dirty="0" err="1"/>
            <a:t>cephalosporins</a:t>
          </a:r>
          <a:r>
            <a:rPr lang="en-US" dirty="0"/>
            <a:t>, and sulfonamides), local anesthetics, radiocontrast media, blood products, and gamma globulin.</a:t>
          </a:r>
        </a:p>
      </dgm:t>
    </dgm:pt>
    <dgm:pt modelId="{E8C3FD0D-E587-474D-A603-91108F665072}" type="parTrans" cxnId="{93863EFC-D105-F746-8D61-75D7081DD124}">
      <dgm:prSet/>
      <dgm:spPr/>
      <dgm:t>
        <a:bodyPr/>
        <a:lstStyle/>
        <a:p>
          <a:endParaRPr lang="en-US"/>
        </a:p>
      </dgm:t>
    </dgm:pt>
    <dgm:pt modelId="{29AFFE12-6581-4F41-9926-A839F9C1DFCB}" type="sibTrans" cxnId="{93863EFC-D105-F746-8D61-75D7081DD124}">
      <dgm:prSet/>
      <dgm:spPr/>
      <dgm:t>
        <a:bodyPr/>
        <a:lstStyle/>
        <a:p>
          <a:endParaRPr lang="en-US"/>
        </a:p>
      </dgm:t>
    </dgm:pt>
    <dgm:pt modelId="{34CBE4D7-652C-1C4B-8EEB-C940D304590A}">
      <dgm:prSet/>
      <dgm:spPr/>
      <dgm:t>
        <a:bodyPr/>
        <a:lstStyle/>
        <a:p>
          <a:pPr rtl="0"/>
          <a:r>
            <a:rPr lang="en-US"/>
            <a:t>Non-immune urticaria: radiocontrast media and long-acting ACE-inhibitors (due to changes in vascular response to bradykinin).</a:t>
          </a:r>
        </a:p>
      </dgm:t>
    </dgm:pt>
    <dgm:pt modelId="{04741411-DA85-9849-AB16-FDC986C87AFE}" type="parTrans" cxnId="{E25F61D3-A9B1-DA40-8C5C-9E3DA8A43886}">
      <dgm:prSet/>
      <dgm:spPr/>
      <dgm:t>
        <a:bodyPr/>
        <a:lstStyle/>
        <a:p>
          <a:endParaRPr lang="en-US"/>
        </a:p>
      </dgm:t>
    </dgm:pt>
    <dgm:pt modelId="{B602B4B0-57A0-BD4E-9A07-D16464899649}" type="sibTrans" cxnId="{E25F61D3-A9B1-DA40-8C5C-9E3DA8A43886}">
      <dgm:prSet/>
      <dgm:spPr/>
      <dgm:t>
        <a:bodyPr/>
        <a:lstStyle/>
        <a:p>
          <a:endParaRPr lang="en-US"/>
        </a:p>
      </dgm:t>
    </dgm:pt>
    <dgm:pt modelId="{676DE1CF-BBF6-7E47-AEC8-93651DB52ACD}">
      <dgm:prSet/>
      <dgm:spPr/>
      <dgm:t>
        <a:bodyPr/>
        <a:lstStyle/>
        <a:p>
          <a:pPr rtl="0"/>
          <a:r>
            <a:rPr lang="en-US"/>
            <a:t>Mast cell degranulation by non-IgE mechanisms: opiate analgesics, anesthetic muscle relaxants, and Vancomycin (Red Man Syndrome, which can be worsened by concommitant opiate use).</a:t>
          </a:r>
        </a:p>
      </dgm:t>
    </dgm:pt>
    <dgm:pt modelId="{9267B0EC-7277-A84A-9F4B-2F9F0BBA32D9}" type="parTrans" cxnId="{2ADB74EB-7CE2-4844-B61B-66A36D682C88}">
      <dgm:prSet/>
      <dgm:spPr/>
      <dgm:t>
        <a:bodyPr/>
        <a:lstStyle/>
        <a:p>
          <a:endParaRPr lang="en-US"/>
        </a:p>
      </dgm:t>
    </dgm:pt>
    <dgm:pt modelId="{1691EBE9-9F13-3E47-BE1B-110980EBA58E}" type="sibTrans" cxnId="{2ADB74EB-7CE2-4844-B61B-66A36D682C88}">
      <dgm:prSet/>
      <dgm:spPr/>
      <dgm:t>
        <a:bodyPr/>
        <a:lstStyle/>
        <a:p>
          <a:pPr rtl="1"/>
          <a:endParaRPr lang="en-US"/>
        </a:p>
      </dgm:t>
    </dgm:pt>
    <dgm:pt modelId="{5518C2A0-841D-7F48-8EAA-91E20F8C5B5E}" type="pres">
      <dgm:prSet presAssocID="{34B2F1C5-A03E-ED4C-B4AE-47135F23B0F7}" presName="linear" presStyleCnt="0">
        <dgm:presLayoutVars>
          <dgm:animLvl val="lvl"/>
          <dgm:resizeHandles val="exact"/>
        </dgm:presLayoutVars>
      </dgm:prSet>
      <dgm:spPr/>
    </dgm:pt>
    <dgm:pt modelId="{F912D2DB-B721-2D40-A9B6-8E0DB3432C08}" type="pres">
      <dgm:prSet presAssocID="{EB4ACA7C-6182-F94A-9FD2-449CDEDF1ED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2C0D4E1-3665-E248-98BC-88D862B30806}" type="pres">
      <dgm:prSet presAssocID="{3E1B16D4-61FB-A24E-B32A-1D4BA80F8452}" presName="spacer" presStyleCnt="0"/>
      <dgm:spPr/>
    </dgm:pt>
    <dgm:pt modelId="{D90A86FF-60BC-CA4E-8780-B68989FCDA1C}" type="pres">
      <dgm:prSet presAssocID="{FDFBE7AE-F96E-9444-95C5-957F965A82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79957A-1D86-1747-907D-ABB5814092AE}" type="pres">
      <dgm:prSet presAssocID="{29AFFE12-6581-4F41-9926-A839F9C1DFCB}" presName="spacer" presStyleCnt="0"/>
      <dgm:spPr/>
    </dgm:pt>
    <dgm:pt modelId="{75BD7A3F-DA5C-E146-A08A-B4F24DF4AD4B}" type="pres">
      <dgm:prSet presAssocID="{34CBE4D7-652C-1C4B-8EEB-C940D304590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873962-25DC-9C4B-87AF-2719BDC2F79E}" type="pres">
      <dgm:prSet presAssocID="{B602B4B0-57A0-BD4E-9A07-D16464899649}" presName="spacer" presStyleCnt="0"/>
      <dgm:spPr/>
    </dgm:pt>
    <dgm:pt modelId="{FA8C056B-20FA-9242-A186-565CA1950843}" type="pres">
      <dgm:prSet presAssocID="{676DE1CF-BBF6-7E47-AEC8-93651DB52AC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BC63417-4772-FC4D-AA02-46523E74CD43}" srcId="{34B2F1C5-A03E-ED4C-B4AE-47135F23B0F7}" destId="{EB4ACA7C-6182-F94A-9FD2-449CDEDF1ED4}" srcOrd="0" destOrd="0" parTransId="{D3CB829F-A216-4745-ABB9-33E074B4B257}" sibTransId="{3E1B16D4-61FB-A24E-B32A-1D4BA80F8452}"/>
    <dgm:cxn modelId="{F86EA81C-AC91-884F-8B47-0A16DC850E4C}" type="presOf" srcId="{34CBE4D7-652C-1C4B-8EEB-C940D304590A}" destId="{75BD7A3F-DA5C-E146-A08A-B4F24DF4AD4B}" srcOrd="0" destOrd="0" presId="urn:microsoft.com/office/officeart/2005/8/layout/vList2"/>
    <dgm:cxn modelId="{40B745AF-951C-8846-B3AE-C6C55BE9199C}" type="presOf" srcId="{34B2F1C5-A03E-ED4C-B4AE-47135F23B0F7}" destId="{5518C2A0-841D-7F48-8EAA-91E20F8C5B5E}" srcOrd="0" destOrd="0" presId="urn:microsoft.com/office/officeart/2005/8/layout/vList2"/>
    <dgm:cxn modelId="{481855AF-C450-7247-B9A5-C05F25127541}" type="presOf" srcId="{676DE1CF-BBF6-7E47-AEC8-93651DB52ACD}" destId="{FA8C056B-20FA-9242-A186-565CA1950843}" srcOrd="0" destOrd="0" presId="urn:microsoft.com/office/officeart/2005/8/layout/vList2"/>
    <dgm:cxn modelId="{E25F61D3-A9B1-DA40-8C5C-9E3DA8A43886}" srcId="{34B2F1C5-A03E-ED4C-B4AE-47135F23B0F7}" destId="{34CBE4D7-652C-1C4B-8EEB-C940D304590A}" srcOrd="2" destOrd="0" parTransId="{04741411-DA85-9849-AB16-FDC986C87AFE}" sibTransId="{B602B4B0-57A0-BD4E-9A07-D16464899649}"/>
    <dgm:cxn modelId="{2ADB74EB-7CE2-4844-B61B-66A36D682C88}" srcId="{34B2F1C5-A03E-ED4C-B4AE-47135F23B0F7}" destId="{676DE1CF-BBF6-7E47-AEC8-93651DB52ACD}" srcOrd="3" destOrd="0" parTransId="{9267B0EC-7277-A84A-9F4B-2F9F0BBA32D9}" sibTransId="{1691EBE9-9F13-3E47-BE1B-110980EBA58E}"/>
    <dgm:cxn modelId="{39AF4AEE-5297-844C-B6E6-7FE00CAAD514}" type="presOf" srcId="{FDFBE7AE-F96E-9444-95C5-957F965A82EB}" destId="{D90A86FF-60BC-CA4E-8780-B68989FCDA1C}" srcOrd="0" destOrd="0" presId="urn:microsoft.com/office/officeart/2005/8/layout/vList2"/>
    <dgm:cxn modelId="{4634B6FA-81DD-F846-9C36-D2DDE28263D1}" type="presOf" srcId="{EB4ACA7C-6182-F94A-9FD2-449CDEDF1ED4}" destId="{F912D2DB-B721-2D40-A9B6-8E0DB3432C08}" srcOrd="0" destOrd="0" presId="urn:microsoft.com/office/officeart/2005/8/layout/vList2"/>
    <dgm:cxn modelId="{93863EFC-D105-F746-8D61-75D7081DD124}" srcId="{34B2F1C5-A03E-ED4C-B4AE-47135F23B0F7}" destId="{FDFBE7AE-F96E-9444-95C5-957F965A82EB}" srcOrd="1" destOrd="0" parTransId="{E8C3FD0D-E587-474D-A603-91108F665072}" sibTransId="{29AFFE12-6581-4F41-9926-A839F9C1DFCB}"/>
    <dgm:cxn modelId="{118B75D3-EF04-6E40-AB44-7D18F9B19BCF}" type="presParOf" srcId="{5518C2A0-841D-7F48-8EAA-91E20F8C5B5E}" destId="{F912D2DB-B721-2D40-A9B6-8E0DB3432C08}" srcOrd="0" destOrd="0" presId="urn:microsoft.com/office/officeart/2005/8/layout/vList2"/>
    <dgm:cxn modelId="{EB727147-BBBB-B34C-8101-FECFA05D8BB9}" type="presParOf" srcId="{5518C2A0-841D-7F48-8EAA-91E20F8C5B5E}" destId="{72C0D4E1-3665-E248-98BC-88D862B30806}" srcOrd="1" destOrd="0" presId="urn:microsoft.com/office/officeart/2005/8/layout/vList2"/>
    <dgm:cxn modelId="{49D96D45-12F5-0F47-BB7E-00A0DF353C4B}" type="presParOf" srcId="{5518C2A0-841D-7F48-8EAA-91E20F8C5B5E}" destId="{D90A86FF-60BC-CA4E-8780-B68989FCDA1C}" srcOrd="2" destOrd="0" presId="urn:microsoft.com/office/officeart/2005/8/layout/vList2"/>
    <dgm:cxn modelId="{9FD8E989-CCB7-C548-8C52-5DD72FE117FC}" type="presParOf" srcId="{5518C2A0-841D-7F48-8EAA-91E20F8C5B5E}" destId="{9679957A-1D86-1747-907D-ABB5814092AE}" srcOrd="3" destOrd="0" presId="urn:microsoft.com/office/officeart/2005/8/layout/vList2"/>
    <dgm:cxn modelId="{69590287-75E2-3B4F-A9E8-EDB75833D8BC}" type="presParOf" srcId="{5518C2A0-841D-7F48-8EAA-91E20F8C5B5E}" destId="{75BD7A3F-DA5C-E146-A08A-B4F24DF4AD4B}" srcOrd="4" destOrd="0" presId="urn:microsoft.com/office/officeart/2005/8/layout/vList2"/>
    <dgm:cxn modelId="{F1D9C6E5-D4BC-5446-98BF-289212D4B92B}" type="presParOf" srcId="{5518C2A0-841D-7F48-8EAA-91E20F8C5B5E}" destId="{07873962-25DC-9C4B-87AF-2719BDC2F79E}" srcOrd="5" destOrd="0" presId="urn:microsoft.com/office/officeart/2005/8/layout/vList2"/>
    <dgm:cxn modelId="{68CD201D-E7D1-E449-847B-401353FD9474}" type="presParOf" srcId="{5518C2A0-841D-7F48-8EAA-91E20F8C5B5E}" destId="{FA8C056B-20FA-9242-A186-565CA19508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5C094-CC0A-194B-A125-8676FEFE83A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03D91B5-421C-2A4B-82C0-1F394A58A71C}">
      <dgm:prSet/>
      <dgm:spPr/>
      <dgm:t>
        <a:bodyPr/>
        <a:lstStyle/>
        <a:p>
          <a:pPr rtl="0"/>
          <a:r>
            <a:rPr lang="en-US" dirty="0"/>
            <a:t>Caused by degranulation of mast cells in the deeper dermis and subcutaneous tissues.</a:t>
          </a:r>
        </a:p>
      </dgm:t>
    </dgm:pt>
    <dgm:pt modelId="{31081012-388B-EA4E-B510-61822FF6E68D}" type="parTrans" cxnId="{24E80B4E-DD81-6548-99C0-42779B9D9A51}">
      <dgm:prSet/>
      <dgm:spPr/>
      <dgm:t>
        <a:bodyPr/>
        <a:lstStyle/>
        <a:p>
          <a:endParaRPr lang="en-US"/>
        </a:p>
      </dgm:t>
    </dgm:pt>
    <dgm:pt modelId="{B767EC70-B1BA-3642-A92B-207438BCA2A5}" type="sibTrans" cxnId="{24E80B4E-DD81-6548-99C0-42779B9D9A51}">
      <dgm:prSet/>
      <dgm:spPr/>
      <dgm:t>
        <a:bodyPr/>
        <a:lstStyle/>
        <a:p>
          <a:endParaRPr lang="en-US"/>
        </a:p>
      </dgm:t>
    </dgm:pt>
    <dgm:pt modelId="{C6B6271E-4604-B344-A881-8EDAFFAA3F09}">
      <dgm:prSet/>
      <dgm:spPr/>
      <dgm:t>
        <a:bodyPr/>
        <a:lstStyle/>
        <a:p>
          <a:pPr rtl="0"/>
          <a:r>
            <a:rPr lang="en-US" dirty="0"/>
            <a:t>May occur along with urticaria (50% of cases)</a:t>
          </a:r>
        </a:p>
      </dgm:t>
    </dgm:pt>
    <dgm:pt modelId="{7BCA9824-B677-3B48-BE58-561E29E59369}" type="parTrans" cxnId="{CFC4869E-7111-8B4F-A30D-DDF110B4A4E9}">
      <dgm:prSet/>
      <dgm:spPr/>
      <dgm:t>
        <a:bodyPr/>
        <a:lstStyle/>
        <a:p>
          <a:endParaRPr lang="en-US"/>
        </a:p>
      </dgm:t>
    </dgm:pt>
    <dgm:pt modelId="{0727F360-AA65-B644-9CFE-F0B86E1A4EB8}" type="sibTrans" cxnId="{CFC4869E-7111-8B4F-A30D-DDF110B4A4E9}">
      <dgm:prSet/>
      <dgm:spPr/>
      <dgm:t>
        <a:bodyPr/>
        <a:lstStyle/>
        <a:p>
          <a:endParaRPr lang="en-US"/>
        </a:p>
      </dgm:t>
    </dgm:pt>
    <dgm:pt modelId="{031DD1E4-FC9F-2B41-A14A-39C17A4BAFEE}">
      <dgm:prSet/>
      <dgm:spPr/>
      <dgm:t>
        <a:bodyPr/>
        <a:lstStyle/>
        <a:p>
          <a:pPr rtl="0"/>
          <a:r>
            <a:rPr lang="en-US"/>
            <a:t>Can be life-threatening if it causes laryngeal edema or tongue swelling.</a:t>
          </a:r>
        </a:p>
      </dgm:t>
    </dgm:pt>
    <dgm:pt modelId="{3C9740DC-FBCE-C443-865E-B9494762FE66}" type="parTrans" cxnId="{5891BEF0-8756-7146-8AAD-2E3182525E2C}">
      <dgm:prSet/>
      <dgm:spPr/>
      <dgm:t>
        <a:bodyPr/>
        <a:lstStyle/>
        <a:p>
          <a:endParaRPr lang="en-US"/>
        </a:p>
      </dgm:t>
    </dgm:pt>
    <dgm:pt modelId="{87C8FE05-55AE-3C49-A9C0-33754952B904}" type="sibTrans" cxnId="{5891BEF0-8756-7146-8AAD-2E3182525E2C}">
      <dgm:prSet/>
      <dgm:spPr/>
      <dgm:t>
        <a:bodyPr/>
        <a:lstStyle/>
        <a:p>
          <a:endParaRPr lang="en-US"/>
        </a:p>
      </dgm:t>
    </dgm:pt>
    <dgm:pt modelId="{D1B5C395-DA84-714C-98B8-93FFFC9FC57E}">
      <dgm:prSet/>
      <dgm:spPr/>
      <dgm:t>
        <a:bodyPr/>
        <a:lstStyle/>
        <a:p>
          <a:pPr rtl="0"/>
          <a:r>
            <a:rPr lang="en-US"/>
            <a:t>Can be non-mast cell mediated, as in the case of ACE-inhibitors.</a:t>
          </a:r>
        </a:p>
      </dgm:t>
    </dgm:pt>
    <dgm:pt modelId="{E093D366-26DC-5C43-AC16-96FA85167EEE}" type="parTrans" cxnId="{E02B4007-EE37-7C4D-AEE5-EAA1CDE6C6F7}">
      <dgm:prSet/>
      <dgm:spPr/>
      <dgm:t>
        <a:bodyPr/>
        <a:lstStyle/>
        <a:p>
          <a:endParaRPr lang="en-US"/>
        </a:p>
      </dgm:t>
    </dgm:pt>
    <dgm:pt modelId="{F599B59D-6850-0A4E-AB64-35EFD2A17849}" type="sibTrans" cxnId="{E02B4007-EE37-7C4D-AEE5-EAA1CDE6C6F7}">
      <dgm:prSet/>
      <dgm:spPr/>
      <dgm:t>
        <a:bodyPr/>
        <a:lstStyle/>
        <a:p>
          <a:pPr rtl="1"/>
          <a:endParaRPr lang="en-US"/>
        </a:p>
      </dgm:t>
    </dgm:pt>
    <dgm:pt modelId="{C0DBD3D0-5983-3F43-925C-0E6AD65A8B7A}" type="pres">
      <dgm:prSet presAssocID="{8085C094-CC0A-194B-A125-8676FEFE83A8}" presName="linear" presStyleCnt="0">
        <dgm:presLayoutVars>
          <dgm:animLvl val="lvl"/>
          <dgm:resizeHandles val="exact"/>
        </dgm:presLayoutVars>
      </dgm:prSet>
      <dgm:spPr/>
    </dgm:pt>
    <dgm:pt modelId="{35E57243-E805-4444-945B-F4853FDCCCE8}" type="pres">
      <dgm:prSet presAssocID="{303D91B5-421C-2A4B-82C0-1F394A58A71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3CAFD7-C787-C44F-82A6-6AD81AABB2DF}" type="pres">
      <dgm:prSet presAssocID="{B767EC70-B1BA-3642-A92B-207438BCA2A5}" presName="spacer" presStyleCnt="0"/>
      <dgm:spPr/>
    </dgm:pt>
    <dgm:pt modelId="{F5F980C0-BB7A-FC48-857F-9B0C2FB71577}" type="pres">
      <dgm:prSet presAssocID="{C6B6271E-4604-B344-A881-8EDAFFAA3F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5E9E6E-09EC-6A48-B870-351382EEA07C}" type="pres">
      <dgm:prSet presAssocID="{0727F360-AA65-B644-9CFE-F0B86E1A4EB8}" presName="spacer" presStyleCnt="0"/>
      <dgm:spPr/>
    </dgm:pt>
    <dgm:pt modelId="{F2522D78-8877-8A4F-9D68-C011479ECE92}" type="pres">
      <dgm:prSet presAssocID="{031DD1E4-FC9F-2B41-A14A-39C17A4BAF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A23BEC7-764A-F842-88A5-84CC2F2B4399}" type="pres">
      <dgm:prSet presAssocID="{87C8FE05-55AE-3C49-A9C0-33754952B904}" presName="spacer" presStyleCnt="0"/>
      <dgm:spPr/>
    </dgm:pt>
    <dgm:pt modelId="{B07B9DE0-9CF1-A843-988B-E1C19EEE4661}" type="pres">
      <dgm:prSet presAssocID="{D1B5C395-DA84-714C-98B8-93FFFC9FC57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2B4007-EE37-7C4D-AEE5-EAA1CDE6C6F7}" srcId="{8085C094-CC0A-194B-A125-8676FEFE83A8}" destId="{D1B5C395-DA84-714C-98B8-93FFFC9FC57E}" srcOrd="3" destOrd="0" parTransId="{E093D366-26DC-5C43-AC16-96FA85167EEE}" sibTransId="{F599B59D-6850-0A4E-AB64-35EFD2A17849}"/>
    <dgm:cxn modelId="{24E80B4E-DD81-6548-99C0-42779B9D9A51}" srcId="{8085C094-CC0A-194B-A125-8676FEFE83A8}" destId="{303D91B5-421C-2A4B-82C0-1F394A58A71C}" srcOrd="0" destOrd="0" parTransId="{31081012-388B-EA4E-B510-61822FF6E68D}" sibTransId="{B767EC70-B1BA-3642-A92B-207438BCA2A5}"/>
    <dgm:cxn modelId="{532E1F70-482A-BF4A-A00D-C9AD31AE9410}" type="presOf" srcId="{303D91B5-421C-2A4B-82C0-1F394A58A71C}" destId="{35E57243-E805-4444-945B-F4853FDCCCE8}" srcOrd="0" destOrd="0" presId="urn:microsoft.com/office/officeart/2005/8/layout/vList2"/>
    <dgm:cxn modelId="{26D3D456-30D4-F84A-A85E-5EDC02948603}" type="presOf" srcId="{8085C094-CC0A-194B-A125-8676FEFE83A8}" destId="{C0DBD3D0-5983-3F43-925C-0E6AD65A8B7A}" srcOrd="0" destOrd="0" presId="urn:microsoft.com/office/officeart/2005/8/layout/vList2"/>
    <dgm:cxn modelId="{2A0BAE8D-F89E-8249-BE9D-9C9D57F62E70}" type="presOf" srcId="{C6B6271E-4604-B344-A881-8EDAFFAA3F09}" destId="{F5F980C0-BB7A-FC48-857F-9B0C2FB71577}" srcOrd="0" destOrd="0" presId="urn:microsoft.com/office/officeart/2005/8/layout/vList2"/>
    <dgm:cxn modelId="{5B2C449D-1334-CD4D-82DF-4EB507B78FD4}" type="presOf" srcId="{031DD1E4-FC9F-2B41-A14A-39C17A4BAFEE}" destId="{F2522D78-8877-8A4F-9D68-C011479ECE92}" srcOrd="0" destOrd="0" presId="urn:microsoft.com/office/officeart/2005/8/layout/vList2"/>
    <dgm:cxn modelId="{CFC4869E-7111-8B4F-A30D-DDF110B4A4E9}" srcId="{8085C094-CC0A-194B-A125-8676FEFE83A8}" destId="{C6B6271E-4604-B344-A881-8EDAFFAA3F09}" srcOrd="1" destOrd="0" parTransId="{7BCA9824-B677-3B48-BE58-561E29E59369}" sibTransId="{0727F360-AA65-B644-9CFE-F0B86E1A4EB8}"/>
    <dgm:cxn modelId="{789137BE-A3DE-DD42-9175-FD626C96E1B3}" type="presOf" srcId="{D1B5C395-DA84-714C-98B8-93FFFC9FC57E}" destId="{B07B9DE0-9CF1-A843-988B-E1C19EEE4661}" srcOrd="0" destOrd="0" presId="urn:microsoft.com/office/officeart/2005/8/layout/vList2"/>
    <dgm:cxn modelId="{5891BEF0-8756-7146-8AAD-2E3182525E2C}" srcId="{8085C094-CC0A-194B-A125-8676FEFE83A8}" destId="{031DD1E4-FC9F-2B41-A14A-39C17A4BAFEE}" srcOrd="2" destOrd="0" parTransId="{3C9740DC-FBCE-C443-865E-B9494762FE66}" sibTransId="{87C8FE05-55AE-3C49-A9C0-33754952B904}"/>
    <dgm:cxn modelId="{6AEC80C1-8415-AA41-9342-6D20F71707D2}" type="presParOf" srcId="{C0DBD3D0-5983-3F43-925C-0E6AD65A8B7A}" destId="{35E57243-E805-4444-945B-F4853FDCCCE8}" srcOrd="0" destOrd="0" presId="urn:microsoft.com/office/officeart/2005/8/layout/vList2"/>
    <dgm:cxn modelId="{B46F43EA-7C8E-4D4E-A353-D715D7162EAA}" type="presParOf" srcId="{C0DBD3D0-5983-3F43-925C-0E6AD65A8B7A}" destId="{9C3CAFD7-C787-C44F-82A6-6AD81AABB2DF}" srcOrd="1" destOrd="0" presId="urn:microsoft.com/office/officeart/2005/8/layout/vList2"/>
    <dgm:cxn modelId="{2794DCEE-0BB0-2445-B501-18302E6D5C8D}" type="presParOf" srcId="{C0DBD3D0-5983-3F43-925C-0E6AD65A8B7A}" destId="{F5F980C0-BB7A-FC48-857F-9B0C2FB71577}" srcOrd="2" destOrd="0" presId="urn:microsoft.com/office/officeart/2005/8/layout/vList2"/>
    <dgm:cxn modelId="{C8A84803-A704-4E4B-B6EA-48F789F3B9A8}" type="presParOf" srcId="{C0DBD3D0-5983-3F43-925C-0E6AD65A8B7A}" destId="{705E9E6E-09EC-6A48-B870-351382EEA07C}" srcOrd="3" destOrd="0" presId="urn:microsoft.com/office/officeart/2005/8/layout/vList2"/>
    <dgm:cxn modelId="{0458AA0C-E6E4-8646-80FA-CE3DD4D262A7}" type="presParOf" srcId="{C0DBD3D0-5983-3F43-925C-0E6AD65A8B7A}" destId="{F2522D78-8877-8A4F-9D68-C011479ECE92}" srcOrd="4" destOrd="0" presId="urn:microsoft.com/office/officeart/2005/8/layout/vList2"/>
    <dgm:cxn modelId="{D8B3F61B-96B4-7F4B-81A8-94F8531481DB}" type="presParOf" srcId="{C0DBD3D0-5983-3F43-925C-0E6AD65A8B7A}" destId="{7A23BEC7-764A-F842-88A5-84CC2F2B4399}" srcOrd="5" destOrd="0" presId="urn:microsoft.com/office/officeart/2005/8/layout/vList2"/>
    <dgm:cxn modelId="{02470F3E-3945-5545-8A6A-71362E3A30D4}" type="presParOf" srcId="{C0DBD3D0-5983-3F43-925C-0E6AD65A8B7A}" destId="{B07B9DE0-9CF1-A843-988B-E1C19EEE46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65EE20-EA28-5E41-92B6-2B7EBDE119A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A43AF1-42E1-7042-98DA-D0E571282BB3}">
      <dgm:prSet/>
      <dgm:spPr/>
      <dgm:t>
        <a:bodyPr/>
        <a:lstStyle/>
        <a:p>
          <a:pPr rtl="0"/>
          <a:r>
            <a:rPr lang="en-US"/>
            <a:t>Account for close to 75% of all drug eruptions.</a:t>
          </a:r>
        </a:p>
      </dgm:t>
    </dgm:pt>
    <dgm:pt modelId="{AA379860-437C-224B-B8B8-07838255DC9C}" type="parTrans" cxnId="{D7959248-7B14-F64E-92ED-296EADEFE668}">
      <dgm:prSet/>
      <dgm:spPr/>
      <dgm:t>
        <a:bodyPr/>
        <a:lstStyle/>
        <a:p>
          <a:endParaRPr lang="en-US"/>
        </a:p>
      </dgm:t>
    </dgm:pt>
    <dgm:pt modelId="{2F2880C0-B07A-9F48-BB0C-144AD2488D11}" type="sibTrans" cxnId="{D7959248-7B14-F64E-92ED-296EADEFE668}">
      <dgm:prSet/>
      <dgm:spPr/>
      <dgm:t>
        <a:bodyPr/>
        <a:lstStyle/>
        <a:p>
          <a:endParaRPr lang="en-US"/>
        </a:p>
      </dgm:t>
    </dgm:pt>
    <dgm:pt modelId="{EE7A8D03-A437-3343-B003-86F16F3FA1A2}">
      <dgm:prSet/>
      <dgm:spPr/>
      <dgm:t>
        <a:bodyPr/>
        <a:lstStyle/>
        <a:p>
          <a:pPr rtl="0"/>
          <a:r>
            <a:rPr lang="en-US"/>
            <a:t>Morbilliform, maculopapular eruptions.</a:t>
          </a:r>
        </a:p>
      </dgm:t>
    </dgm:pt>
    <dgm:pt modelId="{D3F392FF-86CC-344C-A38C-916AB118DF29}" type="parTrans" cxnId="{641A1C62-DD91-C248-8904-7D02F4F5B3D8}">
      <dgm:prSet/>
      <dgm:spPr/>
      <dgm:t>
        <a:bodyPr/>
        <a:lstStyle/>
        <a:p>
          <a:endParaRPr lang="en-US"/>
        </a:p>
      </dgm:t>
    </dgm:pt>
    <dgm:pt modelId="{08BCDC78-76BA-6741-9B12-B245E12E69D9}" type="sibTrans" cxnId="{641A1C62-DD91-C248-8904-7D02F4F5B3D8}">
      <dgm:prSet/>
      <dgm:spPr/>
      <dgm:t>
        <a:bodyPr/>
        <a:lstStyle/>
        <a:p>
          <a:endParaRPr lang="en-US"/>
        </a:p>
      </dgm:t>
    </dgm:pt>
    <dgm:pt modelId="{86B6992A-E4A0-2A4B-98D1-FEB5E9A19F97}">
      <dgm:prSet/>
      <dgm:spPr/>
      <dgm:t>
        <a:bodyPr/>
        <a:lstStyle/>
        <a:p>
          <a:pPr rtl="0"/>
          <a:r>
            <a:rPr lang="en-US"/>
            <a:t>Most commonly implicated medications are the most commonly prescribed medications (antibiotics, sulfa).</a:t>
          </a:r>
        </a:p>
      </dgm:t>
    </dgm:pt>
    <dgm:pt modelId="{30DEA4EB-52E0-DB41-B108-32D6F07CB006}" type="parTrans" cxnId="{11D33855-4384-A04D-8648-DD28DAC34CF5}">
      <dgm:prSet/>
      <dgm:spPr/>
      <dgm:t>
        <a:bodyPr/>
        <a:lstStyle/>
        <a:p>
          <a:endParaRPr lang="en-US"/>
        </a:p>
      </dgm:t>
    </dgm:pt>
    <dgm:pt modelId="{58CF5C83-C144-F747-965B-C5B9783D893D}" type="sibTrans" cxnId="{11D33855-4384-A04D-8648-DD28DAC34CF5}">
      <dgm:prSet/>
      <dgm:spPr/>
      <dgm:t>
        <a:bodyPr/>
        <a:lstStyle/>
        <a:p>
          <a:endParaRPr lang="en-US"/>
        </a:p>
      </dgm:t>
    </dgm:pt>
    <dgm:pt modelId="{7A4E091A-C1DF-A34D-843C-2E50E01A8DD8}">
      <dgm:prSet/>
      <dgm:spPr/>
      <dgm:t>
        <a:bodyPr/>
        <a:lstStyle/>
        <a:p>
          <a:pPr rtl="0"/>
          <a:r>
            <a:rPr lang="en-US" dirty="0"/>
            <a:t>Often associated with </a:t>
          </a:r>
          <a:r>
            <a:rPr lang="en-US" dirty="0" err="1"/>
            <a:t>pruritis</a:t>
          </a:r>
          <a:r>
            <a:rPr lang="en-US" dirty="0"/>
            <a:t>, low-grade fever, eosinophilia.</a:t>
          </a:r>
        </a:p>
      </dgm:t>
    </dgm:pt>
    <dgm:pt modelId="{AF4D0E9A-5821-774B-AD01-5D14C4F413C1}" type="parTrans" cxnId="{1DDC2754-DC0D-B849-8BF7-8731FBFCC76B}">
      <dgm:prSet/>
      <dgm:spPr/>
      <dgm:t>
        <a:bodyPr/>
        <a:lstStyle/>
        <a:p>
          <a:endParaRPr lang="en-US"/>
        </a:p>
      </dgm:t>
    </dgm:pt>
    <dgm:pt modelId="{893091EC-5B55-614E-B74E-A6DC02C50BA3}" type="sibTrans" cxnId="{1DDC2754-DC0D-B849-8BF7-8731FBFCC76B}">
      <dgm:prSet/>
      <dgm:spPr/>
      <dgm:t>
        <a:bodyPr/>
        <a:lstStyle/>
        <a:p>
          <a:endParaRPr lang="en-US"/>
        </a:p>
      </dgm:t>
    </dgm:pt>
    <dgm:pt modelId="{F42E9ED0-3807-2944-8251-F38EBC8FF112}">
      <dgm:prSet/>
      <dgm:spPr/>
      <dgm:t>
        <a:bodyPr/>
        <a:lstStyle/>
        <a:p>
          <a:pPr rtl="0"/>
          <a:r>
            <a:rPr lang="en-US"/>
            <a:t>Onset within 2 weeks of starting a new drug, or within days of re-exposure.</a:t>
          </a:r>
        </a:p>
      </dgm:t>
    </dgm:pt>
    <dgm:pt modelId="{581C5B2E-FF72-1945-BA0E-C2865AABE121}" type="parTrans" cxnId="{586E22CF-E002-164F-8AEC-A46A5A9805AC}">
      <dgm:prSet/>
      <dgm:spPr/>
      <dgm:t>
        <a:bodyPr/>
        <a:lstStyle/>
        <a:p>
          <a:endParaRPr lang="en-US"/>
        </a:p>
      </dgm:t>
    </dgm:pt>
    <dgm:pt modelId="{9A10B042-B633-724D-BBEB-B2A4DA8F0BDD}" type="sibTrans" cxnId="{586E22CF-E002-164F-8AEC-A46A5A9805AC}">
      <dgm:prSet/>
      <dgm:spPr/>
      <dgm:t>
        <a:bodyPr/>
        <a:lstStyle/>
        <a:p>
          <a:endParaRPr lang="en-US"/>
        </a:p>
      </dgm:t>
    </dgm:pt>
    <dgm:pt modelId="{11415E9F-425D-B140-A49F-453AC7F65DCF}">
      <dgm:prSet/>
      <dgm:spPr/>
      <dgm:t>
        <a:bodyPr/>
        <a:lstStyle/>
        <a:p>
          <a:pPr rtl="0"/>
          <a:r>
            <a:rPr lang="en-US"/>
            <a:t>Delayed (type IV) hypersensitivity is most likely etiology.</a:t>
          </a:r>
        </a:p>
      </dgm:t>
    </dgm:pt>
    <dgm:pt modelId="{4994A139-F2A5-C84B-9F74-0143327CA37A}" type="parTrans" cxnId="{ECFF8714-0C60-694B-9CDC-AD00062B12C7}">
      <dgm:prSet/>
      <dgm:spPr/>
      <dgm:t>
        <a:bodyPr/>
        <a:lstStyle/>
        <a:p>
          <a:endParaRPr lang="en-US"/>
        </a:p>
      </dgm:t>
    </dgm:pt>
    <dgm:pt modelId="{C21944D0-7CF6-4E48-9A9B-022CBBF4454A}" type="sibTrans" cxnId="{ECFF8714-0C60-694B-9CDC-AD00062B12C7}">
      <dgm:prSet/>
      <dgm:spPr/>
      <dgm:t>
        <a:bodyPr/>
        <a:lstStyle/>
        <a:p>
          <a:endParaRPr lang="en-US"/>
        </a:p>
      </dgm:t>
    </dgm:pt>
    <dgm:pt modelId="{14373DA3-BFAC-B945-82CC-A92F6F1619D6}">
      <dgm:prSet/>
      <dgm:spPr/>
      <dgm:t>
        <a:bodyPr/>
        <a:lstStyle/>
        <a:p>
          <a:pPr rtl="0"/>
          <a:r>
            <a:rPr lang="en-US" dirty="0"/>
            <a:t>Treatment is </a:t>
          </a:r>
          <a:r>
            <a:rPr lang="en-US" dirty="0" err="1"/>
            <a:t>dicontinuation</a:t>
          </a:r>
          <a:r>
            <a:rPr lang="en-US" dirty="0"/>
            <a:t> of the drug.  Antihistamines, topical steroids, and topical </a:t>
          </a:r>
          <a:r>
            <a:rPr lang="en-US" dirty="0" err="1"/>
            <a:t>antipruritics</a:t>
          </a:r>
          <a:r>
            <a:rPr lang="en-US" dirty="0"/>
            <a:t> may also help.</a:t>
          </a:r>
        </a:p>
      </dgm:t>
    </dgm:pt>
    <dgm:pt modelId="{1C6EAA03-3CF1-244B-AD79-032721AF6422}" type="parTrans" cxnId="{F1836A7B-7BD4-D143-A38D-66749E7BBFA5}">
      <dgm:prSet/>
      <dgm:spPr/>
      <dgm:t>
        <a:bodyPr/>
        <a:lstStyle/>
        <a:p>
          <a:endParaRPr lang="en-US"/>
        </a:p>
      </dgm:t>
    </dgm:pt>
    <dgm:pt modelId="{769811B2-86FA-B049-AD8D-0D47D9D13C1E}" type="sibTrans" cxnId="{F1836A7B-7BD4-D143-A38D-66749E7BBFA5}">
      <dgm:prSet/>
      <dgm:spPr/>
      <dgm:t>
        <a:bodyPr/>
        <a:lstStyle/>
        <a:p>
          <a:pPr rtl="1"/>
          <a:endParaRPr lang="en-US"/>
        </a:p>
      </dgm:t>
    </dgm:pt>
    <dgm:pt modelId="{01198DED-03B5-D642-A065-5B64E351448F}">
      <dgm:prSet/>
      <dgm:spPr/>
      <dgm:t>
        <a:bodyPr/>
        <a:lstStyle/>
        <a:p>
          <a:pPr rtl="0"/>
          <a:r>
            <a:rPr lang="en-US" dirty="0"/>
            <a:t>May be the early stage of more severe reactions such as toxic epidermal necrolysis, DRESS</a:t>
          </a:r>
        </a:p>
      </dgm:t>
    </dgm:pt>
    <dgm:pt modelId="{7871D9A7-023B-CD40-B752-5D07E47C7DE8}" type="sibTrans" cxnId="{8E9FC024-C0CC-7541-BA91-33BA791B7BB2}">
      <dgm:prSet/>
      <dgm:spPr/>
      <dgm:t>
        <a:bodyPr/>
        <a:lstStyle/>
        <a:p>
          <a:endParaRPr lang="en-US"/>
        </a:p>
      </dgm:t>
    </dgm:pt>
    <dgm:pt modelId="{A529C0FB-BE4B-9741-8A5A-DA6AA75D3AAA}" type="parTrans" cxnId="{8E9FC024-C0CC-7541-BA91-33BA791B7BB2}">
      <dgm:prSet/>
      <dgm:spPr/>
      <dgm:t>
        <a:bodyPr/>
        <a:lstStyle/>
        <a:p>
          <a:endParaRPr lang="en-US"/>
        </a:p>
      </dgm:t>
    </dgm:pt>
    <dgm:pt modelId="{4BCCB0BB-4761-FD4D-92B3-16E9EEAA3BD1}" type="pres">
      <dgm:prSet presAssocID="{A465EE20-EA28-5E41-92B6-2B7EBDE119A6}" presName="linear" presStyleCnt="0">
        <dgm:presLayoutVars>
          <dgm:animLvl val="lvl"/>
          <dgm:resizeHandles val="exact"/>
        </dgm:presLayoutVars>
      </dgm:prSet>
      <dgm:spPr/>
    </dgm:pt>
    <dgm:pt modelId="{2A7A9909-D0A8-A64C-8787-A61C9AFBB70E}" type="pres">
      <dgm:prSet presAssocID="{BBA43AF1-42E1-7042-98DA-D0E571282BB3}" presName="parentText" presStyleLbl="node1" presStyleIdx="0" presStyleCnt="8" custScaleY="129525">
        <dgm:presLayoutVars>
          <dgm:chMax val="0"/>
          <dgm:bulletEnabled val="1"/>
        </dgm:presLayoutVars>
      </dgm:prSet>
      <dgm:spPr/>
    </dgm:pt>
    <dgm:pt modelId="{9F42AEF5-080D-554A-923B-2ABE68FA6289}" type="pres">
      <dgm:prSet presAssocID="{2F2880C0-B07A-9F48-BB0C-144AD2488D11}" presName="spacer" presStyleCnt="0"/>
      <dgm:spPr/>
    </dgm:pt>
    <dgm:pt modelId="{88A66059-03A6-9E49-83AF-8022EDCA6B10}" type="pres">
      <dgm:prSet presAssocID="{EE7A8D03-A437-3343-B003-86F16F3FA1A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99E1539-E9F0-8B44-8B07-3DA6CB1C95EF}" type="pres">
      <dgm:prSet presAssocID="{08BCDC78-76BA-6741-9B12-B245E12E69D9}" presName="spacer" presStyleCnt="0"/>
      <dgm:spPr/>
    </dgm:pt>
    <dgm:pt modelId="{47676337-98A2-BF40-A4C8-516DBBF42F00}" type="pres">
      <dgm:prSet presAssocID="{86B6992A-E4A0-2A4B-98D1-FEB5E9A19F9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EE0EFD7-B208-C441-B118-1036CB743E24}" type="pres">
      <dgm:prSet presAssocID="{58CF5C83-C144-F747-965B-C5B9783D893D}" presName="spacer" presStyleCnt="0"/>
      <dgm:spPr/>
    </dgm:pt>
    <dgm:pt modelId="{75013582-4086-9E44-9223-34E9529492B5}" type="pres">
      <dgm:prSet presAssocID="{7A4E091A-C1DF-A34D-843C-2E50E01A8DD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30AB164-C67F-484E-A4E2-83648CA119DC}" type="pres">
      <dgm:prSet presAssocID="{893091EC-5B55-614E-B74E-A6DC02C50BA3}" presName="spacer" presStyleCnt="0"/>
      <dgm:spPr/>
    </dgm:pt>
    <dgm:pt modelId="{1576A89B-6632-454F-8F5E-887AEF406834}" type="pres">
      <dgm:prSet presAssocID="{01198DED-03B5-D642-A065-5B64E351448F}" presName="parentText" presStyleLbl="node1" presStyleIdx="4" presStyleCnt="8" custLinFactNeighborX="705" custLinFactNeighborY="-73494">
        <dgm:presLayoutVars>
          <dgm:chMax val="0"/>
          <dgm:bulletEnabled val="1"/>
        </dgm:presLayoutVars>
      </dgm:prSet>
      <dgm:spPr/>
    </dgm:pt>
    <dgm:pt modelId="{8C0A966A-49C1-494C-9F3C-AC818D4EFA28}" type="pres">
      <dgm:prSet presAssocID="{7871D9A7-023B-CD40-B752-5D07E47C7DE8}" presName="spacer" presStyleCnt="0"/>
      <dgm:spPr/>
    </dgm:pt>
    <dgm:pt modelId="{7983340D-CA6A-E548-AEB9-B0A899FB6DDE}" type="pres">
      <dgm:prSet presAssocID="{F42E9ED0-3807-2944-8251-F38EBC8FF11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D323B60-20D7-D848-9F90-DE0284EBD425}" type="pres">
      <dgm:prSet presAssocID="{9A10B042-B633-724D-BBEB-B2A4DA8F0BDD}" presName="spacer" presStyleCnt="0"/>
      <dgm:spPr/>
    </dgm:pt>
    <dgm:pt modelId="{4E0049DE-EC4E-4F4F-8327-E7AD752C9811}" type="pres">
      <dgm:prSet presAssocID="{11415E9F-425D-B140-A49F-453AC7F65DCF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1EB10DD-CEDD-5041-975E-430C1807A713}" type="pres">
      <dgm:prSet presAssocID="{C21944D0-7CF6-4E48-9A9B-022CBBF4454A}" presName="spacer" presStyleCnt="0"/>
      <dgm:spPr/>
    </dgm:pt>
    <dgm:pt modelId="{83E7CE5E-2D85-094D-BE29-15A2CF80EAA8}" type="pres">
      <dgm:prSet presAssocID="{14373DA3-BFAC-B945-82CC-A92F6F1619D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CFF8714-0C60-694B-9CDC-AD00062B12C7}" srcId="{A465EE20-EA28-5E41-92B6-2B7EBDE119A6}" destId="{11415E9F-425D-B140-A49F-453AC7F65DCF}" srcOrd="6" destOrd="0" parTransId="{4994A139-F2A5-C84B-9F74-0143327CA37A}" sibTransId="{C21944D0-7CF6-4E48-9A9B-022CBBF4454A}"/>
    <dgm:cxn modelId="{8E9FC024-C0CC-7541-BA91-33BA791B7BB2}" srcId="{A465EE20-EA28-5E41-92B6-2B7EBDE119A6}" destId="{01198DED-03B5-D642-A065-5B64E351448F}" srcOrd="4" destOrd="0" parTransId="{A529C0FB-BE4B-9741-8A5A-DA6AA75D3AAA}" sibTransId="{7871D9A7-023B-CD40-B752-5D07E47C7DE8}"/>
    <dgm:cxn modelId="{641A1C62-DD91-C248-8904-7D02F4F5B3D8}" srcId="{A465EE20-EA28-5E41-92B6-2B7EBDE119A6}" destId="{EE7A8D03-A437-3343-B003-86F16F3FA1A2}" srcOrd="1" destOrd="0" parTransId="{D3F392FF-86CC-344C-A38C-916AB118DF29}" sibTransId="{08BCDC78-76BA-6741-9B12-B245E12E69D9}"/>
    <dgm:cxn modelId="{C3CB1865-93A2-2246-931F-2125F6F69C5F}" type="presOf" srcId="{11415E9F-425D-B140-A49F-453AC7F65DCF}" destId="{4E0049DE-EC4E-4F4F-8327-E7AD752C9811}" srcOrd="0" destOrd="0" presId="urn:microsoft.com/office/officeart/2005/8/layout/vList2"/>
    <dgm:cxn modelId="{5147E146-E5A5-3E4E-A388-9C3703DD7F20}" type="presOf" srcId="{7A4E091A-C1DF-A34D-843C-2E50E01A8DD8}" destId="{75013582-4086-9E44-9223-34E9529492B5}" srcOrd="0" destOrd="0" presId="urn:microsoft.com/office/officeart/2005/8/layout/vList2"/>
    <dgm:cxn modelId="{D7959248-7B14-F64E-92ED-296EADEFE668}" srcId="{A465EE20-EA28-5E41-92B6-2B7EBDE119A6}" destId="{BBA43AF1-42E1-7042-98DA-D0E571282BB3}" srcOrd="0" destOrd="0" parTransId="{AA379860-437C-224B-B8B8-07838255DC9C}" sibTransId="{2F2880C0-B07A-9F48-BB0C-144AD2488D11}"/>
    <dgm:cxn modelId="{1DDC2754-DC0D-B849-8BF7-8731FBFCC76B}" srcId="{A465EE20-EA28-5E41-92B6-2B7EBDE119A6}" destId="{7A4E091A-C1DF-A34D-843C-2E50E01A8DD8}" srcOrd="3" destOrd="0" parTransId="{AF4D0E9A-5821-774B-AD01-5D14C4F413C1}" sibTransId="{893091EC-5B55-614E-B74E-A6DC02C50BA3}"/>
    <dgm:cxn modelId="{11D33855-4384-A04D-8648-DD28DAC34CF5}" srcId="{A465EE20-EA28-5E41-92B6-2B7EBDE119A6}" destId="{86B6992A-E4A0-2A4B-98D1-FEB5E9A19F97}" srcOrd="2" destOrd="0" parTransId="{30DEA4EB-52E0-DB41-B108-32D6F07CB006}" sibTransId="{58CF5C83-C144-F747-965B-C5B9783D893D}"/>
    <dgm:cxn modelId="{F1836A7B-7BD4-D143-A38D-66749E7BBFA5}" srcId="{A465EE20-EA28-5E41-92B6-2B7EBDE119A6}" destId="{14373DA3-BFAC-B945-82CC-A92F6F1619D6}" srcOrd="7" destOrd="0" parTransId="{1C6EAA03-3CF1-244B-AD79-032721AF6422}" sibTransId="{769811B2-86FA-B049-AD8D-0D47D9D13C1E}"/>
    <dgm:cxn modelId="{7794927F-5CA9-7347-96F6-AEF162EAC832}" type="presOf" srcId="{BBA43AF1-42E1-7042-98DA-D0E571282BB3}" destId="{2A7A9909-D0A8-A64C-8787-A61C9AFBB70E}" srcOrd="0" destOrd="0" presId="urn:microsoft.com/office/officeart/2005/8/layout/vList2"/>
    <dgm:cxn modelId="{6F161D8E-60AC-D04D-A88A-BE2ED379A9CA}" type="presOf" srcId="{86B6992A-E4A0-2A4B-98D1-FEB5E9A19F97}" destId="{47676337-98A2-BF40-A4C8-516DBBF42F00}" srcOrd="0" destOrd="0" presId="urn:microsoft.com/office/officeart/2005/8/layout/vList2"/>
    <dgm:cxn modelId="{4E68649D-76AC-4443-BE23-7880BA022870}" type="presOf" srcId="{F42E9ED0-3807-2944-8251-F38EBC8FF112}" destId="{7983340D-CA6A-E548-AEB9-B0A899FB6DDE}" srcOrd="0" destOrd="0" presId="urn:microsoft.com/office/officeart/2005/8/layout/vList2"/>
    <dgm:cxn modelId="{354655C0-1A1F-DB44-8007-284FF4DC04E9}" type="presOf" srcId="{A465EE20-EA28-5E41-92B6-2B7EBDE119A6}" destId="{4BCCB0BB-4761-FD4D-92B3-16E9EEAA3BD1}" srcOrd="0" destOrd="0" presId="urn:microsoft.com/office/officeart/2005/8/layout/vList2"/>
    <dgm:cxn modelId="{586E22CF-E002-164F-8AEC-A46A5A9805AC}" srcId="{A465EE20-EA28-5E41-92B6-2B7EBDE119A6}" destId="{F42E9ED0-3807-2944-8251-F38EBC8FF112}" srcOrd="5" destOrd="0" parTransId="{581C5B2E-FF72-1945-BA0E-C2865AABE121}" sibTransId="{9A10B042-B633-724D-BBEB-B2A4DA8F0BDD}"/>
    <dgm:cxn modelId="{E7999FE2-5231-7248-B277-32AE626E8889}" type="presOf" srcId="{EE7A8D03-A437-3343-B003-86F16F3FA1A2}" destId="{88A66059-03A6-9E49-83AF-8022EDCA6B10}" srcOrd="0" destOrd="0" presId="urn:microsoft.com/office/officeart/2005/8/layout/vList2"/>
    <dgm:cxn modelId="{B9114FFB-FC24-6542-B0BA-F00C680EABFE}" type="presOf" srcId="{01198DED-03B5-D642-A065-5B64E351448F}" destId="{1576A89B-6632-454F-8F5E-887AEF406834}" srcOrd="0" destOrd="0" presId="urn:microsoft.com/office/officeart/2005/8/layout/vList2"/>
    <dgm:cxn modelId="{3C126CFC-825E-8542-B2D7-29F9ECBB3514}" type="presOf" srcId="{14373DA3-BFAC-B945-82CC-A92F6F1619D6}" destId="{83E7CE5E-2D85-094D-BE29-15A2CF80EAA8}" srcOrd="0" destOrd="0" presId="urn:microsoft.com/office/officeart/2005/8/layout/vList2"/>
    <dgm:cxn modelId="{17668D58-DD8E-FB47-BC5F-95FD353F4F01}" type="presParOf" srcId="{4BCCB0BB-4761-FD4D-92B3-16E9EEAA3BD1}" destId="{2A7A9909-D0A8-A64C-8787-A61C9AFBB70E}" srcOrd="0" destOrd="0" presId="urn:microsoft.com/office/officeart/2005/8/layout/vList2"/>
    <dgm:cxn modelId="{CE74A8AC-18B2-834C-B6A5-DD8375DFC69A}" type="presParOf" srcId="{4BCCB0BB-4761-FD4D-92B3-16E9EEAA3BD1}" destId="{9F42AEF5-080D-554A-923B-2ABE68FA6289}" srcOrd="1" destOrd="0" presId="urn:microsoft.com/office/officeart/2005/8/layout/vList2"/>
    <dgm:cxn modelId="{AD28B4A7-9CD7-CF44-82DC-F089CF22C216}" type="presParOf" srcId="{4BCCB0BB-4761-FD4D-92B3-16E9EEAA3BD1}" destId="{88A66059-03A6-9E49-83AF-8022EDCA6B10}" srcOrd="2" destOrd="0" presId="urn:microsoft.com/office/officeart/2005/8/layout/vList2"/>
    <dgm:cxn modelId="{DED30BC1-B91F-B146-BFA2-5F93ED8186E8}" type="presParOf" srcId="{4BCCB0BB-4761-FD4D-92B3-16E9EEAA3BD1}" destId="{999E1539-E9F0-8B44-8B07-3DA6CB1C95EF}" srcOrd="3" destOrd="0" presId="urn:microsoft.com/office/officeart/2005/8/layout/vList2"/>
    <dgm:cxn modelId="{DA491756-1BC5-6D4A-AEF4-B4944DAF90B6}" type="presParOf" srcId="{4BCCB0BB-4761-FD4D-92B3-16E9EEAA3BD1}" destId="{47676337-98A2-BF40-A4C8-516DBBF42F00}" srcOrd="4" destOrd="0" presId="urn:microsoft.com/office/officeart/2005/8/layout/vList2"/>
    <dgm:cxn modelId="{D668CCBC-37DB-5849-B3B3-11C1AD340772}" type="presParOf" srcId="{4BCCB0BB-4761-FD4D-92B3-16E9EEAA3BD1}" destId="{1EE0EFD7-B208-C441-B118-1036CB743E24}" srcOrd="5" destOrd="0" presId="urn:microsoft.com/office/officeart/2005/8/layout/vList2"/>
    <dgm:cxn modelId="{B1E660FF-0918-0A41-8C49-3BB151D8C7FB}" type="presParOf" srcId="{4BCCB0BB-4761-FD4D-92B3-16E9EEAA3BD1}" destId="{75013582-4086-9E44-9223-34E9529492B5}" srcOrd="6" destOrd="0" presId="urn:microsoft.com/office/officeart/2005/8/layout/vList2"/>
    <dgm:cxn modelId="{091E6DA8-0763-DD48-9F34-237DC5913150}" type="presParOf" srcId="{4BCCB0BB-4761-FD4D-92B3-16E9EEAA3BD1}" destId="{D30AB164-C67F-484E-A4E2-83648CA119DC}" srcOrd="7" destOrd="0" presId="urn:microsoft.com/office/officeart/2005/8/layout/vList2"/>
    <dgm:cxn modelId="{A4956A62-5A92-E34D-B129-E0861883F5B6}" type="presParOf" srcId="{4BCCB0BB-4761-FD4D-92B3-16E9EEAA3BD1}" destId="{1576A89B-6632-454F-8F5E-887AEF406834}" srcOrd="8" destOrd="0" presId="urn:microsoft.com/office/officeart/2005/8/layout/vList2"/>
    <dgm:cxn modelId="{83CB2275-2883-B94B-B9B7-3046EB1D63E9}" type="presParOf" srcId="{4BCCB0BB-4761-FD4D-92B3-16E9EEAA3BD1}" destId="{8C0A966A-49C1-494C-9F3C-AC818D4EFA28}" srcOrd="9" destOrd="0" presId="urn:microsoft.com/office/officeart/2005/8/layout/vList2"/>
    <dgm:cxn modelId="{7412811A-075B-8641-AFAA-555D1ABFE865}" type="presParOf" srcId="{4BCCB0BB-4761-FD4D-92B3-16E9EEAA3BD1}" destId="{7983340D-CA6A-E548-AEB9-B0A899FB6DDE}" srcOrd="10" destOrd="0" presId="urn:microsoft.com/office/officeart/2005/8/layout/vList2"/>
    <dgm:cxn modelId="{680C25C3-BABD-C441-BB26-364F5CA811DD}" type="presParOf" srcId="{4BCCB0BB-4761-FD4D-92B3-16E9EEAA3BD1}" destId="{7D323B60-20D7-D848-9F90-DE0284EBD425}" srcOrd="11" destOrd="0" presId="urn:microsoft.com/office/officeart/2005/8/layout/vList2"/>
    <dgm:cxn modelId="{8E1EA185-6AD9-154A-A9F4-5B0D30F24C7E}" type="presParOf" srcId="{4BCCB0BB-4761-FD4D-92B3-16E9EEAA3BD1}" destId="{4E0049DE-EC4E-4F4F-8327-E7AD752C9811}" srcOrd="12" destOrd="0" presId="urn:microsoft.com/office/officeart/2005/8/layout/vList2"/>
    <dgm:cxn modelId="{E1001E0D-5868-CF44-9B73-61F86FF86D58}" type="presParOf" srcId="{4BCCB0BB-4761-FD4D-92B3-16E9EEAA3BD1}" destId="{31EB10DD-CEDD-5041-975E-430C1807A713}" srcOrd="13" destOrd="0" presId="urn:microsoft.com/office/officeart/2005/8/layout/vList2"/>
    <dgm:cxn modelId="{20279CAB-B0D9-2241-8817-C119615A5ADE}" type="presParOf" srcId="{4BCCB0BB-4761-FD4D-92B3-16E9EEAA3BD1}" destId="{83E7CE5E-2D85-094D-BE29-15A2CF80EAA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9F3C0B-3951-4E4F-84B6-B3C8D50C88D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0CBC3-4A12-B046-BC72-DA74987DB9F8}">
      <dgm:prSet/>
      <dgm:spPr/>
      <dgm:t>
        <a:bodyPr/>
        <a:lstStyle/>
        <a:p>
          <a:pPr rtl="0"/>
          <a:r>
            <a:rPr lang="en-US" dirty="0"/>
            <a:t>Hypersensitivity vasculitis should be expected if the following criteria is fulfilled </a:t>
          </a:r>
        </a:p>
      </dgm:t>
    </dgm:pt>
    <dgm:pt modelId="{1B7FD31F-9E49-CE4D-BFE8-AF290D0BD42B}" type="parTrans" cxnId="{97BB5E2D-28A3-C644-BE9E-B998ADE7D376}">
      <dgm:prSet/>
      <dgm:spPr/>
      <dgm:t>
        <a:bodyPr/>
        <a:lstStyle/>
        <a:p>
          <a:endParaRPr lang="en-US"/>
        </a:p>
      </dgm:t>
    </dgm:pt>
    <dgm:pt modelId="{FE7A63B5-6A52-EE48-B5A5-83DBA7DC9946}" type="sibTrans" cxnId="{97BB5E2D-28A3-C644-BE9E-B998ADE7D376}">
      <dgm:prSet/>
      <dgm:spPr/>
      <dgm:t>
        <a:bodyPr/>
        <a:lstStyle/>
        <a:p>
          <a:endParaRPr lang="en-US"/>
        </a:p>
      </dgm:t>
    </dgm:pt>
    <dgm:pt modelId="{28C90222-C5AB-0448-83A2-61B541F82121}">
      <dgm:prSet/>
      <dgm:spPr/>
      <dgm:t>
        <a:bodyPr/>
        <a:lstStyle/>
        <a:p>
          <a:pPr rtl="0">
            <a:buFont typeface="+mj-lt"/>
            <a:buAutoNum type="arabicPeriod"/>
          </a:pPr>
          <a:r>
            <a:rPr lang="mr-IN" baseline="0" dirty="0"/>
            <a:t>Age &gt; 16</a:t>
          </a:r>
          <a:endParaRPr lang="mr-IN" dirty="0"/>
        </a:p>
      </dgm:t>
    </dgm:pt>
    <dgm:pt modelId="{8E361CD4-457C-8E4B-AA6C-DABABC13AD58}" type="parTrans" cxnId="{586ACE3C-1F08-7F4B-BFB9-394036B6A873}">
      <dgm:prSet/>
      <dgm:spPr/>
      <dgm:t>
        <a:bodyPr/>
        <a:lstStyle/>
        <a:p>
          <a:endParaRPr lang="en-US"/>
        </a:p>
      </dgm:t>
    </dgm:pt>
    <dgm:pt modelId="{3CD16953-7AB3-E14D-AB63-A18DE02A5311}" type="sibTrans" cxnId="{586ACE3C-1F08-7F4B-BFB9-394036B6A873}">
      <dgm:prSet/>
      <dgm:spPr/>
      <dgm:t>
        <a:bodyPr/>
        <a:lstStyle/>
        <a:p>
          <a:endParaRPr lang="en-US"/>
        </a:p>
      </dgm:t>
    </dgm:pt>
    <dgm:pt modelId="{3A58B4C5-0E31-EE48-AEA0-C2D7BA3DF4A3}">
      <dgm:prSet/>
      <dgm:spPr/>
      <dgm:t>
        <a:bodyPr/>
        <a:lstStyle/>
        <a:p>
          <a:pPr rtl="0">
            <a:buFont typeface="+mj-lt"/>
            <a:buAutoNum type="arabicPeriod"/>
          </a:pPr>
          <a:r>
            <a:rPr lang="en-US" baseline="0" dirty="0"/>
            <a:t>Use of possible offending drug in temporal relation to symptoms</a:t>
          </a:r>
          <a:endParaRPr lang="en-US" dirty="0"/>
        </a:p>
      </dgm:t>
    </dgm:pt>
    <dgm:pt modelId="{E80DD2BD-AEA5-CF45-AFC7-BC728DD920B6}" type="parTrans" cxnId="{41BBFC66-D491-D347-8402-7DC0BEED41EA}">
      <dgm:prSet/>
      <dgm:spPr/>
      <dgm:t>
        <a:bodyPr/>
        <a:lstStyle/>
        <a:p>
          <a:endParaRPr lang="en-US"/>
        </a:p>
      </dgm:t>
    </dgm:pt>
    <dgm:pt modelId="{3BA1DBA0-9947-E24D-8181-21DAE7FE904B}" type="sibTrans" cxnId="{41BBFC66-D491-D347-8402-7DC0BEED41EA}">
      <dgm:prSet/>
      <dgm:spPr/>
      <dgm:t>
        <a:bodyPr/>
        <a:lstStyle/>
        <a:p>
          <a:endParaRPr lang="en-US"/>
        </a:p>
      </dgm:t>
    </dgm:pt>
    <dgm:pt modelId="{A7A5C5D8-D6B8-0041-953C-01034F324016}">
      <dgm:prSet/>
      <dgm:spPr/>
      <dgm:t>
        <a:bodyPr/>
        <a:lstStyle/>
        <a:p>
          <a:pPr rtl="0">
            <a:buFont typeface="+mj-lt"/>
            <a:buAutoNum type="arabicPeriod"/>
          </a:pPr>
          <a:r>
            <a:rPr lang="en-US" baseline="0" dirty="0"/>
            <a:t>Palpable purpura</a:t>
          </a:r>
          <a:endParaRPr lang="en-US" dirty="0"/>
        </a:p>
      </dgm:t>
    </dgm:pt>
    <dgm:pt modelId="{EDB11CBC-4C73-464B-8CE8-94F22F174E6E}" type="parTrans" cxnId="{5ED98C96-2BAF-F248-91AC-66266A7DF40A}">
      <dgm:prSet/>
      <dgm:spPr/>
      <dgm:t>
        <a:bodyPr/>
        <a:lstStyle/>
        <a:p>
          <a:endParaRPr lang="en-US"/>
        </a:p>
      </dgm:t>
    </dgm:pt>
    <dgm:pt modelId="{279E11C8-2076-8047-BD6D-8DF7CC1E09B6}" type="sibTrans" cxnId="{5ED98C96-2BAF-F248-91AC-66266A7DF40A}">
      <dgm:prSet/>
      <dgm:spPr/>
      <dgm:t>
        <a:bodyPr/>
        <a:lstStyle/>
        <a:p>
          <a:endParaRPr lang="en-US"/>
        </a:p>
      </dgm:t>
    </dgm:pt>
    <dgm:pt modelId="{34F84D11-8ADB-5D4F-9AC9-6231DE1C1E03}">
      <dgm:prSet/>
      <dgm:spPr/>
      <dgm:t>
        <a:bodyPr/>
        <a:lstStyle/>
        <a:p>
          <a:pPr rtl="0">
            <a:buFont typeface="+mj-lt"/>
            <a:buAutoNum type="arabicPeriod"/>
          </a:pPr>
          <a:r>
            <a:rPr lang="en-US" baseline="0" dirty="0"/>
            <a:t>Maculopapular rash</a:t>
          </a:r>
          <a:endParaRPr lang="en-US" dirty="0"/>
        </a:p>
      </dgm:t>
    </dgm:pt>
    <dgm:pt modelId="{10A6FDB6-160F-7E4C-BEB0-26A017CC5A08}" type="parTrans" cxnId="{314C9122-C310-6844-9655-6D8C9E94C4E7}">
      <dgm:prSet/>
      <dgm:spPr/>
      <dgm:t>
        <a:bodyPr/>
        <a:lstStyle/>
        <a:p>
          <a:endParaRPr lang="en-US"/>
        </a:p>
      </dgm:t>
    </dgm:pt>
    <dgm:pt modelId="{DBE805F3-6C9F-0946-80D6-D9CEE969E5A5}" type="sibTrans" cxnId="{314C9122-C310-6844-9655-6D8C9E94C4E7}">
      <dgm:prSet/>
      <dgm:spPr/>
      <dgm:t>
        <a:bodyPr/>
        <a:lstStyle/>
        <a:p>
          <a:endParaRPr lang="en-US"/>
        </a:p>
      </dgm:t>
    </dgm:pt>
    <dgm:pt modelId="{D25629FC-9691-EB47-86B1-E949B1B81493}">
      <dgm:prSet/>
      <dgm:spPr/>
      <dgm:t>
        <a:bodyPr/>
        <a:lstStyle/>
        <a:p>
          <a:pPr rtl="0">
            <a:buFont typeface="+mj-lt"/>
            <a:buAutoNum type="arabicPeriod"/>
          </a:pPr>
          <a:r>
            <a:rPr lang="en-US" baseline="0" dirty="0"/>
            <a:t>Biopsy of a skin lesion showing neutrophils around an arteriole or </a:t>
          </a:r>
          <a:r>
            <a:rPr lang="en-US" baseline="0" dirty="0" err="1"/>
            <a:t>venule</a:t>
          </a:r>
          <a:r>
            <a:rPr lang="en-US" baseline="0" dirty="0"/>
            <a:t>.</a:t>
          </a:r>
          <a:endParaRPr lang="en-US" dirty="0"/>
        </a:p>
      </dgm:t>
    </dgm:pt>
    <dgm:pt modelId="{0C14DD46-4F51-5E49-850F-5EB2C421C159}" type="parTrans" cxnId="{50245258-F894-9245-9D44-4E972DD26E9B}">
      <dgm:prSet/>
      <dgm:spPr/>
      <dgm:t>
        <a:bodyPr/>
        <a:lstStyle/>
        <a:p>
          <a:endParaRPr lang="en-US"/>
        </a:p>
      </dgm:t>
    </dgm:pt>
    <dgm:pt modelId="{D808EE56-B96E-4C40-BB58-1516F62AF52D}" type="sibTrans" cxnId="{50245258-F894-9245-9D44-4E972DD26E9B}">
      <dgm:prSet/>
      <dgm:spPr/>
      <dgm:t>
        <a:bodyPr/>
        <a:lstStyle/>
        <a:p>
          <a:endParaRPr lang="en-US"/>
        </a:p>
      </dgm:t>
    </dgm:pt>
    <dgm:pt modelId="{E2B49F50-8006-EB47-8744-4395682631F5}">
      <dgm:prSet/>
      <dgm:spPr/>
      <dgm:t>
        <a:bodyPr/>
        <a:lstStyle/>
        <a:p>
          <a:pPr rtl="0"/>
          <a:r>
            <a:rPr lang="en-US" dirty="0"/>
            <a:t>Most likely due to : Cephalosporins, Sulfonamides, Phenytoin, and Allopurinol.</a:t>
          </a:r>
        </a:p>
      </dgm:t>
    </dgm:pt>
    <dgm:pt modelId="{13230550-6F99-4F43-A0DE-2C30EBE9918A}" type="parTrans" cxnId="{3B3CAFB8-3482-FA4F-8695-D4817835A2C5}">
      <dgm:prSet/>
      <dgm:spPr/>
      <dgm:t>
        <a:bodyPr/>
        <a:lstStyle/>
        <a:p>
          <a:endParaRPr lang="en-US"/>
        </a:p>
      </dgm:t>
    </dgm:pt>
    <dgm:pt modelId="{B3E20F98-82A9-9047-836D-3CF4C70DD558}" type="sibTrans" cxnId="{3B3CAFB8-3482-FA4F-8695-D4817835A2C5}">
      <dgm:prSet/>
      <dgm:spPr/>
      <dgm:t>
        <a:bodyPr/>
        <a:lstStyle/>
        <a:p>
          <a:endParaRPr lang="en-US"/>
        </a:p>
      </dgm:t>
    </dgm:pt>
    <dgm:pt modelId="{4740D383-D924-7C4F-8B36-717A8F45A4AD}">
      <dgm:prSet/>
      <dgm:spPr/>
      <dgm:t>
        <a:bodyPr/>
        <a:lstStyle/>
        <a:p>
          <a:pPr rtl="0"/>
          <a:r>
            <a:rPr lang="en-US" dirty="0"/>
            <a:t>Additional Clinical features : fever, urticaria, arthralgias,  elevated ESR.</a:t>
          </a:r>
        </a:p>
      </dgm:t>
    </dgm:pt>
    <dgm:pt modelId="{DB849F13-40D3-2C45-A4FD-0B7FCA5B956C}" type="parTrans" cxnId="{2E2F79DB-E80E-F34E-AD7E-DFA5C7AC3872}">
      <dgm:prSet/>
      <dgm:spPr/>
      <dgm:t>
        <a:bodyPr/>
        <a:lstStyle/>
        <a:p>
          <a:endParaRPr lang="en-US"/>
        </a:p>
      </dgm:t>
    </dgm:pt>
    <dgm:pt modelId="{075D88DA-4D9C-1242-B1B3-8F61F1A72858}" type="sibTrans" cxnId="{2E2F79DB-E80E-F34E-AD7E-DFA5C7AC3872}">
      <dgm:prSet/>
      <dgm:spPr/>
      <dgm:t>
        <a:bodyPr/>
        <a:lstStyle/>
        <a:p>
          <a:pPr rtl="1"/>
          <a:endParaRPr lang="en-US"/>
        </a:p>
      </dgm:t>
    </dgm:pt>
    <dgm:pt modelId="{11003F9C-8196-C54D-B434-DADA6E279BF5}" type="pres">
      <dgm:prSet presAssocID="{C29F3C0B-3951-4E4F-84B6-B3C8D50C88D9}" presName="linear" presStyleCnt="0">
        <dgm:presLayoutVars>
          <dgm:animLvl val="lvl"/>
          <dgm:resizeHandles val="exact"/>
        </dgm:presLayoutVars>
      </dgm:prSet>
      <dgm:spPr/>
    </dgm:pt>
    <dgm:pt modelId="{B4D47B75-043B-D349-839D-56E8134A3DA5}" type="pres">
      <dgm:prSet presAssocID="{4520CBC3-4A12-B046-BC72-DA74987DB9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1C50B1-C31F-8546-A4DB-7EDA9853F3FF}" type="pres">
      <dgm:prSet presAssocID="{4520CBC3-4A12-B046-BC72-DA74987DB9F8}" presName="childText" presStyleLbl="revTx" presStyleIdx="0" presStyleCnt="1">
        <dgm:presLayoutVars>
          <dgm:bulletEnabled val="1"/>
        </dgm:presLayoutVars>
      </dgm:prSet>
      <dgm:spPr/>
    </dgm:pt>
    <dgm:pt modelId="{DDD18640-AE70-B548-B7DC-65E8B4BA10EE}" type="pres">
      <dgm:prSet presAssocID="{E2B49F50-8006-EB47-8744-4395682631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0741C8-1558-DC47-B2AC-F8C6D7BAE2D2}" type="pres">
      <dgm:prSet presAssocID="{B3E20F98-82A9-9047-836D-3CF4C70DD558}" presName="spacer" presStyleCnt="0"/>
      <dgm:spPr/>
    </dgm:pt>
    <dgm:pt modelId="{2D8DF209-4297-F64D-979D-856AD3735F14}" type="pres">
      <dgm:prSet presAssocID="{4740D383-D924-7C4F-8B36-717A8F45A4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4C9122-C310-6844-9655-6D8C9E94C4E7}" srcId="{4520CBC3-4A12-B046-BC72-DA74987DB9F8}" destId="{34F84D11-8ADB-5D4F-9AC9-6231DE1C1E03}" srcOrd="3" destOrd="0" parTransId="{10A6FDB6-160F-7E4C-BEB0-26A017CC5A08}" sibTransId="{DBE805F3-6C9F-0946-80D6-D9CEE969E5A5}"/>
    <dgm:cxn modelId="{C09FA624-2F4A-2846-9590-E790428838D2}" type="presOf" srcId="{4520CBC3-4A12-B046-BC72-DA74987DB9F8}" destId="{B4D47B75-043B-D349-839D-56E8134A3DA5}" srcOrd="0" destOrd="0" presId="urn:microsoft.com/office/officeart/2005/8/layout/vList2"/>
    <dgm:cxn modelId="{3B5C7427-8EA0-7E43-9A18-1D8A9B3F3E08}" type="presOf" srcId="{4740D383-D924-7C4F-8B36-717A8F45A4AD}" destId="{2D8DF209-4297-F64D-979D-856AD3735F14}" srcOrd="0" destOrd="0" presId="urn:microsoft.com/office/officeart/2005/8/layout/vList2"/>
    <dgm:cxn modelId="{53E52B28-9D62-3440-A45D-D140C89998D8}" type="presOf" srcId="{C29F3C0B-3951-4E4F-84B6-B3C8D50C88D9}" destId="{11003F9C-8196-C54D-B434-DADA6E279BF5}" srcOrd="0" destOrd="0" presId="urn:microsoft.com/office/officeart/2005/8/layout/vList2"/>
    <dgm:cxn modelId="{97BB5E2D-28A3-C644-BE9E-B998ADE7D376}" srcId="{C29F3C0B-3951-4E4F-84B6-B3C8D50C88D9}" destId="{4520CBC3-4A12-B046-BC72-DA74987DB9F8}" srcOrd="0" destOrd="0" parTransId="{1B7FD31F-9E49-CE4D-BFE8-AF290D0BD42B}" sibTransId="{FE7A63B5-6A52-EE48-B5A5-83DBA7DC9946}"/>
    <dgm:cxn modelId="{586ACE3C-1F08-7F4B-BFB9-394036B6A873}" srcId="{4520CBC3-4A12-B046-BC72-DA74987DB9F8}" destId="{28C90222-C5AB-0448-83A2-61B541F82121}" srcOrd="0" destOrd="0" parTransId="{8E361CD4-457C-8E4B-AA6C-DABABC13AD58}" sibTransId="{3CD16953-7AB3-E14D-AB63-A18DE02A5311}"/>
    <dgm:cxn modelId="{71F91541-94DA-5640-804E-940091FBB59D}" type="presOf" srcId="{D25629FC-9691-EB47-86B1-E949B1B81493}" destId="{9B1C50B1-C31F-8546-A4DB-7EDA9853F3FF}" srcOrd="0" destOrd="4" presId="urn:microsoft.com/office/officeart/2005/8/layout/vList2"/>
    <dgm:cxn modelId="{41BBFC66-D491-D347-8402-7DC0BEED41EA}" srcId="{4520CBC3-4A12-B046-BC72-DA74987DB9F8}" destId="{3A58B4C5-0E31-EE48-AEA0-C2D7BA3DF4A3}" srcOrd="1" destOrd="0" parTransId="{E80DD2BD-AEA5-CF45-AFC7-BC728DD920B6}" sibTransId="{3BA1DBA0-9947-E24D-8181-21DAE7FE904B}"/>
    <dgm:cxn modelId="{50245258-F894-9245-9D44-4E972DD26E9B}" srcId="{4520CBC3-4A12-B046-BC72-DA74987DB9F8}" destId="{D25629FC-9691-EB47-86B1-E949B1B81493}" srcOrd="4" destOrd="0" parTransId="{0C14DD46-4F51-5E49-850F-5EB2C421C159}" sibTransId="{D808EE56-B96E-4C40-BB58-1516F62AF52D}"/>
    <dgm:cxn modelId="{E53BB47C-3DE7-A34A-BD87-5B78B36BE27A}" type="presOf" srcId="{34F84D11-8ADB-5D4F-9AC9-6231DE1C1E03}" destId="{9B1C50B1-C31F-8546-A4DB-7EDA9853F3FF}" srcOrd="0" destOrd="3" presId="urn:microsoft.com/office/officeart/2005/8/layout/vList2"/>
    <dgm:cxn modelId="{5ED98C96-2BAF-F248-91AC-66266A7DF40A}" srcId="{4520CBC3-4A12-B046-BC72-DA74987DB9F8}" destId="{A7A5C5D8-D6B8-0041-953C-01034F324016}" srcOrd="2" destOrd="0" parTransId="{EDB11CBC-4C73-464B-8CE8-94F22F174E6E}" sibTransId="{279E11C8-2076-8047-BD6D-8DF7CC1E09B6}"/>
    <dgm:cxn modelId="{3B3CAFB8-3482-FA4F-8695-D4817835A2C5}" srcId="{C29F3C0B-3951-4E4F-84B6-B3C8D50C88D9}" destId="{E2B49F50-8006-EB47-8744-4395682631F5}" srcOrd="1" destOrd="0" parTransId="{13230550-6F99-4F43-A0DE-2C30EBE9918A}" sibTransId="{B3E20F98-82A9-9047-836D-3CF4C70DD558}"/>
    <dgm:cxn modelId="{67FA33BE-BA8A-4940-831E-0009182CBE29}" type="presOf" srcId="{3A58B4C5-0E31-EE48-AEA0-C2D7BA3DF4A3}" destId="{9B1C50B1-C31F-8546-A4DB-7EDA9853F3FF}" srcOrd="0" destOrd="1" presId="urn:microsoft.com/office/officeart/2005/8/layout/vList2"/>
    <dgm:cxn modelId="{4B0639D9-C7CA-D64F-8BAC-D78AC161CB55}" type="presOf" srcId="{E2B49F50-8006-EB47-8744-4395682631F5}" destId="{DDD18640-AE70-B548-B7DC-65E8B4BA10EE}" srcOrd="0" destOrd="0" presId="urn:microsoft.com/office/officeart/2005/8/layout/vList2"/>
    <dgm:cxn modelId="{2E2F79DB-E80E-F34E-AD7E-DFA5C7AC3872}" srcId="{C29F3C0B-3951-4E4F-84B6-B3C8D50C88D9}" destId="{4740D383-D924-7C4F-8B36-717A8F45A4AD}" srcOrd="2" destOrd="0" parTransId="{DB849F13-40D3-2C45-A4FD-0B7FCA5B956C}" sibTransId="{075D88DA-4D9C-1242-B1B3-8F61F1A72858}"/>
    <dgm:cxn modelId="{EFCFD9F1-1D03-3547-ABE9-98DB69135E29}" type="presOf" srcId="{28C90222-C5AB-0448-83A2-61B541F82121}" destId="{9B1C50B1-C31F-8546-A4DB-7EDA9853F3FF}" srcOrd="0" destOrd="0" presId="urn:microsoft.com/office/officeart/2005/8/layout/vList2"/>
    <dgm:cxn modelId="{9F3F7EFF-1A15-7249-B984-B6F448FA5343}" type="presOf" srcId="{A7A5C5D8-D6B8-0041-953C-01034F324016}" destId="{9B1C50B1-C31F-8546-A4DB-7EDA9853F3FF}" srcOrd="0" destOrd="2" presId="urn:microsoft.com/office/officeart/2005/8/layout/vList2"/>
    <dgm:cxn modelId="{4B0B5E1A-BDB2-7C41-9CE7-3D62E6769B36}" type="presParOf" srcId="{11003F9C-8196-C54D-B434-DADA6E279BF5}" destId="{B4D47B75-043B-D349-839D-56E8134A3DA5}" srcOrd="0" destOrd="0" presId="urn:microsoft.com/office/officeart/2005/8/layout/vList2"/>
    <dgm:cxn modelId="{A7EC65B1-478C-9040-B41F-0B114EE21A90}" type="presParOf" srcId="{11003F9C-8196-C54D-B434-DADA6E279BF5}" destId="{9B1C50B1-C31F-8546-A4DB-7EDA9853F3FF}" srcOrd="1" destOrd="0" presId="urn:microsoft.com/office/officeart/2005/8/layout/vList2"/>
    <dgm:cxn modelId="{47D22DA3-9452-7245-B5F9-23C1D4171776}" type="presParOf" srcId="{11003F9C-8196-C54D-B434-DADA6E279BF5}" destId="{DDD18640-AE70-B548-B7DC-65E8B4BA10EE}" srcOrd="2" destOrd="0" presId="urn:microsoft.com/office/officeart/2005/8/layout/vList2"/>
    <dgm:cxn modelId="{3F252708-AF81-774F-8AB2-82B22E8C50C1}" type="presParOf" srcId="{11003F9C-8196-C54D-B434-DADA6E279BF5}" destId="{5D0741C8-1558-DC47-B2AC-F8C6D7BAE2D2}" srcOrd="3" destOrd="0" presId="urn:microsoft.com/office/officeart/2005/8/layout/vList2"/>
    <dgm:cxn modelId="{1616F248-333B-5F4C-9E3C-DD33A0A6BA8C}" type="presParOf" srcId="{11003F9C-8196-C54D-B434-DADA6E279BF5}" destId="{2D8DF209-4297-F64D-979D-856AD3735F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CB2D13-D64E-FA45-8148-978F50683A0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3CA99-4EC2-374D-A771-430092F88A81}">
      <dgm:prSet/>
      <dgm:spPr/>
      <dgm:t>
        <a:bodyPr/>
        <a:lstStyle/>
        <a:p>
          <a:pPr rtl="0"/>
          <a:r>
            <a:rPr lang="en-US" dirty="0"/>
            <a:t>Erythroderma is defined as a cutaneous reactional state with chronic erythema and scale involving greater than 50% of the body surface area.</a:t>
          </a:r>
        </a:p>
        <a:p>
          <a:pPr rtl="0"/>
          <a:r>
            <a:rPr lang="en-US" dirty="0"/>
            <a:t>  It can result from drugs, atopic dermatitis, psoriasis, and malignancies such as cutaneous T-cell lymphoma.</a:t>
          </a:r>
        </a:p>
      </dgm:t>
    </dgm:pt>
    <dgm:pt modelId="{8A982035-594B-C747-BF52-1B8BFA6262DA}" type="parTrans" cxnId="{1E9F7D3C-4FAF-BC48-93BA-5C300A6750B8}">
      <dgm:prSet/>
      <dgm:spPr/>
      <dgm:t>
        <a:bodyPr/>
        <a:lstStyle/>
        <a:p>
          <a:endParaRPr lang="en-US"/>
        </a:p>
      </dgm:t>
    </dgm:pt>
    <dgm:pt modelId="{9E5C021C-F501-2749-A6CF-58F0D97EB0D8}" type="sibTrans" cxnId="{1E9F7D3C-4FAF-BC48-93BA-5C300A6750B8}">
      <dgm:prSet/>
      <dgm:spPr/>
      <dgm:t>
        <a:bodyPr/>
        <a:lstStyle/>
        <a:p>
          <a:endParaRPr lang="en-US"/>
        </a:p>
      </dgm:t>
    </dgm:pt>
    <dgm:pt modelId="{45835A72-9C1B-524B-A37A-5A379B548BB9}">
      <dgm:prSet/>
      <dgm:spPr/>
      <dgm:t>
        <a:bodyPr/>
        <a:lstStyle/>
        <a:p>
          <a:pPr rtl="0"/>
          <a:r>
            <a:rPr lang="en-US" dirty="0"/>
            <a:t>Drugs, including gold, arsenic, mercury, and </a:t>
          </a:r>
          <a:r>
            <a:rPr lang="en-US" dirty="0" err="1"/>
            <a:t>barbituates</a:t>
          </a:r>
          <a:r>
            <a:rPr lang="en-US" dirty="0"/>
            <a:t>, are implicated in about 10% of cases.</a:t>
          </a:r>
        </a:p>
      </dgm:t>
    </dgm:pt>
    <dgm:pt modelId="{F7DFAAE7-192A-AC43-AB11-287D3A265A7D}" type="parTrans" cxnId="{7DE679B0-EC6D-664D-A500-55E57840D63E}">
      <dgm:prSet/>
      <dgm:spPr/>
      <dgm:t>
        <a:bodyPr/>
        <a:lstStyle/>
        <a:p>
          <a:endParaRPr lang="en-US"/>
        </a:p>
      </dgm:t>
    </dgm:pt>
    <dgm:pt modelId="{F2B98C66-C028-4446-BCF8-2928F17BD740}" type="sibTrans" cxnId="{7DE679B0-EC6D-664D-A500-55E57840D63E}">
      <dgm:prSet/>
      <dgm:spPr/>
      <dgm:t>
        <a:bodyPr/>
        <a:lstStyle/>
        <a:p>
          <a:endParaRPr lang="en-US"/>
        </a:p>
      </dgm:t>
    </dgm:pt>
    <dgm:pt modelId="{5CC101FB-720B-6249-A175-0D50E0696EE0}">
      <dgm:prSet/>
      <dgm:spPr/>
      <dgm:t>
        <a:bodyPr/>
        <a:lstStyle/>
        <a:p>
          <a:pPr rtl="0"/>
          <a:r>
            <a:rPr lang="en-US"/>
            <a:t>Usually begins as an eczematous or morbilliform eruption and progresses.</a:t>
          </a:r>
        </a:p>
      </dgm:t>
    </dgm:pt>
    <dgm:pt modelId="{D923D3C3-621B-5744-B5B3-68021C805175}" type="parTrans" cxnId="{4D4E3626-9395-014F-A5C4-4CE6BF1E6D8E}">
      <dgm:prSet/>
      <dgm:spPr/>
      <dgm:t>
        <a:bodyPr/>
        <a:lstStyle/>
        <a:p>
          <a:endParaRPr lang="en-US"/>
        </a:p>
      </dgm:t>
    </dgm:pt>
    <dgm:pt modelId="{66229054-A2D4-3E4A-BBDE-2E3D407E112A}" type="sibTrans" cxnId="{4D4E3626-9395-014F-A5C4-4CE6BF1E6D8E}">
      <dgm:prSet/>
      <dgm:spPr/>
      <dgm:t>
        <a:bodyPr/>
        <a:lstStyle/>
        <a:p>
          <a:pPr rtl="1"/>
          <a:endParaRPr lang="en-US"/>
        </a:p>
      </dgm:t>
    </dgm:pt>
    <dgm:pt modelId="{446484F2-F903-AD42-B26B-7B085FC5F48A}" type="pres">
      <dgm:prSet presAssocID="{01CB2D13-D64E-FA45-8148-978F50683A05}" presName="linear" presStyleCnt="0">
        <dgm:presLayoutVars>
          <dgm:animLvl val="lvl"/>
          <dgm:resizeHandles val="exact"/>
        </dgm:presLayoutVars>
      </dgm:prSet>
      <dgm:spPr/>
    </dgm:pt>
    <dgm:pt modelId="{F6973E39-02D6-9946-A794-BD7E66741BFF}" type="pres">
      <dgm:prSet presAssocID="{DCB3CA99-4EC2-374D-A771-430092F88A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0F2B1A-AB4C-8F41-B43A-DDA6A42F6F22}" type="pres">
      <dgm:prSet presAssocID="{9E5C021C-F501-2749-A6CF-58F0D97EB0D8}" presName="spacer" presStyleCnt="0"/>
      <dgm:spPr/>
    </dgm:pt>
    <dgm:pt modelId="{4CB4DB1C-3AB9-BE43-BC1C-A78AF201807D}" type="pres">
      <dgm:prSet presAssocID="{45835A72-9C1B-524B-A37A-5A379B548BB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68C840B-3FEE-7A48-BA4A-C94DA68EA324}" type="pres">
      <dgm:prSet presAssocID="{F2B98C66-C028-4446-BCF8-2928F17BD740}" presName="spacer" presStyleCnt="0"/>
      <dgm:spPr/>
    </dgm:pt>
    <dgm:pt modelId="{277248C4-A730-414B-BFB1-5D47EFA49587}" type="pres">
      <dgm:prSet presAssocID="{5CC101FB-720B-6249-A175-0D50E0696E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4E3626-9395-014F-A5C4-4CE6BF1E6D8E}" srcId="{01CB2D13-D64E-FA45-8148-978F50683A05}" destId="{5CC101FB-720B-6249-A175-0D50E0696EE0}" srcOrd="2" destOrd="0" parTransId="{D923D3C3-621B-5744-B5B3-68021C805175}" sibTransId="{66229054-A2D4-3E4A-BBDE-2E3D407E112A}"/>
    <dgm:cxn modelId="{1E9F7D3C-4FAF-BC48-93BA-5C300A6750B8}" srcId="{01CB2D13-D64E-FA45-8148-978F50683A05}" destId="{DCB3CA99-4EC2-374D-A771-430092F88A81}" srcOrd="0" destOrd="0" parTransId="{8A982035-594B-C747-BF52-1B8BFA6262DA}" sibTransId="{9E5C021C-F501-2749-A6CF-58F0D97EB0D8}"/>
    <dgm:cxn modelId="{1FBF3042-DC5F-CD4D-A79F-AE41F8B2236C}" type="presOf" srcId="{5CC101FB-720B-6249-A175-0D50E0696EE0}" destId="{277248C4-A730-414B-BFB1-5D47EFA49587}" srcOrd="0" destOrd="0" presId="urn:microsoft.com/office/officeart/2005/8/layout/vList2"/>
    <dgm:cxn modelId="{2E6DC059-3D44-4C4B-BAA0-3D84DB346E47}" type="presOf" srcId="{DCB3CA99-4EC2-374D-A771-430092F88A81}" destId="{F6973E39-02D6-9946-A794-BD7E66741BFF}" srcOrd="0" destOrd="0" presId="urn:microsoft.com/office/officeart/2005/8/layout/vList2"/>
    <dgm:cxn modelId="{8165238B-7242-B94B-9BB0-59EF3E06BAE0}" type="presOf" srcId="{45835A72-9C1B-524B-A37A-5A379B548BB9}" destId="{4CB4DB1C-3AB9-BE43-BC1C-A78AF201807D}" srcOrd="0" destOrd="0" presId="urn:microsoft.com/office/officeart/2005/8/layout/vList2"/>
    <dgm:cxn modelId="{7DE679B0-EC6D-664D-A500-55E57840D63E}" srcId="{01CB2D13-D64E-FA45-8148-978F50683A05}" destId="{45835A72-9C1B-524B-A37A-5A379B548BB9}" srcOrd="1" destOrd="0" parTransId="{F7DFAAE7-192A-AC43-AB11-287D3A265A7D}" sibTransId="{F2B98C66-C028-4446-BCF8-2928F17BD740}"/>
    <dgm:cxn modelId="{26BBA3E0-7D5B-D847-8D84-889B321C853E}" type="presOf" srcId="{01CB2D13-D64E-FA45-8148-978F50683A05}" destId="{446484F2-F903-AD42-B26B-7B085FC5F48A}" srcOrd="0" destOrd="0" presId="urn:microsoft.com/office/officeart/2005/8/layout/vList2"/>
    <dgm:cxn modelId="{F3C2CA8F-1ADA-AD47-952B-3A921FF03587}" type="presParOf" srcId="{446484F2-F903-AD42-B26B-7B085FC5F48A}" destId="{F6973E39-02D6-9946-A794-BD7E66741BFF}" srcOrd="0" destOrd="0" presId="urn:microsoft.com/office/officeart/2005/8/layout/vList2"/>
    <dgm:cxn modelId="{ADF3A2A0-5BF7-814A-B802-DF9456B0639F}" type="presParOf" srcId="{446484F2-F903-AD42-B26B-7B085FC5F48A}" destId="{CD0F2B1A-AB4C-8F41-B43A-DDA6A42F6F22}" srcOrd="1" destOrd="0" presId="urn:microsoft.com/office/officeart/2005/8/layout/vList2"/>
    <dgm:cxn modelId="{4DBABD1C-77FB-1640-A39F-DBC6503C2666}" type="presParOf" srcId="{446484F2-F903-AD42-B26B-7B085FC5F48A}" destId="{4CB4DB1C-3AB9-BE43-BC1C-A78AF201807D}" srcOrd="2" destOrd="0" presId="urn:microsoft.com/office/officeart/2005/8/layout/vList2"/>
    <dgm:cxn modelId="{27AFCC1B-19A7-F843-9980-258A7D760F0D}" type="presParOf" srcId="{446484F2-F903-AD42-B26B-7B085FC5F48A}" destId="{568C840B-3FEE-7A48-BA4A-C94DA68EA324}" srcOrd="3" destOrd="0" presId="urn:microsoft.com/office/officeart/2005/8/layout/vList2"/>
    <dgm:cxn modelId="{D8777089-E215-0544-8611-4072A0E5823A}" type="presParOf" srcId="{446484F2-F903-AD42-B26B-7B085FC5F48A}" destId="{277248C4-A730-414B-BFB1-5D47EFA495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9D6B9-DE6C-BA4E-9D2D-02FF528DB269}">
      <dsp:nvSpPr>
        <dsp:cNvPr id="0" name=""/>
        <dsp:cNvSpPr/>
      </dsp:nvSpPr>
      <dsp:spPr>
        <a:xfrm>
          <a:off x="0" y="83363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1- DRESS Syndrome </a:t>
          </a:r>
          <a:endParaRPr lang="en-US" sz="2200" kern="1200" dirty="0"/>
        </a:p>
      </dsp:txBody>
      <dsp:txXfrm>
        <a:off x="24502" y="107865"/>
        <a:ext cx="9554271" cy="452926"/>
      </dsp:txXfrm>
    </dsp:sp>
    <dsp:sp modelId="{0E83702D-5459-8644-BF5E-977D347CBF87}">
      <dsp:nvSpPr>
        <dsp:cNvPr id="0" name=""/>
        <dsp:cNvSpPr/>
      </dsp:nvSpPr>
      <dsp:spPr>
        <a:xfrm>
          <a:off x="0" y="648653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2- Urticaria</a:t>
          </a:r>
        </a:p>
      </dsp:txBody>
      <dsp:txXfrm>
        <a:off x="24502" y="673155"/>
        <a:ext cx="9554271" cy="452926"/>
      </dsp:txXfrm>
    </dsp:sp>
    <dsp:sp modelId="{840E554E-F23E-EC48-9BA7-357C92F19F06}">
      <dsp:nvSpPr>
        <dsp:cNvPr id="0" name=""/>
        <dsp:cNvSpPr/>
      </dsp:nvSpPr>
      <dsp:spPr>
        <a:xfrm>
          <a:off x="0" y="1213943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3- Angioedema/anaphylaxis</a:t>
          </a:r>
        </a:p>
      </dsp:txBody>
      <dsp:txXfrm>
        <a:off x="24502" y="1238445"/>
        <a:ext cx="9554271" cy="452926"/>
      </dsp:txXfrm>
    </dsp:sp>
    <dsp:sp modelId="{DD1D9D2B-E9FB-6F4E-BFFB-21B0ADF1EA99}">
      <dsp:nvSpPr>
        <dsp:cNvPr id="0" name=""/>
        <dsp:cNvSpPr/>
      </dsp:nvSpPr>
      <dsp:spPr>
        <a:xfrm>
          <a:off x="0" y="1779233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4- Drug-induced exanthems</a:t>
          </a:r>
        </a:p>
      </dsp:txBody>
      <dsp:txXfrm>
        <a:off x="24502" y="1803735"/>
        <a:ext cx="9554271" cy="452926"/>
      </dsp:txXfrm>
    </dsp:sp>
    <dsp:sp modelId="{A2A88207-E9F2-494D-AB72-73A52299B567}">
      <dsp:nvSpPr>
        <dsp:cNvPr id="0" name=""/>
        <dsp:cNvSpPr/>
      </dsp:nvSpPr>
      <dsp:spPr>
        <a:xfrm>
          <a:off x="0" y="2344523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5- Hypersensitivity vasculitis</a:t>
          </a:r>
        </a:p>
      </dsp:txBody>
      <dsp:txXfrm>
        <a:off x="24502" y="2369025"/>
        <a:ext cx="9554271" cy="452926"/>
      </dsp:txXfrm>
    </dsp:sp>
    <dsp:sp modelId="{78FD7C14-4BB7-0F4C-AC51-3A388E3ACDEC}">
      <dsp:nvSpPr>
        <dsp:cNvPr id="0" name=""/>
        <dsp:cNvSpPr/>
      </dsp:nvSpPr>
      <dsp:spPr>
        <a:xfrm>
          <a:off x="0" y="2909813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6- Exfoliative dermatitis/Erythroderma</a:t>
          </a:r>
        </a:p>
      </dsp:txBody>
      <dsp:txXfrm>
        <a:off x="24502" y="2934315"/>
        <a:ext cx="9554271" cy="452926"/>
      </dsp:txXfrm>
    </dsp:sp>
    <dsp:sp modelId="{4260AD46-4583-1342-8F3D-B63F3948B85F}">
      <dsp:nvSpPr>
        <dsp:cNvPr id="0" name=""/>
        <dsp:cNvSpPr/>
      </dsp:nvSpPr>
      <dsp:spPr>
        <a:xfrm>
          <a:off x="0" y="3475104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7- SJS/TEN</a:t>
          </a:r>
        </a:p>
      </dsp:txBody>
      <dsp:txXfrm>
        <a:off x="24502" y="3499606"/>
        <a:ext cx="9554271" cy="452926"/>
      </dsp:txXfrm>
    </dsp:sp>
    <dsp:sp modelId="{6066AA7B-790E-2346-B2B2-592C27414335}">
      <dsp:nvSpPr>
        <dsp:cNvPr id="0" name=""/>
        <dsp:cNvSpPr/>
      </dsp:nvSpPr>
      <dsp:spPr>
        <a:xfrm>
          <a:off x="0" y="4040394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8- Fixed drug eruption</a:t>
          </a:r>
        </a:p>
      </dsp:txBody>
      <dsp:txXfrm>
        <a:off x="24502" y="4064896"/>
        <a:ext cx="9554271" cy="452926"/>
      </dsp:txXfrm>
    </dsp:sp>
    <dsp:sp modelId="{6ED6D0FB-237E-834C-94F0-AEF0CED0ADFA}">
      <dsp:nvSpPr>
        <dsp:cNvPr id="0" name=""/>
        <dsp:cNvSpPr/>
      </dsp:nvSpPr>
      <dsp:spPr>
        <a:xfrm>
          <a:off x="0" y="4605684"/>
          <a:ext cx="9603275" cy="5019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9- Photosensitivity</a:t>
          </a:r>
        </a:p>
      </dsp:txBody>
      <dsp:txXfrm>
        <a:off x="24502" y="4630186"/>
        <a:ext cx="9554271" cy="4529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818D3-630B-3147-92C7-D4E87E2A2BCD}">
      <dsp:nvSpPr>
        <dsp:cNvPr id="0" name=""/>
        <dsp:cNvSpPr/>
      </dsp:nvSpPr>
      <dsp:spPr>
        <a:xfrm>
          <a:off x="0" y="211108"/>
          <a:ext cx="11627212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Stevens-Johnson Syndrome and toxic epidermal necrolysis are likely two manifestations on the same spectrum. 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disease is best termed SJS when epidermal detachment involves less than 10% of the body surface area, whereas TEN involves greater than 30%.</a:t>
          </a:r>
        </a:p>
      </dsp:txBody>
      <dsp:txXfrm>
        <a:off x="54830" y="265938"/>
        <a:ext cx="11517552" cy="1013540"/>
      </dsp:txXfrm>
    </dsp:sp>
    <dsp:sp modelId="{320BB9AF-9FA8-DD4F-995C-76DB2608A94E}">
      <dsp:nvSpPr>
        <dsp:cNvPr id="0" name=""/>
        <dsp:cNvSpPr/>
      </dsp:nvSpPr>
      <dsp:spPr>
        <a:xfrm>
          <a:off x="0" y="1391908"/>
          <a:ext cx="11627212" cy="7435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SJS is usually drug induced and can be fatal.</a:t>
          </a:r>
        </a:p>
      </dsp:txBody>
      <dsp:txXfrm>
        <a:off x="36298" y="1428206"/>
        <a:ext cx="11554616" cy="670973"/>
      </dsp:txXfrm>
    </dsp:sp>
    <dsp:sp modelId="{D76C66FC-7853-A649-82A9-B74962E29E08}">
      <dsp:nvSpPr>
        <dsp:cNvPr id="0" name=""/>
        <dsp:cNvSpPr/>
      </dsp:nvSpPr>
      <dsp:spPr>
        <a:xfrm>
          <a:off x="0" y="2193078"/>
          <a:ext cx="11627212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SJS and TEN usually occur 1-3 weeks after exposure, but can occur more rapidly with re-exposure, which suggests an immunologic mechanism.</a:t>
          </a:r>
        </a:p>
      </dsp:txBody>
      <dsp:txXfrm>
        <a:off x="54830" y="2247908"/>
        <a:ext cx="11517552" cy="1013540"/>
      </dsp:txXfrm>
    </dsp:sp>
    <dsp:sp modelId="{A8C36A3A-B094-4947-A366-2952AF0897C9}">
      <dsp:nvSpPr>
        <dsp:cNvPr id="0" name=""/>
        <dsp:cNvSpPr/>
      </dsp:nvSpPr>
      <dsp:spPr>
        <a:xfrm>
          <a:off x="0" y="3373878"/>
          <a:ext cx="11627212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Mucosal involvement is seen in 90% of cases, including painful crusts and erosions on the oral mucosa, conjuntivae, and genital mucosa.</a:t>
          </a:r>
        </a:p>
      </dsp:txBody>
      <dsp:txXfrm>
        <a:off x="54830" y="3428708"/>
        <a:ext cx="11517552" cy="1013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C5100-2CBC-4D48-A635-C086414E5522}">
      <dsp:nvSpPr>
        <dsp:cNvPr id="0" name=""/>
        <dsp:cNvSpPr/>
      </dsp:nvSpPr>
      <dsp:spPr>
        <a:xfrm>
          <a:off x="0" y="54118"/>
          <a:ext cx="11537003" cy="1124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Drug eruption that occurs at the same location every time a particular medication is used.  </a:t>
          </a:r>
        </a:p>
      </dsp:txBody>
      <dsp:txXfrm>
        <a:off x="54887" y="109005"/>
        <a:ext cx="11427229" cy="1014596"/>
      </dsp:txXfrm>
    </dsp:sp>
    <dsp:sp modelId="{D93A9BE8-B483-7A43-90AD-E36FC7497072}">
      <dsp:nvSpPr>
        <dsp:cNvPr id="0" name=""/>
        <dsp:cNvSpPr/>
      </dsp:nvSpPr>
      <dsp:spPr>
        <a:xfrm>
          <a:off x="0" y="1267768"/>
          <a:ext cx="11537003" cy="1124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Begins as an erythematous, edematous plaque with a  grayish center or frank bullae, then progresses to dark, post-inflammatory pigmentation.</a:t>
          </a:r>
        </a:p>
      </dsp:txBody>
      <dsp:txXfrm>
        <a:off x="54887" y="1322655"/>
        <a:ext cx="11427229" cy="1014596"/>
      </dsp:txXfrm>
    </dsp:sp>
    <dsp:sp modelId="{F59CF8AE-F8CA-654F-8411-CE5AACF990BA}">
      <dsp:nvSpPr>
        <dsp:cNvPr id="0" name=""/>
        <dsp:cNvSpPr/>
      </dsp:nvSpPr>
      <dsp:spPr>
        <a:xfrm>
          <a:off x="0" y="2481418"/>
          <a:ext cx="11537003" cy="1124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Sites include the mouth, </a:t>
          </a:r>
          <a:r>
            <a:rPr lang="en-US" sz="3100" kern="1200" dirty="0" err="1"/>
            <a:t>genetalia</a:t>
          </a:r>
          <a:r>
            <a:rPr lang="en-US" sz="3100" kern="1200" dirty="0"/>
            <a:t>, face, and </a:t>
          </a:r>
          <a:r>
            <a:rPr lang="en-US" sz="3100" kern="1200" dirty="0" err="1"/>
            <a:t>acral</a:t>
          </a:r>
          <a:r>
            <a:rPr lang="en-US" sz="3100" kern="1200" dirty="0"/>
            <a:t> areas.</a:t>
          </a:r>
        </a:p>
      </dsp:txBody>
      <dsp:txXfrm>
        <a:off x="54887" y="2536305"/>
        <a:ext cx="11427229" cy="1014596"/>
      </dsp:txXfrm>
    </dsp:sp>
    <dsp:sp modelId="{7AD5554D-26C1-8246-97BF-7AD93B70A0F8}">
      <dsp:nvSpPr>
        <dsp:cNvPr id="0" name=""/>
        <dsp:cNvSpPr/>
      </dsp:nvSpPr>
      <dsp:spPr>
        <a:xfrm>
          <a:off x="0" y="3695068"/>
          <a:ext cx="11537003" cy="11243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Causes include phenolphthalein, tetracyclines, barbituates, sulfonamides, NSAIDs, and salicylates.</a:t>
          </a:r>
        </a:p>
      </dsp:txBody>
      <dsp:txXfrm>
        <a:off x="54887" y="3749955"/>
        <a:ext cx="11427229" cy="10145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5B514-C641-F841-95E1-380F9A623789}">
      <dsp:nvSpPr>
        <dsp:cNvPr id="0" name=""/>
        <dsp:cNvSpPr/>
      </dsp:nvSpPr>
      <dsp:spPr>
        <a:xfrm>
          <a:off x="0" y="118099"/>
          <a:ext cx="11527277" cy="9485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Two types include phototoxic eruptions and </a:t>
          </a:r>
          <a:r>
            <a:rPr lang="en-US" sz="2200" kern="1200" dirty="0" err="1"/>
            <a:t>photoallergic</a:t>
          </a:r>
          <a:r>
            <a:rPr lang="en-US" sz="2200" kern="1200" dirty="0"/>
            <a:t> eruptions.</a:t>
          </a:r>
        </a:p>
      </dsp:txBody>
      <dsp:txXfrm>
        <a:off x="46302" y="164401"/>
        <a:ext cx="11434673" cy="855900"/>
      </dsp:txXfrm>
    </dsp:sp>
    <dsp:sp modelId="{EBFAD4F6-B004-4F4D-85E3-7B5BA13EE711}">
      <dsp:nvSpPr>
        <dsp:cNvPr id="0" name=""/>
        <dsp:cNvSpPr/>
      </dsp:nvSpPr>
      <dsp:spPr>
        <a:xfrm>
          <a:off x="0" y="1088699"/>
          <a:ext cx="11527277" cy="1099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Phototoxic eruptions are due to absorption of UV light (usually UVA) by the drug, which causes a release of energy and damage to cells.  Looks like a bad sunburn, which may blister.</a:t>
          </a:r>
        </a:p>
      </dsp:txBody>
      <dsp:txXfrm>
        <a:off x="53694" y="1142393"/>
        <a:ext cx="11419889" cy="992544"/>
      </dsp:txXfrm>
    </dsp:sp>
    <dsp:sp modelId="{7DC94577-CCDD-6547-AE0F-60EAC548AA20}">
      <dsp:nvSpPr>
        <dsp:cNvPr id="0" name=""/>
        <dsp:cNvSpPr/>
      </dsp:nvSpPr>
      <dsp:spPr>
        <a:xfrm>
          <a:off x="0" y="2251992"/>
          <a:ext cx="11527277" cy="1099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Photoallergic eruptions are a lymphocyte-mediated reaction caused by exposure to UVA, which converts the drug to an immunologically active compound that activates lymphocytes, causing an eczematous reaction in a </a:t>
          </a:r>
          <a:r>
            <a:rPr lang="en-US" sz="2200" kern="1200" dirty="0" err="1"/>
            <a:t>photodistribution</a:t>
          </a:r>
          <a:r>
            <a:rPr lang="en-US" sz="2200" kern="1200" dirty="0"/>
            <a:t>.</a:t>
          </a:r>
        </a:p>
      </dsp:txBody>
      <dsp:txXfrm>
        <a:off x="53694" y="2305686"/>
        <a:ext cx="11419889" cy="992544"/>
      </dsp:txXfrm>
    </dsp:sp>
    <dsp:sp modelId="{B387C053-092C-D34E-AD59-85A268182CAE}">
      <dsp:nvSpPr>
        <dsp:cNvPr id="0" name=""/>
        <dsp:cNvSpPr/>
      </dsp:nvSpPr>
      <dsp:spPr>
        <a:xfrm>
          <a:off x="0" y="3351924"/>
          <a:ext cx="11527277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991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baseline="0"/>
            <a:t>Usually due to topical agents including fragrances and biocides in soaps.</a:t>
          </a:r>
          <a:endParaRPr lang="en-US" sz="1700" kern="1200"/>
        </a:p>
      </dsp:txBody>
      <dsp:txXfrm>
        <a:off x="0" y="3351924"/>
        <a:ext cx="11527277" cy="364320"/>
      </dsp:txXfrm>
    </dsp:sp>
    <dsp:sp modelId="{8497DDFA-14F2-F34B-A49E-F12AD3E7B48D}">
      <dsp:nvSpPr>
        <dsp:cNvPr id="0" name=""/>
        <dsp:cNvSpPr/>
      </dsp:nvSpPr>
      <dsp:spPr>
        <a:xfrm>
          <a:off x="0" y="3716244"/>
          <a:ext cx="11527277" cy="10999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Both types can be caused by phenothiazines, chlorpromazine, sulfa, and NSAIDS, although phototoxic reactions are more common with these agents.</a:t>
          </a:r>
        </a:p>
      </dsp:txBody>
      <dsp:txXfrm>
        <a:off x="53694" y="3769938"/>
        <a:ext cx="11419889" cy="992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0378A-CF30-4543-ADB6-A076ABE68ED9}">
      <dsp:nvSpPr>
        <dsp:cNvPr id="0" name=""/>
        <dsp:cNvSpPr/>
      </dsp:nvSpPr>
      <dsp:spPr>
        <a:xfrm>
          <a:off x="0" y="36271"/>
          <a:ext cx="11025423" cy="1349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Drug Rash with Eosinophilia and Systemic Symptoms</a:t>
          </a:r>
        </a:p>
      </dsp:txBody>
      <dsp:txXfrm>
        <a:off x="65898" y="102169"/>
        <a:ext cx="10893627" cy="1218121"/>
      </dsp:txXfrm>
    </dsp:sp>
    <dsp:sp modelId="{7D3B1766-6D67-074B-BDE9-84C3C19AC406}">
      <dsp:nvSpPr>
        <dsp:cNvPr id="0" name=""/>
        <dsp:cNvSpPr/>
      </dsp:nvSpPr>
      <dsp:spPr>
        <a:xfrm>
          <a:off x="0" y="1463948"/>
          <a:ext cx="11025423" cy="1349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Formerly called Hypersensitivity Syndrome (HSS)</a:t>
          </a:r>
        </a:p>
      </dsp:txBody>
      <dsp:txXfrm>
        <a:off x="65898" y="1529846"/>
        <a:ext cx="10893627" cy="1218121"/>
      </dsp:txXfrm>
    </dsp:sp>
    <dsp:sp modelId="{9A778A16-DD74-304F-87E6-A3FA808D6F88}">
      <dsp:nvSpPr>
        <dsp:cNvPr id="0" name=""/>
        <dsp:cNvSpPr/>
      </dsp:nvSpPr>
      <dsp:spPr>
        <a:xfrm>
          <a:off x="0" y="2891625"/>
          <a:ext cx="11025423" cy="1349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Typically presents with rash and fever (87%), classically erythematous follicular papules and pustules, but may also include bullae or purpura.  </a:t>
          </a:r>
        </a:p>
      </dsp:txBody>
      <dsp:txXfrm>
        <a:off x="65898" y="2957523"/>
        <a:ext cx="10893627" cy="1218121"/>
      </dsp:txXfrm>
    </dsp:sp>
    <dsp:sp modelId="{14402812-3AAC-9A4C-B55B-579F6E0D223F}">
      <dsp:nvSpPr>
        <dsp:cNvPr id="0" name=""/>
        <dsp:cNvSpPr/>
      </dsp:nvSpPr>
      <dsp:spPr>
        <a:xfrm>
          <a:off x="0" y="4319302"/>
          <a:ext cx="11025423" cy="13499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Other severe systemic manifestations such as hepatitis (51%), </a:t>
          </a:r>
          <a:r>
            <a:rPr lang="en-US" sz="2700" kern="1200" dirty="0" err="1"/>
            <a:t>arthralgias</a:t>
          </a:r>
          <a:r>
            <a:rPr lang="en-US" sz="2700" kern="1200" dirty="0"/>
            <a:t>, lymphadenopathy (75%), interstitial nephritis (11%), or hematologic abnormalities (30%).</a:t>
          </a:r>
        </a:p>
      </dsp:txBody>
      <dsp:txXfrm>
        <a:off x="65898" y="4385200"/>
        <a:ext cx="10893627" cy="1218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3FCC-F420-7440-A5E7-BEC761620F81}">
      <dsp:nvSpPr>
        <dsp:cNvPr id="0" name=""/>
        <dsp:cNvSpPr/>
      </dsp:nvSpPr>
      <dsp:spPr>
        <a:xfrm>
          <a:off x="0" y="8186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Carbamazepine</a:t>
          </a:r>
          <a:endParaRPr lang="en-US" sz="2400" kern="1200"/>
        </a:p>
      </dsp:txBody>
      <dsp:txXfrm>
        <a:off x="26730" y="108591"/>
        <a:ext cx="10310366" cy="494099"/>
      </dsp:txXfrm>
    </dsp:sp>
    <dsp:sp modelId="{37925C71-401A-2E4A-A590-1685660BEDC7}">
      <dsp:nvSpPr>
        <dsp:cNvPr id="0" name=""/>
        <dsp:cNvSpPr/>
      </dsp:nvSpPr>
      <dsp:spPr>
        <a:xfrm>
          <a:off x="0" y="69854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Phenytoin</a:t>
          </a:r>
          <a:endParaRPr lang="en-US" sz="2400" kern="1200"/>
        </a:p>
      </dsp:txBody>
      <dsp:txXfrm>
        <a:off x="26730" y="725271"/>
        <a:ext cx="10310366" cy="494099"/>
      </dsp:txXfrm>
    </dsp:sp>
    <dsp:sp modelId="{DEFF6B9E-AAF7-1D46-8303-00CADD0AD0DC}">
      <dsp:nvSpPr>
        <dsp:cNvPr id="0" name=""/>
        <dsp:cNvSpPr/>
      </dsp:nvSpPr>
      <dsp:spPr>
        <a:xfrm>
          <a:off x="0" y="131522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phenobarbital</a:t>
          </a:r>
          <a:endParaRPr lang="en-US" sz="2400" kern="1200"/>
        </a:p>
      </dsp:txBody>
      <dsp:txXfrm>
        <a:off x="26730" y="1341951"/>
        <a:ext cx="10310366" cy="494099"/>
      </dsp:txXfrm>
    </dsp:sp>
    <dsp:sp modelId="{617BC915-A033-E940-86F2-5FDCF21EDE3C}">
      <dsp:nvSpPr>
        <dsp:cNvPr id="0" name=""/>
        <dsp:cNvSpPr/>
      </dsp:nvSpPr>
      <dsp:spPr>
        <a:xfrm>
          <a:off x="0" y="193190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sulfonamides </a:t>
          </a:r>
          <a:endParaRPr lang="en-US" sz="2400" kern="1200"/>
        </a:p>
      </dsp:txBody>
      <dsp:txXfrm>
        <a:off x="26730" y="1958631"/>
        <a:ext cx="10310366" cy="494099"/>
      </dsp:txXfrm>
    </dsp:sp>
    <dsp:sp modelId="{7B43E6CA-B15A-4547-85FF-CB88B8A192F1}">
      <dsp:nvSpPr>
        <dsp:cNvPr id="0" name=""/>
        <dsp:cNvSpPr/>
      </dsp:nvSpPr>
      <dsp:spPr>
        <a:xfrm>
          <a:off x="0" y="254858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Dapsone </a:t>
          </a:r>
          <a:endParaRPr lang="en-US" sz="2400" kern="1200"/>
        </a:p>
      </dsp:txBody>
      <dsp:txXfrm>
        <a:off x="26730" y="2575311"/>
        <a:ext cx="10310366" cy="494099"/>
      </dsp:txXfrm>
    </dsp:sp>
    <dsp:sp modelId="{9C91D48E-6B38-CB4E-BD1D-5A2313037A59}">
      <dsp:nvSpPr>
        <dsp:cNvPr id="0" name=""/>
        <dsp:cNvSpPr/>
      </dsp:nvSpPr>
      <dsp:spPr>
        <a:xfrm>
          <a:off x="0" y="316526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metronidazole</a:t>
          </a:r>
          <a:endParaRPr lang="en-US" sz="2400" kern="1200"/>
        </a:p>
      </dsp:txBody>
      <dsp:txXfrm>
        <a:off x="26730" y="3191991"/>
        <a:ext cx="10310366" cy="494099"/>
      </dsp:txXfrm>
    </dsp:sp>
    <dsp:sp modelId="{1D2CF251-3D4D-694F-9352-CD245E032AAF}">
      <dsp:nvSpPr>
        <dsp:cNvPr id="0" name=""/>
        <dsp:cNvSpPr/>
      </dsp:nvSpPr>
      <dsp:spPr>
        <a:xfrm>
          <a:off x="0" y="3781941"/>
          <a:ext cx="10363826" cy="5475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/>
            <a:t>minocycline</a:t>
          </a:r>
          <a:endParaRPr lang="en-US" sz="2400" kern="1200"/>
        </a:p>
      </dsp:txBody>
      <dsp:txXfrm>
        <a:off x="26730" y="3808671"/>
        <a:ext cx="10310366" cy="494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F120-1305-494E-A6B9-3F37B45AC724}">
      <dsp:nvSpPr>
        <dsp:cNvPr id="0" name=""/>
        <dsp:cNvSpPr/>
      </dsp:nvSpPr>
      <dsp:spPr>
        <a:xfrm>
          <a:off x="0" y="38786"/>
          <a:ext cx="9770533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Usually occurs 2-6 weeks after initiation of the medication, which is later than most drug eruptions.  </a:t>
          </a:r>
        </a:p>
      </dsp:txBody>
      <dsp:txXfrm>
        <a:off x="49576" y="88362"/>
        <a:ext cx="9671381" cy="916408"/>
      </dsp:txXfrm>
    </dsp:sp>
    <dsp:sp modelId="{224D4E42-0EAE-1B4D-837D-8A9E3BCBA878}">
      <dsp:nvSpPr>
        <dsp:cNvPr id="0" name=""/>
        <dsp:cNvSpPr/>
      </dsp:nvSpPr>
      <dsp:spPr>
        <a:xfrm>
          <a:off x="0" y="1134986"/>
          <a:ext cx="9770533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Treatment is supportive.</a:t>
          </a:r>
        </a:p>
      </dsp:txBody>
      <dsp:txXfrm>
        <a:off x="49576" y="1184562"/>
        <a:ext cx="9671381" cy="916408"/>
      </dsp:txXfrm>
    </dsp:sp>
    <dsp:sp modelId="{2F86F718-E188-5447-8967-171342E6E847}">
      <dsp:nvSpPr>
        <dsp:cNvPr id="0" name=""/>
        <dsp:cNvSpPr/>
      </dsp:nvSpPr>
      <dsp:spPr>
        <a:xfrm>
          <a:off x="0" y="2231186"/>
          <a:ext cx="9770533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Medication should be stopped as soon as the diagnosis is suspected.</a:t>
          </a:r>
        </a:p>
      </dsp:txBody>
      <dsp:txXfrm>
        <a:off x="49576" y="2280762"/>
        <a:ext cx="9671381" cy="916408"/>
      </dsp:txXfrm>
    </dsp:sp>
    <dsp:sp modelId="{880094A9-25DE-4A44-8B01-81E1D6EC61BB}">
      <dsp:nvSpPr>
        <dsp:cNvPr id="0" name=""/>
        <dsp:cNvSpPr/>
      </dsp:nvSpPr>
      <dsp:spPr>
        <a:xfrm>
          <a:off x="0" y="3327386"/>
          <a:ext cx="9770533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Severity is dependent upon the amount of time the drug is continued after hypersensitivity occurs.</a:t>
          </a:r>
        </a:p>
      </dsp:txBody>
      <dsp:txXfrm>
        <a:off x="49576" y="3376962"/>
        <a:ext cx="9671381" cy="916408"/>
      </dsp:txXfrm>
    </dsp:sp>
    <dsp:sp modelId="{7E614879-2149-334D-8615-3F85B51613C5}">
      <dsp:nvSpPr>
        <dsp:cNvPr id="0" name=""/>
        <dsp:cNvSpPr/>
      </dsp:nvSpPr>
      <dsp:spPr>
        <a:xfrm>
          <a:off x="0" y="4423586"/>
          <a:ext cx="9770533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Corticosteroids have been required in some cases, but their use is controversial.</a:t>
          </a:r>
        </a:p>
      </dsp:txBody>
      <dsp:txXfrm>
        <a:off x="49576" y="4473162"/>
        <a:ext cx="9671381" cy="916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2D2DB-B721-2D40-A9B6-8E0DB3432C08}">
      <dsp:nvSpPr>
        <dsp:cNvPr id="0" name=""/>
        <dsp:cNvSpPr/>
      </dsp:nvSpPr>
      <dsp:spPr>
        <a:xfrm>
          <a:off x="0" y="23767"/>
          <a:ext cx="10532532" cy="11999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Time to onset: immediate, accelerated (hours), or delayed (days).</a:t>
          </a:r>
        </a:p>
      </dsp:txBody>
      <dsp:txXfrm>
        <a:off x="58576" y="82343"/>
        <a:ext cx="10415380" cy="1082774"/>
      </dsp:txXfrm>
    </dsp:sp>
    <dsp:sp modelId="{D90A86FF-60BC-CA4E-8780-B68989FCDA1C}">
      <dsp:nvSpPr>
        <dsp:cNvPr id="0" name=""/>
        <dsp:cNvSpPr/>
      </dsp:nvSpPr>
      <dsp:spPr>
        <a:xfrm>
          <a:off x="0" y="1292814"/>
          <a:ext cx="10532532" cy="11999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Type I hypersensitivity reactions: antibiotics ( </a:t>
          </a:r>
          <a:r>
            <a:rPr lang="en-US" sz="2400" kern="1200" dirty="0" err="1"/>
            <a:t>cephalosporins</a:t>
          </a:r>
          <a:r>
            <a:rPr lang="en-US" sz="2400" kern="1200" dirty="0"/>
            <a:t>, and sulfonamides), local anesthetics, radiocontrast media, blood products, and gamma globulin.</a:t>
          </a:r>
        </a:p>
      </dsp:txBody>
      <dsp:txXfrm>
        <a:off x="58576" y="1351390"/>
        <a:ext cx="10415380" cy="1082774"/>
      </dsp:txXfrm>
    </dsp:sp>
    <dsp:sp modelId="{75BD7A3F-DA5C-E146-A08A-B4F24DF4AD4B}">
      <dsp:nvSpPr>
        <dsp:cNvPr id="0" name=""/>
        <dsp:cNvSpPr/>
      </dsp:nvSpPr>
      <dsp:spPr>
        <a:xfrm>
          <a:off x="0" y="2561860"/>
          <a:ext cx="10532532" cy="11999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Non-immune urticaria: radiocontrast media and long-acting ACE-inhibitors (due to changes in vascular response to bradykinin).</a:t>
          </a:r>
        </a:p>
      </dsp:txBody>
      <dsp:txXfrm>
        <a:off x="58576" y="2620436"/>
        <a:ext cx="10415380" cy="1082774"/>
      </dsp:txXfrm>
    </dsp:sp>
    <dsp:sp modelId="{FA8C056B-20FA-9242-A186-565CA1950843}">
      <dsp:nvSpPr>
        <dsp:cNvPr id="0" name=""/>
        <dsp:cNvSpPr/>
      </dsp:nvSpPr>
      <dsp:spPr>
        <a:xfrm>
          <a:off x="0" y="3830906"/>
          <a:ext cx="10532532" cy="11999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Mast cell degranulation by non-IgE mechanisms: opiate analgesics, anesthetic muscle relaxants, and Vancomycin (Red Man Syndrome, which can be worsened by concommitant opiate use).</a:t>
          </a:r>
        </a:p>
      </dsp:txBody>
      <dsp:txXfrm>
        <a:off x="58576" y="3889482"/>
        <a:ext cx="10415380" cy="1082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57243-E805-4444-945B-F4853FDCCCE8}">
      <dsp:nvSpPr>
        <dsp:cNvPr id="0" name=""/>
        <dsp:cNvSpPr/>
      </dsp:nvSpPr>
      <dsp:spPr>
        <a:xfrm>
          <a:off x="0" y="15053"/>
          <a:ext cx="9603275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Caused by degranulation of mast cells in the deeper dermis and subcutaneous tissues.</a:t>
          </a:r>
        </a:p>
      </dsp:txBody>
      <dsp:txXfrm>
        <a:off x="49576" y="64629"/>
        <a:ext cx="9504123" cy="916408"/>
      </dsp:txXfrm>
    </dsp:sp>
    <dsp:sp modelId="{F5F980C0-BB7A-FC48-857F-9B0C2FB71577}">
      <dsp:nvSpPr>
        <dsp:cNvPr id="0" name=""/>
        <dsp:cNvSpPr/>
      </dsp:nvSpPr>
      <dsp:spPr>
        <a:xfrm>
          <a:off x="0" y="1111254"/>
          <a:ext cx="9603275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May occur along with urticaria (50% of cases)</a:t>
          </a:r>
        </a:p>
      </dsp:txBody>
      <dsp:txXfrm>
        <a:off x="49576" y="1160830"/>
        <a:ext cx="9504123" cy="916408"/>
      </dsp:txXfrm>
    </dsp:sp>
    <dsp:sp modelId="{F2522D78-8877-8A4F-9D68-C011479ECE92}">
      <dsp:nvSpPr>
        <dsp:cNvPr id="0" name=""/>
        <dsp:cNvSpPr/>
      </dsp:nvSpPr>
      <dsp:spPr>
        <a:xfrm>
          <a:off x="0" y="2207454"/>
          <a:ext cx="9603275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Can be life-threatening if it causes laryngeal edema or tongue swelling.</a:t>
          </a:r>
        </a:p>
      </dsp:txBody>
      <dsp:txXfrm>
        <a:off x="49576" y="2257030"/>
        <a:ext cx="9504123" cy="916408"/>
      </dsp:txXfrm>
    </dsp:sp>
    <dsp:sp modelId="{B07B9DE0-9CF1-A843-988B-E1C19EEE4661}">
      <dsp:nvSpPr>
        <dsp:cNvPr id="0" name=""/>
        <dsp:cNvSpPr/>
      </dsp:nvSpPr>
      <dsp:spPr>
        <a:xfrm>
          <a:off x="0" y="3303654"/>
          <a:ext cx="9603275" cy="1015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Can be non-mast cell mediated, as in the case of ACE-inhibitors.</a:t>
          </a:r>
        </a:p>
      </dsp:txBody>
      <dsp:txXfrm>
        <a:off x="49576" y="3353230"/>
        <a:ext cx="9504123" cy="9164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A9909-D0A8-A64C-8787-A61C9AFBB70E}">
      <dsp:nvSpPr>
        <dsp:cNvPr id="0" name=""/>
        <dsp:cNvSpPr/>
      </dsp:nvSpPr>
      <dsp:spPr>
        <a:xfrm>
          <a:off x="0" y="464213"/>
          <a:ext cx="11799651" cy="5910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Account for close to 75% of all drug eruptions.</a:t>
          </a:r>
        </a:p>
      </dsp:txBody>
      <dsp:txXfrm>
        <a:off x="28851" y="493064"/>
        <a:ext cx="11741949" cy="533320"/>
      </dsp:txXfrm>
    </dsp:sp>
    <dsp:sp modelId="{88A66059-03A6-9E49-83AF-8022EDCA6B10}">
      <dsp:nvSpPr>
        <dsp:cNvPr id="0" name=""/>
        <dsp:cNvSpPr/>
      </dsp:nvSpPr>
      <dsp:spPr>
        <a:xfrm>
          <a:off x="0" y="1112835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Morbilliform, maculopapular eruptions.</a:t>
          </a:r>
        </a:p>
      </dsp:txBody>
      <dsp:txXfrm>
        <a:off x="22275" y="1135110"/>
        <a:ext cx="11755101" cy="411750"/>
      </dsp:txXfrm>
    </dsp:sp>
    <dsp:sp modelId="{47676337-98A2-BF40-A4C8-516DBBF42F00}">
      <dsp:nvSpPr>
        <dsp:cNvPr id="0" name=""/>
        <dsp:cNvSpPr/>
      </dsp:nvSpPr>
      <dsp:spPr>
        <a:xfrm>
          <a:off x="0" y="1626735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Most commonly implicated medications are the most commonly prescribed medications (antibiotics, sulfa).</a:t>
          </a:r>
        </a:p>
      </dsp:txBody>
      <dsp:txXfrm>
        <a:off x="22275" y="1649010"/>
        <a:ext cx="11755101" cy="411750"/>
      </dsp:txXfrm>
    </dsp:sp>
    <dsp:sp modelId="{75013582-4086-9E44-9223-34E9529492B5}">
      <dsp:nvSpPr>
        <dsp:cNvPr id="0" name=""/>
        <dsp:cNvSpPr/>
      </dsp:nvSpPr>
      <dsp:spPr>
        <a:xfrm>
          <a:off x="0" y="2140635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Often associated with </a:t>
          </a:r>
          <a:r>
            <a:rPr lang="en-US" sz="2000" kern="1200" dirty="0" err="1"/>
            <a:t>pruritis</a:t>
          </a:r>
          <a:r>
            <a:rPr lang="en-US" sz="2000" kern="1200" dirty="0"/>
            <a:t>, low-grade fever, eosinophilia.</a:t>
          </a:r>
        </a:p>
      </dsp:txBody>
      <dsp:txXfrm>
        <a:off x="22275" y="2162910"/>
        <a:ext cx="11755101" cy="411750"/>
      </dsp:txXfrm>
    </dsp:sp>
    <dsp:sp modelId="{1576A89B-6632-454F-8F5E-887AEF406834}">
      <dsp:nvSpPr>
        <dsp:cNvPr id="0" name=""/>
        <dsp:cNvSpPr/>
      </dsp:nvSpPr>
      <dsp:spPr>
        <a:xfrm>
          <a:off x="0" y="2612203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May be the early stage of more severe reactions such as toxic epidermal necrolysis, DRESS</a:t>
          </a:r>
        </a:p>
      </dsp:txBody>
      <dsp:txXfrm>
        <a:off x="22275" y="2634478"/>
        <a:ext cx="11755101" cy="411750"/>
      </dsp:txXfrm>
    </dsp:sp>
    <dsp:sp modelId="{7983340D-CA6A-E548-AEB9-B0A899FB6DDE}">
      <dsp:nvSpPr>
        <dsp:cNvPr id="0" name=""/>
        <dsp:cNvSpPr/>
      </dsp:nvSpPr>
      <dsp:spPr>
        <a:xfrm>
          <a:off x="0" y="3168435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Onset within 2 weeks of starting a new drug, or within days of re-exposure.</a:t>
          </a:r>
        </a:p>
      </dsp:txBody>
      <dsp:txXfrm>
        <a:off x="22275" y="3190710"/>
        <a:ext cx="11755101" cy="411750"/>
      </dsp:txXfrm>
    </dsp:sp>
    <dsp:sp modelId="{4E0049DE-EC4E-4F4F-8327-E7AD752C9811}">
      <dsp:nvSpPr>
        <dsp:cNvPr id="0" name=""/>
        <dsp:cNvSpPr/>
      </dsp:nvSpPr>
      <dsp:spPr>
        <a:xfrm>
          <a:off x="0" y="3682335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Delayed (type IV) hypersensitivity is most likely etiology.</a:t>
          </a:r>
        </a:p>
      </dsp:txBody>
      <dsp:txXfrm>
        <a:off x="22275" y="3704610"/>
        <a:ext cx="11755101" cy="411750"/>
      </dsp:txXfrm>
    </dsp:sp>
    <dsp:sp modelId="{83E7CE5E-2D85-094D-BE29-15A2CF80EAA8}">
      <dsp:nvSpPr>
        <dsp:cNvPr id="0" name=""/>
        <dsp:cNvSpPr/>
      </dsp:nvSpPr>
      <dsp:spPr>
        <a:xfrm>
          <a:off x="0" y="4196235"/>
          <a:ext cx="11799651" cy="456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Treatment is </a:t>
          </a:r>
          <a:r>
            <a:rPr lang="en-US" sz="2000" kern="1200" dirty="0" err="1"/>
            <a:t>dicontinuation</a:t>
          </a:r>
          <a:r>
            <a:rPr lang="en-US" sz="2000" kern="1200" dirty="0"/>
            <a:t> of the drug.  Antihistamines, topical steroids, and topical </a:t>
          </a:r>
          <a:r>
            <a:rPr lang="en-US" sz="2000" kern="1200" dirty="0" err="1"/>
            <a:t>antipruritics</a:t>
          </a:r>
          <a:r>
            <a:rPr lang="en-US" sz="2000" kern="1200" dirty="0"/>
            <a:t> may also help.</a:t>
          </a:r>
        </a:p>
      </dsp:txBody>
      <dsp:txXfrm>
        <a:off x="22275" y="4218510"/>
        <a:ext cx="11755101" cy="411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7B75-043B-D349-839D-56E8134A3DA5}">
      <dsp:nvSpPr>
        <dsp:cNvPr id="0" name=""/>
        <dsp:cNvSpPr/>
      </dsp:nvSpPr>
      <dsp:spPr>
        <a:xfrm>
          <a:off x="0" y="525399"/>
          <a:ext cx="9603275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Hypersensitivity vasculitis should be expected if the following criteria is fulfilled </a:t>
          </a:r>
        </a:p>
      </dsp:txBody>
      <dsp:txXfrm>
        <a:off x="25616" y="551015"/>
        <a:ext cx="9552043" cy="473513"/>
      </dsp:txXfrm>
    </dsp:sp>
    <dsp:sp modelId="{9B1C50B1-C31F-8546-A4DB-7EDA9853F3FF}">
      <dsp:nvSpPr>
        <dsp:cNvPr id="0" name=""/>
        <dsp:cNvSpPr/>
      </dsp:nvSpPr>
      <dsp:spPr>
        <a:xfrm>
          <a:off x="0" y="1050144"/>
          <a:ext cx="9603275" cy="1571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904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mr-IN" sz="1800" kern="1200" baseline="0" dirty="0"/>
            <a:t>Age &gt; 16</a:t>
          </a:r>
          <a:endParaRPr lang="mr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baseline="0" dirty="0"/>
            <a:t>Use of possible offending drug in temporal relation to symptoms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baseline="0" dirty="0"/>
            <a:t>Palpable purpura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baseline="0" dirty="0"/>
            <a:t>Maculopapular rash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1800" kern="1200" baseline="0" dirty="0"/>
            <a:t>Biopsy of a skin lesion showing neutrophils around an arteriole or </a:t>
          </a:r>
          <a:r>
            <a:rPr lang="en-US" sz="1800" kern="1200" baseline="0" dirty="0" err="1"/>
            <a:t>venule</a:t>
          </a:r>
          <a:r>
            <a:rPr lang="en-US" sz="1800" kern="1200" baseline="0" dirty="0"/>
            <a:t>.</a:t>
          </a:r>
          <a:endParaRPr lang="en-US" sz="1800" kern="1200" dirty="0"/>
        </a:p>
      </dsp:txBody>
      <dsp:txXfrm>
        <a:off x="0" y="1050144"/>
        <a:ext cx="9603275" cy="1571130"/>
      </dsp:txXfrm>
    </dsp:sp>
    <dsp:sp modelId="{DDD18640-AE70-B548-B7DC-65E8B4BA10EE}">
      <dsp:nvSpPr>
        <dsp:cNvPr id="0" name=""/>
        <dsp:cNvSpPr/>
      </dsp:nvSpPr>
      <dsp:spPr>
        <a:xfrm>
          <a:off x="0" y="2621274"/>
          <a:ext cx="9603275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Most likely due to : Cephalosporins, Sulfonamides, Phenytoin, and Allopurinol.</a:t>
          </a:r>
        </a:p>
      </dsp:txBody>
      <dsp:txXfrm>
        <a:off x="25616" y="2646890"/>
        <a:ext cx="9552043" cy="473513"/>
      </dsp:txXfrm>
    </dsp:sp>
    <dsp:sp modelId="{2D8DF209-4297-F64D-979D-856AD3735F14}">
      <dsp:nvSpPr>
        <dsp:cNvPr id="0" name=""/>
        <dsp:cNvSpPr/>
      </dsp:nvSpPr>
      <dsp:spPr>
        <a:xfrm>
          <a:off x="0" y="3212260"/>
          <a:ext cx="9603275" cy="524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Additional Clinical features : fever, urticaria, arthralgias,  elevated ESR.</a:t>
          </a:r>
        </a:p>
      </dsp:txBody>
      <dsp:txXfrm>
        <a:off x="25616" y="3237876"/>
        <a:ext cx="9552043" cy="4735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73E39-02D6-9946-A794-BD7E66741BFF}">
      <dsp:nvSpPr>
        <dsp:cNvPr id="0" name=""/>
        <dsp:cNvSpPr/>
      </dsp:nvSpPr>
      <dsp:spPr>
        <a:xfrm>
          <a:off x="0" y="428675"/>
          <a:ext cx="1184613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Erythroderma is defined as a cutaneous reactional state with chronic erythema and scale involving greater than 50% of the body surface area.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It can result from drugs, atopic dermatitis, psoriasis, and malignancies such as cutaneous T-cell lymphoma.</a:t>
          </a:r>
        </a:p>
      </dsp:txBody>
      <dsp:txXfrm>
        <a:off x="57572" y="486247"/>
        <a:ext cx="11730988" cy="1064216"/>
      </dsp:txXfrm>
    </dsp:sp>
    <dsp:sp modelId="{4CB4DB1C-3AB9-BE43-BC1C-A78AF201807D}">
      <dsp:nvSpPr>
        <dsp:cNvPr id="0" name=""/>
        <dsp:cNvSpPr/>
      </dsp:nvSpPr>
      <dsp:spPr>
        <a:xfrm>
          <a:off x="0" y="1668515"/>
          <a:ext cx="1184613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Drugs, including gold, arsenic, mercury, and </a:t>
          </a:r>
          <a:r>
            <a:rPr lang="en-US" sz="2100" kern="1200" dirty="0" err="1"/>
            <a:t>barbituates</a:t>
          </a:r>
          <a:r>
            <a:rPr lang="en-US" sz="2100" kern="1200" dirty="0"/>
            <a:t>, are implicated in about 10% of cases.</a:t>
          </a:r>
        </a:p>
      </dsp:txBody>
      <dsp:txXfrm>
        <a:off x="57572" y="1726087"/>
        <a:ext cx="11730988" cy="1064216"/>
      </dsp:txXfrm>
    </dsp:sp>
    <dsp:sp modelId="{277248C4-A730-414B-BFB1-5D47EFA49587}">
      <dsp:nvSpPr>
        <dsp:cNvPr id="0" name=""/>
        <dsp:cNvSpPr/>
      </dsp:nvSpPr>
      <dsp:spPr>
        <a:xfrm>
          <a:off x="0" y="2908355"/>
          <a:ext cx="11846132" cy="1179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Usually begins as an eczematous or morbilliform eruption and progresses.</a:t>
          </a:r>
        </a:p>
      </dsp:txBody>
      <dsp:txXfrm>
        <a:off x="57572" y="2965927"/>
        <a:ext cx="11730988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53EC9-7290-1B4D-B9C3-39D70392F52D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EC6FF-BA20-BA48-9A1F-418224CD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905000"/>
            <a:ext cx="7772400" cy="1143000"/>
          </a:xfrm>
        </p:spPr>
        <p:txBody>
          <a:bodyPr/>
          <a:lstStyle/>
          <a:p>
            <a:r>
              <a:rPr lang="en-US" altLang="x-none" dirty="0"/>
              <a:t>Drug Eruptions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98963" y="3719732"/>
            <a:ext cx="6400800" cy="1771650"/>
          </a:xfrm>
        </p:spPr>
        <p:txBody>
          <a:bodyPr/>
          <a:lstStyle/>
          <a:p>
            <a:r>
              <a:rPr lang="en-US" altLang="x-none" sz="2400" dirty="0"/>
              <a:t>Dr </a:t>
            </a:r>
            <a:r>
              <a:rPr lang="en-US" altLang="x-none" sz="2400" dirty="0" err="1"/>
              <a:t>sami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billal</a:t>
            </a:r>
            <a:endParaRPr lang="en-US" altLang="x-none" sz="2400" dirty="0"/>
          </a:p>
          <a:p>
            <a:pPr lvl="0">
              <a:lnSpc>
                <a:spcPct val="100000"/>
              </a:lnSpc>
              <a:spcBef>
                <a:spcPct val="20000"/>
              </a:spcBef>
              <a:buClrTx/>
            </a:pPr>
            <a:r>
              <a:rPr lang="en-US" sz="3200" cap="none" dirty="0">
                <a:solidFill>
                  <a:schemeClr val="tx1"/>
                </a:solidFill>
                <a:latin typeface="Calibri"/>
              </a:rPr>
              <a:t>MBBS,MSc,MD, PhD</a:t>
            </a:r>
          </a:p>
        </p:txBody>
      </p:sp>
    </p:spTree>
    <p:extLst>
      <p:ext uri="{BB962C8B-B14F-4D97-AF65-F5344CB8AC3E}">
        <p14:creationId xmlns:p14="http://schemas.microsoft.com/office/powerpoint/2010/main" val="104920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David McSwain\My Documents\My Pictures\Medicine\Angioedema_1_030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6713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2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Drug-induced </a:t>
            </a:r>
            <a:r>
              <a:rPr lang="en-US" altLang="x-none" dirty="0" err="1"/>
              <a:t>Exanthems</a:t>
            </a:r>
            <a:endParaRPr lang="en-US" altLang="x-none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956222"/>
              </p:ext>
            </p:extLst>
          </p:nvPr>
        </p:nvGraphicFramePr>
        <p:xfrm>
          <a:off x="194553" y="1741251"/>
          <a:ext cx="11799651" cy="5116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32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7A9909-D0A8-A64C-8787-A61C9AFB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A7A9909-D0A8-A64C-8787-A61C9AFB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A7A9909-D0A8-A64C-8787-A61C9AFB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66059-03A6-9E49-83AF-8022EDCA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8A66059-03A6-9E49-83AF-8022EDCA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8A66059-03A6-9E49-83AF-8022EDCA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76337-98A2-BF40-A4C8-516DBBF42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47676337-98A2-BF40-A4C8-516DBBF42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47676337-98A2-BF40-A4C8-516DBBF42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013582-4086-9E44-9223-34E95294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5013582-4086-9E44-9223-34E95294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5013582-4086-9E44-9223-34E952949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6A89B-6632-454F-8F5E-887AEF406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576A89B-6632-454F-8F5E-887AEF406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576A89B-6632-454F-8F5E-887AEF406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3340D-CA6A-E548-AEB9-B0A899FB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83340D-CA6A-E548-AEB9-B0A899FB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83340D-CA6A-E548-AEB9-B0A899FB6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0049DE-EC4E-4F4F-8327-E7AD752C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E0049DE-EC4E-4F4F-8327-E7AD752C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E0049DE-EC4E-4F4F-8327-E7AD752C9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7CE5E-2D85-094D-BE29-15A2CF80E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3E7CE5E-2D85-094D-BE29-15A2CF80E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3E7CE5E-2D85-094D-BE29-15A2CF80E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C:\Documents and Settings\David McSwain\My Documents\My Pictures\Medicine\amoxmono_1_010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1139"/>
            <a:ext cx="8001000" cy="62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8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 descr="C:\Documents and Settings\David McSwain\My Documents\My Pictures\Medicine\morbill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1"/>
            <a:ext cx="2895600" cy="63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39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Hypersensitivity vasculitis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9940691"/>
              </p:ext>
            </p:extLst>
          </p:nvPr>
        </p:nvGraphicFramePr>
        <p:xfrm>
          <a:off x="1451579" y="2015732"/>
          <a:ext cx="9603275" cy="4262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8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D47B75-043B-D349-839D-56E8134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4D47B75-043B-D349-839D-56E8134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4D47B75-043B-D349-839D-56E8134A3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1C50B1-C31F-8546-A4DB-7EDA9853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9B1C50B1-C31F-8546-A4DB-7EDA9853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B1C50B1-C31F-8546-A4DB-7EDA9853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D18640-AE70-B548-B7DC-65E8B4BA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DD18640-AE70-B548-B7DC-65E8B4BA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DD18640-AE70-B548-B7DC-65E8B4BA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8DF209-4297-F64D-979D-856AD3735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2D8DF209-4297-F64D-979D-856AD3735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2D8DF209-4297-F64D-979D-856AD3735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David McSwain\My Documents\My Pictures\Medicine\Leukocytoclastic_vasculitis_3_051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7696200" cy="62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6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Erythroderma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54207"/>
              </p:ext>
            </p:extLst>
          </p:nvPr>
        </p:nvGraphicFramePr>
        <p:xfrm>
          <a:off x="216166" y="1962230"/>
          <a:ext cx="11846132" cy="451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7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973E39-02D6-9946-A794-BD7E66741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6973E39-02D6-9946-A794-BD7E66741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6973E39-02D6-9946-A794-BD7E66741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4DB1C-3AB9-BE43-BC1C-A78AF201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4CB4DB1C-3AB9-BE43-BC1C-A78AF201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4CB4DB1C-3AB9-BE43-BC1C-A78AF2018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248C4-A730-414B-BFB1-5D47EFA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77248C4-A730-414B-BFB1-5D47EFA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77248C4-A730-414B-BFB1-5D47EFA49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E732E8-404C-4966-B5FB-D1BBAD02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06" y="1361872"/>
            <a:ext cx="3547138" cy="3959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10A8C-5BC6-4334-889D-8812703FF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344" y="1361872"/>
            <a:ext cx="64579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7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Steven </a:t>
            </a:r>
            <a:r>
              <a:rPr lang="en-US" altLang="x-none" dirty="0" err="1"/>
              <a:t>johnson</a:t>
            </a:r>
            <a:r>
              <a:rPr lang="en-US" altLang="x-none" dirty="0"/>
              <a:t> syndrome (</a:t>
            </a:r>
            <a:r>
              <a:rPr lang="en-US" altLang="x-none" dirty="0" err="1"/>
              <a:t>sjs</a:t>
            </a:r>
            <a:r>
              <a:rPr lang="en-US" altLang="x-none" dirty="0"/>
              <a:t>)&amp; toxic epidermal necrolysis(ten)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7751780"/>
              </p:ext>
            </p:extLst>
          </p:nvPr>
        </p:nvGraphicFramePr>
        <p:xfrm>
          <a:off x="175099" y="1974715"/>
          <a:ext cx="11627212" cy="470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8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5818D3-630B-3147-92C7-D4E87E2A2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8C5818D3-630B-3147-92C7-D4E87E2A2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8C5818D3-630B-3147-92C7-D4E87E2A2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0BB9AF-9FA8-DD4F-995C-76DB2608A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20BB9AF-9FA8-DD4F-995C-76DB2608A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20BB9AF-9FA8-DD4F-995C-76DB2608A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6C66FC-7853-A649-82A9-B74962E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76C66FC-7853-A649-82A9-B74962E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D76C66FC-7853-A649-82A9-B74962E29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36A3A-B094-4947-A366-2952AF089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A8C36A3A-B094-4947-A366-2952AF089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8C36A3A-B094-4947-A366-2952AF089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C10B-F7E4-46DA-B559-F29C2F2C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Steven Johnson syndrome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88AED9-6111-4035-B720-02FAD6FBB5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4275" y="2366963"/>
            <a:ext cx="4565649" cy="34242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2EC2FF-55BE-434C-A089-ACB39BEAD6B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70519" y="2366963"/>
            <a:ext cx="4508762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0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Drug Eruptions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2705215"/>
              </p:ext>
            </p:extLst>
          </p:nvPr>
        </p:nvGraphicFramePr>
        <p:xfrm>
          <a:off x="907882" y="1676907"/>
          <a:ext cx="9603275" cy="5190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6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69D6B9-DE6C-BA4E-9D2D-02FF528D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569D6B9-DE6C-BA4E-9D2D-02FF528D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569D6B9-DE6C-BA4E-9D2D-02FF528DB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83702D-5459-8644-BF5E-977D347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E83702D-5459-8644-BF5E-977D347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E83702D-5459-8644-BF5E-977D347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0E554E-F23E-EC48-9BA7-357C92F1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840E554E-F23E-EC48-9BA7-357C92F1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840E554E-F23E-EC48-9BA7-357C92F19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1D9D2B-E9FB-6F4E-BFFB-21B0ADF1E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D1D9D2B-E9FB-6F4E-BFFB-21B0ADF1E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D1D9D2B-E9FB-6F4E-BFFB-21B0ADF1E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A88207-E9F2-494D-AB72-73A5229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A2A88207-E9F2-494D-AB72-73A5229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2A88207-E9F2-494D-AB72-73A5229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D7C14-4BB7-0F4C-AC51-3A388E3A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8FD7C14-4BB7-0F4C-AC51-3A388E3A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8FD7C14-4BB7-0F4C-AC51-3A388E3AC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60AD46-4583-1342-8F3D-B63F3948B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260AD46-4583-1342-8F3D-B63F3948B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260AD46-4583-1342-8F3D-B63F3948B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66AA7B-790E-2346-B2B2-592C2741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6066AA7B-790E-2346-B2B2-592C2741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066AA7B-790E-2346-B2B2-592C27414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D0FB-237E-834C-94F0-AEF0CED0A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ED6D0FB-237E-834C-94F0-AEF0CED0A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ED6D0FB-237E-834C-94F0-AEF0CED0A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CFBF-96A9-42F4-AF45-F0267CB7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Toxic epidermal necrolysis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C9723-AB7F-4AEA-B2B3-BED4BEBAAD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3116" y="2383279"/>
            <a:ext cx="4432441" cy="332005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D89515-39F4-4BA0-AE66-1C914F6853F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556444" y="2383278"/>
            <a:ext cx="3478144" cy="340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9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Fixed Drug Eruptions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0902731"/>
              </p:ext>
            </p:extLst>
          </p:nvPr>
        </p:nvGraphicFramePr>
        <p:xfrm>
          <a:off x="233464" y="1692614"/>
          <a:ext cx="11537003" cy="487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47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C5100-2CBC-4D48-A635-C086414E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27C5100-2CBC-4D48-A635-C086414E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27C5100-2CBC-4D48-A635-C086414E5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3A9BE8-B483-7A43-90AD-E36FC749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93A9BE8-B483-7A43-90AD-E36FC749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93A9BE8-B483-7A43-90AD-E36FC7497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9CF8AE-F8CA-654F-8411-CE5AACF99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59CF8AE-F8CA-654F-8411-CE5AACF99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59CF8AE-F8CA-654F-8411-CE5AACF99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5554D-26C1-8246-97BF-7AD93B70A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7AD5554D-26C1-8246-97BF-7AD93B70A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7AD5554D-26C1-8246-97BF-7AD93B70A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6" descr="C:\Documents and Settings\David McSwain\My Documents\My Pictures\Medicine\Drug_eruption_fixed_4_030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263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David McSwain\My Documents\My Pictures\Medicine\fixed_d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1"/>
            <a:ext cx="7620000" cy="64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8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Photosensitivity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1141205"/>
              </p:ext>
            </p:extLst>
          </p:nvPr>
        </p:nvGraphicFramePr>
        <p:xfrm>
          <a:off x="369651" y="1789889"/>
          <a:ext cx="11527277" cy="489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2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5B514-C641-F841-95E1-380F9A623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6F5B514-C641-F841-95E1-380F9A623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6F5B514-C641-F841-95E1-380F9A623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FAD4F6-B004-4F4D-85E3-7B5BA13E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BFAD4F6-B004-4F4D-85E3-7B5BA13E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BFAD4F6-B004-4F4D-85E3-7B5BA13E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94577-CCDD-6547-AE0F-60EAC548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DC94577-CCDD-6547-AE0F-60EAC548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DC94577-CCDD-6547-AE0F-60EAC548A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87C053-092C-D34E-AD59-85A26818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387C053-092C-D34E-AD59-85A26818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387C053-092C-D34E-AD59-85A268182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97DDFA-14F2-F34B-A49E-F12AD3E7B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8497DDFA-14F2-F34B-A49E-F12AD3E7B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8497DDFA-14F2-F34B-A49E-F12AD3E7B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David McSwain\My Documents\My Pictures\Medicine\phototo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1"/>
            <a:ext cx="77724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2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609600"/>
          </a:xfrm>
        </p:spPr>
        <p:txBody>
          <a:bodyPr/>
          <a:lstStyle/>
          <a:p>
            <a:r>
              <a:rPr lang="en-US" altLang="x-none"/>
              <a:t>DRESS Syndrome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90843" y="1066800"/>
          <a:ext cx="11025424" cy="570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90378A-CF30-4543-ADB6-A076ABE6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690378A-CF30-4543-ADB6-A076ABE6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690378A-CF30-4543-ADB6-A076ABE68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B1766-6D67-074B-BDE9-84C3C19A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D3B1766-6D67-074B-BDE9-84C3C19A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D3B1766-6D67-074B-BDE9-84C3C19AC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78A16-DD74-304F-87E6-A3FA808D6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A778A16-DD74-304F-87E6-A3FA808D6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A778A16-DD74-304F-87E6-A3FA808D6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02812-3AAC-9A4C-B55B-579F6E0D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4402812-3AAC-9A4C-B55B-579F6E0D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4402812-3AAC-9A4C-B55B-579F6E0D2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causes of dress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9227346"/>
              </p:ext>
            </p:extLst>
          </p:nvPr>
        </p:nvGraphicFramePr>
        <p:xfrm>
          <a:off x="913774" y="2088292"/>
          <a:ext cx="10363826" cy="44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2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43FCC-F420-7440-A5E7-BEC761620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7F43FCC-F420-7440-A5E7-BEC761620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7F43FCC-F420-7440-A5E7-BEC761620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925C71-401A-2E4A-A590-1685660B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37925C71-401A-2E4A-A590-1685660B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37925C71-401A-2E4A-A590-1685660BE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F6B9E-AAF7-1D46-8303-00CADD0AD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EFF6B9E-AAF7-1D46-8303-00CADD0AD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EFF6B9E-AAF7-1D46-8303-00CADD0AD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7BC915-A033-E940-86F2-5FDCF21E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617BC915-A033-E940-86F2-5FDCF21E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17BC915-A033-E940-86F2-5FDCF21ED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43E6CA-B15A-4547-85FF-CB88B8A19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B43E6CA-B15A-4547-85FF-CB88B8A19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B43E6CA-B15A-4547-85FF-CB88B8A19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91D48E-6B38-CB4E-BD1D-5A2313037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C91D48E-6B38-CB4E-BD1D-5A2313037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C91D48E-6B38-CB4E-BD1D-5A2313037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CF251-3D4D-694F-9352-CD245E03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D2CF251-3D4D-694F-9352-CD245E03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D2CF251-3D4D-694F-9352-CD245E032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x-none"/>
              <a:t>DRESS Syndrome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5639945"/>
              </p:ext>
            </p:extLst>
          </p:nvPr>
        </p:nvGraphicFramePr>
        <p:xfrm>
          <a:off x="1083733" y="1142999"/>
          <a:ext cx="9770534" cy="547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4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2F120-1305-494E-A6B9-3F37B45A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1C2F120-1305-494E-A6B9-3F37B45A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1C2F120-1305-494E-A6B9-3F37B45A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D4E42-0EAE-1B4D-837D-8A9E3BCBA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24D4E42-0EAE-1B4D-837D-8A9E3BCBA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24D4E42-0EAE-1B4D-837D-8A9E3BCBA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86F718-E188-5447-8967-171342E6E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2F86F718-E188-5447-8967-171342E6E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F86F718-E188-5447-8967-171342E6E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0094A9-25DE-4A44-8B01-81E1D6EC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80094A9-25DE-4A44-8B01-81E1D6EC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880094A9-25DE-4A44-8B01-81E1D6EC6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614879-2149-334D-8615-3F85B516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E614879-2149-334D-8615-3F85B516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E614879-2149-334D-8615-3F85B516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618305" y="2366963"/>
            <a:ext cx="4353476" cy="3864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66963"/>
            <a:ext cx="4572000" cy="45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838200"/>
          </a:xfrm>
        </p:spPr>
        <p:txBody>
          <a:bodyPr/>
          <a:lstStyle/>
          <a:p>
            <a:r>
              <a:rPr lang="en-US" altLang="x-none"/>
              <a:t>Urticaria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0877881"/>
              </p:ext>
            </p:extLst>
          </p:nvPr>
        </p:nvGraphicFramePr>
        <p:xfrm>
          <a:off x="761999" y="1600199"/>
          <a:ext cx="10532533" cy="505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1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12D2DB-B721-2D40-A9B6-8E0DB343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F912D2DB-B721-2D40-A9B6-8E0DB343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F912D2DB-B721-2D40-A9B6-8E0DB3432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A86FF-60BC-CA4E-8780-B68989FC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90A86FF-60BC-CA4E-8780-B68989FC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90A86FF-60BC-CA4E-8780-B68989FCD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BD7A3F-DA5C-E146-A08A-B4F24DF4A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5BD7A3F-DA5C-E146-A08A-B4F24DF4A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5BD7A3F-DA5C-E146-A08A-B4F24DF4A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8C056B-20FA-9242-A186-565CA1950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A8C056B-20FA-9242-A186-565CA1950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A8C056B-20FA-9242-A186-565CA1950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David McSwain\My Documents\My Pictures\Medicine\Urticaria_2_030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47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Angioedema/Anaphylaxis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5185462"/>
              </p:ext>
            </p:extLst>
          </p:nvPr>
        </p:nvGraphicFramePr>
        <p:xfrm>
          <a:off x="1451579" y="2015732"/>
          <a:ext cx="9603275" cy="433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0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57243-E805-4444-945B-F4853FDC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5E57243-E805-4444-945B-F4853FDC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5E57243-E805-4444-945B-F4853FDCC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F980C0-BB7A-FC48-857F-9B0C2FB71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F5F980C0-BB7A-FC48-857F-9B0C2FB71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5F980C0-BB7A-FC48-857F-9B0C2FB71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522D78-8877-8A4F-9D68-C011479EC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F2522D78-8877-8A4F-9D68-C011479EC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F2522D78-8877-8A4F-9D68-C011479EC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B9DE0-9CF1-A843-988B-E1C19EE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B07B9DE0-9CF1-A843-988B-E1C19EE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B07B9DE0-9CF1-A843-988B-E1C19EEE4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102</TotalTime>
  <Words>891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Tw Cen MT</vt:lpstr>
      <vt:lpstr>Droplet</vt:lpstr>
      <vt:lpstr>Drug Eruptions</vt:lpstr>
      <vt:lpstr>Drug Eruptions</vt:lpstr>
      <vt:lpstr>DRESS Syndrome</vt:lpstr>
      <vt:lpstr>Common causes of dress  </vt:lpstr>
      <vt:lpstr>DRESS Syndrome</vt:lpstr>
      <vt:lpstr>PowerPoint Presentation</vt:lpstr>
      <vt:lpstr>Urticaria</vt:lpstr>
      <vt:lpstr>PowerPoint Presentation</vt:lpstr>
      <vt:lpstr>Angioedema/Anaphylaxis</vt:lpstr>
      <vt:lpstr>PowerPoint Presentation</vt:lpstr>
      <vt:lpstr>Drug-induced Exanthems</vt:lpstr>
      <vt:lpstr>PowerPoint Presentation</vt:lpstr>
      <vt:lpstr>PowerPoint Presentation</vt:lpstr>
      <vt:lpstr>Hypersensitivity vasculitis</vt:lpstr>
      <vt:lpstr>PowerPoint Presentation</vt:lpstr>
      <vt:lpstr>Erythroderma</vt:lpstr>
      <vt:lpstr>PowerPoint Presentation</vt:lpstr>
      <vt:lpstr>Steven johnson syndrome (sjs)&amp; toxic epidermal necrolysis(ten) </vt:lpstr>
      <vt:lpstr>Steven Johnson syndrome</vt:lpstr>
      <vt:lpstr>Toxic epidermal necrolysis</vt:lpstr>
      <vt:lpstr>Fixed Drug Eruptions</vt:lpstr>
      <vt:lpstr>PowerPoint Presentation</vt:lpstr>
      <vt:lpstr>PowerPoint Presentation</vt:lpstr>
      <vt:lpstr>Photosensitivity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Abo Doha billal</dc:creator>
  <cp:lastModifiedBy>Max Ax</cp:lastModifiedBy>
  <cp:revision>13</cp:revision>
  <dcterms:created xsi:type="dcterms:W3CDTF">2016-12-26T18:39:06Z</dcterms:created>
  <dcterms:modified xsi:type="dcterms:W3CDTF">2020-03-21T14:29:57Z</dcterms:modified>
</cp:coreProperties>
</file>