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84" r:id="rId2"/>
    <p:sldId id="260" r:id="rId3"/>
    <p:sldId id="263" r:id="rId4"/>
    <p:sldId id="264" r:id="rId5"/>
    <p:sldId id="265" r:id="rId6"/>
    <p:sldId id="266" r:id="rId7"/>
    <p:sldId id="282" r:id="rId8"/>
    <p:sldId id="267" r:id="rId9"/>
    <p:sldId id="271" r:id="rId10"/>
    <p:sldId id="261" r:id="rId11"/>
    <p:sldId id="257" r:id="rId12"/>
    <p:sldId id="258" r:id="rId13"/>
    <p:sldId id="272" r:id="rId14"/>
    <p:sldId id="259" r:id="rId15"/>
    <p:sldId id="270" r:id="rId16"/>
    <p:sldId id="273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44E07-5BF4-4C81-A4F3-3BC73D8199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Dermatology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22EE0-7C21-4241-9D5C-480EA27A43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Sami Billal </a:t>
            </a:r>
          </a:p>
          <a:p>
            <a:r>
              <a:rPr lang="en-US" dirty="0"/>
              <a:t>MBBS, PhD, MD</a:t>
            </a:r>
          </a:p>
        </p:txBody>
      </p:sp>
    </p:spTree>
    <p:extLst>
      <p:ext uri="{BB962C8B-B14F-4D97-AF65-F5344CB8AC3E}">
        <p14:creationId xmlns:p14="http://schemas.microsoft.com/office/powerpoint/2010/main" val="1126647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/>
              <a:t>Why to be a dermatologist?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just"/>
            <a:r>
              <a:rPr lang="en-US" sz="4000" dirty="0"/>
              <a:t>Dermatology offers an interesting clinical or surgical career in combination with a balanced and flexible working life</a:t>
            </a:r>
          </a:p>
          <a:p>
            <a:pPr algn="just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By The End of The Course You Have to Be Able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257800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/>
              <a:t>Describe the basic and functional structure of the skin in correlation to common dermatological diseases.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Take  the history from the patient with a dermatological complaint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Examine and describe the primary and secondary dermatological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Diagnose the common dermatological infections and prescribe the suitable topical treatments.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Differentiate clinically between  the common </a:t>
            </a:r>
            <a:r>
              <a:rPr lang="en-US" sz="1600" dirty="0" err="1"/>
              <a:t>papulo</a:t>
            </a:r>
            <a:r>
              <a:rPr lang="en-US" sz="1600" dirty="0"/>
              <a:t>-squamous diseases and prescribe the primary treatment.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Diagnose the dermatological life- threading conditions  and rescue the patients.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 Be familiar with the major  skin pigmentation disorders.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 Suspect the most common skin benign lesions and malignancies.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Identify the common features of eczematous conditions and prescribe the first line treatment.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 Describe the different dermatological  procedures used to treat or investigate  the common dermatological disease.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Define laser fundamentals and its common uses  in dermatology.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Define pruritus, mechanism, associated conditions and treatment.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Identify the common vascular malformation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Explain the common dermatosis associated with pregnancy </a:t>
            </a:r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None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US" dirty="0"/>
              <a:t>The Course will be conducted in the form of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86600" cy="2819400"/>
          </a:xfrm>
          <a:solidFill>
            <a:srgbClr val="0070C0"/>
          </a:solidFill>
        </p:spPr>
        <p:txBody>
          <a:bodyPr>
            <a:normAutofit fontScale="92500" lnSpcReduction="2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4800" dirty="0"/>
              <a:t>Lectures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Flipped sessions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Clinical sessions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Students Presentations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Sessions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895599"/>
          </a:xfrm>
          <a:solidFill>
            <a:srgbClr val="0070C0"/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History and dermatology examination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Morphology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Dermatologic procedures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Scaly lesions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Red face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Groups for Clinical Sessions &amp;  Presentations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2895599"/>
          </a:xfrm>
          <a:solidFill>
            <a:schemeClr val="accent1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Group A1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Group A2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Group B1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Group B2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/>
              <a:t>Students Presentations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  <a:solidFill>
            <a:srgbClr val="00B0F0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Treatment Of Eczema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Pruritus &amp; It’s Management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HIV Main Dermatologic Manifestations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Cutaneous Manifestations Of Internal Diseases-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  <a:solidFill>
            <a:schemeClr val="accent1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Lecture Notes: Dermatology by Robin Graham-Brown, Tony Burns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Fitzpatrick's Color Atlas and Synopsis of Clinical Dermatology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31242-F726-49B4-B41C-10211EA3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AE76C-E4B1-4DB4-85BC-1E4F9F015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  <a:solidFill>
            <a:schemeClr val="accent3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Dermnetnz.org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Emedicine.medscape.com/dermatology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4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Dermatology?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4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sz="4000" b="1" dirty="0"/>
          </a:p>
          <a:p>
            <a:pPr algn="just"/>
            <a:r>
              <a:rPr lang="en-US" sz="4000" dirty="0"/>
              <a:t>A branch of medicine dealing with the skin, its structure, functions, and diseases.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scope of dermatology?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4000" dirty="0"/>
              <a:t>Disorders of the skin, hair, and nails.</a:t>
            </a:r>
          </a:p>
          <a:p>
            <a:pPr algn="just"/>
            <a:r>
              <a:rPr lang="en-US" sz="4000" dirty="0"/>
              <a:t> The specialty is divided broadly into medical and surgical fields.</a:t>
            </a:r>
          </a:p>
          <a:p>
            <a:pPr algn="just"/>
            <a:r>
              <a:rPr lang="en-US" sz="4000" dirty="0"/>
              <a:t> The dermatologists in secondary care level often practicing both.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practice dermatology?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25562"/>
            <a:ext cx="8686800" cy="52578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600" dirty="0"/>
              <a:t>Dermatology is chiefly an outpatient specialty.</a:t>
            </a:r>
          </a:p>
          <a:p>
            <a:pPr algn="just"/>
            <a:r>
              <a:rPr lang="en-US" sz="3600" dirty="0"/>
              <a:t> Most patient referrals request an initial diagnosis and treatment of an unknown skin disease </a:t>
            </a:r>
          </a:p>
          <a:p>
            <a:pPr marL="0" indent="0" algn="ctr">
              <a:buNone/>
            </a:pPr>
            <a:r>
              <a:rPr lang="en-US" sz="3600" dirty="0"/>
              <a:t>or</a:t>
            </a:r>
          </a:p>
          <a:p>
            <a:pPr algn="just"/>
            <a:r>
              <a:rPr lang="en-US" sz="3600" dirty="0"/>
              <a:t>Review of more complex and chronic cases beyond the skill of the general practitioner.</a:t>
            </a:r>
          </a:p>
          <a:p>
            <a:pPr algn="just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Where  we practice dermatology?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4000" dirty="0"/>
              <a:t>The dermatologist will assess emergency referrals from general practice and skin disease in hospital inpatients.</a:t>
            </a:r>
          </a:p>
          <a:p>
            <a:pPr algn="just"/>
            <a:r>
              <a:rPr lang="en-US" sz="4000" dirty="0"/>
              <a:t>Provide advice to other physicians, such as general practitioners, over the phone.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are Subspecialties and interests in dermatology?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/>
              <a:t>Medical 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Surgical 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Dermatopathology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Hair and nail disorders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Genital skin disease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Geriatric 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Paediatric 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Immunodermatology, including patch testing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Blistering disorders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Connective tissue diseases(Rheumatology)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Photodermatology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Cosmetic dermatology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Genetic skin disease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F7D67-3A97-4633-8046-BA30FC4E9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How we practice dermatology?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DCF1A-F5F4-43CD-9FDB-EB4AC687F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3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dirty="0"/>
              <a:t>1- 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/>
              <a:t>Diagnoses are clinical in the majority of cases, and dermatology requires relatively few investigations.</a:t>
            </a:r>
          </a:p>
          <a:p>
            <a:pPr algn="just"/>
            <a:r>
              <a:rPr lang="en-US" dirty="0"/>
              <a:t> Clinically diagnosing skin disorders needs skill and experience, </a:t>
            </a:r>
            <a:r>
              <a:rPr lang="en-US" dirty="0">
                <a:solidFill>
                  <a:srgbClr val="FF0000"/>
                </a:solidFill>
              </a:rPr>
              <a:t>plus a good grounding in clinical medicine.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US" dirty="0"/>
              <a:t>2- Treatments Used In Dermatology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172200" cy="452596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 Topical therapies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 Systemic drugs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Biologics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Phototherapies laser treatments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 Cryotherapy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Surgical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534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Dermatology </vt:lpstr>
      <vt:lpstr>What is Dermatology? </vt:lpstr>
      <vt:lpstr>What is the scope of dermatology?</vt:lpstr>
      <vt:lpstr>Where we practice dermatology?</vt:lpstr>
      <vt:lpstr>Where  we practice dermatology?</vt:lpstr>
      <vt:lpstr>What are Subspecialties and interests in dermatology?</vt:lpstr>
      <vt:lpstr>How we practice dermatology?</vt:lpstr>
      <vt:lpstr>1- Diagnosis </vt:lpstr>
      <vt:lpstr>2- Treatments Used In Dermatology   </vt:lpstr>
      <vt:lpstr>Why to be a dermatologist? </vt:lpstr>
      <vt:lpstr>By The End of The Course You Have to Be Able To:</vt:lpstr>
      <vt:lpstr>The Course will be conducted in the form of  </vt:lpstr>
      <vt:lpstr>Clinical Sessions </vt:lpstr>
      <vt:lpstr>Groups for Clinical Sessions &amp;  Presentations </vt:lpstr>
      <vt:lpstr>Students Presentations  </vt:lpstr>
      <vt:lpstr>References </vt:lpstr>
      <vt:lpstr>Online 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Dermatology Course</dc:title>
  <dc:creator>SAMI FATEHI</dc:creator>
  <cp:lastModifiedBy>Sami Fatehi</cp:lastModifiedBy>
  <cp:revision>50</cp:revision>
  <dcterms:created xsi:type="dcterms:W3CDTF">2006-08-16T00:00:00Z</dcterms:created>
  <dcterms:modified xsi:type="dcterms:W3CDTF">2023-09-11T20:05:02Z</dcterms:modified>
</cp:coreProperties>
</file>