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321" r:id="rId5"/>
    <p:sldId id="296" r:id="rId6"/>
    <p:sldId id="297" r:id="rId7"/>
    <p:sldId id="298" r:id="rId8"/>
    <p:sldId id="299" r:id="rId9"/>
    <p:sldId id="319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22" r:id="rId19"/>
    <p:sldId id="317" r:id="rId20"/>
    <p:sldId id="312" r:id="rId21"/>
    <p:sldId id="313" r:id="rId22"/>
    <p:sldId id="314" r:id="rId23"/>
    <p:sldId id="315" r:id="rId24"/>
    <p:sldId id="31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F5A39F-783A-40BA-B29F-652A06991077}" v="44" dt="2021-06-12T20:40:05.1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6" autoAdjust="0"/>
    <p:restoredTop sz="94636" autoAdjust="0"/>
  </p:normalViewPr>
  <p:slideViewPr>
    <p:cSldViewPr>
      <p:cViewPr varScale="1">
        <p:scale>
          <a:sx n="81" d="100"/>
          <a:sy n="81" d="100"/>
        </p:scale>
        <p:origin x="109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AF4DF3-564C-4B07-B269-DC359923EA5F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68A1A8A8-0546-4F82-BC88-889F378FC5E2}">
      <dgm:prSet/>
      <dgm:spPr/>
      <dgm:t>
        <a:bodyPr/>
        <a:lstStyle/>
        <a:p>
          <a:r>
            <a:rPr lang="en-US" dirty="0"/>
            <a:t>Is a non infectious immunological mediated skin disorder. </a:t>
          </a:r>
        </a:p>
      </dgm:t>
    </dgm:pt>
    <dgm:pt modelId="{EFD26DE6-E1F2-463E-BAC6-97DC556F49A8}" type="parTrans" cxnId="{330D837D-EB0F-4014-ADDE-4C83E04EB472}">
      <dgm:prSet/>
      <dgm:spPr/>
      <dgm:t>
        <a:bodyPr/>
        <a:lstStyle/>
        <a:p>
          <a:endParaRPr lang="en-US"/>
        </a:p>
      </dgm:t>
    </dgm:pt>
    <dgm:pt modelId="{0630AE50-0CB8-4597-8260-1D321C42913D}" type="sibTrans" cxnId="{330D837D-EB0F-4014-ADDE-4C83E04EB472}">
      <dgm:prSet/>
      <dgm:spPr/>
      <dgm:t>
        <a:bodyPr/>
        <a:lstStyle/>
        <a:p>
          <a:endParaRPr lang="en-US"/>
        </a:p>
      </dgm:t>
    </dgm:pt>
    <dgm:pt modelId="{97AD6AE8-488D-4B7B-9791-DAE429176DFC}">
      <dgm:prSet/>
      <dgm:spPr/>
      <dgm:t>
        <a:bodyPr/>
        <a:lstStyle/>
        <a:p>
          <a:r>
            <a:rPr lang="en-US" dirty="0"/>
            <a:t>It is a disorder in which lymphocytes attack the epidermis.</a:t>
          </a:r>
        </a:p>
      </dgm:t>
    </dgm:pt>
    <dgm:pt modelId="{17140153-2948-4828-A51C-33A04B89D222}" type="parTrans" cxnId="{95CAB7A0-3581-40E1-9ACF-1F994BB5D445}">
      <dgm:prSet/>
      <dgm:spPr/>
      <dgm:t>
        <a:bodyPr/>
        <a:lstStyle/>
        <a:p>
          <a:endParaRPr lang="en-US"/>
        </a:p>
      </dgm:t>
    </dgm:pt>
    <dgm:pt modelId="{0C105019-8447-4F6A-BA23-993BA5561199}" type="sibTrans" cxnId="{95CAB7A0-3581-40E1-9ACF-1F994BB5D445}">
      <dgm:prSet/>
      <dgm:spPr/>
      <dgm:t>
        <a:bodyPr/>
        <a:lstStyle/>
        <a:p>
          <a:endParaRPr lang="en-US"/>
        </a:p>
      </dgm:t>
    </dgm:pt>
    <dgm:pt modelId="{7AB73A71-2120-447C-B724-53DBFD7406CF}">
      <dgm:prSet/>
      <dgm:spPr/>
      <dgm:t>
        <a:bodyPr/>
        <a:lstStyle/>
        <a:p>
          <a:r>
            <a:rPr lang="en-US"/>
            <a:t>It can be associated with autoimmune disorders such alopecia areata, ulcerative collitis.</a:t>
          </a:r>
        </a:p>
      </dgm:t>
    </dgm:pt>
    <dgm:pt modelId="{29543A47-3433-4EA3-98CF-A2349AABBFBB}" type="parTrans" cxnId="{63A839DE-FBB4-4F21-9510-03FBE78F32ED}">
      <dgm:prSet/>
      <dgm:spPr/>
      <dgm:t>
        <a:bodyPr/>
        <a:lstStyle/>
        <a:p>
          <a:endParaRPr lang="en-US"/>
        </a:p>
      </dgm:t>
    </dgm:pt>
    <dgm:pt modelId="{1F861AA2-B7F2-46EE-BF2A-0B0DFAAC0EBC}" type="sibTrans" cxnId="{63A839DE-FBB4-4F21-9510-03FBE78F32ED}">
      <dgm:prSet/>
      <dgm:spPr/>
      <dgm:t>
        <a:bodyPr/>
        <a:lstStyle/>
        <a:p>
          <a:endParaRPr lang="en-US"/>
        </a:p>
      </dgm:t>
    </dgm:pt>
    <dgm:pt modelId="{D2F729A5-7232-4AF7-B68C-03C59E4A3268}" type="pres">
      <dgm:prSet presAssocID="{5FAF4DF3-564C-4B07-B269-DC359923EA5F}" presName="vert0" presStyleCnt="0">
        <dgm:presLayoutVars>
          <dgm:dir/>
          <dgm:animOne val="branch"/>
          <dgm:animLvl val="lvl"/>
        </dgm:presLayoutVars>
      </dgm:prSet>
      <dgm:spPr/>
    </dgm:pt>
    <dgm:pt modelId="{D3F263A1-6652-4556-A7D3-2FBB40902506}" type="pres">
      <dgm:prSet presAssocID="{68A1A8A8-0546-4F82-BC88-889F378FC5E2}" presName="thickLine" presStyleLbl="alignNode1" presStyleIdx="0" presStyleCnt="3"/>
      <dgm:spPr/>
    </dgm:pt>
    <dgm:pt modelId="{438D78CA-0525-4820-A918-6AF9C0C1B117}" type="pres">
      <dgm:prSet presAssocID="{68A1A8A8-0546-4F82-BC88-889F378FC5E2}" presName="horz1" presStyleCnt="0"/>
      <dgm:spPr/>
    </dgm:pt>
    <dgm:pt modelId="{2D29C40A-94EF-4D07-BD49-A2D3BF2AF514}" type="pres">
      <dgm:prSet presAssocID="{68A1A8A8-0546-4F82-BC88-889F378FC5E2}" presName="tx1" presStyleLbl="revTx" presStyleIdx="0" presStyleCnt="3"/>
      <dgm:spPr/>
    </dgm:pt>
    <dgm:pt modelId="{A1DC3069-8AA8-4868-B3E0-17774E569246}" type="pres">
      <dgm:prSet presAssocID="{68A1A8A8-0546-4F82-BC88-889F378FC5E2}" presName="vert1" presStyleCnt="0"/>
      <dgm:spPr/>
    </dgm:pt>
    <dgm:pt modelId="{1CA7DEA7-BA2A-4C2D-A240-45B39889768F}" type="pres">
      <dgm:prSet presAssocID="{97AD6AE8-488D-4B7B-9791-DAE429176DFC}" presName="thickLine" presStyleLbl="alignNode1" presStyleIdx="1" presStyleCnt="3"/>
      <dgm:spPr/>
    </dgm:pt>
    <dgm:pt modelId="{D9588C74-5430-4ECD-9683-BF804168ECFC}" type="pres">
      <dgm:prSet presAssocID="{97AD6AE8-488D-4B7B-9791-DAE429176DFC}" presName="horz1" presStyleCnt="0"/>
      <dgm:spPr/>
    </dgm:pt>
    <dgm:pt modelId="{3EE3B2CE-F20F-4F12-92E1-71FC24EEA9B5}" type="pres">
      <dgm:prSet presAssocID="{97AD6AE8-488D-4B7B-9791-DAE429176DFC}" presName="tx1" presStyleLbl="revTx" presStyleIdx="1" presStyleCnt="3"/>
      <dgm:spPr/>
    </dgm:pt>
    <dgm:pt modelId="{7C955B3F-DD5C-44FB-B4D9-85CF028E6EB2}" type="pres">
      <dgm:prSet presAssocID="{97AD6AE8-488D-4B7B-9791-DAE429176DFC}" presName="vert1" presStyleCnt="0"/>
      <dgm:spPr/>
    </dgm:pt>
    <dgm:pt modelId="{C77AD11F-AA51-4080-AFA1-19F43EC88D54}" type="pres">
      <dgm:prSet presAssocID="{7AB73A71-2120-447C-B724-53DBFD7406CF}" presName="thickLine" presStyleLbl="alignNode1" presStyleIdx="2" presStyleCnt="3"/>
      <dgm:spPr/>
    </dgm:pt>
    <dgm:pt modelId="{9B07BB72-EA47-4F8F-B26B-12C184C83E78}" type="pres">
      <dgm:prSet presAssocID="{7AB73A71-2120-447C-B724-53DBFD7406CF}" presName="horz1" presStyleCnt="0"/>
      <dgm:spPr/>
    </dgm:pt>
    <dgm:pt modelId="{08D4FB93-24BD-4E01-8A84-BE90621AB74C}" type="pres">
      <dgm:prSet presAssocID="{7AB73A71-2120-447C-B724-53DBFD7406CF}" presName="tx1" presStyleLbl="revTx" presStyleIdx="2" presStyleCnt="3"/>
      <dgm:spPr/>
    </dgm:pt>
    <dgm:pt modelId="{CB653422-FE7B-42E9-AB6C-6679D8BB72CF}" type="pres">
      <dgm:prSet presAssocID="{7AB73A71-2120-447C-B724-53DBFD7406CF}" presName="vert1" presStyleCnt="0"/>
      <dgm:spPr/>
    </dgm:pt>
  </dgm:ptLst>
  <dgm:cxnLst>
    <dgm:cxn modelId="{44C1154D-C49B-415E-A430-584CF73CCF30}" type="presOf" srcId="{97AD6AE8-488D-4B7B-9791-DAE429176DFC}" destId="{3EE3B2CE-F20F-4F12-92E1-71FC24EEA9B5}" srcOrd="0" destOrd="0" presId="urn:microsoft.com/office/officeart/2008/layout/LinedList"/>
    <dgm:cxn modelId="{330D837D-EB0F-4014-ADDE-4C83E04EB472}" srcId="{5FAF4DF3-564C-4B07-B269-DC359923EA5F}" destId="{68A1A8A8-0546-4F82-BC88-889F378FC5E2}" srcOrd="0" destOrd="0" parTransId="{EFD26DE6-E1F2-463E-BAC6-97DC556F49A8}" sibTransId="{0630AE50-0CB8-4597-8260-1D321C42913D}"/>
    <dgm:cxn modelId="{57632F93-3558-4552-A4D5-AD3B8147E86E}" type="presOf" srcId="{68A1A8A8-0546-4F82-BC88-889F378FC5E2}" destId="{2D29C40A-94EF-4D07-BD49-A2D3BF2AF514}" srcOrd="0" destOrd="0" presId="urn:microsoft.com/office/officeart/2008/layout/LinedList"/>
    <dgm:cxn modelId="{95CAB7A0-3581-40E1-9ACF-1F994BB5D445}" srcId="{5FAF4DF3-564C-4B07-B269-DC359923EA5F}" destId="{97AD6AE8-488D-4B7B-9791-DAE429176DFC}" srcOrd="1" destOrd="0" parTransId="{17140153-2948-4828-A51C-33A04B89D222}" sibTransId="{0C105019-8447-4F6A-BA23-993BA5561199}"/>
    <dgm:cxn modelId="{217ED4A4-E525-4B3C-896A-756A9A6B4C7A}" type="presOf" srcId="{7AB73A71-2120-447C-B724-53DBFD7406CF}" destId="{08D4FB93-24BD-4E01-8A84-BE90621AB74C}" srcOrd="0" destOrd="0" presId="urn:microsoft.com/office/officeart/2008/layout/LinedList"/>
    <dgm:cxn modelId="{63A839DE-FBB4-4F21-9510-03FBE78F32ED}" srcId="{5FAF4DF3-564C-4B07-B269-DC359923EA5F}" destId="{7AB73A71-2120-447C-B724-53DBFD7406CF}" srcOrd="2" destOrd="0" parTransId="{29543A47-3433-4EA3-98CF-A2349AABBFBB}" sibTransId="{1F861AA2-B7F2-46EE-BF2A-0B0DFAAC0EBC}"/>
    <dgm:cxn modelId="{DF2446FF-52EC-4052-978D-33A028EFFEA3}" type="presOf" srcId="{5FAF4DF3-564C-4B07-B269-DC359923EA5F}" destId="{D2F729A5-7232-4AF7-B68C-03C59E4A3268}" srcOrd="0" destOrd="0" presId="urn:microsoft.com/office/officeart/2008/layout/LinedList"/>
    <dgm:cxn modelId="{93E1D4EC-9E5D-4938-AF64-092EE58993D5}" type="presParOf" srcId="{D2F729A5-7232-4AF7-B68C-03C59E4A3268}" destId="{D3F263A1-6652-4556-A7D3-2FBB40902506}" srcOrd="0" destOrd="0" presId="urn:microsoft.com/office/officeart/2008/layout/LinedList"/>
    <dgm:cxn modelId="{AEED5B66-3A69-4620-B1AE-260257D3075D}" type="presParOf" srcId="{D2F729A5-7232-4AF7-B68C-03C59E4A3268}" destId="{438D78CA-0525-4820-A918-6AF9C0C1B117}" srcOrd="1" destOrd="0" presId="urn:microsoft.com/office/officeart/2008/layout/LinedList"/>
    <dgm:cxn modelId="{C5CF61C2-1BE5-46FE-A222-04BE02082DC3}" type="presParOf" srcId="{438D78CA-0525-4820-A918-6AF9C0C1B117}" destId="{2D29C40A-94EF-4D07-BD49-A2D3BF2AF514}" srcOrd="0" destOrd="0" presId="urn:microsoft.com/office/officeart/2008/layout/LinedList"/>
    <dgm:cxn modelId="{FBC155E4-DC98-4EF7-9A69-E8A67E258C2E}" type="presParOf" srcId="{438D78CA-0525-4820-A918-6AF9C0C1B117}" destId="{A1DC3069-8AA8-4868-B3E0-17774E569246}" srcOrd="1" destOrd="0" presId="urn:microsoft.com/office/officeart/2008/layout/LinedList"/>
    <dgm:cxn modelId="{7404C4C4-E387-40EA-9FB6-54F7500F4E1D}" type="presParOf" srcId="{D2F729A5-7232-4AF7-B68C-03C59E4A3268}" destId="{1CA7DEA7-BA2A-4C2D-A240-45B39889768F}" srcOrd="2" destOrd="0" presId="urn:microsoft.com/office/officeart/2008/layout/LinedList"/>
    <dgm:cxn modelId="{8D277DAB-A853-401E-B673-349972211007}" type="presParOf" srcId="{D2F729A5-7232-4AF7-B68C-03C59E4A3268}" destId="{D9588C74-5430-4ECD-9683-BF804168ECFC}" srcOrd="3" destOrd="0" presId="urn:microsoft.com/office/officeart/2008/layout/LinedList"/>
    <dgm:cxn modelId="{E65D4C70-7B09-4326-B9DF-1C65FE17381D}" type="presParOf" srcId="{D9588C74-5430-4ECD-9683-BF804168ECFC}" destId="{3EE3B2CE-F20F-4F12-92E1-71FC24EEA9B5}" srcOrd="0" destOrd="0" presId="urn:microsoft.com/office/officeart/2008/layout/LinedList"/>
    <dgm:cxn modelId="{99C319E0-6EC8-4F2D-8464-FE2C3F52277E}" type="presParOf" srcId="{D9588C74-5430-4ECD-9683-BF804168ECFC}" destId="{7C955B3F-DD5C-44FB-B4D9-85CF028E6EB2}" srcOrd="1" destOrd="0" presId="urn:microsoft.com/office/officeart/2008/layout/LinedList"/>
    <dgm:cxn modelId="{465A3B7D-F4F4-420F-A854-CA67B715C9E5}" type="presParOf" srcId="{D2F729A5-7232-4AF7-B68C-03C59E4A3268}" destId="{C77AD11F-AA51-4080-AFA1-19F43EC88D54}" srcOrd="4" destOrd="0" presId="urn:microsoft.com/office/officeart/2008/layout/LinedList"/>
    <dgm:cxn modelId="{4B0D2315-A99B-447A-A712-6B5589834639}" type="presParOf" srcId="{D2F729A5-7232-4AF7-B68C-03C59E4A3268}" destId="{9B07BB72-EA47-4F8F-B26B-12C184C83E78}" srcOrd="5" destOrd="0" presId="urn:microsoft.com/office/officeart/2008/layout/LinedList"/>
    <dgm:cxn modelId="{A5666167-8108-4F34-882E-807428DCAA1F}" type="presParOf" srcId="{9B07BB72-EA47-4F8F-B26B-12C184C83E78}" destId="{08D4FB93-24BD-4E01-8A84-BE90621AB74C}" srcOrd="0" destOrd="0" presId="urn:microsoft.com/office/officeart/2008/layout/LinedList"/>
    <dgm:cxn modelId="{20AB7E92-5CA5-4EEB-981C-B7097903564D}" type="presParOf" srcId="{9B07BB72-EA47-4F8F-B26B-12C184C83E78}" destId="{CB653422-FE7B-42E9-AB6C-6679D8BB72C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FAC8CF-96AA-4E23-AE63-622AFC85C47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5B35C88-4397-44AF-9B80-61C672C174A8}">
      <dgm:prSet/>
      <dgm:spPr/>
      <dgm:t>
        <a:bodyPr/>
        <a:lstStyle/>
        <a:p>
          <a:r>
            <a:rPr lang="en-US"/>
            <a:t>It is unknown.</a:t>
          </a:r>
        </a:p>
      </dgm:t>
    </dgm:pt>
    <dgm:pt modelId="{46BF484D-E637-40EB-A0B5-3F6A9C08EE58}" type="parTrans" cxnId="{5A3C8886-0BA4-4D81-A97A-9A6CE9297FBD}">
      <dgm:prSet/>
      <dgm:spPr/>
      <dgm:t>
        <a:bodyPr/>
        <a:lstStyle/>
        <a:p>
          <a:endParaRPr lang="en-US"/>
        </a:p>
      </dgm:t>
    </dgm:pt>
    <dgm:pt modelId="{5F61C719-E52F-46F3-A539-1DD819BAE32C}" type="sibTrans" cxnId="{5A3C8886-0BA4-4D81-A97A-9A6CE9297FBD}">
      <dgm:prSet/>
      <dgm:spPr/>
      <dgm:t>
        <a:bodyPr/>
        <a:lstStyle/>
        <a:p>
          <a:endParaRPr lang="en-US"/>
        </a:p>
      </dgm:t>
    </dgm:pt>
    <dgm:pt modelId="{466C357B-ED80-4473-8C64-1B35EFACA1BC}">
      <dgm:prSet/>
      <dgm:spPr/>
      <dgm:t>
        <a:bodyPr/>
        <a:lstStyle/>
        <a:p>
          <a:r>
            <a:rPr lang="en-US" dirty="0"/>
            <a:t>Drugs can cause it-</a:t>
          </a:r>
          <a:r>
            <a:rPr lang="en-US" dirty="0" err="1"/>
            <a:t>streptomycin,chloroquine,methyldopa</a:t>
          </a:r>
          <a:r>
            <a:rPr lang="en-US" dirty="0"/>
            <a:t>, phenothiazine.</a:t>
          </a:r>
        </a:p>
      </dgm:t>
    </dgm:pt>
    <dgm:pt modelId="{317BE2B3-764A-4AFE-9287-4B116F542476}" type="parTrans" cxnId="{110BB92D-F6E6-4E4E-BB23-625390D28B6A}">
      <dgm:prSet/>
      <dgm:spPr/>
      <dgm:t>
        <a:bodyPr/>
        <a:lstStyle/>
        <a:p>
          <a:endParaRPr lang="en-US"/>
        </a:p>
      </dgm:t>
    </dgm:pt>
    <dgm:pt modelId="{CF209465-2A9D-4EF8-99F4-CCCB64EC9E9D}" type="sibTrans" cxnId="{110BB92D-F6E6-4E4E-BB23-625390D28B6A}">
      <dgm:prSet/>
      <dgm:spPr/>
      <dgm:t>
        <a:bodyPr/>
        <a:lstStyle/>
        <a:p>
          <a:endParaRPr lang="en-US"/>
        </a:p>
      </dgm:t>
    </dgm:pt>
    <dgm:pt modelId="{43EF5A3D-C598-4C9F-A3EF-5DE2504264DA}">
      <dgm:prSet/>
      <dgm:spPr/>
      <dgm:t>
        <a:bodyPr/>
        <a:lstStyle/>
        <a:p>
          <a:r>
            <a:rPr lang="en-US" dirty="0"/>
            <a:t>It has also been linked to ,bone marrow </a:t>
          </a:r>
          <a:r>
            <a:rPr lang="en-US" dirty="0" err="1"/>
            <a:t>transplant,hepatitis</a:t>
          </a:r>
          <a:r>
            <a:rPr lang="en-US" dirty="0"/>
            <a:t> B </a:t>
          </a:r>
          <a:r>
            <a:rPr lang="en-US" dirty="0" err="1"/>
            <a:t>infection,exposure</a:t>
          </a:r>
          <a:r>
            <a:rPr lang="en-US" dirty="0"/>
            <a:t> to </a:t>
          </a:r>
          <a:r>
            <a:rPr lang="en-US" dirty="0" err="1"/>
            <a:t>colour</a:t>
          </a:r>
          <a:r>
            <a:rPr lang="en-US" dirty="0"/>
            <a:t> film in </a:t>
          </a:r>
          <a:r>
            <a:rPr lang="en-US" dirty="0" err="1"/>
            <a:t>colour</a:t>
          </a:r>
          <a:r>
            <a:rPr lang="en-US" dirty="0"/>
            <a:t> film developers.</a:t>
          </a:r>
        </a:p>
      </dgm:t>
    </dgm:pt>
    <dgm:pt modelId="{B5E9929A-0BDE-4A43-8677-BDE4500DAB1A}" type="parTrans" cxnId="{97396499-A65A-45F0-A58E-B3C4269A7D47}">
      <dgm:prSet/>
      <dgm:spPr/>
      <dgm:t>
        <a:bodyPr/>
        <a:lstStyle/>
        <a:p>
          <a:endParaRPr lang="en-US"/>
        </a:p>
      </dgm:t>
    </dgm:pt>
    <dgm:pt modelId="{0A78F480-6757-453C-8E8A-E4CA1DD2D72E}" type="sibTrans" cxnId="{97396499-A65A-45F0-A58E-B3C4269A7D47}">
      <dgm:prSet/>
      <dgm:spPr/>
      <dgm:t>
        <a:bodyPr/>
        <a:lstStyle/>
        <a:p>
          <a:endParaRPr lang="en-US"/>
        </a:p>
      </dgm:t>
    </dgm:pt>
    <dgm:pt modelId="{8421B46B-0636-45A9-A7F0-3F07B5DF4731}" type="pres">
      <dgm:prSet presAssocID="{E8FAC8CF-96AA-4E23-AE63-622AFC85C476}" presName="linear" presStyleCnt="0">
        <dgm:presLayoutVars>
          <dgm:animLvl val="lvl"/>
          <dgm:resizeHandles val="exact"/>
        </dgm:presLayoutVars>
      </dgm:prSet>
      <dgm:spPr/>
    </dgm:pt>
    <dgm:pt modelId="{2CEEAD11-19A3-4FA2-830A-64308F5822B2}" type="pres">
      <dgm:prSet presAssocID="{C5B35C88-4397-44AF-9B80-61C672C174A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D6D9C4A-492E-450F-A960-F9F84670A923}" type="pres">
      <dgm:prSet presAssocID="{5F61C719-E52F-46F3-A539-1DD819BAE32C}" presName="spacer" presStyleCnt="0"/>
      <dgm:spPr/>
    </dgm:pt>
    <dgm:pt modelId="{5EE05268-85B5-4801-929B-F4BA760E204A}" type="pres">
      <dgm:prSet presAssocID="{466C357B-ED80-4473-8C64-1B35EFACA1B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6376125-83CD-4827-B62F-CB802A3DE602}" type="pres">
      <dgm:prSet presAssocID="{CF209465-2A9D-4EF8-99F4-CCCB64EC9E9D}" presName="spacer" presStyleCnt="0"/>
      <dgm:spPr/>
    </dgm:pt>
    <dgm:pt modelId="{F0AB90CF-D4F9-4482-8769-8C013FC0ECB4}" type="pres">
      <dgm:prSet presAssocID="{43EF5A3D-C598-4C9F-A3EF-5DE2504264D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2498920-F212-416D-B91F-E7B1382B1866}" type="presOf" srcId="{43EF5A3D-C598-4C9F-A3EF-5DE2504264DA}" destId="{F0AB90CF-D4F9-4482-8769-8C013FC0ECB4}" srcOrd="0" destOrd="0" presId="urn:microsoft.com/office/officeart/2005/8/layout/vList2"/>
    <dgm:cxn modelId="{110BB92D-F6E6-4E4E-BB23-625390D28B6A}" srcId="{E8FAC8CF-96AA-4E23-AE63-622AFC85C476}" destId="{466C357B-ED80-4473-8C64-1B35EFACA1BC}" srcOrd="1" destOrd="0" parTransId="{317BE2B3-764A-4AFE-9287-4B116F542476}" sibTransId="{CF209465-2A9D-4EF8-99F4-CCCB64EC9E9D}"/>
    <dgm:cxn modelId="{E98E877A-76CD-472F-A46C-96F2E73640F9}" type="presOf" srcId="{C5B35C88-4397-44AF-9B80-61C672C174A8}" destId="{2CEEAD11-19A3-4FA2-830A-64308F5822B2}" srcOrd="0" destOrd="0" presId="urn:microsoft.com/office/officeart/2005/8/layout/vList2"/>
    <dgm:cxn modelId="{5A3C8886-0BA4-4D81-A97A-9A6CE9297FBD}" srcId="{E8FAC8CF-96AA-4E23-AE63-622AFC85C476}" destId="{C5B35C88-4397-44AF-9B80-61C672C174A8}" srcOrd="0" destOrd="0" parTransId="{46BF484D-E637-40EB-A0B5-3F6A9C08EE58}" sibTransId="{5F61C719-E52F-46F3-A539-1DD819BAE32C}"/>
    <dgm:cxn modelId="{97396499-A65A-45F0-A58E-B3C4269A7D47}" srcId="{E8FAC8CF-96AA-4E23-AE63-622AFC85C476}" destId="{43EF5A3D-C598-4C9F-A3EF-5DE2504264DA}" srcOrd="2" destOrd="0" parTransId="{B5E9929A-0BDE-4A43-8677-BDE4500DAB1A}" sibTransId="{0A78F480-6757-453C-8E8A-E4CA1DD2D72E}"/>
    <dgm:cxn modelId="{3D5E8FA2-4EF2-4EB2-BBA3-3DC11C6A4229}" type="presOf" srcId="{466C357B-ED80-4473-8C64-1B35EFACA1BC}" destId="{5EE05268-85B5-4801-929B-F4BA760E204A}" srcOrd="0" destOrd="0" presId="urn:microsoft.com/office/officeart/2005/8/layout/vList2"/>
    <dgm:cxn modelId="{10F99EBE-9301-429F-9987-E9A4B623ECF7}" type="presOf" srcId="{E8FAC8CF-96AA-4E23-AE63-622AFC85C476}" destId="{8421B46B-0636-45A9-A7F0-3F07B5DF4731}" srcOrd="0" destOrd="0" presId="urn:microsoft.com/office/officeart/2005/8/layout/vList2"/>
    <dgm:cxn modelId="{90F87824-6C80-4F8F-9F1B-66E74B274B31}" type="presParOf" srcId="{8421B46B-0636-45A9-A7F0-3F07B5DF4731}" destId="{2CEEAD11-19A3-4FA2-830A-64308F5822B2}" srcOrd="0" destOrd="0" presId="urn:microsoft.com/office/officeart/2005/8/layout/vList2"/>
    <dgm:cxn modelId="{90F166E1-4910-4A6C-BB30-88E33DD0C92C}" type="presParOf" srcId="{8421B46B-0636-45A9-A7F0-3F07B5DF4731}" destId="{AD6D9C4A-492E-450F-A960-F9F84670A923}" srcOrd="1" destOrd="0" presId="urn:microsoft.com/office/officeart/2005/8/layout/vList2"/>
    <dgm:cxn modelId="{2A21D31A-BD8D-460D-A8B9-3C79CC24B92B}" type="presParOf" srcId="{8421B46B-0636-45A9-A7F0-3F07B5DF4731}" destId="{5EE05268-85B5-4801-929B-F4BA760E204A}" srcOrd="2" destOrd="0" presId="urn:microsoft.com/office/officeart/2005/8/layout/vList2"/>
    <dgm:cxn modelId="{CE6A933F-1E24-493F-BCC3-B9263072343B}" type="presParOf" srcId="{8421B46B-0636-45A9-A7F0-3F07B5DF4731}" destId="{D6376125-83CD-4827-B62F-CB802A3DE602}" srcOrd="3" destOrd="0" presId="urn:microsoft.com/office/officeart/2005/8/layout/vList2"/>
    <dgm:cxn modelId="{C4020790-5F16-46F3-B55D-D3A711095CE7}" type="presParOf" srcId="{8421B46B-0636-45A9-A7F0-3F07B5DF4731}" destId="{F0AB90CF-D4F9-4482-8769-8C013FC0ECB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1668C-3927-4B04-99F2-73AB9393417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F65885E-59B4-43CD-A563-C5D5CC2081B8}">
      <dgm:prSet/>
      <dgm:spPr/>
      <dgm:t>
        <a:bodyPr/>
        <a:lstStyle/>
        <a:p>
          <a:r>
            <a:rPr lang="en-US"/>
            <a:t>Is a self limiting  skin lesion that last 2-10 wks</a:t>
          </a:r>
        </a:p>
      </dgm:t>
    </dgm:pt>
    <dgm:pt modelId="{580F2129-8576-4F1E-8EC2-92FB435C8062}" type="parTrans" cxnId="{BDA6C0D0-8E84-4A84-BB79-9FA930FB0712}">
      <dgm:prSet/>
      <dgm:spPr/>
      <dgm:t>
        <a:bodyPr/>
        <a:lstStyle/>
        <a:p>
          <a:endParaRPr lang="en-US"/>
        </a:p>
      </dgm:t>
    </dgm:pt>
    <dgm:pt modelId="{001840FE-8D4C-439E-B34C-BD85550786F2}" type="sibTrans" cxnId="{BDA6C0D0-8E84-4A84-BB79-9FA930FB0712}">
      <dgm:prSet/>
      <dgm:spPr/>
      <dgm:t>
        <a:bodyPr/>
        <a:lstStyle/>
        <a:p>
          <a:endParaRPr lang="en-US"/>
        </a:p>
      </dgm:t>
    </dgm:pt>
    <dgm:pt modelId="{42072575-9025-4BC4-A624-F52500DDB55A}">
      <dgm:prSet/>
      <dgm:spPr/>
      <dgm:t>
        <a:bodyPr/>
        <a:lstStyle/>
        <a:p>
          <a:r>
            <a:rPr lang="en-US"/>
            <a:t>Resolves leaving hyperpigmented patches.</a:t>
          </a:r>
        </a:p>
      </dgm:t>
    </dgm:pt>
    <dgm:pt modelId="{AD1FDCED-66B1-438F-AE0D-FDD05E410550}" type="parTrans" cxnId="{4289100B-B120-497D-A421-F414C4E1B28E}">
      <dgm:prSet/>
      <dgm:spPr/>
      <dgm:t>
        <a:bodyPr/>
        <a:lstStyle/>
        <a:p>
          <a:endParaRPr lang="en-US"/>
        </a:p>
      </dgm:t>
    </dgm:pt>
    <dgm:pt modelId="{1845690A-2096-4FCE-973F-7E5AB56EDCC5}" type="sibTrans" cxnId="{4289100B-B120-497D-A421-F414C4E1B28E}">
      <dgm:prSet/>
      <dgm:spPr/>
      <dgm:t>
        <a:bodyPr/>
        <a:lstStyle/>
        <a:p>
          <a:endParaRPr lang="en-US"/>
        </a:p>
      </dgm:t>
    </dgm:pt>
    <dgm:pt modelId="{92679943-02FC-4D35-8D7A-7E7F32860169}" type="pres">
      <dgm:prSet presAssocID="{C161668C-3927-4B04-99F2-73AB9393417E}" presName="linear" presStyleCnt="0">
        <dgm:presLayoutVars>
          <dgm:animLvl val="lvl"/>
          <dgm:resizeHandles val="exact"/>
        </dgm:presLayoutVars>
      </dgm:prSet>
      <dgm:spPr/>
    </dgm:pt>
    <dgm:pt modelId="{654F2CC1-0E9B-4AE9-BE4D-3D800C4D58B2}" type="pres">
      <dgm:prSet presAssocID="{BF65885E-59B4-43CD-A563-C5D5CC2081B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88F7266-F39D-4D74-B442-5295BBC6BF41}" type="pres">
      <dgm:prSet presAssocID="{001840FE-8D4C-439E-B34C-BD85550786F2}" presName="spacer" presStyleCnt="0"/>
      <dgm:spPr/>
    </dgm:pt>
    <dgm:pt modelId="{C9D43A6A-F7FE-45E3-BDE2-4FBA0DD5C010}" type="pres">
      <dgm:prSet presAssocID="{42072575-9025-4BC4-A624-F52500DDB55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6311804-C8CC-427B-8AF6-F66AB13F3C53}" type="presOf" srcId="{BF65885E-59B4-43CD-A563-C5D5CC2081B8}" destId="{654F2CC1-0E9B-4AE9-BE4D-3D800C4D58B2}" srcOrd="0" destOrd="0" presId="urn:microsoft.com/office/officeart/2005/8/layout/vList2"/>
    <dgm:cxn modelId="{4289100B-B120-497D-A421-F414C4E1B28E}" srcId="{C161668C-3927-4B04-99F2-73AB9393417E}" destId="{42072575-9025-4BC4-A624-F52500DDB55A}" srcOrd="1" destOrd="0" parTransId="{AD1FDCED-66B1-438F-AE0D-FDD05E410550}" sibTransId="{1845690A-2096-4FCE-973F-7E5AB56EDCC5}"/>
    <dgm:cxn modelId="{66FE3A59-63D5-49A7-830A-74DC0AFED3C5}" type="presOf" srcId="{C161668C-3927-4B04-99F2-73AB9393417E}" destId="{92679943-02FC-4D35-8D7A-7E7F32860169}" srcOrd="0" destOrd="0" presId="urn:microsoft.com/office/officeart/2005/8/layout/vList2"/>
    <dgm:cxn modelId="{BDA6C0D0-8E84-4A84-BB79-9FA930FB0712}" srcId="{C161668C-3927-4B04-99F2-73AB9393417E}" destId="{BF65885E-59B4-43CD-A563-C5D5CC2081B8}" srcOrd="0" destOrd="0" parTransId="{580F2129-8576-4F1E-8EC2-92FB435C8062}" sibTransId="{001840FE-8D4C-439E-B34C-BD85550786F2}"/>
    <dgm:cxn modelId="{7696F5F1-0CFC-4FB0-B023-69808692B5A8}" type="presOf" srcId="{42072575-9025-4BC4-A624-F52500DDB55A}" destId="{C9D43A6A-F7FE-45E3-BDE2-4FBA0DD5C010}" srcOrd="0" destOrd="0" presId="urn:microsoft.com/office/officeart/2005/8/layout/vList2"/>
    <dgm:cxn modelId="{82879E8E-2584-4CA1-8067-D7011230A973}" type="presParOf" srcId="{92679943-02FC-4D35-8D7A-7E7F32860169}" destId="{654F2CC1-0E9B-4AE9-BE4D-3D800C4D58B2}" srcOrd="0" destOrd="0" presId="urn:microsoft.com/office/officeart/2005/8/layout/vList2"/>
    <dgm:cxn modelId="{619595CD-937D-41D7-829A-C0822EB0FEC7}" type="presParOf" srcId="{92679943-02FC-4D35-8D7A-7E7F32860169}" destId="{388F7266-F39D-4D74-B442-5295BBC6BF41}" srcOrd="1" destOrd="0" presId="urn:microsoft.com/office/officeart/2005/8/layout/vList2"/>
    <dgm:cxn modelId="{2393B978-BB68-4DEF-AB35-CC2BC218AAAB}" type="presParOf" srcId="{92679943-02FC-4D35-8D7A-7E7F32860169}" destId="{C9D43A6A-F7FE-45E3-BDE2-4FBA0DD5C01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30341E-9F54-4B89-A6D5-27892A29541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330910-8C0D-46F9-9190-31BD5543CB1C}">
      <dgm:prSet/>
      <dgm:spPr/>
      <dgm:t>
        <a:bodyPr/>
        <a:lstStyle/>
        <a:p>
          <a:r>
            <a:rPr lang="en-US"/>
            <a:t>Guttate psoriasis</a:t>
          </a:r>
        </a:p>
      </dgm:t>
    </dgm:pt>
    <dgm:pt modelId="{B74500BD-B061-4BA6-ACF7-869B7A84DCBF}" type="parTrans" cxnId="{867D2031-1B75-497B-8518-A9809B34B126}">
      <dgm:prSet/>
      <dgm:spPr/>
      <dgm:t>
        <a:bodyPr/>
        <a:lstStyle/>
        <a:p>
          <a:endParaRPr lang="en-US"/>
        </a:p>
      </dgm:t>
    </dgm:pt>
    <dgm:pt modelId="{199C8724-B2D3-443B-95CA-C51FD148966E}" type="sibTrans" cxnId="{867D2031-1B75-497B-8518-A9809B34B126}">
      <dgm:prSet/>
      <dgm:spPr/>
      <dgm:t>
        <a:bodyPr/>
        <a:lstStyle/>
        <a:p>
          <a:endParaRPr lang="en-US"/>
        </a:p>
      </dgm:t>
    </dgm:pt>
    <dgm:pt modelId="{F5D5D3DE-24F0-4B72-9A34-FE549EC53076}">
      <dgm:prSet/>
      <dgm:spPr/>
      <dgm:t>
        <a:bodyPr/>
        <a:lstStyle/>
        <a:p>
          <a:r>
            <a:rPr lang="en-US"/>
            <a:t>Tinea corporis</a:t>
          </a:r>
        </a:p>
      </dgm:t>
    </dgm:pt>
    <dgm:pt modelId="{1A150338-C8C8-4156-B04F-3BD2A53B3E97}" type="parTrans" cxnId="{BC8EAC7B-357A-4C06-B033-800B12302715}">
      <dgm:prSet/>
      <dgm:spPr/>
      <dgm:t>
        <a:bodyPr/>
        <a:lstStyle/>
        <a:p>
          <a:endParaRPr lang="en-US"/>
        </a:p>
      </dgm:t>
    </dgm:pt>
    <dgm:pt modelId="{C4EAD6E5-9777-4C58-A9A6-1FB0F0B75799}" type="sibTrans" cxnId="{BC8EAC7B-357A-4C06-B033-800B12302715}">
      <dgm:prSet/>
      <dgm:spPr/>
      <dgm:t>
        <a:bodyPr/>
        <a:lstStyle/>
        <a:p>
          <a:endParaRPr lang="en-US"/>
        </a:p>
      </dgm:t>
    </dgm:pt>
    <dgm:pt modelId="{C5E8341C-A09F-4CBA-8C6C-42DB988DED55}">
      <dgm:prSet/>
      <dgm:spPr/>
      <dgm:t>
        <a:bodyPr/>
        <a:lstStyle/>
        <a:p>
          <a:r>
            <a:rPr lang="en-US"/>
            <a:t>Pityriasis versicolor</a:t>
          </a:r>
        </a:p>
      </dgm:t>
    </dgm:pt>
    <dgm:pt modelId="{B8B1BF2A-0BB7-49CA-8F68-8307FDD43902}" type="parTrans" cxnId="{4D98283C-485E-44F3-B0ED-D4E6B1FAEF4F}">
      <dgm:prSet/>
      <dgm:spPr/>
      <dgm:t>
        <a:bodyPr/>
        <a:lstStyle/>
        <a:p>
          <a:endParaRPr lang="en-US"/>
        </a:p>
      </dgm:t>
    </dgm:pt>
    <dgm:pt modelId="{C5FEAF76-8B00-461F-AD5E-589C335ED560}" type="sibTrans" cxnId="{4D98283C-485E-44F3-B0ED-D4E6B1FAEF4F}">
      <dgm:prSet/>
      <dgm:spPr/>
      <dgm:t>
        <a:bodyPr/>
        <a:lstStyle/>
        <a:p>
          <a:endParaRPr lang="en-US"/>
        </a:p>
      </dgm:t>
    </dgm:pt>
    <dgm:pt modelId="{B9BFA4F2-62DB-41D0-BB11-41210D1B6235}" type="pres">
      <dgm:prSet presAssocID="{5D30341E-9F54-4B89-A6D5-27892A295414}" presName="linear" presStyleCnt="0">
        <dgm:presLayoutVars>
          <dgm:animLvl val="lvl"/>
          <dgm:resizeHandles val="exact"/>
        </dgm:presLayoutVars>
      </dgm:prSet>
      <dgm:spPr/>
    </dgm:pt>
    <dgm:pt modelId="{FFADA592-A4CC-4EA0-85B6-E489DA8F329A}" type="pres">
      <dgm:prSet presAssocID="{3E330910-8C0D-46F9-9190-31BD5543CB1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F0967F5-D50A-45E3-9E7C-CDA07BDB7D5A}" type="pres">
      <dgm:prSet presAssocID="{199C8724-B2D3-443B-95CA-C51FD148966E}" presName="spacer" presStyleCnt="0"/>
      <dgm:spPr/>
    </dgm:pt>
    <dgm:pt modelId="{19D8AE6C-D201-4011-AC74-88EE977EA609}" type="pres">
      <dgm:prSet presAssocID="{F5D5D3DE-24F0-4B72-9A34-FE549EC5307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4C1CAB7-6226-43D9-A7E9-0E964C470E46}" type="pres">
      <dgm:prSet presAssocID="{C4EAD6E5-9777-4C58-A9A6-1FB0F0B75799}" presName="spacer" presStyleCnt="0"/>
      <dgm:spPr/>
    </dgm:pt>
    <dgm:pt modelId="{EDD21B4D-140E-4837-AF45-6D19B7C44166}" type="pres">
      <dgm:prSet presAssocID="{C5E8341C-A09F-4CBA-8C6C-42DB988DED5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67D2031-1B75-497B-8518-A9809B34B126}" srcId="{5D30341E-9F54-4B89-A6D5-27892A295414}" destId="{3E330910-8C0D-46F9-9190-31BD5543CB1C}" srcOrd="0" destOrd="0" parTransId="{B74500BD-B061-4BA6-ACF7-869B7A84DCBF}" sibTransId="{199C8724-B2D3-443B-95CA-C51FD148966E}"/>
    <dgm:cxn modelId="{4D98283C-485E-44F3-B0ED-D4E6B1FAEF4F}" srcId="{5D30341E-9F54-4B89-A6D5-27892A295414}" destId="{C5E8341C-A09F-4CBA-8C6C-42DB988DED55}" srcOrd="2" destOrd="0" parTransId="{B8B1BF2A-0BB7-49CA-8F68-8307FDD43902}" sibTransId="{C5FEAF76-8B00-461F-AD5E-589C335ED560}"/>
    <dgm:cxn modelId="{68FAD550-C5F9-4FF0-8E61-C4899454272C}" type="presOf" srcId="{C5E8341C-A09F-4CBA-8C6C-42DB988DED55}" destId="{EDD21B4D-140E-4837-AF45-6D19B7C44166}" srcOrd="0" destOrd="0" presId="urn:microsoft.com/office/officeart/2005/8/layout/vList2"/>
    <dgm:cxn modelId="{1B304354-6AAE-4B1A-B875-69F0DF74C96E}" type="presOf" srcId="{3E330910-8C0D-46F9-9190-31BD5543CB1C}" destId="{FFADA592-A4CC-4EA0-85B6-E489DA8F329A}" srcOrd="0" destOrd="0" presId="urn:microsoft.com/office/officeart/2005/8/layout/vList2"/>
    <dgm:cxn modelId="{BC8EAC7B-357A-4C06-B033-800B12302715}" srcId="{5D30341E-9F54-4B89-A6D5-27892A295414}" destId="{F5D5D3DE-24F0-4B72-9A34-FE549EC53076}" srcOrd="1" destOrd="0" parTransId="{1A150338-C8C8-4156-B04F-3BD2A53B3E97}" sibTransId="{C4EAD6E5-9777-4C58-A9A6-1FB0F0B75799}"/>
    <dgm:cxn modelId="{883500B1-0C81-4937-96E0-C74E99EF9A51}" type="presOf" srcId="{F5D5D3DE-24F0-4B72-9A34-FE549EC53076}" destId="{19D8AE6C-D201-4011-AC74-88EE977EA609}" srcOrd="0" destOrd="0" presId="urn:microsoft.com/office/officeart/2005/8/layout/vList2"/>
    <dgm:cxn modelId="{879038F2-7C21-4065-8014-1A5C518AFE41}" type="presOf" srcId="{5D30341E-9F54-4B89-A6D5-27892A295414}" destId="{B9BFA4F2-62DB-41D0-BB11-41210D1B6235}" srcOrd="0" destOrd="0" presId="urn:microsoft.com/office/officeart/2005/8/layout/vList2"/>
    <dgm:cxn modelId="{8EA83F87-1723-4FAB-B140-16C41D46A2BD}" type="presParOf" srcId="{B9BFA4F2-62DB-41D0-BB11-41210D1B6235}" destId="{FFADA592-A4CC-4EA0-85B6-E489DA8F329A}" srcOrd="0" destOrd="0" presId="urn:microsoft.com/office/officeart/2005/8/layout/vList2"/>
    <dgm:cxn modelId="{1F52979E-FE02-4D03-B752-ED440EB3D7AB}" type="presParOf" srcId="{B9BFA4F2-62DB-41D0-BB11-41210D1B6235}" destId="{EF0967F5-D50A-45E3-9E7C-CDA07BDB7D5A}" srcOrd="1" destOrd="0" presId="urn:microsoft.com/office/officeart/2005/8/layout/vList2"/>
    <dgm:cxn modelId="{CFBD0029-5A17-4961-B013-FA019F6D7EDE}" type="presParOf" srcId="{B9BFA4F2-62DB-41D0-BB11-41210D1B6235}" destId="{19D8AE6C-D201-4011-AC74-88EE977EA609}" srcOrd="2" destOrd="0" presId="urn:microsoft.com/office/officeart/2005/8/layout/vList2"/>
    <dgm:cxn modelId="{13EE307F-629C-4CFC-8993-3895D2C45FF6}" type="presParOf" srcId="{B9BFA4F2-62DB-41D0-BB11-41210D1B6235}" destId="{04C1CAB7-6226-43D9-A7E9-0E964C470E46}" srcOrd="3" destOrd="0" presId="urn:microsoft.com/office/officeart/2005/8/layout/vList2"/>
    <dgm:cxn modelId="{53EF5836-1D98-4311-A2BB-253B6F58BD46}" type="presParOf" srcId="{B9BFA4F2-62DB-41D0-BB11-41210D1B6235}" destId="{EDD21B4D-140E-4837-AF45-6D19B7C4416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F5B10CF-379F-4FC4-9B7A-9B4527D74FB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2604456-540B-4C39-B3DA-69FC9625EA56}">
      <dgm:prSet/>
      <dgm:spPr/>
      <dgm:t>
        <a:bodyPr/>
        <a:lstStyle/>
        <a:p>
          <a:r>
            <a:rPr lang="en-US" dirty="0"/>
            <a:t>VDRL</a:t>
          </a:r>
          <a:r>
            <a:rPr lang="en-US" dirty="0">
              <a:sym typeface="Wingdings" panose="05000000000000000000" pitchFamily="2" charset="2"/>
            </a:rPr>
            <a:t> to exclude syphilis </a:t>
          </a:r>
          <a:endParaRPr lang="en-US" dirty="0"/>
        </a:p>
      </dgm:t>
    </dgm:pt>
    <dgm:pt modelId="{95A90A37-DA2F-4D3C-84D2-DBDE163A0AE6}" type="parTrans" cxnId="{C44CEBAB-AA54-432F-B819-A7324CF028FA}">
      <dgm:prSet/>
      <dgm:spPr/>
      <dgm:t>
        <a:bodyPr/>
        <a:lstStyle/>
        <a:p>
          <a:endParaRPr lang="en-US"/>
        </a:p>
      </dgm:t>
    </dgm:pt>
    <dgm:pt modelId="{E2EB9E78-EBB0-4DBF-91A1-806DEA88E92C}" type="sibTrans" cxnId="{C44CEBAB-AA54-432F-B819-A7324CF028FA}">
      <dgm:prSet/>
      <dgm:spPr/>
      <dgm:t>
        <a:bodyPr/>
        <a:lstStyle/>
        <a:p>
          <a:endParaRPr lang="en-US"/>
        </a:p>
      </dgm:t>
    </dgm:pt>
    <dgm:pt modelId="{78EA580D-C786-4C4F-BC13-3D0CB7E05F40}">
      <dgm:prSet/>
      <dgm:spPr/>
      <dgm:t>
        <a:bodyPr/>
        <a:lstStyle/>
        <a:p>
          <a:r>
            <a:rPr lang="en-US"/>
            <a:t>Microscopic examination of scales to role out tinea corporis &amp; pityriasis versicolor.</a:t>
          </a:r>
        </a:p>
      </dgm:t>
    </dgm:pt>
    <dgm:pt modelId="{B556BF2B-8EF6-41F1-9F23-D26B661B14DD}" type="parTrans" cxnId="{4B3907F5-65A2-41D0-90B9-5A258A475453}">
      <dgm:prSet/>
      <dgm:spPr/>
      <dgm:t>
        <a:bodyPr/>
        <a:lstStyle/>
        <a:p>
          <a:endParaRPr lang="en-US"/>
        </a:p>
      </dgm:t>
    </dgm:pt>
    <dgm:pt modelId="{B006879E-81CE-4E3F-B7F5-F655458C2B73}" type="sibTrans" cxnId="{4B3907F5-65A2-41D0-90B9-5A258A475453}">
      <dgm:prSet/>
      <dgm:spPr/>
      <dgm:t>
        <a:bodyPr/>
        <a:lstStyle/>
        <a:p>
          <a:endParaRPr lang="en-US"/>
        </a:p>
      </dgm:t>
    </dgm:pt>
    <dgm:pt modelId="{07562396-9CC5-4B63-9CE5-37F712911421}" type="pres">
      <dgm:prSet presAssocID="{DF5B10CF-379F-4FC4-9B7A-9B4527D74FB7}" presName="linear" presStyleCnt="0">
        <dgm:presLayoutVars>
          <dgm:animLvl val="lvl"/>
          <dgm:resizeHandles val="exact"/>
        </dgm:presLayoutVars>
      </dgm:prSet>
      <dgm:spPr/>
    </dgm:pt>
    <dgm:pt modelId="{85468F42-078B-4F7B-9274-5FFF33C72BDE}" type="pres">
      <dgm:prSet presAssocID="{A2604456-540B-4C39-B3DA-69FC9625EA5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50421F7-7FE9-42AE-82C8-D27AC6279022}" type="pres">
      <dgm:prSet presAssocID="{E2EB9E78-EBB0-4DBF-91A1-806DEA88E92C}" presName="spacer" presStyleCnt="0"/>
      <dgm:spPr/>
    </dgm:pt>
    <dgm:pt modelId="{1690F73F-7D14-4A67-BA1B-DF2F2AE53E4B}" type="pres">
      <dgm:prSet presAssocID="{78EA580D-C786-4C4F-BC13-3D0CB7E05F4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AE19B08-AA82-4211-9513-2656A37DA467}" type="presOf" srcId="{78EA580D-C786-4C4F-BC13-3D0CB7E05F40}" destId="{1690F73F-7D14-4A67-BA1B-DF2F2AE53E4B}" srcOrd="0" destOrd="0" presId="urn:microsoft.com/office/officeart/2005/8/layout/vList2"/>
    <dgm:cxn modelId="{A4EBE240-7DAC-4A4E-A893-2642BADA4D9D}" type="presOf" srcId="{DF5B10CF-379F-4FC4-9B7A-9B4527D74FB7}" destId="{07562396-9CC5-4B63-9CE5-37F712911421}" srcOrd="0" destOrd="0" presId="urn:microsoft.com/office/officeart/2005/8/layout/vList2"/>
    <dgm:cxn modelId="{C44CEBAB-AA54-432F-B819-A7324CF028FA}" srcId="{DF5B10CF-379F-4FC4-9B7A-9B4527D74FB7}" destId="{A2604456-540B-4C39-B3DA-69FC9625EA56}" srcOrd="0" destOrd="0" parTransId="{95A90A37-DA2F-4D3C-84D2-DBDE163A0AE6}" sibTransId="{E2EB9E78-EBB0-4DBF-91A1-806DEA88E92C}"/>
    <dgm:cxn modelId="{695E32AC-A6E5-4DAF-BACE-3691253BE21D}" type="presOf" srcId="{A2604456-540B-4C39-B3DA-69FC9625EA56}" destId="{85468F42-078B-4F7B-9274-5FFF33C72BDE}" srcOrd="0" destOrd="0" presId="urn:microsoft.com/office/officeart/2005/8/layout/vList2"/>
    <dgm:cxn modelId="{4B3907F5-65A2-41D0-90B9-5A258A475453}" srcId="{DF5B10CF-379F-4FC4-9B7A-9B4527D74FB7}" destId="{78EA580D-C786-4C4F-BC13-3D0CB7E05F40}" srcOrd="1" destOrd="0" parTransId="{B556BF2B-8EF6-41F1-9F23-D26B661B14DD}" sibTransId="{B006879E-81CE-4E3F-B7F5-F655458C2B73}"/>
    <dgm:cxn modelId="{E81680A6-2F34-429A-B337-15055381E9E2}" type="presParOf" srcId="{07562396-9CC5-4B63-9CE5-37F712911421}" destId="{85468F42-078B-4F7B-9274-5FFF33C72BDE}" srcOrd="0" destOrd="0" presId="urn:microsoft.com/office/officeart/2005/8/layout/vList2"/>
    <dgm:cxn modelId="{EA6617CF-5597-414E-A27E-FD62BBDD54A5}" type="presParOf" srcId="{07562396-9CC5-4B63-9CE5-37F712911421}" destId="{250421F7-7FE9-42AE-82C8-D27AC6279022}" srcOrd="1" destOrd="0" presId="urn:microsoft.com/office/officeart/2005/8/layout/vList2"/>
    <dgm:cxn modelId="{92EBFED5-F57D-44C7-8575-DCE3344B4497}" type="presParOf" srcId="{07562396-9CC5-4B63-9CE5-37F712911421}" destId="{1690F73F-7D14-4A67-BA1B-DF2F2AE53E4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2ECDE6-F4BE-49BE-A5EB-E620A92CC39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A3F4C03-4D4F-44BA-BFB3-1A670E826AE2}">
      <dgm:prSet/>
      <dgm:spPr/>
      <dgm:t>
        <a:bodyPr/>
        <a:lstStyle/>
        <a:p>
          <a:r>
            <a:rPr lang="en-US"/>
            <a:t>No treatment </a:t>
          </a:r>
        </a:p>
      </dgm:t>
    </dgm:pt>
    <dgm:pt modelId="{3D452614-9004-4CD7-8BEC-096E83D9B5A1}" type="parTrans" cxnId="{70649E49-2C67-4345-A042-7497476D7565}">
      <dgm:prSet/>
      <dgm:spPr/>
      <dgm:t>
        <a:bodyPr/>
        <a:lstStyle/>
        <a:p>
          <a:endParaRPr lang="en-US"/>
        </a:p>
      </dgm:t>
    </dgm:pt>
    <dgm:pt modelId="{60289A80-5909-44EE-BD30-EC2C316B7FF3}" type="sibTrans" cxnId="{70649E49-2C67-4345-A042-7497476D7565}">
      <dgm:prSet/>
      <dgm:spPr/>
      <dgm:t>
        <a:bodyPr/>
        <a:lstStyle/>
        <a:p>
          <a:endParaRPr lang="en-US"/>
        </a:p>
      </dgm:t>
    </dgm:pt>
    <dgm:pt modelId="{D6C517D9-1A27-46B8-928C-57E0BDD9E4DF}">
      <dgm:prSet/>
      <dgm:spPr/>
      <dgm:t>
        <a:bodyPr/>
        <a:lstStyle/>
        <a:p>
          <a:r>
            <a:rPr lang="en-US"/>
            <a:t>reassurance</a:t>
          </a:r>
        </a:p>
      </dgm:t>
    </dgm:pt>
    <dgm:pt modelId="{7DD13B12-4B0D-4056-B996-4D0D95F8A88B}" type="parTrans" cxnId="{099C840E-E830-40EB-914B-F5865B2314B7}">
      <dgm:prSet/>
      <dgm:spPr/>
      <dgm:t>
        <a:bodyPr/>
        <a:lstStyle/>
        <a:p>
          <a:endParaRPr lang="en-US"/>
        </a:p>
      </dgm:t>
    </dgm:pt>
    <dgm:pt modelId="{0020B458-8274-4349-A471-848C508B558C}" type="sibTrans" cxnId="{099C840E-E830-40EB-914B-F5865B2314B7}">
      <dgm:prSet/>
      <dgm:spPr/>
      <dgm:t>
        <a:bodyPr/>
        <a:lstStyle/>
        <a:p>
          <a:endParaRPr lang="en-US"/>
        </a:p>
      </dgm:t>
    </dgm:pt>
    <dgm:pt modelId="{43E4D4A2-897C-4822-9698-AF0A7E35BEB6}">
      <dgm:prSet/>
      <dgm:spPr/>
      <dgm:t>
        <a:bodyPr/>
        <a:lstStyle/>
        <a:p>
          <a:r>
            <a:rPr lang="en-US"/>
            <a:t>But in severe cases we can give:</a:t>
          </a:r>
        </a:p>
      </dgm:t>
    </dgm:pt>
    <dgm:pt modelId="{7C7B5EFE-67A2-45D3-9CEC-71EC85AC22DD}" type="parTrans" cxnId="{76F5697B-1CD0-4652-B2A9-51FA92CDA9AC}">
      <dgm:prSet/>
      <dgm:spPr/>
      <dgm:t>
        <a:bodyPr/>
        <a:lstStyle/>
        <a:p>
          <a:endParaRPr lang="en-US"/>
        </a:p>
      </dgm:t>
    </dgm:pt>
    <dgm:pt modelId="{4E61AACB-A8BE-45B8-9615-095C8AFAA753}" type="sibTrans" cxnId="{76F5697B-1CD0-4652-B2A9-51FA92CDA9AC}">
      <dgm:prSet/>
      <dgm:spPr/>
      <dgm:t>
        <a:bodyPr/>
        <a:lstStyle/>
        <a:p>
          <a:endParaRPr lang="en-US"/>
        </a:p>
      </dgm:t>
    </dgm:pt>
    <dgm:pt modelId="{74820DB7-7CED-4CCC-A3F1-8AA3BAD3D393}">
      <dgm:prSet/>
      <dgm:spPr/>
      <dgm:t>
        <a:bodyPr/>
        <a:lstStyle/>
        <a:p>
          <a:r>
            <a:rPr lang="en-US"/>
            <a:t>Steroid.</a:t>
          </a:r>
        </a:p>
      </dgm:t>
    </dgm:pt>
    <dgm:pt modelId="{EA5F9A1B-DF1B-4D68-B261-C03E16278250}" type="parTrans" cxnId="{CBCB91C5-8F60-46E9-B2DB-A16388659BC6}">
      <dgm:prSet/>
      <dgm:spPr/>
      <dgm:t>
        <a:bodyPr/>
        <a:lstStyle/>
        <a:p>
          <a:endParaRPr lang="en-US"/>
        </a:p>
      </dgm:t>
    </dgm:pt>
    <dgm:pt modelId="{D6DD27E0-8153-4C55-AFE5-63C088C6859A}" type="sibTrans" cxnId="{CBCB91C5-8F60-46E9-B2DB-A16388659BC6}">
      <dgm:prSet/>
      <dgm:spPr/>
      <dgm:t>
        <a:bodyPr/>
        <a:lstStyle/>
        <a:p>
          <a:endParaRPr lang="en-US"/>
        </a:p>
      </dgm:t>
    </dgm:pt>
    <dgm:pt modelId="{2B93C191-71C3-4A62-9B1C-003238ECE6A5}">
      <dgm:prSet/>
      <dgm:spPr/>
      <dgm:t>
        <a:bodyPr/>
        <a:lstStyle/>
        <a:p>
          <a:r>
            <a:rPr lang="en-US"/>
            <a:t>Calamine lotion.</a:t>
          </a:r>
        </a:p>
      </dgm:t>
    </dgm:pt>
    <dgm:pt modelId="{D0E0FD9B-76B8-47AD-84B5-8AD99B74D58F}" type="parTrans" cxnId="{07E219CE-118C-431E-9DD1-26D146EC05FA}">
      <dgm:prSet/>
      <dgm:spPr/>
      <dgm:t>
        <a:bodyPr/>
        <a:lstStyle/>
        <a:p>
          <a:endParaRPr lang="en-US"/>
        </a:p>
      </dgm:t>
    </dgm:pt>
    <dgm:pt modelId="{C4E6402A-4E58-4A7F-8C9B-FF5DDCB9800B}" type="sibTrans" cxnId="{07E219CE-118C-431E-9DD1-26D146EC05FA}">
      <dgm:prSet/>
      <dgm:spPr/>
      <dgm:t>
        <a:bodyPr/>
        <a:lstStyle/>
        <a:p>
          <a:endParaRPr lang="en-US"/>
        </a:p>
      </dgm:t>
    </dgm:pt>
    <dgm:pt modelId="{6AFA3C1E-7FA2-49A8-A168-EBD2B21D331A}">
      <dgm:prSet/>
      <dgm:spPr/>
      <dgm:t>
        <a:bodyPr/>
        <a:lstStyle/>
        <a:p>
          <a:r>
            <a:rPr lang="en-US"/>
            <a:t>1% salicyclic acid  in white paraffin- to reduce scaling.</a:t>
          </a:r>
        </a:p>
      </dgm:t>
    </dgm:pt>
    <dgm:pt modelId="{307141D3-675C-4478-97DC-2C0CCFC16232}" type="parTrans" cxnId="{B98183DE-D175-496C-9672-25EE6416959A}">
      <dgm:prSet/>
      <dgm:spPr/>
      <dgm:t>
        <a:bodyPr/>
        <a:lstStyle/>
        <a:p>
          <a:endParaRPr lang="en-US"/>
        </a:p>
      </dgm:t>
    </dgm:pt>
    <dgm:pt modelId="{47BFFD32-1C1B-4483-B7BF-A64B5A833DD1}" type="sibTrans" cxnId="{B98183DE-D175-496C-9672-25EE6416959A}">
      <dgm:prSet/>
      <dgm:spPr/>
      <dgm:t>
        <a:bodyPr/>
        <a:lstStyle/>
        <a:p>
          <a:endParaRPr lang="en-US"/>
        </a:p>
      </dgm:t>
    </dgm:pt>
    <dgm:pt modelId="{D2A690CD-8326-456C-8155-1A30A5EC21D6}" type="pres">
      <dgm:prSet presAssocID="{332ECDE6-F4BE-49BE-A5EB-E620A92CC39D}" presName="linear" presStyleCnt="0">
        <dgm:presLayoutVars>
          <dgm:animLvl val="lvl"/>
          <dgm:resizeHandles val="exact"/>
        </dgm:presLayoutVars>
      </dgm:prSet>
      <dgm:spPr/>
    </dgm:pt>
    <dgm:pt modelId="{B12BC1E9-64F8-4E55-A97D-3CD9CFC03FB2}" type="pres">
      <dgm:prSet presAssocID="{9A3F4C03-4D4F-44BA-BFB3-1A670E826AE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F1E1EF1-C2AD-4428-90A0-5CA87C6D1A00}" type="pres">
      <dgm:prSet presAssocID="{60289A80-5909-44EE-BD30-EC2C316B7FF3}" presName="spacer" presStyleCnt="0"/>
      <dgm:spPr/>
    </dgm:pt>
    <dgm:pt modelId="{AABC52FB-3ECF-4F2D-ABE3-177064E24909}" type="pres">
      <dgm:prSet presAssocID="{D6C517D9-1A27-46B8-928C-57E0BDD9E4D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BE8D7C1-5468-408C-987B-64B501D31937}" type="pres">
      <dgm:prSet presAssocID="{0020B458-8274-4349-A471-848C508B558C}" presName="spacer" presStyleCnt="0"/>
      <dgm:spPr/>
    </dgm:pt>
    <dgm:pt modelId="{6FD2FB71-7990-4DA0-95D4-843879694EA0}" type="pres">
      <dgm:prSet presAssocID="{43E4D4A2-897C-4822-9698-AF0A7E35BEB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F0A6BA0-BCA4-409B-9AD7-CE008085F521}" type="pres">
      <dgm:prSet presAssocID="{43E4D4A2-897C-4822-9698-AF0A7E35BEB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99C840E-E830-40EB-914B-F5865B2314B7}" srcId="{332ECDE6-F4BE-49BE-A5EB-E620A92CC39D}" destId="{D6C517D9-1A27-46B8-928C-57E0BDD9E4DF}" srcOrd="1" destOrd="0" parTransId="{7DD13B12-4B0D-4056-B996-4D0D95F8A88B}" sibTransId="{0020B458-8274-4349-A471-848C508B558C}"/>
    <dgm:cxn modelId="{70649E49-2C67-4345-A042-7497476D7565}" srcId="{332ECDE6-F4BE-49BE-A5EB-E620A92CC39D}" destId="{9A3F4C03-4D4F-44BA-BFB3-1A670E826AE2}" srcOrd="0" destOrd="0" parTransId="{3D452614-9004-4CD7-8BEC-096E83D9B5A1}" sibTransId="{60289A80-5909-44EE-BD30-EC2C316B7FF3}"/>
    <dgm:cxn modelId="{DB2EBE57-CF56-45AF-ABE2-1774BB4172FE}" type="presOf" srcId="{9A3F4C03-4D4F-44BA-BFB3-1A670E826AE2}" destId="{B12BC1E9-64F8-4E55-A97D-3CD9CFC03FB2}" srcOrd="0" destOrd="0" presId="urn:microsoft.com/office/officeart/2005/8/layout/vList2"/>
    <dgm:cxn modelId="{76F5697B-1CD0-4652-B2A9-51FA92CDA9AC}" srcId="{332ECDE6-F4BE-49BE-A5EB-E620A92CC39D}" destId="{43E4D4A2-897C-4822-9698-AF0A7E35BEB6}" srcOrd="2" destOrd="0" parTransId="{7C7B5EFE-67A2-45D3-9CEC-71EC85AC22DD}" sibTransId="{4E61AACB-A8BE-45B8-9615-095C8AFAA753}"/>
    <dgm:cxn modelId="{68724399-8BB8-4879-BE6E-3E889709D63B}" type="presOf" srcId="{6AFA3C1E-7FA2-49A8-A168-EBD2B21D331A}" destId="{6F0A6BA0-BCA4-409B-9AD7-CE008085F521}" srcOrd="0" destOrd="2" presId="urn:microsoft.com/office/officeart/2005/8/layout/vList2"/>
    <dgm:cxn modelId="{6694FFA4-BB54-459D-B0FC-989E42F0E4ED}" type="presOf" srcId="{43E4D4A2-897C-4822-9698-AF0A7E35BEB6}" destId="{6FD2FB71-7990-4DA0-95D4-843879694EA0}" srcOrd="0" destOrd="0" presId="urn:microsoft.com/office/officeart/2005/8/layout/vList2"/>
    <dgm:cxn modelId="{534C7CBC-5F8A-41FE-B0A3-58DC6E4464D3}" type="presOf" srcId="{74820DB7-7CED-4CCC-A3F1-8AA3BAD3D393}" destId="{6F0A6BA0-BCA4-409B-9AD7-CE008085F521}" srcOrd="0" destOrd="0" presId="urn:microsoft.com/office/officeart/2005/8/layout/vList2"/>
    <dgm:cxn modelId="{CBCB91C5-8F60-46E9-B2DB-A16388659BC6}" srcId="{43E4D4A2-897C-4822-9698-AF0A7E35BEB6}" destId="{74820DB7-7CED-4CCC-A3F1-8AA3BAD3D393}" srcOrd="0" destOrd="0" parTransId="{EA5F9A1B-DF1B-4D68-B261-C03E16278250}" sibTransId="{D6DD27E0-8153-4C55-AFE5-63C088C6859A}"/>
    <dgm:cxn modelId="{07E219CE-118C-431E-9DD1-26D146EC05FA}" srcId="{43E4D4A2-897C-4822-9698-AF0A7E35BEB6}" destId="{2B93C191-71C3-4A62-9B1C-003238ECE6A5}" srcOrd="1" destOrd="0" parTransId="{D0E0FD9B-76B8-47AD-84B5-8AD99B74D58F}" sibTransId="{C4E6402A-4E58-4A7F-8C9B-FF5DDCB9800B}"/>
    <dgm:cxn modelId="{2FDFE5D9-9050-4CF0-BFDD-D8E059D4D8D3}" type="presOf" srcId="{2B93C191-71C3-4A62-9B1C-003238ECE6A5}" destId="{6F0A6BA0-BCA4-409B-9AD7-CE008085F521}" srcOrd="0" destOrd="1" presId="urn:microsoft.com/office/officeart/2005/8/layout/vList2"/>
    <dgm:cxn modelId="{B98183DE-D175-496C-9672-25EE6416959A}" srcId="{43E4D4A2-897C-4822-9698-AF0A7E35BEB6}" destId="{6AFA3C1E-7FA2-49A8-A168-EBD2B21D331A}" srcOrd="2" destOrd="0" parTransId="{307141D3-675C-4478-97DC-2C0CCFC16232}" sibTransId="{47BFFD32-1C1B-4483-B7BF-A64B5A833DD1}"/>
    <dgm:cxn modelId="{EDAD5EE2-8AF3-4BE6-B56A-ECD016D095D7}" type="presOf" srcId="{D6C517D9-1A27-46B8-928C-57E0BDD9E4DF}" destId="{AABC52FB-3ECF-4F2D-ABE3-177064E24909}" srcOrd="0" destOrd="0" presId="urn:microsoft.com/office/officeart/2005/8/layout/vList2"/>
    <dgm:cxn modelId="{A9BFC0EA-4E89-4765-901F-82497791FC56}" type="presOf" srcId="{332ECDE6-F4BE-49BE-A5EB-E620A92CC39D}" destId="{D2A690CD-8326-456C-8155-1A30A5EC21D6}" srcOrd="0" destOrd="0" presId="urn:microsoft.com/office/officeart/2005/8/layout/vList2"/>
    <dgm:cxn modelId="{BE8E4D16-BCB6-4591-BAEB-5A0989FDF8E6}" type="presParOf" srcId="{D2A690CD-8326-456C-8155-1A30A5EC21D6}" destId="{B12BC1E9-64F8-4E55-A97D-3CD9CFC03FB2}" srcOrd="0" destOrd="0" presId="urn:microsoft.com/office/officeart/2005/8/layout/vList2"/>
    <dgm:cxn modelId="{3E234730-B533-4AD1-997A-2CB9D545C407}" type="presParOf" srcId="{D2A690CD-8326-456C-8155-1A30A5EC21D6}" destId="{BF1E1EF1-C2AD-4428-90A0-5CA87C6D1A00}" srcOrd="1" destOrd="0" presId="urn:microsoft.com/office/officeart/2005/8/layout/vList2"/>
    <dgm:cxn modelId="{C102FA47-BD34-4C7E-A4FD-CFD63839DB03}" type="presParOf" srcId="{D2A690CD-8326-456C-8155-1A30A5EC21D6}" destId="{AABC52FB-3ECF-4F2D-ABE3-177064E24909}" srcOrd="2" destOrd="0" presId="urn:microsoft.com/office/officeart/2005/8/layout/vList2"/>
    <dgm:cxn modelId="{DA7037B9-8DB4-45DA-AB0E-0000639870B4}" type="presParOf" srcId="{D2A690CD-8326-456C-8155-1A30A5EC21D6}" destId="{CBE8D7C1-5468-408C-987B-64B501D31937}" srcOrd="3" destOrd="0" presId="urn:microsoft.com/office/officeart/2005/8/layout/vList2"/>
    <dgm:cxn modelId="{1BF600A1-92E6-4C77-AC81-5C8C0A19F4F9}" type="presParOf" srcId="{D2A690CD-8326-456C-8155-1A30A5EC21D6}" destId="{6FD2FB71-7990-4DA0-95D4-843879694EA0}" srcOrd="4" destOrd="0" presId="urn:microsoft.com/office/officeart/2005/8/layout/vList2"/>
    <dgm:cxn modelId="{33E6FEBD-3B76-4AAA-AA73-3DB4AC0F62D5}" type="presParOf" srcId="{D2A690CD-8326-456C-8155-1A30A5EC21D6}" destId="{6F0A6BA0-BCA4-409B-9AD7-CE008085F52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263A1-6652-4556-A7D3-2FBB40902506}">
      <dsp:nvSpPr>
        <dsp:cNvPr id="0" name=""/>
        <dsp:cNvSpPr/>
      </dsp:nvSpPr>
      <dsp:spPr>
        <a:xfrm>
          <a:off x="0" y="2700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29C40A-94EF-4D07-BD49-A2D3BF2AF514}">
      <dsp:nvSpPr>
        <dsp:cNvPr id="0" name=""/>
        <dsp:cNvSpPr/>
      </dsp:nvSpPr>
      <dsp:spPr>
        <a:xfrm>
          <a:off x="0" y="2700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Is a non infectious immunological mediated skin disorder. </a:t>
          </a:r>
        </a:p>
      </dsp:txBody>
      <dsp:txXfrm>
        <a:off x="0" y="2700"/>
        <a:ext cx="4718785" cy="1841777"/>
      </dsp:txXfrm>
    </dsp:sp>
    <dsp:sp modelId="{1CA7DEA7-BA2A-4C2D-A240-45B39889768F}">
      <dsp:nvSpPr>
        <dsp:cNvPr id="0" name=""/>
        <dsp:cNvSpPr/>
      </dsp:nvSpPr>
      <dsp:spPr>
        <a:xfrm>
          <a:off x="0" y="1844478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E3B2CE-F20F-4F12-92E1-71FC24EEA9B5}">
      <dsp:nvSpPr>
        <dsp:cNvPr id="0" name=""/>
        <dsp:cNvSpPr/>
      </dsp:nvSpPr>
      <dsp:spPr>
        <a:xfrm>
          <a:off x="0" y="1844478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It is a disorder in which lymphocytes attack the epidermis.</a:t>
          </a:r>
        </a:p>
      </dsp:txBody>
      <dsp:txXfrm>
        <a:off x="0" y="1844478"/>
        <a:ext cx="4718785" cy="1841777"/>
      </dsp:txXfrm>
    </dsp:sp>
    <dsp:sp modelId="{C77AD11F-AA51-4080-AFA1-19F43EC88D54}">
      <dsp:nvSpPr>
        <dsp:cNvPr id="0" name=""/>
        <dsp:cNvSpPr/>
      </dsp:nvSpPr>
      <dsp:spPr>
        <a:xfrm>
          <a:off x="0" y="3686256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D4FB93-24BD-4E01-8A84-BE90621AB74C}">
      <dsp:nvSpPr>
        <dsp:cNvPr id="0" name=""/>
        <dsp:cNvSpPr/>
      </dsp:nvSpPr>
      <dsp:spPr>
        <a:xfrm>
          <a:off x="0" y="3686256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It can be associated with autoimmune disorders such alopecia areata, ulcerative collitis.</a:t>
          </a:r>
        </a:p>
      </dsp:txBody>
      <dsp:txXfrm>
        <a:off x="0" y="3686256"/>
        <a:ext cx="4718785" cy="18417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EAD11-19A3-4FA2-830A-64308F5822B2}">
      <dsp:nvSpPr>
        <dsp:cNvPr id="0" name=""/>
        <dsp:cNvSpPr/>
      </dsp:nvSpPr>
      <dsp:spPr>
        <a:xfrm>
          <a:off x="0" y="9390"/>
          <a:ext cx="7886700" cy="139658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It is unknown.</a:t>
          </a:r>
        </a:p>
      </dsp:txBody>
      <dsp:txXfrm>
        <a:off x="68176" y="77566"/>
        <a:ext cx="7750348" cy="1260235"/>
      </dsp:txXfrm>
    </dsp:sp>
    <dsp:sp modelId="{5EE05268-85B5-4801-929B-F4BA760E204A}">
      <dsp:nvSpPr>
        <dsp:cNvPr id="0" name=""/>
        <dsp:cNvSpPr/>
      </dsp:nvSpPr>
      <dsp:spPr>
        <a:xfrm>
          <a:off x="0" y="1477978"/>
          <a:ext cx="7886700" cy="1396587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Drugs can cause it-</a:t>
          </a:r>
          <a:r>
            <a:rPr lang="en-US" sz="2500" kern="1200" dirty="0" err="1"/>
            <a:t>streptomycin,chloroquine,methyldopa</a:t>
          </a:r>
          <a:r>
            <a:rPr lang="en-US" sz="2500" kern="1200" dirty="0"/>
            <a:t>, phenothiazine.</a:t>
          </a:r>
        </a:p>
      </dsp:txBody>
      <dsp:txXfrm>
        <a:off x="68176" y="1546154"/>
        <a:ext cx="7750348" cy="1260235"/>
      </dsp:txXfrm>
    </dsp:sp>
    <dsp:sp modelId="{F0AB90CF-D4F9-4482-8769-8C013FC0ECB4}">
      <dsp:nvSpPr>
        <dsp:cNvPr id="0" name=""/>
        <dsp:cNvSpPr/>
      </dsp:nvSpPr>
      <dsp:spPr>
        <a:xfrm>
          <a:off x="0" y="2946565"/>
          <a:ext cx="7886700" cy="139658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It has also been linked to ,bone marrow </a:t>
          </a:r>
          <a:r>
            <a:rPr lang="en-US" sz="2500" kern="1200" dirty="0" err="1"/>
            <a:t>transplant,hepatitis</a:t>
          </a:r>
          <a:r>
            <a:rPr lang="en-US" sz="2500" kern="1200" dirty="0"/>
            <a:t> B </a:t>
          </a:r>
          <a:r>
            <a:rPr lang="en-US" sz="2500" kern="1200" dirty="0" err="1"/>
            <a:t>infection,exposure</a:t>
          </a:r>
          <a:r>
            <a:rPr lang="en-US" sz="2500" kern="1200" dirty="0"/>
            <a:t> to </a:t>
          </a:r>
          <a:r>
            <a:rPr lang="en-US" sz="2500" kern="1200" dirty="0" err="1"/>
            <a:t>colour</a:t>
          </a:r>
          <a:r>
            <a:rPr lang="en-US" sz="2500" kern="1200" dirty="0"/>
            <a:t> film in </a:t>
          </a:r>
          <a:r>
            <a:rPr lang="en-US" sz="2500" kern="1200" dirty="0" err="1"/>
            <a:t>colour</a:t>
          </a:r>
          <a:r>
            <a:rPr lang="en-US" sz="2500" kern="1200" dirty="0"/>
            <a:t> film developers.</a:t>
          </a:r>
        </a:p>
      </dsp:txBody>
      <dsp:txXfrm>
        <a:off x="68176" y="3014741"/>
        <a:ext cx="7750348" cy="1260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F2CC1-0E9B-4AE9-BE4D-3D800C4D58B2}">
      <dsp:nvSpPr>
        <dsp:cNvPr id="0" name=""/>
        <dsp:cNvSpPr/>
      </dsp:nvSpPr>
      <dsp:spPr>
        <a:xfrm>
          <a:off x="0" y="100133"/>
          <a:ext cx="4697730" cy="25845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Is a self limiting  skin lesion that last 2-10 wks</a:t>
          </a:r>
        </a:p>
      </dsp:txBody>
      <dsp:txXfrm>
        <a:off x="126166" y="226299"/>
        <a:ext cx="4445398" cy="2332198"/>
      </dsp:txXfrm>
    </dsp:sp>
    <dsp:sp modelId="{C9D43A6A-F7FE-45E3-BDE2-4FBA0DD5C010}">
      <dsp:nvSpPr>
        <dsp:cNvPr id="0" name=""/>
        <dsp:cNvSpPr/>
      </dsp:nvSpPr>
      <dsp:spPr>
        <a:xfrm>
          <a:off x="0" y="2820024"/>
          <a:ext cx="4697730" cy="258453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/>
            <a:t>Resolves leaving hyperpigmented patches.</a:t>
          </a:r>
        </a:p>
      </dsp:txBody>
      <dsp:txXfrm>
        <a:off x="126166" y="2946190"/>
        <a:ext cx="4445398" cy="23321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DA592-A4CC-4EA0-85B6-E489DA8F329A}">
      <dsp:nvSpPr>
        <dsp:cNvPr id="0" name=""/>
        <dsp:cNvSpPr/>
      </dsp:nvSpPr>
      <dsp:spPr>
        <a:xfrm>
          <a:off x="0" y="3763"/>
          <a:ext cx="4697730" cy="174790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Guttate psoriasis</a:t>
          </a:r>
        </a:p>
      </dsp:txBody>
      <dsp:txXfrm>
        <a:off x="85326" y="89089"/>
        <a:ext cx="4527078" cy="1577254"/>
      </dsp:txXfrm>
    </dsp:sp>
    <dsp:sp modelId="{19D8AE6C-D201-4011-AC74-88EE977EA609}">
      <dsp:nvSpPr>
        <dsp:cNvPr id="0" name=""/>
        <dsp:cNvSpPr/>
      </dsp:nvSpPr>
      <dsp:spPr>
        <a:xfrm>
          <a:off x="0" y="1878390"/>
          <a:ext cx="4697730" cy="1747906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Tinea corporis</a:t>
          </a:r>
        </a:p>
      </dsp:txBody>
      <dsp:txXfrm>
        <a:off x="85326" y="1963716"/>
        <a:ext cx="4527078" cy="1577254"/>
      </dsp:txXfrm>
    </dsp:sp>
    <dsp:sp modelId="{EDD21B4D-140E-4837-AF45-6D19B7C44166}">
      <dsp:nvSpPr>
        <dsp:cNvPr id="0" name=""/>
        <dsp:cNvSpPr/>
      </dsp:nvSpPr>
      <dsp:spPr>
        <a:xfrm>
          <a:off x="0" y="3753017"/>
          <a:ext cx="4697730" cy="1747906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Pityriasis versicolor</a:t>
          </a:r>
        </a:p>
      </dsp:txBody>
      <dsp:txXfrm>
        <a:off x="85326" y="3838343"/>
        <a:ext cx="4527078" cy="15772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68F42-078B-4F7B-9274-5FFF33C72BDE}">
      <dsp:nvSpPr>
        <dsp:cNvPr id="0" name=""/>
        <dsp:cNvSpPr/>
      </dsp:nvSpPr>
      <dsp:spPr>
        <a:xfrm>
          <a:off x="0" y="366505"/>
          <a:ext cx="4697730" cy="233831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VDRL</a:t>
          </a:r>
          <a:r>
            <a:rPr lang="en-US" sz="3300" kern="1200" dirty="0">
              <a:sym typeface="Wingdings" panose="05000000000000000000" pitchFamily="2" charset="2"/>
            </a:rPr>
            <a:t> to exclude syphilis </a:t>
          </a:r>
          <a:endParaRPr lang="en-US" sz="3300" kern="1200" dirty="0"/>
        </a:p>
      </dsp:txBody>
      <dsp:txXfrm>
        <a:off x="114147" y="480652"/>
        <a:ext cx="4469436" cy="2110024"/>
      </dsp:txXfrm>
    </dsp:sp>
    <dsp:sp modelId="{1690F73F-7D14-4A67-BA1B-DF2F2AE53E4B}">
      <dsp:nvSpPr>
        <dsp:cNvPr id="0" name=""/>
        <dsp:cNvSpPr/>
      </dsp:nvSpPr>
      <dsp:spPr>
        <a:xfrm>
          <a:off x="0" y="2799864"/>
          <a:ext cx="4697730" cy="2338318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Microscopic examination of scales to role out tinea corporis &amp; pityriasis versicolor.</a:t>
          </a:r>
        </a:p>
      </dsp:txBody>
      <dsp:txXfrm>
        <a:off x="114147" y="2914011"/>
        <a:ext cx="4469436" cy="21100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BC1E9-64F8-4E55-A97D-3CD9CFC03FB2}">
      <dsp:nvSpPr>
        <dsp:cNvPr id="0" name=""/>
        <dsp:cNvSpPr/>
      </dsp:nvSpPr>
      <dsp:spPr>
        <a:xfrm>
          <a:off x="0" y="29761"/>
          <a:ext cx="4697730" cy="12314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No treatment </a:t>
          </a:r>
        </a:p>
      </dsp:txBody>
      <dsp:txXfrm>
        <a:off x="60116" y="89877"/>
        <a:ext cx="4577498" cy="1111247"/>
      </dsp:txXfrm>
    </dsp:sp>
    <dsp:sp modelId="{AABC52FB-3ECF-4F2D-ABE3-177064E24909}">
      <dsp:nvSpPr>
        <dsp:cNvPr id="0" name=""/>
        <dsp:cNvSpPr/>
      </dsp:nvSpPr>
      <dsp:spPr>
        <a:xfrm>
          <a:off x="0" y="1350521"/>
          <a:ext cx="4697730" cy="1231479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reassurance</a:t>
          </a:r>
        </a:p>
      </dsp:txBody>
      <dsp:txXfrm>
        <a:off x="60116" y="1410637"/>
        <a:ext cx="4577498" cy="1111247"/>
      </dsp:txXfrm>
    </dsp:sp>
    <dsp:sp modelId="{6FD2FB71-7990-4DA0-95D4-843879694EA0}">
      <dsp:nvSpPr>
        <dsp:cNvPr id="0" name=""/>
        <dsp:cNvSpPr/>
      </dsp:nvSpPr>
      <dsp:spPr>
        <a:xfrm>
          <a:off x="0" y="2671281"/>
          <a:ext cx="4697730" cy="123147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But in severe cases we can give:</a:t>
          </a:r>
        </a:p>
      </dsp:txBody>
      <dsp:txXfrm>
        <a:off x="60116" y="2731397"/>
        <a:ext cx="4577498" cy="1111247"/>
      </dsp:txXfrm>
    </dsp:sp>
    <dsp:sp modelId="{6F0A6BA0-BCA4-409B-9AD7-CE008085F521}">
      <dsp:nvSpPr>
        <dsp:cNvPr id="0" name=""/>
        <dsp:cNvSpPr/>
      </dsp:nvSpPr>
      <dsp:spPr>
        <a:xfrm>
          <a:off x="0" y="3902761"/>
          <a:ext cx="4697730" cy="1572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3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Steroid.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Calamine lotion.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/>
            <a:t>1% salicyclic acid  in white paraffin- to reduce scaling.</a:t>
          </a:r>
        </a:p>
      </dsp:txBody>
      <dsp:txXfrm>
        <a:off x="0" y="3902761"/>
        <a:ext cx="4697730" cy="1572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B79D8-13C8-44F5-8503-AE088448705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D4A80-15A5-497F-9792-4490785A7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8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A0D8FF1-5657-4EF2-BF5C-37A6BF30833E}" type="slidenum">
              <a:rPr lang="en-US" smtClean="0"/>
              <a:pPr eaLnBrk="1" hangingPunct="1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D29AD1E-ED0B-40BF-96BE-BDE6A7BAFBEF}" type="slidenum">
              <a:rPr lang="en-US" smtClean="0"/>
              <a:pPr eaLnBrk="1" hangingPunct="1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EFD1A00-3978-43E6-84DC-4E521200273F}" type="slidenum">
              <a:rPr lang="en-US" smtClean="0"/>
              <a:pPr eaLnBrk="1" hangingPunct="1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3972DFC-BE75-46B6-859D-C25980AE3CCC}" type="slidenum">
              <a:rPr lang="en-US" smtClean="0"/>
              <a:pPr eaLnBrk="1" hangingPunct="1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D427142-8921-4565-B22E-629C52109F60}" type="slidenum">
              <a:rPr lang="en-US" smtClean="0"/>
              <a:pPr eaLnBrk="1" hangingPunct="1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48275F5-957D-4F01-9F6F-293B39D85B0B}" type="slidenum">
              <a:rPr lang="en-US" smtClean="0"/>
              <a:pPr eaLnBrk="1" hangingPunct="1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48D9CDF-DE8E-4888-BC3E-979F4329C2C8}" type="slidenum">
              <a:rPr lang="en-US" smtClean="0"/>
              <a:pPr eaLnBrk="1" hangingPunct="1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9B0ACD2-070F-409D-B0AB-994E91CBFD55}" type="slidenum">
              <a:rPr lang="en-US" smtClean="0"/>
              <a:pPr eaLnBrk="1" hangingPunct="1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517A516-EF76-49D6-8706-B8C390CD496C}" type="slidenum">
              <a:rPr lang="en-US" smtClean="0"/>
              <a:pPr eaLnBrk="1" hangingPunct="1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9C2B7E5-B216-447B-BF0E-89788C25A625}" type="slidenum">
              <a:rPr lang="en-US" smtClean="0"/>
              <a:pPr eaLnBrk="1" hangingPunct="1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4B9088B-196E-4387-9F35-BC074B326FAB}" type="slidenum">
              <a:rPr lang="en-US" smtClean="0"/>
              <a:pPr eaLnBrk="1" hangingPunct="1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EF4AB1F-BBD2-4B88-B4C7-83B9160E059E}" type="slidenum">
              <a:rPr lang="en-US" smtClean="0"/>
              <a:pPr eaLnBrk="1" hangingPunct="1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3BBC7B7-F0A5-49FF-9B6E-45B504EB4B96}" type="slidenum">
              <a:rPr lang="en-US" smtClean="0"/>
              <a:pPr eaLnBrk="1" hangingPunct="1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ABF068F-E47B-4D92-8DE6-40D9287D2123}" type="slidenum">
              <a:rPr lang="en-US" smtClean="0"/>
              <a:pPr eaLnBrk="1" hangingPunct="1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FBF9324-FE26-45EE-8EF5-EEBF0C90251A}" type="slidenum">
              <a:rPr lang="en-US" smtClean="0"/>
              <a:pPr eaLnBrk="1" hangingPunct="1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213DE48-ED43-46F2-B058-DA2569E6A2B4}" type="slidenum">
              <a:rPr lang="en-US" smtClean="0"/>
              <a:pPr eaLnBrk="1" hangingPunct="1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57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34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49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3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70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91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47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92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2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A9F3B-F8AA-4E09-B17B-524BFBEB2302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69F04-71C0-46A7-B9D7-BB3EC09966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9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 descr="Microscopic view of algae">
            <a:extLst>
              <a:ext uri="{FF2B5EF4-FFF2-40B4-BE49-F238E27FC236}">
                <a16:creationId xmlns:a16="http://schemas.microsoft.com/office/drawing/2014/main" id="{0942F6DB-AC6A-4982-94E6-7713272825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1C8A5C-8CB5-4E2C-B55C-6A55E5B7E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Lichen Planus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32BF26-1CBC-4913-BAD8-0782A0581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59404"/>
            <a:ext cx="6858000" cy="109839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1623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Differential Diagnosis</a:t>
            </a:r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Autofit/>
          </a:bodyPr>
          <a:lstStyle/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Lichenoid drug reactions-antimalaria, NSAIDS, b-blockers.</a:t>
            </a:r>
          </a:p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Discoid lupus erythematous-</a:t>
            </a:r>
            <a:r>
              <a:rPr lang="en-US" dirty="0" err="1"/>
              <a:t>wickhams’s</a:t>
            </a:r>
            <a:r>
              <a:rPr lang="en-US" dirty="0"/>
              <a:t> striae or oral lesions are absent.</a:t>
            </a:r>
          </a:p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Oral candidiasis.</a:t>
            </a:r>
          </a:p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/>
              <a:t>Gold and heavy metals reaction.</a:t>
            </a:r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93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2800">
                <a:solidFill>
                  <a:srgbClr val="FFFFFF"/>
                </a:solidFill>
              </a:rPr>
              <a:t>Investigations.</a:t>
            </a:r>
          </a:p>
        </p:txBody>
      </p:sp>
      <p:sp>
        <p:nvSpPr>
          <p:cNvPr id="77" name="Arc 7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/>
              <a:t>Diagnosis is usually obvious clinically, but a biopsy can confirm the diagnosis if necessary.</a:t>
            </a:r>
          </a:p>
          <a:p>
            <a:pPr eaLnBrk="1" hangingPunct="1"/>
            <a:r>
              <a:rPr lang="en-US"/>
              <a:t>Histology</a:t>
            </a:r>
            <a:r>
              <a:rPr lang="en-US">
                <a:sym typeface="Wingdings" panose="05000000000000000000" pitchFamily="2" charset="2"/>
              </a:rPr>
              <a:t> </a:t>
            </a:r>
            <a:r>
              <a:rPr lang="en-US"/>
              <a:t>hyperkeratosis, focal </a:t>
            </a:r>
            <a:r>
              <a:rPr lang="en-US" err="1"/>
              <a:t>hypergranulosis</a:t>
            </a:r>
            <a:r>
              <a:rPr lang="en-US"/>
              <a:t> , thickening of the epidermis (saw toothed appearance),separation between dermis and epidermis.</a:t>
            </a:r>
          </a:p>
        </p:txBody>
      </p:sp>
    </p:spTree>
    <p:extLst>
      <p:ext uri="{BB962C8B-B14F-4D97-AF65-F5344CB8AC3E}">
        <p14:creationId xmlns:p14="http://schemas.microsoft.com/office/powerpoint/2010/main" val="142317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917" name="Rectangle 135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18" name="Rectangle 137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19" name="Rectangle 139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marL="54864" indent="0" algn="r" eaLnBrk="1" fontAlgn="auto" hangingPunct="1">
              <a:spcAft>
                <a:spcPts val="0"/>
              </a:spcAft>
              <a:defRPr/>
            </a:pPr>
            <a:r>
              <a:rPr lang="en-US" sz="3500">
                <a:solidFill>
                  <a:srgbClr val="FFFFFF"/>
                </a:solidFill>
              </a:rPr>
              <a:t>Treatment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400"/>
              <a:t>Stop offending agent.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400"/>
              <a:t>Potent topical corticosteroids-to relieve the symptoms &amp; flatten the plaques.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400"/>
              <a:t>UV radiation-reduce pruritus , help clear the lesions.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/>
              <a:t>Systemic  corticosteroids-prednisolone 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/>
              <a:t> Anti-histamines </a:t>
            </a:r>
            <a:r>
              <a:rPr lang="en-US" sz="2400">
                <a:sym typeface="Wingdings" panose="05000000000000000000" pitchFamily="2" charset="2"/>
              </a:rPr>
              <a:t> for sedation </a:t>
            </a:r>
            <a:endParaRPr lang="en-US" sz="2400"/>
          </a:p>
          <a:p>
            <a:pPr marL="514350" indent="-514350" eaLnBrk="1" hangingPunct="1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3428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3500">
                <a:solidFill>
                  <a:srgbClr val="FFFFFF"/>
                </a:solidFill>
              </a:rPr>
              <a:t>Pityriasis rosea  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sz="3600" dirty="0"/>
              <a:t>Cause is unknown.</a:t>
            </a:r>
          </a:p>
          <a:p>
            <a:pPr eaLnBrk="1" hangingPunct="1"/>
            <a:r>
              <a:rPr lang="en-US" sz="3600" dirty="0"/>
              <a:t>Viral agent HHV-7 is implicated.</a:t>
            </a:r>
          </a:p>
          <a:p>
            <a:pPr eaLnBrk="1" hangingPunct="1"/>
            <a:r>
              <a:rPr lang="en-US" sz="3600" dirty="0"/>
              <a:t>Not contagious.</a:t>
            </a:r>
          </a:p>
          <a:p>
            <a:pPr eaLnBrk="1" hangingPunct="1"/>
            <a:r>
              <a:rPr lang="en-US" sz="3600" dirty="0"/>
              <a:t>Common in winter.</a:t>
            </a:r>
          </a:p>
          <a:p>
            <a:pPr eaLnBrk="1" hangingPunct="1"/>
            <a:r>
              <a:rPr lang="en-US" sz="3600" dirty="0"/>
              <a:t>Affects young adults and children.</a:t>
            </a:r>
          </a:p>
        </p:txBody>
      </p:sp>
    </p:spTree>
    <p:extLst>
      <p:ext uri="{BB962C8B-B14F-4D97-AF65-F5344CB8AC3E}">
        <p14:creationId xmlns:p14="http://schemas.microsoft.com/office/powerpoint/2010/main" val="336259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Clinical </a:t>
            </a:r>
          </a:p>
        </p:txBody>
      </p:sp>
      <p:sp>
        <p:nvSpPr>
          <p:cNvPr id="77" name="Arc 7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dirty="0"/>
              <a:t>Generalized eruptions is </a:t>
            </a:r>
            <a:r>
              <a:rPr lang="en-US" dirty="0" err="1"/>
              <a:t>preceeded</a:t>
            </a:r>
            <a:r>
              <a:rPr lang="en-US" dirty="0"/>
              <a:t>  by an ‘herald </a:t>
            </a:r>
            <a:r>
              <a:rPr lang="en-US" dirty="0" err="1"/>
              <a:t>patch’or</a:t>
            </a:r>
            <a:r>
              <a:rPr lang="en-US" dirty="0"/>
              <a:t> ‘mother patch’.</a:t>
            </a:r>
          </a:p>
          <a:p>
            <a:pPr eaLnBrk="1" hangingPunct="1"/>
            <a:r>
              <a:rPr lang="en-US" dirty="0"/>
              <a:t>The patch is larger, redder, more scaly and rounder than the later lesions.</a:t>
            </a:r>
          </a:p>
          <a:p>
            <a:pPr eaLnBrk="1" hangingPunct="1"/>
            <a:r>
              <a:rPr lang="en-US" dirty="0"/>
              <a:t>Is itchy and run along the rib lines.</a:t>
            </a:r>
          </a:p>
          <a:p>
            <a:pPr eaLnBrk="1" hangingPunct="1"/>
            <a:r>
              <a:rPr lang="en-US" dirty="0"/>
              <a:t>The skin lesions resemble an ‘</a:t>
            </a:r>
            <a:r>
              <a:rPr lang="en-US" dirty="0" err="1"/>
              <a:t>christmas</a:t>
            </a:r>
            <a:r>
              <a:rPr lang="en-US" dirty="0"/>
              <a:t> tree’</a:t>
            </a:r>
          </a:p>
        </p:txBody>
      </p:sp>
    </p:spTree>
    <p:extLst>
      <p:ext uri="{BB962C8B-B14F-4D97-AF65-F5344CB8AC3E}">
        <p14:creationId xmlns:p14="http://schemas.microsoft.com/office/powerpoint/2010/main" val="2271950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91352" y="799217"/>
            <a:ext cx="2200313" cy="2506881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659D66-4A78-4F12-950A-6A72BF25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214" y="1204108"/>
            <a:ext cx="2002054" cy="1781175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Herald Patch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20C6CF7A-EFE2-43F1-AEC0-F5629B1A2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213" y="3355130"/>
            <a:ext cx="2002055" cy="2427333"/>
          </a:xfrm>
        </p:spPr>
        <p:txBody>
          <a:bodyPr>
            <a:normAutofit/>
          </a:bodyPr>
          <a:lstStyle/>
          <a:p>
            <a:endParaRPr lang="en-US" sz="1400"/>
          </a:p>
        </p:txBody>
      </p:sp>
      <p:pic>
        <p:nvPicPr>
          <p:cNvPr id="1026" name="Picture 2" descr="Pityriasis rosea">
            <a:extLst>
              <a:ext uri="{FF2B5EF4-FFF2-40B4-BE49-F238E27FC236}">
                <a16:creationId xmlns:a16="http://schemas.microsoft.com/office/drawing/2014/main" id="{7C2C0BF5-8414-49FD-A2C1-F382C1411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96576" y="1425809"/>
            <a:ext cx="5177792" cy="3883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543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533400"/>
            <a:ext cx="3916810" cy="5982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393555" y="620392"/>
            <a:ext cx="2856201" cy="5504688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5200">
                <a:solidFill>
                  <a:schemeClr val="accent5"/>
                </a:solidFill>
              </a:rPr>
              <a:t>Prognosis </a:t>
            </a:r>
          </a:p>
        </p:txBody>
      </p:sp>
      <p:graphicFrame>
        <p:nvGraphicFramePr>
          <p:cNvPr id="44037" name="Content Placeholder 2">
            <a:extLst>
              <a:ext uri="{FF2B5EF4-FFF2-40B4-BE49-F238E27FC236}">
                <a16:creationId xmlns:a16="http://schemas.microsoft.com/office/drawing/2014/main" id="{48E466DC-5594-4D17-8E72-91801E3CEB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391930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31592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393555" y="620392"/>
            <a:ext cx="2856201" cy="5504688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5"/>
                </a:solidFill>
              </a:rPr>
              <a:t>Differential Diagnosis</a:t>
            </a:r>
          </a:p>
        </p:txBody>
      </p:sp>
      <p:graphicFrame>
        <p:nvGraphicFramePr>
          <p:cNvPr id="45061" name="Content Placeholder 2">
            <a:extLst>
              <a:ext uri="{FF2B5EF4-FFF2-40B4-BE49-F238E27FC236}">
                <a16:creationId xmlns:a16="http://schemas.microsoft.com/office/drawing/2014/main" id="{0801ED63-952D-42AF-8FE6-7DF2F56D4D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755032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158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111" name="Rectangle 7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12" name="Rectangle 76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3321" y="3165298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42858" y="2085760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95030" y="2767106"/>
            <a:ext cx="2160621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4864" indent="0" algn="l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Investigations</a:t>
            </a:r>
          </a:p>
        </p:txBody>
      </p:sp>
      <p:graphicFrame>
        <p:nvGraphicFramePr>
          <p:cNvPr id="47109" name="Content Placeholder 2">
            <a:extLst>
              <a:ext uri="{FF2B5EF4-FFF2-40B4-BE49-F238E27FC236}">
                <a16:creationId xmlns:a16="http://schemas.microsoft.com/office/drawing/2014/main" id="{43326BCD-C4E6-4576-9683-AD06DBEF49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922139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4416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Lichen planus</a:t>
            </a:r>
          </a:p>
        </p:txBody>
      </p:sp>
      <p:graphicFrame>
        <p:nvGraphicFramePr>
          <p:cNvPr id="27653" name="Content Placeholder 2">
            <a:extLst>
              <a:ext uri="{FF2B5EF4-FFF2-40B4-BE49-F238E27FC236}">
                <a16:creationId xmlns:a16="http://schemas.microsoft.com/office/drawing/2014/main" id="{6B898C67-6F47-4EF1-9561-DF9DDC7EFA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741522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87524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93555" y="620392"/>
            <a:ext cx="2856201" cy="5504688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4800">
                <a:solidFill>
                  <a:schemeClr val="accent5"/>
                </a:solidFill>
              </a:rPr>
              <a:t>Treatment</a:t>
            </a:r>
          </a:p>
        </p:txBody>
      </p:sp>
      <p:graphicFrame>
        <p:nvGraphicFramePr>
          <p:cNvPr id="48133" name="Content Placeholder 2">
            <a:extLst>
              <a:ext uri="{FF2B5EF4-FFF2-40B4-BE49-F238E27FC236}">
                <a16:creationId xmlns:a16="http://schemas.microsoft.com/office/drawing/2014/main" id="{41ADDD65-4640-4133-ADBF-00E570FAF1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423136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5745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1143000"/>
          </a:xfrm>
        </p:spPr>
        <p:txBody>
          <a:bodyPr/>
          <a:lstStyle/>
          <a:p>
            <a:r>
              <a:rPr lang="en-US" dirty="0"/>
              <a:t>Thank You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 rtlCol="0">
            <a:normAutofit/>
          </a:bodyPr>
          <a:lstStyle/>
          <a:p>
            <a:pPr marL="54864" indent="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3500"/>
              <a:t>Aetiology.</a:t>
            </a:r>
            <a:br>
              <a:rPr lang="en-US" sz="3500"/>
            </a:br>
            <a:endParaRPr lang="en-US" sz="3500"/>
          </a:p>
        </p:txBody>
      </p:sp>
      <p:graphicFrame>
        <p:nvGraphicFramePr>
          <p:cNvPr id="28677" name="Content Placeholder 2">
            <a:extLst>
              <a:ext uri="{FF2B5EF4-FFF2-40B4-BE49-F238E27FC236}">
                <a16:creationId xmlns:a16="http://schemas.microsoft.com/office/drawing/2014/main" id="{E1EA94BE-4130-4B71-A40A-8EF91B1C5C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906398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57836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Clinical Features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7" name="Arc 7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Typical itchy papules, demarcated by skin lines on the </a:t>
            </a:r>
            <a:r>
              <a:rPr lang="en-US" sz="2800" dirty="0" err="1"/>
              <a:t>extremeties</a:t>
            </a:r>
            <a:r>
              <a:rPr lang="en-US" sz="2800" dirty="0"/>
              <a:t> especially the volar aspects.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White streaky pattern on the surface of the papules (</a:t>
            </a:r>
            <a:r>
              <a:rPr lang="en-US" sz="2800" dirty="0" err="1"/>
              <a:t>wickham’s</a:t>
            </a:r>
            <a:r>
              <a:rPr lang="en-US" sz="2800" dirty="0"/>
              <a:t> striae).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It occurs on joint flexures especially the wrists, genitals, inner thighs.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Koebner’s phenomenon is also present.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err="1"/>
              <a:t>Neighbouring</a:t>
            </a:r>
            <a:r>
              <a:rPr lang="en-US" sz="2800" dirty="0"/>
              <a:t> papules may join together to form plaques that resembles lichen growing on trees.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White lacy plaques in the mouth.</a:t>
            </a:r>
          </a:p>
        </p:txBody>
      </p:sp>
    </p:spTree>
    <p:extLst>
      <p:ext uri="{BB962C8B-B14F-4D97-AF65-F5344CB8AC3E}">
        <p14:creationId xmlns:p14="http://schemas.microsoft.com/office/powerpoint/2010/main" val="156643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endParaRPr lang="en-GB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307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52400" y="0"/>
            <a:ext cx="9296400" cy="6858000"/>
          </a:xfrm>
          <a:noFill/>
        </p:spPr>
      </p:pic>
    </p:spTree>
    <p:extLst>
      <p:ext uri="{BB962C8B-B14F-4D97-AF65-F5344CB8AC3E}">
        <p14:creationId xmlns:p14="http://schemas.microsoft.com/office/powerpoint/2010/main" val="3060870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Lichen </a:t>
            </a:r>
            <a:r>
              <a:rPr lang="en-US" dirty="0" err="1"/>
              <a:t>Planus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384810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33825"/>
            <a:ext cx="3838575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579" y="1361173"/>
            <a:ext cx="384810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886200"/>
            <a:ext cx="382905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5741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7" name="Rectangle 136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900814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633165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965" y="636723"/>
            <a:ext cx="3000047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701154" y="982272"/>
            <a:ext cx="2541314" cy="456097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3500">
                <a:solidFill>
                  <a:srgbClr val="FFFFFF"/>
                </a:solidFill>
              </a:rPr>
              <a:t>Variants</a:t>
            </a:r>
          </a:p>
        </p:txBody>
      </p:sp>
      <p:sp>
        <p:nvSpPr>
          <p:cNvPr id="145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676336" y="1352302"/>
            <a:ext cx="4991698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3916396" y="1719618"/>
            <a:ext cx="4461623" cy="4334629"/>
          </a:xfrm>
        </p:spPr>
        <p:txBody>
          <a:bodyPr anchor="ctr">
            <a:norm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400" dirty="0">
                <a:solidFill>
                  <a:srgbClr val="FEFFFF"/>
                </a:solidFill>
              </a:rPr>
              <a:t>Annular –area of central clearing.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400" dirty="0">
                <a:solidFill>
                  <a:srgbClr val="FEFFFF"/>
                </a:solidFill>
              </a:rPr>
              <a:t>Atrophy-in mucous membrane.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400" dirty="0">
                <a:solidFill>
                  <a:srgbClr val="FEFFFF"/>
                </a:solidFill>
              </a:rPr>
              <a:t>Bullous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400" dirty="0">
                <a:solidFill>
                  <a:srgbClr val="FEFFFF"/>
                </a:solidFill>
              </a:rPr>
              <a:t>Follicular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400" dirty="0">
                <a:solidFill>
                  <a:srgbClr val="FEFFFF"/>
                </a:solidFill>
              </a:rPr>
              <a:t>Hypertrophic –around the ankles.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400" dirty="0">
                <a:solidFill>
                  <a:srgbClr val="FEFFFF"/>
                </a:solidFill>
              </a:rPr>
              <a:t>Ulcerative-on soles and mucous membrane.</a:t>
            </a:r>
          </a:p>
        </p:txBody>
      </p:sp>
    </p:spTree>
    <p:extLst>
      <p:ext uri="{BB962C8B-B14F-4D97-AF65-F5344CB8AC3E}">
        <p14:creationId xmlns:p14="http://schemas.microsoft.com/office/powerpoint/2010/main" val="208591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Prognosis </a:t>
            </a:r>
          </a:p>
        </p:txBody>
      </p:sp>
      <p:sp>
        <p:nvSpPr>
          <p:cNvPr id="77" name="Arc 76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700"/>
              <a:t>It is a self - limiting disorder in  which individual lesions lasts for months and the eruption as a whole tends to last for about a year.</a:t>
            </a:r>
          </a:p>
          <a:p>
            <a:pPr eaLnBrk="1" hangingPunct="1">
              <a:lnSpc>
                <a:spcPct val="90000"/>
              </a:lnSpc>
            </a:pPr>
            <a:r>
              <a:rPr lang="en-US" sz="2700"/>
              <a:t>As lesions resolve, they become flatter, darker and leave discrete brown macules.</a:t>
            </a:r>
          </a:p>
        </p:txBody>
      </p:sp>
    </p:spTree>
    <p:extLst>
      <p:ext uri="{BB962C8B-B14F-4D97-AF65-F5344CB8AC3E}">
        <p14:creationId xmlns:p14="http://schemas.microsoft.com/office/powerpoint/2010/main" val="350150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2800">
                <a:solidFill>
                  <a:srgbClr val="FFFFFF"/>
                </a:solidFill>
              </a:rPr>
              <a:t>Complications</a:t>
            </a:r>
          </a:p>
        </p:txBody>
      </p:sp>
      <p:sp>
        <p:nvSpPr>
          <p:cNvPr id="77" name="Arc 76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700" dirty="0"/>
              <a:t>Nail and hair loss may be permanent.</a:t>
            </a:r>
          </a:p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700" dirty="0"/>
              <a:t>Ulcerative form in the mouth may lead to squamous cell carcinoma.</a:t>
            </a:r>
          </a:p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sz="2700" dirty="0"/>
              <a:t>Ulceration over bony prominences may be disabling.</a:t>
            </a:r>
          </a:p>
        </p:txBody>
      </p:sp>
    </p:spTree>
    <p:extLst>
      <p:ext uri="{BB962C8B-B14F-4D97-AF65-F5344CB8AC3E}">
        <p14:creationId xmlns:p14="http://schemas.microsoft.com/office/powerpoint/2010/main" val="328021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49C216CF1B97644795503882032FEA6D" ma:contentTypeVersion="2" ma:contentTypeDescription="إنشاء مستند جديد." ma:contentTypeScope="" ma:versionID="a99758ae7b4187086346d7199e3b8f2e">
  <xsd:schema xmlns:xsd="http://www.w3.org/2001/XMLSchema" xmlns:xs="http://www.w3.org/2001/XMLSchema" xmlns:p="http://schemas.microsoft.com/office/2006/metadata/properties" xmlns:ns3="1c591924-cb09-4263-a4d9-a293fe8ace20" targetNamespace="http://schemas.microsoft.com/office/2006/metadata/properties" ma:root="true" ma:fieldsID="92c18c638e4c2dc92db004ba9d8b461b" ns3:_="">
    <xsd:import namespace="1c591924-cb09-4263-a4d9-a293fe8ace2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591924-cb09-4263-a4d9-a293fe8ace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2B6252-7A90-4CDA-AB32-3A84AD4B6D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519854-D378-4314-A548-E0A564049C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591924-cb09-4263-a4d9-a293fe8ace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7115DC-FE53-464B-B7C7-3C490CE3AE11}">
  <ds:schemaRefs>
    <ds:schemaRef ds:uri="1c591924-cb09-4263-a4d9-a293fe8ace20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520</Words>
  <Application>Microsoft Office PowerPoint</Application>
  <PresentationFormat>On-screen Show (4:3)</PresentationFormat>
  <Paragraphs>91</Paragraphs>
  <Slides>21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Office Theme</vt:lpstr>
      <vt:lpstr>Lichen Planus </vt:lpstr>
      <vt:lpstr>Lichen planus</vt:lpstr>
      <vt:lpstr>Aetiology. </vt:lpstr>
      <vt:lpstr>Clinical Features</vt:lpstr>
      <vt:lpstr>PowerPoint Presentation</vt:lpstr>
      <vt:lpstr>Lichen Planus</vt:lpstr>
      <vt:lpstr>Variants</vt:lpstr>
      <vt:lpstr>Prognosis </vt:lpstr>
      <vt:lpstr>Complications</vt:lpstr>
      <vt:lpstr>Differential Diagnosis</vt:lpstr>
      <vt:lpstr>Investigations.</vt:lpstr>
      <vt:lpstr>Treatment</vt:lpstr>
      <vt:lpstr>Pityriasis rosea  </vt:lpstr>
      <vt:lpstr>Clinical </vt:lpstr>
      <vt:lpstr>Herald Patch</vt:lpstr>
      <vt:lpstr>PowerPoint Presentation</vt:lpstr>
      <vt:lpstr>Prognosis </vt:lpstr>
      <vt:lpstr>Differential Diagnosis</vt:lpstr>
      <vt:lpstr>Investigations</vt:lpstr>
      <vt:lpstr>Treatment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Hamza</dc:creator>
  <cp:lastModifiedBy>Sami Fatehi</cp:lastModifiedBy>
  <cp:revision>58</cp:revision>
  <dcterms:created xsi:type="dcterms:W3CDTF">2013-07-08T00:35:30Z</dcterms:created>
  <dcterms:modified xsi:type="dcterms:W3CDTF">2021-10-23T10:01:41Z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0x01010049C216CF1B97644795503882032FEA6D</vt:lpwstr>
  </property>
</Properties>
</file>