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23" r:id="rId9"/>
    <p:sldId id="266" r:id="rId10"/>
    <p:sldId id="269" r:id="rId11"/>
    <p:sldId id="272" r:id="rId12"/>
    <p:sldId id="275" r:id="rId13"/>
    <p:sldId id="276" r:id="rId14"/>
    <p:sldId id="324" r:id="rId15"/>
    <p:sldId id="277" r:id="rId16"/>
    <p:sldId id="278" r:id="rId17"/>
    <p:sldId id="279" r:id="rId18"/>
    <p:sldId id="282" r:id="rId19"/>
    <p:sldId id="283" r:id="rId20"/>
    <p:sldId id="286" r:id="rId21"/>
    <p:sldId id="287" r:id="rId22"/>
    <p:sldId id="290" r:id="rId23"/>
    <p:sldId id="291" r:id="rId24"/>
    <p:sldId id="322" r:id="rId25"/>
    <p:sldId id="292" r:id="rId26"/>
    <p:sldId id="293" r:id="rId27"/>
    <p:sldId id="294" r:id="rId28"/>
    <p:sldId id="297" r:id="rId29"/>
    <p:sldId id="298" r:id="rId30"/>
    <p:sldId id="301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4"/>
    <p:restoredTop sz="94671"/>
  </p:normalViewPr>
  <p:slideViewPr>
    <p:cSldViewPr snapToGrid="0" snapToObjects="1">
      <p:cViewPr varScale="1">
        <p:scale>
          <a:sx n="60" d="100"/>
          <a:sy n="60" d="100"/>
        </p:scale>
        <p:origin x="4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E9E0C-E3B3-F74F-AEDE-538E83554F3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ACA554E-E0D1-9E42-A526-FB3ADC938AF8}">
      <dgm:prSet/>
      <dgm:spPr/>
      <dgm:t>
        <a:bodyPr/>
        <a:lstStyle/>
        <a:p>
          <a:pPr rtl="0"/>
          <a:r>
            <a:rPr lang="en-US" dirty="0"/>
            <a:t>Each pregnancy dermatosis is distinct and carries different risks for the mother and the fetus.</a:t>
          </a:r>
        </a:p>
      </dgm:t>
    </dgm:pt>
    <dgm:pt modelId="{6BDFCAB0-E338-8340-B69B-021DE56F255D}" type="parTrans" cxnId="{58370D11-9256-6540-A39E-2E96BE1B4F81}">
      <dgm:prSet/>
      <dgm:spPr/>
      <dgm:t>
        <a:bodyPr/>
        <a:lstStyle/>
        <a:p>
          <a:endParaRPr lang="en-US"/>
        </a:p>
      </dgm:t>
    </dgm:pt>
    <dgm:pt modelId="{EFA8134D-EC10-B246-A881-521AE51979A8}" type="sibTrans" cxnId="{58370D11-9256-6540-A39E-2E96BE1B4F81}">
      <dgm:prSet/>
      <dgm:spPr/>
      <dgm:t>
        <a:bodyPr/>
        <a:lstStyle/>
        <a:p>
          <a:endParaRPr lang="en-US"/>
        </a:p>
      </dgm:t>
    </dgm:pt>
    <dgm:pt modelId="{AEF4A3CD-7CCC-6742-908B-3A4A48EA6B21}">
      <dgm:prSet/>
      <dgm:spPr/>
      <dgm:t>
        <a:bodyPr/>
        <a:lstStyle/>
        <a:p>
          <a:pPr rtl="0"/>
          <a:r>
            <a:rPr lang="en-US"/>
            <a:t>A distinction must be made between dermatological diseases that happen to occur while the patient is pregnant versus specific dermatoses that occur only during pregnancy.</a:t>
          </a:r>
        </a:p>
      </dgm:t>
    </dgm:pt>
    <dgm:pt modelId="{8AB3B465-765E-544D-8223-874F2264463E}" type="parTrans" cxnId="{F61819BE-A16F-BF4F-84C0-602732EF755C}">
      <dgm:prSet/>
      <dgm:spPr/>
      <dgm:t>
        <a:bodyPr/>
        <a:lstStyle/>
        <a:p>
          <a:endParaRPr lang="en-US"/>
        </a:p>
      </dgm:t>
    </dgm:pt>
    <dgm:pt modelId="{2EE0245A-D3DC-6D4A-9F9C-A8ED7F5A9D57}" type="sibTrans" cxnId="{F61819BE-A16F-BF4F-84C0-602732EF755C}">
      <dgm:prSet/>
      <dgm:spPr/>
      <dgm:t>
        <a:bodyPr/>
        <a:lstStyle/>
        <a:p>
          <a:endParaRPr lang="en-US"/>
        </a:p>
      </dgm:t>
    </dgm:pt>
    <dgm:pt modelId="{50FD7DA7-E515-644D-ABDA-A8C9650B1D7E}">
      <dgm:prSet/>
      <dgm:spPr/>
      <dgm:t>
        <a:bodyPr/>
        <a:lstStyle/>
        <a:p>
          <a:pPr rtl="0"/>
          <a:r>
            <a:rPr lang="en-US"/>
            <a:t>Pregnant patients with dermatologic conditions requiring treatment should be co-managed with an obstetrician.   </a:t>
          </a:r>
        </a:p>
      </dgm:t>
    </dgm:pt>
    <dgm:pt modelId="{89E77DE7-2C45-9C41-82AF-C4ECDAC0D982}" type="parTrans" cxnId="{BD10B85D-917F-E54F-AAAC-77919610EA5E}">
      <dgm:prSet/>
      <dgm:spPr/>
      <dgm:t>
        <a:bodyPr/>
        <a:lstStyle/>
        <a:p>
          <a:endParaRPr lang="en-US"/>
        </a:p>
      </dgm:t>
    </dgm:pt>
    <dgm:pt modelId="{A6B13707-A436-8D41-B448-02F1480182D3}" type="sibTrans" cxnId="{BD10B85D-917F-E54F-AAAC-77919610EA5E}">
      <dgm:prSet/>
      <dgm:spPr/>
      <dgm:t>
        <a:bodyPr/>
        <a:lstStyle/>
        <a:p>
          <a:pPr rtl="1"/>
          <a:endParaRPr lang="en-US"/>
        </a:p>
      </dgm:t>
    </dgm:pt>
    <dgm:pt modelId="{C488E56A-9315-6545-BCEF-EF166ABA600F}" type="pres">
      <dgm:prSet presAssocID="{A8CE9E0C-E3B3-F74F-AEDE-538E83554F38}" presName="linear" presStyleCnt="0">
        <dgm:presLayoutVars>
          <dgm:animLvl val="lvl"/>
          <dgm:resizeHandles val="exact"/>
        </dgm:presLayoutVars>
      </dgm:prSet>
      <dgm:spPr/>
    </dgm:pt>
    <dgm:pt modelId="{A292A105-58B2-A845-8C69-0C5112695735}" type="pres">
      <dgm:prSet presAssocID="{FACA554E-E0D1-9E42-A526-FB3ADC938AF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4A3EDEB-AD0C-474D-AE4B-78518137E357}" type="pres">
      <dgm:prSet presAssocID="{EFA8134D-EC10-B246-A881-521AE51979A8}" presName="spacer" presStyleCnt="0"/>
      <dgm:spPr/>
    </dgm:pt>
    <dgm:pt modelId="{59DA617B-48C5-CF49-B0F8-30175B7A0937}" type="pres">
      <dgm:prSet presAssocID="{AEF4A3CD-7CCC-6742-908B-3A4A48EA6B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F840100-E2C6-1345-8017-B4F845136B0A}" type="pres">
      <dgm:prSet presAssocID="{2EE0245A-D3DC-6D4A-9F9C-A8ED7F5A9D57}" presName="spacer" presStyleCnt="0"/>
      <dgm:spPr/>
    </dgm:pt>
    <dgm:pt modelId="{B9E024D8-A7EE-FC49-8613-9A81E2550511}" type="pres">
      <dgm:prSet presAssocID="{50FD7DA7-E515-644D-ABDA-A8C9650B1D7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566BC0C-6F0E-C94F-AB42-81F90DC08960}" type="presOf" srcId="{AEF4A3CD-7CCC-6742-908B-3A4A48EA6B21}" destId="{59DA617B-48C5-CF49-B0F8-30175B7A0937}" srcOrd="0" destOrd="0" presId="urn:microsoft.com/office/officeart/2005/8/layout/vList2"/>
    <dgm:cxn modelId="{58370D11-9256-6540-A39E-2E96BE1B4F81}" srcId="{A8CE9E0C-E3B3-F74F-AEDE-538E83554F38}" destId="{FACA554E-E0D1-9E42-A526-FB3ADC938AF8}" srcOrd="0" destOrd="0" parTransId="{6BDFCAB0-E338-8340-B69B-021DE56F255D}" sibTransId="{EFA8134D-EC10-B246-A881-521AE51979A8}"/>
    <dgm:cxn modelId="{5D75631A-FE08-D141-BBC4-FDEBEE56F36A}" type="presOf" srcId="{50FD7DA7-E515-644D-ABDA-A8C9650B1D7E}" destId="{B9E024D8-A7EE-FC49-8613-9A81E2550511}" srcOrd="0" destOrd="0" presId="urn:microsoft.com/office/officeart/2005/8/layout/vList2"/>
    <dgm:cxn modelId="{BD10B85D-917F-E54F-AAAC-77919610EA5E}" srcId="{A8CE9E0C-E3B3-F74F-AEDE-538E83554F38}" destId="{50FD7DA7-E515-644D-ABDA-A8C9650B1D7E}" srcOrd="2" destOrd="0" parTransId="{89E77DE7-2C45-9C41-82AF-C4ECDAC0D982}" sibTransId="{A6B13707-A436-8D41-B448-02F1480182D3}"/>
    <dgm:cxn modelId="{830EA658-9229-E043-9793-D6CB4EBA3F02}" type="presOf" srcId="{A8CE9E0C-E3B3-F74F-AEDE-538E83554F38}" destId="{C488E56A-9315-6545-BCEF-EF166ABA600F}" srcOrd="0" destOrd="0" presId="urn:microsoft.com/office/officeart/2005/8/layout/vList2"/>
    <dgm:cxn modelId="{F61819BE-A16F-BF4F-84C0-602732EF755C}" srcId="{A8CE9E0C-E3B3-F74F-AEDE-538E83554F38}" destId="{AEF4A3CD-7CCC-6742-908B-3A4A48EA6B21}" srcOrd="1" destOrd="0" parTransId="{8AB3B465-765E-544D-8223-874F2264463E}" sibTransId="{2EE0245A-D3DC-6D4A-9F9C-A8ED7F5A9D57}"/>
    <dgm:cxn modelId="{936EBCEC-20D4-944A-AE39-5AA2A84CFEE3}" type="presOf" srcId="{FACA554E-E0D1-9E42-A526-FB3ADC938AF8}" destId="{A292A105-58B2-A845-8C69-0C5112695735}" srcOrd="0" destOrd="0" presId="urn:microsoft.com/office/officeart/2005/8/layout/vList2"/>
    <dgm:cxn modelId="{DC8BCBAF-5C68-F84C-ACDB-F3CF2DC28979}" type="presParOf" srcId="{C488E56A-9315-6545-BCEF-EF166ABA600F}" destId="{A292A105-58B2-A845-8C69-0C5112695735}" srcOrd="0" destOrd="0" presId="urn:microsoft.com/office/officeart/2005/8/layout/vList2"/>
    <dgm:cxn modelId="{168FBA46-8269-124D-A711-4DE2B984C2BB}" type="presParOf" srcId="{C488E56A-9315-6545-BCEF-EF166ABA600F}" destId="{B4A3EDEB-AD0C-474D-AE4B-78518137E357}" srcOrd="1" destOrd="0" presId="urn:microsoft.com/office/officeart/2005/8/layout/vList2"/>
    <dgm:cxn modelId="{28E841BF-1F7A-604B-801B-B44CE153DCD9}" type="presParOf" srcId="{C488E56A-9315-6545-BCEF-EF166ABA600F}" destId="{59DA617B-48C5-CF49-B0F8-30175B7A0937}" srcOrd="2" destOrd="0" presId="urn:microsoft.com/office/officeart/2005/8/layout/vList2"/>
    <dgm:cxn modelId="{2AD5399F-8660-484D-8331-5293C2470B9E}" type="presParOf" srcId="{C488E56A-9315-6545-BCEF-EF166ABA600F}" destId="{AF840100-E2C6-1345-8017-B4F845136B0A}" srcOrd="3" destOrd="0" presId="urn:microsoft.com/office/officeart/2005/8/layout/vList2"/>
    <dgm:cxn modelId="{559B99A0-CA6E-6943-B27E-2FE1C5E0F874}" type="presParOf" srcId="{C488E56A-9315-6545-BCEF-EF166ABA600F}" destId="{B9E024D8-A7EE-FC49-8613-9A81E25505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7A8817-83DD-BA40-9923-37CCF6B1585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C4C215-1724-B443-96A3-8EB2D24508CC}">
      <dgm:prSet/>
      <dgm:spPr/>
      <dgm:t>
        <a:bodyPr/>
        <a:lstStyle/>
        <a:p>
          <a:pPr rtl="0"/>
          <a:r>
            <a:rPr lang="en-US" dirty="0"/>
            <a:t>The pathogenesis is unclear.</a:t>
          </a:r>
        </a:p>
      </dgm:t>
    </dgm:pt>
    <dgm:pt modelId="{168A92AE-5F75-A842-8704-B76B494FF12D}" type="parTrans" cxnId="{CFBF64A6-6E95-F04B-A0B2-1BF0349C78B7}">
      <dgm:prSet/>
      <dgm:spPr/>
      <dgm:t>
        <a:bodyPr/>
        <a:lstStyle/>
        <a:p>
          <a:endParaRPr lang="en-US"/>
        </a:p>
      </dgm:t>
    </dgm:pt>
    <dgm:pt modelId="{F4E0BBCA-47A2-CB48-B7DD-AEB3226747AA}" type="sibTrans" cxnId="{CFBF64A6-6E95-F04B-A0B2-1BF0349C78B7}">
      <dgm:prSet/>
      <dgm:spPr/>
      <dgm:t>
        <a:bodyPr/>
        <a:lstStyle/>
        <a:p>
          <a:endParaRPr lang="en-US"/>
        </a:p>
      </dgm:t>
    </dgm:pt>
    <dgm:pt modelId="{3CE70C98-DB18-4740-A353-7ABC688A1DB8}">
      <dgm:prSet/>
      <dgm:spPr/>
      <dgm:t>
        <a:bodyPr/>
        <a:lstStyle/>
        <a:p>
          <a:pPr rtl="0"/>
          <a:r>
            <a:rPr lang="en-US" dirty="0"/>
            <a:t>Hormonal, immunological, factors may also play a role. </a:t>
          </a:r>
        </a:p>
      </dgm:t>
    </dgm:pt>
    <dgm:pt modelId="{46614101-DE37-844C-9ECA-7B94EDBB82FD}" type="parTrans" cxnId="{EC66E303-8C08-0847-8F98-3A49884053D8}">
      <dgm:prSet/>
      <dgm:spPr/>
      <dgm:t>
        <a:bodyPr/>
        <a:lstStyle/>
        <a:p>
          <a:endParaRPr lang="en-US"/>
        </a:p>
      </dgm:t>
    </dgm:pt>
    <dgm:pt modelId="{BF94EB28-8BF9-4345-8ABA-CE43C253A21F}" type="sibTrans" cxnId="{EC66E303-8C08-0847-8F98-3A49884053D8}">
      <dgm:prSet/>
      <dgm:spPr/>
      <dgm:t>
        <a:bodyPr/>
        <a:lstStyle/>
        <a:p>
          <a:pPr rtl="0"/>
          <a:endParaRPr lang="en-US"/>
        </a:p>
      </dgm:t>
    </dgm:pt>
    <dgm:pt modelId="{AC511D84-9D46-C344-A313-F415BDF7F0D9}">
      <dgm:prSet/>
      <dgm:spPr/>
      <dgm:t>
        <a:bodyPr/>
        <a:lstStyle/>
        <a:p>
          <a:pPr rtl="0"/>
          <a:r>
            <a:rPr lang="en-US" dirty="0"/>
            <a:t>One leading theory is abdominal wall distention, especially since PUPPP is more common in </a:t>
          </a:r>
          <a:r>
            <a:rPr lang="en-US" dirty="0" err="1"/>
            <a:t>primigravids</a:t>
          </a:r>
          <a:r>
            <a:rPr lang="en-US" dirty="0"/>
            <a:t> and multiple gestation pregnancies. </a:t>
          </a:r>
        </a:p>
      </dgm:t>
    </dgm:pt>
    <dgm:pt modelId="{C0BDBFC2-5280-1649-8873-A6031BA12E12}" type="sibTrans" cxnId="{89117A59-4F30-7B47-B7DB-214BEEC41B6C}">
      <dgm:prSet/>
      <dgm:spPr/>
      <dgm:t>
        <a:bodyPr/>
        <a:lstStyle/>
        <a:p>
          <a:endParaRPr lang="en-US"/>
        </a:p>
      </dgm:t>
    </dgm:pt>
    <dgm:pt modelId="{A818BE2B-5F6B-6B43-B594-6321C1F69A5A}" type="parTrans" cxnId="{89117A59-4F30-7B47-B7DB-214BEEC41B6C}">
      <dgm:prSet/>
      <dgm:spPr/>
      <dgm:t>
        <a:bodyPr/>
        <a:lstStyle/>
        <a:p>
          <a:endParaRPr lang="en-US"/>
        </a:p>
      </dgm:t>
    </dgm:pt>
    <dgm:pt modelId="{098B99D0-0E29-CD48-B1E3-B4E2A2691CEC}" type="pres">
      <dgm:prSet presAssocID="{637A8817-83DD-BA40-9923-37CCF6B15850}" presName="linear" presStyleCnt="0">
        <dgm:presLayoutVars>
          <dgm:animLvl val="lvl"/>
          <dgm:resizeHandles val="exact"/>
        </dgm:presLayoutVars>
      </dgm:prSet>
      <dgm:spPr/>
    </dgm:pt>
    <dgm:pt modelId="{D83DED2D-4DF3-2648-BC0E-E5ABAABDFBF0}" type="pres">
      <dgm:prSet presAssocID="{9BC4C215-1724-B443-96A3-8EB2D24508C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A839B34-F7C2-A346-BEDB-34609891D666}" type="pres">
      <dgm:prSet presAssocID="{9BC4C215-1724-B443-96A3-8EB2D24508C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C66E303-8C08-0847-8F98-3A49884053D8}" srcId="{9BC4C215-1724-B443-96A3-8EB2D24508CC}" destId="{3CE70C98-DB18-4740-A353-7ABC688A1DB8}" srcOrd="1" destOrd="0" parTransId="{46614101-DE37-844C-9ECA-7B94EDBB82FD}" sibTransId="{BF94EB28-8BF9-4345-8ABA-CE43C253A21F}"/>
    <dgm:cxn modelId="{E1A78011-2A09-A24B-8348-23AA7E9C4577}" type="presOf" srcId="{AC511D84-9D46-C344-A313-F415BDF7F0D9}" destId="{4A839B34-F7C2-A346-BEDB-34609891D666}" srcOrd="0" destOrd="0" presId="urn:microsoft.com/office/officeart/2005/8/layout/vList2"/>
    <dgm:cxn modelId="{B874B563-1468-2046-A1F8-B1E783B0FF98}" type="presOf" srcId="{637A8817-83DD-BA40-9923-37CCF6B15850}" destId="{098B99D0-0E29-CD48-B1E3-B4E2A2691CEC}" srcOrd="0" destOrd="0" presId="urn:microsoft.com/office/officeart/2005/8/layout/vList2"/>
    <dgm:cxn modelId="{817E1C48-453A-E446-9583-5799052B3D66}" type="presOf" srcId="{9BC4C215-1724-B443-96A3-8EB2D24508CC}" destId="{D83DED2D-4DF3-2648-BC0E-E5ABAABDFBF0}" srcOrd="0" destOrd="0" presId="urn:microsoft.com/office/officeart/2005/8/layout/vList2"/>
    <dgm:cxn modelId="{7D930A4C-BED9-1347-A05E-38891B0F9CC5}" type="presOf" srcId="{3CE70C98-DB18-4740-A353-7ABC688A1DB8}" destId="{4A839B34-F7C2-A346-BEDB-34609891D666}" srcOrd="0" destOrd="1" presId="urn:microsoft.com/office/officeart/2005/8/layout/vList2"/>
    <dgm:cxn modelId="{89117A59-4F30-7B47-B7DB-214BEEC41B6C}" srcId="{9BC4C215-1724-B443-96A3-8EB2D24508CC}" destId="{AC511D84-9D46-C344-A313-F415BDF7F0D9}" srcOrd="0" destOrd="0" parTransId="{A818BE2B-5F6B-6B43-B594-6321C1F69A5A}" sibTransId="{C0BDBFC2-5280-1649-8873-A6031BA12E12}"/>
    <dgm:cxn modelId="{CFBF64A6-6E95-F04B-A0B2-1BF0349C78B7}" srcId="{637A8817-83DD-BA40-9923-37CCF6B15850}" destId="{9BC4C215-1724-B443-96A3-8EB2D24508CC}" srcOrd="0" destOrd="0" parTransId="{168A92AE-5F75-A842-8704-B76B494FF12D}" sibTransId="{F4E0BBCA-47A2-CB48-B7DD-AEB3226747AA}"/>
    <dgm:cxn modelId="{1CBBDE7E-08F0-C04D-9791-6B56F68E3589}" type="presParOf" srcId="{098B99D0-0E29-CD48-B1E3-B4E2A2691CEC}" destId="{D83DED2D-4DF3-2648-BC0E-E5ABAABDFBF0}" srcOrd="0" destOrd="0" presId="urn:microsoft.com/office/officeart/2005/8/layout/vList2"/>
    <dgm:cxn modelId="{8CEFAE09-A075-064C-9B23-1B2BE9605B12}" type="presParOf" srcId="{098B99D0-0E29-CD48-B1E3-B4E2A2691CEC}" destId="{4A839B34-F7C2-A346-BEDB-34609891D66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6E02A8-A9F6-0049-9D9E-9FDA5FE5700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BD3190-EE8A-EC46-B33A-98F57A9730AA}">
      <dgm:prSet custT="1"/>
      <dgm:spPr/>
      <dgm:t>
        <a:bodyPr/>
        <a:lstStyle/>
        <a:p>
          <a:pPr rtl="0"/>
          <a:r>
            <a:rPr lang="en-US" sz="2800" b="1" dirty="0"/>
            <a:t>1-Typical lesions are erythematous urticarial papules surrounded by a pale halo.</a:t>
          </a:r>
        </a:p>
      </dgm:t>
    </dgm:pt>
    <dgm:pt modelId="{87D8D3D2-25F6-9647-9199-4553BD95018A}" type="parTrans" cxnId="{9F9B04BF-7945-164A-8E70-18AEA6C2837B}">
      <dgm:prSet/>
      <dgm:spPr/>
      <dgm:t>
        <a:bodyPr/>
        <a:lstStyle/>
        <a:p>
          <a:endParaRPr lang="en-US"/>
        </a:p>
      </dgm:t>
    </dgm:pt>
    <dgm:pt modelId="{7EDDE87A-7D45-6843-82C8-A37E456BE0AE}" type="sibTrans" cxnId="{9F9B04BF-7945-164A-8E70-18AEA6C2837B}">
      <dgm:prSet/>
      <dgm:spPr/>
      <dgm:t>
        <a:bodyPr/>
        <a:lstStyle/>
        <a:p>
          <a:endParaRPr lang="en-US"/>
        </a:p>
      </dgm:t>
    </dgm:pt>
    <dgm:pt modelId="{C17217F9-C27B-4147-AC76-01D8684D714D}">
      <dgm:prSet custT="1"/>
      <dgm:spPr/>
      <dgm:t>
        <a:bodyPr/>
        <a:lstStyle/>
        <a:p>
          <a:pPr rtl="0"/>
          <a:r>
            <a:rPr lang="en-US" sz="2800" b="1" dirty="0"/>
            <a:t>2- In the vast majority of cases, the eruption starts within the abdominal </a:t>
          </a:r>
          <a:r>
            <a:rPr lang="en-US" sz="2800" b="1" dirty="0" err="1"/>
            <a:t>striae</a:t>
          </a:r>
          <a:r>
            <a:rPr lang="en-US" sz="2800" b="1" dirty="0"/>
            <a:t> (with periumbilical sparing) and progresses from there. </a:t>
          </a:r>
        </a:p>
      </dgm:t>
    </dgm:pt>
    <dgm:pt modelId="{0DE387DE-4E58-C645-A605-437795A7978B}" type="parTrans" cxnId="{BA2D0A2D-5AC9-A34D-9B3D-20F0C68E9E13}">
      <dgm:prSet/>
      <dgm:spPr/>
      <dgm:t>
        <a:bodyPr/>
        <a:lstStyle/>
        <a:p>
          <a:endParaRPr lang="en-US"/>
        </a:p>
      </dgm:t>
    </dgm:pt>
    <dgm:pt modelId="{0FA0C90C-ED83-B04E-A15D-F95C4F1080BE}" type="sibTrans" cxnId="{BA2D0A2D-5AC9-A34D-9B3D-20F0C68E9E13}">
      <dgm:prSet/>
      <dgm:spPr/>
      <dgm:t>
        <a:bodyPr/>
        <a:lstStyle/>
        <a:p>
          <a:endParaRPr lang="en-US"/>
        </a:p>
      </dgm:t>
    </dgm:pt>
    <dgm:pt modelId="{704E6175-CC4B-374C-99E1-451C94721395}">
      <dgm:prSet custT="1"/>
      <dgm:spPr/>
      <dgm:t>
        <a:bodyPr/>
        <a:lstStyle/>
        <a:p>
          <a:pPr rtl="0"/>
          <a:r>
            <a:rPr lang="en-US" sz="2800" b="1" dirty="0"/>
            <a:t>3- Less commonly, PUPPP can present with blisters and the umbilicus may be involved</a:t>
          </a:r>
        </a:p>
      </dgm:t>
    </dgm:pt>
    <dgm:pt modelId="{8771FCF3-ED32-8A47-A9BB-D7ADC44BAA97}" type="parTrans" cxnId="{D39D3AC9-2F36-5848-B907-5773D3D96E2D}">
      <dgm:prSet/>
      <dgm:spPr/>
      <dgm:t>
        <a:bodyPr/>
        <a:lstStyle/>
        <a:p>
          <a:endParaRPr lang="en-US"/>
        </a:p>
      </dgm:t>
    </dgm:pt>
    <dgm:pt modelId="{6B03EA7B-6B0B-7A4B-AB77-4CA5C91BAB69}" type="sibTrans" cxnId="{D39D3AC9-2F36-5848-B907-5773D3D96E2D}">
      <dgm:prSet/>
      <dgm:spPr/>
      <dgm:t>
        <a:bodyPr/>
        <a:lstStyle/>
        <a:p>
          <a:pPr rtl="0"/>
          <a:endParaRPr lang="en-US"/>
        </a:p>
      </dgm:t>
    </dgm:pt>
    <dgm:pt modelId="{8A4D43FF-F04D-E649-82DF-A29F8ED00398}" type="pres">
      <dgm:prSet presAssocID="{5C6E02A8-A9F6-0049-9D9E-9FDA5FE57002}" presName="linear" presStyleCnt="0">
        <dgm:presLayoutVars>
          <dgm:animLvl val="lvl"/>
          <dgm:resizeHandles val="exact"/>
        </dgm:presLayoutVars>
      </dgm:prSet>
      <dgm:spPr/>
    </dgm:pt>
    <dgm:pt modelId="{96FA9848-E5A7-A344-A0D9-3AF89B8FCB05}" type="pres">
      <dgm:prSet presAssocID="{34BD3190-EE8A-EC46-B33A-98F57A9730A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EB379D-5073-7240-819F-7CC732B509C5}" type="pres">
      <dgm:prSet presAssocID="{7EDDE87A-7D45-6843-82C8-A37E456BE0AE}" presName="spacer" presStyleCnt="0"/>
      <dgm:spPr/>
    </dgm:pt>
    <dgm:pt modelId="{0201E71B-B92D-0A47-9A0E-62C507DB4DB5}" type="pres">
      <dgm:prSet presAssocID="{C17217F9-C27B-4147-AC76-01D8684D71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C64CBC-A86D-0149-9784-928AF1F5F03C}" type="pres">
      <dgm:prSet presAssocID="{0FA0C90C-ED83-B04E-A15D-F95C4F1080BE}" presName="spacer" presStyleCnt="0"/>
      <dgm:spPr/>
    </dgm:pt>
    <dgm:pt modelId="{EAC2A667-E8BE-A547-A688-58EC91E844F6}" type="pres">
      <dgm:prSet presAssocID="{704E6175-CC4B-374C-99E1-451C9472139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A2D0A2D-5AC9-A34D-9B3D-20F0C68E9E13}" srcId="{5C6E02A8-A9F6-0049-9D9E-9FDA5FE57002}" destId="{C17217F9-C27B-4147-AC76-01D8684D714D}" srcOrd="1" destOrd="0" parTransId="{0DE387DE-4E58-C645-A605-437795A7978B}" sibTransId="{0FA0C90C-ED83-B04E-A15D-F95C4F1080BE}"/>
    <dgm:cxn modelId="{83023475-5730-724D-8F29-A6E4B99B66B6}" type="presOf" srcId="{5C6E02A8-A9F6-0049-9D9E-9FDA5FE57002}" destId="{8A4D43FF-F04D-E649-82DF-A29F8ED00398}" srcOrd="0" destOrd="0" presId="urn:microsoft.com/office/officeart/2005/8/layout/vList2"/>
    <dgm:cxn modelId="{6921CD7E-11BB-EC41-B092-269FDA00FF4C}" type="presOf" srcId="{34BD3190-EE8A-EC46-B33A-98F57A9730AA}" destId="{96FA9848-E5A7-A344-A0D9-3AF89B8FCB05}" srcOrd="0" destOrd="0" presId="urn:microsoft.com/office/officeart/2005/8/layout/vList2"/>
    <dgm:cxn modelId="{B6EE2C97-0647-3945-8CDA-8AE5285210B2}" type="presOf" srcId="{C17217F9-C27B-4147-AC76-01D8684D714D}" destId="{0201E71B-B92D-0A47-9A0E-62C507DB4DB5}" srcOrd="0" destOrd="0" presId="urn:microsoft.com/office/officeart/2005/8/layout/vList2"/>
    <dgm:cxn modelId="{9F9B04BF-7945-164A-8E70-18AEA6C2837B}" srcId="{5C6E02A8-A9F6-0049-9D9E-9FDA5FE57002}" destId="{34BD3190-EE8A-EC46-B33A-98F57A9730AA}" srcOrd="0" destOrd="0" parTransId="{87D8D3D2-25F6-9647-9199-4553BD95018A}" sibTransId="{7EDDE87A-7D45-6843-82C8-A37E456BE0AE}"/>
    <dgm:cxn modelId="{D39D3AC9-2F36-5848-B907-5773D3D96E2D}" srcId="{5C6E02A8-A9F6-0049-9D9E-9FDA5FE57002}" destId="{704E6175-CC4B-374C-99E1-451C94721395}" srcOrd="2" destOrd="0" parTransId="{8771FCF3-ED32-8A47-A9BB-D7ADC44BAA97}" sibTransId="{6B03EA7B-6B0B-7A4B-AB77-4CA5C91BAB69}"/>
    <dgm:cxn modelId="{4286A2CB-FF6E-1944-AE36-8587CF08FC18}" type="presOf" srcId="{704E6175-CC4B-374C-99E1-451C94721395}" destId="{EAC2A667-E8BE-A547-A688-58EC91E844F6}" srcOrd="0" destOrd="0" presId="urn:microsoft.com/office/officeart/2005/8/layout/vList2"/>
    <dgm:cxn modelId="{AC654A22-F4D5-2D4E-8611-A44014835B4D}" type="presParOf" srcId="{8A4D43FF-F04D-E649-82DF-A29F8ED00398}" destId="{96FA9848-E5A7-A344-A0D9-3AF89B8FCB05}" srcOrd="0" destOrd="0" presId="urn:microsoft.com/office/officeart/2005/8/layout/vList2"/>
    <dgm:cxn modelId="{66A207A7-68F6-8C4E-8DD1-AA96AB525B33}" type="presParOf" srcId="{8A4D43FF-F04D-E649-82DF-A29F8ED00398}" destId="{45EB379D-5073-7240-819F-7CC732B509C5}" srcOrd="1" destOrd="0" presId="urn:microsoft.com/office/officeart/2005/8/layout/vList2"/>
    <dgm:cxn modelId="{3C020AE5-9A4B-6C43-AD8D-2371087FC5DA}" type="presParOf" srcId="{8A4D43FF-F04D-E649-82DF-A29F8ED00398}" destId="{0201E71B-B92D-0A47-9A0E-62C507DB4DB5}" srcOrd="2" destOrd="0" presId="urn:microsoft.com/office/officeart/2005/8/layout/vList2"/>
    <dgm:cxn modelId="{3E4BE382-D210-C048-8930-B6F18C132D16}" type="presParOf" srcId="{8A4D43FF-F04D-E649-82DF-A29F8ED00398}" destId="{4AC64CBC-A86D-0149-9784-928AF1F5F03C}" srcOrd="3" destOrd="0" presId="urn:microsoft.com/office/officeart/2005/8/layout/vList2"/>
    <dgm:cxn modelId="{16D5EC8B-66AA-C24E-B579-3E57E973E020}" type="presParOf" srcId="{8A4D43FF-F04D-E649-82DF-A29F8ED00398}" destId="{EAC2A667-E8BE-A547-A688-58EC91E844F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835EFA2-5A61-E04E-895E-BC4F679A0A75}" type="doc">
      <dgm:prSet loTypeId="urn:microsoft.com/office/officeart/2005/8/layout/vList2" loCatId="list" qsTypeId="urn:microsoft.com/office/officeart/2005/8/quickstyle/simple4" qsCatId="simple" csTypeId="urn:microsoft.com/office/officeart/2005/8/colors/accent1_5" csCatId="accent1"/>
      <dgm:spPr/>
      <dgm:t>
        <a:bodyPr/>
        <a:lstStyle/>
        <a:p>
          <a:endParaRPr lang="en-US"/>
        </a:p>
      </dgm:t>
    </dgm:pt>
    <dgm:pt modelId="{EFC28AB4-2C57-5249-88CF-CCEA920CCF3D}">
      <dgm:prSet custT="1"/>
      <dgm:spPr/>
      <dgm:t>
        <a:bodyPr/>
        <a:lstStyle/>
        <a:p>
          <a:pPr rtl="0"/>
          <a:r>
            <a:rPr lang="en-US" sz="2800" b="1" dirty="0"/>
            <a:t>The diagnosis is made based on the history and the clinical picture.</a:t>
          </a:r>
        </a:p>
      </dgm:t>
    </dgm:pt>
    <dgm:pt modelId="{99EF8F45-1009-8242-B43B-008DAA844C56}" type="parTrans" cxnId="{22B32C50-57AC-9346-8D3B-90724D55D050}">
      <dgm:prSet/>
      <dgm:spPr/>
      <dgm:t>
        <a:bodyPr/>
        <a:lstStyle/>
        <a:p>
          <a:endParaRPr lang="en-US"/>
        </a:p>
      </dgm:t>
    </dgm:pt>
    <dgm:pt modelId="{C011CFBD-6972-8C4E-9668-F96F8848055F}" type="sibTrans" cxnId="{22B32C50-57AC-9346-8D3B-90724D55D050}">
      <dgm:prSet/>
      <dgm:spPr/>
      <dgm:t>
        <a:bodyPr/>
        <a:lstStyle/>
        <a:p>
          <a:endParaRPr lang="en-US"/>
        </a:p>
      </dgm:t>
    </dgm:pt>
    <dgm:pt modelId="{A81A944D-5E47-C645-BFCC-1693A79FFC8A}">
      <dgm:prSet custT="1"/>
      <dgm:spPr/>
      <dgm:t>
        <a:bodyPr/>
        <a:lstStyle/>
        <a:p>
          <a:pPr rtl="0"/>
          <a:r>
            <a:rPr lang="en-US" sz="2800" b="1" dirty="0"/>
            <a:t>A biopsy is rarely helpful in diagnosing PUPPP. </a:t>
          </a:r>
        </a:p>
      </dgm:t>
    </dgm:pt>
    <dgm:pt modelId="{1E062A49-4D19-EF46-A36F-3C73C8ED61A5}" type="parTrans" cxnId="{BCEDD428-0681-084C-8D18-BAD5F3E92F62}">
      <dgm:prSet/>
      <dgm:spPr/>
      <dgm:t>
        <a:bodyPr/>
        <a:lstStyle/>
        <a:p>
          <a:endParaRPr lang="en-US"/>
        </a:p>
      </dgm:t>
    </dgm:pt>
    <dgm:pt modelId="{4A5819E2-5D7E-3849-BF73-8080BDC134BF}" type="sibTrans" cxnId="{BCEDD428-0681-084C-8D18-BAD5F3E92F62}">
      <dgm:prSet/>
      <dgm:spPr/>
      <dgm:t>
        <a:bodyPr/>
        <a:lstStyle/>
        <a:p>
          <a:endParaRPr lang="en-US"/>
        </a:p>
      </dgm:t>
    </dgm:pt>
    <dgm:pt modelId="{E4B003A7-296D-7D48-8CA9-29D5B77BDCAF}">
      <dgm:prSet/>
      <dgm:spPr/>
      <dgm:t>
        <a:bodyPr/>
        <a:lstStyle/>
        <a:p>
          <a:pPr rtl="0"/>
          <a:r>
            <a:rPr lang="en-US" b="1" dirty="0"/>
            <a:t>It does, however, rule out pemphigoid gestationis, which is an important differential diagnosis.</a:t>
          </a:r>
        </a:p>
      </dgm:t>
    </dgm:pt>
    <dgm:pt modelId="{60F2E935-6A62-134D-851E-11DD829CD704}" type="parTrans" cxnId="{36471396-9593-494F-92D1-A5BD1DA3DB12}">
      <dgm:prSet/>
      <dgm:spPr/>
      <dgm:t>
        <a:bodyPr/>
        <a:lstStyle/>
        <a:p>
          <a:endParaRPr lang="en-US"/>
        </a:p>
      </dgm:t>
    </dgm:pt>
    <dgm:pt modelId="{157F204C-7DE4-1944-BAFC-9ADBB3B89FA7}" type="sibTrans" cxnId="{36471396-9593-494F-92D1-A5BD1DA3DB12}">
      <dgm:prSet/>
      <dgm:spPr/>
      <dgm:t>
        <a:bodyPr/>
        <a:lstStyle/>
        <a:p>
          <a:endParaRPr lang="en-US"/>
        </a:p>
      </dgm:t>
    </dgm:pt>
    <dgm:pt modelId="{60ED1AF8-5305-2C42-A853-5CF5E56BF890}">
      <dgm:prSet/>
      <dgm:spPr/>
      <dgm:t>
        <a:bodyPr/>
        <a:lstStyle/>
        <a:p>
          <a:pPr rtl="0"/>
          <a:r>
            <a:rPr lang="en-US" b="1" dirty="0"/>
            <a:t>If the patient has an atypical presentation, or if you are concerned about pemphigoid gestationis, consider referral to a dermatologist or a skin biopsy with immunofluorescence.</a:t>
          </a:r>
        </a:p>
      </dgm:t>
    </dgm:pt>
    <dgm:pt modelId="{635CF473-62FB-0C42-87EE-D5028F781F70}" type="parTrans" cxnId="{81F9E17D-1D04-6A43-AC85-382229480BFF}">
      <dgm:prSet/>
      <dgm:spPr/>
      <dgm:t>
        <a:bodyPr/>
        <a:lstStyle/>
        <a:p>
          <a:endParaRPr lang="en-US"/>
        </a:p>
      </dgm:t>
    </dgm:pt>
    <dgm:pt modelId="{2B4DB942-03C4-CE43-BE97-683356571F41}" type="sibTrans" cxnId="{81F9E17D-1D04-6A43-AC85-382229480BFF}">
      <dgm:prSet/>
      <dgm:spPr/>
      <dgm:t>
        <a:bodyPr/>
        <a:lstStyle/>
        <a:p>
          <a:endParaRPr lang="en-US"/>
        </a:p>
      </dgm:t>
    </dgm:pt>
    <dgm:pt modelId="{364D95FC-8900-A442-A05E-F9B68F39A086}">
      <dgm:prSet/>
      <dgm:spPr/>
      <dgm:t>
        <a:bodyPr/>
        <a:lstStyle/>
        <a:p>
          <a:pPr rtl="0"/>
          <a:r>
            <a:rPr lang="en-US" b="1" dirty="0"/>
            <a:t>A skin biopsy of PUPPP would reveal non-specific findings</a:t>
          </a:r>
        </a:p>
      </dgm:t>
    </dgm:pt>
    <dgm:pt modelId="{22DE4360-AD99-D54E-B4FC-D0845CD1AB91}" type="parTrans" cxnId="{27F57E36-0888-EA41-B347-BF7735ECF19C}">
      <dgm:prSet/>
      <dgm:spPr/>
      <dgm:t>
        <a:bodyPr/>
        <a:lstStyle/>
        <a:p>
          <a:endParaRPr lang="en-US"/>
        </a:p>
      </dgm:t>
    </dgm:pt>
    <dgm:pt modelId="{A2FE9618-A549-6141-92B2-45F120645474}" type="sibTrans" cxnId="{27F57E36-0888-EA41-B347-BF7735ECF19C}">
      <dgm:prSet/>
      <dgm:spPr/>
      <dgm:t>
        <a:bodyPr/>
        <a:lstStyle/>
        <a:p>
          <a:pPr rtl="0"/>
          <a:endParaRPr lang="en-US"/>
        </a:p>
      </dgm:t>
    </dgm:pt>
    <dgm:pt modelId="{E62D1B38-AF2D-5A4F-966C-0C7C41469A02}" type="pres">
      <dgm:prSet presAssocID="{3835EFA2-5A61-E04E-895E-BC4F679A0A75}" presName="linear" presStyleCnt="0">
        <dgm:presLayoutVars>
          <dgm:animLvl val="lvl"/>
          <dgm:resizeHandles val="exact"/>
        </dgm:presLayoutVars>
      </dgm:prSet>
      <dgm:spPr/>
    </dgm:pt>
    <dgm:pt modelId="{0112BAC3-639F-054A-8078-C2A35F5ABA35}" type="pres">
      <dgm:prSet presAssocID="{EFC28AB4-2C57-5249-88CF-CCEA920CCF3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80D3D6-2AA3-B146-A828-9C3B0C020565}" type="pres">
      <dgm:prSet presAssocID="{C011CFBD-6972-8C4E-9668-F96F8848055F}" presName="spacer" presStyleCnt="0"/>
      <dgm:spPr/>
    </dgm:pt>
    <dgm:pt modelId="{6127B3EC-0814-D948-80A9-4162B255ADBC}" type="pres">
      <dgm:prSet presAssocID="{A81A944D-5E47-C645-BFCC-1693A79FFC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A085F6-A52C-704D-A440-D6D822A93E16}" type="pres">
      <dgm:prSet presAssocID="{4A5819E2-5D7E-3849-BF73-8080BDC134BF}" presName="spacer" presStyleCnt="0"/>
      <dgm:spPr/>
    </dgm:pt>
    <dgm:pt modelId="{19A7A761-FC74-E945-B1AE-375361C01A93}" type="pres">
      <dgm:prSet presAssocID="{E4B003A7-296D-7D48-8CA9-29D5B77BDCA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A8FB1AC-8378-6C4C-ABD8-8F7338F850AF}" type="pres">
      <dgm:prSet presAssocID="{E4B003A7-296D-7D48-8CA9-29D5B77BDCA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DF8E022-52E2-AC49-8300-563DDF0408E1}" type="presOf" srcId="{60ED1AF8-5305-2C42-A853-5CF5E56BF890}" destId="{2A8FB1AC-8378-6C4C-ABD8-8F7338F850AF}" srcOrd="0" destOrd="0" presId="urn:microsoft.com/office/officeart/2005/8/layout/vList2"/>
    <dgm:cxn modelId="{BCEDD428-0681-084C-8D18-BAD5F3E92F62}" srcId="{3835EFA2-5A61-E04E-895E-BC4F679A0A75}" destId="{A81A944D-5E47-C645-BFCC-1693A79FFC8A}" srcOrd="1" destOrd="0" parTransId="{1E062A49-4D19-EF46-A36F-3C73C8ED61A5}" sibTransId="{4A5819E2-5D7E-3849-BF73-8080BDC134BF}"/>
    <dgm:cxn modelId="{27F57E36-0888-EA41-B347-BF7735ECF19C}" srcId="{E4B003A7-296D-7D48-8CA9-29D5B77BDCAF}" destId="{364D95FC-8900-A442-A05E-F9B68F39A086}" srcOrd="1" destOrd="0" parTransId="{22DE4360-AD99-D54E-B4FC-D0845CD1AB91}" sibTransId="{A2FE9618-A549-6141-92B2-45F120645474}"/>
    <dgm:cxn modelId="{BCF6D45B-A3DB-E74C-BD8A-97A8785B3413}" type="presOf" srcId="{EFC28AB4-2C57-5249-88CF-CCEA920CCF3D}" destId="{0112BAC3-639F-054A-8078-C2A35F5ABA35}" srcOrd="0" destOrd="0" presId="urn:microsoft.com/office/officeart/2005/8/layout/vList2"/>
    <dgm:cxn modelId="{22B32C50-57AC-9346-8D3B-90724D55D050}" srcId="{3835EFA2-5A61-E04E-895E-BC4F679A0A75}" destId="{EFC28AB4-2C57-5249-88CF-CCEA920CCF3D}" srcOrd="0" destOrd="0" parTransId="{99EF8F45-1009-8242-B43B-008DAA844C56}" sibTransId="{C011CFBD-6972-8C4E-9668-F96F8848055F}"/>
    <dgm:cxn modelId="{81F9E17D-1D04-6A43-AC85-382229480BFF}" srcId="{E4B003A7-296D-7D48-8CA9-29D5B77BDCAF}" destId="{60ED1AF8-5305-2C42-A853-5CF5E56BF890}" srcOrd="0" destOrd="0" parTransId="{635CF473-62FB-0C42-87EE-D5028F781F70}" sibTransId="{2B4DB942-03C4-CE43-BE97-683356571F41}"/>
    <dgm:cxn modelId="{66CE3C87-9A1E-F042-8663-E139E37F18C6}" type="presOf" srcId="{3835EFA2-5A61-E04E-895E-BC4F679A0A75}" destId="{E62D1B38-AF2D-5A4F-966C-0C7C41469A02}" srcOrd="0" destOrd="0" presId="urn:microsoft.com/office/officeart/2005/8/layout/vList2"/>
    <dgm:cxn modelId="{E2571C89-60E9-284D-B70B-B79C13D908F2}" type="presOf" srcId="{A81A944D-5E47-C645-BFCC-1693A79FFC8A}" destId="{6127B3EC-0814-D948-80A9-4162B255ADBC}" srcOrd="0" destOrd="0" presId="urn:microsoft.com/office/officeart/2005/8/layout/vList2"/>
    <dgm:cxn modelId="{36471396-9593-494F-92D1-A5BD1DA3DB12}" srcId="{3835EFA2-5A61-E04E-895E-BC4F679A0A75}" destId="{E4B003A7-296D-7D48-8CA9-29D5B77BDCAF}" srcOrd="2" destOrd="0" parTransId="{60F2E935-6A62-134D-851E-11DD829CD704}" sibTransId="{157F204C-7DE4-1944-BAFC-9ADBB3B89FA7}"/>
    <dgm:cxn modelId="{403A8AD9-20C8-9D41-9D7E-6D692D59335B}" type="presOf" srcId="{364D95FC-8900-A442-A05E-F9B68F39A086}" destId="{2A8FB1AC-8378-6C4C-ABD8-8F7338F850AF}" srcOrd="0" destOrd="1" presId="urn:microsoft.com/office/officeart/2005/8/layout/vList2"/>
    <dgm:cxn modelId="{53A96CDC-3CDB-4B48-B587-92D4980503BE}" type="presOf" srcId="{E4B003A7-296D-7D48-8CA9-29D5B77BDCAF}" destId="{19A7A761-FC74-E945-B1AE-375361C01A93}" srcOrd="0" destOrd="0" presId="urn:microsoft.com/office/officeart/2005/8/layout/vList2"/>
    <dgm:cxn modelId="{40F25100-1153-BB4B-A234-8510C48F6964}" type="presParOf" srcId="{E62D1B38-AF2D-5A4F-966C-0C7C41469A02}" destId="{0112BAC3-639F-054A-8078-C2A35F5ABA35}" srcOrd="0" destOrd="0" presId="urn:microsoft.com/office/officeart/2005/8/layout/vList2"/>
    <dgm:cxn modelId="{D5705B93-EA43-E544-9B16-5E46940FFC48}" type="presParOf" srcId="{E62D1B38-AF2D-5A4F-966C-0C7C41469A02}" destId="{F580D3D6-2AA3-B146-A828-9C3B0C020565}" srcOrd="1" destOrd="0" presId="urn:microsoft.com/office/officeart/2005/8/layout/vList2"/>
    <dgm:cxn modelId="{5DDC3625-D666-B54E-8A3E-FE76AC5760D2}" type="presParOf" srcId="{E62D1B38-AF2D-5A4F-966C-0C7C41469A02}" destId="{6127B3EC-0814-D948-80A9-4162B255ADBC}" srcOrd="2" destOrd="0" presId="urn:microsoft.com/office/officeart/2005/8/layout/vList2"/>
    <dgm:cxn modelId="{BD408FF4-42B5-954C-90E9-AE4401C0F109}" type="presParOf" srcId="{E62D1B38-AF2D-5A4F-966C-0C7C41469A02}" destId="{55A085F6-A52C-704D-A440-D6D822A93E16}" srcOrd="3" destOrd="0" presId="urn:microsoft.com/office/officeart/2005/8/layout/vList2"/>
    <dgm:cxn modelId="{AAD21B07-5729-8346-9116-58045A007E2C}" type="presParOf" srcId="{E62D1B38-AF2D-5A4F-966C-0C7C41469A02}" destId="{19A7A761-FC74-E945-B1AE-375361C01A93}" srcOrd="4" destOrd="0" presId="urn:microsoft.com/office/officeart/2005/8/layout/vList2"/>
    <dgm:cxn modelId="{CDE794EA-220B-E640-B613-AD0EA70DBEA9}" type="presParOf" srcId="{E62D1B38-AF2D-5A4F-966C-0C7C41469A02}" destId="{2A8FB1AC-8378-6C4C-ABD8-8F7338F850A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68A255-EC19-C741-B0E4-485F0B22A1D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1299C4-256C-004D-BC10-DC5431D30CA0}">
      <dgm:prSet/>
      <dgm:spPr/>
      <dgm:t>
        <a:bodyPr/>
        <a:lstStyle/>
        <a:p>
          <a:pPr rtl="0"/>
          <a:r>
            <a:rPr lang="en-US" b="1" dirty="0"/>
            <a:t>1- Has not been shown to have increased maternal or fetal risks</a:t>
          </a:r>
        </a:p>
      </dgm:t>
    </dgm:pt>
    <dgm:pt modelId="{86EC3521-4B27-F544-80C0-22E2B46F7B1A}" type="parTrans" cxnId="{F00C9A7C-71B8-4A4A-9019-019D40155D52}">
      <dgm:prSet/>
      <dgm:spPr/>
      <dgm:t>
        <a:bodyPr/>
        <a:lstStyle/>
        <a:p>
          <a:endParaRPr lang="en-US"/>
        </a:p>
      </dgm:t>
    </dgm:pt>
    <dgm:pt modelId="{A237FDCD-6D97-4249-A478-2D78668E4540}" type="sibTrans" cxnId="{F00C9A7C-71B8-4A4A-9019-019D40155D52}">
      <dgm:prSet/>
      <dgm:spPr/>
      <dgm:t>
        <a:bodyPr/>
        <a:lstStyle/>
        <a:p>
          <a:endParaRPr lang="en-US"/>
        </a:p>
      </dgm:t>
    </dgm:pt>
    <dgm:pt modelId="{19F9A83E-3406-DB4D-BEA9-FE8AC5C8CFB5}">
      <dgm:prSet/>
      <dgm:spPr/>
      <dgm:t>
        <a:bodyPr/>
        <a:lstStyle/>
        <a:p>
          <a:pPr rtl="0"/>
          <a:r>
            <a:rPr lang="en-US" b="1" dirty="0"/>
            <a:t>2- Excellent prognosis</a:t>
          </a:r>
        </a:p>
      </dgm:t>
    </dgm:pt>
    <dgm:pt modelId="{A246F316-D092-3542-9A17-453D9401E0D9}" type="parTrans" cxnId="{D162B6CF-FED1-E442-8F72-1FE59FE4EADF}">
      <dgm:prSet/>
      <dgm:spPr/>
      <dgm:t>
        <a:bodyPr/>
        <a:lstStyle/>
        <a:p>
          <a:endParaRPr lang="en-US"/>
        </a:p>
      </dgm:t>
    </dgm:pt>
    <dgm:pt modelId="{BE3C8505-7027-4A4D-8D04-34A22E86A21D}" type="sibTrans" cxnId="{D162B6CF-FED1-E442-8F72-1FE59FE4EADF}">
      <dgm:prSet/>
      <dgm:spPr/>
      <dgm:t>
        <a:bodyPr/>
        <a:lstStyle/>
        <a:p>
          <a:endParaRPr lang="en-US"/>
        </a:p>
      </dgm:t>
    </dgm:pt>
    <dgm:pt modelId="{04D2F8BE-B2F1-2D40-9966-0FBC43C8D384}">
      <dgm:prSet/>
      <dgm:spPr/>
      <dgm:t>
        <a:bodyPr/>
        <a:lstStyle/>
        <a:p>
          <a:pPr rtl="0"/>
          <a:r>
            <a:rPr lang="en-US" b="1" dirty="0"/>
            <a:t>3- Generally resolves within days postpartum</a:t>
          </a:r>
        </a:p>
      </dgm:t>
    </dgm:pt>
    <dgm:pt modelId="{97E55025-4503-1044-9688-3CF979FE5AC2}" type="parTrans" cxnId="{FCF14020-EBD3-BC45-87E1-FBC5B3FFF329}">
      <dgm:prSet/>
      <dgm:spPr/>
      <dgm:t>
        <a:bodyPr/>
        <a:lstStyle/>
        <a:p>
          <a:endParaRPr lang="en-US"/>
        </a:p>
      </dgm:t>
    </dgm:pt>
    <dgm:pt modelId="{1E9C84FF-84FA-244F-B9D8-F69AB7372269}" type="sibTrans" cxnId="{FCF14020-EBD3-BC45-87E1-FBC5B3FFF329}">
      <dgm:prSet/>
      <dgm:spPr/>
      <dgm:t>
        <a:bodyPr/>
        <a:lstStyle/>
        <a:p>
          <a:endParaRPr lang="en-US"/>
        </a:p>
      </dgm:t>
    </dgm:pt>
    <dgm:pt modelId="{E67C8984-EAFC-114B-9D2D-98CB5BC6664D}">
      <dgm:prSet/>
      <dgm:spPr/>
      <dgm:t>
        <a:bodyPr/>
        <a:lstStyle/>
        <a:p>
          <a:pPr rtl="0"/>
          <a:r>
            <a:rPr lang="en-US" b="1" dirty="0"/>
            <a:t>4- No reports of recurrence postpartum, with menses, or with use of oral contraceptives</a:t>
          </a:r>
        </a:p>
      </dgm:t>
    </dgm:pt>
    <dgm:pt modelId="{13A6BBFE-C394-BE43-8150-82868AD6A024}" type="parTrans" cxnId="{3D80FB66-6929-B845-98CF-B28018B6F723}">
      <dgm:prSet/>
      <dgm:spPr/>
      <dgm:t>
        <a:bodyPr/>
        <a:lstStyle/>
        <a:p>
          <a:endParaRPr lang="en-US"/>
        </a:p>
      </dgm:t>
    </dgm:pt>
    <dgm:pt modelId="{8E346ADA-6B30-2847-91EB-D15B36B2BFB2}" type="sibTrans" cxnId="{3D80FB66-6929-B845-98CF-B28018B6F723}">
      <dgm:prSet/>
      <dgm:spPr/>
      <dgm:t>
        <a:bodyPr/>
        <a:lstStyle/>
        <a:p>
          <a:pPr rtl="0"/>
          <a:endParaRPr lang="en-US"/>
        </a:p>
      </dgm:t>
    </dgm:pt>
    <dgm:pt modelId="{2936EDBD-BB02-6045-9B20-533AB958C093}" type="pres">
      <dgm:prSet presAssocID="{FE68A255-EC19-C741-B0E4-485F0B22A1D6}" presName="linear" presStyleCnt="0">
        <dgm:presLayoutVars>
          <dgm:animLvl val="lvl"/>
          <dgm:resizeHandles val="exact"/>
        </dgm:presLayoutVars>
      </dgm:prSet>
      <dgm:spPr/>
    </dgm:pt>
    <dgm:pt modelId="{BDEBB460-172F-2946-8B26-E57849F4706D}" type="pres">
      <dgm:prSet presAssocID="{D31299C4-256C-004D-BC10-DC5431D30CA0}" presName="parentText" presStyleLbl="node1" presStyleIdx="0" presStyleCnt="4" custScaleY="116395">
        <dgm:presLayoutVars>
          <dgm:chMax val="0"/>
          <dgm:bulletEnabled val="1"/>
        </dgm:presLayoutVars>
      </dgm:prSet>
      <dgm:spPr/>
    </dgm:pt>
    <dgm:pt modelId="{D8A6ADF1-939E-EB42-9327-8DB266003EDA}" type="pres">
      <dgm:prSet presAssocID="{A237FDCD-6D97-4249-A478-2D78668E4540}" presName="spacer" presStyleCnt="0"/>
      <dgm:spPr/>
    </dgm:pt>
    <dgm:pt modelId="{8206153C-1741-6142-9220-3C68643DCD2A}" type="pres">
      <dgm:prSet presAssocID="{19F9A83E-3406-DB4D-BEA9-FE8AC5C8CFB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699F1E8-6312-5F43-AAB2-63E59642AF95}" type="pres">
      <dgm:prSet presAssocID="{BE3C8505-7027-4A4D-8D04-34A22E86A21D}" presName="spacer" presStyleCnt="0"/>
      <dgm:spPr/>
    </dgm:pt>
    <dgm:pt modelId="{DB952C47-B23D-3B4F-8710-9DB8F8BA8F1D}" type="pres">
      <dgm:prSet presAssocID="{04D2F8BE-B2F1-2D40-9966-0FBC43C8D38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49B184B-C15B-6C4E-864E-8C0A1F120926}" type="pres">
      <dgm:prSet presAssocID="{1E9C84FF-84FA-244F-B9D8-F69AB7372269}" presName="spacer" presStyleCnt="0"/>
      <dgm:spPr/>
    </dgm:pt>
    <dgm:pt modelId="{C710546F-3C72-4D49-A70A-9E15CD292312}" type="pres">
      <dgm:prSet presAssocID="{E67C8984-EAFC-114B-9D2D-98CB5BC6664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48C3505-CB05-804A-89A5-BF5CF80AF6C9}" type="presOf" srcId="{19F9A83E-3406-DB4D-BEA9-FE8AC5C8CFB5}" destId="{8206153C-1741-6142-9220-3C68643DCD2A}" srcOrd="0" destOrd="0" presId="urn:microsoft.com/office/officeart/2005/8/layout/vList2"/>
    <dgm:cxn modelId="{FCF14020-EBD3-BC45-87E1-FBC5B3FFF329}" srcId="{FE68A255-EC19-C741-B0E4-485F0B22A1D6}" destId="{04D2F8BE-B2F1-2D40-9966-0FBC43C8D384}" srcOrd="2" destOrd="0" parTransId="{97E55025-4503-1044-9688-3CF979FE5AC2}" sibTransId="{1E9C84FF-84FA-244F-B9D8-F69AB7372269}"/>
    <dgm:cxn modelId="{3D80FB66-6929-B845-98CF-B28018B6F723}" srcId="{FE68A255-EC19-C741-B0E4-485F0B22A1D6}" destId="{E67C8984-EAFC-114B-9D2D-98CB5BC6664D}" srcOrd="3" destOrd="0" parTransId="{13A6BBFE-C394-BE43-8150-82868AD6A024}" sibTransId="{8E346ADA-6B30-2847-91EB-D15B36B2BFB2}"/>
    <dgm:cxn modelId="{21AC844D-EE6F-2749-936D-3105574A732A}" type="presOf" srcId="{FE68A255-EC19-C741-B0E4-485F0B22A1D6}" destId="{2936EDBD-BB02-6045-9B20-533AB958C093}" srcOrd="0" destOrd="0" presId="urn:microsoft.com/office/officeart/2005/8/layout/vList2"/>
    <dgm:cxn modelId="{F00C9A7C-71B8-4A4A-9019-019D40155D52}" srcId="{FE68A255-EC19-C741-B0E4-485F0B22A1D6}" destId="{D31299C4-256C-004D-BC10-DC5431D30CA0}" srcOrd="0" destOrd="0" parTransId="{86EC3521-4B27-F544-80C0-22E2B46F7B1A}" sibTransId="{A237FDCD-6D97-4249-A478-2D78668E4540}"/>
    <dgm:cxn modelId="{ED18828D-872B-A546-AFC8-0B421C89432E}" type="presOf" srcId="{E67C8984-EAFC-114B-9D2D-98CB5BC6664D}" destId="{C710546F-3C72-4D49-A70A-9E15CD292312}" srcOrd="0" destOrd="0" presId="urn:microsoft.com/office/officeart/2005/8/layout/vList2"/>
    <dgm:cxn modelId="{34BF96A1-2795-524E-8935-A39A99E6B6E6}" type="presOf" srcId="{04D2F8BE-B2F1-2D40-9966-0FBC43C8D384}" destId="{DB952C47-B23D-3B4F-8710-9DB8F8BA8F1D}" srcOrd="0" destOrd="0" presId="urn:microsoft.com/office/officeart/2005/8/layout/vList2"/>
    <dgm:cxn modelId="{DB7811B1-FA37-8E4A-9B6A-4DCF99A52F3C}" type="presOf" srcId="{D31299C4-256C-004D-BC10-DC5431D30CA0}" destId="{BDEBB460-172F-2946-8B26-E57849F4706D}" srcOrd="0" destOrd="0" presId="urn:microsoft.com/office/officeart/2005/8/layout/vList2"/>
    <dgm:cxn modelId="{D162B6CF-FED1-E442-8F72-1FE59FE4EADF}" srcId="{FE68A255-EC19-C741-B0E4-485F0B22A1D6}" destId="{19F9A83E-3406-DB4D-BEA9-FE8AC5C8CFB5}" srcOrd="1" destOrd="0" parTransId="{A246F316-D092-3542-9A17-453D9401E0D9}" sibTransId="{BE3C8505-7027-4A4D-8D04-34A22E86A21D}"/>
    <dgm:cxn modelId="{834134F2-3081-A54C-BC8D-799A8422336F}" type="presParOf" srcId="{2936EDBD-BB02-6045-9B20-533AB958C093}" destId="{BDEBB460-172F-2946-8B26-E57849F4706D}" srcOrd="0" destOrd="0" presId="urn:microsoft.com/office/officeart/2005/8/layout/vList2"/>
    <dgm:cxn modelId="{F07E9FFE-8D12-4543-B6DA-B6E942300059}" type="presParOf" srcId="{2936EDBD-BB02-6045-9B20-533AB958C093}" destId="{D8A6ADF1-939E-EB42-9327-8DB266003EDA}" srcOrd="1" destOrd="0" presId="urn:microsoft.com/office/officeart/2005/8/layout/vList2"/>
    <dgm:cxn modelId="{207E2A4D-5644-0F4F-B4BB-AB161E09AFC5}" type="presParOf" srcId="{2936EDBD-BB02-6045-9B20-533AB958C093}" destId="{8206153C-1741-6142-9220-3C68643DCD2A}" srcOrd="2" destOrd="0" presId="urn:microsoft.com/office/officeart/2005/8/layout/vList2"/>
    <dgm:cxn modelId="{D8713616-0CE2-7741-B2E4-7123B6A67A58}" type="presParOf" srcId="{2936EDBD-BB02-6045-9B20-533AB958C093}" destId="{4699F1E8-6312-5F43-AAB2-63E59642AF95}" srcOrd="3" destOrd="0" presId="urn:microsoft.com/office/officeart/2005/8/layout/vList2"/>
    <dgm:cxn modelId="{453B8DE8-7904-5247-9461-5A3F712C64DF}" type="presParOf" srcId="{2936EDBD-BB02-6045-9B20-533AB958C093}" destId="{DB952C47-B23D-3B4F-8710-9DB8F8BA8F1D}" srcOrd="4" destOrd="0" presId="urn:microsoft.com/office/officeart/2005/8/layout/vList2"/>
    <dgm:cxn modelId="{D22AC208-6E91-564B-9872-A5BCDC8590C4}" type="presParOf" srcId="{2936EDBD-BB02-6045-9B20-533AB958C093}" destId="{C49B184B-C15B-6C4E-864E-8C0A1F120926}" srcOrd="5" destOrd="0" presId="urn:microsoft.com/office/officeart/2005/8/layout/vList2"/>
    <dgm:cxn modelId="{5A037C7C-569A-0F42-B953-0B5CD3831BCC}" type="presParOf" srcId="{2936EDBD-BB02-6045-9B20-533AB958C093}" destId="{C710546F-3C72-4D49-A70A-9E15CD2923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538406-20F6-7C46-AAB9-0D7CBD3F9F43}" type="doc">
      <dgm:prSet loTypeId="urn:microsoft.com/office/officeart/2005/8/layout/orgChart1" loCatId="hierarchy" qsTypeId="urn:microsoft.com/office/officeart/2005/8/quickstyle/simple4" qsCatId="simple" csTypeId="urn:microsoft.com/office/officeart/2005/8/colors/accent2_5" csCatId="accent2"/>
      <dgm:spPr/>
      <dgm:t>
        <a:bodyPr/>
        <a:lstStyle/>
        <a:p>
          <a:endParaRPr lang="en-US"/>
        </a:p>
      </dgm:t>
    </dgm:pt>
    <dgm:pt modelId="{AB901382-F500-0142-90E9-2979A4EB58CF}">
      <dgm:prSet/>
      <dgm:spPr/>
      <dgm:t>
        <a:bodyPr/>
        <a:lstStyle/>
        <a:p>
          <a:pPr rtl="0"/>
          <a:r>
            <a:rPr lang="en-US" dirty="0"/>
            <a:t>Therapeutic options are aimed at symptomatic relief:</a:t>
          </a:r>
        </a:p>
      </dgm:t>
    </dgm:pt>
    <dgm:pt modelId="{27786F1D-DA13-6949-8E78-3611AAC04080}" type="parTrans" cxnId="{77F608AA-61F9-F949-B4C0-A1AFB591DDF7}">
      <dgm:prSet/>
      <dgm:spPr/>
      <dgm:t>
        <a:bodyPr/>
        <a:lstStyle/>
        <a:p>
          <a:endParaRPr lang="en-US"/>
        </a:p>
      </dgm:t>
    </dgm:pt>
    <dgm:pt modelId="{FB473E31-7264-844F-B6A4-ECD8E2E8C850}" type="sibTrans" cxnId="{77F608AA-61F9-F949-B4C0-A1AFB591DDF7}">
      <dgm:prSet/>
      <dgm:spPr/>
      <dgm:t>
        <a:bodyPr/>
        <a:lstStyle/>
        <a:p>
          <a:endParaRPr lang="en-US"/>
        </a:p>
      </dgm:t>
    </dgm:pt>
    <dgm:pt modelId="{504F3435-404C-CB41-AE3F-5C2E61E51A28}">
      <dgm:prSet/>
      <dgm:spPr/>
      <dgm:t>
        <a:bodyPr/>
        <a:lstStyle/>
        <a:p>
          <a:pPr rtl="0"/>
          <a:r>
            <a:rPr lang="en-US"/>
            <a:t>Topical steroids</a:t>
          </a:r>
        </a:p>
      </dgm:t>
    </dgm:pt>
    <dgm:pt modelId="{69E64274-630E-9540-83B6-D84A9E6D6FF8}" type="parTrans" cxnId="{930DE922-A28A-D547-8244-789723A0B6F9}">
      <dgm:prSet/>
      <dgm:spPr/>
      <dgm:t>
        <a:bodyPr/>
        <a:lstStyle/>
        <a:p>
          <a:endParaRPr lang="en-US"/>
        </a:p>
      </dgm:t>
    </dgm:pt>
    <dgm:pt modelId="{71E682A7-F242-4E4E-9397-BED585C401FF}" type="sibTrans" cxnId="{930DE922-A28A-D547-8244-789723A0B6F9}">
      <dgm:prSet/>
      <dgm:spPr/>
      <dgm:t>
        <a:bodyPr/>
        <a:lstStyle/>
        <a:p>
          <a:endParaRPr lang="en-US"/>
        </a:p>
      </dgm:t>
    </dgm:pt>
    <dgm:pt modelId="{1FBDC843-C922-D64D-A88A-EE958447C0D4}">
      <dgm:prSet/>
      <dgm:spPr/>
      <dgm:t>
        <a:bodyPr/>
        <a:lstStyle/>
        <a:p>
          <a:pPr rtl="0"/>
          <a:r>
            <a:rPr lang="en-US"/>
            <a:t>Oral prednisone</a:t>
          </a:r>
        </a:p>
      </dgm:t>
    </dgm:pt>
    <dgm:pt modelId="{33D0D2BC-9BD5-DA4B-94FF-0F4FEBF17E83}" type="parTrans" cxnId="{5E458E3A-9544-4144-91EC-84D0221A6A5F}">
      <dgm:prSet/>
      <dgm:spPr/>
      <dgm:t>
        <a:bodyPr/>
        <a:lstStyle/>
        <a:p>
          <a:endParaRPr lang="en-US"/>
        </a:p>
      </dgm:t>
    </dgm:pt>
    <dgm:pt modelId="{9F3E1221-BAB9-FF42-BDC3-4ED0896A3595}" type="sibTrans" cxnId="{5E458E3A-9544-4144-91EC-84D0221A6A5F}">
      <dgm:prSet/>
      <dgm:spPr/>
      <dgm:t>
        <a:bodyPr/>
        <a:lstStyle/>
        <a:p>
          <a:endParaRPr lang="en-US"/>
        </a:p>
      </dgm:t>
    </dgm:pt>
    <dgm:pt modelId="{6E5F70BF-EA1E-1C43-9BFA-0B933EB03681}">
      <dgm:prSet/>
      <dgm:spPr/>
      <dgm:t>
        <a:bodyPr/>
        <a:lstStyle/>
        <a:p>
          <a:pPr rtl="0"/>
          <a:r>
            <a:rPr lang="en-US"/>
            <a:t>Non-sedating oral antihistamines</a:t>
          </a:r>
        </a:p>
      </dgm:t>
    </dgm:pt>
    <dgm:pt modelId="{38D8A3AF-047D-4548-B60E-AB79FB7F6B3F}" type="parTrans" cxnId="{ABBCE9CF-4D6F-064F-A445-2FCCCF497729}">
      <dgm:prSet/>
      <dgm:spPr/>
      <dgm:t>
        <a:bodyPr/>
        <a:lstStyle/>
        <a:p>
          <a:endParaRPr lang="en-US"/>
        </a:p>
      </dgm:t>
    </dgm:pt>
    <dgm:pt modelId="{B750D4E0-7CCB-4F49-A151-DD44735F618C}" type="sibTrans" cxnId="{ABBCE9CF-4D6F-064F-A445-2FCCCF497729}">
      <dgm:prSet/>
      <dgm:spPr/>
      <dgm:t>
        <a:bodyPr/>
        <a:lstStyle/>
        <a:p>
          <a:pPr rtl="0"/>
          <a:endParaRPr lang="en-US"/>
        </a:p>
      </dgm:t>
    </dgm:pt>
    <dgm:pt modelId="{DB8F6E18-B126-A043-98C3-CE6606935BBD}" type="pres">
      <dgm:prSet presAssocID="{A6538406-20F6-7C46-AAB9-0D7CBD3F9F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7F49C6-2C27-334B-AF8A-930AE5096096}" type="pres">
      <dgm:prSet presAssocID="{AB901382-F500-0142-90E9-2979A4EB58CF}" presName="hierRoot1" presStyleCnt="0">
        <dgm:presLayoutVars>
          <dgm:hierBranch val="init"/>
        </dgm:presLayoutVars>
      </dgm:prSet>
      <dgm:spPr/>
    </dgm:pt>
    <dgm:pt modelId="{0D3165E3-84B9-1D49-A51C-5B973CD7AD1B}" type="pres">
      <dgm:prSet presAssocID="{AB901382-F500-0142-90E9-2979A4EB58CF}" presName="rootComposite1" presStyleCnt="0"/>
      <dgm:spPr/>
    </dgm:pt>
    <dgm:pt modelId="{38991A3B-C17B-3F47-B502-E3DF9B6F2B94}" type="pres">
      <dgm:prSet presAssocID="{AB901382-F500-0142-90E9-2979A4EB58CF}" presName="rootText1" presStyleLbl="node0" presStyleIdx="0" presStyleCnt="1">
        <dgm:presLayoutVars>
          <dgm:chPref val="3"/>
        </dgm:presLayoutVars>
      </dgm:prSet>
      <dgm:spPr/>
    </dgm:pt>
    <dgm:pt modelId="{4E61C5F2-823F-E74F-94D7-23E6F9DD0EDE}" type="pres">
      <dgm:prSet presAssocID="{AB901382-F500-0142-90E9-2979A4EB58CF}" presName="rootConnector1" presStyleLbl="node1" presStyleIdx="0" presStyleCnt="0"/>
      <dgm:spPr/>
    </dgm:pt>
    <dgm:pt modelId="{DB8A0D9E-857F-F14A-BF80-FBDEF2002D5C}" type="pres">
      <dgm:prSet presAssocID="{AB901382-F500-0142-90E9-2979A4EB58CF}" presName="hierChild2" presStyleCnt="0"/>
      <dgm:spPr/>
    </dgm:pt>
    <dgm:pt modelId="{24948F72-588B-3D4C-BBEC-245D94876571}" type="pres">
      <dgm:prSet presAssocID="{69E64274-630E-9540-83B6-D84A9E6D6FF8}" presName="Name37" presStyleLbl="parChTrans1D2" presStyleIdx="0" presStyleCnt="3"/>
      <dgm:spPr/>
    </dgm:pt>
    <dgm:pt modelId="{5EBEDCA1-6B34-1A4B-9BCD-1378F9A892FE}" type="pres">
      <dgm:prSet presAssocID="{504F3435-404C-CB41-AE3F-5C2E61E51A28}" presName="hierRoot2" presStyleCnt="0">
        <dgm:presLayoutVars>
          <dgm:hierBranch val="init"/>
        </dgm:presLayoutVars>
      </dgm:prSet>
      <dgm:spPr/>
    </dgm:pt>
    <dgm:pt modelId="{3C31D6C4-BA52-5D45-A0E1-9CF8CB84A91B}" type="pres">
      <dgm:prSet presAssocID="{504F3435-404C-CB41-AE3F-5C2E61E51A28}" presName="rootComposite" presStyleCnt="0"/>
      <dgm:spPr/>
    </dgm:pt>
    <dgm:pt modelId="{3CA4CF43-1779-2A4E-8CF3-A0DBE7C72B2D}" type="pres">
      <dgm:prSet presAssocID="{504F3435-404C-CB41-AE3F-5C2E61E51A28}" presName="rootText" presStyleLbl="node2" presStyleIdx="0" presStyleCnt="3">
        <dgm:presLayoutVars>
          <dgm:chPref val="3"/>
        </dgm:presLayoutVars>
      </dgm:prSet>
      <dgm:spPr/>
    </dgm:pt>
    <dgm:pt modelId="{364961CB-665E-A348-B5AD-992EA656DF09}" type="pres">
      <dgm:prSet presAssocID="{504F3435-404C-CB41-AE3F-5C2E61E51A28}" presName="rootConnector" presStyleLbl="node2" presStyleIdx="0" presStyleCnt="3"/>
      <dgm:spPr/>
    </dgm:pt>
    <dgm:pt modelId="{115B433B-42A4-7246-BC55-D205EC2A6EC8}" type="pres">
      <dgm:prSet presAssocID="{504F3435-404C-CB41-AE3F-5C2E61E51A28}" presName="hierChild4" presStyleCnt="0"/>
      <dgm:spPr/>
    </dgm:pt>
    <dgm:pt modelId="{1DA8CFC1-E1E5-E64F-9302-53E9C1F0F0AC}" type="pres">
      <dgm:prSet presAssocID="{504F3435-404C-CB41-AE3F-5C2E61E51A28}" presName="hierChild5" presStyleCnt="0"/>
      <dgm:spPr/>
    </dgm:pt>
    <dgm:pt modelId="{51041847-49EA-9D4E-AB39-8EE5A32A4065}" type="pres">
      <dgm:prSet presAssocID="{33D0D2BC-9BD5-DA4B-94FF-0F4FEBF17E83}" presName="Name37" presStyleLbl="parChTrans1D2" presStyleIdx="1" presStyleCnt="3"/>
      <dgm:spPr/>
    </dgm:pt>
    <dgm:pt modelId="{1E74F10E-D63F-DC4D-A277-D9DA6C265EAC}" type="pres">
      <dgm:prSet presAssocID="{1FBDC843-C922-D64D-A88A-EE958447C0D4}" presName="hierRoot2" presStyleCnt="0">
        <dgm:presLayoutVars>
          <dgm:hierBranch val="init"/>
        </dgm:presLayoutVars>
      </dgm:prSet>
      <dgm:spPr/>
    </dgm:pt>
    <dgm:pt modelId="{653D65F6-5784-514B-9D8F-441CB6DEA0BA}" type="pres">
      <dgm:prSet presAssocID="{1FBDC843-C922-D64D-A88A-EE958447C0D4}" presName="rootComposite" presStyleCnt="0"/>
      <dgm:spPr/>
    </dgm:pt>
    <dgm:pt modelId="{07E1CD22-C061-5345-9EFF-A5BFCD8AA970}" type="pres">
      <dgm:prSet presAssocID="{1FBDC843-C922-D64D-A88A-EE958447C0D4}" presName="rootText" presStyleLbl="node2" presStyleIdx="1" presStyleCnt="3">
        <dgm:presLayoutVars>
          <dgm:chPref val="3"/>
        </dgm:presLayoutVars>
      </dgm:prSet>
      <dgm:spPr/>
    </dgm:pt>
    <dgm:pt modelId="{E5F1575E-845A-DD4D-B8D6-662DEC62C572}" type="pres">
      <dgm:prSet presAssocID="{1FBDC843-C922-D64D-A88A-EE958447C0D4}" presName="rootConnector" presStyleLbl="node2" presStyleIdx="1" presStyleCnt="3"/>
      <dgm:spPr/>
    </dgm:pt>
    <dgm:pt modelId="{218AF2E3-B90F-B142-8B06-31AF82564B25}" type="pres">
      <dgm:prSet presAssocID="{1FBDC843-C922-D64D-A88A-EE958447C0D4}" presName="hierChild4" presStyleCnt="0"/>
      <dgm:spPr/>
    </dgm:pt>
    <dgm:pt modelId="{55AF163E-904E-CC45-AC70-39375F89799A}" type="pres">
      <dgm:prSet presAssocID="{1FBDC843-C922-D64D-A88A-EE958447C0D4}" presName="hierChild5" presStyleCnt="0"/>
      <dgm:spPr/>
    </dgm:pt>
    <dgm:pt modelId="{6A77B102-DA64-164C-BFE8-FAF96748C22B}" type="pres">
      <dgm:prSet presAssocID="{38D8A3AF-047D-4548-B60E-AB79FB7F6B3F}" presName="Name37" presStyleLbl="parChTrans1D2" presStyleIdx="2" presStyleCnt="3"/>
      <dgm:spPr/>
    </dgm:pt>
    <dgm:pt modelId="{006B3D1B-5172-A04C-9C48-D3D3D184559F}" type="pres">
      <dgm:prSet presAssocID="{6E5F70BF-EA1E-1C43-9BFA-0B933EB03681}" presName="hierRoot2" presStyleCnt="0">
        <dgm:presLayoutVars>
          <dgm:hierBranch val="init"/>
        </dgm:presLayoutVars>
      </dgm:prSet>
      <dgm:spPr/>
    </dgm:pt>
    <dgm:pt modelId="{4FB35B5E-F808-4040-8B5E-7A6904C93EE4}" type="pres">
      <dgm:prSet presAssocID="{6E5F70BF-EA1E-1C43-9BFA-0B933EB03681}" presName="rootComposite" presStyleCnt="0"/>
      <dgm:spPr/>
    </dgm:pt>
    <dgm:pt modelId="{9A0FFEDD-0343-C94E-87B9-F37ED953857D}" type="pres">
      <dgm:prSet presAssocID="{6E5F70BF-EA1E-1C43-9BFA-0B933EB03681}" presName="rootText" presStyleLbl="node2" presStyleIdx="2" presStyleCnt="3">
        <dgm:presLayoutVars>
          <dgm:chPref val="3"/>
        </dgm:presLayoutVars>
      </dgm:prSet>
      <dgm:spPr/>
    </dgm:pt>
    <dgm:pt modelId="{72CACB0F-8E77-3143-937D-92A7BCFD719A}" type="pres">
      <dgm:prSet presAssocID="{6E5F70BF-EA1E-1C43-9BFA-0B933EB03681}" presName="rootConnector" presStyleLbl="node2" presStyleIdx="2" presStyleCnt="3"/>
      <dgm:spPr/>
    </dgm:pt>
    <dgm:pt modelId="{B56278EF-262A-DC48-97E7-6C2466D9F21B}" type="pres">
      <dgm:prSet presAssocID="{6E5F70BF-EA1E-1C43-9BFA-0B933EB03681}" presName="hierChild4" presStyleCnt="0"/>
      <dgm:spPr/>
    </dgm:pt>
    <dgm:pt modelId="{F92080F2-189F-3C4F-9A9D-F8C46E87B92A}" type="pres">
      <dgm:prSet presAssocID="{6E5F70BF-EA1E-1C43-9BFA-0B933EB03681}" presName="hierChild5" presStyleCnt="0"/>
      <dgm:spPr/>
    </dgm:pt>
    <dgm:pt modelId="{BCDC9F89-8EB9-A04C-962D-27CBB8E89848}" type="pres">
      <dgm:prSet presAssocID="{AB901382-F500-0142-90E9-2979A4EB58CF}" presName="hierChild3" presStyleCnt="0"/>
      <dgm:spPr/>
    </dgm:pt>
  </dgm:ptLst>
  <dgm:cxnLst>
    <dgm:cxn modelId="{97BEAA19-E00D-394F-B20B-79DACC45A7D2}" type="presOf" srcId="{AB901382-F500-0142-90E9-2979A4EB58CF}" destId="{4E61C5F2-823F-E74F-94D7-23E6F9DD0EDE}" srcOrd="1" destOrd="0" presId="urn:microsoft.com/office/officeart/2005/8/layout/orgChart1"/>
    <dgm:cxn modelId="{FCD6AC1B-0383-AC48-B81A-7229FEFDE12A}" type="presOf" srcId="{69E64274-630E-9540-83B6-D84A9E6D6FF8}" destId="{24948F72-588B-3D4C-BBEC-245D94876571}" srcOrd="0" destOrd="0" presId="urn:microsoft.com/office/officeart/2005/8/layout/orgChart1"/>
    <dgm:cxn modelId="{930DE922-A28A-D547-8244-789723A0B6F9}" srcId="{AB901382-F500-0142-90E9-2979A4EB58CF}" destId="{504F3435-404C-CB41-AE3F-5C2E61E51A28}" srcOrd="0" destOrd="0" parTransId="{69E64274-630E-9540-83B6-D84A9E6D6FF8}" sibTransId="{71E682A7-F242-4E4E-9397-BED585C401FF}"/>
    <dgm:cxn modelId="{5E458E3A-9544-4144-91EC-84D0221A6A5F}" srcId="{AB901382-F500-0142-90E9-2979A4EB58CF}" destId="{1FBDC843-C922-D64D-A88A-EE958447C0D4}" srcOrd="1" destOrd="0" parTransId="{33D0D2BC-9BD5-DA4B-94FF-0F4FEBF17E83}" sibTransId="{9F3E1221-BAB9-FF42-BDC3-4ED0896A3595}"/>
    <dgm:cxn modelId="{8CF33B5B-551C-5E45-9EC0-72AF3355C853}" type="presOf" srcId="{504F3435-404C-CB41-AE3F-5C2E61E51A28}" destId="{364961CB-665E-A348-B5AD-992EA656DF09}" srcOrd="1" destOrd="0" presId="urn:microsoft.com/office/officeart/2005/8/layout/orgChart1"/>
    <dgm:cxn modelId="{12FCF544-CC0D-D640-8995-3EBF43CCCE29}" type="presOf" srcId="{6E5F70BF-EA1E-1C43-9BFA-0B933EB03681}" destId="{9A0FFEDD-0343-C94E-87B9-F37ED953857D}" srcOrd="0" destOrd="0" presId="urn:microsoft.com/office/officeart/2005/8/layout/orgChart1"/>
    <dgm:cxn modelId="{47DC0758-EA20-6142-9D9E-00C306AF777F}" type="presOf" srcId="{AB901382-F500-0142-90E9-2979A4EB58CF}" destId="{38991A3B-C17B-3F47-B502-E3DF9B6F2B94}" srcOrd="0" destOrd="0" presId="urn:microsoft.com/office/officeart/2005/8/layout/orgChart1"/>
    <dgm:cxn modelId="{2BB6FF7E-C1CC-0644-A6E1-3EC2DE075B23}" type="presOf" srcId="{A6538406-20F6-7C46-AAB9-0D7CBD3F9F43}" destId="{DB8F6E18-B126-A043-98C3-CE6606935BBD}" srcOrd="0" destOrd="0" presId="urn:microsoft.com/office/officeart/2005/8/layout/orgChart1"/>
    <dgm:cxn modelId="{45FF6BA2-985E-2D4B-9437-0E438B218ACA}" type="presOf" srcId="{33D0D2BC-9BD5-DA4B-94FF-0F4FEBF17E83}" destId="{51041847-49EA-9D4E-AB39-8EE5A32A4065}" srcOrd="0" destOrd="0" presId="urn:microsoft.com/office/officeart/2005/8/layout/orgChart1"/>
    <dgm:cxn modelId="{289E5CA8-0F8F-F04F-8036-9FAAD051BF5E}" type="presOf" srcId="{504F3435-404C-CB41-AE3F-5C2E61E51A28}" destId="{3CA4CF43-1779-2A4E-8CF3-A0DBE7C72B2D}" srcOrd="0" destOrd="0" presId="urn:microsoft.com/office/officeart/2005/8/layout/orgChart1"/>
    <dgm:cxn modelId="{6168AAA9-009E-1D46-B955-D778E7C3CEB3}" type="presOf" srcId="{1FBDC843-C922-D64D-A88A-EE958447C0D4}" destId="{E5F1575E-845A-DD4D-B8D6-662DEC62C572}" srcOrd="1" destOrd="0" presId="urn:microsoft.com/office/officeart/2005/8/layout/orgChart1"/>
    <dgm:cxn modelId="{77F608AA-61F9-F949-B4C0-A1AFB591DDF7}" srcId="{A6538406-20F6-7C46-AAB9-0D7CBD3F9F43}" destId="{AB901382-F500-0142-90E9-2979A4EB58CF}" srcOrd="0" destOrd="0" parTransId="{27786F1D-DA13-6949-8E78-3611AAC04080}" sibTransId="{FB473E31-7264-844F-B6A4-ECD8E2E8C850}"/>
    <dgm:cxn modelId="{9EDC89AF-3E3E-2247-A2E8-154BA026A03A}" type="presOf" srcId="{6E5F70BF-EA1E-1C43-9BFA-0B933EB03681}" destId="{72CACB0F-8E77-3143-937D-92A7BCFD719A}" srcOrd="1" destOrd="0" presId="urn:microsoft.com/office/officeart/2005/8/layout/orgChart1"/>
    <dgm:cxn modelId="{293550BA-C79F-E543-868A-47AE1AE86F25}" type="presOf" srcId="{38D8A3AF-047D-4548-B60E-AB79FB7F6B3F}" destId="{6A77B102-DA64-164C-BFE8-FAF96748C22B}" srcOrd="0" destOrd="0" presId="urn:microsoft.com/office/officeart/2005/8/layout/orgChart1"/>
    <dgm:cxn modelId="{FB91B9C6-1CC7-2343-B1A9-79865470B95D}" type="presOf" srcId="{1FBDC843-C922-D64D-A88A-EE958447C0D4}" destId="{07E1CD22-C061-5345-9EFF-A5BFCD8AA970}" srcOrd="0" destOrd="0" presId="urn:microsoft.com/office/officeart/2005/8/layout/orgChart1"/>
    <dgm:cxn modelId="{ABBCE9CF-4D6F-064F-A445-2FCCCF497729}" srcId="{AB901382-F500-0142-90E9-2979A4EB58CF}" destId="{6E5F70BF-EA1E-1C43-9BFA-0B933EB03681}" srcOrd="2" destOrd="0" parTransId="{38D8A3AF-047D-4548-B60E-AB79FB7F6B3F}" sibTransId="{B750D4E0-7CCB-4F49-A151-DD44735F618C}"/>
    <dgm:cxn modelId="{69E2123E-7D97-5C4A-A606-424304927956}" type="presParOf" srcId="{DB8F6E18-B126-A043-98C3-CE6606935BBD}" destId="{EC7F49C6-2C27-334B-AF8A-930AE5096096}" srcOrd="0" destOrd="0" presId="urn:microsoft.com/office/officeart/2005/8/layout/orgChart1"/>
    <dgm:cxn modelId="{26B7ED73-AFD8-2442-B260-AF1FAAEAD648}" type="presParOf" srcId="{EC7F49C6-2C27-334B-AF8A-930AE5096096}" destId="{0D3165E3-84B9-1D49-A51C-5B973CD7AD1B}" srcOrd="0" destOrd="0" presId="urn:microsoft.com/office/officeart/2005/8/layout/orgChart1"/>
    <dgm:cxn modelId="{B8CDC939-540A-6C4B-A188-17DE07F44A30}" type="presParOf" srcId="{0D3165E3-84B9-1D49-A51C-5B973CD7AD1B}" destId="{38991A3B-C17B-3F47-B502-E3DF9B6F2B94}" srcOrd="0" destOrd="0" presId="urn:microsoft.com/office/officeart/2005/8/layout/orgChart1"/>
    <dgm:cxn modelId="{2658E47D-CD6E-6647-AFAB-49433CD09EFF}" type="presParOf" srcId="{0D3165E3-84B9-1D49-A51C-5B973CD7AD1B}" destId="{4E61C5F2-823F-E74F-94D7-23E6F9DD0EDE}" srcOrd="1" destOrd="0" presId="urn:microsoft.com/office/officeart/2005/8/layout/orgChart1"/>
    <dgm:cxn modelId="{38D33774-6F38-3045-B417-9EFFC266BCCF}" type="presParOf" srcId="{EC7F49C6-2C27-334B-AF8A-930AE5096096}" destId="{DB8A0D9E-857F-F14A-BF80-FBDEF2002D5C}" srcOrd="1" destOrd="0" presId="urn:microsoft.com/office/officeart/2005/8/layout/orgChart1"/>
    <dgm:cxn modelId="{6B84BBF8-4625-D445-8B80-CAA7AA61D7FF}" type="presParOf" srcId="{DB8A0D9E-857F-F14A-BF80-FBDEF2002D5C}" destId="{24948F72-588B-3D4C-BBEC-245D94876571}" srcOrd="0" destOrd="0" presId="urn:microsoft.com/office/officeart/2005/8/layout/orgChart1"/>
    <dgm:cxn modelId="{8E8D364B-F45A-BB4A-B886-0BB424B814DF}" type="presParOf" srcId="{DB8A0D9E-857F-F14A-BF80-FBDEF2002D5C}" destId="{5EBEDCA1-6B34-1A4B-9BCD-1378F9A892FE}" srcOrd="1" destOrd="0" presId="urn:microsoft.com/office/officeart/2005/8/layout/orgChart1"/>
    <dgm:cxn modelId="{A91978C7-52FA-3F47-8531-A4086E0747AE}" type="presParOf" srcId="{5EBEDCA1-6B34-1A4B-9BCD-1378F9A892FE}" destId="{3C31D6C4-BA52-5D45-A0E1-9CF8CB84A91B}" srcOrd="0" destOrd="0" presId="urn:microsoft.com/office/officeart/2005/8/layout/orgChart1"/>
    <dgm:cxn modelId="{F5058136-4B0F-E142-8FC8-3F724D2AFC73}" type="presParOf" srcId="{3C31D6C4-BA52-5D45-A0E1-9CF8CB84A91B}" destId="{3CA4CF43-1779-2A4E-8CF3-A0DBE7C72B2D}" srcOrd="0" destOrd="0" presId="urn:microsoft.com/office/officeart/2005/8/layout/orgChart1"/>
    <dgm:cxn modelId="{CFAC6F41-46F5-874D-AF0F-5E246498D0AC}" type="presParOf" srcId="{3C31D6C4-BA52-5D45-A0E1-9CF8CB84A91B}" destId="{364961CB-665E-A348-B5AD-992EA656DF09}" srcOrd="1" destOrd="0" presId="urn:microsoft.com/office/officeart/2005/8/layout/orgChart1"/>
    <dgm:cxn modelId="{9744471A-BE40-A745-A439-3DDBA9B97B33}" type="presParOf" srcId="{5EBEDCA1-6B34-1A4B-9BCD-1378F9A892FE}" destId="{115B433B-42A4-7246-BC55-D205EC2A6EC8}" srcOrd="1" destOrd="0" presId="urn:microsoft.com/office/officeart/2005/8/layout/orgChart1"/>
    <dgm:cxn modelId="{10CF4030-DCB5-B343-9985-EDC2CB1ACFEE}" type="presParOf" srcId="{5EBEDCA1-6B34-1A4B-9BCD-1378F9A892FE}" destId="{1DA8CFC1-E1E5-E64F-9302-53E9C1F0F0AC}" srcOrd="2" destOrd="0" presId="urn:microsoft.com/office/officeart/2005/8/layout/orgChart1"/>
    <dgm:cxn modelId="{A8836BCF-294A-3E44-9604-5F3CC4CE4F48}" type="presParOf" srcId="{DB8A0D9E-857F-F14A-BF80-FBDEF2002D5C}" destId="{51041847-49EA-9D4E-AB39-8EE5A32A4065}" srcOrd="2" destOrd="0" presId="urn:microsoft.com/office/officeart/2005/8/layout/orgChart1"/>
    <dgm:cxn modelId="{0F861B94-51C2-184E-B39A-45B3943AA188}" type="presParOf" srcId="{DB8A0D9E-857F-F14A-BF80-FBDEF2002D5C}" destId="{1E74F10E-D63F-DC4D-A277-D9DA6C265EAC}" srcOrd="3" destOrd="0" presId="urn:microsoft.com/office/officeart/2005/8/layout/orgChart1"/>
    <dgm:cxn modelId="{6E94B563-D8CF-5942-9A9D-41D0C85CA290}" type="presParOf" srcId="{1E74F10E-D63F-DC4D-A277-D9DA6C265EAC}" destId="{653D65F6-5784-514B-9D8F-441CB6DEA0BA}" srcOrd="0" destOrd="0" presId="urn:microsoft.com/office/officeart/2005/8/layout/orgChart1"/>
    <dgm:cxn modelId="{068F3D5B-502B-B74E-AAC1-4550A63FA735}" type="presParOf" srcId="{653D65F6-5784-514B-9D8F-441CB6DEA0BA}" destId="{07E1CD22-C061-5345-9EFF-A5BFCD8AA970}" srcOrd="0" destOrd="0" presId="urn:microsoft.com/office/officeart/2005/8/layout/orgChart1"/>
    <dgm:cxn modelId="{F0C88F08-D52A-A04E-933A-44509EA976A8}" type="presParOf" srcId="{653D65F6-5784-514B-9D8F-441CB6DEA0BA}" destId="{E5F1575E-845A-DD4D-B8D6-662DEC62C572}" srcOrd="1" destOrd="0" presId="urn:microsoft.com/office/officeart/2005/8/layout/orgChart1"/>
    <dgm:cxn modelId="{4274A18E-0ACA-924B-BBF1-2BDCE1620E7D}" type="presParOf" srcId="{1E74F10E-D63F-DC4D-A277-D9DA6C265EAC}" destId="{218AF2E3-B90F-B142-8B06-31AF82564B25}" srcOrd="1" destOrd="0" presId="urn:microsoft.com/office/officeart/2005/8/layout/orgChart1"/>
    <dgm:cxn modelId="{BAD87A80-0CB4-D04D-8181-65255C7A2A8D}" type="presParOf" srcId="{1E74F10E-D63F-DC4D-A277-D9DA6C265EAC}" destId="{55AF163E-904E-CC45-AC70-39375F89799A}" srcOrd="2" destOrd="0" presId="urn:microsoft.com/office/officeart/2005/8/layout/orgChart1"/>
    <dgm:cxn modelId="{9E2291F8-2977-434E-8F0E-BF7543D3BC94}" type="presParOf" srcId="{DB8A0D9E-857F-F14A-BF80-FBDEF2002D5C}" destId="{6A77B102-DA64-164C-BFE8-FAF96748C22B}" srcOrd="4" destOrd="0" presId="urn:microsoft.com/office/officeart/2005/8/layout/orgChart1"/>
    <dgm:cxn modelId="{40A7DEFA-D1BC-824B-A5C9-07676738EB8D}" type="presParOf" srcId="{DB8A0D9E-857F-F14A-BF80-FBDEF2002D5C}" destId="{006B3D1B-5172-A04C-9C48-D3D3D184559F}" srcOrd="5" destOrd="0" presId="urn:microsoft.com/office/officeart/2005/8/layout/orgChart1"/>
    <dgm:cxn modelId="{932CA146-1ADE-9445-AEBD-183F16ED64A6}" type="presParOf" srcId="{006B3D1B-5172-A04C-9C48-D3D3D184559F}" destId="{4FB35B5E-F808-4040-8B5E-7A6904C93EE4}" srcOrd="0" destOrd="0" presId="urn:microsoft.com/office/officeart/2005/8/layout/orgChart1"/>
    <dgm:cxn modelId="{E636EDBB-FD12-DB4E-9E87-182FEE9F2961}" type="presParOf" srcId="{4FB35B5E-F808-4040-8B5E-7A6904C93EE4}" destId="{9A0FFEDD-0343-C94E-87B9-F37ED953857D}" srcOrd="0" destOrd="0" presId="urn:microsoft.com/office/officeart/2005/8/layout/orgChart1"/>
    <dgm:cxn modelId="{62BFFB7F-A358-C548-9B50-5F4E53340662}" type="presParOf" srcId="{4FB35B5E-F808-4040-8B5E-7A6904C93EE4}" destId="{72CACB0F-8E77-3143-937D-92A7BCFD719A}" srcOrd="1" destOrd="0" presId="urn:microsoft.com/office/officeart/2005/8/layout/orgChart1"/>
    <dgm:cxn modelId="{A830E7D6-1541-F14B-A4DF-412E86300DC4}" type="presParOf" srcId="{006B3D1B-5172-A04C-9C48-D3D3D184559F}" destId="{B56278EF-262A-DC48-97E7-6C2466D9F21B}" srcOrd="1" destOrd="0" presId="urn:microsoft.com/office/officeart/2005/8/layout/orgChart1"/>
    <dgm:cxn modelId="{7F450E1E-CD2B-8848-A5F0-A75FC315157E}" type="presParOf" srcId="{006B3D1B-5172-A04C-9C48-D3D3D184559F}" destId="{F92080F2-189F-3C4F-9A9D-F8C46E87B92A}" srcOrd="2" destOrd="0" presId="urn:microsoft.com/office/officeart/2005/8/layout/orgChart1"/>
    <dgm:cxn modelId="{C9D34372-3966-5944-94D2-5794F3CE1043}" type="presParOf" srcId="{EC7F49C6-2C27-334B-AF8A-930AE5096096}" destId="{BCDC9F89-8EB9-A04C-962D-27CBB8E898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8CEEBBA-3206-A841-947B-4502D356ABD8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5E8F69-2C5F-2B42-A0D2-44408A5B50ED}">
      <dgm:prSet custT="1"/>
      <dgm:spPr/>
      <dgm:t>
        <a:bodyPr/>
        <a:lstStyle/>
        <a:p>
          <a:pPr rtl="0"/>
          <a:r>
            <a:rPr lang="en-US" sz="2800" b="1" dirty="0"/>
            <a:t>Accounts for 20% of obstetric jaundice</a:t>
          </a:r>
        </a:p>
      </dgm:t>
    </dgm:pt>
    <dgm:pt modelId="{D12D24A6-F035-634B-9542-9B689C95704E}" type="parTrans" cxnId="{FFC27852-0DBF-7149-A549-2BE44810190A}">
      <dgm:prSet/>
      <dgm:spPr/>
      <dgm:t>
        <a:bodyPr/>
        <a:lstStyle/>
        <a:p>
          <a:endParaRPr lang="en-US"/>
        </a:p>
      </dgm:t>
    </dgm:pt>
    <dgm:pt modelId="{66B3B0FF-22FB-6E47-BE0F-FDECA4871E94}" type="sibTrans" cxnId="{FFC27852-0DBF-7149-A549-2BE44810190A}">
      <dgm:prSet/>
      <dgm:spPr/>
      <dgm:t>
        <a:bodyPr/>
        <a:lstStyle/>
        <a:p>
          <a:endParaRPr lang="en-US"/>
        </a:p>
      </dgm:t>
    </dgm:pt>
    <dgm:pt modelId="{B8056B4A-CA9A-1E4E-8522-A1FA65ED7088}">
      <dgm:prSet custT="1"/>
      <dgm:spPr/>
      <dgm:t>
        <a:bodyPr/>
        <a:lstStyle/>
        <a:p>
          <a:pPr rtl="0"/>
          <a:r>
            <a:rPr lang="en-US" sz="2800" b="1" dirty="0"/>
            <a:t>Presents with</a:t>
          </a:r>
        </a:p>
      </dgm:t>
    </dgm:pt>
    <dgm:pt modelId="{2DAD1060-43CB-1C4D-8548-7C320C27C8AE}" type="parTrans" cxnId="{21F2597E-DF1F-9445-A0A3-860F50C5DC0F}">
      <dgm:prSet/>
      <dgm:spPr/>
      <dgm:t>
        <a:bodyPr/>
        <a:lstStyle/>
        <a:p>
          <a:endParaRPr lang="en-US"/>
        </a:p>
      </dgm:t>
    </dgm:pt>
    <dgm:pt modelId="{C917E57F-F81E-2541-903A-1543E57F308B}" type="sibTrans" cxnId="{21F2597E-DF1F-9445-A0A3-860F50C5DC0F}">
      <dgm:prSet/>
      <dgm:spPr/>
      <dgm:t>
        <a:bodyPr/>
        <a:lstStyle/>
        <a:p>
          <a:endParaRPr lang="en-US"/>
        </a:p>
      </dgm:t>
    </dgm:pt>
    <dgm:pt modelId="{2AFE5AD0-674A-ED43-B85D-99C609A2946F}">
      <dgm:prSet custT="1"/>
      <dgm:spPr/>
      <dgm:t>
        <a:bodyPr/>
        <a:lstStyle/>
        <a:p>
          <a:pPr rtl="0"/>
          <a:r>
            <a:rPr lang="en-US" sz="2000" b="1" dirty="0"/>
            <a:t>Generalized pruritus +/- jaundice</a:t>
          </a:r>
        </a:p>
      </dgm:t>
    </dgm:pt>
    <dgm:pt modelId="{ACE5506A-76F0-6D48-A05D-ADD8B9A7F609}" type="parTrans" cxnId="{E0E24E2D-3054-E44E-8B54-172F6BEBC7DD}">
      <dgm:prSet/>
      <dgm:spPr/>
      <dgm:t>
        <a:bodyPr/>
        <a:lstStyle/>
        <a:p>
          <a:endParaRPr lang="en-US"/>
        </a:p>
      </dgm:t>
    </dgm:pt>
    <dgm:pt modelId="{44EE9BDB-D967-5841-8678-48DA2FCBF1AA}" type="sibTrans" cxnId="{E0E24E2D-3054-E44E-8B54-172F6BEBC7DD}">
      <dgm:prSet/>
      <dgm:spPr/>
      <dgm:t>
        <a:bodyPr/>
        <a:lstStyle/>
        <a:p>
          <a:endParaRPr lang="en-US"/>
        </a:p>
      </dgm:t>
    </dgm:pt>
    <dgm:pt modelId="{DBDCC34D-415C-7C41-94E1-F1039446265D}">
      <dgm:prSet/>
      <dgm:spPr/>
      <dgm:t>
        <a:bodyPr/>
        <a:lstStyle/>
        <a:p>
          <a:pPr rtl="0"/>
          <a:r>
            <a:rPr lang="en-US" b="1" dirty="0"/>
            <a:t>Absence of primary lesions</a:t>
          </a:r>
        </a:p>
      </dgm:t>
    </dgm:pt>
    <dgm:pt modelId="{F59F079E-E904-B342-AF31-E128B108833D}" type="parTrans" cxnId="{7E6AD67E-2F04-7B45-94C4-3231D271ACDD}">
      <dgm:prSet/>
      <dgm:spPr/>
      <dgm:t>
        <a:bodyPr/>
        <a:lstStyle/>
        <a:p>
          <a:endParaRPr lang="en-US"/>
        </a:p>
      </dgm:t>
    </dgm:pt>
    <dgm:pt modelId="{63C1D0C9-A86B-A147-AD61-B626EB42EF21}" type="sibTrans" cxnId="{7E6AD67E-2F04-7B45-94C4-3231D271ACDD}">
      <dgm:prSet/>
      <dgm:spPr/>
      <dgm:t>
        <a:bodyPr/>
        <a:lstStyle/>
        <a:p>
          <a:endParaRPr lang="en-US"/>
        </a:p>
      </dgm:t>
    </dgm:pt>
    <dgm:pt modelId="{D396D417-BFDC-7F46-8FCA-D8B3EAF1C9E6}">
      <dgm:prSet/>
      <dgm:spPr/>
      <dgm:t>
        <a:bodyPr/>
        <a:lstStyle/>
        <a:p>
          <a:pPr rtl="0"/>
          <a:r>
            <a:rPr lang="en-US" b="1" dirty="0"/>
            <a:t>Biochemical abnormalities consistent with cholestasis</a:t>
          </a:r>
        </a:p>
      </dgm:t>
    </dgm:pt>
    <dgm:pt modelId="{362565F0-6011-5B41-B3F4-B5B397EE7229}" type="parTrans" cxnId="{FD7A92DF-2103-634B-8BFA-ED5FB0950AC9}">
      <dgm:prSet/>
      <dgm:spPr/>
      <dgm:t>
        <a:bodyPr/>
        <a:lstStyle/>
        <a:p>
          <a:endParaRPr lang="en-US"/>
        </a:p>
      </dgm:t>
    </dgm:pt>
    <dgm:pt modelId="{04037C49-7C20-0F44-8853-5DB5E8FD1AA5}" type="sibTrans" cxnId="{FD7A92DF-2103-634B-8BFA-ED5FB0950AC9}">
      <dgm:prSet/>
      <dgm:spPr/>
      <dgm:t>
        <a:bodyPr/>
        <a:lstStyle/>
        <a:p>
          <a:endParaRPr lang="en-US"/>
        </a:p>
      </dgm:t>
    </dgm:pt>
    <dgm:pt modelId="{55E6D2A3-522A-D848-8248-6A2FC9CD30D9}">
      <dgm:prSet/>
      <dgm:spPr/>
      <dgm:t>
        <a:bodyPr/>
        <a:lstStyle/>
        <a:p>
          <a:pPr rtl="0"/>
          <a:r>
            <a:rPr lang="en-US" b="1" dirty="0"/>
            <a:t>No history of exposure to hepatitis or hepatotoxic drugs</a:t>
          </a:r>
        </a:p>
      </dgm:t>
    </dgm:pt>
    <dgm:pt modelId="{ECD2DE43-66B6-5944-BC29-6BC75B4ED3C6}" type="parTrans" cxnId="{3E850064-F467-6248-A263-3548A69F60D0}">
      <dgm:prSet/>
      <dgm:spPr/>
      <dgm:t>
        <a:bodyPr/>
        <a:lstStyle/>
        <a:p>
          <a:endParaRPr lang="en-US"/>
        </a:p>
      </dgm:t>
    </dgm:pt>
    <dgm:pt modelId="{FC522EED-A2B9-ED41-9D0C-5668DD682EC2}" type="sibTrans" cxnId="{3E850064-F467-6248-A263-3548A69F60D0}">
      <dgm:prSet/>
      <dgm:spPr/>
      <dgm:t>
        <a:bodyPr/>
        <a:lstStyle/>
        <a:p>
          <a:pPr rtl="0"/>
          <a:endParaRPr lang="en-US"/>
        </a:p>
      </dgm:t>
    </dgm:pt>
    <dgm:pt modelId="{F1F0F8BE-9B90-354A-9316-E0B457643414}" type="pres">
      <dgm:prSet presAssocID="{28CEEBBA-3206-A841-947B-4502D356AB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25832F4-8EE7-F841-8CAA-A0B13DD413CB}" type="pres">
      <dgm:prSet presAssocID="{6B5E8F69-2C5F-2B42-A0D2-44408A5B50ED}" presName="hierRoot1" presStyleCnt="0">
        <dgm:presLayoutVars>
          <dgm:hierBranch val="init"/>
        </dgm:presLayoutVars>
      </dgm:prSet>
      <dgm:spPr/>
    </dgm:pt>
    <dgm:pt modelId="{40C47C00-EDB9-1F49-ADE7-79F68220CB6D}" type="pres">
      <dgm:prSet presAssocID="{6B5E8F69-2C5F-2B42-A0D2-44408A5B50ED}" presName="rootComposite1" presStyleCnt="0"/>
      <dgm:spPr/>
    </dgm:pt>
    <dgm:pt modelId="{CEDF5D66-D1D0-1C4E-9F1A-EADB567C8E80}" type="pres">
      <dgm:prSet presAssocID="{6B5E8F69-2C5F-2B42-A0D2-44408A5B50ED}" presName="rootText1" presStyleLbl="node0" presStyleIdx="0" presStyleCnt="2" custScaleX="136969">
        <dgm:presLayoutVars>
          <dgm:chPref val="3"/>
        </dgm:presLayoutVars>
      </dgm:prSet>
      <dgm:spPr/>
    </dgm:pt>
    <dgm:pt modelId="{F47A8F49-A316-3144-B603-4AE6832F83BA}" type="pres">
      <dgm:prSet presAssocID="{6B5E8F69-2C5F-2B42-A0D2-44408A5B50ED}" presName="rootConnector1" presStyleLbl="node1" presStyleIdx="0" presStyleCnt="0"/>
      <dgm:spPr/>
    </dgm:pt>
    <dgm:pt modelId="{624D1A9A-B892-7B44-8779-899A7CA988C9}" type="pres">
      <dgm:prSet presAssocID="{6B5E8F69-2C5F-2B42-A0D2-44408A5B50ED}" presName="hierChild2" presStyleCnt="0"/>
      <dgm:spPr/>
    </dgm:pt>
    <dgm:pt modelId="{6F895F07-A0A4-3847-A943-A0DC30A9306B}" type="pres">
      <dgm:prSet presAssocID="{6B5E8F69-2C5F-2B42-A0D2-44408A5B50ED}" presName="hierChild3" presStyleCnt="0"/>
      <dgm:spPr/>
    </dgm:pt>
    <dgm:pt modelId="{72DFD361-103E-134A-8712-0F5197434518}" type="pres">
      <dgm:prSet presAssocID="{B8056B4A-CA9A-1E4E-8522-A1FA65ED7088}" presName="hierRoot1" presStyleCnt="0">
        <dgm:presLayoutVars>
          <dgm:hierBranch val="init"/>
        </dgm:presLayoutVars>
      </dgm:prSet>
      <dgm:spPr/>
    </dgm:pt>
    <dgm:pt modelId="{3B693CB0-E542-6E41-9849-D880CE3AE802}" type="pres">
      <dgm:prSet presAssocID="{B8056B4A-CA9A-1E4E-8522-A1FA65ED7088}" presName="rootComposite1" presStyleCnt="0"/>
      <dgm:spPr/>
    </dgm:pt>
    <dgm:pt modelId="{5502BB2E-9894-2F4F-AAEC-62832F8F6092}" type="pres">
      <dgm:prSet presAssocID="{B8056B4A-CA9A-1E4E-8522-A1FA65ED7088}" presName="rootText1" presStyleLbl="node0" presStyleIdx="1" presStyleCnt="2">
        <dgm:presLayoutVars>
          <dgm:chPref val="3"/>
        </dgm:presLayoutVars>
      </dgm:prSet>
      <dgm:spPr/>
    </dgm:pt>
    <dgm:pt modelId="{A3AE17C2-A15E-1943-BD9B-A167844F21E5}" type="pres">
      <dgm:prSet presAssocID="{B8056B4A-CA9A-1E4E-8522-A1FA65ED7088}" presName="rootConnector1" presStyleLbl="node1" presStyleIdx="0" presStyleCnt="0"/>
      <dgm:spPr/>
    </dgm:pt>
    <dgm:pt modelId="{D24ABD9D-922B-B94B-940E-D7C19E85FFC3}" type="pres">
      <dgm:prSet presAssocID="{B8056B4A-CA9A-1E4E-8522-A1FA65ED7088}" presName="hierChild2" presStyleCnt="0"/>
      <dgm:spPr/>
    </dgm:pt>
    <dgm:pt modelId="{B5851BC9-B681-6340-95E0-EF83E0050242}" type="pres">
      <dgm:prSet presAssocID="{ACE5506A-76F0-6D48-A05D-ADD8B9A7F609}" presName="Name37" presStyleLbl="parChTrans1D2" presStyleIdx="0" presStyleCnt="4"/>
      <dgm:spPr/>
    </dgm:pt>
    <dgm:pt modelId="{586C6BCF-A8E5-C749-8F7C-3577E6E21076}" type="pres">
      <dgm:prSet presAssocID="{2AFE5AD0-674A-ED43-B85D-99C609A2946F}" presName="hierRoot2" presStyleCnt="0">
        <dgm:presLayoutVars>
          <dgm:hierBranch val="init"/>
        </dgm:presLayoutVars>
      </dgm:prSet>
      <dgm:spPr/>
    </dgm:pt>
    <dgm:pt modelId="{B9BB3973-5E50-6448-BDC4-690E3ACAD62B}" type="pres">
      <dgm:prSet presAssocID="{2AFE5AD0-674A-ED43-B85D-99C609A2946F}" presName="rootComposite" presStyleCnt="0"/>
      <dgm:spPr/>
    </dgm:pt>
    <dgm:pt modelId="{04664C36-5311-A340-9AB6-0E39AD9958AC}" type="pres">
      <dgm:prSet presAssocID="{2AFE5AD0-674A-ED43-B85D-99C609A2946F}" presName="rootText" presStyleLbl="node2" presStyleIdx="0" presStyleCnt="4">
        <dgm:presLayoutVars>
          <dgm:chPref val="3"/>
        </dgm:presLayoutVars>
      </dgm:prSet>
      <dgm:spPr/>
    </dgm:pt>
    <dgm:pt modelId="{BE814896-5403-104A-9EB2-B521E391092D}" type="pres">
      <dgm:prSet presAssocID="{2AFE5AD0-674A-ED43-B85D-99C609A2946F}" presName="rootConnector" presStyleLbl="node2" presStyleIdx="0" presStyleCnt="4"/>
      <dgm:spPr/>
    </dgm:pt>
    <dgm:pt modelId="{99A46C45-9F89-0D4D-BF79-B88879AB048A}" type="pres">
      <dgm:prSet presAssocID="{2AFE5AD0-674A-ED43-B85D-99C609A2946F}" presName="hierChild4" presStyleCnt="0"/>
      <dgm:spPr/>
    </dgm:pt>
    <dgm:pt modelId="{0AB1F9BB-EDBF-074D-B88F-6BFBAE2780D2}" type="pres">
      <dgm:prSet presAssocID="{2AFE5AD0-674A-ED43-B85D-99C609A2946F}" presName="hierChild5" presStyleCnt="0"/>
      <dgm:spPr/>
    </dgm:pt>
    <dgm:pt modelId="{8292643C-6876-D749-9A1F-B51E8C93F149}" type="pres">
      <dgm:prSet presAssocID="{F59F079E-E904-B342-AF31-E128B108833D}" presName="Name37" presStyleLbl="parChTrans1D2" presStyleIdx="1" presStyleCnt="4"/>
      <dgm:spPr/>
    </dgm:pt>
    <dgm:pt modelId="{67EE9B6B-3BB3-4E47-B0B2-693FC6C34D6B}" type="pres">
      <dgm:prSet presAssocID="{DBDCC34D-415C-7C41-94E1-F1039446265D}" presName="hierRoot2" presStyleCnt="0">
        <dgm:presLayoutVars>
          <dgm:hierBranch val="init"/>
        </dgm:presLayoutVars>
      </dgm:prSet>
      <dgm:spPr/>
    </dgm:pt>
    <dgm:pt modelId="{454B228C-7E19-FE4B-A629-30BE25888153}" type="pres">
      <dgm:prSet presAssocID="{DBDCC34D-415C-7C41-94E1-F1039446265D}" presName="rootComposite" presStyleCnt="0"/>
      <dgm:spPr/>
    </dgm:pt>
    <dgm:pt modelId="{2A63F564-051A-3C48-BF3C-9100300700F2}" type="pres">
      <dgm:prSet presAssocID="{DBDCC34D-415C-7C41-94E1-F1039446265D}" presName="rootText" presStyleLbl="node2" presStyleIdx="1" presStyleCnt="4">
        <dgm:presLayoutVars>
          <dgm:chPref val="3"/>
        </dgm:presLayoutVars>
      </dgm:prSet>
      <dgm:spPr/>
    </dgm:pt>
    <dgm:pt modelId="{042E3FF7-8E68-4C45-85C6-83D3AFF78646}" type="pres">
      <dgm:prSet presAssocID="{DBDCC34D-415C-7C41-94E1-F1039446265D}" presName="rootConnector" presStyleLbl="node2" presStyleIdx="1" presStyleCnt="4"/>
      <dgm:spPr/>
    </dgm:pt>
    <dgm:pt modelId="{6B665DCF-4D23-3A44-B7DB-D23B0A9549F3}" type="pres">
      <dgm:prSet presAssocID="{DBDCC34D-415C-7C41-94E1-F1039446265D}" presName="hierChild4" presStyleCnt="0"/>
      <dgm:spPr/>
    </dgm:pt>
    <dgm:pt modelId="{6FF2C189-AFBD-794F-8A63-33C788F5E17D}" type="pres">
      <dgm:prSet presAssocID="{DBDCC34D-415C-7C41-94E1-F1039446265D}" presName="hierChild5" presStyleCnt="0"/>
      <dgm:spPr/>
    </dgm:pt>
    <dgm:pt modelId="{F2364B29-13A2-D744-932B-93BC768E3D13}" type="pres">
      <dgm:prSet presAssocID="{362565F0-6011-5B41-B3F4-B5B397EE7229}" presName="Name37" presStyleLbl="parChTrans1D2" presStyleIdx="2" presStyleCnt="4"/>
      <dgm:spPr/>
    </dgm:pt>
    <dgm:pt modelId="{C8FAFCAB-AF34-8544-AE41-FCF840991859}" type="pres">
      <dgm:prSet presAssocID="{D396D417-BFDC-7F46-8FCA-D8B3EAF1C9E6}" presName="hierRoot2" presStyleCnt="0">
        <dgm:presLayoutVars>
          <dgm:hierBranch val="init"/>
        </dgm:presLayoutVars>
      </dgm:prSet>
      <dgm:spPr/>
    </dgm:pt>
    <dgm:pt modelId="{9E01BB50-E7E3-994E-A70A-46C6DC1141F7}" type="pres">
      <dgm:prSet presAssocID="{D396D417-BFDC-7F46-8FCA-D8B3EAF1C9E6}" presName="rootComposite" presStyleCnt="0"/>
      <dgm:spPr/>
    </dgm:pt>
    <dgm:pt modelId="{C0B02D83-2EAB-5743-A447-903DF948398D}" type="pres">
      <dgm:prSet presAssocID="{D396D417-BFDC-7F46-8FCA-D8B3EAF1C9E6}" presName="rootText" presStyleLbl="node2" presStyleIdx="2" presStyleCnt="4">
        <dgm:presLayoutVars>
          <dgm:chPref val="3"/>
        </dgm:presLayoutVars>
      </dgm:prSet>
      <dgm:spPr/>
    </dgm:pt>
    <dgm:pt modelId="{F5BEFC5B-D580-1B49-B8E1-CACC0EE0F6A6}" type="pres">
      <dgm:prSet presAssocID="{D396D417-BFDC-7F46-8FCA-D8B3EAF1C9E6}" presName="rootConnector" presStyleLbl="node2" presStyleIdx="2" presStyleCnt="4"/>
      <dgm:spPr/>
    </dgm:pt>
    <dgm:pt modelId="{033141AF-5A0B-3F47-8F76-33EFB69AD560}" type="pres">
      <dgm:prSet presAssocID="{D396D417-BFDC-7F46-8FCA-D8B3EAF1C9E6}" presName="hierChild4" presStyleCnt="0"/>
      <dgm:spPr/>
    </dgm:pt>
    <dgm:pt modelId="{958FAE57-36A3-3849-BFC6-BFD6B14B66C4}" type="pres">
      <dgm:prSet presAssocID="{D396D417-BFDC-7F46-8FCA-D8B3EAF1C9E6}" presName="hierChild5" presStyleCnt="0"/>
      <dgm:spPr/>
    </dgm:pt>
    <dgm:pt modelId="{5702F2C1-9FCD-134D-B755-39BFAB4DD19E}" type="pres">
      <dgm:prSet presAssocID="{ECD2DE43-66B6-5944-BC29-6BC75B4ED3C6}" presName="Name37" presStyleLbl="parChTrans1D2" presStyleIdx="3" presStyleCnt="4"/>
      <dgm:spPr/>
    </dgm:pt>
    <dgm:pt modelId="{9AF297A4-1231-8349-B73C-6A417AF9B2F3}" type="pres">
      <dgm:prSet presAssocID="{55E6D2A3-522A-D848-8248-6A2FC9CD30D9}" presName="hierRoot2" presStyleCnt="0">
        <dgm:presLayoutVars>
          <dgm:hierBranch val="init"/>
        </dgm:presLayoutVars>
      </dgm:prSet>
      <dgm:spPr/>
    </dgm:pt>
    <dgm:pt modelId="{F9302D73-1827-9A42-8043-4346FF5EA661}" type="pres">
      <dgm:prSet presAssocID="{55E6D2A3-522A-D848-8248-6A2FC9CD30D9}" presName="rootComposite" presStyleCnt="0"/>
      <dgm:spPr/>
    </dgm:pt>
    <dgm:pt modelId="{4D672899-0044-664A-A7DA-6C2C559697B1}" type="pres">
      <dgm:prSet presAssocID="{55E6D2A3-522A-D848-8248-6A2FC9CD30D9}" presName="rootText" presStyleLbl="node2" presStyleIdx="3" presStyleCnt="4">
        <dgm:presLayoutVars>
          <dgm:chPref val="3"/>
        </dgm:presLayoutVars>
      </dgm:prSet>
      <dgm:spPr/>
    </dgm:pt>
    <dgm:pt modelId="{59423B2F-2DB6-7049-9715-95DD60441145}" type="pres">
      <dgm:prSet presAssocID="{55E6D2A3-522A-D848-8248-6A2FC9CD30D9}" presName="rootConnector" presStyleLbl="node2" presStyleIdx="3" presStyleCnt="4"/>
      <dgm:spPr/>
    </dgm:pt>
    <dgm:pt modelId="{BF496146-3D71-C540-A352-0FCE6C71C4F4}" type="pres">
      <dgm:prSet presAssocID="{55E6D2A3-522A-D848-8248-6A2FC9CD30D9}" presName="hierChild4" presStyleCnt="0"/>
      <dgm:spPr/>
    </dgm:pt>
    <dgm:pt modelId="{94D50A72-38BF-E448-A557-4B8D6A48FB54}" type="pres">
      <dgm:prSet presAssocID="{55E6D2A3-522A-D848-8248-6A2FC9CD30D9}" presName="hierChild5" presStyleCnt="0"/>
      <dgm:spPr/>
    </dgm:pt>
    <dgm:pt modelId="{4F014268-9E81-5B4F-AF0F-06C24E405F0C}" type="pres">
      <dgm:prSet presAssocID="{B8056B4A-CA9A-1E4E-8522-A1FA65ED7088}" presName="hierChild3" presStyleCnt="0"/>
      <dgm:spPr/>
    </dgm:pt>
  </dgm:ptLst>
  <dgm:cxnLst>
    <dgm:cxn modelId="{95EF6C19-B4DD-C84E-A131-35B3795EE73D}" type="presOf" srcId="{F59F079E-E904-B342-AF31-E128B108833D}" destId="{8292643C-6876-D749-9A1F-B51E8C93F149}" srcOrd="0" destOrd="0" presId="urn:microsoft.com/office/officeart/2005/8/layout/orgChart1"/>
    <dgm:cxn modelId="{433AE31E-3421-214F-9E03-2D559E9BCCDB}" type="presOf" srcId="{55E6D2A3-522A-D848-8248-6A2FC9CD30D9}" destId="{4D672899-0044-664A-A7DA-6C2C559697B1}" srcOrd="0" destOrd="0" presId="urn:microsoft.com/office/officeart/2005/8/layout/orgChart1"/>
    <dgm:cxn modelId="{E0E24E2D-3054-E44E-8B54-172F6BEBC7DD}" srcId="{B8056B4A-CA9A-1E4E-8522-A1FA65ED7088}" destId="{2AFE5AD0-674A-ED43-B85D-99C609A2946F}" srcOrd="0" destOrd="0" parTransId="{ACE5506A-76F0-6D48-A05D-ADD8B9A7F609}" sibTransId="{44EE9BDB-D967-5841-8678-48DA2FCBF1AA}"/>
    <dgm:cxn modelId="{89FABD2E-AF7C-354F-A1FB-995A23F0227F}" type="presOf" srcId="{6B5E8F69-2C5F-2B42-A0D2-44408A5B50ED}" destId="{F47A8F49-A316-3144-B603-4AE6832F83BA}" srcOrd="1" destOrd="0" presId="urn:microsoft.com/office/officeart/2005/8/layout/orgChart1"/>
    <dgm:cxn modelId="{67C9DA35-A8B8-A749-8585-9F9F667DEE1A}" type="presOf" srcId="{2AFE5AD0-674A-ED43-B85D-99C609A2946F}" destId="{04664C36-5311-A340-9AB6-0E39AD9958AC}" srcOrd="0" destOrd="0" presId="urn:microsoft.com/office/officeart/2005/8/layout/orgChart1"/>
    <dgm:cxn modelId="{3E850064-F467-6248-A263-3548A69F60D0}" srcId="{B8056B4A-CA9A-1E4E-8522-A1FA65ED7088}" destId="{55E6D2A3-522A-D848-8248-6A2FC9CD30D9}" srcOrd="3" destOrd="0" parTransId="{ECD2DE43-66B6-5944-BC29-6BC75B4ED3C6}" sibTransId="{FC522EED-A2B9-ED41-9D0C-5668DD682EC2}"/>
    <dgm:cxn modelId="{82C0CA70-DB78-E446-9D87-32E050C60585}" type="presOf" srcId="{ECD2DE43-66B6-5944-BC29-6BC75B4ED3C6}" destId="{5702F2C1-9FCD-134D-B755-39BFAB4DD19E}" srcOrd="0" destOrd="0" presId="urn:microsoft.com/office/officeart/2005/8/layout/orgChart1"/>
    <dgm:cxn modelId="{FFC27852-0DBF-7149-A549-2BE44810190A}" srcId="{28CEEBBA-3206-A841-947B-4502D356ABD8}" destId="{6B5E8F69-2C5F-2B42-A0D2-44408A5B50ED}" srcOrd="0" destOrd="0" parTransId="{D12D24A6-F035-634B-9542-9B689C95704E}" sibTransId="{66B3B0FF-22FB-6E47-BE0F-FDECA4871E94}"/>
    <dgm:cxn modelId="{6D153C74-6DE2-9D41-AF14-FDED876F4079}" type="presOf" srcId="{28CEEBBA-3206-A841-947B-4502D356ABD8}" destId="{F1F0F8BE-9B90-354A-9316-E0B457643414}" srcOrd="0" destOrd="0" presId="urn:microsoft.com/office/officeart/2005/8/layout/orgChart1"/>
    <dgm:cxn modelId="{4280E374-B7C2-574C-9933-0FB4D4762B52}" type="presOf" srcId="{2AFE5AD0-674A-ED43-B85D-99C609A2946F}" destId="{BE814896-5403-104A-9EB2-B521E391092D}" srcOrd="1" destOrd="0" presId="urn:microsoft.com/office/officeart/2005/8/layout/orgChart1"/>
    <dgm:cxn modelId="{46B86B57-8209-4D4F-8ADB-BC28F404BF71}" type="presOf" srcId="{DBDCC34D-415C-7C41-94E1-F1039446265D}" destId="{042E3FF7-8E68-4C45-85C6-83D3AFF78646}" srcOrd="1" destOrd="0" presId="urn:microsoft.com/office/officeart/2005/8/layout/orgChart1"/>
    <dgm:cxn modelId="{CF6C2B5A-82C7-A048-AE3E-25E82254B787}" type="presOf" srcId="{B8056B4A-CA9A-1E4E-8522-A1FA65ED7088}" destId="{A3AE17C2-A15E-1943-BD9B-A167844F21E5}" srcOrd="1" destOrd="0" presId="urn:microsoft.com/office/officeart/2005/8/layout/orgChart1"/>
    <dgm:cxn modelId="{21F2597E-DF1F-9445-A0A3-860F50C5DC0F}" srcId="{28CEEBBA-3206-A841-947B-4502D356ABD8}" destId="{B8056B4A-CA9A-1E4E-8522-A1FA65ED7088}" srcOrd="1" destOrd="0" parTransId="{2DAD1060-43CB-1C4D-8548-7C320C27C8AE}" sibTransId="{C917E57F-F81E-2541-903A-1543E57F308B}"/>
    <dgm:cxn modelId="{9DCEC37E-6E49-604C-972B-DF008286E432}" type="presOf" srcId="{DBDCC34D-415C-7C41-94E1-F1039446265D}" destId="{2A63F564-051A-3C48-BF3C-9100300700F2}" srcOrd="0" destOrd="0" presId="urn:microsoft.com/office/officeart/2005/8/layout/orgChart1"/>
    <dgm:cxn modelId="{7E6AD67E-2F04-7B45-94C4-3231D271ACDD}" srcId="{B8056B4A-CA9A-1E4E-8522-A1FA65ED7088}" destId="{DBDCC34D-415C-7C41-94E1-F1039446265D}" srcOrd="1" destOrd="0" parTransId="{F59F079E-E904-B342-AF31-E128B108833D}" sibTransId="{63C1D0C9-A86B-A147-AD61-B626EB42EF21}"/>
    <dgm:cxn modelId="{49FF778A-1085-A145-B6C3-2182F59855BA}" type="presOf" srcId="{D396D417-BFDC-7F46-8FCA-D8B3EAF1C9E6}" destId="{C0B02D83-2EAB-5743-A447-903DF948398D}" srcOrd="0" destOrd="0" presId="urn:microsoft.com/office/officeart/2005/8/layout/orgChart1"/>
    <dgm:cxn modelId="{B469D998-E442-9245-BBB4-91AC6AC21FFE}" type="presOf" srcId="{B8056B4A-CA9A-1E4E-8522-A1FA65ED7088}" destId="{5502BB2E-9894-2F4F-AAEC-62832F8F6092}" srcOrd="0" destOrd="0" presId="urn:microsoft.com/office/officeart/2005/8/layout/orgChart1"/>
    <dgm:cxn modelId="{4EEE84AE-AAF4-FF40-BEBC-3D244202F552}" type="presOf" srcId="{ACE5506A-76F0-6D48-A05D-ADD8B9A7F609}" destId="{B5851BC9-B681-6340-95E0-EF83E0050242}" srcOrd="0" destOrd="0" presId="urn:microsoft.com/office/officeart/2005/8/layout/orgChart1"/>
    <dgm:cxn modelId="{157623D2-7C8C-FF4D-9D8A-0122BBD46F06}" type="presOf" srcId="{D396D417-BFDC-7F46-8FCA-D8B3EAF1C9E6}" destId="{F5BEFC5B-D580-1B49-B8E1-CACC0EE0F6A6}" srcOrd="1" destOrd="0" presId="urn:microsoft.com/office/officeart/2005/8/layout/orgChart1"/>
    <dgm:cxn modelId="{9B51E7D2-CC73-7744-80B4-7719C6B2D56A}" type="presOf" srcId="{55E6D2A3-522A-D848-8248-6A2FC9CD30D9}" destId="{59423B2F-2DB6-7049-9715-95DD60441145}" srcOrd="1" destOrd="0" presId="urn:microsoft.com/office/officeart/2005/8/layout/orgChart1"/>
    <dgm:cxn modelId="{95CDE0DB-67D5-F549-9CD9-AB150342015F}" type="presOf" srcId="{362565F0-6011-5B41-B3F4-B5B397EE7229}" destId="{F2364B29-13A2-D744-932B-93BC768E3D13}" srcOrd="0" destOrd="0" presId="urn:microsoft.com/office/officeart/2005/8/layout/orgChart1"/>
    <dgm:cxn modelId="{FD7A92DF-2103-634B-8BFA-ED5FB0950AC9}" srcId="{B8056B4A-CA9A-1E4E-8522-A1FA65ED7088}" destId="{D396D417-BFDC-7F46-8FCA-D8B3EAF1C9E6}" srcOrd="2" destOrd="0" parTransId="{362565F0-6011-5B41-B3F4-B5B397EE7229}" sibTransId="{04037C49-7C20-0F44-8853-5DB5E8FD1AA5}"/>
    <dgm:cxn modelId="{5DA204F3-C122-1F44-8611-18F88D03F8B2}" type="presOf" srcId="{6B5E8F69-2C5F-2B42-A0D2-44408A5B50ED}" destId="{CEDF5D66-D1D0-1C4E-9F1A-EADB567C8E80}" srcOrd="0" destOrd="0" presId="urn:microsoft.com/office/officeart/2005/8/layout/orgChart1"/>
    <dgm:cxn modelId="{7BC37827-065A-6B42-BFA4-E3A4926D346A}" type="presParOf" srcId="{F1F0F8BE-9B90-354A-9316-E0B457643414}" destId="{B25832F4-8EE7-F841-8CAA-A0B13DD413CB}" srcOrd="0" destOrd="0" presId="urn:microsoft.com/office/officeart/2005/8/layout/orgChart1"/>
    <dgm:cxn modelId="{CE35761F-A5A8-824E-91AA-A492F8C8AC6C}" type="presParOf" srcId="{B25832F4-8EE7-F841-8CAA-A0B13DD413CB}" destId="{40C47C00-EDB9-1F49-ADE7-79F68220CB6D}" srcOrd="0" destOrd="0" presId="urn:microsoft.com/office/officeart/2005/8/layout/orgChart1"/>
    <dgm:cxn modelId="{C7549B92-73B1-474B-90E7-B7FA9437A548}" type="presParOf" srcId="{40C47C00-EDB9-1F49-ADE7-79F68220CB6D}" destId="{CEDF5D66-D1D0-1C4E-9F1A-EADB567C8E80}" srcOrd="0" destOrd="0" presId="urn:microsoft.com/office/officeart/2005/8/layout/orgChart1"/>
    <dgm:cxn modelId="{937EAE19-ACC0-2F4A-BE0F-9904E3C212E0}" type="presParOf" srcId="{40C47C00-EDB9-1F49-ADE7-79F68220CB6D}" destId="{F47A8F49-A316-3144-B603-4AE6832F83BA}" srcOrd="1" destOrd="0" presId="urn:microsoft.com/office/officeart/2005/8/layout/orgChart1"/>
    <dgm:cxn modelId="{C2774FA3-BE67-C94A-A896-D15CD48EDF03}" type="presParOf" srcId="{B25832F4-8EE7-F841-8CAA-A0B13DD413CB}" destId="{624D1A9A-B892-7B44-8779-899A7CA988C9}" srcOrd="1" destOrd="0" presId="urn:microsoft.com/office/officeart/2005/8/layout/orgChart1"/>
    <dgm:cxn modelId="{D7608C12-AF96-7347-BD06-F164D7415E45}" type="presParOf" srcId="{B25832F4-8EE7-F841-8CAA-A0B13DD413CB}" destId="{6F895F07-A0A4-3847-A943-A0DC30A9306B}" srcOrd="2" destOrd="0" presId="urn:microsoft.com/office/officeart/2005/8/layout/orgChart1"/>
    <dgm:cxn modelId="{D0909023-4CD1-7F45-BD53-BD54F4003200}" type="presParOf" srcId="{F1F0F8BE-9B90-354A-9316-E0B457643414}" destId="{72DFD361-103E-134A-8712-0F5197434518}" srcOrd="1" destOrd="0" presId="urn:microsoft.com/office/officeart/2005/8/layout/orgChart1"/>
    <dgm:cxn modelId="{3BF6C2D7-6F64-4943-B784-D4118E3B8F52}" type="presParOf" srcId="{72DFD361-103E-134A-8712-0F5197434518}" destId="{3B693CB0-E542-6E41-9849-D880CE3AE802}" srcOrd="0" destOrd="0" presId="urn:microsoft.com/office/officeart/2005/8/layout/orgChart1"/>
    <dgm:cxn modelId="{2F483D5A-E4B6-F746-B328-A01789EA2804}" type="presParOf" srcId="{3B693CB0-E542-6E41-9849-D880CE3AE802}" destId="{5502BB2E-9894-2F4F-AAEC-62832F8F6092}" srcOrd="0" destOrd="0" presId="urn:microsoft.com/office/officeart/2005/8/layout/orgChart1"/>
    <dgm:cxn modelId="{214571F7-6F20-534B-8BFC-BBB091A083DB}" type="presParOf" srcId="{3B693CB0-E542-6E41-9849-D880CE3AE802}" destId="{A3AE17C2-A15E-1943-BD9B-A167844F21E5}" srcOrd="1" destOrd="0" presId="urn:microsoft.com/office/officeart/2005/8/layout/orgChart1"/>
    <dgm:cxn modelId="{DBE43307-AA88-204A-8014-CEC483BC243F}" type="presParOf" srcId="{72DFD361-103E-134A-8712-0F5197434518}" destId="{D24ABD9D-922B-B94B-940E-D7C19E85FFC3}" srcOrd="1" destOrd="0" presId="urn:microsoft.com/office/officeart/2005/8/layout/orgChart1"/>
    <dgm:cxn modelId="{F3368EBB-5C90-2744-850F-3F4737AC3250}" type="presParOf" srcId="{D24ABD9D-922B-B94B-940E-D7C19E85FFC3}" destId="{B5851BC9-B681-6340-95E0-EF83E0050242}" srcOrd="0" destOrd="0" presId="urn:microsoft.com/office/officeart/2005/8/layout/orgChart1"/>
    <dgm:cxn modelId="{EA429389-E5BC-A147-8272-F9C34994F0D0}" type="presParOf" srcId="{D24ABD9D-922B-B94B-940E-D7C19E85FFC3}" destId="{586C6BCF-A8E5-C749-8F7C-3577E6E21076}" srcOrd="1" destOrd="0" presId="urn:microsoft.com/office/officeart/2005/8/layout/orgChart1"/>
    <dgm:cxn modelId="{44986B0F-2301-CB4E-91A1-45AB892A8CF1}" type="presParOf" srcId="{586C6BCF-A8E5-C749-8F7C-3577E6E21076}" destId="{B9BB3973-5E50-6448-BDC4-690E3ACAD62B}" srcOrd="0" destOrd="0" presId="urn:microsoft.com/office/officeart/2005/8/layout/orgChart1"/>
    <dgm:cxn modelId="{2FEB5689-49F9-D647-A99A-CCCDEF082EEE}" type="presParOf" srcId="{B9BB3973-5E50-6448-BDC4-690E3ACAD62B}" destId="{04664C36-5311-A340-9AB6-0E39AD9958AC}" srcOrd="0" destOrd="0" presId="urn:microsoft.com/office/officeart/2005/8/layout/orgChart1"/>
    <dgm:cxn modelId="{15CF65D6-7674-7F49-82D7-CB82BA620D43}" type="presParOf" srcId="{B9BB3973-5E50-6448-BDC4-690E3ACAD62B}" destId="{BE814896-5403-104A-9EB2-B521E391092D}" srcOrd="1" destOrd="0" presId="urn:microsoft.com/office/officeart/2005/8/layout/orgChart1"/>
    <dgm:cxn modelId="{CBC2E836-D6B3-5247-826F-AC1E0D125D12}" type="presParOf" srcId="{586C6BCF-A8E5-C749-8F7C-3577E6E21076}" destId="{99A46C45-9F89-0D4D-BF79-B88879AB048A}" srcOrd="1" destOrd="0" presId="urn:microsoft.com/office/officeart/2005/8/layout/orgChart1"/>
    <dgm:cxn modelId="{133AE6A7-0315-784C-8BCB-815705FBF95E}" type="presParOf" srcId="{586C6BCF-A8E5-C749-8F7C-3577E6E21076}" destId="{0AB1F9BB-EDBF-074D-B88F-6BFBAE2780D2}" srcOrd="2" destOrd="0" presId="urn:microsoft.com/office/officeart/2005/8/layout/orgChart1"/>
    <dgm:cxn modelId="{6541DD4A-5112-494A-B216-F0002BC36A67}" type="presParOf" srcId="{D24ABD9D-922B-B94B-940E-D7C19E85FFC3}" destId="{8292643C-6876-D749-9A1F-B51E8C93F149}" srcOrd="2" destOrd="0" presId="urn:microsoft.com/office/officeart/2005/8/layout/orgChart1"/>
    <dgm:cxn modelId="{397D0C89-6D1C-994E-8940-27722A749526}" type="presParOf" srcId="{D24ABD9D-922B-B94B-940E-D7C19E85FFC3}" destId="{67EE9B6B-3BB3-4E47-B0B2-693FC6C34D6B}" srcOrd="3" destOrd="0" presId="urn:microsoft.com/office/officeart/2005/8/layout/orgChart1"/>
    <dgm:cxn modelId="{5BFE4E03-A3F2-E94E-8227-0F722D7EEA7E}" type="presParOf" srcId="{67EE9B6B-3BB3-4E47-B0B2-693FC6C34D6B}" destId="{454B228C-7E19-FE4B-A629-30BE25888153}" srcOrd="0" destOrd="0" presId="urn:microsoft.com/office/officeart/2005/8/layout/orgChart1"/>
    <dgm:cxn modelId="{E7EFE561-0E3C-E84C-BBF6-83011544699C}" type="presParOf" srcId="{454B228C-7E19-FE4B-A629-30BE25888153}" destId="{2A63F564-051A-3C48-BF3C-9100300700F2}" srcOrd="0" destOrd="0" presId="urn:microsoft.com/office/officeart/2005/8/layout/orgChart1"/>
    <dgm:cxn modelId="{A25F368E-FD41-7B4D-B6E6-C3793155DF59}" type="presParOf" srcId="{454B228C-7E19-FE4B-A629-30BE25888153}" destId="{042E3FF7-8E68-4C45-85C6-83D3AFF78646}" srcOrd="1" destOrd="0" presId="urn:microsoft.com/office/officeart/2005/8/layout/orgChart1"/>
    <dgm:cxn modelId="{73726211-4F3D-D245-B45C-8F5643628EFE}" type="presParOf" srcId="{67EE9B6B-3BB3-4E47-B0B2-693FC6C34D6B}" destId="{6B665DCF-4D23-3A44-B7DB-D23B0A9549F3}" srcOrd="1" destOrd="0" presId="urn:microsoft.com/office/officeart/2005/8/layout/orgChart1"/>
    <dgm:cxn modelId="{AD52B062-309B-1D48-A858-73AA82B3DAF1}" type="presParOf" srcId="{67EE9B6B-3BB3-4E47-B0B2-693FC6C34D6B}" destId="{6FF2C189-AFBD-794F-8A63-33C788F5E17D}" srcOrd="2" destOrd="0" presId="urn:microsoft.com/office/officeart/2005/8/layout/orgChart1"/>
    <dgm:cxn modelId="{F42F2C14-104F-B24B-8460-F9DA049D44ED}" type="presParOf" srcId="{D24ABD9D-922B-B94B-940E-D7C19E85FFC3}" destId="{F2364B29-13A2-D744-932B-93BC768E3D13}" srcOrd="4" destOrd="0" presId="urn:microsoft.com/office/officeart/2005/8/layout/orgChart1"/>
    <dgm:cxn modelId="{73A5E642-2B66-7640-BA07-521B554C359E}" type="presParOf" srcId="{D24ABD9D-922B-B94B-940E-D7C19E85FFC3}" destId="{C8FAFCAB-AF34-8544-AE41-FCF840991859}" srcOrd="5" destOrd="0" presId="urn:microsoft.com/office/officeart/2005/8/layout/orgChart1"/>
    <dgm:cxn modelId="{5B658D6B-05BC-D44C-ABC2-7FD8B18F65E8}" type="presParOf" srcId="{C8FAFCAB-AF34-8544-AE41-FCF840991859}" destId="{9E01BB50-E7E3-994E-A70A-46C6DC1141F7}" srcOrd="0" destOrd="0" presId="urn:microsoft.com/office/officeart/2005/8/layout/orgChart1"/>
    <dgm:cxn modelId="{CA54CAF0-C293-754F-B6CE-58F460212D99}" type="presParOf" srcId="{9E01BB50-E7E3-994E-A70A-46C6DC1141F7}" destId="{C0B02D83-2EAB-5743-A447-903DF948398D}" srcOrd="0" destOrd="0" presId="urn:microsoft.com/office/officeart/2005/8/layout/orgChart1"/>
    <dgm:cxn modelId="{B1DAC006-3E28-3B40-847A-3284EB22D30F}" type="presParOf" srcId="{9E01BB50-E7E3-994E-A70A-46C6DC1141F7}" destId="{F5BEFC5B-D580-1B49-B8E1-CACC0EE0F6A6}" srcOrd="1" destOrd="0" presId="urn:microsoft.com/office/officeart/2005/8/layout/orgChart1"/>
    <dgm:cxn modelId="{1E6E7A51-3636-7B45-8BD3-AC349DC2D726}" type="presParOf" srcId="{C8FAFCAB-AF34-8544-AE41-FCF840991859}" destId="{033141AF-5A0B-3F47-8F76-33EFB69AD560}" srcOrd="1" destOrd="0" presId="urn:microsoft.com/office/officeart/2005/8/layout/orgChart1"/>
    <dgm:cxn modelId="{E7B1D0E3-13EE-E349-B44D-96B3DFCA6F18}" type="presParOf" srcId="{C8FAFCAB-AF34-8544-AE41-FCF840991859}" destId="{958FAE57-36A3-3849-BFC6-BFD6B14B66C4}" srcOrd="2" destOrd="0" presId="urn:microsoft.com/office/officeart/2005/8/layout/orgChart1"/>
    <dgm:cxn modelId="{5384AF80-0723-DF42-B64F-622FD072BB89}" type="presParOf" srcId="{D24ABD9D-922B-B94B-940E-D7C19E85FFC3}" destId="{5702F2C1-9FCD-134D-B755-39BFAB4DD19E}" srcOrd="6" destOrd="0" presId="urn:microsoft.com/office/officeart/2005/8/layout/orgChart1"/>
    <dgm:cxn modelId="{1EBF9C7A-03FF-634A-9259-F791F9270870}" type="presParOf" srcId="{D24ABD9D-922B-B94B-940E-D7C19E85FFC3}" destId="{9AF297A4-1231-8349-B73C-6A417AF9B2F3}" srcOrd="7" destOrd="0" presId="urn:microsoft.com/office/officeart/2005/8/layout/orgChart1"/>
    <dgm:cxn modelId="{243DC63A-3F28-D844-A2A4-7C6DBEFF5327}" type="presParOf" srcId="{9AF297A4-1231-8349-B73C-6A417AF9B2F3}" destId="{F9302D73-1827-9A42-8043-4346FF5EA661}" srcOrd="0" destOrd="0" presId="urn:microsoft.com/office/officeart/2005/8/layout/orgChart1"/>
    <dgm:cxn modelId="{A19CA77C-8E33-F54F-9134-74863DAD2098}" type="presParOf" srcId="{F9302D73-1827-9A42-8043-4346FF5EA661}" destId="{4D672899-0044-664A-A7DA-6C2C559697B1}" srcOrd="0" destOrd="0" presId="urn:microsoft.com/office/officeart/2005/8/layout/orgChart1"/>
    <dgm:cxn modelId="{CD266277-F63C-FA48-AF2C-F619B00EC70A}" type="presParOf" srcId="{F9302D73-1827-9A42-8043-4346FF5EA661}" destId="{59423B2F-2DB6-7049-9715-95DD60441145}" srcOrd="1" destOrd="0" presId="urn:microsoft.com/office/officeart/2005/8/layout/orgChart1"/>
    <dgm:cxn modelId="{2D9F9F5B-EAC9-F44D-859F-D6F3DB04B75E}" type="presParOf" srcId="{9AF297A4-1231-8349-B73C-6A417AF9B2F3}" destId="{BF496146-3D71-C540-A352-0FCE6C71C4F4}" srcOrd="1" destOrd="0" presId="urn:microsoft.com/office/officeart/2005/8/layout/orgChart1"/>
    <dgm:cxn modelId="{B6708D9D-AB1E-1942-880D-77E63A3F1F97}" type="presParOf" srcId="{9AF297A4-1231-8349-B73C-6A417AF9B2F3}" destId="{94D50A72-38BF-E448-A557-4B8D6A48FB54}" srcOrd="2" destOrd="0" presId="urn:microsoft.com/office/officeart/2005/8/layout/orgChart1"/>
    <dgm:cxn modelId="{D9F86352-E8BD-6E45-85A8-EB066C8F6E38}" type="presParOf" srcId="{72DFD361-103E-134A-8712-0F5197434518}" destId="{4F014268-9E81-5B4F-AF0F-06C24E405F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3B0E0EA-5786-C440-8233-A863F48DA53F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BF78AD-7287-3440-AD57-827831E318B5}">
      <dgm:prSet custT="1"/>
      <dgm:spPr/>
      <dgm:t>
        <a:bodyPr/>
        <a:lstStyle/>
        <a:p>
          <a:pPr rtl="0"/>
          <a:r>
            <a:rPr lang="en-US" sz="2400" b="1" dirty="0"/>
            <a:t>Pathophysiology</a:t>
          </a:r>
        </a:p>
      </dgm:t>
    </dgm:pt>
    <dgm:pt modelId="{54BCB549-F20E-5445-B936-3EE2B958164E}" type="parTrans" cxnId="{07364082-978A-774C-833F-293772CBB025}">
      <dgm:prSet/>
      <dgm:spPr/>
      <dgm:t>
        <a:bodyPr/>
        <a:lstStyle/>
        <a:p>
          <a:endParaRPr lang="en-US"/>
        </a:p>
      </dgm:t>
    </dgm:pt>
    <dgm:pt modelId="{AF6231EC-7F91-204A-A7D2-15CBE3B3FD64}" type="sibTrans" cxnId="{07364082-978A-774C-833F-293772CBB025}">
      <dgm:prSet/>
      <dgm:spPr/>
      <dgm:t>
        <a:bodyPr/>
        <a:lstStyle/>
        <a:p>
          <a:endParaRPr lang="en-US"/>
        </a:p>
      </dgm:t>
    </dgm:pt>
    <dgm:pt modelId="{4D19BEAC-7703-2040-AB87-F9742F92383A}">
      <dgm:prSet custT="1"/>
      <dgm:spPr/>
      <dgm:t>
        <a:bodyPr/>
        <a:lstStyle/>
        <a:p>
          <a:pPr rtl="0"/>
          <a:r>
            <a:rPr lang="en-US" sz="2400" b="1" dirty="0"/>
            <a:t>Thought to be due to increased levels of estrogen</a:t>
          </a:r>
        </a:p>
      </dgm:t>
    </dgm:pt>
    <dgm:pt modelId="{882C96AC-C1A6-9342-B24F-EF025112DC5C}" type="parTrans" cxnId="{B37DB175-79A8-2A41-8116-FC502A657679}">
      <dgm:prSet/>
      <dgm:spPr/>
      <dgm:t>
        <a:bodyPr/>
        <a:lstStyle/>
        <a:p>
          <a:endParaRPr lang="en-US"/>
        </a:p>
      </dgm:t>
    </dgm:pt>
    <dgm:pt modelId="{ACEA1569-D983-4948-908D-33E867A5A7EA}" type="sibTrans" cxnId="{B37DB175-79A8-2A41-8116-FC502A657679}">
      <dgm:prSet/>
      <dgm:spPr/>
      <dgm:t>
        <a:bodyPr/>
        <a:lstStyle/>
        <a:p>
          <a:endParaRPr lang="en-US"/>
        </a:p>
      </dgm:t>
    </dgm:pt>
    <dgm:pt modelId="{A36C9433-3E0E-AB40-B634-2F0D7B2BF68A}">
      <dgm:prSet custT="1"/>
      <dgm:spPr/>
      <dgm:t>
        <a:bodyPr/>
        <a:lstStyle/>
        <a:p>
          <a:pPr rtl="0"/>
          <a:r>
            <a:rPr lang="en-US" sz="2800" b="1" dirty="0"/>
            <a:t>Estrogen Effects</a:t>
          </a:r>
        </a:p>
      </dgm:t>
    </dgm:pt>
    <dgm:pt modelId="{1A7A93F5-D6C9-B244-BD26-4CE82A7171AF}" type="parTrans" cxnId="{E358D05F-9F3D-4348-B25D-3141BE2F1D21}">
      <dgm:prSet/>
      <dgm:spPr/>
      <dgm:t>
        <a:bodyPr/>
        <a:lstStyle/>
        <a:p>
          <a:endParaRPr lang="en-US"/>
        </a:p>
      </dgm:t>
    </dgm:pt>
    <dgm:pt modelId="{76F0E2BF-DE4F-004A-B3DA-F40BA322DAB7}" type="sibTrans" cxnId="{E358D05F-9F3D-4348-B25D-3141BE2F1D21}">
      <dgm:prSet/>
      <dgm:spPr/>
      <dgm:t>
        <a:bodyPr/>
        <a:lstStyle/>
        <a:p>
          <a:endParaRPr lang="en-US"/>
        </a:p>
      </dgm:t>
    </dgm:pt>
    <dgm:pt modelId="{3715CAAD-9A61-844D-A122-AF9A226B538E}">
      <dgm:prSet custT="1"/>
      <dgm:spPr/>
      <dgm:t>
        <a:bodyPr/>
        <a:lstStyle/>
        <a:p>
          <a:pPr rtl="0"/>
          <a:r>
            <a:rPr lang="en-US" sz="2400" b="1" dirty="0"/>
            <a:t>1- Promotes cholestasis</a:t>
          </a:r>
        </a:p>
      </dgm:t>
    </dgm:pt>
    <dgm:pt modelId="{B1F729FD-9919-E345-8D8F-E1B312BCDB32}" type="parTrans" cxnId="{0E42FA92-187A-994F-8C26-46C493AF19EA}">
      <dgm:prSet/>
      <dgm:spPr/>
      <dgm:t>
        <a:bodyPr/>
        <a:lstStyle/>
        <a:p>
          <a:endParaRPr lang="en-US"/>
        </a:p>
      </dgm:t>
    </dgm:pt>
    <dgm:pt modelId="{1D5F814E-CBC3-7D46-9333-0727E3C71FC9}" type="sibTrans" cxnId="{0E42FA92-187A-994F-8C26-46C493AF19EA}">
      <dgm:prSet/>
      <dgm:spPr/>
      <dgm:t>
        <a:bodyPr/>
        <a:lstStyle/>
        <a:p>
          <a:endParaRPr lang="en-US"/>
        </a:p>
      </dgm:t>
    </dgm:pt>
    <dgm:pt modelId="{FEEE8E8E-BA90-304A-B373-E759B25EBBE0}">
      <dgm:prSet custT="1"/>
      <dgm:spPr/>
      <dgm:t>
        <a:bodyPr/>
        <a:lstStyle/>
        <a:p>
          <a:pPr rtl="0"/>
          <a:r>
            <a:rPr lang="en-US" sz="2800" b="1" dirty="0"/>
            <a:t>2- Inhibits reuptake of bile acids into hepatocytes</a:t>
          </a:r>
        </a:p>
      </dgm:t>
    </dgm:pt>
    <dgm:pt modelId="{D76004C8-4DC3-9D4B-ACDB-F9EDC3356AF8}" type="parTrans" cxnId="{728E3B6A-7D03-184F-BFB3-EB8C78857519}">
      <dgm:prSet/>
      <dgm:spPr/>
      <dgm:t>
        <a:bodyPr/>
        <a:lstStyle/>
        <a:p>
          <a:endParaRPr lang="en-US"/>
        </a:p>
      </dgm:t>
    </dgm:pt>
    <dgm:pt modelId="{1E9386D4-754F-4D47-AE84-FCF9FDF2CA39}" type="sibTrans" cxnId="{728E3B6A-7D03-184F-BFB3-EB8C78857519}">
      <dgm:prSet/>
      <dgm:spPr/>
      <dgm:t>
        <a:bodyPr/>
        <a:lstStyle/>
        <a:p>
          <a:endParaRPr lang="en-US"/>
        </a:p>
      </dgm:t>
    </dgm:pt>
    <dgm:pt modelId="{BE78BE77-099A-4640-A652-E17567F86E35}">
      <dgm:prSet/>
      <dgm:spPr/>
      <dgm:t>
        <a:bodyPr/>
        <a:lstStyle/>
        <a:p>
          <a:pPr rtl="0"/>
          <a:r>
            <a:rPr lang="en-US" dirty="0"/>
            <a:t>3- Inhibits bile transport proteins</a:t>
          </a:r>
        </a:p>
      </dgm:t>
    </dgm:pt>
    <dgm:pt modelId="{04DADDF5-D442-4E44-AACD-0274921C914B}" type="parTrans" cxnId="{C1F0A368-C924-4946-9522-AB4B9F30B098}">
      <dgm:prSet/>
      <dgm:spPr/>
      <dgm:t>
        <a:bodyPr/>
        <a:lstStyle/>
        <a:p>
          <a:endParaRPr lang="en-US"/>
        </a:p>
      </dgm:t>
    </dgm:pt>
    <dgm:pt modelId="{A31EB9E7-2834-1E4F-B097-417DA09BA0AD}" type="sibTrans" cxnId="{C1F0A368-C924-4946-9522-AB4B9F30B098}">
      <dgm:prSet/>
      <dgm:spPr/>
      <dgm:t>
        <a:bodyPr/>
        <a:lstStyle/>
        <a:p>
          <a:pPr rtl="0"/>
          <a:endParaRPr lang="en-US"/>
        </a:p>
      </dgm:t>
    </dgm:pt>
    <dgm:pt modelId="{996FEA03-ECC8-B54D-BE04-2EC01EB90D90}" type="pres">
      <dgm:prSet presAssocID="{33B0E0EA-5786-C440-8233-A863F48DA5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0B92EB-3265-294E-8FF1-CC70BA928BE1}" type="pres">
      <dgm:prSet presAssocID="{EFBF78AD-7287-3440-AD57-827831E318B5}" presName="hierRoot1" presStyleCnt="0">
        <dgm:presLayoutVars>
          <dgm:hierBranch val="init"/>
        </dgm:presLayoutVars>
      </dgm:prSet>
      <dgm:spPr/>
    </dgm:pt>
    <dgm:pt modelId="{EDD13154-4E6D-DF4C-8E12-8DA5BAA6F446}" type="pres">
      <dgm:prSet presAssocID="{EFBF78AD-7287-3440-AD57-827831E318B5}" presName="rootComposite1" presStyleCnt="0"/>
      <dgm:spPr/>
    </dgm:pt>
    <dgm:pt modelId="{D957DE4C-E23B-5849-A7E5-BD5ED9BD202A}" type="pres">
      <dgm:prSet presAssocID="{EFBF78AD-7287-3440-AD57-827831E318B5}" presName="rootText1" presStyleLbl="node0" presStyleIdx="0" presStyleCnt="1" custScaleX="598723">
        <dgm:presLayoutVars>
          <dgm:chPref val="3"/>
        </dgm:presLayoutVars>
      </dgm:prSet>
      <dgm:spPr/>
    </dgm:pt>
    <dgm:pt modelId="{CCBD15D5-DD85-F54C-BC03-66C5DF067170}" type="pres">
      <dgm:prSet presAssocID="{EFBF78AD-7287-3440-AD57-827831E318B5}" presName="rootConnector1" presStyleLbl="node1" presStyleIdx="0" presStyleCnt="0"/>
      <dgm:spPr/>
    </dgm:pt>
    <dgm:pt modelId="{7512CA63-4B42-FD45-AAB4-2908BF479F23}" type="pres">
      <dgm:prSet presAssocID="{EFBF78AD-7287-3440-AD57-827831E318B5}" presName="hierChild2" presStyleCnt="0"/>
      <dgm:spPr/>
    </dgm:pt>
    <dgm:pt modelId="{A10E472D-D65C-4747-8C19-AE003A1C5C7F}" type="pres">
      <dgm:prSet presAssocID="{882C96AC-C1A6-9342-B24F-EF025112DC5C}" presName="Name37" presStyleLbl="parChTrans1D2" presStyleIdx="0" presStyleCnt="2"/>
      <dgm:spPr/>
    </dgm:pt>
    <dgm:pt modelId="{1C044D92-3E69-A740-B250-00861CE7BA71}" type="pres">
      <dgm:prSet presAssocID="{4D19BEAC-7703-2040-AB87-F9742F92383A}" presName="hierRoot2" presStyleCnt="0">
        <dgm:presLayoutVars>
          <dgm:hierBranch val="init"/>
        </dgm:presLayoutVars>
      </dgm:prSet>
      <dgm:spPr/>
    </dgm:pt>
    <dgm:pt modelId="{77E292D7-10F6-6849-9640-6240FB3E2D07}" type="pres">
      <dgm:prSet presAssocID="{4D19BEAC-7703-2040-AB87-F9742F92383A}" presName="rootComposite" presStyleCnt="0"/>
      <dgm:spPr/>
    </dgm:pt>
    <dgm:pt modelId="{F517AB2E-C132-5640-AED6-54E24306BBCE}" type="pres">
      <dgm:prSet presAssocID="{4D19BEAC-7703-2040-AB87-F9742F92383A}" presName="rootText" presStyleLbl="node2" presStyleIdx="0" presStyleCnt="2" custScaleX="302565" custScaleY="108085">
        <dgm:presLayoutVars>
          <dgm:chPref val="3"/>
        </dgm:presLayoutVars>
      </dgm:prSet>
      <dgm:spPr/>
    </dgm:pt>
    <dgm:pt modelId="{336E33DA-BD3F-8445-A1DC-FAE81C0F7B79}" type="pres">
      <dgm:prSet presAssocID="{4D19BEAC-7703-2040-AB87-F9742F92383A}" presName="rootConnector" presStyleLbl="node2" presStyleIdx="0" presStyleCnt="2"/>
      <dgm:spPr/>
    </dgm:pt>
    <dgm:pt modelId="{D3CAC1A0-9F40-054E-816C-533F08BFD662}" type="pres">
      <dgm:prSet presAssocID="{4D19BEAC-7703-2040-AB87-F9742F92383A}" presName="hierChild4" presStyleCnt="0"/>
      <dgm:spPr/>
    </dgm:pt>
    <dgm:pt modelId="{0E636911-BF1C-394B-AD47-57E2488769A1}" type="pres">
      <dgm:prSet presAssocID="{4D19BEAC-7703-2040-AB87-F9742F92383A}" presName="hierChild5" presStyleCnt="0"/>
      <dgm:spPr/>
    </dgm:pt>
    <dgm:pt modelId="{748E19AC-B970-304A-9730-B07B7A93CADD}" type="pres">
      <dgm:prSet presAssocID="{1A7A93F5-D6C9-B244-BD26-4CE82A7171AF}" presName="Name37" presStyleLbl="parChTrans1D2" presStyleIdx="1" presStyleCnt="2"/>
      <dgm:spPr/>
    </dgm:pt>
    <dgm:pt modelId="{AB930513-C6CE-1D46-8AA0-6905EF9E808A}" type="pres">
      <dgm:prSet presAssocID="{A36C9433-3E0E-AB40-B634-2F0D7B2BF68A}" presName="hierRoot2" presStyleCnt="0">
        <dgm:presLayoutVars>
          <dgm:hierBranch val="init"/>
        </dgm:presLayoutVars>
      </dgm:prSet>
      <dgm:spPr/>
    </dgm:pt>
    <dgm:pt modelId="{20D73A1C-0F7E-1342-B4F2-E68BF3DCCA98}" type="pres">
      <dgm:prSet presAssocID="{A36C9433-3E0E-AB40-B634-2F0D7B2BF68A}" presName="rootComposite" presStyleCnt="0"/>
      <dgm:spPr/>
    </dgm:pt>
    <dgm:pt modelId="{D3087E1F-B336-B247-9A7F-9FEC2B746558}" type="pres">
      <dgm:prSet presAssocID="{A36C9433-3E0E-AB40-B634-2F0D7B2BF68A}" presName="rootText" presStyleLbl="node2" presStyleIdx="1" presStyleCnt="2" custScaleX="316011" custLinFactNeighborX="-5621" custLinFactNeighborY="2811">
        <dgm:presLayoutVars>
          <dgm:chPref val="3"/>
        </dgm:presLayoutVars>
      </dgm:prSet>
      <dgm:spPr/>
    </dgm:pt>
    <dgm:pt modelId="{74538534-AE52-C341-9593-FE66BF3341F6}" type="pres">
      <dgm:prSet presAssocID="{A36C9433-3E0E-AB40-B634-2F0D7B2BF68A}" presName="rootConnector" presStyleLbl="node2" presStyleIdx="1" presStyleCnt="2"/>
      <dgm:spPr/>
    </dgm:pt>
    <dgm:pt modelId="{2FB2E43E-0733-1F4A-8E6D-3A1F05A1BDE5}" type="pres">
      <dgm:prSet presAssocID="{A36C9433-3E0E-AB40-B634-2F0D7B2BF68A}" presName="hierChild4" presStyleCnt="0"/>
      <dgm:spPr/>
    </dgm:pt>
    <dgm:pt modelId="{1D7C769C-7262-D948-AAEA-30E683762628}" type="pres">
      <dgm:prSet presAssocID="{B1F729FD-9919-E345-8D8F-E1B312BCDB32}" presName="Name37" presStyleLbl="parChTrans1D3" presStyleIdx="0" presStyleCnt="3"/>
      <dgm:spPr/>
    </dgm:pt>
    <dgm:pt modelId="{58E3D71C-C3A7-A74E-8295-A5A1464AD6A1}" type="pres">
      <dgm:prSet presAssocID="{3715CAAD-9A61-844D-A122-AF9A226B538E}" presName="hierRoot2" presStyleCnt="0">
        <dgm:presLayoutVars>
          <dgm:hierBranch val="init"/>
        </dgm:presLayoutVars>
      </dgm:prSet>
      <dgm:spPr/>
    </dgm:pt>
    <dgm:pt modelId="{8E1AB424-631E-ED4B-B9D3-7FD08DD11298}" type="pres">
      <dgm:prSet presAssocID="{3715CAAD-9A61-844D-A122-AF9A226B538E}" presName="rootComposite" presStyleCnt="0"/>
      <dgm:spPr/>
    </dgm:pt>
    <dgm:pt modelId="{067C8906-E816-C547-84CE-90FC3BE44AE9}" type="pres">
      <dgm:prSet presAssocID="{3715CAAD-9A61-844D-A122-AF9A226B538E}" presName="rootText" presStyleLbl="node3" presStyleIdx="0" presStyleCnt="3" custScaleX="244195">
        <dgm:presLayoutVars>
          <dgm:chPref val="3"/>
        </dgm:presLayoutVars>
      </dgm:prSet>
      <dgm:spPr/>
    </dgm:pt>
    <dgm:pt modelId="{6697D695-CED4-CB4D-A446-A66975CCF5D8}" type="pres">
      <dgm:prSet presAssocID="{3715CAAD-9A61-844D-A122-AF9A226B538E}" presName="rootConnector" presStyleLbl="node3" presStyleIdx="0" presStyleCnt="3"/>
      <dgm:spPr/>
    </dgm:pt>
    <dgm:pt modelId="{31AA7B91-A6CE-0E4B-8081-2F175A7049E4}" type="pres">
      <dgm:prSet presAssocID="{3715CAAD-9A61-844D-A122-AF9A226B538E}" presName="hierChild4" presStyleCnt="0"/>
      <dgm:spPr/>
    </dgm:pt>
    <dgm:pt modelId="{5A683184-ADA8-3E42-89DA-77F73705004C}" type="pres">
      <dgm:prSet presAssocID="{3715CAAD-9A61-844D-A122-AF9A226B538E}" presName="hierChild5" presStyleCnt="0"/>
      <dgm:spPr/>
    </dgm:pt>
    <dgm:pt modelId="{7FAAC25D-B396-964B-A708-16B43F958F05}" type="pres">
      <dgm:prSet presAssocID="{D76004C8-4DC3-9D4B-ACDB-F9EDC3356AF8}" presName="Name37" presStyleLbl="parChTrans1D3" presStyleIdx="1" presStyleCnt="3"/>
      <dgm:spPr/>
    </dgm:pt>
    <dgm:pt modelId="{F25CD024-3ED2-B94B-A2A9-38E791454FC5}" type="pres">
      <dgm:prSet presAssocID="{FEEE8E8E-BA90-304A-B373-E759B25EBBE0}" presName="hierRoot2" presStyleCnt="0">
        <dgm:presLayoutVars>
          <dgm:hierBranch val="init"/>
        </dgm:presLayoutVars>
      </dgm:prSet>
      <dgm:spPr/>
    </dgm:pt>
    <dgm:pt modelId="{64C7A972-F761-F143-829A-FB56DB6A8611}" type="pres">
      <dgm:prSet presAssocID="{FEEE8E8E-BA90-304A-B373-E759B25EBBE0}" presName="rootComposite" presStyleCnt="0"/>
      <dgm:spPr/>
    </dgm:pt>
    <dgm:pt modelId="{F7125B34-835A-B148-A76A-BE006C4F9FA3}" type="pres">
      <dgm:prSet presAssocID="{FEEE8E8E-BA90-304A-B373-E759B25EBBE0}" presName="rootText" presStyleLbl="node3" presStyleIdx="1" presStyleCnt="3" custScaleX="318096">
        <dgm:presLayoutVars>
          <dgm:chPref val="3"/>
        </dgm:presLayoutVars>
      </dgm:prSet>
      <dgm:spPr/>
    </dgm:pt>
    <dgm:pt modelId="{B2883C15-5EED-9540-964B-535FAD03C883}" type="pres">
      <dgm:prSet presAssocID="{FEEE8E8E-BA90-304A-B373-E759B25EBBE0}" presName="rootConnector" presStyleLbl="node3" presStyleIdx="1" presStyleCnt="3"/>
      <dgm:spPr/>
    </dgm:pt>
    <dgm:pt modelId="{14FA8BDE-5056-D145-955F-59892BD8FD21}" type="pres">
      <dgm:prSet presAssocID="{FEEE8E8E-BA90-304A-B373-E759B25EBBE0}" presName="hierChild4" presStyleCnt="0"/>
      <dgm:spPr/>
    </dgm:pt>
    <dgm:pt modelId="{847D5C73-FF94-8441-8FBF-D4339EB15659}" type="pres">
      <dgm:prSet presAssocID="{FEEE8E8E-BA90-304A-B373-E759B25EBBE0}" presName="hierChild5" presStyleCnt="0"/>
      <dgm:spPr/>
    </dgm:pt>
    <dgm:pt modelId="{474C5760-6E41-304A-A4ED-39D96B97A92D}" type="pres">
      <dgm:prSet presAssocID="{04DADDF5-D442-4E44-AACD-0274921C914B}" presName="Name37" presStyleLbl="parChTrans1D3" presStyleIdx="2" presStyleCnt="3"/>
      <dgm:spPr/>
    </dgm:pt>
    <dgm:pt modelId="{6DE6A4FB-0507-EC4C-827F-86010E154710}" type="pres">
      <dgm:prSet presAssocID="{BE78BE77-099A-4640-A652-E17567F86E35}" presName="hierRoot2" presStyleCnt="0">
        <dgm:presLayoutVars>
          <dgm:hierBranch val="init"/>
        </dgm:presLayoutVars>
      </dgm:prSet>
      <dgm:spPr/>
    </dgm:pt>
    <dgm:pt modelId="{3BB171C1-D25A-A84A-AFAB-D351FAD32C49}" type="pres">
      <dgm:prSet presAssocID="{BE78BE77-099A-4640-A652-E17567F86E35}" presName="rootComposite" presStyleCnt="0"/>
      <dgm:spPr/>
    </dgm:pt>
    <dgm:pt modelId="{F44835C4-14DD-3B44-A47B-933D6668A02C}" type="pres">
      <dgm:prSet presAssocID="{BE78BE77-099A-4640-A652-E17567F86E35}" presName="rootText" presStyleLbl="node3" presStyleIdx="2" presStyleCnt="3" custScaleX="365388" custLinFactNeighborX="-2603">
        <dgm:presLayoutVars>
          <dgm:chPref val="3"/>
        </dgm:presLayoutVars>
      </dgm:prSet>
      <dgm:spPr/>
    </dgm:pt>
    <dgm:pt modelId="{81957121-4FDD-C84C-A18F-922878139533}" type="pres">
      <dgm:prSet presAssocID="{BE78BE77-099A-4640-A652-E17567F86E35}" presName="rootConnector" presStyleLbl="node3" presStyleIdx="2" presStyleCnt="3"/>
      <dgm:spPr/>
    </dgm:pt>
    <dgm:pt modelId="{4CA6F84C-66A3-F948-AEEA-E4857F154B06}" type="pres">
      <dgm:prSet presAssocID="{BE78BE77-099A-4640-A652-E17567F86E35}" presName="hierChild4" presStyleCnt="0"/>
      <dgm:spPr/>
    </dgm:pt>
    <dgm:pt modelId="{B566BB96-4E8F-7240-9F5A-754C59A1CE9A}" type="pres">
      <dgm:prSet presAssocID="{BE78BE77-099A-4640-A652-E17567F86E35}" presName="hierChild5" presStyleCnt="0"/>
      <dgm:spPr/>
    </dgm:pt>
    <dgm:pt modelId="{291B1405-C40A-C846-A040-527508C6F1F3}" type="pres">
      <dgm:prSet presAssocID="{A36C9433-3E0E-AB40-B634-2F0D7B2BF68A}" presName="hierChild5" presStyleCnt="0"/>
      <dgm:spPr/>
    </dgm:pt>
    <dgm:pt modelId="{94408EF1-3C7F-7C44-A096-9BAD5001FDAB}" type="pres">
      <dgm:prSet presAssocID="{EFBF78AD-7287-3440-AD57-827831E318B5}" presName="hierChild3" presStyleCnt="0"/>
      <dgm:spPr/>
    </dgm:pt>
  </dgm:ptLst>
  <dgm:cxnLst>
    <dgm:cxn modelId="{6A8AAB0A-E860-FB4B-A1C0-BED13DD66457}" type="presOf" srcId="{A36C9433-3E0E-AB40-B634-2F0D7B2BF68A}" destId="{D3087E1F-B336-B247-9A7F-9FEC2B746558}" srcOrd="0" destOrd="0" presId="urn:microsoft.com/office/officeart/2005/8/layout/orgChart1"/>
    <dgm:cxn modelId="{4A48F21A-C411-B544-BCA5-ABD8C217F928}" type="presOf" srcId="{882C96AC-C1A6-9342-B24F-EF025112DC5C}" destId="{A10E472D-D65C-4747-8C19-AE003A1C5C7F}" srcOrd="0" destOrd="0" presId="urn:microsoft.com/office/officeart/2005/8/layout/orgChart1"/>
    <dgm:cxn modelId="{9A4F932F-9C08-EB4A-9919-23709B456377}" type="presOf" srcId="{33B0E0EA-5786-C440-8233-A863F48DA53F}" destId="{996FEA03-ECC8-B54D-BE04-2EC01EB90D90}" srcOrd="0" destOrd="0" presId="urn:microsoft.com/office/officeart/2005/8/layout/orgChart1"/>
    <dgm:cxn modelId="{FE560033-1769-9A42-BE13-F45E572FC309}" type="presOf" srcId="{BE78BE77-099A-4640-A652-E17567F86E35}" destId="{F44835C4-14DD-3B44-A47B-933D6668A02C}" srcOrd="0" destOrd="0" presId="urn:microsoft.com/office/officeart/2005/8/layout/orgChart1"/>
    <dgm:cxn modelId="{857D843C-D6BD-104B-8998-557A46201BAC}" type="presOf" srcId="{B1F729FD-9919-E345-8D8F-E1B312BCDB32}" destId="{1D7C769C-7262-D948-AAEA-30E683762628}" srcOrd="0" destOrd="0" presId="urn:microsoft.com/office/officeart/2005/8/layout/orgChart1"/>
    <dgm:cxn modelId="{E358D05F-9F3D-4348-B25D-3141BE2F1D21}" srcId="{EFBF78AD-7287-3440-AD57-827831E318B5}" destId="{A36C9433-3E0E-AB40-B634-2F0D7B2BF68A}" srcOrd="1" destOrd="0" parTransId="{1A7A93F5-D6C9-B244-BD26-4CE82A7171AF}" sibTransId="{76F0E2BF-DE4F-004A-B3DA-F40BA322DAB7}"/>
    <dgm:cxn modelId="{C1F0A368-C924-4946-9522-AB4B9F30B098}" srcId="{A36C9433-3E0E-AB40-B634-2F0D7B2BF68A}" destId="{BE78BE77-099A-4640-A652-E17567F86E35}" srcOrd="2" destOrd="0" parTransId="{04DADDF5-D442-4E44-AACD-0274921C914B}" sibTransId="{A31EB9E7-2834-1E4F-B097-417DA09BA0AD}"/>
    <dgm:cxn modelId="{728E3B6A-7D03-184F-BFB3-EB8C78857519}" srcId="{A36C9433-3E0E-AB40-B634-2F0D7B2BF68A}" destId="{FEEE8E8E-BA90-304A-B373-E759B25EBBE0}" srcOrd="1" destOrd="0" parTransId="{D76004C8-4DC3-9D4B-ACDB-F9EDC3356AF8}" sibTransId="{1E9386D4-754F-4D47-AE84-FCF9FDF2CA39}"/>
    <dgm:cxn modelId="{C62BDD4C-D86A-8242-B560-A3EC04499EDC}" type="presOf" srcId="{EFBF78AD-7287-3440-AD57-827831E318B5}" destId="{CCBD15D5-DD85-F54C-BC03-66C5DF067170}" srcOrd="1" destOrd="0" presId="urn:microsoft.com/office/officeart/2005/8/layout/orgChart1"/>
    <dgm:cxn modelId="{B37DB175-79A8-2A41-8116-FC502A657679}" srcId="{EFBF78AD-7287-3440-AD57-827831E318B5}" destId="{4D19BEAC-7703-2040-AB87-F9742F92383A}" srcOrd="0" destOrd="0" parTransId="{882C96AC-C1A6-9342-B24F-EF025112DC5C}" sibTransId="{ACEA1569-D983-4948-908D-33E867A5A7EA}"/>
    <dgm:cxn modelId="{07364082-978A-774C-833F-293772CBB025}" srcId="{33B0E0EA-5786-C440-8233-A863F48DA53F}" destId="{EFBF78AD-7287-3440-AD57-827831E318B5}" srcOrd="0" destOrd="0" parTransId="{54BCB549-F20E-5445-B936-3EE2B958164E}" sibTransId="{AF6231EC-7F91-204A-A7D2-15CBE3B3FD64}"/>
    <dgm:cxn modelId="{F95D058E-E029-DE4A-A254-64A4E9AA8AB8}" type="presOf" srcId="{BE78BE77-099A-4640-A652-E17567F86E35}" destId="{81957121-4FDD-C84C-A18F-922878139533}" srcOrd="1" destOrd="0" presId="urn:microsoft.com/office/officeart/2005/8/layout/orgChart1"/>
    <dgm:cxn modelId="{0E42FA92-187A-994F-8C26-46C493AF19EA}" srcId="{A36C9433-3E0E-AB40-B634-2F0D7B2BF68A}" destId="{3715CAAD-9A61-844D-A122-AF9A226B538E}" srcOrd="0" destOrd="0" parTransId="{B1F729FD-9919-E345-8D8F-E1B312BCDB32}" sibTransId="{1D5F814E-CBC3-7D46-9333-0727E3C71FC9}"/>
    <dgm:cxn modelId="{843F7FBD-9AB6-4240-8ACB-CD54355283C3}" type="presOf" srcId="{A36C9433-3E0E-AB40-B634-2F0D7B2BF68A}" destId="{74538534-AE52-C341-9593-FE66BF3341F6}" srcOrd="1" destOrd="0" presId="urn:microsoft.com/office/officeart/2005/8/layout/orgChart1"/>
    <dgm:cxn modelId="{5BEDD8C3-F8BB-BB4C-9C40-713552407504}" type="presOf" srcId="{04DADDF5-D442-4E44-AACD-0274921C914B}" destId="{474C5760-6E41-304A-A4ED-39D96B97A92D}" srcOrd="0" destOrd="0" presId="urn:microsoft.com/office/officeart/2005/8/layout/orgChart1"/>
    <dgm:cxn modelId="{73FD59C7-5849-1B49-A0C6-520AEB5250D5}" type="presOf" srcId="{4D19BEAC-7703-2040-AB87-F9742F92383A}" destId="{336E33DA-BD3F-8445-A1DC-FAE81C0F7B79}" srcOrd="1" destOrd="0" presId="urn:microsoft.com/office/officeart/2005/8/layout/orgChart1"/>
    <dgm:cxn modelId="{D477B5CC-66A1-1241-BEF2-D336C5E8C568}" type="presOf" srcId="{3715CAAD-9A61-844D-A122-AF9A226B538E}" destId="{6697D695-CED4-CB4D-A446-A66975CCF5D8}" srcOrd="1" destOrd="0" presId="urn:microsoft.com/office/officeart/2005/8/layout/orgChart1"/>
    <dgm:cxn modelId="{ABA82ACD-36A3-204E-834E-51BF246510AA}" type="presOf" srcId="{FEEE8E8E-BA90-304A-B373-E759B25EBBE0}" destId="{F7125B34-835A-B148-A76A-BE006C4F9FA3}" srcOrd="0" destOrd="0" presId="urn:microsoft.com/office/officeart/2005/8/layout/orgChart1"/>
    <dgm:cxn modelId="{2EC3A8DA-B31F-CD41-A02D-A6B42D3A9A8C}" type="presOf" srcId="{EFBF78AD-7287-3440-AD57-827831E318B5}" destId="{D957DE4C-E23B-5849-A7E5-BD5ED9BD202A}" srcOrd="0" destOrd="0" presId="urn:microsoft.com/office/officeart/2005/8/layout/orgChart1"/>
    <dgm:cxn modelId="{229EADDD-A484-5C4A-9F24-550964F1B25E}" type="presOf" srcId="{D76004C8-4DC3-9D4B-ACDB-F9EDC3356AF8}" destId="{7FAAC25D-B396-964B-A708-16B43F958F05}" srcOrd="0" destOrd="0" presId="urn:microsoft.com/office/officeart/2005/8/layout/orgChart1"/>
    <dgm:cxn modelId="{E9E97CEB-D2E6-8D48-BFEB-C121821A2988}" type="presOf" srcId="{1A7A93F5-D6C9-B244-BD26-4CE82A7171AF}" destId="{748E19AC-B970-304A-9730-B07B7A93CADD}" srcOrd="0" destOrd="0" presId="urn:microsoft.com/office/officeart/2005/8/layout/orgChart1"/>
    <dgm:cxn modelId="{D09649F2-D7FB-E841-BE14-CC4B09ACDFF9}" type="presOf" srcId="{4D19BEAC-7703-2040-AB87-F9742F92383A}" destId="{F517AB2E-C132-5640-AED6-54E24306BBCE}" srcOrd="0" destOrd="0" presId="urn:microsoft.com/office/officeart/2005/8/layout/orgChart1"/>
    <dgm:cxn modelId="{0BE1A0F5-77FE-CE41-A9F5-47367466895E}" type="presOf" srcId="{FEEE8E8E-BA90-304A-B373-E759B25EBBE0}" destId="{B2883C15-5EED-9540-964B-535FAD03C883}" srcOrd="1" destOrd="0" presId="urn:microsoft.com/office/officeart/2005/8/layout/orgChart1"/>
    <dgm:cxn modelId="{A3A78CFB-1184-FB42-A9F3-EB289DC3BB28}" type="presOf" srcId="{3715CAAD-9A61-844D-A122-AF9A226B538E}" destId="{067C8906-E816-C547-84CE-90FC3BE44AE9}" srcOrd="0" destOrd="0" presId="urn:microsoft.com/office/officeart/2005/8/layout/orgChart1"/>
    <dgm:cxn modelId="{518946A0-10F8-354D-AA37-D85A4AB77AD2}" type="presParOf" srcId="{996FEA03-ECC8-B54D-BE04-2EC01EB90D90}" destId="{8E0B92EB-3265-294E-8FF1-CC70BA928BE1}" srcOrd="0" destOrd="0" presId="urn:microsoft.com/office/officeart/2005/8/layout/orgChart1"/>
    <dgm:cxn modelId="{12AA187B-2876-D84F-825A-80FCA4A9AD70}" type="presParOf" srcId="{8E0B92EB-3265-294E-8FF1-CC70BA928BE1}" destId="{EDD13154-4E6D-DF4C-8E12-8DA5BAA6F446}" srcOrd="0" destOrd="0" presId="urn:microsoft.com/office/officeart/2005/8/layout/orgChart1"/>
    <dgm:cxn modelId="{C8B42011-F496-144C-9E9A-41A86BCCC235}" type="presParOf" srcId="{EDD13154-4E6D-DF4C-8E12-8DA5BAA6F446}" destId="{D957DE4C-E23B-5849-A7E5-BD5ED9BD202A}" srcOrd="0" destOrd="0" presId="urn:microsoft.com/office/officeart/2005/8/layout/orgChart1"/>
    <dgm:cxn modelId="{955FE90B-4A07-2E4F-8FA6-4F86593C59C4}" type="presParOf" srcId="{EDD13154-4E6D-DF4C-8E12-8DA5BAA6F446}" destId="{CCBD15D5-DD85-F54C-BC03-66C5DF067170}" srcOrd="1" destOrd="0" presId="urn:microsoft.com/office/officeart/2005/8/layout/orgChart1"/>
    <dgm:cxn modelId="{F04F9B52-CDE9-FE40-AF75-98F06CFA3FC4}" type="presParOf" srcId="{8E0B92EB-3265-294E-8FF1-CC70BA928BE1}" destId="{7512CA63-4B42-FD45-AAB4-2908BF479F23}" srcOrd="1" destOrd="0" presId="urn:microsoft.com/office/officeart/2005/8/layout/orgChart1"/>
    <dgm:cxn modelId="{0924E131-3C43-F940-B04F-528D1F79F299}" type="presParOf" srcId="{7512CA63-4B42-FD45-AAB4-2908BF479F23}" destId="{A10E472D-D65C-4747-8C19-AE003A1C5C7F}" srcOrd="0" destOrd="0" presId="urn:microsoft.com/office/officeart/2005/8/layout/orgChart1"/>
    <dgm:cxn modelId="{0D2AB402-2590-1F4A-B64F-A3EC5C789108}" type="presParOf" srcId="{7512CA63-4B42-FD45-AAB4-2908BF479F23}" destId="{1C044D92-3E69-A740-B250-00861CE7BA71}" srcOrd="1" destOrd="0" presId="urn:microsoft.com/office/officeart/2005/8/layout/orgChart1"/>
    <dgm:cxn modelId="{0EF38978-91B9-6C4D-97FE-45123E551C56}" type="presParOf" srcId="{1C044D92-3E69-A740-B250-00861CE7BA71}" destId="{77E292D7-10F6-6849-9640-6240FB3E2D07}" srcOrd="0" destOrd="0" presId="urn:microsoft.com/office/officeart/2005/8/layout/orgChart1"/>
    <dgm:cxn modelId="{1EC810F3-6818-6D4C-8F56-93479D977883}" type="presParOf" srcId="{77E292D7-10F6-6849-9640-6240FB3E2D07}" destId="{F517AB2E-C132-5640-AED6-54E24306BBCE}" srcOrd="0" destOrd="0" presId="urn:microsoft.com/office/officeart/2005/8/layout/orgChart1"/>
    <dgm:cxn modelId="{1CFF9102-1BAE-EB4D-A5FC-021C619CEC0C}" type="presParOf" srcId="{77E292D7-10F6-6849-9640-6240FB3E2D07}" destId="{336E33DA-BD3F-8445-A1DC-FAE81C0F7B79}" srcOrd="1" destOrd="0" presId="urn:microsoft.com/office/officeart/2005/8/layout/orgChart1"/>
    <dgm:cxn modelId="{C5D8F935-7B9F-3346-9F37-8C3825CE58F5}" type="presParOf" srcId="{1C044D92-3E69-A740-B250-00861CE7BA71}" destId="{D3CAC1A0-9F40-054E-816C-533F08BFD662}" srcOrd="1" destOrd="0" presId="urn:microsoft.com/office/officeart/2005/8/layout/orgChart1"/>
    <dgm:cxn modelId="{4C2DC67D-F57B-8D4B-81EB-DB05DBE0D019}" type="presParOf" srcId="{1C044D92-3E69-A740-B250-00861CE7BA71}" destId="{0E636911-BF1C-394B-AD47-57E2488769A1}" srcOrd="2" destOrd="0" presId="urn:microsoft.com/office/officeart/2005/8/layout/orgChart1"/>
    <dgm:cxn modelId="{0BC32A67-1D9E-E847-B5F8-EEF937218A89}" type="presParOf" srcId="{7512CA63-4B42-FD45-AAB4-2908BF479F23}" destId="{748E19AC-B970-304A-9730-B07B7A93CADD}" srcOrd="2" destOrd="0" presId="urn:microsoft.com/office/officeart/2005/8/layout/orgChart1"/>
    <dgm:cxn modelId="{2DCF9B0D-AB3E-4E4C-9273-EB7C44BCA337}" type="presParOf" srcId="{7512CA63-4B42-FD45-AAB4-2908BF479F23}" destId="{AB930513-C6CE-1D46-8AA0-6905EF9E808A}" srcOrd="3" destOrd="0" presId="urn:microsoft.com/office/officeart/2005/8/layout/orgChart1"/>
    <dgm:cxn modelId="{871DA8B7-156F-574C-88D6-F8ABD9790A2B}" type="presParOf" srcId="{AB930513-C6CE-1D46-8AA0-6905EF9E808A}" destId="{20D73A1C-0F7E-1342-B4F2-E68BF3DCCA98}" srcOrd="0" destOrd="0" presId="urn:microsoft.com/office/officeart/2005/8/layout/orgChart1"/>
    <dgm:cxn modelId="{23B884E7-CC41-114F-9796-73F05CE2EB9E}" type="presParOf" srcId="{20D73A1C-0F7E-1342-B4F2-E68BF3DCCA98}" destId="{D3087E1F-B336-B247-9A7F-9FEC2B746558}" srcOrd="0" destOrd="0" presId="urn:microsoft.com/office/officeart/2005/8/layout/orgChart1"/>
    <dgm:cxn modelId="{D22A2AE8-8D6A-0044-90CA-1AF8C3AFD4CF}" type="presParOf" srcId="{20D73A1C-0F7E-1342-B4F2-E68BF3DCCA98}" destId="{74538534-AE52-C341-9593-FE66BF3341F6}" srcOrd="1" destOrd="0" presId="urn:microsoft.com/office/officeart/2005/8/layout/orgChart1"/>
    <dgm:cxn modelId="{5F86B022-CD1A-CD42-A7FA-47A41BB1C5F9}" type="presParOf" srcId="{AB930513-C6CE-1D46-8AA0-6905EF9E808A}" destId="{2FB2E43E-0733-1F4A-8E6D-3A1F05A1BDE5}" srcOrd="1" destOrd="0" presId="urn:microsoft.com/office/officeart/2005/8/layout/orgChart1"/>
    <dgm:cxn modelId="{0305BF7D-688D-5949-A0F1-4322D495B2A1}" type="presParOf" srcId="{2FB2E43E-0733-1F4A-8E6D-3A1F05A1BDE5}" destId="{1D7C769C-7262-D948-AAEA-30E683762628}" srcOrd="0" destOrd="0" presId="urn:microsoft.com/office/officeart/2005/8/layout/orgChart1"/>
    <dgm:cxn modelId="{7E74F21C-F343-AF47-A6A2-17F279171671}" type="presParOf" srcId="{2FB2E43E-0733-1F4A-8E6D-3A1F05A1BDE5}" destId="{58E3D71C-C3A7-A74E-8295-A5A1464AD6A1}" srcOrd="1" destOrd="0" presId="urn:microsoft.com/office/officeart/2005/8/layout/orgChart1"/>
    <dgm:cxn modelId="{B22AEB41-3EE1-0244-AF17-D305354ED901}" type="presParOf" srcId="{58E3D71C-C3A7-A74E-8295-A5A1464AD6A1}" destId="{8E1AB424-631E-ED4B-B9D3-7FD08DD11298}" srcOrd="0" destOrd="0" presId="urn:microsoft.com/office/officeart/2005/8/layout/orgChart1"/>
    <dgm:cxn modelId="{6C8748F1-BBDD-B345-BC09-CF2869A39A0A}" type="presParOf" srcId="{8E1AB424-631E-ED4B-B9D3-7FD08DD11298}" destId="{067C8906-E816-C547-84CE-90FC3BE44AE9}" srcOrd="0" destOrd="0" presId="urn:microsoft.com/office/officeart/2005/8/layout/orgChart1"/>
    <dgm:cxn modelId="{734FDD33-1BBF-1646-8246-A23F1A63B52A}" type="presParOf" srcId="{8E1AB424-631E-ED4B-B9D3-7FD08DD11298}" destId="{6697D695-CED4-CB4D-A446-A66975CCF5D8}" srcOrd="1" destOrd="0" presId="urn:microsoft.com/office/officeart/2005/8/layout/orgChart1"/>
    <dgm:cxn modelId="{689E65EF-EC15-FE44-BC78-67FB875342C7}" type="presParOf" srcId="{58E3D71C-C3A7-A74E-8295-A5A1464AD6A1}" destId="{31AA7B91-A6CE-0E4B-8081-2F175A7049E4}" srcOrd="1" destOrd="0" presId="urn:microsoft.com/office/officeart/2005/8/layout/orgChart1"/>
    <dgm:cxn modelId="{82DCD474-F249-3F4C-A2C1-6D9FE8278456}" type="presParOf" srcId="{58E3D71C-C3A7-A74E-8295-A5A1464AD6A1}" destId="{5A683184-ADA8-3E42-89DA-77F73705004C}" srcOrd="2" destOrd="0" presId="urn:microsoft.com/office/officeart/2005/8/layout/orgChart1"/>
    <dgm:cxn modelId="{96680E03-02C0-7240-AD20-579E303B3CFE}" type="presParOf" srcId="{2FB2E43E-0733-1F4A-8E6D-3A1F05A1BDE5}" destId="{7FAAC25D-B396-964B-A708-16B43F958F05}" srcOrd="2" destOrd="0" presId="urn:microsoft.com/office/officeart/2005/8/layout/orgChart1"/>
    <dgm:cxn modelId="{F1B27AB3-42FF-D547-B097-862109CA27CE}" type="presParOf" srcId="{2FB2E43E-0733-1F4A-8E6D-3A1F05A1BDE5}" destId="{F25CD024-3ED2-B94B-A2A9-38E791454FC5}" srcOrd="3" destOrd="0" presId="urn:microsoft.com/office/officeart/2005/8/layout/orgChart1"/>
    <dgm:cxn modelId="{C85FB546-8CAC-164D-9E9A-12AEBE155F87}" type="presParOf" srcId="{F25CD024-3ED2-B94B-A2A9-38E791454FC5}" destId="{64C7A972-F761-F143-829A-FB56DB6A8611}" srcOrd="0" destOrd="0" presId="urn:microsoft.com/office/officeart/2005/8/layout/orgChart1"/>
    <dgm:cxn modelId="{FBD9F072-FC85-8A45-B032-A28889A11060}" type="presParOf" srcId="{64C7A972-F761-F143-829A-FB56DB6A8611}" destId="{F7125B34-835A-B148-A76A-BE006C4F9FA3}" srcOrd="0" destOrd="0" presId="urn:microsoft.com/office/officeart/2005/8/layout/orgChart1"/>
    <dgm:cxn modelId="{8AA912EB-7068-3C48-9496-6E7A501887D7}" type="presParOf" srcId="{64C7A972-F761-F143-829A-FB56DB6A8611}" destId="{B2883C15-5EED-9540-964B-535FAD03C883}" srcOrd="1" destOrd="0" presId="urn:microsoft.com/office/officeart/2005/8/layout/orgChart1"/>
    <dgm:cxn modelId="{FF851DB5-E85F-B340-B198-41D035427F67}" type="presParOf" srcId="{F25CD024-3ED2-B94B-A2A9-38E791454FC5}" destId="{14FA8BDE-5056-D145-955F-59892BD8FD21}" srcOrd="1" destOrd="0" presId="urn:microsoft.com/office/officeart/2005/8/layout/orgChart1"/>
    <dgm:cxn modelId="{241C2356-E11D-9843-8B1D-086617FFCD25}" type="presParOf" srcId="{F25CD024-3ED2-B94B-A2A9-38E791454FC5}" destId="{847D5C73-FF94-8441-8FBF-D4339EB15659}" srcOrd="2" destOrd="0" presId="urn:microsoft.com/office/officeart/2005/8/layout/orgChart1"/>
    <dgm:cxn modelId="{1E75ED26-2856-6E49-9C35-D76B49ACEE06}" type="presParOf" srcId="{2FB2E43E-0733-1F4A-8E6D-3A1F05A1BDE5}" destId="{474C5760-6E41-304A-A4ED-39D96B97A92D}" srcOrd="4" destOrd="0" presId="urn:microsoft.com/office/officeart/2005/8/layout/orgChart1"/>
    <dgm:cxn modelId="{C48DD893-8DF9-5C45-95E4-4BB3B784442A}" type="presParOf" srcId="{2FB2E43E-0733-1F4A-8E6D-3A1F05A1BDE5}" destId="{6DE6A4FB-0507-EC4C-827F-86010E154710}" srcOrd="5" destOrd="0" presId="urn:microsoft.com/office/officeart/2005/8/layout/orgChart1"/>
    <dgm:cxn modelId="{BB7C9C72-6FDD-5844-8D5A-08688BD371C4}" type="presParOf" srcId="{6DE6A4FB-0507-EC4C-827F-86010E154710}" destId="{3BB171C1-D25A-A84A-AFAB-D351FAD32C49}" srcOrd="0" destOrd="0" presId="urn:microsoft.com/office/officeart/2005/8/layout/orgChart1"/>
    <dgm:cxn modelId="{05BEC4B1-4911-0040-84CE-B8672A22246E}" type="presParOf" srcId="{3BB171C1-D25A-A84A-AFAB-D351FAD32C49}" destId="{F44835C4-14DD-3B44-A47B-933D6668A02C}" srcOrd="0" destOrd="0" presId="urn:microsoft.com/office/officeart/2005/8/layout/orgChart1"/>
    <dgm:cxn modelId="{84821586-4B3F-CE4E-8455-404CA2624FCC}" type="presParOf" srcId="{3BB171C1-D25A-A84A-AFAB-D351FAD32C49}" destId="{81957121-4FDD-C84C-A18F-922878139533}" srcOrd="1" destOrd="0" presId="urn:microsoft.com/office/officeart/2005/8/layout/orgChart1"/>
    <dgm:cxn modelId="{B809E773-2F36-7540-B97D-1975DB4AB027}" type="presParOf" srcId="{6DE6A4FB-0507-EC4C-827F-86010E154710}" destId="{4CA6F84C-66A3-F948-AEEA-E4857F154B06}" srcOrd="1" destOrd="0" presId="urn:microsoft.com/office/officeart/2005/8/layout/orgChart1"/>
    <dgm:cxn modelId="{1B066E9F-018C-474D-8C0C-099A377CD525}" type="presParOf" srcId="{6DE6A4FB-0507-EC4C-827F-86010E154710}" destId="{B566BB96-4E8F-7240-9F5A-754C59A1CE9A}" srcOrd="2" destOrd="0" presId="urn:microsoft.com/office/officeart/2005/8/layout/orgChart1"/>
    <dgm:cxn modelId="{0F76C47F-E677-5D4B-B422-8C511210088A}" type="presParOf" srcId="{AB930513-C6CE-1D46-8AA0-6905EF9E808A}" destId="{291B1405-C40A-C846-A040-527508C6F1F3}" srcOrd="2" destOrd="0" presId="urn:microsoft.com/office/officeart/2005/8/layout/orgChart1"/>
    <dgm:cxn modelId="{E5D33B6E-1549-124F-93EF-59D57AF8470F}" type="presParOf" srcId="{8E0B92EB-3265-294E-8FF1-CC70BA928BE1}" destId="{94408EF1-3C7F-7C44-A096-9BAD5001FD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9D2B463-687E-CF44-8EA3-7B761FD3EC22}" type="doc">
      <dgm:prSet loTypeId="urn:microsoft.com/office/officeart/2005/8/layout/venn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A2C17-F580-F040-AABF-CC40C2D1A43F}">
      <dgm:prSet custT="1"/>
      <dgm:spPr/>
      <dgm:t>
        <a:bodyPr/>
        <a:lstStyle/>
        <a:p>
          <a:pPr rtl="0"/>
          <a:r>
            <a:rPr lang="en-US" sz="2800" b="1" dirty="0"/>
            <a:t>Raised bilirubin</a:t>
          </a:r>
        </a:p>
      </dgm:t>
    </dgm:pt>
    <dgm:pt modelId="{18CEEA09-DF7C-C149-84E0-9F9A5C0E6546}" type="parTrans" cxnId="{83DC4954-2695-654D-A06E-7ECA2A51102D}">
      <dgm:prSet/>
      <dgm:spPr/>
      <dgm:t>
        <a:bodyPr/>
        <a:lstStyle/>
        <a:p>
          <a:endParaRPr lang="en-US"/>
        </a:p>
      </dgm:t>
    </dgm:pt>
    <dgm:pt modelId="{0772C123-3E4E-314C-8B05-8D78AE0FFC91}" type="sibTrans" cxnId="{83DC4954-2695-654D-A06E-7ECA2A51102D}">
      <dgm:prSet/>
      <dgm:spPr/>
      <dgm:t>
        <a:bodyPr/>
        <a:lstStyle/>
        <a:p>
          <a:endParaRPr lang="en-US"/>
        </a:p>
      </dgm:t>
    </dgm:pt>
    <dgm:pt modelId="{D6EDA376-EB73-CF43-80E8-BA25BF6383C0}">
      <dgm:prSet/>
      <dgm:spPr/>
      <dgm:t>
        <a:bodyPr/>
        <a:lstStyle/>
        <a:p>
          <a:pPr rtl="0"/>
          <a:r>
            <a:rPr lang="en-US" b="1" dirty="0"/>
            <a:t>Raised transaminases </a:t>
          </a:r>
        </a:p>
      </dgm:t>
    </dgm:pt>
    <dgm:pt modelId="{8A87591F-82B7-2842-AD75-8C7B18300657}" type="parTrans" cxnId="{18FDC620-E9C0-AA4E-88F3-3CCF1F886EEF}">
      <dgm:prSet/>
      <dgm:spPr/>
      <dgm:t>
        <a:bodyPr/>
        <a:lstStyle/>
        <a:p>
          <a:endParaRPr lang="en-US"/>
        </a:p>
      </dgm:t>
    </dgm:pt>
    <dgm:pt modelId="{9222FA54-16B2-D842-8AB2-08F4119CC5D1}" type="sibTrans" cxnId="{18FDC620-E9C0-AA4E-88F3-3CCF1F886EEF}">
      <dgm:prSet/>
      <dgm:spPr/>
      <dgm:t>
        <a:bodyPr/>
        <a:lstStyle/>
        <a:p>
          <a:endParaRPr lang="en-US"/>
        </a:p>
      </dgm:t>
    </dgm:pt>
    <dgm:pt modelId="{A58EAA1A-ABB5-A04E-9C36-67B1D6D0A543}">
      <dgm:prSet/>
      <dgm:spPr/>
      <dgm:t>
        <a:bodyPr/>
        <a:lstStyle/>
        <a:p>
          <a:pPr rtl="0"/>
          <a:r>
            <a:rPr lang="en-US" b="1" dirty="0"/>
            <a:t>Raised </a:t>
          </a:r>
        </a:p>
        <a:p>
          <a:pPr rtl="0"/>
          <a:r>
            <a:rPr lang="en-US" b="1" dirty="0"/>
            <a:t>alkaline phosphatase </a:t>
          </a:r>
        </a:p>
      </dgm:t>
    </dgm:pt>
    <dgm:pt modelId="{EA3C1C41-9782-BF47-9A83-915F67E8E514}" type="parTrans" cxnId="{3844323F-1826-1141-933D-8D9B99537EAD}">
      <dgm:prSet/>
      <dgm:spPr/>
      <dgm:t>
        <a:bodyPr/>
        <a:lstStyle/>
        <a:p>
          <a:endParaRPr lang="en-US"/>
        </a:p>
      </dgm:t>
    </dgm:pt>
    <dgm:pt modelId="{657E209C-8F3D-CB47-8409-BF16125B4743}" type="sibTrans" cxnId="{3844323F-1826-1141-933D-8D9B99537EAD}">
      <dgm:prSet/>
      <dgm:spPr/>
      <dgm:t>
        <a:bodyPr/>
        <a:lstStyle/>
        <a:p>
          <a:endParaRPr lang="en-US"/>
        </a:p>
      </dgm:t>
    </dgm:pt>
    <dgm:pt modelId="{2C24A28D-DB4A-7541-8134-706FB8CFD5CB}">
      <dgm:prSet/>
      <dgm:spPr/>
      <dgm:t>
        <a:bodyPr/>
        <a:lstStyle/>
        <a:p>
          <a:pPr rtl="0"/>
          <a:r>
            <a:rPr lang="en-US" b="1" dirty="0"/>
            <a:t>the hallmark of ICP is elevation of serum bile acids.</a:t>
          </a:r>
        </a:p>
      </dgm:t>
    </dgm:pt>
    <dgm:pt modelId="{669F62F0-37A7-E444-8CF4-436E1942827D}" type="parTrans" cxnId="{99AF097A-2AD2-A541-8C06-36BCC5C01C1F}">
      <dgm:prSet/>
      <dgm:spPr/>
      <dgm:t>
        <a:bodyPr/>
        <a:lstStyle/>
        <a:p>
          <a:endParaRPr lang="en-US"/>
        </a:p>
      </dgm:t>
    </dgm:pt>
    <dgm:pt modelId="{98EDE813-B72D-EC4B-8188-A21634C8FE85}" type="sibTrans" cxnId="{99AF097A-2AD2-A541-8C06-36BCC5C01C1F}">
      <dgm:prSet/>
      <dgm:spPr/>
      <dgm:t>
        <a:bodyPr/>
        <a:lstStyle/>
        <a:p>
          <a:pPr rtl="0"/>
          <a:endParaRPr lang="en-US"/>
        </a:p>
      </dgm:t>
    </dgm:pt>
    <dgm:pt modelId="{8EF6506C-99EA-9F48-A582-FF010DEF0A6A}" type="pres">
      <dgm:prSet presAssocID="{99D2B463-687E-CF44-8EA3-7B761FD3EC22}" presName="Name0" presStyleCnt="0">
        <dgm:presLayoutVars>
          <dgm:dir/>
          <dgm:resizeHandles val="exact"/>
        </dgm:presLayoutVars>
      </dgm:prSet>
      <dgm:spPr/>
    </dgm:pt>
    <dgm:pt modelId="{1B24C43C-B04D-9E4D-8FDD-214252762FA6}" type="pres">
      <dgm:prSet presAssocID="{1B6A2C17-F580-F040-AABF-CC40C2D1A43F}" presName="Name5" presStyleLbl="vennNode1" presStyleIdx="0" presStyleCnt="4" custLinFactNeighborX="-498" custLinFactNeighborY="-6508">
        <dgm:presLayoutVars>
          <dgm:bulletEnabled val="1"/>
        </dgm:presLayoutVars>
      </dgm:prSet>
      <dgm:spPr/>
    </dgm:pt>
    <dgm:pt modelId="{44563BD2-0071-C545-AA05-CF086BC164C1}" type="pres">
      <dgm:prSet presAssocID="{0772C123-3E4E-314C-8B05-8D78AE0FFC91}" presName="space" presStyleCnt="0"/>
      <dgm:spPr/>
    </dgm:pt>
    <dgm:pt modelId="{F7E36458-621D-0C48-9D93-FB79EF30326B}" type="pres">
      <dgm:prSet presAssocID="{D6EDA376-EB73-CF43-80E8-BA25BF6383C0}" presName="Name5" presStyleLbl="vennNode1" presStyleIdx="1" presStyleCnt="4">
        <dgm:presLayoutVars>
          <dgm:bulletEnabled val="1"/>
        </dgm:presLayoutVars>
      </dgm:prSet>
      <dgm:spPr/>
    </dgm:pt>
    <dgm:pt modelId="{BD75C77A-C401-E24D-B8ED-75EBC5206011}" type="pres">
      <dgm:prSet presAssocID="{9222FA54-16B2-D842-8AB2-08F4119CC5D1}" presName="space" presStyleCnt="0"/>
      <dgm:spPr/>
    </dgm:pt>
    <dgm:pt modelId="{8D94E94B-C06F-E440-AEC6-2C98E92E1914}" type="pres">
      <dgm:prSet presAssocID="{A58EAA1A-ABB5-A04E-9C36-67B1D6D0A543}" presName="Name5" presStyleLbl="vennNode1" presStyleIdx="2" presStyleCnt="4">
        <dgm:presLayoutVars>
          <dgm:bulletEnabled val="1"/>
        </dgm:presLayoutVars>
      </dgm:prSet>
      <dgm:spPr/>
    </dgm:pt>
    <dgm:pt modelId="{E2D0685C-8EA5-7643-8BB8-1BACBC272CC9}" type="pres">
      <dgm:prSet presAssocID="{657E209C-8F3D-CB47-8409-BF16125B4743}" presName="space" presStyleCnt="0"/>
      <dgm:spPr/>
    </dgm:pt>
    <dgm:pt modelId="{93EDC8E3-80F8-B34B-85D5-0223AF27C447}" type="pres">
      <dgm:prSet presAssocID="{2C24A28D-DB4A-7541-8134-706FB8CFD5CB}" presName="Name5" presStyleLbl="vennNode1" presStyleIdx="3" presStyleCnt="4" custScaleY="124002">
        <dgm:presLayoutVars>
          <dgm:bulletEnabled val="1"/>
        </dgm:presLayoutVars>
      </dgm:prSet>
      <dgm:spPr/>
    </dgm:pt>
  </dgm:ptLst>
  <dgm:cxnLst>
    <dgm:cxn modelId="{18FDC620-E9C0-AA4E-88F3-3CCF1F886EEF}" srcId="{99D2B463-687E-CF44-8EA3-7B761FD3EC22}" destId="{D6EDA376-EB73-CF43-80E8-BA25BF6383C0}" srcOrd="1" destOrd="0" parTransId="{8A87591F-82B7-2842-AD75-8C7B18300657}" sibTransId="{9222FA54-16B2-D842-8AB2-08F4119CC5D1}"/>
    <dgm:cxn modelId="{3844323F-1826-1141-933D-8D9B99537EAD}" srcId="{99D2B463-687E-CF44-8EA3-7B761FD3EC22}" destId="{A58EAA1A-ABB5-A04E-9C36-67B1D6D0A543}" srcOrd="2" destOrd="0" parTransId="{EA3C1C41-9782-BF47-9A83-915F67E8E514}" sibTransId="{657E209C-8F3D-CB47-8409-BF16125B4743}"/>
    <dgm:cxn modelId="{83DC4954-2695-654D-A06E-7ECA2A51102D}" srcId="{99D2B463-687E-CF44-8EA3-7B761FD3EC22}" destId="{1B6A2C17-F580-F040-AABF-CC40C2D1A43F}" srcOrd="0" destOrd="0" parTransId="{18CEEA09-DF7C-C149-84E0-9F9A5C0E6546}" sibTransId="{0772C123-3E4E-314C-8B05-8D78AE0FFC91}"/>
    <dgm:cxn modelId="{99AF097A-2AD2-A541-8C06-36BCC5C01C1F}" srcId="{99D2B463-687E-CF44-8EA3-7B761FD3EC22}" destId="{2C24A28D-DB4A-7541-8134-706FB8CFD5CB}" srcOrd="3" destOrd="0" parTransId="{669F62F0-37A7-E444-8CF4-436E1942827D}" sibTransId="{98EDE813-B72D-EC4B-8188-A21634C8FE85}"/>
    <dgm:cxn modelId="{864B385A-8527-524C-9962-2D9B099796B5}" type="presOf" srcId="{D6EDA376-EB73-CF43-80E8-BA25BF6383C0}" destId="{F7E36458-621D-0C48-9D93-FB79EF30326B}" srcOrd="0" destOrd="0" presId="urn:microsoft.com/office/officeart/2005/8/layout/venn3"/>
    <dgm:cxn modelId="{F21A6889-BA75-3F41-9CC7-CEC6E8FCAF8B}" type="presOf" srcId="{2C24A28D-DB4A-7541-8134-706FB8CFD5CB}" destId="{93EDC8E3-80F8-B34B-85D5-0223AF27C447}" srcOrd="0" destOrd="0" presId="urn:microsoft.com/office/officeart/2005/8/layout/venn3"/>
    <dgm:cxn modelId="{FD3C528E-B50D-2347-B1F7-B6FA25FE12BB}" type="presOf" srcId="{99D2B463-687E-CF44-8EA3-7B761FD3EC22}" destId="{8EF6506C-99EA-9F48-A582-FF010DEF0A6A}" srcOrd="0" destOrd="0" presId="urn:microsoft.com/office/officeart/2005/8/layout/venn3"/>
    <dgm:cxn modelId="{154C30A4-6514-EF41-8462-2F505B0603F5}" type="presOf" srcId="{A58EAA1A-ABB5-A04E-9C36-67B1D6D0A543}" destId="{8D94E94B-C06F-E440-AEC6-2C98E92E1914}" srcOrd="0" destOrd="0" presId="urn:microsoft.com/office/officeart/2005/8/layout/venn3"/>
    <dgm:cxn modelId="{BEC9FBD8-41DC-2147-AEAE-1C9FE99A28DB}" type="presOf" srcId="{1B6A2C17-F580-F040-AABF-CC40C2D1A43F}" destId="{1B24C43C-B04D-9E4D-8FDD-214252762FA6}" srcOrd="0" destOrd="0" presId="urn:microsoft.com/office/officeart/2005/8/layout/venn3"/>
    <dgm:cxn modelId="{7D7239E4-8D0F-F040-AD90-D3D2E56B411D}" type="presParOf" srcId="{8EF6506C-99EA-9F48-A582-FF010DEF0A6A}" destId="{1B24C43C-B04D-9E4D-8FDD-214252762FA6}" srcOrd="0" destOrd="0" presId="urn:microsoft.com/office/officeart/2005/8/layout/venn3"/>
    <dgm:cxn modelId="{3174E3EA-6E41-9349-A186-107191873803}" type="presParOf" srcId="{8EF6506C-99EA-9F48-A582-FF010DEF0A6A}" destId="{44563BD2-0071-C545-AA05-CF086BC164C1}" srcOrd="1" destOrd="0" presId="urn:microsoft.com/office/officeart/2005/8/layout/venn3"/>
    <dgm:cxn modelId="{862A6C08-9B44-C04C-9D65-95C36298BCF3}" type="presParOf" srcId="{8EF6506C-99EA-9F48-A582-FF010DEF0A6A}" destId="{F7E36458-621D-0C48-9D93-FB79EF30326B}" srcOrd="2" destOrd="0" presId="urn:microsoft.com/office/officeart/2005/8/layout/venn3"/>
    <dgm:cxn modelId="{20C2CEF0-4F90-6A42-B722-C0AD4CA31F7E}" type="presParOf" srcId="{8EF6506C-99EA-9F48-A582-FF010DEF0A6A}" destId="{BD75C77A-C401-E24D-B8ED-75EBC5206011}" srcOrd="3" destOrd="0" presId="urn:microsoft.com/office/officeart/2005/8/layout/venn3"/>
    <dgm:cxn modelId="{F7ED223A-0FD7-7945-AB3B-37529DB871D6}" type="presParOf" srcId="{8EF6506C-99EA-9F48-A582-FF010DEF0A6A}" destId="{8D94E94B-C06F-E440-AEC6-2C98E92E1914}" srcOrd="4" destOrd="0" presId="urn:microsoft.com/office/officeart/2005/8/layout/venn3"/>
    <dgm:cxn modelId="{AC303EDF-91DB-B14D-945F-59146923E495}" type="presParOf" srcId="{8EF6506C-99EA-9F48-A582-FF010DEF0A6A}" destId="{E2D0685C-8EA5-7643-8BB8-1BACBC272CC9}" srcOrd="5" destOrd="0" presId="urn:microsoft.com/office/officeart/2005/8/layout/venn3"/>
    <dgm:cxn modelId="{0469D4CC-CAE4-9E4F-9148-4BC3791EAB56}" type="presParOf" srcId="{8EF6506C-99EA-9F48-A582-FF010DEF0A6A}" destId="{93EDC8E3-80F8-B34B-85D5-0223AF27C44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362BD84-69CA-EE4A-A8DF-3DEDA9368DC5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EB9D6-C7CF-1C4E-9D19-C4EB4EFCF0F6}">
      <dgm:prSet custT="1"/>
      <dgm:spPr/>
      <dgm:t>
        <a:bodyPr/>
        <a:lstStyle/>
        <a:p>
          <a:pPr rtl="0"/>
          <a:r>
            <a:rPr lang="en-US" sz="2400" b="1" dirty="0"/>
            <a:t>For the mother, risks associated with ICP include</a:t>
          </a:r>
        </a:p>
      </dgm:t>
    </dgm:pt>
    <dgm:pt modelId="{70F1F298-3485-0548-B288-17606184A282}" type="parTrans" cxnId="{2DDD5837-FC13-B544-808E-C3A9E809E935}">
      <dgm:prSet/>
      <dgm:spPr/>
      <dgm:t>
        <a:bodyPr/>
        <a:lstStyle/>
        <a:p>
          <a:endParaRPr lang="en-US"/>
        </a:p>
      </dgm:t>
    </dgm:pt>
    <dgm:pt modelId="{0AAB2B33-1476-0145-A875-F7F60A06EDC6}" type="sibTrans" cxnId="{2DDD5837-FC13-B544-808E-C3A9E809E935}">
      <dgm:prSet/>
      <dgm:spPr/>
      <dgm:t>
        <a:bodyPr/>
        <a:lstStyle/>
        <a:p>
          <a:endParaRPr lang="en-US"/>
        </a:p>
      </dgm:t>
    </dgm:pt>
    <dgm:pt modelId="{A704B098-6833-6249-BCD1-85972DCDF346}">
      <dgm:prSet custT="1"/>
      <dgm:spPr/>
      <dgm:t>
        <a:bodyPr/>
        <a:lstStyle/>
        <a:p>
          <a:pPr rtl="0"/>
          <a:r>
            <a:rPr lang="en-US" sz="2400" b="1" dirty="0"/>
            <a:t>1- Bleeding</a:t>
          </a:r>
        </a:p>
      </dgm:t>
    </dgm:pt>
    <dgm:pt modelId="{0AE44F30-9437-024E-AF54-477D6597C579}" type="parTrans" cxnId="{A93FD684-8041-1846-96BE-9A8079249225}">
      <dgm:prSet/>
      <dgm:spPr/>
      <dgm:t>
        <a:bodyPr/>
        <a:lstStyle/>
        <a:p>
          <a:endParaRPr lang="en-US"/>
        </a:p>
      </dgm:t>
    </dgm:pt>
    <dgm:pt modelId="{6A624F24-1A22-574D-A7AD-08D1CE4E2D6B}" type="sibTrans" cxnId="{A93FD684-8041-1846-96BE-9A8079249225}">
      <dgm:prSet/>
      <dgm:spPr/>
      <dgm:t>
        <a:bodyPr/>
        <a:lstStyle/>
        <a:p>
          <a:endParaRPr lang="en-US"/>
        </a:p>
      </dgm:t>
    </dgm:pt>
    <dgm:pt modelId="{78657907-875A-704B-A532-D704818ADDC2}">
      <dgm:prSet custT="1"/>
      <dgm:spPr/>
      <dgm:t>
        <a:bodyPr/>
        <a:lstStyle/>
        <a:p>
          <a:pPr rtl="0"/>
          <a:r>
            <a:rPr lang="en-US" sz="2400" b="1" dirty="0"/>
            <a:t>2- Intestinal malabsorption</a:t>
          </a:r>
        </a:p>
      </dgm:t>
    </dgm:pt>
    <dgm:pt modelId="{B96825A5-1AC5-C643-B54A-F2963FB4AB3F}" type="parTrans" cxnId="{037C0E6C-40FE-CE4D-86E4-B89426B2F33A}">
      <dgm:prSet/>
      <dgm:spPr/>
      <dgm:t>
        <a:bodyPr/>
        <a:lstStyle/>
        <a:p>
          <a:endParaRPr lang="en-US"/>
        </a:p>
      </dgm:t>
    </dgm:pt>
    <dgm:pt modelId="{C4D8513F-40A6-C341-80A8-B1F112BE3619}" type="sibTrans" cxnId="{037C0E6C-40FE-CE4D-86E4-B89426B2F33A}">
      <dgm:prSet/>
      <dgm:spPr/>
      <dgm:t>
        <a:bodyPr/>
        <a:lstStyle/>
        <a:p>
          <a:endParaRPr lang="en-US"/>
        </a:p>
      </dgm:t>
    </dgm:pt>
    <dgm:pt modelId="{8AA7CD96-5B6A-A94F-9304-989EF38A85C2}">
      <dgm:prSet custT="1"/>
      <dgm:spPr/>
      <dgm:t>
        <a:bodyPr/>
        <a:lstStyle/>
        <a:p>
          <a:pPr rtl="0"/>
          <a:r>
            <a:rPr lang="en-US" sz="2400" b="1" dirty="0"/>
            <a:t>3- Cholelithiasis</a:t>
          </a:r>
        </a:p>
      </dgm:t>
    </dgm:pt>
    <dgm:pt modelId="{D7DAD08B-0A56-7447-9701-96AD16D8757A}" type="parTrans" cxnId="{5FED58FC-6646-6E4E-A7AE-054C34C4C6E5}">
      <dgm:prSet/>
      <dgm:spPr/>
      <dgm:t>
        <a:bodyPr/>
        <a:lstStyle/>
        <a:p>
          <a:endParaRPr lang="en-US"/>
        </a:p>
      </dgm:t>
    </dgm:pt>
    <dgm:pt modelId="{12216F4B-F725-7E4A-9037-EF32E60F621C}" type="sibTrans" cxnId="{5FED58FC-6646-6E4E-A7AE-054C34C4C6E5}">
      <dgm:prSet/>
      <dgm:spPr/>
      <dgm:t>
        <a:bodyPr/>
        <a:lstStyle/>
        <a:p>
          <a:endParaRPr lang="en-US"/>
        </a:p>
      </dgm:t>
    </dgm:pt>
    <dgm:pt modelId="{7C707DBA-66D6-7649-947C-56E66496E696}">
      <dgm:prSet/>
      <dgm:spPr/>
      <dgm:t>
        <a:bodyPr/>
        <a:lstStyle/>
        <a:p>
          <a:pPr rtl="0"/>
          <a:r>
            <a:rPr lang="en-US" b="1" dirty="0"/>
            <a:t>2. For the fetus risks include </a:t>
          </a:r>
        </a:p>
      </dgm:t>
    </dgm:pt>
    <dgm:pt modelId="{782ABC85-DE5D-B347-B4AF-5B38E8A7F42B}" type="parTrans" cxnId="{C7132132-0661-FE4E-8FA4-D7EF35C69C19}">
      <dgm:prSet/>
      <dgm:spPr/>
      <dgm:t>
        <a:bodyPr/>
        <a:lstStyle/>
        <a:p>
          <a:endParaRPr lang="en-US"/>
        </a:p>
      </dgm:t>
    </dgm:pt>
    <dgm:pt modelId="{8715A392-3F03-304E-BC09-C68EB885EDE6}" type="sibTrans" cxnId="{C7132132-0661-FE4E-8FA4-D7EF35C69C19}">
      <dgm:prSet/>
      <dgm:spPr/>
      <dgm:t>
        <a:bodyPr/>
        <a:lstStyle/>
        <a:p>
          <a:endParaRPr lang="en-US"/>
        </a:p>
      </dgm:t>
    </dgm:pt>
    <dgm:pt modelId="{45366360-2B9C-3548-995D-8A7EE9A005C4}">
      <dgm:prSet custT="1"/>
      <dgm:spPr/>
      <dgm:t>
        <a:bodyPr/>
        <a:lstStyle/>
        <a:p>
          <a:pPr rtl="0"/>
          <a:r>
            <a:rPr lang="en-US" sz="2400" b="1" dirty="0"/>
            <a:t>Prematurity</a:t>
          </a:r>
        </a:p>
      </dgm:t>
    </dgm:pt>
    <dgm:pt modelId="{2A034DF8-0462-E743-9F50-012A8CB65B53}" type="parTrans" cxnId="{ED20A56F-8F59-F949-9AE7-93ABCF476F43}">
      <dgm:prSet/>
      <dgm:spPr/>
      <dgm:t>
        <a:bodyPr/>
        <a:lstStyle/>
        <a:p>
          <a:endParaRPr lang="en-US"/>
        </a:p>
      </dgm:t>
    </dgm:pt>
    <dgm:pt modelId="{787F885D-6E8D-A04D-A9D1-C86E46B026CC}" type="sibTrans" cxnId="{ED20A56F-8F59-F949-9AE7-93ABCF476F43}">
      <dgm:prSet/>
      <dgm:spPr/>
      <dgm:t>
        <a:bodyPr/>
        <a:lstStyle/>
        <a:p>
          <a:endParaRPr lang="en-US"/>
        </a:p>
      </dgm:t>
    </dgm:pt>
    <dgm:pt modelId="{9BDE766E-E442-6843-9666-C769B1E4BC62}">
      <dgm:prSet/>
      <dgm:spPr/>
      <dgm:t>
        <a:bodyPr/>
        <a:lstStyle/>
        <a:p>
          <a:pPr rtl="0"/>
          <a:r>
            <a:rPr lang="en-US" b="1" dirty="0"/>
            <a:t>Fetal distress</a:t>
          </a:r>
        </a:p>
      </dgm:t>
    </dgm:pt>
    <dgm:pt modelId="{A8393E9D-A464-B84D-98B8-3C46586A44FC}" type="parTrans" cxnId="{26323FA2-9A3A-E74D-B83B-9CE68F66AF07}">
      <dgm:prSet/>
      <dgm:spPr/>
      <dgm:t>
        <a:bodyPr/>
        <a:lstStyle/>
        <a:p>
          <a:endParaRPr lang="en-US"/>
        </a:p>
      </dgm:t>
    </dgm:pt>
    <dgm:pt modelId="{DBF751EC-044E-8C4C-9518-6C9AD4D5606F}" type="sibTrans" cxnId="{26323FA2-9A3A-E74D-B83B-9CE68F66AF07}">
      <dgm:prSet/>
      <dgm:spPr/>
      <dgm:t>
        <a:bodyPr/>
        <a:lstStyle/>
        <a:p>
          <a:endParaRPr lang="en-US"/>
        </a:p>
      </dgm:t>
    </dgm:pt>
    <dgm:pt modelId="{530AEB4C-001D-9249-B65A-969330D244E6}">
      <dgm:prSet/>
      <dgm:spPr/>
      <dgm:t>
        <a:bodyPr/>
        <a:lstStyle/>
        <a:p>
          <a:pPr rtl="0"/>
          <a:r>
            <a:rPr lang="en-US" b="1" dirty="0"/>
            <a:t>Death.</a:t>
          </a:r>
        </a:p>
      </dgm:t>
    </dgm:pt>
    <dgm:pt modelId="{313BC187-0FB1-EC45-9C51-E5821C95A41D}" type="parTrans" cxnId="{21FAEDCD-BC90-594B-B0AC-A1A545C4F9A1}">
      <dgm:prSet/>
      <dgm:spPr/>
      <dgm:t>
        <a:bodyPr/>
        <a:lstStyle/>
        <a:p>
          <a:endParaRPr lang="en-US"/>
        </a:p>
      </dgm:t>
    </dgm:pt>
    <dgm:pt modelId="{2FEE184D-5D92-1941-A6C8-9C076AE3872F}" type="sibTrans" cxnId="{21FAEDCD-BC90-594B-B0AC-A1A545C4F9A1}">
      <dgm:prSet/>
      <dgm:spPr/>
      <dgm:t>
        <a:bodyPr/>
        <a:lstStyle/>
        <a:p>
          <a:pPr rtl="0"/>
          <a:endParaRPr lang="en-US"/>
        </a:p>
      </dgm:t>
    </dgm:pt>
    <dgm:pt modelId="{FE8A6711-26C5-BC4F-808D-5694635DCDB6}" type="pres">
      <dgm:prSet presAssocID="{5362BD84-69CA-EE4A-A8DF-3DEDA9368DC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532E9B-8FFA-F14D-B378-C0720EE5CF67}" type="pres">
      <dgm:prSet presAssocID="{F85EB9D6-C7CF-1C4E-9D19-C4EB4EFCF0F6}" presName="root" presStyleCnt="0"/>
      <dgm:spPr/>
    </dgm:pt>
    <dgm:pt modelId="{C822B8F0-FE13-8748-BE27-88D6BF9B6A1F}" type="pres">
      <dgm:prSet presAssocID="{F85EB9D6-C7CF-1C4E-9D19-C4EB4EFCF0F6}" presName="rootComposite" presStyleCnt="0"/>
      <dgm:spPr/>
    </dgm:pt>
    <dgm:pt modelId="{4EFAE9D6-7572-A04D-8CEA-082919E0BCB9}" type="pres">
      <dgm:prSet presAssocID="{F85EB9D6-C7CF-1C4E-9D19-C4EB4EFCF0F6}" presName="rootText" presStyleLbl="node1" presStyleIdx="0" presStyleCnt="5" custScaleY="248259"/>
      <dgm:spPr/>
    </dgm:pt>
    <dgm:pt modelId="{8B92DC39-E8D2-4F47-BB06-3A9500964AB4}" type="pres">
      <dgm:prSet presAssocID="{F85EB9D6-C7CF-1C4E-9D19-C4EB4EFCF0F6}" presName="rootConnector" presStyleLbl="node1" presStyleIdx="0" presStyleCnt="5"/>
      <dgm:spPr/>
    </dgm:pt>
    <dgm:pt modelId="{6E585CE7-41A8-1949-A573-F4189AF11EE3}" type="pres">
      <dgm:prSet presAssocID="{F85EB9D6-C7CF-1C4E-9D19-C4EB4EFCF0F6}" presName="childShape" presStyleCnt="0"/>
      <dgm:spPr/>
    </dgm:pt>
    <dgm:pt modelId="{FF5B81B5-F368-EE45-AADD-AC4821E012E5}" type="pres">
      <dgm:prSet presAssocID="{A704B098-6833-6249-BCD1-85972DCDF346}" presName="root" presStyleCnt="0"/>
      <dgm:spPr/>
    </dgm:pt>
    <dgm:pt modelId="{2C6696A0-B711-0743-9BF8-BAE5D6E6E0FB}" type="pres">
      <dgm:prSet presAssocID="{A704B098-6833-6249-BCD1-85972DCDF346}" presName="rootComposite" presStyleCnt="0"/>
      <dgm:spPr/>
    </dgm:pt>
    <dgm:pt modelId="{95EB4476-983C-0949-B78E-A59D0312F414}" type="pres">
      <dgm:prSet presAssocID="{A704B098-6833-6249-BCD1-85972DCDF346}" presName="rootText" presStyleLbl="node1" presStyleIdx="1" presStyleCnt="5"/>
      <dgm:spPr/>
    </dgm:pt>
    <dgm:pt modelId="{83D8AFC7-823B-9543-8FD0-45D16AD3082F}" type="pres">
      <dgm:prSet presAssocID="{A704B098-6833-6249-BCD1-85972DCDF346}" presName="rootConnector" presStyleLbl="node1" presStyleIdx="1" presStyleCnt="5"/>
      <dgm:spPr/>
    </dgm:pt>
    <dgm:pt modelId="{3355C6F5-9875-9349-85D7-139BB8352515}" type="pres">
      <dgm:prSet presAssocID="{A704B098-6833-6249-BCD1-85972DCDF346}" presName="childShape" presStyleCnt="0"/>
      <dgm:spPr/>
    </dgm:pt>
    <dgm:pt modelId="{A42618AA-DFDF-DA4A-B54E-FD021176964E}" type="pres">
      <dgm:prSet presAssocID="{78657907-875A-704B-A532-D704818ADDC2}" presName="root" presStyleCnt="0"/>
      <dgm:spPr/>
    </dgm:pt>
    <dgm:pt modelId="{CB7062FD-8197-794D-8010-B796DD684AA4}" type="pres">
      <dgm:prSet presAssocID="{78657907-875A-704B-A532-D704818ADDC2}" presName="rootComposite" presStyleCnt="0"/>
      <dgm:spPr/>
    </dgm:pt>
    <dgm:pt modelId="{15464926-3A1C-E84F-83D3-6A43FC29B19F}" type="pres">
      <dgm:prSet presAssocID="{78657907-875A-704B-A532-D704818ADDC2}" presName="rootText" presStyleLbl="node1" presStyleIdx="2" presStyleCnt="5" custScaleX="133164" custScaleY="131602"/>
      <dgm:spPr/>
    </dgm:pt>
    <dgm:pt modelId="{6A2CFD37-A8EC-2243-8E6A-79F47EF45868}" type="pres">
      <dgm:prSet presAssocID="{78657907-875A-704B-A532-D704818ADDC2}" presName="rootConnector" presStyleLbl="node1" presStyleIdx="2" presStyleCnt="5"/>
      <dgm:spPr/>
    </dgm:pt>
    <dgm:pt modelId="{AA466AC5-C104-2B42-B66F-86EFF85A9D71}" type="pres">
      <dgm:prSet presAssocID="{78657907-875A-704B-A532-D704818ADDC2}" presName="childShape" presStyleCnt="0"/>
      <dgm:spPr/>
    </dgm:pt>
    <dgm:pt modelId="{B582F34F-17D9-7A44-BD1A-36274D597410}" type="pres">
      <dgm:prSet presAssocID="{8AA7CD96-5B6A-A94F-9304-989EF38A85C2}" presName="root" presStyleCnt="0"/>
      <dgm:spPr/>
    </dgm:pt>
    <dgm:pt modelId="{6CFE62C0-10EC-7C4D-AE15-220E198AC921}" type="pres">
      <dgm:prSet presAssocID="{8AA7CD96-5B6A-A94F-9304-989EF38A85C2}" presName="rootComposite" presStyleCnt="0"/>
      <dgm:spPr/>
    </dgm:pt>
    <dgm:pt modelId="{51C25542-8D26-3046-A797-B4A798CAB318}" type="pres">
      <dgm:prSet presAssocID="{8AA7CD96-5B6A-A94F-9304-989EF38A85C2}" presName="rootText" presStyleLbl="node1" presStyleIdx="3" presStyleCnt="5" custScaleX="113705" custScaleY="154609"/>
      <dgm:spPr/>
    </dgm:pt>
    <dgm:pt modelId="{C13687B8-E28A-3347-B5E9-F9F1965CC68E}" type="pres">
      <dgm:prSet presAssocID="{8AA7CD96-5B6A-A94F-9304-989EF38A85C2}" presName="rootConnector" presStyleLbl="node1" presStyleIdx="3" presStyleCnt="5"/>
      <dgm:spPr/>
    </dgm:pt>
    <dgm:pt modelId="{8F4BFDEC-DB4B-AF4C-832F-14C21661DC26}" type="pres">
      <dgm:prSet presAssocID="{8AA7CD96-5B6A-A94F-9304-989EF38A85C2}" presName="childShape" presStyleCnt="0"/>
      <dgm:spPr/>
    </dgm:pt>
    <dgm:pt modelId="{5BB2B2BF-71AA-3A43-838D-42D33FBDF201}" type="pres">
      <dgm:prSet presAssocID="{7C707DBA-66D6-7649-947C-56E66496E696}" presName="root" presStyleCnt="0"/>
      <dgm:spPr/>
    </dgm:pt>
    <dgm:pt modelId="{B3575126-5524-DC4F-B63E-C53E898F0418}" type="pres">
      <dgm:prSet presAssocID="{7C707DBA-66D6-7649-947C-56E66496E696}" presName="rootComposite" presStyleCnt="0"/>
      <dgm:spPr/>
    </dgm:pt>
    <dgm:pt modelId="{1A74A705-72BD-C840-B741-A005A7E82CAD}" type="pres">
      <dgm:prSet presAssocID="{7C707DBA-66D6-7649-947C-56E66496E696}" presName="rootText" presStyleLbl="node1" presStyleIdx="4" presStyleCnt="5"/>
      <dgm:spPr/>
    </dgm:pt>
    <dgm:pt modelId="{2171F79E-D31E-F645-97C9-ED79614A243D}" type="pres">
      <dgm:prSet presAssocID="{7C707DBA-66D6-7649-947C-56E66496E696}" presName="rootConnector" presStyleLbl="node1" presStyleIdx="4" presStyleCnt="5"/>
      <dgm:spPr/>
    </dgm:pt>
    <dgm:pt modelId="{00CBED52-AE45-FB40-A690-852CE57E15EE}" type="pres">
      <dgm:prSet presAssocID="{7C707DBA-66D6-7649-947C-56E66496E696}" presName="childShape" presStyleCnt="0"/>
      <dgm:spPr/>
    </dgm:pt>
    <dgm:pt modelId="{99EDBC6C-12A9-FB4A-AEE7-A7386E219D68}" type="pres">
      <dgm:prSet presAssocID="{2A034DF8-0462-E743-9F50-012A8CB65B53}" presName="Name13" presStyleLbl="parChTrans1D2" presStyleIdx="0" presStyleCnt="3"/>
      <dgm:spPr/>
    </dgm:pt>
    <dgm:pt modelId="{74DA2056-1D64-7F4C-9C11-609560CADBD9}" type="pres">
      <dgm:prSet presAssocID="{45366360-2B9C-3548-995D-8A7EE9A005C4}" presName="childText" presStyleLbl="bgAcc1" presStyleIdx="0" presStyleCnt="3" custScaleX="144205">
        <dgm:presLayoutVars>
          <dgm:bulletEnabled val="1"/>
        </dgm:presLayoutVars>
      </dgm:prSet>
      <dgm:spPr/>
    </dgm:pt>
    <dgm:pt modelId="{186BEC0A-3874-8449-804A-5F37C9CFF796}" type="pres">
      <dgm:prSet presAssocID="{A8393E9D-A464-B84D-98B8-3C46586A44FC}" presName="Name13" presStyleLbl="parChTrans1D2" presStyleIdx="1" presStyleCnt="3"/>
      <dgm:spPr/>
    </dgm:pt>
    <dgm:pt modelId="{9D7F6332-3FDC-2446-9382-6BBD800D9E91}" type="pres">
      <dgm:prSet presAssocID="{9BDE766E-E442-6843-9666-C769B1E4BC62}" presName="childText" presStyleLbl="bgAcc1" presStyleIdx="1" presStyleCnt="3">
        <dgm:presLayoutVars>
          <dgm:bulletEnabled val="1"/>
        </dgm:presLayoutVars>
      </dgm:prSet>
      <dgm:spPr/>
    </dgm:pt>
    <dgm:pt modelId="{E6D1B965-4450-A44D-BF25-D14510928454}" type="pres">
      <dgm:prSet presAssocID="{313BC187-0FB1-EC45-9C51-E5821C95A41D}" presName="Name13" presStyleLbl="parChTrans1D2" presStyleIdx="2" presStyleCnt="3"/>
      <dgm:spPr/>
    </dgm:pt>
    <dgm:pt modelId="{0D3385A6-781A-0046-BFA0-F28746C6F734}" type="pres">
      <dgm:prSet presAssocID="{530AEB4C-001D-9249-B65A-969330D244E6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DB413804-974E-834F-9E77-E98AE4335A35}" type="presOf" srcId="{78657907-875A-704B-A532-D704818ADDC2}" destId="{6A2CFD37-A8EC-2243-8E6A-79F47EF45868}" srcOrd="1" destOrd="0" presId="urn:microsoft.com/office/officeart/2005/8/layout/hierarchy3"/>
    <dgm:cxn modelId="{C7132132-0661-FE4E-8FA4-D7EF35C69C19}" srcId="{5362BD84-69CA-EE4A-A8DF-3DEDA9368DC5}" destId="{7C707DBA-66D6-7649-947C-56E66496E696}" srcOrd="4" destOrd="0" parTransId="{782ABC85-DE5D-B347-B4AF-5B38E8A7F42B}" sibTransId="{8715A392-3F03-304E-BC09-C68EB885EDE6}"/>
    <dgm:cxn modelId="{2DDD5837-FC13-B544-808E-C3A9E809E935}" srcId="{5362BD84-69CA-EE4A-A8DF-3DEDA9368DC5}" destId="{F85EB9D6-C7CF-1C4E-9D19-C4EB4EFCF0F6}" srcOrd="0" destOrd="0" parTransId="{70F1F298-3485-0548-B288-17606184A282}" sibTransId="{0AAB2B33-1476-0145-A875-F7F60A06EDC6}"/>
    <dgm:cxn modelId="{3D156B38-831C-0941-8B85-4C53019D8B3E}" type="presOf" srcId="{78657907-875A-704B-A532-D704818ADDC2}" destId="{15464926-3A1C-E84F-83D3-6A43FC29B19F}" srcOrd="0" destOrd="0" presId="urn:microsoft.com/office/officeart/2005/8/layout/hierarchy3"/>
    <dgm:cxn modelId="{037C0E6C-40FE-CE4D-86E4-B89426B2F33A}" srcId="{5362BD84-69CA-EE4A-A8DF-3DEDA9368DC5}" destId="{78657907-875A-704B-A532-D704818ADDC2}" srcOrd="2" destOrd="0" parTransId="{B96825A5-1AC5-C643-B54A-F2963FB4AB3F}" sibTransId="{C4D8513F-40A6-C341-80A8-B1F112BE3619}"/>
    <dgm:cxn modelId="{3D7B306E-9672-5849-A202-2AFC8D8AB9E9}" type="presOf" srcId="{7C707DBA-66D6-7649-947C-56E66496E696}" destId="{2171F79E-D31E-F645-97C9-ED79614A243D}" srcOrd="1" destOrd="0" presId="urn:microsoft.com/office/officeart/2005/8/layout/hierarchy3"/>
    <dgm:cxn modelId="{ED20A56F-8F59-F949-9AE7-93ABCF476F43}" srcId="{7C707DBA-66D6-7649-947C-56E66496E696}" destId="{45366360-2B9C-3548-995D-8A7EE9A005C4}" srcOrd="0" destOrd="0" parTransId="{2A034DF8-0462-E743-9F50-012A8CB65B53}" sibTransId="{787F885D-6E8D-A04D-A9D1-C86E46B026CC}"/>
    <dgm:cxn modelId="{D884C67E-ED74-AC42-B6DA-73873E3E06E2}" type="presOf" srcId="{7C707DBA-66D6-7649-947C-56E66496E696}" destId="{1A74A705-72BD-C840-B741-A005A7E82CAD}" srcOrd="0" destOrd="0" presId="urn:microsoft.com/office/officeart/2005/8/layout/hierarchy3"/>
    <dgm:cxn modelId="{C05DEF80-E9E3-114F-A92A-A0F7B54A2F69}" type="presOf" srcId="{A704B098-6833-6249-BCD1-85972DCDF346}" destId="{83D8AFC7-823B-9543-8FD0-45D16AD3082F}" srcOrd="1" destOrd="0" presId="urn:microsoft.com/office/officeart/2005/8/layout/hierarchy3"/>
    <dgm:cxn modelId="{A93FD684-8041-1846-96BE-9A8079249225}" srcId="{5362BD84-69CA-EE4A-A8DF-3DEDA9368DC5}" destId="{A704B098-6833-6249-BCD1-85972DCDF346}" srcOrd="1" destOrd="0" parTransId="{0AE44F30-9437-024E-AF54-477D6597C579}" sibTransId="{6A624F24-1A22-574D-A7AD-08D1CE4E2D6B}"/>
    <dgm:cxn modelId="{969B7285-EF79-9743-BF82-8BD89C7FD7DA}" type="presOf" srcId="{530AEB4C-001D-9249-B65A-969330D244E6}" destId="{0D3385A6-781A-0046-BFA0-F28746C6F734}" srcOrd="0" destOrd="0" presId="urn:microsoft.com/office/officeart/2005/8/layout/hierarchy3"/>
    <dgm:cxn modelId="{01BFF885-0566-6E4B-82ED-2BD4497BE0C6}" type="presOf" srcId="{2A034DF8-0462-E743-9F50-012A8CB65B53}" destId="{99EDBC6C-12A9-FB4A-AEE7-A7386E219D68}" srcOrd="0" destOrd="0" presId="urn:microsoft.com/office/officeart/2005/8/layout/hierarchy3"/>
    <dgm:cxn modelId="{3CB4EC8C-95FB-194C-B06B-FC622F57AD18}" type="presOf" srcId="{45366360-2B9C-3548-995D-8A7EE9A005C4}" destId="{74DA2056-1D64-7F4C-9C11-609560CADBD9}" srcOrd="0" destOrd="0" presId="urn:microsoft.com/office/officeart/2005/8/layout/hierarchy3"/>
    <dgm:cxn modelId="{27275C9C-9F2C-CC4C-9874-9989BE610F01}" type="presOf" srcId="{F85EB9D6-C7CF-1C4E-9D19-C4EB4EFCF0F6}" destId="{8B92DC39-E8D2-4F47-BB06-3A9500964AB4}" srcOrd="1" destOrd="0" presId="urn:microsoft.com/office/officeart/2005/8/layout/hierarchy3"/>
    <dgm:cxn modelId="{2C4A0C9F-F633-894F-AA0F-F25575F1DA00}" type="presOf" srcId="{9BDE766E-E442-6843-9666-C769B1E4BC62}" destId="{9D7F6332-3FDC-2446-9382-6BBD800D9E91}" srcOrd="0" destOrd="0" presId="urn:microsoft.com/office/officeart/2005/8/layout/hierarchy3"/>
    <dgm:cxn modelId="{26323FA2-9A3A-E74D-B83B-9CE68F66AF07}" srcId="{7C707DBA-66D6-7649-947C-56E66496E696}" destId="{9BDE766E-E442-6843-9666-C769B1E4BC62}" srcOrd="1" destOrd="0" parTransId="{A8393E9D-A464-B84D-98B8-3C46586A44FC}" sibTransId="{DBF751EC-044E-8C4C-9518-6C9AD4D5606F}"/>
    <dgm:cxn modelId="{B8F091B3-4A4D-AE48-86EC-DF478C554087}" type="presOf" srcId="{A704B098-6833-6249-BCD1-85972DCDF346}" destId="{95EB4476-983C-0949-B78E-A59D0312F414}" srcOrd="0" destOrd="0" presId="urn:microsoft.com/office/officeart/2005/8/layout/hierarchy3"/>
    <dgm:cxn modelId="{3EDE20BC-DF62-E94A-BC53-9270B0A3F63F}" type="presOf" srcId="{8AA7CD96-5B6A-A94F-9304-989EF38A85C2}" destId="{C13687B8-E28A-3347-B5E9-F9F1965CC68E}" srcOrd="1" destOrd="0" presId="urn:microsoft.com/office/officeart/2005/8/layout/hierarchy3"/>
    <dgm:cxn modelId="{21FAEDCD-BC90-594B-B0AC-A1A545C4F9A1}" srcId="{7C707DBA-66D6-7649-947C-56E66496E696}" destId="{530AEB4C-001D-9249-B65A-969330D244E6}" srcOrd="2" destOrd="0" parTransId="{313BC187-0FB1-EC45-9C51-E5821C95A41D}" sibTransId="{2FEE184D-5D92-1941-A6C8-9C076AE3872F}"/>
    <dgm:cxn modelId="{C9917BD0-3F57-724B-BD9F-2D6F0E75BEB7}" type="presOf" srcId="{A8393E9D-A464-B84D-98B8-3C46586A44FC}" destId="{186BEC0A-3874-8449-804A-5F37C9CFF796}" srcOrd="0" destOrd="0" presId="urn:microsoft.com/office/officeart/2005/8/layout/hierarchy3"/>
    <dgm:cxn modelId="{55EA4CD8-B528-EB48-867F-82AC260F3DD7}" type="presOf" srcId="{5362BD84-69CA-EE4A-A8DF-3DEDA9368DC5}" destId="{FE8A6711-26C5-BC4F-808D-5694635DCDB6}" srcOrd="0" destOrd="0" presId="urn:microsoft.com/office/officeart/2005/8/layout/hierarchy3"/>
    <dgm:cxn modelId="{06BDF5E5-C4E7-F34C-8999-2DC3D159152E}" type="presOf" srcId="{313BC187-0FB1-EC45-9C51-E5821C95A41D}" destId="{E6D1B965-4450-A44D-BF25-D14510928454}" srcOrd="0" destOrd="0" presId="urn:microsoft.com/office/officeart/2005/8/layout/hierarchy3"/>
    <dgm:cxn modelId="{5C8E1CE6-BB68-A247-841D-3EF5C01D4B50}" type="presOf" srcId="{8AA7CD96-5B6A-A94F-9304-989EF38A85C2}" destId="{51C25542-8D26-3046-A797-B4A798CAB318}" srcOrd="0" destOrd="0" presId="urn:microsoft.com/office/officeart/2005/8/layout/hierarchy3"/>
    <dgm:cxn modelId="{82A0C2E6-E36F-054E-875E-7299BAD0461A}" type="presOf" srcId="{F85EB9D6-C7CF-1C4E-9D19-C4EB4EFCF0F6}" destId="{4EFAE9D6-7572-A04D-8CEA-082919E0BCB9}" srcOrd="0" destOrd="0" presId="urn:microsoft.com/office/officeart/2005/8/layout/hierarchy3"/>
    <dgm:cxn modelId="{5FED58FC-6646-6E4E-A7AE-054C34C4C6E5}" srcId="{5362BD84-69CA-EE4A-A8DF-3DEDA9368DC5}" destId="{8AA7CD96-5B6A-A94F-9304-989EF38A85C2}" srcOrd="3" destOrd="0" parTransId="{D7DAD08B-0A56-7447-9701-96AD16D8757A}" sibTransId="{12216F4B-F725-7E4A-9037-EF32E60F621C}"/>
    <dgm:cxn modelId="{C3AC6C8A-682C-4D4C-8C8E-71B9584B43FD}" type="presParOf" srcId="{FE8A6711-26C5-BC4F-808D-5694635DCDB6}" destId="{34532E9B-8FFA-F14D-B378-C0720EE5CF67}" srcOrd="0" destOrd="0" presId="urn:microsoft.com/office/officeart/2005/8/layout/hierarchy3"/>
    <dgm:cxn modelId="{FC2CD4F1-E2BE-3C42-89B8-FDEC8D03547C}" type="presParOf" srcId="{34532E9B-8FFA-F14D-B378-C0720EE5CF67}" destId="{C822B8F0-FE13-8748-BE27-88D6BF9B6A1F}" srcOrd="0" destOrd="0" presId="urn:microsoft.com/office/officeart/2005/8/layout/hierarchy3"/>
    <dgm:cxn modelId="{01B1F246-8C7F-1343-8C31-2B332D974E2F}" type="presParOf" srcId="{C822B8F0-FE13-8748-BE27-88D6BF9B6A1F}" destId="{4EFAE9D6-7572-A04D-8CEA-082919E0BCB9}" srcOrd="0" destOrd="0" presId="urn:microsoft.com/office/officeart/2005/8/layout/hierarchy3"/>
    <dgm:cxn modelId="{A4B462AD-4860-4B46-A528-C0DF58683104}" type="presParOf" srcId="{C822B8F0-FE13-8748-BE27-88D6BF9B6A1F}" destId="{8B92DC39-E8D2-4F47-BB06-3A9500964AB4}" srcOrd="1" destOrd="0" presId="urn:microsoft.com/office/officeart/2005/8/layout/hierarchy3"/>
    <dgm:cxn modelId="{B1BEAE13-C3DD-2344-BAF2-CF84E9F1BE61}" type="presParOf" srcId="{34532E9B-8FFA-F14D-B378-C0720EE5CF67}" destId="{6E585CE7-41A8-1949-A573-F4189AF11EE3}" srcOrd="1" destOrd="0" presId="urn:microsoft.com/office/officeart/2005/8/layout/hierarchy3"/>
    <dgm:cxn modelId="{C8D3FA2C-8895-9142-9C0F-F8B2F4F7885E}" type="presParOf" srcId="{FE8A6711-26C5-BC4F-808D-5694635DCDB6}" destId="{FF5B81B5-F368-EE45-AADD-AC4821E012E5}" srcOrd="1" destOrd="0" presId="urn:microsoft.com/office/officeart/2005/8/layout/hierarchy3"/>
    <dgm:cxn modelId="{73C72590-41EB-C348-BB3D-ECEC3112796B}" type="presParOf" srcId="{FF5B81B5-F368-EE45-AADD-AC4821E012E5}" destId="{2C6696A0-B711-0743-9BF8-BAE5D6E6E0FB}" srcOrd="0" destOrd="0" presId="urn:microsoft.com/office/officeart/2005/8/layout/hierarchy3"/>
    <dgm:cxn modelId="{0DC6D6C0-29F8-1A42-A6F2-0C89108022A5}" type="presParOf" srcId="{2C6696A0-B711-0743-9BF8-BAE5D6E6E0FB}" destId="{95EB4476-983C-0949-B78E-A59D0312F414}" srcOrd="0" destOrd="0" presId="urn:microsoft.com/office/officeart/2005/8/layout/hierarchy3"/>
    <dgm:cxn modelId="{12374C83-1A43-0945-85FC-3168D584F78E}" type="presParOf" srcId="{2C6696A0-B711-0743-9BF8-BAE5D6E6E0FB}" destId="{83D8AFC7-823B-9543-8FD0-45D16AD3082F}" srcOrd="1" destOrd="0" presId="urn:microsoft.com/office/officeart/2005/8/layout/hierarchy3"/>
    <dgm:cxn modelId="{AB593A4F-CEAF-FF44-9B2E-B882554CC936}" type="presParOf" srcId="{FF5B81B5-F368-EE45-AADD-AC4821E012E5}" destId="{3355C6F5-9875-9349-85D7-139BB8352515}" srcOrd="1" destOrd="0" presId="urn:microsoft.com/office/officeart/2005/8/layout/hierarchy3"/>
    <dgm:cxn modelId="{CC8B6166-EEBD-4848-8296-996123072042}" type="presParOf" srcId="{FE8A6711-26C5-BC4F-808D-5694635DCDB6}" destId="{A42618AA-DFDF-DA4A-B54E-FD021176964E}" srcOrd="2" destOrd="0" presId="urn:microsoft.com/office/officeart/2005/8/layout/hierarchy3"/>
    <dgm:cxn modelId="{3F3A029C-BD4C-8D44-A87A-B6CAEECE141E}" type="presParOf" srcId="{A42618AA-DFDF-DA4A-B54E-FD021176964E}" destId="{CB7062FD-8197-794D-8010-B796DD684AA4}" srcOrd="0" destOrd="0" presId="urn:microsoft.com/office/officeart/2005/8/layout/hierarchy3"/>
    <dgm:cxn modelId="{5EB04CE8-84DD-2441-8441-7B9EFB34596F}" type="presParOf" srcId="{CB7062FD-8197-794D-8010-B796DD684AA4}" destId="{15464926-3A1C-E84F-83D3-6A43FC29B19F}" srcOrd="0" destOrd="0" presId="urn:microsoft.com/office/officeart/2005/8/layout/hierarchy3"/>
    <dgm:cxn modelId="{4D2D66D1-7999-614E-826E-6E65D9679E5A}" type="presParOf" srcId="{CB7062FD-8197-794D-8010-B796DD684AA4}" destId="{6A2CFD37-A8EC-2243-8E6A-79F47EF45868}" srcOrd="1" destOrd="0" presId="urn:microsoft.com/office/officeart/2005/8/layout/hierarchy3"/>
    <dgm:cxn modelId="{C395A27E-F3A2-A644-875D-F2982117AF4D}" type="presParOf" srcId="{A42618AA-DFDF-DA4A-B54E-FD021176964E}" destId="{AA466AC5-C104-2B42-B66F-86EFF85A9D71}" srcOrd="1" destOrd="0" presId="urn:microsoft.com/office/officeart/2005/8/layout/hierarchy3"/>
    <dgm:cxn modelId="{946AC8EC-57D1-6D42-948A-C33CF4B90C53}" type="presParOf" srcId="{FE8A6711-26C5-BC4F-808D-5694635DCDB6}" destId="{B582F34F-17D9-7A44-BD1A-36274D597410}" srcOrd="3" destOrd="0" presId="urn:microsoft.com/office/officeart/2005/8/layout/hierarchy3"/>
    <dgm:cxn modelId="{C57ED87F-38EF-944A-A986-34E25F9EAC38}" type="presParOf" srcId="{B582F34F-17D9-7A44-BD1A-36274D597410}" destId="{6CFE62C0-10EC-7C4D-AE15-220E198AC921}" srcOrd="0" destOrd="0" presId="urn:microsoft.com/office/officeart/2005/8/layout/hierarchy3"/>
    <dgm:cxn modelId="{45106A52-FF36-D343-AC92-0460494E602E}" type="presParOf" srcId="{6CFE62C0-10EC-7C4D-AE15-220E198AC921}" destId="{51C25542-8D26-3046-A797-B4A798CAB318}" srcOrd="0" destOrd="0" presId="urn:microsoft.com/office/officeart/2005/8/layout/hierarchy3"/>
    <dgm:cxn modelId="{099DB4C1-18A8-874A-856D-61514DE856AC}" type="presParOf" srcId="{6CFE62C0-10EC-7C4D-AE15-220E198AC921}" destId="{C13687B8-E28A-3347-B5E9-F9F1965CC68E}" srcOrd="1" destOrd="0" presId="urn:microsoft.com/office/officeart/2005/8/layout/hierarchy3"/>
    <dgm:cxn modelId="{B0DCF2C4-D36C-7E42-8BAA-A82D323615CB}" type="presParOf" srcId="{B582F34F-17D9-7A44-BD1A-36274D597410}" destId="{8F4BFDEC-DB4B-AF4C-832F-14C21661DC26}" srcOrd="1" destOrd="0" presId="urn:microsoft.com/office/officeart/2005/8/layout/hierarchy3"/>
    <dgm:cxn modelId="{D1269FE3-4C30-404F-8C9C-47C91D673348}" type="presParOf" srcId="{FE8A6711-26C5-BC4F-808D-5694635DCDB6}" destId="{5BB2B2BF-71AA-3A43-838D-42D33FBDF201}" srcOrd="4" destOrd="0" presId="urn:microsoft.com/office/officeart/2005/8/layout/hierarchy3"/>
    <dgm:cxn modelId="{F1B6E82F-70F1-A249-A900-8655CD8D77CD}" type="presParOf" srcId="{5BB2B2BF-71AA-3A43-838D-42D33FBDF201}" destId="{B3575126-5524-DC4F-B63E-C53E898F0418}" srcOrd="0" destOrd="0" presId="urn:microsoft.com/office/officeart/2005/8/layout/hierarchy3"/>
    <dgm:cxn modelId="{5CDB6270-4718-1A46-8CA6-559555BEEFBB}" type="presParOf" srcId="{B3575126-5524-DC4F-B63E-C53E898F0418}" destId="{1A74A705-72BD-C840-B741-A005A7E82CAD}" srcOrd="0" destOrd="0" presId="urn:microsoft.com/office/officeart/2005/8/layout/hierarchy3"/>
    <dgm:cxn modelId="{E6576B05-1F85-8F41-946E-E1D1A2F76923}" type="presParOf" srcId="{B3575126-5524-DC4F-B63E-C53E898F0418}" destId="{2171F79E-D31E-F645-97C9-ED79614A243D}" srcOrd="1" destOrd="0" presId="urn:microsoft.com/office/officeart/2005/8/layout/hierarchy3"/>
    <dgm:cxn modelId="{0C8DAF3A-232A-8548-94F6-9F4CFE11B66F}" type="presParOf" srcId="{5BB2B2BF-71AA-3A43-838D-42D33FBDF201}" destId="{00CBED52-AE45-FB40-A690-852CE57E15EE}" srcOrd="1" destOrd="0" presId="urn:microsoft.com/office/officeart/2005/8/layout/hierarchy3"/>
    <dgm:cxn modelId="{93FBDA73-945E-254C-B411-32C0A23373FA}" type="presParOf" srcId="{00CBED52-AE45-FB40-A690-852CE57E15EE}" destId="{99EDBC6C-12A9-FB4A-AEE7-A7386E219D68}" srcOrd="0" destOrd="0" presId="urn:microsoft.com/office/officeart/2005/8/layout/hierarchy3"/>
    <dgm:cxn modelId="{BEE03640-87AC-6245-A008-0511EBF9BC67}" type="presParOf" srcId="{00CBED52-AE45-FB40-A690-852CE57E15EE}" destId="{74DA2056-1D64-7F4C-9C11-609560CADBD9}" srcOrd="1" destOrd="0" presId="urn:microsoft.com/office/officeart/2005/8/layout/hierarchy3"/>
    <dgm:cxn modelId="{07629E4D-FAC5-8C43-B0D4-698766D4AC96}" type="presParOf" srcId="{00CBED52-AE45-FB40-A690-852CE57E15EE}" destId="{186BEC0A-3874-8449-804A-5F37C9CFF796}" srcOrd="2" destOrd="0" presId="urn:microsoft.com/office/officeart/2005/8/layout/hierarchy3"/>
    <dgm:cxn modelId="{6DA3ECF0-2C78-454D-85C0-DF35B9D46FE9}" type="presParOf" srcId="{00CBED52-AE45-FB40-A690-852CE57E15EE}" destId="{9D7F6332-3FDC-2446-9382-6BBD800D9E91}" srcOrd="3" destOrd="0" presId="urn:microsoft.com/office/officeart/2005/8/layout/hierarchy3"/>
    <dgm:cxn modelId="{F119D138-6478-C64C-B9A7-0439BF72C12E}" type="presParOf" srcId="{00CBED52-AE45-FB40-A690-852CE57E15EE}" destId="{E6D1B965-4450-A44D-BF25-D14510928454}" srcOrd="4" destOrd="0" presId="urn:microsoft.com/office/officeart/2005/8/layout/hierarchy3"/>
    <dgm:cxn modelId="{F8419704-A29E-834D-A705-2E8B906D9BDE}" type="presParOf" srcId="{00CBED52-AE45-FB40-A690-852CE57E15EE}" destId="{0D3385A6-781A-0046-BFA0-F28746C6F73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92D2363-3545-774F-8964-9E6CFAEFC69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6E5B41-E913-7E48-AAA5-103698E72661}">
      <dgm:prSet/>
      <dgm:spPr/>
      <dgm:t>
        <a:bodyPr/>
        <a:lstStyle/>
        <a:p>
          <a:pPr rtl="0"/>
          <a:r>
            <a:rPr lang="en-US" dirty="0"/>
            <a:t>Although ICP resolves after delivery, treatment is indicated.</a:t>
          </a:r>
        </a:p>
      </dgm:t>
    </dgm:pt>
    <dgm:pt modelId="{AF7396D8-0D24-624B-8810-1C5406767D2D}" type="parTrans" cxnId="{F742C60B-25EC-914C-A422-3E098366AA48}">
      <dgm:prSet/>
      <dgm:spPr/>
      <dgm:t>
        <a:bodyPr/>
        <a:lstStyle/>
        <a:p>
          <a:endParaRPr lang="en-US"/>
        </a:p>
      </dgm:t>
    </dgm:pt>
    <dgm:pt modelId="{6FE1CB54-E42C-764E-B565-12304AE56AE1}" type="sibTrans" cxnId="{F742C60B-25EC-914C-A422-3E098366AA48}">
      <dgm:prSet/>
      <dgm:spPr/>
      <dgm:t>
        <a:bodyPr/>
        <a:lstStyle/>
        <a:p>
          <a:endParaRPr lang="en-US"/>
        </a:p>
      </dgm:t>
    </dgm:pt>
    <dgm:pt modelId="{2128AB65-B9F1-6B41-B285-FBAE74844C81}">
      <dgm:prSet/>
      <dgm:spPr/>
      <dgm:t>
        <a:bodyPr/>
        <a:lstStyle/>
        <a:p>
          <a:pPr rtl="0"/>
          <a:r>
            <a:rPr lang="en-US" dirty="0"/>
            <a:t>The goal of treatment is to decrease circulating bile acids.</a:t>
          </a:r>
        </a:p>
      </dgm:t>
    </dgm:pt>
    <dgm:pt modelId="{C6D4E5A9-E480-6B44-A120-CC314652F4B3}" type="parTrans" cxnId="{A83245B8-FAA2-E04F-88FC-F0C1EDCD680B}">
      <dgm:prSet/>
      <dgm:spPr/>
      <dgm:t>
        <a:bodyPr/>
        <a:lstStyle/>
        <a:p>
          <a:endParaRPr lang="en-US"/>
        </a:p>
      </dgm:t>
    </dgm:pt>
    <dgm:pt modelId="{64F05A64-3EBA-5448-BE21-31384F80CCD0}" type="sibTrans" cxnId="{A83245B8-FAA2-E04F-88FC-F0C1EDCD680B}">
      <dgm:prSet/>
      <dgm:spPr/>
      <dgm:t>
        <a:bodyPr/>
        <a:lstStyle/>
        <a:p>
          <a:endParaRPr lang="en-US"/>
        </a:p>
      </dgm:t>
    </dgm:pt>
    <dgm:pt modelId="{C6637733-B3C2-5347-909B-DAC472B18662}">
      <dgm:prSet/>
      <dgm:spPr/>
      <dgm:t>
        <a:bodyPr/>
        <a:lstStyle/>
        <a:p>
          <a:pPr rtl="0"/>
          <a:r>
            <a:rPr lang="en-US"/>
            <a:t>Vitamin K supplementation plays a role in management if bleeding parameters become abnormal.</a:t>
          </a:r>
        </a:p>
      </dgm:t>
    </dgm:pt>
    <dgm:pt modelId="{AFEC7D8B-F384-9D4B-901E-E9245FA39D85}" type="parTrans" cxnId="{00DAB880-4CAD-0D49-BECD-1EEFFA2D4B30}">
      <dgm:prSet/>
      <dgm:spPr/>
      <dgm:t>
        <a:bodyPr/>
        <a:lstStyle/>
        <a:p>
          <a:endParaRPr lang="en-US"/>
        </a:p>
      </dgm:t>
    </dgm:pt>
    <dgm:pt modelId="{E744BC61-F1BC-8D48-A0F4-D32E3B5E2724}" type="sibTrans" cxnId="{00DAB880-4CAD-0D49-BECD-1EEFFA2D4B30}">
      <dgm:prSet/>
      <dgm:spPr/>
      <dgm:t>
        <a:bodyPr/>
        <a:lstStyle/>
        <a:p>
          <a:pPr rtl="0"/>
          <a:endParaRPr lang="en-US"/>
        </a:p>
      </dgm:t>
    </dgm:pt>
    <dgm:pt modelId="{5187210E-44D2-4E41-B5D6-645A27601C92}" type="pres">
      <dgm:prSet presAssocID="{992D2363-3545-774F-8964-9E6CFAEFC690}" presName="linear" presStyleCnt="0">
        <dgm:presLayoutVars>
          <dgm:animLvl val="lvl"/>
          <dgm:resizeHandles val="exact"/>
        </dgm:presLayoutVars>
      </dgm:prSet>
      <dgm:spPr/>
    </dgm:pt>
    <dgm:pt modelId="{33209BC4-7F95-6749-924A-0E95DDF12B02}" type="pres">
      <dgm:prSet presAssocID="{8C6E5B41-E913-7E48-AAA5-103698E726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9B54435-6E48-3B47-98E8-F6F6553F3B65}" type="pres">
      <dgm:prSet presAssocID="{6FE1CB54-E42C-764E-B565-12304AE56AE1}" presName="spacer" presStyleCnt="0"/>
      <dgm:spPr/>
    </dgm:pt>
    <dgm:pt modelId="{3871C172-FE6E-404A-A5F3-E36B4D99EDC7}" type="pres">
      <dgm:prSet presAssocID="{2128AB65-B9F1-6B41-B285-FBAE74844C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DE83D8-D066-B541-90D3-0E4123BEEA28}" type="pres">
      <dgm:prSet presAssocID="{64F05A64-3EBA-5448-BE21-31384F80CCD0}" presName="spacer" presStyleCnt="0"/>
      <dgm:spPr/>
    </dgm:pt>
    <dgm:pt modelId="{A95C72CD-189D-7E45-A1BC-5E9E5A8840B4}" type="pres">
      <dgm:prSet presAssocID="{C6637733-B3C2-5347-909B-DAC472B1866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42C60B-25EC-914C-A422-3E098366AA48}" srcId="{992D2363-3545-774F-8964-9E6CFAEFC690}" destId="{8C6E5B41-E913-7E48-AAA5-103698E72661}" srcOrd="0" destOrd="0" parTransId="{AF7396D8-0D24-624B-8810-1C5406767D2D}" sibTransId="{6FE1CB54-E42C-764E-B565-12304AE56AE1}"/>
    <dgm:cxn modelId="{E9D5130E-B006-C044-A9B5-54E1B8EAB0A2}" type="presOf" srcId="{992D2363-3545-774F-8964-9E6CFAEFC690}" destId="{5187210E-44D2-4E41-B5D6-645A27601C92}" srcOrd="0" destOrd="0" presId="urn:microsoft.com/office/officeart/2005/8/layout/vList2"/>
    <dgm:cxn modelId="{77E82B57-9AA7-7A46-BE90-BD9FE6B5D974}" type="presOf" srcId="{2128AB65-B9F1-6B41-B285-FBAE74844C81}" destId="{3871C172-FE6E-404A-A5F3-E36B4D99EDC7}" srcOrd="0" destOrd="0" presId="urn:microsoft.com/office/officeart/2005/8/layout/vList2"/>
    <dgm:cxn modelId="{00DAB880-4CAD-0D49-BECD-1EEFFA2D4B30}" srcId="{992D2363-3545-774F-8964-9E6CFAEFC690}" destId="{C6637733-B3C2-5347-909B-DAC472B18662}" srcOrd="2" destOrd="0" parTransId="{AFEC7D8B-F384-9D4B-901E-E9245FA39D85}" sibTransId="{E744BC61-F1BC-8D48-A0F4-D32E3B5E2724}"/>
    <dgm:cxn modelId="{44C1A888-CBFD-AF48-94FB-08414ABA2927}" type="presOf" srcId="{8C6E5B41-E913-7E48-AAA5-103698E72661}" destId="{33209BC4-7F95-6749-924A-0E95DDF12B02}" srcOrd="0" destOrd="0" presId="urn:microsoft.com/office/officeart/2005/8/layout/vList2"/>
    <dgm:cxn modelId="{A83245B8-FAA2-E04F-88FC-F0C1EDCD680B}" srcId="{992D2363-3545-774F-8964-9E6CFAEFC690}" destId="{2128AB65-B9F1-6B41-B285-FBAE74844C81}" srcOrd="1" destOrd="0" parTransId="{C6D4E5A9-E480-6B44-A120-CC314652F4B3}" sibTransId="{64F05A64-3EBA-5448-BE21-31384F80CCD0}"/>
    <dgm:cxn modelId="{92AA60C2-EF3E-9D4A-8CBA-AC8651A42639}" type="presOf" srcId="{C6637733-B3C2-5347-909B-DAC472B18662}" destId="{A95C72CD-189D-7E45-A1BC-5E9E5A8840B4}" srcOrd="0" destOrd="0" presId="urn:microsoft.com/office/officeart/2005/8/layout/vList2"/>
    <dgm:cxn modelId="{E61ACB75-6DBC-EB49-A935-C781727AD4A0}" type="presParOf" srcId="{5187210E-44D2-4E41-B5D6-645A27601C92}" destId="{33209BC4-7F95-6749-924A-0E95DDF12B02}" srcOrd="0" destOrd="0" presId="urn:microsoft.com/office/officeart/2005/8/layout/vList2"/>
    <dgm:cxn modelId="{74A700B6-240D-ED40-A10B-70F0823C90AC}" type="presParOf" srcId="{5187210E-44D2-4E41-B5D6-645A27601C92}" destId="{19B54435-6E48-3B47-98E8-F6F6553F3B65}" srcOrd="1" destOrd="0" presId="urn:microsoft.com/office/officeart/2005/8/layout/vList2"/>
    <dgm:cxn modelId="{18F5FCE4-88D3-E745-96D6-2769E3BDB26B}" type="presParOf" srcId="{5187210E-44D2-4E41-B5D6-645A27601C92}" destId="{3871C172-FE6E-404A-A5F3-E36B4D99EDC7}" srcOrd="2" destOrd="0" presId="urn:microsoft.com/office/officeart/2005/8/layout/vList2"/>
    <dgm:cxn modelId="{01C6CB3B-D56E-624C-ABFD-CFB828A6FDA0}" type="presParOf" srcId="{5187210E-44D2-4E41-B5D6-645A27601C92}" destId="{E0DE83D8-D066-B541-90D3-0E4123BEEA28}" srcOrd="3" destOrd="0" presId="urn:microsoft.com/office/officeart/2005/8/layout/vList2"/>
    <dgm:cxn modelId="{CAF6CE56-8DCB-C54E-94D2-90516D55B5E2}" type="presParOf" srcId="{5187210E-44D2-4E41-B5D6-645A27601C92}" destId="{A95C72CD-189D-7E45-A1BC-5E9E5A8840B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91775-2AA3-EE4C-8B19-3688D599C707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7AE1948-0CB0-0246-A2DC-DAE81ADFE71F}">
      <dgm:prSet custT="1"/>
      <dgm:spPr/>
      <dgm:t>
        <a:bodyPr/>
        <a:lstStyle/>
        <a:p>
          <a:pPr rtl="0"/>
          <a:r>
            <a:rPr lang="en-US" sz="2000" b="1" dirty="0" err="1"/>
            <a:t>Safa</a:t>
          </a:r>
          <a:r>
            <a:rPr lang="en-US" sz="2000" b="1" dirty="0"/>
            <a:t>  is a 34-year-old woman who presents with a one-month history of a skin eruption.</a:t>
          </a:r>
        </a:p>
      </dgm:t>
    </dgm:pt>
    <dgm:pt modelId="{2973B80C-F950-EB4B-86C7-C822E038DCA8}" type="parTrans" cxnId="{630852FB-206D-7346-8012-A726026C2753}">
      <dgm:prSet/>
      <dgm:spPr/>
      <dgm:t>
        <a:bodyPr/>
        <a:lstStyle/>
        <a:p>
          <a:endParaRPr lang="en-US"/>
        </a:p>
      </dgm:t>
    </dgm:pt>
    <dgm:pt modelId="{39AD4712-D5ED-6346-BFF2-95F23E5C62BF}" type="sibTrans" cxnId="{630852FB-206D-7346-8012-A726026C2753}">
      <dgm:prSet/>
      <dgm:spPr/>
      <dgm:t>
        <a:bodyPr/>
        <a:lstStyle/>
        <a:p>
          <a:endParaRPr lang="en-US"/>
        </a:p>
      </dgm:t>
    </dgm:pt>
    <dgm:pt modelId="{52A457D4-FD2C-8E43-B4C4-C218F73F9BBD}">
      <dgm:prSet custT="1"/>
      <dgm:spPr/>
      <dgm:t>
        <a:bodyPr/>
        <a:lstStyle/>
        <a:p>
          <a:pPr rtl="0"/>
          <a:r>
            <a:rPr lang="en-US" sz="1800" b="1" dirty="0"/>
            <a:t>She is 31 weeks pregnant with her first child.</a:t>
          </a:r>
        </a:p>
      </dgm:t>
    </dgm:pt>
    <dgm:pt modelId="{C9D77591-8B81-344E-BA22-19C3481EF51A}" type="parTrans" cxnId="{2AC418C4-4A74-4E4E-B4FE-E4243BC5586C}">
      <dgm:prSet/>
      <dgm:spPr/>
      <dgm:t>
        <a:bodyPr/>
        <a:lstStyle/>
        <a:p>
          <a:endParaRPr lang="en-US"/>
        </a:p>
      </dgm:t>
    </dgm:pt>
    <dgm:pt modelId="{DDFD4CD1-D457-6841-9ACC-21560E7C0EF7}" type="sibTrans" cxnId="{2AC418C4-4A74-4E4E-B4FE-E4243BC5586C}">
      <dgm:prSet/>
      <dgm:spPr/>
      <dgm:t>
        <a:bodyPr/>
        <a:lstStyle/>
        <a:p>
          <a:endParaRPr lang="en-US"/>
        </a:p>
      </dgm:t>
    </dgm:pt>
    <dgm:pt modelId="{DE6E8BFD-8074-C248-8F98-B0220A6C0685}">
      <dgm:prSet custT="1"/>
      <dgm:spPr/>
      <dgm:t>
        <a:bodyPr/>
        <a:lstStyle/>
        <a:p>
          <a:pPr rtl="0"/>
          <a:r>
            <a:rPr lang="en-US" sz="2000" b="1" dirty="0"/>
            <a:t>She says that she first noticed the eruption after she swam in a lake. </a:t>
          </a:r>
        </a:p>
        <a:p>
          <a:pPr rtl="0"/>
          <a:r>
            <a:rPr lang="en-US" sz="2000" b="1" dirty="0"/>
            <a:t>The rash started on her abdomen and rapidly spread to her arms and legs. </a:t>
          </a:r>
        </a:p>
      </dgm:t>
    </dgm:pt>
    <dgm:pt modelId="{247EB958-F2F0-9046-AA5A-BB68C8F3882D}" type="parTrans" cxnId="{678F1877-2EDD-FA4A-86D5-85FD0B0D8862}">
      <dgm:prSet/>
      <dgm:spPr/>
      <dgm:t>
        <a:bodyPr/>
        <a:lstStyle/>
        <a:p>
          <a:endParaRPr lang="en-US"/>
        </a:p>
      </dgm:t>
    </dgm:pt>
    <dgm:pt modelId="{3A97E975-1A99-D444-9973-573936478A80}" type="sibTrans" cxnId="{678F1877-2EDD-FA4A-86D5-85FD0B0D8862}">
      <dgm:prSet/>
      <dgm:spPr/>
      <dgm:t>
        <a:bodyPr/>
        <a:lstStyle/>
        <a:p>
          <a:endParaRPr lang="en-US"/>
        </a:p>
      </dgm:t>
    </dgm:pt>
    <dgm:pt modelId="{5C4A622D-56B4-1146-8487-F0515C1E048E}">
      <dgm:prSet custT="1"/>
      <dgm:spPr/>
      <dgm:t>
        <a:bodyPr/>
        <a:lstStyle/>
        <a:p>
          <a:pPr rtl="0"/>
          <a:r>
            <a:rPr lang="en-US" sz="2000" b="1" dirty="0"/>
            <a:t>The eruption is very pruritic and sometimes forms blisters.</a:t>
          </a:r>
        </a:p>
      </dgm:t>
    </dgm:pt>
    <dgm:pt modelId="{FF14E510-9F89-8448-BF31-0A5AE5E57EBF}" type="parTrans" cxnId="{12CD074F-5DB5-0345-952B-5524061A776A}">
      <dgm:prSet/>
      <dgm:spPr/>
      <dgm:t>
        <a:bodyPr/>
        <a:lstStyle/>
        <a:p>
          <a:endParaRPr lang="en-US"/>
        </a:p>
      </dgm:t>
    </dgm:pt>
    <dgm:pt modelId="{38E36A01-E083-7444-B86D-9DBF501326BC}" type="sibTrans" cxnId="{12CD074F-5DB5-0345-952B-5524061A776A}">
      <dgm:prSet/>
      <dgm:spPr/>
      <dgm:t>
        <a:bodyPr/>
        <a:lstStyle/>
        <a:p>
          <a:endParaRPr lang="en-US"/>
        </a:p>
      </dgm:t>
    </dgm:pt>
    <dgm:pt modelId="{F33B59C8-86C8-3C48-9B83-5D22B5EF072F}">
      <dgm:prSet custT="1"/>
      <dgm:spPr/>
      <dgm:t>
        <a:bodyPr/>
        <a:lstStyle/>
        <a:p>
          <a:pPr rtl="0"/>
          <a:r>
            <a:rPr lang="en-US" sz="2000" b="1" dirty="0"/>
            <a:t>She tried applying calamine lotion, which provided temporary relief. The lesions, however, continue to progress.</a:t>
          </a:r>
        </a:p>
      </dgm:t>
    </dgm:pt>
    <dgm:pt modelId="{D7EF1BAD-74A0-3243-924D-71222EBCA74C}" type="parTrans" cxnId="{8ED879E3-F1DD-A24F-B1E8-FF6521BAE917}">
      <dgm:prSet/>
      <dgm:spPr/>
      <dgm:t>
        <a:bodyPr/>
        <a:lstStyle/>
        <a:p>
          <a:endParaRPr lang="en-US"/>
        </a:p>
      </dgm:t>
    </dgm:pt>
    <dgm:pt modelId="{AEE03F5E-C8C2-E045-B9FD-BEDC82818A34}" type="sibTrans" cxnId="{8ED879E3-F1DD-A24F-B1E8-FF6521BAE917}">
      <dgm:prSet/>
      <dgm:spPr/>
      <dgm:t>
        <a:bodyPr/>
        <a:lstStyle/>
        <a:p>
          <a:endParaRPr lang="en-US"/>
        </a:p>
      </dgm:t>
    </dgm:pt>
    <dgm:pt modelId="{585C448C-E0C4-DD47-B20C-D5F089A378F0}">
      <dgm:prSet custT="1"/>
      <dgm:spPr/>
      <dgm:t>
        <a:bodyPr/>
        <a:lstStyle/>
        <a:p>
          <a:pPr rtl="0"/>
          <a:r>
            <a:rPr lang="en-US" sz="2000" b="1" dirty="0"/>
            <a:t>She is otherwise healthy and is on prenatal multivitamins.</a:t>
          </a:r>
        </a:p>
      </dgm:t>
    </dgm:pt>
    <dgm:pt modelId="{80410164-8F1E-234A-961D-E1D8B70B18DF}" type="parTrans" cxnId="{481750C5-D1A7-1546-85A5-7A5D1604E87D}">
      <dgm:prSet/>
      <dgm:spPr/>
      <dgm:t>
        <a:bodyPr/>
        <a:lstStyle/>
        <a:p>
          <a:endParaRPr lang="en-US"/>
        </a:p>
      </dgm:t>
    </dgm:pt>
    <dgm:pt modelId="{8F526C03-EF03-CA4F-B143-3A4079E4DB4E}" type="sibTrans" cxnId="{481750C5-D1A7-1546-85A5-7A5D1604E87D}">
      <dgm:prSet/>
      <dgm:spPr/>
      <dgm:t>
        <a:bodyPr/>
        <a:lstStyle/>
        <a:p>
          <a:pPr rtl="1"/>
          <a:endParaRPr lang="en-US"/>
        </a:p>
      </dgm:t>
    </dgm:pt>
    <dgm:pt modelId="{E5A43CE3-FD5C-3044-82E8-6660F40482FE}" type="pres">
      <dgm:prSet presAssocID="{ABF91775-2AA3-EE4C-8B19-3688D599C707}" presName="linear" presStyleCnt="0">
        <dgm:presLayoutVars>
          <dgm:animLvl val="lvl"/>
          <dgm:resizeHandles val="exact"/>
        </dgm:presLayoutVars>
      </dgm:prSet>
      <dgm:spPr/>
    </dgm:pt>
    <dgm:pt modelId="{0A31D0F0-A222-3842-B70F-1B590349CE38}" type="pres">
      <dgm:prSet presAssocID="{A7AE1948-0CB0-0246-A2DC-DAE81ADFE71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56B359C-30BF-4C4E-8494-14C61870CE1B}" type="pres">
      <dgm:prSet presAssocID="{39AD4712-D5ED-6346-BFF2-95F23E5C62BF}" presName="spacer" presStyleCnt="0"/>
      <dgm:spPr/>
    </dgm:pt>
    <dgm:pt modelId="{FE938A6F-1EC2-1F4A-8EC9-07D76F4A83EA}" type="pres">
      <dgm:prSet presAssocID="{52A457D4-FD2C-8E43-B4C4-C218F73F9BB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98933DD-59E7-744D-8E66-843AE63FF0FE}" type="pres">
      <dgm:prSet presAssocID="{DDFD4CD1-D457-6841-9ACC-21560E7C0EF7}" presName="spacer" presStyleCnt="0"/>
      <dgm:spPr/>
    </dgm:pt>
    <dgm:pt modelId="{6851A254-A2AC-014A-8290-60B406A7FA79}" type="pres">
      <dgm:prSet presAssocID="{DE6E8BFD-8074-C248-8F98-B0220A6C068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5955574-1E91-704F-A285-B705E8424F4F}" type="pres">
      <dgm:prSet presAssocID="{3A97E975-1A99-D444-9973-573936478A80}" presName="spacer" presStyleCnt="0"/>
      <dgm:spPr/>
    </dgm:pt>
    <dgm:pt modelId="{BA19D067-39BA-C046-90D9-4B090903CBE8}" type="pres">
      <dgm:prSet presAssocID="{5C4A622D-56B4-1146-8487-F0515C1E048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FE54E18-E33B-9F4E-824D-F5D6F783369D}" type="pres">
      <dgm:prSet presAssocID="{38E36A01-E083-7444-B86D-9DBF501326BC}" presName="spacer" presStyleCnt="0"/>
      <dgm:spPr/>
    </dgm:pt>
    <dgm:pt modelId="{243C0C90-5E4E-BA4E-B3F3-1437686533F4}" type="pres">
      <dgm:prSet presAssocID="{F33B59C8-86C8-3C48-9B83-5D22B5EF072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7D8CD19-926D-0F4E-A246-E2080B0F724D}" type="pres">
      <dgm:prSet presAssocID="{AEE03F5E-C8C2-E045-B9FD-BEDC82818A34}" presName="spacer" presStyleCnt="0"/>
      <dgm:spPr/>
    </dgm:pt>
    <dgm:pt modelId="{CE670D1B-4E73-0646-B5FB-E0482A6A3A51}" type="pres">
      <dgm:prSet presAssocID="{585C448C-E0C4-DD47-B20C-D5F089A378F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B815B0B-9074-D043-AACD-7928C4B41652}" type="presOf" srcId="{5C4A622D-56B4-1146-8487-F0515C1E048E}" destId="{BA19D067-39BA-C046-90D9-4B090903CBE8}" srcOrd="0" destOrd="0" presId="urn:microsoft.com/office/officeart/2005/8/layout/vList2"/>
    <dgm:cxn modelId="{47DB3710-84BB-8344-BFD0-9648E56B038F}" type="presOf" srcId="{A7AE1948-0CB0-0246-A2DC-DAE81ADFE71F}" destId="{0A31D0F0-A222-3842-B70F-1B590349CE38}" srcOrd="0" destOrd="0" presId="urn:microsoft.com/office/officeart/2005/8/layout/vList2"/>
    <dgm:cxn modelId="{40613728-B389-DD45-B50F-A9ABD2AEBD23}" type="presOf" srcId="{F33B59C8-86C8-3C48-9B83-5D22B5EF072F}" destId="{243C0C90-5E4E-BA4E-B3F3-1437686533F4}" srcOrd="0" destOrd="0" presId="urn:microsoft.com/office/officeart/2005/8/layout/vList2"/>
    <dgm:cxn modelId="{4FEBF361-722B-7847-95CD-9FD1F872DED5}" type="presOf" srcId="{ABF91775-2AA3-EE4C-8B19-3688D599C707}" destId="{E5A43CE3-FD5C-3044-82E8-6660F40482FE}" srcOrd="0" destOrd="0" presId="urn:microsoft.com/office/officeart/2005/8/layout/vList2"/>
    <dgm:cxn modelId="{12CD074F-5DB5-0345-952B-5524061A776A}" srcId="{ABF91775-2AA3-EE4C-8B19-3688D599C707}" destId="{5C4A622D-56B4-1146-8487-F0515C1E048E}" srcOrd="3" destOrd="0" parTransId="{FF14E510-9F89-8448-BF31-0A5AE5E57EBF}" sibTransId="{38E36A01-E083-7444-B86D-9DBF501326BC}"/>
    <dgm:cxn modelId="{C57C2353-D8C9-EF4B-B84B-98718CCA1EDC}" type="presOf" srcId="{DE6E8BFD-8074-C248-8F98-B0220A6C0685}" destId="{6851A254-A2AC-014A-8290-60B406A7FA79}" srcOrd="0" destOrd="0" presId="urn:microsoft.com/office/officeart/2005/8/layout/vList2"/>
    <dgm:cxn modelId="{678F1877-2EDD-FA4A-86D5-85FD0B0D8862}" srcId="{ABF91775-2AA3-EE4C-8B19-3688D599C707}" destId="{DE6E8BFD-8074-C248-8F98-B0220A6C0685}" srcOrd="2" destOrd="0" parTransId="{247EB958-F2F0-9046-AA5A-BB68C8F3882D}" sibTransId="{3A97E975-1A99-D444-9973-573936478A80}"/>
    <dgm:cxn modelId="{2AC418C4-4A74-4E4E-B4FE-E4243BC5586C}" srcId="{ABF91775-2AA3-EE4C-8B19-3688D599C707}" destId="{52A457D4-FD2C-8E43-B4C4-C218F73F9BBD}" srcOrd="1" destOrd="0" parTransId="{C9D77591-8B81-344E-BA22-19C3481EF51A}" sibTransId="{DDFD4CD1-D457-6841-9ACC-21560E7C0EF7}"/>
    <dgm:cxn modelId="{481750C5-D1A7-1546-85A5-7A5D1604E87D}" srcId="{ABF91775-2AA3-EE4C-8B19-3688D599C707}" destId="{585C448C-E0C4-DD47-B20C-D5F089A378F0}" srcOrd="5" destOrd="0" parTransId="{80410164-8F1E-234A-961D-E1D8B70B18DF}" sibTransId="{8F526C03-EF03-CA4F-B143-3A4079E4DB4E}"/>
    <dgm:cxn modelId="{3658DECD-3783-7641-A910-28DBADE7B9DD}" type="presOf" srcId="{52A457D4-FD2C-8E43-B4C4-C218F73F9BBD}" destId="{FE938A6F-1EC2-1F4A-8EC9-07D76F4A83EA}" srcOrd="0" destOrd="0" presId="urn:microsoft.com/office/officeart/2005/8/layout/vList2"/>
    <dgm:cxn modelId="{8ED879E3-F1DD-A24F-B1E8-FF6521BAE917}" srcId="{ABF91775-2AA3-EE4C-8B19-3688D599C707}" destId="{F33B59C8-86C8-3C48-9B83-5D22B5EF072F}" srcOrd="4" destOrd="0" parTransId="{D7EF1BAD-74A0-3243-924D-71222EBCA74C}" sibTransId="{AEE03F5E-C8C2-E045-B9FD-BEDC82818A34}"/>
    <dgm:cxn modelId="{630852FB-206D-7346-8012-A726026C2753}" srcId="{ABF91775-2AA3-EE4C-8B19-3688D599C707}" destId="{A7AE1948-0CB0-0246-A2DC-DAE81ADFE71F}" srcOrd="0" destOrd="0" parTransId="{2973B80C-F950-EB4B-86C7-C822E038DCA8}" sibTransId="{39AD4712-D5ED-6346-BFF2-95F23E5C62BF}"/>
    <dgm:cxn modelId="{C8D8B2FF-EF5C-DA49-9361-72E7300C657C}" type="presOf" srcId="{585C448C-E0C4-DD47-B20C-D5F089A378F0}" destId="{CE670D1B-4E73-0646-B5FB-E0482A6A3A51}" srcOrd="0" destOrd="0" presId="urn:microsoft.com/office/officeart/2005/8/layout/vList2"/>
    <dgm:cxn modelId="{5C249DD2-253B-5542-A1E5-2F71FD73E868}" type="presParOf" srcId="{E5A43CE3-FD5C-3044-82E8-6660F40482FE}" destId="{0A31D0F0-A222-3842-B70F-1B590349CE38}" srcOrd="0" destOrd="0" presId="urn:microsoft.com/office/officeart/2005/8/layout/vList2"/>
    <dgm:cxn modelId="{F44E40BB-A4B3-F443-82C1-0AB297B3F842}" type="presParOf" srcId="{E5A43CE3-FD5C-3044-82E8-6660F40482FE}" destId="{C56B359C-30BF-4C4E-8494-14C61870CE1B}" srcOrd="1" destOrd="0" presId="urn:microsoft.com/office/officeart/2005/8/layout/vList2"/>
    <dgm:cxn modelId="{F04B0709-AB94-F948-B136-1A5D2ACB8E20}" type="presParOf" srcId="{E5A43CE3-FD5C-3044-82E8-6660F40482FE}" destId="{FE938A6F-1EC2-1F4A-8EC9-07D76F4A83EA}" srcOrd="2" destOrd="0" presId="urn:microsoft.com/office/officeart/2005/8/layout/vList2"/>
    <dgm:cxn modelId="{2E38A9B7-D01A-084F-8F42-02FA2BF5D898}" type="presParOf" srcId="{E5A43CE3-FD5C-3044-82E8-6660F40482FE}" destId="{898933DD-59E7-744D-8E66-843AE63FF0FE}" srcOrd="3" destOrd="0" presId="urn:microsoft.com/office/officeart/2005/8/layout/vList2"/>
    <dgm:cxn modelId="{58EF45B2-DCAE-C246-BED7-EACEDF3227C6}" type="presParOf" srcId="{E5A43CE3-FD5C-3044-82E8-6660F40482FE}" destId="{6851A254-A2AC-014A-8290-60B406A7FA79}" srcOrd="4" destOrd="0" presId="urn:microsoft.com/office/officeart/2005/8/layout/vList2"/>
    <dgm:cxn modelId="{4D004FF6-F83D-CA47-AF18-4D79C4A14207}" type="presParOf" srcId="{E5A43CE3-FD5C-3044-82E8-6660F40482FE}" destId="{25955574-1E91-704F-A285-B705E8424F4F}" srcOrd="5" destOrd="0" presId="urn:microsoft.com/office/officeart/2005/8/layout/vList2"/>
    <dgm:cxn modelId="{9B54D8E4-269D-7E46-9C89-66D64B3533C6}" type="presParOf" srcId="{E5A43CE3-FD5C-3044-82E8-6660F40482FE}" destId="{BA19D067-39BA-C046-90D9-4B090903CBE8}" srcOrd="6" destOrd="0" presId="urn:microsoft.com/office/officeart/2005/8/layout/vList2"/>
    <dgm:cxn modelId="{6377301F-4BC6-8347-914C-07E1E81A96C9}" type="presParOf" srcId="{E5A43CE3-FD5C-3044-82E8-6660F40482FE}" destId="{DFE54E18-E33B-9F4E-824D-F5D6F783369D}" srcOrd="7" destOrd="0" presId="urn:microsoft.com/office/officeart/2005/8/layout/vList2"/>
    <dgm:cxn modelId="{61E45A0D-4A8A-4D49-9C97-9AB90DCBCE6E}" type="presParOf" srcId="{E5A43CE3-FD5C-3044-82E8-6660F40482FE}" destId="{243C0C90-5E4E-BA4E-B3F3-1437686533F4}" srcOrd="8" destOrd="0" presId="urn:microsoft.com/office/officeart/2005/8/layout/vList2"/>
    <dgm:cxn modelId="{BDAB2AEA-CC8A-DB41-9C1B-BC99F694222B}" type="presParOf" srcId="{E5A43CE3-FD5C-3044-82E8-6660F40482FE}" destId="{27D8CD19-926D-0F4E-A246-E2080B0F724D}" srcOrd="9" destOrd="0" presId="urn:microsoft.com/office/officeart/2005/8/layout/vList2"/>
    <dgm:cxn modelId="{1C342C0C-F7E0-984A-8D4B-0F2EF6D63A6F}" type="presParOf" srcId="{E5A43CE3-FD5C-3044-82E8-6660F40482FE}" destId="{CE670D1B-4E73-0646-B5FB-E0482A6A3A5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2851295-DAC9-FC4F-B0D3-6D9A2C20BA8E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0F302-ACE5-1344-99E5-812A4E4C0FFB}">
      <dgm:prSet custT="1"/>
      <dgm:spPr/>
      <dgm:t>
        <a:bodyPr/>
        <a:lstStyle/>
        <a:p>
          <a:pPr rtl="0"/>
          <a:r>
            <a:rPr lang="en-US" sz="2400" b="1" dirty="0"/>
            <a:t>The goal of treatment is to reduce symptoms and to prevent maternal and fetal complications.</a:t>
          </a:r>
        </a:p>
      </dgm:t>
    </dgm:pt>
    <dgm:pt modelId="{2B3D7354-807A-B045-A09D-60E5748CF7E9}" type="parTrans" cxnId="{4984640B-0476-8042-97C4-6B8D4E517A8C}">
      <dgm:prSet/>
      <dgm:spPr/>
      <dgm:t>
        <a:bodyPr/>
        <a:lstStyle/>
        <a:p>
          <a:endParaRPr lang="en-US"/>
        </a:p>
      </dgm:t>
    </dgm:pt>
    <dgm:pt modelId="{D262A931-D9E1-C346-B189-71C0B91F2E49}" type="sibTrans" cxnId="{4984640B-0476-8042-97C4-6B8D4E517A8C}">
      <dgm:prSet/>
      <dgm:spPr/>
      <dgm:t>
        <a:bodyPr/>
        <a:lstStyle/>
        <a:p>
          <a:endParaRPr lang="en-US"/>
        </a:p>
      </dgm:t>
    </dgm:pt>
    <dgm:pt modelId="{ACAC832A-20D9-6947-A5AD-AF4AD87991B1}">
      <dgm:prSet custT="1"/>
      <dgm:spPr/>
      <dgm:t>
        <a:bodyPr/>
        <a:lstStyle/>
        <a:p>
          <a:pPr rtl="0"/>
          <a:r>
            <a:rPr lang="en-US" sz="2400" b="1" dirty="0"/>
            <a:t>early induction of labor, commonly at 37 to 38 weeks.</a:t>
          </a:r>
        </a:p>
      </dgm:t>
    </dgm:pt>
    <dgm:pt modelId="{08E786CA-C078-C84D-A485-2C626C460A3E}" type="parTrans" cxnId="{6CEFD5D9-B711-D844-8508-BA38E339BC68}">
      <dgm:prSet/>
      <dgm:spPr/>
      <dgm:t>
        <a:bodyPr/>
        <a:lstStyle/>
        <a:p>
          <a:endParaRPr lang="en-US"/>
        </a:p>
      </dgm:t>
    </dgm:pt>
    <dgm:pt modelId="{56BBB732-1148-AB40-92C1-4A4B8BA86FE6}" type="sibTrans" cxnId="{6CEFD5D9-B711-D844-8508-BA38E339BC68}">
      <dgm:prSet/>
      <dgm:spPr/>
      <dgm:t>
        <a:bodyPr/>
        <a:lstStyle/>
        <a:p>
          <a:endParaRPr lang="en-US"/>
        </a:p>
      </dgm:t>
    </dgm:pt>
    <dgm:pt modelId="{E5DF19BC-3819-0248-B72C-37F78AF740F8}">
      <dgm:prSet/>
      <dgm:spPr/>
      <dgm:t>
        <a:bodyPr/>
        <a:lstStyle/>
        <a:p>
          <a:pPr rtl="0"/>
          <a:r>
            <a:rPr lang="en-US" b="1" dirty="0"/>
            <a:t>When cholestasis is severe, delivery is considered earlier if fetal lung maturity is established.</a:t>
          </a:r>
        </a:p>
      </dgm:t>
    </dgm:pt>
    <dgm:pt modelId="{8C67FA21-AFB6-4D40-B636-CF0927CAFABC}" type="parTrans" cxnId="{D0C51038-5C7E-FF41-94D7-478A6DB135AD}">
      <dgm:prSet/>
      <dgm:spPr/>
      <dgm:t>
        <a:bodyPr/>
        <a:lstStyle/>
        <a:p>
          <a:endParaRPr lang="en-US"/>
        </a:p>
      </dgm:t>
    </dgm:pt>
    <dgm:pt modelId="{0CA3CF9B-B3D4-1C4A-8B20-6E84E2D97BEF}" type="sibTrans" cxnId="{D0C51038-5C7E-FF41-94D7-478A6DB135AD}">
      <dgm:prSet/>
      <dgm:spPr/>
      <dgm:t>
        <a:bodyPr/>
        <a:lstStyle/>
        <a:p>
          <a:endParaRPr lang="en-US"/>
        </a:p>
      </dgm:t>
    </dgm:pt>
    <dgm:pt modelId="{30F64A5A-9A72-5A4F-866B-351E22B3FC42}">
      <dgm:prSet custT="1"/>
      <dgm:spPr/>
      <dgm:t>
        <a:bodyPr/>
        <a:lstStyle/>
        <a:p>
          <a:pPr rtl="0"/>
          <a:r>
            <a:rPr lang="en-US" sz="2400" b="1" dirty="0"/>
            <a:t>Ursodeoxycholic acid</a:t>
          </a:r>
        </a:p>
      </dgm:t>
    </dgm:pt>
    <dgm:pt modelId="{93B096C5-F753-1545-9AB2-0BA06EDC41FF}" type="parTrans" cxnId="{5FBA8D69-6BDD-5A42-844C-609615B220C7}">
      <dgm:prSet/>
      <dgm:spPr/>
      <dgm:t>
        <a:bodyPr/>
        <a:lstStyle/>
        <a:p>
          <a:endParaRPr lang="en-US"/>
        </a:p>
      </dgm:t>
    </dgm:pt>
    <dgm:pt modelId="{5F16F0CE-90C5-E74F-80E8-9D54F278187D}" type="sibTrans" cxnId="{5FBA8D69-6BDD-5A42-844C-609615B220C7}">
      <dgm:prSet/>
      <dgm:spPr/>
      <dgm:t>
        <a:bodyPr/>
        <a:lstStyle/>
        <a:p>
          <a:endParaRPr lang="en-US"/>
        </a:p>
      </dgm:t>
    </dgm:pt>
    <dgm:pt modelId="{6448E146-74B6-0741-8D70-DBE90DFB216B}">
      <dgm:prSet/>
      <dgm:spPr/>
      <dgm:t>
        <a:bodyPr/>
        <a:lstStyle/>
        <a:p>
          <a:pPr rtl="0"/>
          <a:r>
            <a:rPr lang="en-US" b="1" dirty="0"/>
            <a:t>Considered 1</a:t>
          </a:r>
          <a:r>
            <a:rPr lang="en-US" b="1" baseline="30000" dirty="0"/>
            <a:t>st</a:t>
          </a:r>
          <a:r>
            <a:rPr lang="en-US" b="1" dirty="0"/>
            <a:t>-line treatment</a:t>
          </a:r>
        </a:p>
      </dgm:t>
    </dgm:pt>
    <dgm:pt modelId="{E61F9A69-6C2A-C747-80CB-F02C480560FF}" type="parTrans" cxnId="{D66FCE57-AFC9-D846-9853-673BB29E0D6F}">
      <dgm:prSet/>
      <dgm:spPr/>
      <dgm:t>
        <a:bodyPr/>
        <a:lstStyle/>
        <a:p>
          <a:endParaRPr lang="en-US"/>
        </a:p>
      </dgm:t>
    </dgm:pt>
    <dgm:pt modelId="{9E33626A-B4DF-164A-86F6-889ADFEE3D65}" type="sibTrans" cxnId="{D66FCE57-AFC9-D846-9853-673BB29E0D6F}">
      <dgm:prSet/>
      <dgm:spPr/>
      <dgm:t>
        <a:bodyPr/>
        <a:lstStyle/>
        <a:p>
          <a:pPr rtl="0"/>
          <a:endParaRPr lang="en-US"/>
        </a:p>
      </dgm:t>
    </dgm:pt>
    <dgm:pt modelId="{89CA67A1-DC5C-1143-A4C1-4A6018B248CC}" type="pres">
      <dgm:prSet presAssocID="{A2851295-DAC9-FC4F-B0D3-6D9A2C20BA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888A7CA-2FE7-BA4B-8EC7-4696EF396B9F}" type="pres">
      <dgm:prSet presAssocID="{1C70F302-ACE5-1344-99E5-812A4E4C0FFB}" presName="hierRoot1" presStyleCnt="0">
        <dgm:presLayoutVars>
          <dgm:hierBranch val="init"/>
        </dgm:presLayoutVars>
      </dgm:prSet>
      <dgm:spPr/>
    </dgm:pt>
    <dgm:pt modelId="{0CA2AF87-D158-4249-A951-939222594852}" type="pres">
      <dgm:prSet presAssocID="{1C70F302-ACE5-1344-99E5-812A4E4C0FFB}" presName="rootComposite1" presStyleCnt="0"/>
      <dgm:spPr/>
    </dgm:pt>
    <dgm:pt modelId="{F6246FA8-0B0F-C34D-BCDF-EB55D85B94CD}" type="pres">
      <dgm:prSet presAssocID="{1C70F302-ACE5-1344-99E5-812A4E4C0FFB}" presName="rootText1" presStyleLbl="node0" presStyleIdx="0" presStyleCnt="1" custScaleX="199355">
        <dgm:presLayoutVars>
          <dgm:chPref val="3"/>
        </dgm:presLayoutVars>
      </dgm:prSet>
      <dgm:spPr/>
    </dgm:pt>
    <dgm:pt modelId="{D46F4358-6DB7-9041-A8D3-5890F181B850}" type="pres">
      <dgm:prSet presAssocID="{1C70F302-ACE5-1344-99E5-812A4E4C0FFB}" presName="rootConnector1" presStyleLbl="node1" presStyleIdx="0" presStyleCnt="0"/>
      <dgm:spPr/>
    </dgm:pt>
    <dgm:pt modelId="{1296919A-0A8F-254D-B9C2-32A12F7265F5}" type="pres">
      <dgm:prSet presAssocID="{1C70F302-ACE5-1344-99E5-812A4E4C0FFB}" presName="hierChild2" presStyleCnt="0"/>
      <dgm:spPr/>
    </dgm:pt>
    <dgm:pt modelId="{15ABD1F5-7409-524E-86F5-6A6629AB1F0D}" type="pres">
      <dgm:prSet presAssocID="{08E786CA-C078-C84D-A485-2C626C460A3E}" presName="Name37" presStyleLbl="parChTrans1D2" presStyleIdx="0" presStyleCnt="2"/>
      <dgm:spPr/>
    </dgm:pt>
    <dgm:pt modelId="{5F203D1F-E7E2-DA40-80A6-AA484D70FC70}" type="pres">
      <dgm:prSet presAssocID="{ACAC832A-20D9-6947-A5AD-AF4AD87991B1}" presName="hierRoot2" presStyleCnt="0">
        <dgm:presLayoutVars>
          <dgm:hierBranch val="init"/>
        </dgm:presLayoutVars>
      </dgm:prSet>
      <dgm:spPr/>
    </dgm:pt>
    <dgm:pt modelId="{5ECDE1FF-A667-654D-9EB2-47BE069CD927}" type="pres">
      <dgm:prSet presAssocID="{ACAC832A-20D9-6947-A5AD-AF4AD87991B1}" presName="rootComposite" presStyleCnt="0"/>
      <dgm:spPr/>
    </dgm:pt>
    <dgm:pt modelId="{F7DD967A-84E9-C743-B5F6-042C4B95EA41}" type="pres">
      <dgm:prSet presAssocID="{ACAC832A-20D9-6947-A5AD-AF4AD87991B1}" presName="rootText" presStyleLbl="node2" presStyleIdx="0" presStyleCnt="2" custScaleX="121085">
        <dgm:presLayoutVars>
          <dgm:chPref val="3"/>
        </dgm:presLayoutVars>
      </dgm:prSet>
      <dgm:spPr/>
    </dgm:pt>
    <dgm:pt modelId="{8B241BA4-78E8-1244-A151-1B59493680C1}" type="pres">
      <dgm:prSet presAssocID="{ACAC832A-20D9-6947-A5AD-AF4AD87991B1}" presName="rootConnector" presStyleLbl="node2" presStyleIdx="0" presStyleCnt="2"/>
      <dgm:spPr/>
    </dgm:pt>
    <dgm:pt modelId="{37D33972-950A-A24F-ACE0-A201D313E0E4}" type="pres">
      <dgm:prSet presAssocID="{ACAC832A-20D9-6947-A5AD-AF4AD87991B1}" presName="hierChild4" presStyleCnt="0"/>
      <dgm:spPr/>
    </dgm:pt>
    <dgm:pt modelId="{A5DF27C7-C441-EF47-8BBE-CB38BB25B7C8}" type="pres">
      <dgm:prSet presAssocID="{8C67FA21-AFB6-4D40-B636-CF0927CAFABC}" presName="Name37" presStyleLbl="parChTrans1D3" presStyleIdx="0" presStyleCnt="2"/>
      <dgm:spPr/>
    </dgm:pt>
    <dgm:pt modelId="{20CFC405-9CD2-C342-8ABA-DF7FE1DEA155}" type="pres">
      <dgm:prSet presAssocID="{E5DF19BC-3819-0248-B72C-37F78AF740F8}" presName="hierRoot2" presStyleCnt="0">
        <dgm:presLayoutVars>
          <dgm:hierBranch val="init"/>
        </dgm:presLayoutVars>
      </dgm:prSet>
      <dgm:spPr/>
    </dgm:pt>
    <dgm:pt modelId="{A7A862E4-3CA3-D043-89D5-7632114050A2}" type="pres">
      <dgm:prSet presAssocID="{E5DF19BC-3819-0248-B72C-37F78AF740F8}" presName="rootComposite" presStyleCnt="0"/>
      <dgm:spPr/>
    </dgm:pt>
    <dgm:pt modelId="{002B158F-5329-E44E-845F-606986A85F35}" type="pres">
      <dgm:prSet presAssocID="{E5DF19BC-3819-0248-B72C-37F78AF740F8}" presName="rootText" presStyleLbl="node3" presStyleIdx="0" presStyleCnt="2" custScaleX="120137" custScaleY="149545">
        <dgm:presLayoutVars>
          <dgm:chPref val="3"/>
        </dgm:presLayoutVars>
      </dgm:prSet>
      <dgm:spPr/>
    </dgm:pt>
    <dgm:pt modelId="{5B07FC4F-6ADD-5A4A-972C-4A896F6C1969}" type="pres">
      <dgm:prSet presAssocID="{E5DF19BC-3819-0248-B72C-37F78AF740F8}" presName="rootConnector" presStyleLbl="node3" presStyleIdx="0" presStyleCnt="2"/>
      <dgm:spPr/>
    </dgm:pt>
    <dgm:pt modelId="{5ECCDAF6-F0ED-6A48-A2E3-1517C0CFCBCF}" type="pres">
      <dgm:prSet presAssocID="{E5DF19BC-3819-0248-B72C-37F78AF740F8}" presName="hierChild4" presStyleCnt="0"/>
      <dgm:spPr/>
    </dgm:pt>
    <dgm:pt modelId="{1AAF5900-8084-FE40-AC68-C57072197B3D}" type="pres">
      <dgm:prSet presAssocID="{E5DF19BC-3819-0248-B72C-37F78AF740F8}" presName="hierChild5" presStyleCnt="0"/>
      <dgm:spPr/>
    </dgm:pt>
    <dgm:pt modelId="{5B2A73AC-00C7-324B-B0BF-C38C8F82C417}" type="pres">
      <dgm:prSet presAssocID="{ACAC832A-20D9-6947-A5AD-AF4AD87991B1}" presName="hierChild5" presStyleCnt="0"/>
      <dgm:spPr/>
    </dgm:pt>
    <dgm:pt modelId="{6D7ECF73-84E0-AC48-A8CE-AEB2C7C71D24}" type="pres">
      <dgm:prSet presAssocID="{93B096C5-F753-1545-9AB2-0BA06EDC41FF}" presName="Name37" presStyleLbl="parChTrans1D2" presStyleIdx="1" presStyleCnt="2"/>
      <dgm:spPr/>
    </dgm:pt>
    <dgm:pt modelId="{5DF4F593-F360-0B47-A9C9-25438F8558B0}" type="pres">
      <dgm:prSet presAssocID="{30F64A5A-9A72-5A4F-866B-351E22B3FC42}" presName="hierRoot2" presStyleCnt="0">
        <dgm:presLayoutVars>
          <dgm:hierBranch val="init"/>
        </dgm:presLayoutVars>
      </dgm:prSet>
      <dgm:spPr/>
    </dgm:pt>
    <dgm:pt modelId="{CDC3A389-99FC-DB48-B6CB-D7D1314AAC48}" type="pres">
      <dgm:prSet presAssocID="{30F64A5A-9A72-5A4F-866B-351E22B3FC42}" presName="rootComposite" presStyleCnt="0"/>
      <dgm:spPr/>
    </dgm:pt>
    <dgm:pt modelId="{DEAD9866-7A5E-384A-8AD1-B46445CF91AF}" type="pres">
      <dgm:prSet presAssocID="{30F64A5A-9A72-5A4F-866B-351E22B3FC42}" presName="rootText" presStyleLbl="node2" presStyleIdx="1" presStyleCnt="2" custScaleX="143971">
        <dgm:presLayoutVars>
          <dgm:chPref val="3"/>
        </dgm:presLayoutVars>
      </dgm:prSet>
      <dgm:spPr/>
    </dgm:pt>
    <dgm:pt modelId="{D0B4A061-30E4-5A40-AE0F-42399EF3BEBE}" type="pres">
      <dgm:prSet presAssocID="{30F64A5A-9A72-5A4F-866B-351E22B3FC42}" presName="rootConnector" presStyleLbl="node2" presStyleIdx="1" presStyleCnt="2"/>
      <dgm:spPr/>
    </dgm:pt>
    <dgm:pt modelId="{6E46B7C9-9B68-A44A-90C3-24348084F729}" type="pres">
      <dgm:prSet presAssocID="{30F64A5A-9A72-5A4F-866B-351E22B3FC42}" presName="hierChild4" presStyleCnt="0"/>
      <dgm:spPr/>
    </dgm:pt>
    <dgm:pt modelId="{972623F1-04E0-E245-8908-6399B418B6B7}" type="pres">
      <dgm:prSet presAssocID="{E61F9A69-6C2A-C747-80CB-F02C480560FF}" presName="Name37" presStyleLbl="parChTrans1D3" presStyleIdx="1" presStyleCnt="2"/>
      <dgm:spPr/>
    </dgm:pt>
    <dgm:pt modelId="{DA3E1792-AAC0-084C-9ECC-155C3C4A8274}" type="pres">
      <dgm:prSet presAssocID="{6448E146-74B6-0741-8D70-DBE90DFB216B}" presName="hierRoot2" presStyleCnt="0">
        <dgm:presLayoutVars>
          <dgm:hierBranch val="init"/>
        </dgm:presLayoutVars>
      </dgm:prSet>
      <dgm:spPr/>
    </dgm:pt>
    <dgm:pt modelId="{C64B92B1-F6F7-D544-9C81-C0EB53C22376}" type="pres">
      <dgm:prSet presAssocID="{6448E146-74B6-0741-8D70-DBE90DFB216B}" presName="rootComposite" presStyleCnt="0"/>
      <dgm:spPr/>
    </dgm:pt>
    <dgm:pt modelId="{63CB44EF-5D92-D14E-9057-BE416BCC5E7E}" type="pres">
      <dgm:prSet presAssocID="{6448E146-74B6-0741-8D70-DBE90DFB216B}" presName="rootText" presStyleLbl="node3" presStyleIdx="1" presStyleCnt="2">
        <dgm:presLayoutVars>
          <dgm:chPref val="3"/>
        </dgm:presLayoutVars>
      </dgm:prSet>
      <dgm:spPr/>
    </dgm:pt>
    <dgm:pt modelId="{375AA1D4-098E-FD46-A456-45DF5BB081F1}" type="pres">
      <dgm:prSet presAssocID="{6448E146-74B6-0741-8D70-DBE90DFB216B}" presName="rootConnector" presStyleLbl="node3" presStyleIdx="1" presStyleCnt="2"/>
      <dgm:spPr/>
    </dgm:pt>
    <dgm:pt modelId="{58E125A1-F80B-A44E-B1B1-4FE0CBEE3A29}" type="pres">
      <dgm:prSet presAssocID="{6448E146-74B6-0741-8D70-DBE90DFB216B}" presName="hierChild4" presStyleCnt="0"/>
      <dgm:spPr/>
    </dgm:pt>
    <dgm:pt modelId="{D0559F66-C4B0-3548-AADE-3682DF0E6686}" type="pres">
      <dgm:prSet presAssocID="{6448E146-74B6-0741-8D70-DBE90DFB216B}" presName="hierChild5" presStyleCnt="0"/>
      <dgm:spPr/>
    </dgm:pt>
    <dgm:pt modelId="{5CFA74C3-4F5E-1749-80B1-69E9AABEE341}" type="pres">
      <dgm:prSet presAssocID="{30F64A5A-9A72-5A4F-866B-351E22B3FC42}" presName="hierChild5" presStyleCnt="0"/>
      <dgm:spPr/>
    </dgm:pt>
    <dgm:pt modelId="{DF2DDB5F-72AF-FE45-A3AE-5F2DD8749D7A}" type="pres">
      <dgm:prSet presAssocID="{1C70F302-ACE5-1344-99E5-812A4E4C0FFB}" presName="hierChild3" presStyleCnt="0"/>
      <dgm:spPr/>
    </dgm:pt>
  </dgm:ptLst>
  <dgm:cxnLst>
    <dgm:cxn modelId="{4984640B-0476-8042-97C4-6B8D4E517A8C}" srcId="{A2851295-DAC9-FC4F-B0D3-6D9A2C20BA8E}" destId="{1C70F302-ACE5-1344-99E5-812A4E4C0FFB}" srcOrd="0" destOrd="0" parTransId="{2B3D7354-807A-B045-A09D-60E5748CF7E9}" sibTransId="{D262A931-D9E1-C346-B189-71C0B91F2E49}"/>
    <dgm:cxn modelId="{5B4ECB0E-A19C-5944-9E7D-B2B27ED55CAE}" type="presOf" srcId="{08E786CA-C078-C84D-A485-2C626C460A3E}" destId="{15ABD1F5-7409-524E-86F5-6A6629AB1F0D}" srcOrd="0" destOrd="0" presId="urn:microsoft.com/office/officeart/2005/8/layout/orgChart1"/>
    <dgm:cxn modelId="{D580FB0F-E4ED-8C44-BD41-E902739A8436}" type="presOf" srcId="{30F64A5A-9A72-5A4F-866B-351E22B3FC42}" destId="{DEAD9866-7A5E-384A-8AD1-B46445CF91AF}" srcOrd="0" destOrd="0" presId="urn:microsoft.com/office/officeart/2005/8/layout/orgChart1"/>
    <dgm:cxn modelId="{3B8AFE17-A6F4-6946-85DB-E3A3DEA5217F}" type="presOf" srcId="{ACAC832A-20D9-6947-A5AD-AF4AD87991B1}" destId="{8B241BA4-78E8-1244-A151-1B59493680C1}" srcOrd="1" destOrd="0" presId="urn:microsoft.com/office/officeart/2005/8/layout/orgChart1"/>
    <dgm:cxn modelId="{C4F48218-EB9D-1F4E-848A-1FB74E034D6B}" type="presOf" srcId="{6448E146-74B6-0741-8D70-DBE90DFB216B}" destId="{63CB44EF-5D92-D14E-9057-BE416BCC5E7E}" srcOrd="0" destOrd="0" presId="urn:microsoft.com/office/officeart/2005/8/layout/orgChart1"/>
    <dgm:cxn modelId="{DD4B0020-E0AE-F94B-BE3E-2B18A012D69B}" type="presOf" srcId="{ACAC832A-20D9-6947-A5AD-AF4AD87991B1}" destId="{F7DD967A-84E9-C743-B5F6-042C4B95EA41}" srcOrd="0" destOrd="0" presId="urn:microsoft.com/office/officeart/2005/8/layout/orgChart1"/>
    <dgm:cxn modelId="{2413D825-8BBF-EE45-9B72-06D516C54319}" type="presOf" srcId="{6448E146-74B6-0741-8D70-DBE90DFB216B}" destId="{375AA1D4-098E-FD46-A456-45DF5BB081F1}" srcOrd="1" destOrd="0" presId="urn:microsoft.com/office/officeart/2005/8/layout/orgChart1"/>
    <dgm:cxn modelId="{2A3CB42E-183E-974E-A0BD-CA772DABDBCB}" type="presOf" srcId="{E5DF19BC-3819-0248-B72C-37F78AF740F8}" destId="{002B158F-5329-E44E-845F-606986A85F35}" srcOrd="0" destOrd="0" presId="urn:microsoft.com/office/officeart/2005/8/layout/orgChart1"/>
    <dgm:cxn modelId="{D0C51038-5C7E-FF41-94D7-478A6DB135AD}" srcId="{ACAC832A-20D9-6947-A5AD-AF4AD87991B1}" destId="{E5DF19BC-3819-0248-B72C-37F78AF740F8}" srcOrd="0" destOrd="0" parTransId="{8C67FA21-AFB6-4D40-B636-CF0927CAFABC}" sibTransId="{0CA3CF9B-B3D4-1C4A-8B20-6E84E2D97BEF}"/>
    <dgm:cxn modelId="{92D9BA38-5A6B-5E4E-B522-0B2472C58F18}" type="presOf" srcId="{E61F9A69-6C2A-C747-80CB-F02C480560FF}" destId="{972623F1-04E0-E245-8908-6399B418B6B7}" srcOrd="0" destOrd="0" presId="urn:microsoft.com/office/officeart/2005/8/layout/orgChart1"/>
    <dgm:cxn modelId="{4E51885B-D54E-104B-BBD0-5347E7FF2772}" type="presOf" srcId="{E5DF19BC-3819-0248-B72C-37F78AF740F8}" destId="{5B07FC4F-6ADD-5A4A-972C-4A896F6C1969}" srcOrd="1" destOrd="0" presId="urn:microsoft.com/office/officeart/2005/8/layout/orgChart1"/>
    <dgm:cxn modelId="{4DB01D63-7F8A-8B4A-8043-0F1111801B82}" type="presOf" srcId="{A2851295-DAC9-FC4F-B0D3-6D9A2C20BA8E}" destId="{89CA67A1-DC5C-1143-A4C1-4A6018B248CC}" srcOrd="0" destOrd="0" presId="urn:microsoft.com/office/officeart/2005/8/layout/orgChart1"/>
    <dgm:cxn modelId="{5FBA8D69-6BDD-5A42-844C-609615B220C7}" srcId="{1C70F302-ACE5-1344-99E5-812A4E4C0FFB}" destId="{30F64A5A-9A72-5A4F-866B-351E22B3FC42}" srcOrd="1" destOrd="0" parTransId="{93B096C5-F753-1545-9AB2-0BA06EDC41FF}" sibTransId="{5F16F0CE-90C5-E74F-80E8-9D54F278187D}"/>
    <dgm:cxn modelId="{D66FCE57-AFC9-D846-9853-673BB29E0D6F}" srcId="{30F64A5A-9A72-5A4F-866B-351E22B3FC42}" destId="{6448E146-74B6-0741-8D70-DBE90DFB216B}" srcOrd="0" destOrd="0" parTransId="{E61F9A69-6C2A-C747-80CB-F02C480560FF}" sibTransId="{9E33626A-B4DF-164A-86F6-889ADFEE3D65}"/>
    <dgm:cxn modelId="{943A7A7C-F7F9-364E-A38E-59C2A6B35DD8}" type="presOf" srcId="{1C70F302-ACE5-1344-99E5-812A4E4C0FFB}" destId="{F6246FA8-0B0F-C34D-BCDF-EB55D85B94CD}" srcOrd="0" destOrd="0" presId="urn:microsoft.com/office/officeart/2005/8/layout/orgChart1"/>
    <dgm:cxn modelId="{80CCDE86-4562-1648-995C-B29386894F7A}" type="presOf" srcId="{93B096C5-F753-1545-9AB2-0BA06EDC41FF}" destId="{6D7ECF73-84E0-AC48-A8CE-AEB2C7C71D24}" srcOrd="0" destOrd="0" presId="urn:microsoft.com/office/officeart/2005/8/layout/orgChart1"/>
    <dgm:cxn modelId="{F4A366B3-52DC-B04C-8559-E65C16A394CC}" type="presOf" srcId="{1C70F302-ACE5-1344-99E5-812A4E4C0FFB}" destId="{D46F4358-6DB7-9041-A8D3-5890F181B850}" srcOrd="1" destOrd="0" presId="urn:microsoft.com/office/officeart/2005/8/layout/orgChart1"/>
    <dgm:cxn modelId="{26EE4FD1-6A43-634D-88CD-3F201D1C9CFE}" type="presOf" srcId="{8C67FA21-AFB6-4D40-B636-CF0927CAFABC}" destId="{A5DF27C7-C441-EF47-8BBE-CB38BB25B7C8}" srcOrd="0" destOrd="0" presId="urn:microsoft.com/office/officeart/2005/8/layout/orgChart1"/>
    <dgm:cxn modelId="{6CEFD5D9-B711-D844-8508-BA38E339BC68}" srcId="{1C70F302-ACE5-1344-99E5-812A4E4C0FFB}" destId="{ACAC832A-20D9-6947-A5AD-AF4AD87991B1}" srcOrd="0" destOrd="0" parTransId="{08E786CA-C078-C84D-A485-2C626C460A3E}" sibTransId="{56BBB732-1148-AB40-92C1-4A4B8BA86FE6}"/>
    <dgm:cxn modelId="{B58D0AE7-B76F-7446-A92C-D10BC4F3F9D6}" type="presOf" srcId="{30F64A5A-9A72-5A4F-866B-351E22B3FC42}" destId="{D0B4A061-30E4-5A40-AE0F-42399EF3BEBE}" srcOrd="1" destOrd="0" presId="urn:microsoft.com/office/officeart/2005/8/layout/orgChart1"/>
    <dgm:cxn modelId="{2230A49F-E060-0D4B-9DDD-5C55EBAC8D2B}" type="presParOf" srcId="{89CA67A1-DC5C-1143-A4C1-4A6018B248CC}" destId="{5888A7CA-2FE7-BA4B-8EC7-4696EF396B9F}" srcOrd="0" destOrd="0" presId="urn:microsoft.com/office/officeart/2005/8/layout/orgChart1"/>
    <dgm:cxn modelId="{0047D09A-7D86-AD42-A0A9-8E6FBA96F03C}" type="presParOf" srcId="{5888A7CA-2FE7-BA4B-8EC7-4696EF396B9F}" destId="{0CA2AF87-D158-4249-A951-939222594852}" srcOrd="0" destOrd="0" presId="urn:microsoft.com/office/officeart/2005/8/layout/orgChart1"/>
    <dgm:cxn modelId="{90D35366-D61E-4F4E-BC77-07FE1B411D87}" type="presParOf" srcId="{0CA2AF87-D158-4249-A951-939222594852}" destId="{F6246FA8-0B0F-C34D-BCDF-EB55D85B94CD}" srcOrd="0" destOrd="0" presId="urn:microsoft.com/office/officeart/2005/8/layout/orgChart1"/>
    <dgm:cxn modelId="{77F74FEE-FCFC-9E4D-AB8D-06367E16B6CE}" type="presParOf" srcId="{0CA2AF87-D158-4249-A951-939222594852}" destId="{D46F4358-6DB7-9041-A8D3-5890F181B850}" srcOrd="1" destOrd="0" presId="urn:microsoft.com/office/officeart/2005/8/layout/orgChart1"/>
    <dgm:cxn modelId="{45C40166-C1C1-B64A-A0DB-1A0B591E185B}" type="presParOf" srcId="{5888A7CA-2FE7-BA4B-8EC7-4696EF396B9F}" destId="{1296919A-0A8F-254D-B9C2-32A12F7265F5}" srcOrd="1" destOrd="0" presId="urn:microsoft.com/office/officeart/2005/8/layout/orgChart1"/>
    <dgm:cxn modelId="{CD36F4ED-045D-264A-8A69-7CAE32AAF640}" type="presParOf" srcId="{1296919A-0A8F-254D-B9C2-32A12F7265F5}" destId="{15ABD1F5-7409-524E-86F5-6A6629AB1F0D}" srcOrd="0" destOrd="0" presId="urn:microsoft.com/office/officeart/2005/8/layout/orgChart1"/>
    <dgm:cxn modelId="{7D806EA3-F60A-C141-A4DD-680FA6F45950}" type="presParOf" srcId="{1296919A-0A8F-254D-B9C2-32A12F7265F5}" destId="{5F203D1F-E7E2-DA40-80A6-AA484D70FC70}" srcOrd="1" destOrd="0" presId="urn:microsoft.com/office/officeart/2005/8/layout/orgChart1"/>
    <dgm:cxn modelId="{BA4B17A5-2EBC-754A-A2E5-D92065B8355B}" type="presParOf" srcId="{5F203D1F-E7E2-DA40-80A6-AA484D70FC70}" destId="{5ECDE1FF-A667-654D-9EB2-47BE069CD927}" srcOrd="0" destOrd="0" presId="urn:microsoft.com/office/officeart/2005/8/layout/orgChart1"/>
    <dgm:cxn modelId="{DA1A0DCF-DCCC-1F48-9045-D8B61DBAB75B}" type="presParOf" srcId="{5ECDE1FF-A667-654D-9EB2-47BE069CD927}" destId="{F7DD967A-84E9-C743-B5F6-042C4B95EA41}" srcOrd="0" destOrd="0" presId="urn:microsoft.com/office/officeart/2005/8/layout/orgChart1"/>
    <dgm:cxn modelId="{8D6688E8-64CF-5F4F-86D5-FA3DAE4226FE}" type="presParOf" srcId="{5ECDE1FF-A667-654D-9EB2-47BE069CD927}" destId="{8B241BA4-78E8-1244-A151-1B59493680C1}" srcOrd="1" destOrd="0" presId="urn:microsoft.com/office/officeart/2005/8/layout/orgChart1"/>
    <dgm:cxn modelId="{5BFE7822-10C1-D64F-9D2B-90D0EBBCB9D7}" type="presParOf" srcId="{5F203D1F-E7E2-DA40-80A6-AA484D70FC70}" destId="{37D33972-950A-A24F-ACE0-A201D313E0E4}" srcOrd="1" destOrd="0" presId="urn:microsoft.com/office/officeart/2005/8/layout/orgChart1"/>
    <dgm:cxn modelId="{9FEE9940-1DF6-B742-B01D-21B997AD5C9A}" type="presParOf" srcId="{37D33972-950A-A24F-ACE0-A201D313E0E4}" destId="{A5DF27C7-C441-EF47-8BBE-CB38BB25B7C8}" srcOrd="0" destOrd="0" presId="urn:microsoft.com/office/officeart/2005/8/layout/orgChart1"/>
    <dgm:cxn modelId="{78147C23-3F6B-8543-93E2-02D0061447EF}" type="presParOf" srcId="{37D33972-950A-A24F-ACE0-A201D313E0E4}" destId="{20CFC405-9CD2-C342-8ABA-DF7FE1DEA155}" srcOrd="1" destOrd="0" presId="urn:microsoft.com/office/officeart/2005/8/layout/orgChart1"/>
    <dgm:cxn modelId="{4F5F3958-D095-204E-839C-5C9ECBFAECEA}" type="presParOf" srcId="{20CFC405-9CD2-C342-8ABA-DF7FE1DEA155}" destId="{A7A862E4-3CA3-D043-89D5-7632114050A2}" srcOrd="0" destOrd="0" presId="urn:microsoft.com/office/officeart/2005/8/layout/orgChart1"/>
    <dgm:cxn modelId="{B23D1954-E9B7-E244-BAD4-652C340EA137}" type="presParOf" srcId="{A7A862E4-3CA3-D043-89D5-7632114050A2}" destId="{002B158F-5329-E44E-845F-606986A85F35}" srcOrd="0" destOrd="0" presId="urn:microsoft.com/office/officeart/2005/8/layout/orgChart1"/>
    <dgm:cxn modelId="{EB5F32BA-98DA-3C4F-9A90-16A90B91E13B}" type="presParOf" srcId="{A7A862E4-3CA3-D043-89D5-7632114050A2}" destId="{5B07FC4F-6ADD-5A4A-972C-4A896F6C1969}" srcOrd="1" destOrd="0" presId="urn:microsoft.com/office/officeart/2005/8/layout/orgChart1"/>
    <dgm:cxn modelId="{3BFB8DF7-9930-1D4C-BADA-4C20A7BFF9A0}" type="presParOf" srcId="{20CFC405-9CD2-C342-8ABA-DF7FE1DEA155}" destId="{5ECCDAF6-F0ED-6A48-A2E3-1517C0CFCBCF}" srcOrd="1" destOrd="0" presId="urn:microsoft.com/office/officeart/2005/8/layout/orgChart1"/>
    <dgm:cxn modelId="{DF9405BA-BC6D-A04A-8C71-7CF21F2AE1C9}" type="presParOf" srcId="{20CFC405-9CD2-C342-8ABA-DF7FE1DEA155}" destId="{1AAF5900-8084-FE40-AC68-C57072197B3D}" srcOrd="2" destOrd="0" presId="urn:microsoft.com/office/officeart/2005/8/layout/orgChart1"/>
    <dgm:cxn modelId="{D70A3618-C182-D74A-AC92-2257906EE5CA}" type="presParOf" srcId="{5F203D1F-E7E2-DA40-80A6-AA484D70FC70}" destId="{5B2A73AC-00C7-324B-B0BF-C38C8F82C417}" srcOrd="2" destOrd="0" presId="urn:microsoft.com/office/officeart/2005/8/layout/orgChart1"/>
    <dgm:cxn modelId="{F55CDF4D-22EF-C84F-ABE7-842D1222885E}" type="presParOf" srcId="{1296919A-0A8F-254D-B9C2-32A12F7265F5}" destId="{6D7ECF73-84E0-AC48-A8CE-AEB2C7C71D24}" srcOrd="2" destOrd="0" presId="urn:microsoft.com/office/officeart/2005/8/layout/orgChart1"/>
    <dgm:cxn modelId="{C4FBA7C2-1139-F343-8575-3F8988A23A38}" type="presParOf" srcId="{1296919A-0A8F-254D-B9C2-32A12F7265F5}" destId="{5DF4F593-F360-0B47-A9C9-25438F8558B0}" srcOrd="3" destOrd="0" presId="urn:microsoft.com/office/officeart/2005/8/layout/orgChart1"/>
    <dgm:cxn modelId="{B83F4475-F5A6-8E4B-8419-A1FBF5AEB15A}" type="presParOf" srcId="{5DF4F593-F360-0B47-A9C9-25438F8558B0}" destId="{CDC3A389-99FC-DB48-B6CB-D7D1314AAC48}" srcOrd="0" destOrd="0" presId="urn:microsoft.com/office/officeart/2005/8/layout/orgChart1"/>
    <dgm:cxn modelId="{0D0597C7-2501-D247-98DC-79DA93AE0C43}" type="presParOf" srcId="{CDC3A389-99FC-DB48-B6CB-D7D1314AAC48}" destId="{DEAD9866-7A5E-384A-8AD1-B46445CF91AF}" srcOrd="0" destOrd="0" presId="urn:microsoft.com/office/officeart/2005/8/layout/orgChart1"/>
    <dgm:cxn modelId="{6D6A69EC-F08A-4941-84E5-C370A9B6576D}" type="presParOf" srcId="{CDC3A389-99FC-DB48-B6CB-D7D1314AAC48}" destId="{D0B4A061-30E4-5A40-AE0F-42399EF3BEBE}" srcOrd="1" destOrd="0" presId="urn:microsoft.com/office/officeart/2005/8/layout/orgChart1"/>
    <dgm:cxn modelId="{846B5112-3D19-5E47-A3C1-D0EC8C349412}" type="presParOf" srcId="{5DF4F593-F360-0B47-A9C9-25438F8558B0}" destId="{6E46B7C9-9B68-A44A-90C3-24348084F729}" srcOrd="1" destOrd="0" presId="urn:microsoft.com/office/officeart/2005/8/layout/orgChart1"/>
    <dgm:cxn modelId="{40EFC94D-FEC2-FF48-9DB1-5C73534B468F}" type="presParOf" srcId="{6E46B7C9-9B68-A44A-90C3-24348084F729}" destId="{972623F1-04E0-E245-8908-6399B418B6B7}" srcOrd="0" destOrd="0" presId="urn:microsoft.com/office/officeart/2005/8/layout/orgChart1"/>
    <dgm:cxn modelId="{4586DE8C-FB3F-C44D-835D-BF9E11904889}" type="presParOf" srcId="{6E46B7C9-9B68-A44A-90C3-24348084F729}" destId="{DA3E1792-AAC0-084C-9ECC-155C3C4A8274}" srcOrd="1" destOrd="0" presId="urn:microsoft.com/office/officeart/2005/8/layout/orgChart1"/>
    <dgm:cxn modelId="{C6A9DFDB-F975-6144-8DB4-1ACE2871C3E9}" type="presParOf" srcId="{DA3E1792-AAC0-084C-9ECC-155C3C4A8274}" destId="{C64B92B1-F6F7-D544-9C81-C0EB53C22376}" srcOrd="0" destOrd="0" presId="urn:microsoft.com/office/officeart/2005/8/layout/orgChart1"/>
    <dgm:cxn modelId="{922C097D-A06A-FA49-A1F2-2E892C4D0B04}" type="presParOf" srcId="{C64B92B1-F6F7-D544-9C81-C0EB53C22376}" destId="{63CB44EF-5D92-D14E-9057-BE416BCC5E7E}" srcOrd="0" destOrd="0" presId="urn:microsoft.com/office/officeart/2005/8/layout/orgChart1"/>
    <dgm:cxn modelId="{38E2495D-3C9D-9B44-810E-CFE4FC6FCA63}" type="presParOf" srcId="{C64B92B1-F6F7-D544-9C81-C0EB53C22376}" destId="{375AA1D4-098E-FD46-A456-45DF5BB081F1}" srcOrd="1" destOrd="0" presId="urn:microsoft.com/office/officeart/2005/8/layout/orgChart1"/>
    <dgm:cxn modelId="{CDE81E86-D845-4341-8316-339E54D35A5A}" type="presParOf" srcId="{DA3E1792-AAC0-084C-9ECC-155C3C4A8274}" destId="{58E125A1-F80B-A44E-B1B1-4FE0CBEE3A29}" srcOrd="1" destOrd="0" presId="urn:microsoft.com/office/officeart/2005/8/layout/orgChart1"/>
    <dgm:cxn modelId="{6E5A4EDA-07B3-B04E-9285-3B1E42BF9C09}" type="presParOf" srcId="{DA3E1792-AAC0-084C-9ECC-155C3C4A8274}" destId="{D0559F66-C4B0-3548-AADE-3682DF0E6686}" srcOrd="2" destOrd="0" presId="urn:microsoft.com/office/officeart/2005/8/layout/orgChart1"/>
    <dgm:cxn modelId="{A04F448E-7204-A748-81BC-17FB3B6C706B}" type="presParOf" srcId="{5DF4F593-F360-0B47-A9C9-25438F8558B0}" destId="{5CFA74C3-4F5E-1749-80B1-69E9AABEE341}" srcOrd="2" destOrd="0" presId="urn:microsoft.com/office/officeart/2005/8/layout/orgChart1"/>
    <dgm:cxn modelId="{56241C3A-D43B-0D4E-B423-F5D59DF701F1}" type="presParOf" srcId="{5888A7CA-2FE7-BA4B-8EC7-4696EF396B9F}" destId="{DF2DDB5F-72AF-FE45-A3AE-5F2DD8749D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FC1060A-01DA-A743-A1C1-27D68FBA926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574981-C0A8-F14D-9212-6287BAD28F5B}">
      <dgm:prSet/>
      <dgm:spPr/>
      <dgm:t>
        <a:bodyPr/>
        <a:lstStyle/>
        <a:p>
          <a:pPr rtl="0"/>
          <a:r>
            <a:rPr lang="en-US"/>
            <a:t>Sayda is a 25-year-old woman who comes in for an itchy eruption that began two weeks ago.</a:t>
          </a:r>
        </a:p>
      </dgm:t>
    </dgm:pt>
    <dgm:pt modelId="{CDA1AB8A-1E93-544C-8157-E65B3CA08790}" type="parTrans" cxnId="{E2ED08BF-AA9C-4942-A662-15DC541F8860}">
      <dgm:prSet/>
      <dgm:spPr/>
      <dgm:t>
        <a:bodyPr/>
        <a:lstStyle/>
        <a:p>
          <a:endParaRPr lang="en-US"/>
        </a:p>
      </dgm:t>
    </dgm:pt>
    <dgm:pt modelId="{37A4115D-DF03-AB45-B1E8-F8BC36743A3D}" type="sibTrans" cxnId="{E2ED08BF-AA9C-4942-A662-15DC541F8860}">
      <dgm:prSet/>
      <dgm:spPr/>
      <dgm:t>
        <a:bodyPr/>
        <a:lstStyle/>
        <a:p>
          <a:endParaRPr lang="en-US"/>
        </a:p>
      </dgm:t>
    </dgm:pt>
    <dgm:pt modelId="{69DC2A56-2C3C-9D48-8B7C-AD3D0BD84A7D}">
      <dgm:prSet/>
      <dgm:spPr/>
      <dgm:t>
        <a:bodyPr/>
        <a:lstStyle/>
        <a:p>
          <a:pPr rtl="0"/>
          <a:r>
            <a:rPr lang="en-US"/>
            <a:t>She is 20 weeks pregnant with her second child. Her previous pregnancy was unremarkable.</a:t>
          </a:r>
        </a:p>
      </dgm:t>
    </dgm:pt>
    <dgm:pt modelId="{70856078-7FC9-3B45-A5B7-3470ED563F89}" type="parTrans" cxnId="{37621B3F-5634-134F-B44F-CFF03D9AD70F}">
      <dgm:prSet/>
      <dgm:spPr/>
      <dgm:t>
        <a:bodyPr/>
        <a:lstStyle/>
        <a:p>
          <a:endParaRPr lang="en-US"/>
        </a:p>
      </dgm:t>
    </dgm:pt>
    <dgm:pt modelId="{057E413D-F87E-4747-80B8-A3F5F9339B2D}" type="sibTrans" cxnId="{37621B3F-5634-134F-B44F-CFF03D9AD70F}">
      <dgm:prSet/>
      <dgm:spPr/>
      <dgm:t>
        <a:bodyPr/>
        <a:lstStyle/>
        <a:p>
          <a:endParaRPr lang="en-US"/>
        </a:p>
      </dgm:t>
    </dgm:pt>
    <dgm:pt modelId="{5072D037-10EE-824E-9E81-1B54816917A4}">
      <dgm:prSet/>
      <dgm:spPr/>
      <dgm:t>
        <a:bodyPr/>
        <a:lstStyle/>
        <a:p>
          <a:pPr rtl="0"/>
          <a:r>
            <a:rPr lang="en-US"/>
            <a:t>She is healthy and has no history of atopy.</a:t>
          </a:r>
        </a:p>
      </dgm:t>
    </dgm:pt>
    <dgm:pt modelId="{8A453D6F-4E56-D74D-8057-4C67561CD55A}" type="parTrans" cxnId="{37CED917-0683-DB41-9EA1-6395A5C282BE}">
      <dgm:prSet/>
      <dgm:spPr/>
      <dgm:t>
        <a:bodyPr/>
        <a:lstStyle/>
        <a:p>
          <a:endParaRPr lang="en-US"/>
        </a:p>
      </dgm:t>
    </dgm:pt>
    <dgm:pt modelId="{82F17557-D669-B845-A084-EDD1C77F2001}" type="sibTrans" cxnId="{37CED917-0683-DB41-9EA1-6395A5C282BE}">
      <dgm:prSet/>
      <dgm:spPr/>
      <dgm:t>
        <a:bodyPr/>
        <a:lstStyle/>
        <a:p>
          <a:pPr rtl="0"/>
          <a:endParaRPr lang="en-US"/>
        </a:p>
      </dgm:t>
    </dgm:pt>
    <dgm:pt modelId="{76435E85-83D8-DB4F-B365-1276C0B00F2E}" type="pres">
      <dgm:prSet presAssocID="{9FC1060A-01DA-A743-A1C1-27D68FBA9263}" presName="linear" presStyleCnt="0">
        <dgm:presLayoutVars>
          <dgm:animLvl val="lvl"/>
          <dgm:resizeHandles val="exact"/>
        </dgm:presLayoutVars>
      </dgm:prSet>
      <dgm:spPr/>
    </dgm:pt>
    <dgm:pt modelId="{55E6DBC7-5AFE-D348-9E57-C5BF7893B455}" type="pres">
      <dgm:prSet presAssocID="{09574981-C0A8-F14D-9212-6287BAD28F5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9E834DD-7D9C-1342-8258-20F0EB470E1A}" type="pres">
      <dgm:prSet presAssocID="{37A4115D-DF03-AB45-B1E8-F8BC36743A3D}" presName="spacer" presStyleCnt="0"/>
      <dgm:spPr/>
    </dgm:pt>
    <dgm:pt modelId="{E1D6DEAC-BC2D-0948-9C77-70D0EDD88AFB}" type="pres">
      <dgm:prSet presAssocID="{69DC2A56-2C3C-9D48-8B7C-AD3D0BD84A7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1446809-869E-5A49-8A0E-FBD97F75473A}" type="pres">
      <dgm:prSet presAssocID="{057E413D-F87E-4747-80B8-A3F5F9339B2D}" presName="spacer" presStyleCnt="0"/>
      <dgm:spPr/>
    </dgm:pt>
    <dgm:pt modelId="{1E86A5F2-ACC9-2246-9281-0ACB50991084}" type="pres">
      <dgm:prSet presAssocID="{5072D037-10EE-824E-9E81-1B54816917A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7CED917-0683-DB41-9EA1-6395A5C282BE}" srcId="{9FC1060A-01DA-A743-A1C1-27D68FBA9263}" destId="{5072D037-10EE-824E-9E81-1B54816917A4}" srcOrd="2" destOrd="0" parTransId="{8A453D6F-4E56-D74D-8057-4C67561CD55A}" sibTransId="{82F17557-D669-B845-A084-EDD1C77F2001}"/>
    <dgm:cxn modelId="{74766132-2E4A-C74F-A58B-87A65DCEC2E4}" type="presOf" srcId="{9FC1060A-01DA-A743-A1C1-27D68FBA9263}" destId="{76435E85-83D8-DB4F-B365-1276C0B00F2E}" srcOrd="0" destOrd="0" presId="urn:microsoft.com/office/officeart/2005/8/layout/vList2"/>
    <dgm:cxn modelId="{37621B3F-5634-134F-B44F-CFF03D9AD70F}" srcId="{9FC1060A-01DA-A743-A1C1-27D68FBA9263}" destId="{69DC2A56-2C3C-9D48-8B7C-AD3D0BD84A7D}" srcOrd="1" destOrd="0" parTransId="{70856078-7FC9-3B45-A5B7-3470ED563F89}" sibTransId="{057E413D-F87E-4747-80B8-A3F5F9339B2D}"/>
    <dgm:cxn modelId="{F0A29244-FF36-7344-8055-2B3FA331F641}" type="presOf" srcId="{69DC2A56-2C3C-9D48-8B7C-AD3D0BD84A7D}" destId="{E1D6DEAC-BC2D-0948-9C77-70D0EDD88AFB}" srcOrd="0" destOrd="0" presId="urn:microsoft.com/office/officeart/2005/8/layout/vList2"/>
    <dgm:cxn modelId="{84D59193-4A00-8546-BBB5-C7F3AA1064E1}" type="presOf" srcId="{09574981-C0A8-F14D-9212-6287BAD28F5B}" destId="{55E6DBC7-5AFE-D348-9E57-C5BF7893B455}" srcOrd="0" destOrd="0" presId="urn:microsoft.com/office/officeart/2005/8/layout/vList2"/>
    <dgm:cxn modelId="{E2ED08BF-AA9C-4942-A662-15DC541F8860}" srcId="{9FC1060A-01DA-A743-A1C1-27D68FBA9263}" destId="{09574981-C0A8-F14D-9212-6287BAD28F5B}" srcOrd="0" destOrd="0" parTransId="{CDA1AB8A-1E93-544C-8157-E65B3CA08790}" sibTransId="{37A4115D-DF03-AB45-B1E8-F8BC36743A3D}"/>
    <dgm:cxn modelId="{8FAEF4FB-5884-E54F-9066-0C998EF0455C}" type="presOf" srcId="{5072D037-10EE-824E-9E81-1B54816917A4}" destId="{1E86A5F2-ACC9-2246-9281-0ACB50991084}" srcOrd="0" destOrd="0" presId="urn:microsoft.com/office/officeart/2005/8/layout/vList2"/>
    <dgm:cxn modelId="{B36BDC45-1C60-BE4A-ADEC-F6D3E90611DF}" type="presParOf" srcId="{76435E85-83D8-DB4F-B365-1276C0B00F2E}" destId="{55E6DBC7-5AFE-D348-9E57-C5BF7893B455}" srcOrd="0" destOrd="0" presId="urn:microsoft.com/office/officeart/2005/8/layout/vList2"/>
    <dgm:cxn modelId="{749D4AD9-136B-6E43-A7E4-979B30E101AC}" type="presParOf" srcId="{76435E85-83D8-DB4F-B365-1276C0B00F2E}" destId="{69E834DD-7D9C-1342-8258-20F0EB470E1A}" srcOrd="1" destOrd="0" presId="urn:microsoft.com/office/officeart/2005/8/layout/vList2"/>
    <dgm:cxn modelId="{D8AAEC92-313E-0E46-BFC7-48F85C4EDE70}" type="presParOf" srcId="{76435E85-83D8-DB4F-B365-1276C0B00F2E}" destId="{E1D6DEAC-BC2D-0948-9C77-70D0EDD88AFB}" srcOrd="2" destOrd="0" presId="urn:microsoft.com/office/officeart/2005/8/layout/vList2"/>
    <dgm:cxn modelId="{A6389836-B499-C342-905C-73CD54527216}" type="presParOf" srcId="{76435E85-83D8-DB4F-B365-1276C0B00F2E}" destId="{F1446809-869E-5A49-8A0E-FBD97F75473A}" srcOrd="3" destOrd="0" presId="urn:microsoft.com/office/officeart/2005/8/layout/vList2"/>
    <dgm:cxn modelId="{56686028-8F6B-AB41-BF66-B20FEB8462AA}" type="presParOf" srcId="{76435E85-83D8-DB4F-B365-1276C0B00F2E}" destId="{1E86A5F2-ACC9-2246-9281-0ACB509910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474B6EA-5361-0541-A405-B7C6944E7F1F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EEC91-6EA6-7A4E-9E57-EDF4DC61C43A}">
      <dgm:prSet/>
      <dgm:spPr/>
      <dgm:t>
        <a:bodyPr/>
        <a:lstStyle/>
        <a:p>
          <a:pPr rtl="0"/>
          <a:r>
            <a:rPr lang="en-US" dirty="0"/>
            <a:t>Atopic eruption of pregnancy is a term that encompasses other pruritic inflammatory dermatoses which appear or worsen during pregnancy:</a:t>
          </a:r>
        </a:p>
      </dgm:t>
    </dgm:pt>
    <dgm:pt modelId="{D8F620C1-6C1E-214F-9464-180C15566351}" type="parTrans" cxnId="{52D3DA56-DDCE-054A-8AE9-C1CAFF786E75}">
      <dgm:prSet/>
      <dgm:spPr/>
      <dgm:t>
        <a:bodyPr/>
        <a:lstStyle/>
        <a:p>
          <a:endParaRPr lang="en-US"/>
        </a:p>
      </dgm:t>
    </dgm:pt>
    <dgm:pt modelId="{8528A5FF-0849-CD4B-89DB-3E6FFD36A7A9}" type="sibTrans" cxnId="{52D3DA56-DDCE-054A-8AE9-C1CAFF786E75}">
      <dgm:prSet/>
      <dgm:spPr/>
      <dgm:t>
        <a:bodyPr/>
        <a:lstStyle/>
        <a:p>
          <a:endParaRPr lang="en-US"/>
        </a:p>
      </dgm:t>
    </dgm:pt>
    <dgm:pt modelId="{61400B76-CADF-D446-848E-570ADC2FB2A7}">
      <dgm:prSet/>
      <dgm:spPr/>
      <dgm:t>
        <a:bodyPr/>
        <a:lstStyle/>
        <a:p>
          <a:pPr rtl="0"/>
          <a:r>
            <a:rPr lang="en-US" dirty="0"/>
            <a:t>Atopic dermatitis in pregnancy</a:t>
          </a:r>
        </a:p>
      </dgm:t>
    </dgm:pt>
    <dgm:pt modelId="{EA6EE5F9-012B-AD4C-ACDE-89205CDD1A84}" type="parTrans" cxnId="{1AFFFC98-6962-F248-BA4C-0F475EA2DFFD}">
      <dgm:prSet/>
      <dgm:spPr/>
      <dgm:t>
        <a:bodyPr/>
        <a:lstStyle/>
        <a:p>
          <a:endParaRPr lang="en-US"/>
        </a:p>
      </dgm:t>
    </dgm:pt>
    <dgm:pt modelId="{42C1EE05-43CD-BE47-9A2E-396F30E351CB}" type="sibTrans" cxnId="{1AFFFC98-6962-F248-BA4C-0F475EA2DFFD}">
      <dgm:prSet/>
      <dgm:spPr/>
      <dgm:t>
        <a:bodyPr/>
        <a:lstStyle/>
        <a:p>
          <a:endParaRPr lang="en-US"/>
        </a:p>
      </dgm:t>
    </dgm:pt>
    <dgm:pt modelId="{98F5EA46-DCA5-8042-837A-158421ABBD9E}">
      <dgm:prSet/>
      <dgm:spPr/>
      <dgm:t>
        <a:bodyPr/>
        <a:lstStyle/>
        <a:p>
          <a:pPr rtl="0"/>
          <a:r>
            <a:rPr lang="en-US" dirty="0" err="1"/>
            <a:t>Prurigo</a:t>
          </a:r>
          <a:r>
            <a:rPr lang="en-US" dirty="0"/>
            <a:t> of pregnancy (Besnier) </a:t>
          </a:r>
        </a:p>
        <a:p>
          <a:pPr rtl="0"/>
          <a:r>
            <a:rPr lang="en-US" dirty="0"/>
            <a:t>-</a:t>
          </a:r>
          <a:r>
            <a:rPr lang="en-US" dirty="0" err="1"/>
            <a:t>Prurigo</a:t>
          </a:r>
          <a:r>
            <a:rPr lang="en-US" dirty="0"/>
            <a:t> = intensely itchy papules</a:t>
          </a:r>
        </a:p>
      </dgm:t>
    </dgm:pt>
    <dgm:pt modelId="{41EC72CE-D35F-6545-B849-D3390B3AADB8}" type="parTrans" cxnId="{195A5194-C454-F344-806A-C0B73229ADE5}">
      <dgm:prSet/>
      <dgm:spPr/>
      <dgm:t>
        <a:bodyPr/>
        <a:lstStyle/>
        <a:p>
          <a:endParaRPr lang="en-US"/>
        </a:p>
      </dgm:t>
    </dgm:pt>
    <dgm:pt modelId="{FBA4D3C5-C44D-AC4F-BB9C-4A0045DAB56D}" type="sibTrans" cxnId="{195A5194-C454-F344-806A-C0B73229ADE5}">
      <dgm:prSet/>
      <dgm:spPr/>
      <dgm:t>
        <a:bodyPr/>
        <a:lstStyle/>
        <a:p>
          <a:endParaRPr lang="en-US"/>
        </a:p>
      </dgm:t>
    </dgm:pt>
    <dgm:pt modelId="{1B46AF0A-14D0-1A4F-BE96-F9221124D0AE}">
      <dgm:prSet/>
      <dgm:spPr/>
      <dgm:t>
        <a:bodyPr/>
        <a:lstStyle/>
        <a:p>
          <a:pPr rtl="0"/>
          <a:r>
            <a:rPr lang="en-US" dirty="0"/>
            <a:t>Pruritic folliculitis of pregnancy</a:t>
          </a:r>
        </a:p>
      </dgm:t>
    </dgm:pt>
    <dgm:pt modelId="{CAD2B841-384E-4848-8809-B69B10BE44F2}" type="parTrans" cxnId="{3056FD19-C1AD-A048-B25F-A267CDEC1FD6}">
      <dgm:prSet/>
      <dgm:spPr/>
      <dgm:t>
        <a:bodyPr/>
        <a:lstStyle/>
        <a:p>
          <a:endParaRPr lang="en-US"/>
        </a:p>
      </dgm:t>
    </dgm:pt>
    <dgm:pt modelId="{7036718D-4869-C149-BD18-B16CECDD7641}" type="sibTrans" cxnId="{3056FD19-C1AD-A048-B25F-A267CDEC1FD6}">
      <dgm:prSet/>
      <dgm:spPr/>
      <dgm:t>
        <a:bodyPr/>
        <a:lstStyle/>
        <a:p>
          <a:endParaRPr lang="en-US"/>
        </a:p>
      </dgm:t>
    </dgm:pt>
    <dgm:pt modelId="{B4D3CC34-62AB-F547-8060-F866F5F8827C}">
      <dgm:prSet/>
      <dgm:spPr/>
      <dgm:t>
        <a:bodyPr/>
        <a:lstStyle/>
        <a:p>
          <a:pPr rtl="0"/>
          <a:r>
            <a:rPr lang="en-US"/>
            <a:t>Pruritic folliculitis = itchy inflammation around the hair follicle</a:t>
          </a:r>
        </a:p>
      </dgm:t>
    </dgm:pt>
    <dgm:pt modelId="{EDCE93ED-610D-A743-8063-39338AEB2044}" type="parTrans" cxnId="{41A923CB-7B5D-3A4A-8F48-A4BC95534BF8}">
      <dgm:prSet/>
      <dgm:spPr/>
      <dgm:t>
        <a:bodyPr/>
        <a:lstStyle/>
        <a:p>
          <a:endParaRPr lang="en-US"/>
        </a:p>
      </dgm:t>
    </dgm:pt>
    <dgm:pt modelId="{320C3005-A6F7-6A47-B913-CEB003F23DA6}" type="sibTrans" cxnId="{41A923CB-7B5D-3A4A-8F48-A4BC95534BF8}">
      <dgm:prSet/>
      <dgm:spPr/>
      <dgm:t>
        <a:bodyPr/>
        <a:lstStyle/>
        <a:p>
          <a:pPr rtl="0"/>
          <a:endParaRPr lang="en-US"/>
        </a:p>
      </dgm:t>
    </dgm:pt>
    <dgm:pt modelId="{86F15A4C-3C0A-F14F-9855-9CBBAE6CD3E3}" type="pres">
      <dgm:prSet presAssocID="{5474B6EA-5361-0541-A405-B7C6944E7F1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E11C1B-22DE-A34C-B48F-8FC655C28259}" type="pres">
      <dgm:prSet presAssocID="{CB8EEC91-6EA6-7A4E-9E57-EDF4DC61C43A}" presName="root" presStyleCnt="0"/>
      <dgm:spPr/>
    </dgm:pt>
    <dgm:pt modelId="{4F3DCD53-FCC1-6C4B-BA0F-034A6E44E45B}" type="pres">
      <dgm:prSet presAssocID="{CB8EEC91-6EA6-7A4E-9E57-EDF4DC61C43A}" presName="rootComposite" presStyleCnt="0"/>
      <dgm:spPr/>
    </dgm:pt>
    <dgm:pt modelId="{26D0420D-BC69-F24D-AB8A-5698823AC02C}" type="pres">
      <dgm:prSet presAssocID="{CB8EEC91-6EA6-7A4E-9E57-EDF4DC61C43A}" presName="rootText" presStyleLbl="node1" presStyleIdx="0" presStyleCnt="1" custScaleX="257768"/>
      <dgm:spPr/>
    </dgm:pt>
    <dgm:pt modelId="{BEBFA455-A3E8-4A41-B6A4-078AEC22468F}" type="pres">
      <dgm:prSet presAssocID="{CB8EEC91-6EA6-7A4E-9E57-EDF4DC61C43A}" presName="rootConnector" presStyleLbl="node1" presStyleIdx="0" presStyleCnt="1"/>
      <dgm:spPr/>
    </dgm:pt>
    <dgm:pt modelId="{D770D997-B435-2645-A89A-81F7D20C1358}" type="pres">
      <dgm:prSet presAssocID="{CB8EEC91-6EA6-7A4E-9E57-EDF4DC61C43A}" presName="childShape" presStyleCnt="0"/>
      <dgm:spPr/>
    </dgm:pt>
    <dgm:pt modelId="{463C0D4A-FAD6-0244-9B36-3A5B5177C830}" type="pres">
      <dgm:prSet presAssocID="{EA6EE5F9-012B-AD4C-ACDE-89205CDD1A84}" presName="Name13" presStyleLbl="parChTrans1D2" presStyleIdx="0" presStyleCnt="3"/>
      <dgm:spPr/>
    </dgm:pt>
    <dgm:pt modelId="{951E05FA-068D-2D47-B6BF-BAB421F702DF}" type="pres">
      <dgm:prSet presAssocID="{61400B76-CADF-D446-848E-570ADC2FB2A7}" presName="childText" presStyleLbl="bgAcc1" presStyleIdx="0" presStyleCnt="3" custScaleX="231467">
        <dgm:presLayoutVars>
          <dgm:bulletEnabled val="1"/>
        </dgm:presLayoutVars>
      </dgm:prSet>
      <dgm:spPr/>
    </dgm:pt>
    <dgm:pt modelId="{81A784FB-3DCC-3E45-84BE-3CA4393ADE61}" type="pres">
      <dgm:prSet presAssocID="{41EC72CE-D35F-6545-B849-D3390B3AADB8}" presName="Name13" presStyleLbl="parChTrans1D2" presStyleIdx="1" presStyleCnt="3"/>
      <dgm:spPr/>
    </dgm:pt>
    <dgm:pt modelId="{32D8CACA-D9DB-1E49-B062-42201B0261AF}" type="pres">
      <dgm:prSet presAssocID="{98F5EA46-DCA5-8042-837A-158421ABBD9E}" presName="childText" presStyleLbl="bgAcc1" presStyleIdx="1" presStyleCnt="3" custScaleX="360281">
        <dgm:presLayoutVars>
          <dgm:bulletEnabled val="1"/>
        </dgm:presLayoutVars>
      </dgm:prSet>
      <dgm:spPr/>
    </dgm:pt>
    <dgm:pt modelId="{F1EA95C9-8355-FB4B-9F8F-C16C8C575B39}" type="pres">
      <dgm:prSet presAssocID="{CAD2B841-384E-4848-8809-B69B10BE44F2}" presName="Name13" presStyleLbl="parChTrans1D2" presStyleIdx="2" presStyleCnt="3"/>
      <dgm:spPr/>
    </dgm:pt>
    <dgm:pt modelId="{24FEC506-A0D6-534F-B742-1F7D1D5D014E}" type="pres">
      <dgm:prSet presAssocID="{1B46AF0A-14D0-1A4F-BE96-F9221124D0AE}" presName="childText" presStyleLbl="bgAcc1" presStyleIdx="2" presStyleCnt="3" custScaleX="410353">
        <dgm:presLayoutVars>
          <dgm:bulletEnabled val="1"/>
        </dgm:presLayoutVars>
      </dgm:prSet>
      <dgm:spPr/>
    </dgm:pt>
  </dgm:ptLst>
  <dgm:cxnLst>
    <dgm:cxn modelId="{434A0601-84E7-0B4A-AC02-7364BF941472}" type="presOf" srcId="{1B46AF0A-14D0-1A4F-BE96-F9221124D0AE}" destId="{24FEC506-A0D6-534F-B742-1F7D1D5D014E}" srcOrd="0" destOrd="0" presId="urn:microsoft.com/office/officeart/2005/8/layout/hierarchy3"/>
    <dgm:cxn modelId="{3056FD19-C1AD-A048-B25F-A267CDEC1FD6}" srcId="{CB8EEC91-6EA6-7A4E-9E57-EDF4DC61C43A}" destId="{1B46AF0A-14D0-1A4F-BE96-F9221124D0AE}" srcOrd="2" destOrd="0" parTransId="{CAD2B841-384E-4848-8809-B69B10BE44F2}" sibTransId="{7036718D-4869-C149-BD18-B16CECDD7641}"/>
    <dgm:cxn modelId="{DCE85D20-FDE8-0548-ABCE-09B2429AB24B}" type="presOf" srcId="{CB8EEC91-6EA6-7A4E-9E57-EDF4DC61C43A}" destId="{26D0420D-BC69-F24D-AB8A-5698823AC02C}" srcOrd="0" destOrd="0" presId="urn:microsoft.com/office/officeart/2005/8/layout/hierarchy3"/>
    <dgm:cxn modelId="{7AEC2F36-230B-A44F-9E2D-B6F5F4C73595}" type="presOf" srcId="{B4D3CC34-62AB-F547-8060-F866F5F8827C}" destId="{24FEC506-A0D6-534F-B742-1F7D1D5D014E}" srcOrd="0" destOrd="1" presId="urn:microsoft.com/office/officeart/2005/8/layout/hierarchy3"/>
    <dgm:cxn modelId="{52D3DA56-DDCE-054A-8AE9-C1CAFF786E75}" srcId="{5474B6EA-5361-0541-A405-B7C6944E7F1F}" destId="{CB8EEC91-6EA6-7A4E-9E57-EDF4DC61C43A}" srcOrd="0" destOrd="0" parTransId="{D8F620C1-6C1E-214F-9464-180C15566351}" sibTransId="{8528A5FF-0849-CD4B-89DB-3E6FFD36A7A9}"/>
    <dgm:cxn modelId="{6226D877-297A-FE45-97A9-68EC59613844}" type="presOf" srcId="{41EC72CE-D35F-6545-B849-D3390B3AADB8}" destId="{81A784FB-3DCC-3E45-84BE-3CA4393ADE61}" srcOrd="0" destOrd="0" presId="urn:microsoft.com/office/officeart/2005/8/layout/hierarchy3"/>
    <dgm:cxn modelId="{B6EAA588-BF8C-2048-939B-4866B3EA8B70}" type="presOf" srcId="{EA6EE5F9-012B-AD4C-ACDE-89205CDD1A84}" destId="{463C0D4A-FAD6-0244-9B36-3A5B5177C830}" srcOrd="0" destOrd="0" presId="urn:microsoft.com/office/officeart/2005/8/layout/hierarchy3"/>
    <dgm:cxn modelId="{195A5194-C454-F344-806A-C0B73229ADE5}" srcId="{CB8EEC91-6EA6-7A4E-9E57-EDF4DC61C43A}" destId="{98F5EA46-DCA5-8042-837A-158421ABBD9E}" srcOrd="1" destOrd="0" parTransId="{41EC72CE-D35F-6545-B849-D3390B3AADB8}" sibTransId="{FBA4D3C5-C44D-AC4F-BB9C-4A0045DAB56D}"/>
    <dgm:cxn modelId="{1AFFFC98-6962-F248-BA4C-0F475EA2DFFD}" srcId="{CB8EEC91-6EA6-7A4E-9E57-EDF4DC61C43A}" destId="{61400B76-CADF-D446-848E-570ADC2FB2A7}" srcOrd="0" destOrd="0" parTransId="{EA6EE5F9-012B-AD4C-ACDE-89205CDD1A84}" sibTransId="{42C1EE05-43CD-BE47-9A2E-396F30E351CB}"/>
    <dgm:cxn modelId="{FEEA94BA-F313-1C40-A669-D6CE0FFE441C}" type="presOf" srcId="{61400B76-CADF-D446-848E-570ADC2FB2A7}" destId="{951E05FA-068D-2D47-B6BF-BAB421F702DF}" srcOrd="0" destOrd="0" presId="urn:microsoft.com/office/officeart/2005/8/layout/hierarchy3"/>
    <dgm:cxn modelId="{7252F4BE-F5F6-A74F-9E3A-C254927FF018}" type="presOf" srcId="{CAD2B841-384E-4848-8809-B69B10BE44F2}" destId="{F1EA95C9-8355-FB4B-9F8F-C16C8C575B39}" srcOrd="0" destOrd="0" presId="urn:microsoft.com/office/officeart/2005/8/layout/hierarchy3"/>
    <dgm:cxn modelId="{41A923CB-7B5D-3A4A-8F48-A4BC95534BF8}" srcId="{1B46AF0A-14D0-1A4F-BE96-F9221124D0AE}" destId="{B4D3CC34-62AB-F547-8060-F866F5F8827C}" srcOrd="0" destOrd="0" parTransId="{EDCE93ED-610D-A743-8063-39338AEB2044}" sibTransId="{320C3005-A6F7-6A47-B913-CEB003F23DA6}"/>
    <dgm:cxn modelId="{5B9620E6-7EDF-4B40-892E-9426D00ED1D3}" type="presOf" srcId="{98F5EA46-DCA5-8042-837A-158421ABBD9E}" destId="{32D8CACA-D9DB-1E49-B062-42201B0261AF}" srcOrd="0" destOrd="0" presId="urn:microsoft.com/office/officeart/2005/8/layout/hierarchy3"/>
    <dgm:cxn modelId="{C8269BEA-EDB5-6946-A37B-CB6599B87EE9}" type="presOf" srcId="{CB8EEC91-6EA6-7A4E-9E57-EDF4DC61C43A}" destId="{BEBFA455-A3E8-4A41-B6A4-078AEC22468F}" srcOrd="1" destOrd="0" presId="urn:microsoft.com/office/officeart/2005/8/layout/hierarchy3"/>
    <dgm:cxn modelId="{371592EF-16AF-3343-8BD6-48106771293C}" type="presOf" srcId="{5474B6EA-5361-0541-A405-B7C6944E7F1F}" destId="{86F15A4C-3C0A-F14F-9855-9CBBAE6CD3E3}" srcOrd="0" destOrd="0" presId="urn:microsoft.com/office/officeart/2005/8/layout/hierarchy3"/>
    <dgm:cxn modelId="{CC802638-065E-A84C-8252-F341CE200802}" type="presParOf" srcId="{86F15A4C-3C0A-F14F-9855-9CBBAE6CD3E3}" destId="{61E11C1B-22DE-A34C-B48F-8FC655C28259}" srcOrd="0" destOrd="0" presId="urn:microsoft.com/office/officeart/2005/8/layout/hierarchy3"/>
    <dgm:cxn modelId="{306F3AAA-DD7A-C04F-ACF0-9E84B8A2AF8E}" type="presParOf" srcId="{61E11C1B-22DE-A34C-B48F-8FC655C28259}" destId="{4F3DCD53-FCC1-6C4B-BA0F-034A6E44E45B}" srcOrd="0" destOrd="0" presId="urn:microsoft.com/office/officeart/2005/8/layout/hierarchy3"/>
    <dgm:cxn modelId="{5E3669FA-CA2E-2E4E-9B55-676BA36048C4}" type="presParOf" srcId="{4F3DCD53-FCC1-6C4B-BA0F-034A6E44E45B}" destId="{26D0420D-BC69-F24D-AB8A-5698823AC02C}" srcOrd="0" destOrd="0" presId="urn:microsoft.com/office/officeart/2005/8/layout/hierarchy3"/>
    <dgm:cxn modelId="{EFF56D84-31A9-AE45-9CD9-6F584A6ADCC7}" type="presParOf" srcId="{4F3DCD53-FCC1-6C4B-BA0F-034A6E44E45B}" destId="{BEBFA455-A3E8-4A41-B6A4-078AEC22468F}" srcOrd="1" destOrd="0" presId="urn:microsoft.com/office/officeart/2005/8/layout/hierarchy3"/>
    <dgm:cxn modelId="{750A17C8-9F53-6845-A046-E9A4640A9FAE}" type="presParOf" srcId="{61E11C1B-22DE-A34C-B48F-8FC655C28259}" destId="{D770D997-B435-2645-A89A-81F7D20C1358}" srcOrd="1" destOrd="0" presId="urn:microsoft.com/office/officeart/2005/8/layout/hierarchy3"/>
    <dgm:cxn modelId="{B4B35D66-1C7D-FD41-B74C-7F3A053E6FEE}" type="presParOf" srcId="{D770D997-B435-2645-A89A-81F7D20C1358}" destId="{463C0D4A-FAD6-0244-9B36-3A5B5177C830}" srcOrd="0" destOrd="0" presId="urn:microsoft.com/office/officeart/2005/8/layout/hierarchy3"/>
    <dgm:cxn modelId="{04136465-963B-3845-B620-74A4C0BC3BAB}" type="presParOf" srcId="{D770D997-B435-2645-A89A-81F7D20C1358}" destId="{951E05FA-068D-2D47-B6BF-BAB421F702DF}" srcOrd="1" destOrd="0" presId="urn:microsoft.com/office/officeart/2005/8/layout/hierarchy3"/>
    <dgm:cxn modelId="{B1B3D202-26B0-3F4C-85D8-FC4F6E37D56E}" type="presParOf" srcId="{D770D997-B435-2645-A89A-81F7D20C1358}" destId="{81A784FB-3DCC-3E45-84BE-3CA4393ADE61}" srcOrd="2" destOrd="0" presId="urn:microsoft.com/office/officeart/2005/8/layout/hierarchy3"/>
    <dgm:cxn modelId="{F5C56EC8-644C-1F49-9F92-61D54C1192DC}" type="presParOf" srcId="{D770D997-B435-2645-A89A-81F7D20C1358}" destId="{32D8CACA-D9DB-1E49-B062-42201B0261AF}" srcOrd="3" destOrd="0" presId="urn:microsoft.com/office/officeart/2005/8/layout/hierarchy3"/>
    <dgm:cxn modelId="{4171AEB5-019F-2F4A-B3A4-2EE130AB41F2}" type="presParOf" srcId="{D770D997-B435-2645-A89A-81F7D20C1358}" destId="{F1EA95C9-8355-FB4B-9F8F-C16C8C575B39}" srcOrd="4" destOrd="0" presId="urn:microsoft.com/office/officeart/2005/8/layout/hierarchy3"/>
    <dgm:cxn modelId="{AA6E0582-6B37-B14C-B608-001E9A618AB1}" type="presParOf" srcId="{D770D997-B435-2645-A89A-81F7D20C1358}" destId="{24FEC506-A0D6-534F-B742-1F7D1D5D014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0D1652E-3CDA-3345-922D-570DCEE1784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D7FEE6E-B97B-7044-9E99-EA96247B159A}">
      <dgm:prSet custT="1"/>
      <dgm:spPr/>
      <dgm:t>
        <a:bodyPr/>
        <a:lstStyle/>
        <a:p>
          <a:pPr rtl="0"/>
          <a:r>
            <a:rPr lang="en-US" sz="2400" b="1" dirty="0"/>
            <a:t>AEP is a benign disease and does not carry increased maternal or fetal risks.</a:t>
          </a:r>
        </a:p>
      </dgm:t>
    </dgm:pt>
    <dgm:pt modelId="{6C000A2F-120A-0249-AFDD-6A5FD981F8C7}" type="parTrans" cxnId="{E7938AB1-73AE-184C-A7B9-9F045B4A23E3}">
      <dgm:prSet/>
      <dgm:spPr/>
      <dgm:t>
        <a:bodyPr/>
        <a:lstStyle/>
        <a:p>
          <a:endParaRPr lang="en-US"/>
        </a:p>
      </dgm:t>
    </dgm:pt>
    <dgm:pt modelId="{D5197F50-6876-F140-98AF-6EF14F8EE824}" type="sibTrans" cxnId="{E7938AB1-73AE-184C-A7B9-9F045B4A23E3}">
      <dgm:prSet/>
      <dgm:spPr/>
      <dgm:t>
        <a:bodyPr/>
        <a:lstStyle/>
        <a:p>
          <a:endParaRPr lang="en-US"/>
        </a:p>
      </dgm:t>
    </dgm:pt>
    <dgm:pt modelId="{D60DA8A9-6891-444C-A345-E55643A1FD99}">
      <dgm:prSet custT="1"/>
      <dgm:spPr/>
      <dgm:t>
        <a:bodyPr/>
        <a:lstStyle/>
        <a:p>
          <a:pPr rtl="0"/>
          <a:r>
            <a:rPr lang="en-US" sz="2400" b="1" dirty="0"/>
            <a:t>Treatment is largely dependent on controlling the eruption with topical steroids.</a:t>
          </a:r>
        </a:p>
      </dgm:t>
    </dgm:pt>
    <dgm:pt modelId="{89C6FE88-69C1-0E48-BBF3-3657082F51A1}" type="parTrans" cxnId="{43416A97-1EB4-4243-A8A0-40FC79AD65A3}">
      <dgm:prSet/>
      <dgm:spPr/>
      <dgm:t>
        <a:bodyPr/>
        <a:lstStyle/>
        <a:p>
          <a:endParaRPr lang="en-US"/>
        </a:p>
      </dgm:t>
    </dgm:pt>
    <dgm:pt modelId="{93D675F1-0F6D-5148-8CE5-1A416AA23668}" type="sibTrans" cxnId="{43416A97-1EB4-4243-A8A0-40FC79AD65A3}">
      <dgm:prSet/>
      <dgm:spPr/>
      <dgm:t>
        <a:bodyPr/>
        <a:lstStyle/>
        <a:p>
          <a:endParaRPr lang="en-US"/>
        </a:p>
      </dgm:t>
    </dgm:pt>
    <dgm:pt modelId="{346B4054-A965-C748-9036-D59F26C4122B}">
      <dgm:prSet custT="1"/>
      <dgm:spPr/>
      <dgm:t>
        <a:bodyPr/>
        <a:lstStyle/>
        <a:p>
          <a:pPr rtl="0"/>
          <a:r>
            <a:rPr lang="en-US" sz="2400" b="1" dirty="0"/>
            <a:t>Oral steroids can be used in recalcitrant cases.</a:t>
          </a:r>
        </a:p>
      </dgm:t>
    </dgm:pt>
    <dgm:pt modelId="{5F636029-95D6-D040-BEFE-33C910BE9882}" type="parTrans" cxnId="{2916BD50-8D6C-2141-95D0-D77148731584}">
      <dgm:prSet/>
      <dgm:spPr/>
      <dgm:t>
        <a:bodyPr/>
        <a:lstStyle/>
        <a:p>
          <a:endParaRPr lang="en-US"/>
        </a:p>
      </dgm:t>
    </dgm:pt>
    <dgm:pt modelId="{DE867E70-D168-6247-86FB-EEC2E6A43773}" type="sibTrans" cxnId="{2916BD50-8D6C-2141-95D0-D77148731584}">
      <dgm:prSet/>
      <dgm:spPr/>
      <dgm:t>
        <a:bodyPr/>
        <a:lstStyle/>
        <a:p>
          <a:endParaRPr lang="en-US"/>
        </a:p>
      </dgm:t>
    </dgm:pt>
    <dgm:pt modelId="{561E0602-4907-0F4A-BC1D-74F80B97AEED}">
      <dgm:prSet custT="1"/>
      <dgm:spPr/>
      <dgm:t>
        <a:bodyPr/>
        <a:lstStyle/>
        <a:p>
          <a:pPr rtl="0"/>
          <a:r>
            <a:rPr lang="en-US" sz="2400" b="1" dirty="0"/>
            <a:t>If the eruption does not respond to topical steroids, referral to dermatology is recommended.</a:t>
          </a:r>
        </a:p>
      </dgm:t>
    </dgm:pt>
    <dgm:pt modelId="{92C2BBAB-A303-FE44-A9ED-D6A991ED9CDC}" type="parTrans" cxnId="{67EB516B-977C-CD4B-8AA0-D2883ED1BB2F}">
      <dgm:prSet/>
      <dgm:spPr/>
      <dgm:t>
        <a:bodyPr/>
        <a:lstStyle/>
        <a:p>
          <a:endParaRPr lang="en-US"/>
        </a:p>
      </dgm:t>
    </dgm:pt>
    <dgm:pt modelId="{D7AFD785-0DAD-0C4F-B358-F48C144F3574}" type="sibTrans" cxnId="{67EB516B-977C-CD4B-8AA0-D2883ED1BB2F}">
      <dgm:prSet/>
      <dgm:spPr/>
      <dgm:t>
        <a:bodyPr/>
        <a:lstStyle/>
        <a:p>
          <a:endParaRPr lang="en-US"/>
        </a:p>
      </dgm:t>
    </dgm:pt>
    <dgm:pt modelId="{85AC7120-D51D-FC47-9162-D69E5594D88C}">
      <dgm:prSet custT="1"/>
      <dgm:spPr/>
      <dgm:t>
        <a:bodyPr/>
        <a:lstStyle/>
        <a:p>
          <a:pPr rtl="0"/>
          <a:r>
            <a:rPr lang="en-US" sz="2400" b="1" dirty="0"/>
            <a:t>The eruption may persist after pregnancy as a chronic dermatitis.</a:t>
          </a:r>
        </a:p>
      </dgm:t>
    </dgm:pt>
    <dgm:pt modelId="{3DC62DAA-6325-B247-84C2-11AC7B97EBEA}" type="parTrans" cxnId="{A62EE5DA-7EE5-254F-9B2A-5DDA90A4B58E}">
      <dgm:prSet/>
      <dgm:spPr/>
      <dgm:t>
        <a:bodyPr/>
        <a:lstStyle/>
        <a:p>
          <a:endParaRPr lang="en-US"/>
        </a:p>
      </dgm:t>
    </dgm:pt>
    <dgm:pt modelId="{F45A3C0D-6375-A141-815B-5C612CD03862}" type="sibTrans" cxnId="{A62EE5DA-7EE5-254F-9B2A-5DDA90A4B58E}">
      <dgm:prSet/>
      <dgm:spPr/>
      <dgm:t>
        <a:bodyPr/>
        <a:lstStyle/>
        <a:p>
          <a:pPr rtl="0"/>
          <a:endParaRPr lang="en-US"/>
        </a:p>
      </dgm:t>
    </dgm:pt>
    <dgm:pt modelId="{C6D8B9B3-9990-AD46-8ACB-E3C1D71FC5EC}" type="pres">
      <dgm:prSet presAssocID="{40D1652E-3CDA-3345-922D-570DCEE17841}" presName="linear" presStyleCnt="0">
        <dgm:presLayoutVars>
          <dgm:animLvl val="lvl"/>
          <dgm:resizeHandles val="exact"/>
        </dgm:presLayoutVars>
      </dgm:prSet>
      <dgm:spPr/>
    </dgm:pt>
    <dgm:pt modelId="{E866DE8E-C93F-1A4D-A316-D10B81D0AE8E}" type="pres">
      <dgm:prSet presAssocID="{7D7FEE6E-B97B-7044-9E99-EA96247B159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2780D1C-4B61-2944-B211-FDF46BD50301}" type="pres">
      <dgm:prSet presAssocID="{D5197F50-6876-F140-98AF-6EF14F8EE824}" presName="spacer" presStyleCnt="0"/>
      <dgm:spPr/>
    </dgm:pt>
    <dgm:pt modelId="{1E0F2E64-F83F-7E49-A48A-23D4086D829F}" type="pres">
      <dgm:prSet presAssocID="{D60DA8A9-6891-444C-A345-E55643A1FD9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AD86E2A-3AB3-0A42-9DD0-6A7D3E36566F}" type="pres">
      <dgm:prSet presAssocID="{93D675F1-0F6D-5148-8CE5-1A416AA23668}" presName="spacer" presStyleCnt="0"/>
      <dgm:spPr/>
    </dgm:pt>
    <dgm:pt modelId="{3517768E-0943-734D-9DAC-13CF67C3D8E7}" type="pres">
      <dgm:prSet presAssocID="{346B4054-A965-C748-9036-D59F26C4122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4C9B8BB-CE1B-D64B-8930-84E6D40E69F5}" type="pres">
      <dgm:prSet presAssocID="{DE867E70-D168-6247-86FB-EEC2E6A43773}" presName="spacer" presStyleCnt="0"/>
      <dgm:spPr/>
    </dgm:pt>
    <dgm:pt modelId="{3A937232-4F06-534A-9A0F-108DF5DDFD71}" type="pres">
      <dgm:prSet presAssocID="{561E0602-4907-0F4A-BC1D-74F80B97AEE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8FD676B-11E4-7140-B1B6-D34097AED31E}" type="pres">
      <dgm:prSet presAssocID="{D7AFD785-0DAD-0C4F-B358-F48C144F3574}" presName="spacer" presStyleCnt="0"/>
      <dgm:spPr/>
    </dgm:pt>
    <dgm:pt modelId="{87E16E4F-9AFC-4043-8858-08277B05E0B0}" type="pres">
      <dgm:prSet presAssocID="{85AC7120-D51D-FC47-9162-D69E5594D88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4790B31-E657-ED4C-88E3-E0A58E10C2AE}" type="presOf" srcId="{346B4054-A965-C748-9036-D59F26C4122B}" destId="{3517768E-0943-734D-9DAC-13CF67C3D8E7}" srcOrd="0" destOrd="0" presId="urn:microsoft.com/office/officeart/2005/8/layout/vList2"/>
    <dgm:cxn modelId="{4EC73143-2150-3849-BEFC-CA562D9D999B}" type="presOf" srcId="{7D7FEE6E-B97B-7044-9E99-EA96247B159A}" destId="{E866DE8E-C93F-1A4D-A316-D10B81D0AE8E}" srcOrd="0" destOrd="0" presId="urn:microsoft.com/office/officeart/2005/8/layout/vList2"/>
    <dgm:cxn modelId="{E6C54B65-B239-4F47-8D33-5D758C34BF83}" type="presOf" srcId="{561E0602-4907-0F4A-BC1D-74F80B97AEED}" destId="{3A937232-4F06-534A-9A0F-108DF5DDFD71}" srcOrd="0" destOrd="0" presId="urn:microsoft.com/office/officeart/2005/8/layout/vList2"/>
    <dgm:cxn modelId="{9E9A1267-9AAC-814B-9094-D8C18F08526F}" type="presOf" srcId="{40D1652E-3CDA-3345-922D-570DCEE17841}" destId="{C6D8B9B3-9990-AD46-8ACB-E3C1D71FC5EC}" srcOrd="0" destOrd="0" presId="urn:microsoft.com/office/officeart/2005/8/layout/vList2"/>
    <dgm:cxn modelId="{67EB516B-977C-CD4B-8AA0-D2883ED1BB2F}" srcId="{40D1652E-3CDA-3345-922D-570DCEE17841}" destId="{561E0602-4907-0F4A-BC1D-74F80B97AEED}" srcOrd="3" destOrd="0" parTransId="{92C2BBAB-A303-FE44-A9ED-D6A991ED9CDC}" sibTransId="{D7AFD785-0DAD-0C4F-B358-F48C144F3574}"/>
    <dgm:cxn modelId="{2916BD50-8D6C-2141-95D0-D77148731584}" srcId="{40D1652E-3CDA-3345-922D-570DCEE17841}" destId="{346B4054-A965-C748-9036-D59F26C4122B}" srcOrd="2" destOrd="0" parTransId="{5F636029-95D6-D040-BEFE-33C910BE9882}" sibTransId="{DE867E70-D168-6247-86FB-EEC2E6A43773}"/>
    <dgm:cxn modelId="{43416A97-1EB4-4243-A8A0-40FC79AD65A3}" srcId="{40D1652E-3CDA-3345-922D-570DCEE17841}" destId="{D60DA8A9-6891-444C-A345-E55643A1FD99}" srcOrd="1" destOrd="0" parTransId="{89C6FE88-69C1-0E48-BBF3-3657082F51A1}" sibTransId="{93D675F1-0F6D-5148-8CE5-1A416AA23668}"/>
    <dgm:cxn modelId="{F304D79B-DF38-4047-A3F1-D8F254178A6F}" type="presOf" srcId="{85AC7120-D51D-FC47-9162-D69E5594D88C}" destId="{87E16E4F-9AFC-4043-8858-08277B05E0B0}" srcOrd="0" destOrd="0" presId="urn:microsoft.com/office/officeart/2005/8/layout/vList2"/>
    <dgm:cxn modelId="{E7938AB1-73AE-184C-A7B9-9F045B4A23E3}" srcId="{40D1652E-3CDA-3345-922D-570DCEE17841}" destId="{7D7FEE6E-B97B-7044-9E99-EA96247B159A}" srcOrd="0" destOrd="0" parTransId="{6C000A2F-120A-0249-AFDD-6A5FD981F8C7}" sibTransId="{D5197F50-6876-F140-98AF-6EF14F8EE824}"/>
    <dgm:cxn modelId="{A62EE5DA-7EE5-254F-9B2A-5DDA90A4B58E}" srcId="{40D1652E-3CDA-3345-922D-570DCEE17841}" destId="{85AC7120-D51D-FC47-9162-D69E5594D88C}" srcOrd="4" destOrd="0" parTransId="{3DC62DAA-6325-B247-84C2-11AC7B97EBEA}" sibTransId="{F45A3C0D-6375-A141-815B-5C612CD03862}"/>
    <dgm:cxn modelId="{B9D8DAEC-DBEE-9E43-BC61-79AD5250F214}" type="presOf" srcId="{D60DA8A9-6891-444C-A345-E55643A1FD99}" destId="{1E0F2E64-F83F-7E49-A48A-23D4086D829F}" srcOrd="0" destOrd="0" presId="urn:microsoft.com/office/officeart/2005/8/layout/vList2"/>
    <dgm:cxn modelId="{90545E49-4D9C-EB4D-9AD5-B6C6A80F31AD}" type="presParOf" srcId="{C6D8B9B3-9990-AD46-8ACB-E3C1D71FC5EC}" destId="{E866DE8E-C93F-1A4D-A316-D10B81D0AE8E}" srcOrd="0" destOrd="0" presId="urn:microsoft.com/office/officeart/2005/8/layout/vList2"/>
    <dgm:cxn modelId="{A2CC5391-66FB-7048-8D07-5372EA835687}" type="presParOf" srcId="{C6D8B9B3-9990-AD46-8ACB-E3C1D71FC5EC}" destId="{D2780D1C-4B61-2944-B211-FDF46BD50301}" srcOrd="1" destOrd="0" presId="urn:microsoft.com/office/officeart/2005/8/layout/vList2"/>
    <dgm:cxn modelId="{9F61F839-6EFF-B747-9591-345D47CD3998}" type="presParOf" srcId="{C6D8B9B3-9990-AD46-8ACB-E3C1D71FC5EC}" destId="{1E0F2E64-F83F-7E49-A48A-23D4086D829F}" srcOrd="2" destOrd="0" presId="urn:microsoft.com/office/officeart/2005/8/layout/vList2"/>
    <dgm:cxn modelId="{72FAF56E-E8F0-E448-9D6E-56D5196832BA}" type="presParOf" srcId="{C6D8B9B3-9990-AD46-8ACB-E3C1D71FC5EC}" destId="{FAD86E2A-3AB3-0A42-9DD0-6A7D3E36566F}" srcOrd="3" destOrd="0" presId="urn:microsoft.com/office/officeart/2005/8/layout/vList2"/>
    <dgm:cxn modelId="{EF9DC67F-BA27-DE49-92C2-D2A843173CCB}" type="presParOf" srcId="{C6D8B9B3-9990-AD46-8ACB-E3C1D71FC5EC}" destId="{3517768E-0943-734D-9DAC-13CF67C3D8E7}" srcOrd="4" destOrd="0" presId="urn:microsoft.com/office/officeart/2005/8/layout/vList2"/>
    <dgm:cxn modelId="{BFB7F376-DDCB-C049-A807-AFBE91C9114F}" type="presParOf" srcId="{C6D8B9B3-9990-AD46-8ACB-E3C1D71FC5EC}" destId="{24C9B8BB-CE1B-D64B-8930-84E6D40E69F5}" srcOrd="5" destOrd="0" presId="urn:microsoft.com/office/officeart/2005/8/layout/vList2"/>
    <dgm:cxn modelId="{F42F5A5F-C06B-B74C-80BD-81DCA9456F2F}" type="presParOf" srcId="{C6D8B9B3-9990-AD46-8ACB-E3C1D71FC5EC}" destId="{3A937232-4F06-534A-9A0F-108DF5DDFD71}" srcOrd="6" destOrd="0" presId="urn:microsoft.com/office/officeart/2005/8/layout/vList2"/>
    <dgm:cxn modelId="{CAFB0498-1CCD-CD4F-858A-0ECAB9E45638}" type="presParOf" srcId="{C6D8B9B3-9990-AD46-8ACB-E3C1D71FC5EC}" destId="{58FD676B-11E4-7140-B1B6-D34097AED31E}" srcOrd="7" destOrd="0" presId="urn:microsoft.com/office/officeart/2005/8/layout/vList2"/>
    <dgm:cxn modelId="{DBDD6341-D311-DC47-976B-D1CB30091CAC}" type="presParOf" srcId="{C6D8B9B3-9990-AD46-8ACB-E3C1D71FC5EC}" destId="{87E16E4F-9AFC-4043-8858-08277B05E0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7454AC-25CB-0E4A-B1C8-6E7560DAC1F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2DB572-0894-CC4B-81F0-4BFA6BBB5FB0}">
      <dgm:prSet/>
      <dgm:spPr/>
      <dgm:t>
        <a:bodyPr/>
        <a:lstStyle/>
        <a:p>
          <a:pPr rtl="0"/>
          <a:r>
            <a:rPr lang="en-US"/>
            <a:t>Autoimmune blistering disease</a:t>
          </a:r>
        </a:p>
      </dgm:t>
    </dgm:pt>
    <dgm:pt modelId="{9737BEF7-1AF8-9842-BC12-0E5DD38D87A6}" type="parTrans" cxnId="{4EB5E42D-6C0B-2A41-A84E-FE77EB15D2BE}">
      <dgm:prSet/>
      <dgm:spPr/>
      <dgm:t>
        <a:bodyPr/>
        <a:lstStyle/>
        <a:p>
          <a:endParaRPr lang="en-US"/>
        </a:p>
      </dgm:t>
    </dgm:pt>
    <dgm:pt modelId="{90EA5C54-9CDC-2D46-BF9B-14C461BA4479}" type="sibTrans" cxnId="{4EB5E42D-6C0B-2A41-A84E-FE77EB15D2BE}">
      <dgm:prSet/>
      <dgm:spPr/>
      <dgm:t>
        <a:bodyPr/>
        <a:lstStyle/>
        <a:p>
          <a:endParaRPr lang="en-US"/>
        </a:p>
      </dgm:t>
    </dgm:pt>
    <dgm:pt modelId="{96526427-FFB8-9543-A757-DB8128AF42FB}">
      <dgm:prSet/>
      <dgm:spPr/>
      <dgm:t>
        <a:bodyPr/>
        <a:lstStyle/>
        <a:p>
          <a:pPr rtl="0"/>
          <a:r>
            <a:rPr lang="en-US"/>
            <a:t>Incidence: 1 in 10,000-50,000 pregnancies</a:t>
          </a:r>
        </a:p>
      </dgm:t>
    </dgm:pt>
    <dgm:pt modelId="{F2BE6BD4-A6CA-774D-9302-D4A19AD5592B}" type="parTrans" cxnId="{F2ACEC1B-762D-CA48-BE18-1FFC5E3E2A1F}">
      <dgm:prSet/>
      <dgm:spPr/>
      <dgm:t>
        <a:bodyPr/>
        <a:lstStyle/>
        <a:p>
          <a:endParaRPr lang="en-US"/>
        </a:p>
      </dgm:t>
    </dgm:pt>
    <dgm:pt modelId="{A271AFE4-5F0C-E247-BE0E-9446F8B951ED}" type="sibTrans" cxnId="{F2ACEC1B-762D-CA48-BE18-1FFC5E3E2A1F}">
      <dgm:prSet/>
      <dgm:spPr/>
      <dgm:t>
        <a:bodyPr/>
        <a:lstStyle/>
        <a:p>
          <a:endParaRPr lang="en-US"/>
        </a:p>
      </dgm:t>
    </dgm:pt>
    <dgm:pt modelId="{C858A5F0-050A-9545-B5EC-02820FB34C90}">
      <dgm:prSet/>
      <dgm:spPr/>
      <dgm:t>
        <a:bodyPr/>
        <a:lstStyle/>
        <a:p>
          <a:pPr rtl="0"/>
          <a:r>
            <a:rPr lang="en-US"/>
            <a:t>Starts in 2</a:t>
          </a:r>
          <a:r>
            <a:rPr lang="en-US" baseline="30000"/>
            <a:t>nd</a:t>
          </a:r>
          <a:r>
            <a:rPr lang="en-US"/>
            <a:t> or 3</a:t>
          </a:r>
          <a:r>
            <a:rPr lang="en-US" baseline="30000"/>
            <a:t>rd</a:t>
          </a:r>
          <a:r>
            <a:rPr lang="en-US"/>
            <a:t> trimester (mean onset = 21 weeks)</a:t>
          </a:r>
        </a:p>
      </dgm:t>
    </dgm:pt>
    <dgm:pt modelId="{A5F53B89-E221-DB4B-B557-8EB5F0D1352C}" type="parTrans" cxnId="{328C98A3-574F-5D43-8CD2-FA216AD9F839}">
      <dgm:prSet/>
      <dgm:spPr/>
      <dgm:t>
        <a:bodyPr/>
        <a:lstStyle/>
        <a:p>
          <a:endParaRPr lang="en-US"/>
        </a:p>
      </dgm:t>
    </dgm:pt>
    <dgm:pt modelId="{C893928F-DE82-0D4F-B70B-0E4A12BDDE42}" type="sibTrans" cxnId="{328C98A3-574F-5D43-8CD2-FA216AD9F839}">
      <dgm:prSet/>
      <dgm:spPr/>
      <dgm:t>
        <a:bodyPr/>
        <a:lstStyle/>
        <a:p>
          <a:endParaRPr lang="en-US"/>
        </a:p>
      </dgm:t>
    </dgm:pt>
    <dgm:pt modelId="{F4874DFA-C735-1F4D-B72C-909D0FA959D3}">
      <dgm:prSet/>
      <dgm:spPr/>
      <dgm:t>
        <a:bodyPr/>
        <a:lstStyle/>
        <a:p>
          <a:pPr rtl="0"/>
          <a:r>
            <a:rPr lang="en-US"/>
            <a:t>Presents as pruritic papules and vesicles/bullae</a:t>
          </a:r>
        </a:p>
      </dgm:t>
    </dgm:pt>
    <dgm:pt modelId="{4B808C36-25AC-404B-9912-CE9C2C3C00E5}" type="parTrans" cxnId="{64FCACD0-B3F3-0F47-AA7F-137D8E077DBA}">
      <dgm:prSet/>
      <dgm:spPr/>
      <dgm:t>
        <a:bodyPr/>
        <a:lstStyle/>
        <a:p>
          <a:endParaRPr lang="en-US"/>
        </a:p>
      </dgm:t>
    </dgm:pt>
    <dgm:pt modelId="{FD92C8F3-1F0F-9C4F-9A2E-B9F3017CB1D5}" type="sibTrans" cxnId="{64FCACD0-B3F3-0F47-AA7F-137D8E077DBA}">
      <dgm:prSet/>
      <dgm:spPr/>
      <dgm:t>
        <a:bodyPr/>
        <a:lstStyle/>
        <a:p>
          <a:endParaRPr lang="en-US"/>
        </a:p>
      </dgm:t>
    </dgm:pt>
    <dgm:pt modelId="{651D9672-AF3B-8A4D-BF32-2A30B29C3005}">
      <dgm:prSet/>
      <dgm:spPr/>
      <dgm:t>
        <a:bodyPr/>
        <a:lstStyle/>
        <a:p>
          <a:pPr rtl="0"/>
          <a:r>
            <a:rPr lang="en-US"/>
            <a:t>Involves the umbilicus in fifty percent of cases</a:t>
          </a:r>
        </a:p>
      </dgm:t>
    </dgm:pt>
    <dgm:pt modelId="{7DEB1807-B3C3-134C-AD7E-05E46B048845}" type="parTrans" cxnId="{0338316B-5B0B-4A4A-A6E1-AEA4E308F450}">
      <dgm:prSet/>
      <dgm:spPr/>
      <dgm:t>
        <a:bodyPr/>
        <a:lstStyle/>
        <a:p>
          <a:endParaRPr lang="en-US"/>
        </a:p>
      </dgm:t>
    </dgm:pt>
    <dgm:pt modelId="{B15D4770-7DD3-0644-BEF0-CAFDDCCECE1D}" type="sibTrans" cxnId="{0338316B-5B0B-4A4A-A6E1-AEA4E308F450}">
      <dgm:prSet/>
      <dgm:spPr/>
      <dgm:t>
        <a:bodyPr/>
        <a:lstStyle/>
        <a:p>
          <a:pPr rtl="1"/>
          <a:endParaRPr lang="en-US"/>
        </a:p>
      </dgm:t>
    </dgm:pt>
    <dgm:pt modelId="{625ACD0B-A21D-F04B-8B5C-A5C993C73333}" type="pres">
      <dgm:prSet presAssocID="{A67454AC-25CB-0E4A-B1C8-6E7560DAC1F3}" presName="linear" presStyleCnt="0">
        <dgm:presLayoutVars>
          <dgm:animLvl val="lvl"/>
          <dgm:resizeHandles val="exact"/>
        </dgm:presLayoutVars>
      </dgm:prSet>
      <dgm:spPr/>
    </dgm:pt>
    <dgm:pt modelId="{5154F948-65E8-E547-B7F6-D44DE5602368}" type="pres">
      <dgm:prSet presAssocID="{CA2DB572-0894-CC4B-81F0-4BFA6BBB5FB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959273-7BA1-AD46-A0AA-362FDCDF84F4}" type="pres">
      <dgm:prSet presAssocID="{90EA5C54-9CDC-2D46-BF9B-14C461BA4479}" presName="spacer" presStyleCnt="0"/>
      <dgm:spPr/>
    </dgm:pt>
    <dgm:pt modelId="{5FBF3C1C-198C-8246-996E-C0E94842BE9B}" type="pres">
      <dgm:prSet presAssocID="{96526427-FFB8-9543-A757-DB8128AF42F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DDDEC8-2787-814D-9D83-359AD196DDDE}" type="pres">
      <dgm:prSet presAssocID="{A271AFE4-5F0C-E247-BE0E-9446F8B951ED}" presName="spacer" presStyleCnt="0"/>
      <dgm:spPr/>
    </dgm:pt>
    <dgm:pt modelId="{3BFFFB8D-E313-BC48-B976-5596DDBFEF36}" type="pres">
      <dgm:prSet presAssocID="{C858A5F0-050A-9545-B5EC-02820FB34C9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E21425E-ACF4-834F-A53E-B3FD76DE1465}" type="pres">
      <dgm:prSet presAssocID="{C893928F-DE82-0D4F-B70B-0E4A12BDDE42}" presName="spacer" presStyleCnt="0"/>
      <dgm:spPr/>
    </dgm:pt>
    <dgm:pt modelId="{FE56552D-1B63-3046-B90E-95E8A740AC8B}" type="pres">
      <dgm:prSet presAssocID="{F4874DFA-C735-1F4D-B72C-909D0FA959D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927AC69-0CCA-B74D-86FF-D09CB4A50B1F}" type="pres">
      <dgm:prSet presAssocID="{FD92C8F3-1F0F-9C4F-9A2E-B9F3017CB1D5}" presName="spacer" presStyleCnt="0"/>
      <dgm:spPr/>
    </dgm:pt>
    <dgm:pt modelId="{320C4967-3E77-0141-914A-03E88CFAE685}" type="pres">
      <dgm:prSet presAssocID="{651D9672-AF3B-8A4D-BF32-2A30B29C300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2ACEC1B-762D-CA48-BE18-1FFC5E3E2A1F}" srcId="{A67454AC-25CB-0E4A-B1C8-6E7560DAC1F3}" destId="{96526427-FFB8-9543-A757-DB8128AF42FB}" srcOrd="1" destOrd="0" parTransId="{F2BE6BD4-A6CA-774D-9302-D4A19AD5592B}" sibTransId="{A271AFE4-5F0C-E247-BE0E-9446F8B951ED}"/>
    <dgm:cxn modelId="{2AA5182B-78EC-3444-BFFF-2BFF4D5E071F}" type="presOf" srcId="{C858A5F0-050A-9545-B5EC-02820FB34C90}" destId="{3BFFFB8D-E313-BC48-B976-5596DDBFEF36}" srcOrd="0" destOrd="0" presId="urn:microsoft.com/office/officeart/2005/8/layout/vList2"/>
    <dgm:cxn modelId="{4EB5E42D-6C0B-2A41-A84E-FE77EB15D2BE}" srcId="{A67454AC-25CB-0E4A-B1C8-6E7560DAC1F3}" destId="{CA2DB572-0894-CC4B-81F0-4BFA6BBB5FB0}" srcOrd="0" destOrd="0" parTransId="{9737BEF7-1AF8-9842-BC12-0E5DD38D87A6}" sibTransId="{90EA5C54-9CDC-2D46-BF9B-14C461BA4479}"/>
    <dgm:cxn modelId="{4A3FA664-4543-3544-BE2D-11FDE636B9EC}" type="presOf" srcId="{CA2DB572-0894-CC4B-81F0-4BFA6BBB5FB0}" destId="{5154F948-65E8-E547-B7F6-D44DE5602368}" srcOrd="0" destOrd="0" presId="urn:microsoft.com/office/officeart/2005/8/layout/vList2"/>
    <dgm:cxn modelId="{0338316B-5B0B-4A4A-A6E1-AEA4E308F450}" srcId="{A67454AC-25CB-0E4A-B1C8-6E7560DAC1F3}" destId="{651D9672-AF3B-8A4D-BF32-2A30B29C3005}" srcOrd="4" destOrd="0" parTransId="{7DEB1807-B3C3-134C-AD7E-05E46B048845}" sibTransId="{B15D4770-7DD3-0644-BEF0-CAFDDCCECE1D}"/>
    <dgm:cxn modelId="{D4896E74-6274-1840-A23B-5EAED9853FA7}" type="presOf" srcId="{A67454AC-25CB-0E4A-B1C8-6E7560DAC1F3}" destId="{625ACD0B-A21D-F04B-8B5C-A5C993C73333}" srcOrd="0" destOrd="0" presId="urn:microsoft.com/office/officeart/2005/8/layout/vList2"/>
    <dgm:cxn modelId="{1D9AF98A-3C0D-9246-9108-E0555C9DF8AA}" type="presOf" srcId="{F4874DFA-C735-1F4D-B72C-909D0FA959D3}" destId="{FE56552D-1B63-3046-B90E-95E8A740AC8B}" srcOrd="0" destOrd="0" presId="urn:microsoft.com/office/officeart/2005/8/layout/vList2"/>
    <dgm:cxn modelId="{328C98A3-574F-5D43-8CD2-FA216AD9F839}" srcId="{A67454AC-25CB-0E4A-B1C8-6E7560DAC1F3}" destId="{C858A5F0-050A-9545-B5EC-02820FB34C90}" srcOrd="2" destOrd="0" parTransId="{A5F53B89-E221-DB4B-B557-8EB5F0D1352C}" sibTransId="{C893928F-DE82-0D4F-B70B-0E4A12BDDE42}"/>
    <dgm:cxn modelId="{17B818BD-D7CA-134C-9120-678856EA46B8}" type="presOf" srcId="{651D9672-AF3B-8A4D-BF32-2A30B29C3005}" destId="{320C4967-3E77-0141-914A-03E88CFAE685}" srcOrd="0" destOrd="0" presId="urn:microsoft.com/office/officeart/2005/8/layout/vList2"/>
    <dgm:cxn modelId="{297794C2-3613-6642-A372-BB2208A5049A}" type="presOf" srcId="{96526427-FFB8-9543-A757-DB8128AF42FB}" destId="{5FBF3C1C-198C-8246-996E-C0E94842BE9B}" srcOrd="0" destOrd="0" presId="urn:microsoft.com/office/officeart/2005/8/layout/vList2"/>
    <dgm:cxn modelId="{64FCACD0-B3F3-0F47-AA7F-137D8E077DBA}" srcId="{A67454AC-25CB-0E4A-B1C8-6E7560DAC1F3}" destId="{F4874DFA-C735-1F4D-B72C-909D0FA959D3}" srcOrd="3" destOrd="0" parTransId="{4B808C36-25AC-404B-9912-CE9C2C3C00E5}" sibTransId="{FD92C8F3-1F0F-9C4F-9A2E-B9F3017CB1D5}"/>
    <dgm:cxn modelId="{B29FD419-BAEA-A94A-AC58-7D6ACD847A30}" type="presParOf" srcId="{625ACD0B-A21D-F04B-8B5C-A5C993C73333}" destId="{5154F948-65E8-E547-B7F6-D44DE5602368}" srcOrd="0" destOrd="0" presId="urn:microsoft.com/office/officeart/2005/8/layout/vList2"/>
    <dgm:cxn modelId="{3F2959C4-3685-1049-9874-016B65169481}" type="presParOf" srcId="{625ACD0B-A21D-F04B-8B5C-A5C993C73333}" destId="{EC959273-7BA1-AD46-A0AA-362FDCDF84F4}" srcOrd="1" destOrd="0" presId="urn:microsoft.com/office/officeart/2005/8/layout/vList2"/>
    <dgm:cxn modelId="{50D99613-DFF8-1A46-B874-51FBD1FAD16D}" type="presParOf" srcId="{625ACD0B-A21D-F04B-8B5C-A5C993C73333}" destId="{5FBF3C1C-198C-8246-996E-C0E94842BE9B}" srcOrd="2" destOrd="0" presId="urn:microsoft.com/office/officeart/2005/8/layout/vList2"/>
    <dgm:cxn modelId="{0D0BAA55-132C-BA47-8E90-5D9831D499D1}" type="presParOf" srcId="{625ACD0B-A21D-F04B-8B5C-A5C993C73333}" destId="{88DDDEC8-2787-814D-9D83-359AD196DDDE}" srcOrd="3" destOrd="0" presId="urn:microsoft.com/office/officeart/2005/8/layout/vList2"/>
    <dgm:cxn modelId="{D2CC9B27-4662-E44F-A6E5-A95DD0B0F37F}" type="presParOf" srcId="{625ACD0B-A21D-F04B-8B5C-A5C993C73333}" destId="{3BFFFB8D-E313-BC48-B976-5596DDBFEF36}" srcOrd="4" destOrd="0" presId="urn:microsoft.com/office/officeart/2005/8/layout/vList2"/>
    <dgm:cxn modelId="{D17FCE44-0AE8-6C4A-AF08-D74F76190DEC}" type="presParOf" srcId="{625ACD0B-A21D-F04B-8B5C-A5C993C73333}" destId="{BE21425E-ACF4-834F-A53E-B3FD76DE1465}" srcOrd="5" destOrd="0" presId="urn:microsoft.com/office/officeart/2005/8/layout/vList2"/>
    <dgm:cxn modelId="{58BA6AA6-228F-3341-B720-4222149F3278}" type="presParOf" srcId="{625ACD0B-A21D-F04B-8B5C-A5C993C73333}" destId="{FE56552D-1B63-3046-B90E-95E8A740AC8B}" srcOrd="6" destOrd="0" presId="urn:microsoft.com/office/officeart/2005/8/layout/vList2"/>
    <dgm:cxn modelId="{A0527775-AF6E-C94F-B66B-5DD4BF5B0B81}" type="presParOf" srcId="{625ACD0B-A21D-F04B-8B5C-A5C993C73333}" destId="{D927AC69-0CCA-B74D-86FF-D09CB4A50B1F}" srcOrd="7" destOrd="0" presId="urn:microsoft.com/office/officeart/2005/8/layout/vList2"/>
    <dgm:cxn modelId="{DE815FB0-01F0-3A4D-9AB0-FAADEEF8383F}" type="presParOf" srcId="{625ACD0B-A21D-F04B-8B5C-A5C993C73333}" destId="{320C4967-3E77-0141-914A-03E88CFAE68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CB6843-0167-F04E-8950-A95159FD2C4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6CF762-9B9D-724F-BFC7-968C2E787FDC}">
      <dgm:prSet/>
      <dgm:spPr/>
      <dgm:t>
        <a:bodyPr/>
        <a:lstStyle/>
        <a:p>
          <a:pPr rtl="0"/>
          <a:r>
            <a:rPr lang="en-US"/>
            <a:t>Histopathology often helps with the diagnosis. Findings include a subepidermal blister with eosinophils.</a:t>
          </a:r>
        </a:p>
      </dgm:t>
    </dgm:pt>
    <dgm:pt modelId="{5CD9247D-0968-EB41-8439-7D767316E250}" type="parTrans" cxnId="{8417A5C0-0806-614B-91FA-7E6E6BA672AA}">
      <dgm:prSet/>
      <dgm:spPr/>
      <dgm:t>
        <a:bodyPr/>
        <a:lstStyle/>
        <a:p>
          <a:endParaRPr lang="en-US"/>
        </a:p>
      </dgm:t>
    </dgm:pt>
    <dgm:pt modelId="{55165813-01EF-1E47-82CF-3C20F3F446ED}" type="sibTrans" cxnId="{8417A5C0-0806-614B-91FA-7E6E6BA672AA}">
      <dgm:prSet/>
      <dgm:spPr/>
      <dgm:t>
        <a:bodyPr/>
        <a:lstStyle/>
        <a:p>
          <a:endParaRPr lang="en-US"/>
        </a:p>
      </dgm:t>
    </dgm:pt>
    <dgm:pt modelId="{6A8184A7-C2DA-E146-A499-3C545E616403}">
      <dgm:prSet/>
      <dgm:spPr/>
      <dgm:t>
        <a:bodyPr/>
        <a:lstStyle/>
        <a:p>
          <a:pPr rtl="0"/>
          <a:r>
            <a:rPr lang="en-US"/>
            <a:t>Immunofluorescence provides a definitive diagnosis with findings of a linear band of C3 +/- IgG at the basement membrane zone.</a:t>
          </a:r>
        </a:p>
      </dgm:t>
    </dgm:pt>
    <dgm:pt modelId="{CCD2592B-D568-1947-8FD1-14555AB01815}" type="parTrans" cxnId="{7AE2EA6D-F84A-AE49-B744-7F2EBBE167FD}">
      <dgm:prSet/>
      <dgm:spPr/>
      <dgm:t>
        <a:bodyPr/>
        <a:lstStyle/>
        <a:p>
          <a:endParaRPr lang="en-US"/>
        </a:p>
      </dgm:t>
    </dgm:pt>
    <dgm:pt modelId="{714B6F4C-3C2E-1642-804D-0EA861CC10C3}" type="sibTrans" cxnId="{7AE2EA6D-F84A-AE49-B744-7F2EBBE167FD}">
      <dgm:prSet/>
      <dgm:spPr/>
      <dgm:t>
        <a:bodyPr/>
        <a:lstStyle/>
        <a:p>
          <a:pPr rtl="1"/>
          <a:endParaRPr lang="en-US"/>
        </a:p>
      </dgm:t>
    </dgm:pt>
    <dgm:pt modelId="{1F0B33C4-B492-E84E-A96E-6F4D27C0293B}" type="pres">
      <dgm:prSet presAssocID="{89CB6843-0167-F04E-8950-A95159FD2C4D}" presName="linear" presStyleCnt="0">
        <dgm:presLayoutVars>
          <dgm:animLvl val="lvl"/>
          <dgm:resizeHandles val="exact"/>
        </dgm:presLayoutVars>
      </dgm:prSet>
      <dgm:spPr/>
    </dgm:pt>
    <dgm:pt modelId="{4EC4D3A8-5678-6441-8EFD-1A37AB25844B}" type="pres">
      <dgm:prSet presAssocID="{876CF762-9B9D-724F-BFC7-968C2E787FD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1511DE3-50DB-A148-A6BE-2CCC77C8F691}" type="pres">
      <dgm:prSet presAssocID="{55165813-01EF-1E47-82CF-3C20F3F446ED}" presName="spacer" presStyleCnt="0"/>
      <dgm:spPr/>
    </dgm:pt>
    <dgm:pt modelId="{2B637179-05A3-2144-A163-EED38C0F368D}" type="pres">
      <dgm:prSet presAssocID="{6A8184A7-C2DA-E146-A499-3C545E61640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AE2EA6D-F84A-AE49-B744-7F2EBBE167FD}" srcId="{89CB6843-0167-F04E-8950-A95159FD2C4D}" destId="{6A8184A7-C2DA-E146-A499-3C545E616403}" srcOrd="1" destOrd="0" parTransId="{CCD2592B-D568-1947-8FD1-14555AB01815}" sibTransId="{714B6F4C-3C2E-1642-804D-0EA861CC10C3}"/>
    <dgm:cxn modelId="{4005B784-9180-C543-B566-1766E25EE64A}" type="presOf" srcId="{89CB6843-0167-F04E-8950-A95159FD2C4D}" destId="{1F0B33C4-B492-E84E-A96E-6F4D27C0293B}" srcOrd="0" destOrd="0" presId="urn:microsoft.com/office/officeart/2005/8/layout/vList2"/>
    <dgm:cxn modelId="{9A7FC4A8-906A-D243-B635-A46ABEB83C19}" type="presOf" srcId="{876CF762-9B9D-724F-BFC7-968C2E787FDC}" destId="{4EC4D3A8-5678-6441-8EFD-1A37AB25844B}" srcOrd="0" destOrd="0" presId="urn:microsoft.com/office/officeart/2005/8/layout/vList2"/>
    <dgm:cxn modelId="{8417A5C0-0806-614B-91FA-7E6E6BA672AA}" srcId="{89CB6843-0167-F04E-8950-A95159FD2C4D}" destId="{876CF762-9B9D-724F-BFC7-968C2E787FDC}" srcOrd="0" destOrd="0" parTransId="{5CD9247D-0968-EB41-8439-7D767316E250}" sibTransId="{55165813-01EF-1E47-82CF-3C20F3F446ED}"/>
    <dgm:cxn modelId="{EBED25F0-A16A-F745-8A2C-5BB106E3FA8D}" type="presOf" srcId="{6A8184A7-C2DA-E146-A499-3C545E616403}" destId="{2B637179-05A3-2144-A163-EED38C0F368D}" srcOrd="0" destOrd="0" presId="urn:microsoft.com/office/officeart/2005/8/layout/vList2"/>
    <dgm:cxn modelId="{0FE31A16-EE33-4440-B581-1E8EEB7D4041}" type="presParOf" srcId="{1F0B33C4-B492-E84E-A96E-6F4D27C0293B}" destId="{4EC4D3A8-5678-6441-8EFD-1A37AB25844B}" srcOrd="0" destOrd="0" presId="urn:microsoft.com/office/officeart/2005/8/layout/vList2"/>
    <dgm:cxn modelId="{0F7BD8B7-EE4C-A742-9402-ADD36E026D7C}" type="presParOf" srcId="{1F0B33C4-B492-E84E-A96E-6F4D27C0293B}" destId="{01511DE3-50DB-A148-A6BE-2CCC77C8F691}" srcOrd="1" destOrd="0" presId="urn:microsoft.com/office/officeart/2005/8/layout/vList2"/>
    <dgm:cxn modelId="{E7DF8603-62E8-0C42-9F3F-4943B7E49D3A}" type="presParOf" srcId="{1F0B33C4-B492-E84E-A96E-6F4D27C0293B}" destId="{2B637179-05A3-2144-A163-EED38C0F368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0874EE-1F44-7748-9507-C79C93A9B6A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6AC7A6-3A72-B246-8F89-D1D9FA00C700}">
      <dgm:prSet/>
      <dgm:spPr/>
      <dgm:t>
        <a:bodyPr/>
        <a:lstStyle/>
        <a:p>
          <a:pPr rtl="0"/>
          <a:r>
            <a:rPr lang="en-US" dirty="0"/>
            <a:t>1- Topical steroids can be helpful in mild disease.</a:t>
          </a:r>
        </a:p>
      </dgm:t>
    </dgm:pt>
    <dgm:pt modelId="{220086CB-1089-3847-AABF-C940C60711BB}" type="parTrans" cxnId="{B533D199-6B83-874D-81DD-5F833D32BBF5}">
      <dgm:prSet/>
      <dgm:spPr/>
      <dgm:t>
        <a:bodyPr/>
        <a:lstStyle/>
        <a:p>
          <a:endParaRPr lang="en-US"/>
        </a:p>
      </dgm:t>
    </dgm:pt>
    <dgm:pt modelId="{D71324ED-2463-F442-82C8-2114850875D5}" type="sibTrans" cxnId="{B533D199-6B83-874D-81DD-5F833D32BBF5}">
      <dgm:prSet/>
      <dgm:spPr/>
      <dgm:t>
        <a:bodyPr/>
        <a:lstStyle/>
        <a:p>
          <a:endParaRPr lang="en-US"/>
        </a:p>
      </dgm:t>
    </dgm:pt>
    <dgm:pt modelId="{819C366A-B62D-1348-AB5F-6697E155B54B}">
      <dgm:prSet/>
      <dgm:spPr/>
      <dgm:t>
        <a:bodyPr/>
        <a:lstStyle/>
        <a:p>
          <a:pPr rtl="0"/>
          <a:r>
            <a:rPr lang="en-US" dirty="0"/>
            <a:t>2- With widespread disease, patients will often benefit from oral steroids, which are safe to use in pregnancy (category B drug).</a:t>
          </a:r>
        </a:p>
      </dgm:t>
    </dgm:pt>
    <dgm:pt modelId="{599330D5-021A-9F41-A263-4EF43455143E}" type="parTrans" cxnId="{C145C11B-DD8D-E64F-8D70-0543A6EDB2B6}">
      <dgm:prSet/>
      <dgm:spPr/>
      <dgm:t>
        <a:bodyPr/>
        <a:lstStyle/>
        <a:p>
          <a:endParaRPr lang="en-US"/>
        </a:p>
      </dgm:t>
    </dgm:pt>
    <dgm:pt modelId="{6007C3BF-B081-924D-8DF4-64B5B51D08C4}" type="sibTrans" cxnId="{C145C11B-DD8D-E64F-8D70-0543A6EDB2B6}">
      <dgm:prSet/>
      <dgm:spPr/>
      <dgm:t>
        <a:bodyPr/>
        <a:lstStyle/>
        <a:p>
          <a:pPr rtl="1"/>
          <a:endParaRPr lang="en-US"/>
        </a:p>
      </dgm:t>
    </dgm:pt>
    <dgm:pt modelId="{B33A5055-8E79-584A-9D31-78BCCEE1EF0B}" type="pres">
      <dgm:prSet presAssocID="{610874EE-1F44-7748-9507-C79C93A9B6A7}" presName="linear" presStyleCnt="0">
        <dgm:presLayoutVars>
          <dgm:animLvl val="lvl"/>
          <dgm:resizeHandles val="exact"/>
        </dgm:presLayoutVars>
      </dgm:prSet>
      <dgm:spPr/>
    </dgm:pt>
    <dgm:pt modelId="{C2ADBAF8-D0E4-8E4A-9E38-4BEA2485B29B}" type="pres">
      <dgm:prSet presAssocID="{ED6AC7A6-3A72-B246-8F89-D1D9FA00C7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F2AB9A8-25FB-D849-A523-2425543A9589}" type="pres">
      <dgm:prSet presAssocID="{D71324ED-2463-F442-82C8-2114850875D5}" presName="spacer" presStyleCnt="0"/>
      <dgm:spPr/>
    </dgm:pt>
    <dgm:pt modelId="{B2FF9642-3E5E-CE49-8084-5312FCC28897}" type="pres">
      <dgm:prSet presAssocID="{819C366A-B62D-1348-AB5F-6697E155B54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66D770F-EA35-C14B-8C9F-59595FAEC92A}" type="presOf" srcId="{ED6AC7A6-3A72-B246-8F89-D1D9FA00C700}" destId="{C2ADBAF8-D0E4-8E4A-9E38-4BEA2485B29B}" srcOrd="0" destOrd="0" presId="urn:microsoft.com/office/officeart/2005/8/layout/vList2"/>
    <dgm:cxn modelId="{C145C11B-DD8D-E64F-8D70-0543A6EDB2B6}" srcId="{610874EE-1F44-7748-9507-C79C93A9B6A7}" destId="{819C366A-B62D-1348-AB5F-6697E155B54B}" srcOrd="1" destOrd="0" parTransId="{599330D5-021A-9F41-A263-4EF43455143E}" sibTransId="{6007C3BF-B081-924D-8DF4-64B5B51D08C4}"/>
    <dgm:cxn modelId="{37875838-523A-4949-BE37-575D56C962EE}" type="presOf" srcId="{610874EE-1F44-7748-9507-C79C93A9B6A7}" destId="{B33A5055-8E79-584A-9D31-78BCCEE1EF0B}" srcOrd="0" destOrd="0" presId="urn:microsoft.com/office/officeart/2005/8/layout/vList2"/>
    <dgm:cxn modelId="{B533D199-6B83-874D-81DD-5F833D32BBF5}" srcId="{610874EE-1F44-7748-9507-C79C93A9B6A7}" destId="{ED6AC7A6-3A72-B246-8F89-D1D9FA00C700}" srcOrd="0" destOrd="0" parTransId="{220086CB-1089-3847-AABF-C940C60711BB}" sibTransId="{D71324ED-2463-F442-82C8-2114850875D5}"/>
    <dgm:cxn modelId="{4C526DCF-A4C7-4648-B03F-C88AFD4705E0}" type="presOf" srcId="{819C366A-B62D-1348-AB5F-6697E155B54B}" destId="{B2FF9642-3E5E-CE49-8084-5312FCC28897}" srcOrd="0" destOrd="0" presId="urn:microsoft.com/office/officeart/2005/8/layout/vList2"/>
    <dgm:cxn modelId="{8EE3817F-50E0-E244-95FD-BC980ED66F5E}" type="presParOf" srcId="{B33A5055-8E79-584A-9D31-78BCCEE1EF0B}" destId="{C2ADBAF8-D0E4-8E4A-9E38-4BEA2485B29B}" srcOrd="0" destOrd="0" presId="urn:microsoft.com/office/officeart/2005/8/layout/vList2"/>
    <dgm:cxn modelId="{F43AACBB-16CA-954E-AB96-EE906A4B40AE}" type="presParOf" srcId="{B33A5055-8E79-584A-9D31-78BCCEE1EF0B}" destId="{FF2AB9A8-25FB-D849-A523-2425543A9589}" srcOrd="1" destOrd="0" presId="urn:microsoft.com/office/officeart/2005/8/layout/vList2"/>
    <dgm:cxn modelId="{E39DD6F4-3101-ED40-B5AF-0D8AD8462AE1}" type="presParOf" srcId="{B33A5055-8E79-584A-9D31-78BCCEE1EF0B}" destId="{B2FF9642-3E5E-CE49-8084-5312FCC2889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8535A3-679F-A542-AF75-F18298D1D830}" type="doc">
      <dgm:prSet loTypeId="urn:microsoft.com/office/officeart/2005/8/layout/vList2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057502C-DE8E-7443-B93F-6F0216FF91CA}">
      <dgm:prSet/>
      <dgm:spPr/>
      <dgm:t>
        <a:bodyPr/>
        <a:lstStyle/>
        <a:p>
          <a:pPr rtl="0"/>
          <a:r>
            <a:rPr lang="en-US" dirty="0"/>
            <a:t>1- Preterm delivery</a:t>
          </a:r>
        </a:p>
      </dgm:t>
    </dgm:pt>
    <dgm:pt modelId="{FCBDE86B-2655-7C42-9DB7-30AE0D14270B}" type="parTrans" cxnId="{20B318D5-6D63-3347-8533-DB87B035340C}">
      <dgm:prSet/>
      <dgm:spPr/>
      <dgm:t>
        <a:bodyPr/>
        <a:lstStyle/>
        <a:p>
          <a:endParaRPr lang="en-US"/>
        </a:p>
      </dgm:t>
    </dgm:pt>
    <dgm:pt modelId="{36C6AF13-5B2A-854B-9189-070EB221A7D8}" type="sibTrans" cxnId="{20B318D5-6D63-3347-8533-DB87B035340C}">
      <dgm:prSet/>
      <dgm:spPr/>
      <dgm:t>
        <a:bodyPr/>
        <a:lstStyle/>
        <a:p>
          <a:endParaRPr lang="en-US"/>
        </a:p>
      </dgm:t>
    </dgm:pt>
    <dgm:pt modelId="{1E66BCEA-D081-7440-8C1C-24FB6FF8A27C}">
      <dgm:prSet/>
      <dgm:spPr/>
      <dgm:t>
        <a:bodyPr/>
        <a:lstStyle/>
        <a:p>
          <a:pPr rtl="0"/>
          <a:r>
            <a:rPr lang="en-US" dirty="0"/>
            <a:t>2-Small-for-gestational age infants </a:t>
          </a:r>
        </a:p>
      </dgm:t>
    </dgm:pt>
    <dgm:pt modelId="{C7345E8E-4B4B-7342-8917-1299B270B1FB}" type="parTrans" cxnId="{47BF30D6-F877-514F-9137-17882DA9935D}">
      <dgm:prSet/>
      <dgm:spPr/>
      <dgm:t>
        <a:bodyPr/>
        <a:lstStyle/>
        <a:p>
          <a:endParaRPr lang="en-US"/>
        </a:p>
      </dgm:t>
    </dgm:pt>
    <dgm:pt modelId="{FAD7B172-B88A-9047-8337-1D4188295CAC}" type="sibTrans" cxnId="{47BF30D6-F877-514F-9137-17882DA9935D}">
      <dgm:prSet/>
      <dgm:spPr/>
      <dgm:t>
        <a:bodyPr/>
        <a:lstStyle/>
        <a:p>
          <a:endParaRPr lang="en-US"/>
        </a:p>
      </dgm:t>
    </dgm:pt>
    <dgm:pt modelId="{71DA4DB5-C8DD-C542-852E-7C81E5646CB4}">
      <dgm:prSet/>
      <dgm:spPr/>
      <dgm:t>
        <a:bodyPr/>
        <a:lstStyle/>
        <a:p>
          <a:pPr rtl="0"/>
          <a:r>
            <a:rPr lang="en-US" dirty="0"/>
            <a:t>3- Blisters (10% risk) in the neonate secondary to maternal transfer of antibodies.</a:t>
          </a:r>
        </a:p>
      </dgm:t>
    </dgm:pt>
    <dgm:pt modelId="{2B210483-6388-1B4B-96A2-503C30163D0D}" type="parTrans" cxnId="{78B6CC6E-581D-4342-BCA5-952556EA652A}">
      <dgm:prSet/>
      <dgm:spPr/>
      <dgm:t>
        <a:bodyPr/>
        <a:lstStyle/>
        <a:p>
          <a:endParaRPr lang="en-US"/>
        </a:p>
      </dgm:t>
    </dgm:pt>
    <dgm:pt modelId="{282AFC01-0BE5-F54D-9989-6CB70961B9BB}" type="sibTrans" cxnId="{78B6CC6E-581D-4342-BCA5-952556EA652A}">
      <dgm:prSet/>
      <dgm:spPr/>
      <dgm:t>
        <a:bodyPr/>
        <a:lstStyle/>
        <a:p>
          <a:endParaRPr lang="en-US"/>
        </a:p>
      </dgm:t>
    </dgm:pt>
    <dgm:pt modelId="{1CAAC3B7-1588-884E-A0B8-CCFD7F8851FA}" type="pres">
      <dgm:prSet presAssocID="{3E8535A3-679F-A542-AF75-F18298D1D830}" presName="linear" presStyleCnt="0">
        <dgm:presLayoutVars>
          <dgm:animLvl val="lvl"/>
          <dgm:resizeHandles val="exact"/>
        </dgm:presLayoutVars>
      </dgm:prSet>
      <dgm:spPr/>
    </dgm:pt>
    <dgm:pt modelId="{1BDF6595-78A7-0944-A378-5EF8599896E5}" type="pres">
      <dgm:prSet presAssocID="{D057502C-DE8E-7443-B93F-6F0216FF91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F93DED-5889-414A-ADB3-A559E234A9CD}" type="pres">
      <dgm:prSet presAssocID="{36C6AF13-5B2A-854B-9189-070EB221A7D8}" presName="spacer" presStyleCnt="0"/>
      <dgm:spPr/>
    </dgm:pt>
    <dgm:pt modelId="{04723FCA-7C8D-814F-B73D-295BA76ED7E5}" type="pres">
      <dgm:prSet presAssocID="{1E66BCEA-D081-7440-8C1C-24FB6FF8A2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EB84AAB-6086-A649-9E18-BB406F17C3A3}" type="pres">
      <dgm:prSet presAssocID="{FAD7B172-B88A-9047-8337-1D4188295CAC}" presName="spacer" presStyleCnt="0"/>
      <dgm:spPr/>
    </dgm:pt>
    <dgm:pt modelId="{9689A8F3-332A-EC40-8B99-7A9C3E57A4D8}" type="pres">
      <dgm:prSet presAssocID="{71DA4DB5-C8DD-C542-852E-7C81E5646CB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E32795C-4768-9A46-99C7-472001DB7EB1}" type="presOf" srcId="{3E8535A3-679F-A542-AF75-F18298D1D830}" destId="{1CAAC3B7-1588-884E-A0B8-CCFD7F8851FA}" srcOrd="0" destOrd="0" presId="urn:microsoft.com/office/officeart/2005/8/layout/vList2"/>
    <dgm:cxn modelId="{78B6CC6E-581D-4342-BCA5-952556EA652A}" srcId="{3E8535A3-679F-A542-AF75-F18298D1D830}" destId="{71DA4DB5-C8DD-C542-852E-7C81E5646CB4}" srcOrd="2" destOrd="0" parTransId="{2B210483-6388-1B4B-96A2-503C30163D0D}" sibTransId="{282AFC01-0BE5-F54D-9989-6CB70961B9BB}"/>
    <dgm:cxn modelId="{8AF5EC6E-3C27-CB47-9503-AA91E3EE6732}" type="presOf" srcId="{71DA4DB5-C8DD-C542-852E-7C81E5646CB4}" destId="{9689A8F3-332A-EC40-8B99-7A9C3E57A4D8}" srcOrd="0" destOrd="0" presId="urn:microsoft.com/office/officeart/2005/8/layout/vList2"/>
    <dgm:cxn modelId="{C293A3B9-93F8-C64D-B708-2C32FEE20410}" type="presOf" srcId="{1E66BCEA-D081-7440-8C1C-24FB6FF8A27C}" destId="{04723FCA-7C8D-814F-B73D-295BA76ED7E5}" srcOrd="0" destOrd="0" presId="urn:microsoft.com/office/officeart/2005/8/layout/vList2"/>
    <dgm:cxn modelId="{20B318D5-6D63-3347-8533-DB87B035340C}" srcId="{3E8535A3-679F-A542-AF75-F18298D1D830}" destId="{D057502C-DE8E-7443-B93F-6F0216FF91CA}" srcOrd="0" destOrd="0" parTransId="{FCBDE86B-2655-7C42-9DB7-30AE0D14270B}" sibTransId="{36C6AF13-5B2A-854B-9189-070EB221A7D8}"/>
    <dgm:cxn modelId="{47BF30D6-F877-514F-9137-17882DA9935D}" srcId="{3E8535A3-679F-A542-AF75-F18298D1D830}" destId="{1E66BCEA-D081-7440-8C1C-24FB6FF8A27C}" srcOrd="1" destOrd="0" parTransId="{C7345E8E-4B4B-7342-8917-1299B270B1FB}" sibTransId="{FAD7B172-B88A-9047-8337-1D4188295CAC}"/>
    <dgm:cxn modelId="{6E9D3CE8-4136-EA4B-BC35-3BECB4B64A6C}" type="presOf" srcId="{D057502C-DE8E-7443-B93F-6F0216FF91CA}" destId="{1BDF6595-78A7-0944-A378-5EF8599896E5}" srcOrd="0" destOrd="0" presId="urn:microsoft.com/office/officeart/2005/8/layout/vList2"/>
    <dgm:cxn modelId="{DD9429C5-015F-BE40-838D-C2EA9C156C99}" type="presParOf" srcId="{1CAAC3B7-1588-884E-A0B8-CCFD7F8851FA}" destId="{1BDF6595-78A7-0944-A378-5EF8599896E5}" srcOrd="0" destOrd="0" presId="urn:microsoft.com/office/officeart/2005/8/layout/vList2"/>
    <dgm:cxn modelId="{3D4F93F2-F157-AB43-A4AB-FD1837EF5461}" type="presParOf" srcId="{1CAAC3B7-1588-884E-A0B8-CCFD7F8851FA}" destId="{7CF93DED-5889-414A-ADB3-A559E234A9CD}" srcOrd="1" destOrd="0" presId="urn:microsoft.com/office/officeart/2005/8/layout/vList2"/>
    <dgm:cxn modelId="{9CE3A1BC-DD41-4A4C-A2C1-1534C4DE657B}" type="presParOf" srcId="{1CAAC3B7-1588-884E-A0B8-CCFD7F8851FA}" destId="{04723FCA-7C8D-814F-B73D-295BA76ED7E5}" srcOrd="2" destOrd="0" presId="urn:microsoft.com/office/officeart/2005/8/layout/vList2"/>
    <dgm:cxn modelId="{5C6C0972-DCE7-6A44-915D-CA804863B8B1}" type="presParOf" srcId="{1CAAC3B7-1588-884E-A0B8-CCFD7F8851FA}" destId="{9EB84AAB-6086-A649-9E18-BB406F17C3A3}" srcOrd="3" destOrd="0" presId="urn:microsoft.com/office/officeart/2005/8/layout/vList2"/>
    <dgm:cxn modelId="{57C10766-A855-C742-8577-9A5827B41BFD}" type="presParOf" srcId="{1CAAC3B7-1588-884E-A0B8-CCFD7F8851FA}" destId="{9689A8F3-332A-EC40-8B99-7A9C3E57A4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7CF37C-6CCF-7D45-AE38-B1E5D8F3AB0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2395BC-4499-1C4D-9237-73BE900DFB41}">
      <dgm:prSet/>
      <dgm:spPr/>
      <dgm:t>
        <a:bodyPr/>
        <a:lstStyle/>
        <a:p>
          <a:pPr rtl="0"/>
          <a:r>
            <a:rPr lang="en-US" dirty="0"/>
            <a:t>1- There is often a flare at the time of delivery (75% of cases).</a:t>
          </a:r>
        </a:p>
      </dgm:t>
    </dgm:pt>
    <dgm:pt modelId="{C41499BE-9F6B-D04C-809A-3227E606D83E}" type="parTrans" cxnId="{A56E3689-EA97-8143-894F-E6AFC9A1B4D1}">
      <dgm:prSet/>
      <dgm:spPr/>
      <dgm:t>
        <a:bodyPr/>
        <a:lstStyle/>
        <a:p>
          <a:endParaRPr lang="en-US"/>
        </a:p>
      </dgm:t>
    </dgm:pt>
    <dgm:pt modelId="{FDEC1621-1C50-9E46-ACA1-C6EAC6234379}" type="sibTrans" cxnId="{A56E3689-EA97-8143-894F-E6AFC9A1B4D1}">
      <dgm:prSet/>
      <dgm:spPr/>
      <dgm:t>
        <a:bodyPr/>
        <a:lstStyle/>
        <a:p>
          <a:endParaRPr lang="en-US"/>
        </a:p>
      </dgm:t>
    </dgm:pt>
    <dgm:pt modelId="{750CD529-7219-9E43-AF8C-2B46F4B673FA}">
      <dgm:prSet/>
      <dgm:spPr/>
      <dgm:t>
        <a:bodyPr/>
        <a:lstStyle/>
        <a:p>
          <a:pPr rtl="0"/>
          <a:r>
            <a:rPr lang="en-US" dirty="0"/>
            <a:t>2- Pemphigoid gestationis can start postpartum (20% of cases).</a:t>
          </a:r>
        </a:p>
      </dgm:t>
    </dgm:pt>
    <dgm:pt modelId="{DEF532BE-1171-3B43-BF04-38678E806AE2}" type="parTrans" cxnId="{C4CD3510-5205-BD46-92C9-02D49CE5A651}">
      <dgm:prSet/>
      <dgm:spPr/>
      <dgm:t>
        <a:bodyPr/>
        <a:lstStyle/>
        <a:p>
          <a:endParaRPr lang="en-US"/>
        </a:p>
      </dgm:t>
    </dgm:pt>
    <dgm:pt modelId="{4D6E19DF-036E-C249-958C-501D0215F199}" type="sibTrans" cxnId="{C4CD3510-5205-BD46-92C9-02D49CE5A651}">
      <dgm:prSet/>
      <dgm:spPr/>
      <dgm:t>
        <a:bodyPr/>
        <a:lstStyle/>
        <a:p>
          <a:endParaRPr lang="en-US"/>
        </a:p>
      </dgm:t>
    </dgm:pt>
    <dgm:pt modelId="{63A3DD3B-F9ED-434E-AABA-5C4E27EC4E2F}">
      <dgm:prSet/>
      <dgm:spPr/>
      <dgm:t>
        <a:bodyPr/>
        <a:lstStyle/>
        <a:p>
          <a:pPr rtl="0"/>
          <a:r>
            <a:rPr lang="en-US" dirty="0"/>
            <a:t>3- Recurrence with menses or OCP use has been reported but is rare.</a:t>
          </a:r>
        </a:p>
      </dgm:t>
    </dgm:pt>
    <dgm:pt modelId="{8FAE24F5-01D6-5844-9935-938BF7B71E0C}" type="parTrans" cxnId="{590A9287-F293-6C41-AAA6-933C69DA368A}">
      <dgm:prSet/>
      <dgm:spPr/>
      <dgm:t>
        <a:bodyPr/>
        <a:lstStyle/>
        <a:p>
          <a:endParaRPr lang="en-US"/>
        </a:p>
      </dgm:t>
    </dgm:pt>
    <dgm:pt modelId="{B9517DAF-7187-4A4F-A15A-B6C917942498}" type="sibTrans" cxnId="{590A9287-F293-6C41-AAA6-933C69DA368A}">
      <dgm:prSet/>
      <dgm:spPr/>
      <dgm:t>
        <a:bodyPr/>
        <a:lstStyle/>
        <a:p>
          <a:pPr rtl="0"/>
          <a:endParaRPr lang="en-US"/>
        </a:p>
      </dgm:t>
    </dgm:pt>
    <dgm:pt modelId="{C4FF5A84-1C0D-E84B-8945-53CBC98323D2}" type="pres">
      <dgm:prSet presAssocID="{9D7CF37C-6CCF-7D45-AE38-B1E5D8F3AB02}" presName="linear" presStyleCnt="0">
        <dgm:presLayoutVars>
          <dgm:animLvl val="lvl"/>
          <dgm:resizeHandles val="exact"/>
        </dgm:presLayoutVars>
      </dgm:prSet>
      <dgm:spPr/>
    </dgm:pt>
    <dgm:pt modelId="{DA2ECFA8-91F3-5841-A6BE-27FF01EAD91E}" type="pres">
      <dgm:prSet presAssocID="{082395BC-4499-1C4D-9237-73BE900DFB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C6C208-F15E-F24F-BE4F-CBE38E9F09B9}" type="pres">
      <dgm:prSet presAssocID="{FDEC1621-1C50-9E46-ACA1-C6EAC6234379}" presName="spacer" presStyleCnt="0"/>
      <dgm:spPr/>
    </dgm:pt>
    <dgm:pt modelId="{F09C3B6E-AD99-C443-A3E8-7887DBD5F77C}" type="pres">
      <dgm:prSet presAssocID="{750CD529-7219-9E43-AF8C-2B46F4B673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0C461F-56DC-114A-AA4A-CF532986BEBC}" type="pres">
      <dgm:prSet presAssocID="{4D6E19DF-036E-C249-958C-501D0215F199}" presName="spacer" presStyleCnt="0"/>
      <dgm:spPr/>
    </dgm:pt>
    <dgm:pt modelId="{4BF5F898-27E5-B44E-A759-21E94C399723}" type="pres">
      <dgm:prSet presAssocID="{63A3DD3B-F9ED-434E-AABA-5C4E27EC4E2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4CD3510-5205-BD46-92C9-02D49CE5A651}" srcId="{9D7CF37C-6CCF-7D45-AE38-B1E5D8F3AB02}" destId="{750CD529-7219-9E43-AF8C-2B46F4B673FA}" srcOrd="1" destOrd="0" parTransId="{DEF532BE-1171-3B43-BF04-38678E806AE2}" sibTransId="{4D6E19DF-036E-C249-958C-501D0215F199}"/>
    <dgm:cxn modelId="{DC5CA334-3388-D747-9B86-3ED3CC4B3AAE}" type="presOf" srcId="{9D7CF37C-6CCF-7D45-AE38-B1E5D8F3AB02}" destId="{C4FF5A84-1C0D-E84B-8945-53CBC98323D2}" srcOrd="0" destOrd="0" presId="urn:microsoft.com/office/officeart/2005/8/layout/vList2"/>
    <dgm:cxn modelId="{7DAD4463-F77B-4D40-99C8-7696003B30E6}" type="presOf" srcId="{750CD529-7219-9E43-AF8C-2B46F4B673FA}" destId="{F09C3B6E-AD99-C443-A3E8-7887DBD5F77C}" srcOrd="0" destOrd="0" presId="urn:microsoft.com/office/officeart/2005/8/layout/vList2"/>
    <dgm:cxn modelId="{59650B69-48F6-5340-8A65-33D504462321}" type="presOf" srcId="{63A3DD3B-F9ED-434E-AABA-5C4E27EC4E2F}" destId="{4BF5F898-27E5-B44E-A759-21E94C399723}" srcOrd="0" destOrd="0" presId="urn:microsoft.com/office/officeart/2005/8/layout/vList2"/>
    <dgm:cxn modelId="{590A9287-F293-6C41-AAA6-933C69DA368A}" srcId="{9D7CF37C-6CCF-7D45-AE38-B1E5D8F3AB02}" destId="{63A3DD3B-F9ED-434E-AABA-5C4E27EC4E2F}" srcOrd="2" destOrd="0" parTransId="{8FAE24F5-01D6-5844-9935-938BF7B71E0C}" sibTransId="{B9517DAF-7187-4A4F-A15A-B6C917942498}"/>
    <dgm:cxn modelId="{A56E3689-EA97-8143-894F-E6AFC9A1B4D1}" srcId="{9D7CF37C-6CCF-7D45-AE38-B1E5D8F3AB02}" destId="{082395BC-4499-1C4D-9237-73BE900DFB41}" srcOrd="0" destOrd="0" parTransId="{C41499BE-9F6B-D04C-809A-3227E606D83E}" sibTransId="{FDEC1621-1C50-9E46-ACA1-C6EAC6234379}"/>
    <dgm:cxn modelId="{5ECF03BF-16BC-B842-A09A-FA88113EE10C}" type="presOf" srcId="{082395BC-4499-1C4D-9237-73BE900DFB41}" destId="{DA2ECFA8-91F3-5841-A6BE-27FF01EAD91E}" srcOrd="0" destOrd="0" presId="urn:microsoft.com/office/officeart/2005/8/layout/vList2"/>
    <dgm:cxn modelId="{F64A1E27-A220-6548-BA37-6B0D3F5B92D4}" type="presParOf" srcId="{C4FF5A84-1C0D-E84B-8945-53CBC98323D2}" destId="{DA2ECFA8-91F3-5841-A6BE-27FF01EAD91E}" srcOrd="0" destOrd="0" presId="urn:microsoft.com/office/officeart/2005/8/layout/vList2"/>
    <dgm:cxn modelId="{9C5850F6-0CF4-2549-A004-27C3644F1143}" type="presParOf" srcId="{C4FF5A84-1C0D-E84B-8945-53CBC98323D2}" destId="{54C6C208-F15E-F24F-BE4F-CBE38E9F09B9}" srcOrd="1" destOrd="0" presId="urn:microsoft.com/office/officeart/2005/8/layout/vList2"/>
    <dgm:cxn modelId="{3BA91665-8C6B-2A4C-8179-6AD99A5287F3}" type="presParOf" srcId="{C4FF5A84-1C0D-E84B-8945-53CBC98323D2}" destId="{F09C3B6E-AD99-C443-A3E8-7887DBD5F77C}" srcOrd="2" destOrd="0" presId="urn:microsoft.com/office/officeart/2005/8/layout/vList2"/>
    <dgm:cxn modelId="{11562BD0-8ED6-3C46-B93B-56E6E02AE5CC}" type="presParOf" srcId="{C4FF5A84-1C0D-E84B-8945-53CBC98323D2}" destId="{E00C461F-56DC-114A-AA4A-CF532986BEBC}" srcOrd="3" destOrd="0" presId="urn:microsoft.com/office/officeart/2005/8/layout/vList2"/>
    <dgm:cxn modelId="{818E6B30-592E-7547-A546-D313744D72BF}" type="presParOf" srcId="{C4FF5A84-1C0D-E84B-8945-53CBC98323D2}" destId="{4BF5F898-27E5-B44E-A759-21E94C3997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B11B57-3208-A44E-924B-9FC4D176A59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AC0E69-9C1D-2E4E-9828-138EB0CFEDB6}">
      <dgm:prSet/>
      <dgm:spPr/>
      <dgm:t>
        <a:bodyPr/>
        <a:lstStyle/>
        <a:p>
          <a:pPr rtl="0"/>
          <a:r>
            <a:rPr lang="en-US" dirty="0" err="1"/>
            <a:t>Rasha</a:t>
          </a:r>
          <a:r>
            <a:rPr lang="en-US" dirty="0"/>
            <a:t> is a healthy 28-year-old </a:t>
          </a:r>
          <a:r>
            <a:rPr lang="en-US" dirty="0" err="1"/>
            <a:t>primigravid</a:t>
          </a:r>
          <a:r>
            <a:rPr lang="en-US" dirty="0"/>
            <a:t>.</a:t>
          </a:r>
        </a:p>
      </dgm:t>
    </dgm:pt>
    <dgm:pt modelId="{DF4A9A6D-1B9A-ED46-AA81-836AE5F41BAF}" type="parTrans" cxnId="{ED432E20-20A6-554F-8D3F-1B1ECF5BD23A}">
      <dgm:prSet/>
      <dgm:spPr/>
      <dgm:t>
        <a:bodyPr/>
        <a:lstStyle/>
        <a:p>
          <a:endParaRPr lang="en-US"/>
        </a:p>
      </dgm:t>
    </dgm:pt>
    <dgm:pt modelId="{EF7F154F-5CBD-F049-8AE1-8B41B093F19D}" type="sibTrans" cxnId="{ED432E20-20A6-554F-8D3F-1B1ECF5BD23A}">
      <dgm:prSet/>
      <dgm:spPr/>
      <dgm:t>
        <a:bodyPr/>
        <a:lstStyle/>
        <a:p>
          <a:endParaRPr lang="en-US"/>
        </a:p>
      </dgm:t>
    </dgm:pt>
    <dgm:pt modelId="{083D5816-B8C2-2245-BACD-72D52B06D46B}">
      <dgm:prSet/>
      <dgm:spPr/>
      <dgm:t>
        <a:bodyPr/>
        <a:lstStyle/>
        <a:p>
          <a:pPr rtl="0"/>
          <a:r>
            <a:rPr lang="en-US"/>
            <a:t>She is in her 34</a:t>
          </a:r>
          <a:r>
            <a:rPr lang="en-US" baseline="30000"/>
            <a:t>th</a:t>
          </a:r>
          <a:r>
            <a:rPr lang="en-US"/>
            <a:t> week of gestation.</a:t>
          </a:r>
        </a:p>
      </dgm:t>
    </dgm:pt>
    <dgm:pt modelId="{7D027EE6-2493-0C44-8CA8-F6028BE512AA}" type="parTrans" cxnId="{ABF75DD9-0BF4-3D40-AF42-20683C933747}">
      <dgm:prSet/>
      <dgm:spPr/>
      <dgm:t>
        <a:bodyPr/>
        <a:lstStyle/>
        <a:p>
          <a:endParaRPr lang="en-US"/>
        </a:p>
      </dgm:t>
    </dgm:pt>
    <dgm:pt modelId="{F8DA07E7-10CF-7348-BB75-15A2452439DE}" type="sibTrans" cxnId="{ABF75DD9-0BF4-3D40-AF42-20683C933747}">
      <dgm:prSet/>
      <dgm:spPr/>
      <dgm:t>
        <a:bodyPr/>
        <a:lstStyle/>
        <a:p>
          <a:endParaRPr lang="en-US"/>
        </a:p>
      </dgm:t>
    </dgm:pt>
    <dgm:pt modelId="{512F0B18-EFBF-C24B-97E5-B8CA577F93CA}">
      <dgm:prSet/>
      <dgm:spPr/>
      <dgm:t>
        <a:bodyPr/>
        <a:lstStyle/>
        <a:p>
          <a:pPr rtl="0"/>
          <a:r>
            <a:rPr lang="en-US"/>
            <a:t>Two weeks ago, she developed a pruritic eruption on her abdomen and thighs.</a:t>
          </a:r>
        </a:p>
      </dgm:t>
    </dgm:pt>
    <dgm:pt modelId="{BA9780D3-B07E-F94A-8490-70797F3586C2}" type="parTrans" cxnId="{961AFF0F-0D8B-F74E-83B1-D2C101D034A4}">
      <dgm:prSet/>
      <dgm:spPr/>
      <dgm:t>
        <a:bodyPr/>
        <a:lstStyle/>
        <a:p>
          <a:endParaRPr lang="en-US"/>
        </a:p>
      </dgm:t>
    </dgm:pt>
    <dgm:pt modelId="{A6BAE7A4-CA03-FA44-B953-BEDB763CA21E}" type="sibTrans" cxnId="{961AFF0F-0D8B-F74E-83B1-D2C101D034A4}">
      <dgm:prSet/>
      <dgm:spPr/>
      <dgm:t>
        <a:bodyPr/>
        <a:lstStyle/>
        <a:p>
          <a:pPr rtl="0"/>
          <a:endParaRPr lang="en-US"/>
        </a:p>
      </dgm:t>
    </dgm:pt>
    <dgm:pt modelId="{41B69A9A-092C-C641-8F98-3945C334D0A5}" type="pres">
      <dgm:prSet presAssocID="{37B11B57-3208-A44E-924B-9FC4D176A594}" presName="linear" presStyleCnt="0">
        <dgm:presLayoutVars>
          <dgm:animLvl val="lvl"/>
          <dgm:resizeHandles val="exact"/>
        </dgm:presLayoutVars>
      </dgm:prSet>
      <dgm:spPr/>
    </dgm:pt>
    <dgm:pt modelId="{36B18AAC-A560-A046-95CD-B1E533B5B075}" type="pres">
      <dgm:prSet presAssocID="{DAAC0E69-9C1D-2E4E-9828-138EB0CFED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62EDE1-97A2-D24C-978E-967A866EF040}" type="pres">
      <dgm:prSet presAssocID="{EF7F154F-5CBD-F049-8AE1-8B41B093F19D}" presName="spacer" presStyleCnt="0"/>
      <dgm:spPr/>
    </dgm:pt>
    <dgm:pt modelId="{3187111E-548E-C349-A1B1-174FE6B60AB9}" type="pres">
      <dgm:prSet presAssocID="{083D5816-B8C2-2245-BACD-72D52B06D4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BBC019-0FA6-9F48-A7B8-7E643E6C781C}" type="pres">
      <dgm:prSet presAssocID="{F8DA07E7-10CF-7348-BB75-15A2452439DE}" presName="spacer" presStyleCnt="0"/>
      <dgm:spPr/>
    </dgm:pt>
    <dgm:pt modelId="{12DF6DB6-08DA-6A4F-97BC-5A78FE076F17}" type="pres">
      <dgm:prSet presAssocID="{512F0B18-EFBF-C24B-97E5-B8CA577F93C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61AFF0F-0D8B-F74E-83B1-D2C101D034A4}" srcId="{37B11B57-3208-A44E-924B-9FC4D176A594}" destId="{512F0B18-EFBF-C24B-97E5-B8CA577F93CA}" srcOrd="2" destOrd="0" parTransId="{BA9780D3-B07E-F94A-8490-70797F3586C2}" sibTransId="{A6BAE7A4-CA03-FA44-B953-BEDB763CA21E}"/>
    <dgm:cxn modelId="{ED432E20-20A6-554F-8D3F-1B1ECF5BD23A}" srcId="{37B11B57-3208-A44E-924B-9FC4D176A594}" destId="{DAAC0E69-9C1D-2E4E-9828-138EB0CFEDB6}" srcOrd="0" destOrd="0" parTransId="{DF4A9A6D-1B9A-ED46-AA81-836AE5F41BAF}" sibTransId="{EF7F154F-5CBD-F049-8AE1-8B41B093F19D}"/>
    <dgm:cxn modelId="{F0D4805B-8F4C-3942-8487-59680BDD8481}" type="presOf" srcId="{512F0B18-EFBF-C24B-97E5-B8CA577F93CA}" destId="{12DF6DB6-08DA-6A4F-97BC-5A78FE076F17}" srcOrd="0" destOrd="0" presId="urn:microsoft.com/office/officeart/2005/8/layout/vList2"/>
    <dgm:cxn modelId="{8B0A9C8B-EE0F-2346-8B35-583292610917}" type="presOf" srcId="{DAAC0E69-9C1D-2E4E-9828-138EB0CFEDB6}" destId="{36B18AAC-A560-A046-95CD-B1E533B5B075}" srcOrd="0" destOrd="0" presId="urn:microsoft.com/office/officeart/2005/8/layout/vList2"/>
    <dgm:cxn modelId="{2763AF90-8893-B24A-BBFB-EC129DADB123}" type="presOf" srcId="{083D5816-B8C2-2245-BACD-72D52B06D46B}" destId="{3187111E-548E-C349-A1B1-174FE6B60AB9}" srcOrd="0" destOrd="0" presId="urn:microsoft.com/office/officeart/2005/8/layout/vList2"/>
    <dgm:cxn modelId="{ABF75DD9-0BF4-3D40-AF42-20683C933747}" srcId="{37B11B57-3208-A44E-924B-9FC4D176A594}" destId="{083D5816-B8C2-2245-BACD-72D52B06D46B}" srcOrd="1" destOrd="0" parTransId="{7D027EE6-2493-0C44-8CA8-F6028BE512AA}" sibTransId="{F8DA07E7-10CF-7348-BB75-15A2452439DE}"/>
    <dgm:cxn modelId="{BE7C68F7-BDDD-1844-AB86-E689D270FBAD}" type="presOf" srcId="{37B11B57-3208-A44E-924B-9FC4D176A594}" destId="{41B69A9A-092C-C641-8F98-3945C334D0A5}" srcOrd="0" destOrd="0" presId="urn:microsoft.com/office/officeart/2005/8/layout/vList2"/>
    <dgm:cxn modelId="{91B59DAA-6F22-184D-AFDC-B201953CFDC9}" type="presParOf" srcId="{41B69A9A-092C-C641-8F98-3945C334D0A5}" destId="{36B18AAC-A560-A046-95CD-B1E533B5B075}" srcOrd="0" destOrd="0" presId="urn:microsoft.com/office/officeart/2005/8/layout/vList2"/>
    <dgm:cxn modelId="{AF2092DA-5C62-364B-994D-8B50CEE94193}" type="presParOf" srcId="{41B69A9A-092C-C641-8F98-3945C334D0A5}" destId="{1262EDE1-97A2-D24C-978E-967A866EF040}" srcOrd="1" destOrd="0" presId="urn:microsoft.com/office/officeart/2005/8/layout/vList2"/>
    <dgm:cxn modelId="{2FA6BB22-8244-2543-AEFB-549DA3A3EDD5}" type="presParOf" srcId="{41B69A9A-092C-C641-8F98-3945C334D0A5}" destId="{3187111E-548E-C349-A1B1-174FE6B60AB9}" srcOrd="2" destOrd="0" presId="urn:microsoft.com/office/officeart/2005/8/layout/vList2"/>
    <dgm:cxn modelId="{417DDF63-92BF-6346-92E8-19CB46F170DE}" type="presParOf" srcId="{41B69A9A-092C-C641-8F98-3945C334D0A5}" destId="{0ABBC019-0FA6-9F48-A7B8-7E643E6C781C}" srcOrd="3" destOrd="0" presId="urn:microsoft.com/office/officeart/2005/8/layout/vList2"/>
    <dgm:cxn modelId="{C42E3414-DA55-004A-AB2F-FB111A78123D}" type="presParOf" srcId="{41B69A9A-092C-C641-8F98-3945C334D0A5}" destId="{12DF6DB6-08DA-6A4F-97BC-5A78FE076F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76BE41-C6BE-4E44-AB7D-88E7E7B32460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3041E2-7A47-3440-82C3-159A3D31099B}">
      <dgm:prSet custT="1"/>
      <dgm:spPr/>
      <dgm:t>
        <a:bodyPr/>
        <a:lstStyle/>
        <a:p>
          <a:pPr rtl="0"/>
          <a:r>
            <a:rPr lang="en-US" sz="2800" dirty="0"/>
            <a:t>This is a case of </a:t>
          </a:r>
          <a:r>
            <a:rPr lang="en-US" sz="2800" b="1" i="0" dirty="0">
              <a:solidFill>
                <a:schemeClr val="tx1"/>
              </a:solidFill>
            </a:rPr>
            <a:t>pruritic urticarial papules and plaques of pregnancy </a:t>
          </a:r>
          <a:r>
            <a:rPr lang="en-US" sz="2800" dirty="0"/>
            <a:t>(PUPPP)</a:t>
          </a:r>
        </a:p>
      </dgm:t>
    </dgm:pt>
    <dgm:pt modelId="{3700F50B-5E29-4049-8C0D-10C916BAD298}" type="parTrans" cxnId="{8A60FB24-EFBF-DB4D-944A-D952C1F45BCD}">
      <dgm:prSet/>
      <dgm:spPr/>
      <dgm:t>
        <a:bodyPr/>
        <a:lstStyle/>
        <a:p>
          <a:endParaRPr lang="en-US"/>
        </a:p>
      </dgm:t>
    </dgm:pt>
    <dgm:pt modelId="{07977E52-30F4-4947-B8E2-4239F9E1D28C}" type="sibTrans" cxnId="{8A60FB24-EFBF-DB4D-944A-D952C1F45BCD}">
      <dgm:prSet/>
      <dgm:spPr/>
      <dgm:t>
        <a:bodyPr/>
        <a:lstStyle/>
        <a:p>
          <a:endParaRPr lang="en-US"/>
        </a:p>
      </dgm:t>
    </dgm:pt>
    <dgm:pt modelId="{5EC22538-8272-EA42-AB93-F9AAD3AABDC1}">
      <dgm:prSet custT="1"/>
      <dgm:spPr/>
      <dgm:t>
        <a:bodyPr/>
        <a:lstStyle/>
        <a:p>
          <a:pPr rtl="0"/>
          <a:r>
            <a:rPr lang="en-US" sz="2400" dirty="0"/>
            <a:t>Common dermatosis of pregnancy</a:t>
          </a:r>
        </a:p>
        <a:p>
          <a:pPr rtl="0"/>
          <a:r>
            <a:rPr lang="en-US" sz="2800" dirty="0"/>
            <a:t>Also known as Polymorphic eruption of pregnancy(PEP) </a:t>
          </a:r>
        </a:p>
      </dgm:t>
    </dgm:pt>
    <dgm:pt modelId="{4E3E5E6C-46DC-0349-8984-A82CA681C1AD}" type="parTrans" cxnId="{A58D054F-99A8-8E47-AF73-9A16350E3192}">
      <dgm:prSet/>
      <dgm:spPr/>
      <dgm:t>
        <a:bodyPr/>
        <a:lstStyle/>
        <a:p>
          <a:endParaRPr lang="en-US"/>
        </a:p>
      </dgm:t>
    </dgm:pt>
    <dgm:pt modelId="{30EF1BB7-C27E-DC4E-8020-44B967CB1E5B}" type="sibTrans" cxnId="{A58D054F-99A8-8E47-AF73-9A16350E3192}">
      <dgm:prSet/>
      <dgm:spPr/>
      <dgm:t>
        <a:bodyPr/>
        <a:lstStyle/>
        <a:p>
          <a:endParaRPr lang="en-US"/>
        </a:p>
      </dgm:t>
    </dgm:pt>
    <dgm:pt modelId="{4D161BC5-73E4-424B-9B3C-22A7978E8D91}">
      <dgm:prSet custT="1"/>
      <dgm:spPr/>
      <dgm:t>
        <a:bodyPr/>
        <a:lstStyle/>
        <a:p>
          <a:pPr rtl="0"/>
          <a:r>
            <a:rPr lang="en-US" sz="3200" dirty="0">
              <a:solidFill>
                <a:schemeClr val="tx1"/>
              </a:solidFill>
            </a:rPr>
            <a:t>Incidence: 1 in 300 pregnancies</a:t>
          </a:r>
        </a:p>
      </dgm:t>
    </dgm:pt>
    <dgm:pt modelId="{8FFDFE5D-2396-8545-A0C5-69D5875F8408}" type="parTrans" cxnId="{B7238AB0-340F-E543-8D5C-E2DCDD10D768}">
      <dgm:prSet/>
      <dgm:spPr/>
      <dgm:t>
        <a:bodyPr/>
        <a:lstStyle/>
        <a:p>
          <a:endParaRPr lang="en-US"/>
        </a:p>
      </dgm:t>
    </dgm:pt>
    <dgm:pt modelId="{A0E7EA0E-C865-DF43-981E-99E238586CB4}" type="sibTrans" cxnId="{B7238AB0-340F-E543-8D5C-E2DCDD10D768}">
      <dgm:prSet/>
      <dgm:spPr/>
      <dgm:t>
        <a:bodyPr/>
        <a:lstStyle/>
        <a:p>
          <a:endParaRPr lang="en-US"/>
        </a:p>
      </dgm:t>
    </dgm:pt>
    <dgm:pt modelId="{4386C91A-FD39-2F41-A687-EDEB375471B4}">
      <dgm:prSet/>
      <dgm:spPr/>
      <dgm:t>
        <a:bodyPr/>
        <a:lstStyle/>
        <a:p>
          <a:pPr rtl="0"/>
          <a:r>
            <a:rPr lang="en-US"/>
            <a:t>Onset during 3</a:t>
          </a:r>
          <a:r>
            <a:rPr lang="en-US" baseline="30000"/>
            <a:t>rd</a:t>
          </a:r>
          <a:r>
            <a:rPr lang="en-US"/>
            <a:t> trimester (mean = 35 weeks)</a:t>
          </a:r>
        </a:p>
      </dgm:t>
    </dgm:pt>
    <dgm:pt modelId="{FAF4B1DB-2FA2-EA44-BBDB-7B20105C60AD}" type="parTrans" cxnId="{DDE0696C-DDCB-7346-A880-4C61498EBD72}">
      <dgm:prSet/>
      <dgm:spPr/>
      <dgm:t>
        <a:bodyPr/>
        <a:lstStyle/>
        <a:p>
          <a:endParaRPr lang="en-US"/>
        </a:p>
      </dgm:t>
    </dgm:pt>
    <dgm:pt modelId="{25643AAC-B50A-F445-B8B2-1415886F9041}" type="sibTrans" cxnId="{DDE0696C-DDCB-7346-A880-4C61498EBD72}">
      <dgm:prSet/>
      <dgm:spPr/>
      <dgm:t>
        <a:bodyPr/>
        <a:lstStyle/>
        <a:p>
          <a:endParaRPr lang="en-US"/>
        </a:p>
      </dgm:t>
    </dgm:pt>
    <dgm:pt modelId="{52878279-CF53-D84F-A1F1-117AC2A3AD8E}">
      <dgm:prSet/>
      <dgm:spPr/>
      <dgm:t>
        <a:bodyPr/>
        <a:lstStyle/>
        <a:p>
          <a:pPr rtl="0"/>
          <a:r>
            <a:rPr lang="en-US"/>
            <a:t>Predominantly affects primigravids</a:t>
          </a:r>
        </a:p>
      </dgm:t>
    </dgm:pt>
    <dgm:pt modelId="{0627AEA9-2CD3-AE41-B157-80A1150C4D6F}" type="parTrans" cxnId="{23F948F6-18C8-CB4E-B7F2-FD32AA10016D}">
      <dgm:prSet/>
      <dgm:spPr/>
      <dgm:t>
        <a:bodyPr/>
        <a:lstStyle/>
        <a:p>
          <a:endParaRPr lang="en-US"/>
        </a:p>
      </dgm:t>
    </dgm:pt>
    <dgm:pt modelId="{FBFB0037-4716-EC4D-9376-DF10E9F655E8}" type="sibTrans" cxnId="{23F948F6-18C8-CB4E-B7F2-FD32AA10016D}">
      <dgm:prSet/>
      <dgm:spPr/>
      <dgm:t>
        <a:bodyPr/>
        <a:lstStyle/>
        <a:p>
          <a:pPr rtl="0"/>
          <a:endParaRPr lang="en-US"/>
        </a:p>
      </dgm:t>
    </dgm:pt>
    <dgm:pt modelId="{CFE3C7FF-80B1-8C4B-9945-3BD0CDD307B5}" type="pres">
      <dgm:prSet presAssocID="{C476BE41-C6BE-4E44-AB7D-88E7E7B32460}" presName="linear" presStyleCnt="0">
        <dgm:presLayoutVars>
          <dgm:animLvl val="lvl"/>
          <dgm:resizeHandles val="exact"/>
        </dgm:presLayoutVars>
      </dgm:prSet>
      <dgm:spPr/>
    </dgm:pt>
    <dgm:pt modelId="{F683A1C8-06DC-9C4B-BB5D-F713B80C8016}" type="pres">
      <dgm:prSet presAssocID="{AC3041E2-7A47-3440-82C3-159A3D31099B}" presName="parentText" presStyleLbl="node1" presStyleIdx="0" presStyleCnt="5" custScaleY="66887" custLinFactY="-55877" custLinFactNeighborY="-100000">
        <dgm:presLayoutVars>
          <dgm:chMax val="0"/>
          <dgm:bulletEnabled val="1"/>
        </dgm:presLayoutVars>
      </dgm:prSet>
      <dgm:spPr/>
    </dgm:pt>
    <dgm:pt modelId="{616E035F-B953-3D42-944B-0271E2911090}" type="pres">
      <dgm:prSet presAssocID="{07977E52-30F4-4947-B8E2-4239F9E1D28C}" presName="spacer" presStyleCnt="0"/>
      <dgm:spPr/>
    </dgm:pt>
    <dgm:pt modelId="{10E647DA-A1E6-6A41-8AB9-32F82A2EB664}" type="pres">
      <dgm:prSet presAssocID="{5EC22538-8272-EA42-AB93-F9AAD3AABDC1}" presName="parentText" presStyleLbl="node1" presStyleIdx="1" presStyleCnt="5" custScaleY="64017">
        <dgm:presLayoutVars>
          <dgm:chMax val="0"/>
          <dgm:bulletEnabled val="1"/>
        </dgm:presLayoutVars>
      </dgm:prSet>
      <dgm:spPr/>
    </dgm:pt>
    <dgm:pt modelId="{0E83A632-F321-AC4F-B822-690192532415}" type="pres">
      <dgm:prSet presAssocID="{30EF1BB7-C27E-DC4E-8020-44B967CB1E5B}" presName="spacer" presStyleCnt="0"/>
      <dgm:spPr/>
    </dgm:pt>
    <dgm:pt modelId="{E336AC4E-8B7A-1C48-836E-44CADDB072DB}" type="pres">
      <dgm:prSet presAssocID="{4D161BC5-73E4-424B-9B3C-22A7978E8D9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7E53F3A-1849-9040-95B6-CE2DFB01BB61}" type="pres">
      <dgm:prSet presAssocID="{A0E7EA0E-C865-DF43-981E-99E238586CB4}" presName="spacer" presStyleCnt="0"/>
      <dgm:spPr/>
    </dgm:pt>
    <dgm:pt modelId="{60CBBD70-A2CF-9448-BC87-C290200BCC54}" type="pres">
      <dgm:prSet presAssocID="{4386C91A-FD39-2F41-A687-EDEB375471B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0BEA652-F0EA-2547-AB16-A421B57F540F}" type="pres">
      <dgm:prSet presAssocID="{25643AAC-B50A-F445-B8B2-1415886F9041}" presName="spacer" presStyleCnt="0"/>
      <dgm:spPr/>
    </dgm:pt>
    <dgm:pt modelId="{C6DD4330-AB81-2C43-A549-2999579DCDCA}" type="pres">
      <dgm:prSet presAssocID="{52878279-CF53-D84F-A1F1-117AC2A3AD8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560BF1B-593F-AC4C-A0C4-46B7640B0467}" type="presOf" srcId="{4D161BC5-73E4-424B-9B3C-22A7978E8D91}" destId="{E336AC4E-8B7A-1C48-836E-44CADDB072DB}" srcOrd="0" destOrd="0" presId="urn:microsoft.com/office/officeart/2005/8/layout/vList2"/>
    <dgm:cxn modelId="{C5901C1E-F3F9-D545-B233-8E2E3FF83FA5}" type="presOf" srcId="{52878279-CF53-D84F-A1F1-117AC2A3AD8E}" destId="{C6DD4330-AB81-2C43-A549-2999579DCDCA}" srcOrd="0" destOrd="0" presId="urn:microsoft.com/office/officeart/2005/8/layout/vList2"/>
    <dgm:cxn modelId="{05D7BD20-3765-6049-8BC1-955FAF05F673}" type="presOf" srcId="{4386C91A-FD39-2F41-A687-EDEB375471B4}" destId="{60CBBD70-A2CF-9448-BC87-C290200BCC54}" srcOrd="0" destOrd="0" presId="urn:microsoft.com/office/officeart/2005/8/layout/vList2"/>
    <dgm:cxn modelId="{8A60FB24-EFBF-DB4D-944A-D952C1F45BCD}" srcId="{C476BE41-C6BE-4E44-AB7D-88E7E7B32460}" destId="{AC3041E2-7A47-3440-82C3-159A3D31099B}" srcOrd="0" destOrd="0" parTransId="{3700F50B-5E29-4049-8C0D-10C916BAD298}" sibTransId="{07977E52-30F4-4947-B8E2-4239F9E1D28C}"/>
    <dgm:cxn modelId="{DDE0696C-DDCB-7346-A880-4C61498EBD72}" srcId="{C476BE41-C6BE-4E44-AB7D-88E7E7B32460}" destId="{4386C91A-FD39-2F41-A687-EDEB375471B4}" srcOrd="3" destOrd="0" parTransId="{FAF4B1DB-2FA2-EA44-BBDB-7B20105C60AD}" sibTransId="{25643AAC-B50A-F445-B8B2-1415886F9041}"/>
    <dgm:cxn modelId="{A58D054F-99A8-8E47-AF73-9A16350E3192}" srcId="{C476BE41-C6BE-4E44-AB7D-88E7E7B32460}" destId="{5EC22538-8272-EA42-AB93-F9AAD3AABDC1}" srcOrd="1" destOrd="0" parTransId="{4E3E5E6C-46DC-0349-8984-A82CA681C1AD}" sibTransId="{30EF1BB7-C27E-DC4E-8020-44B967CB1E5B}"/>
    <dgm:cxn modelId="{7D96A555-7D70-6644-B4A8-37A53059C387}" type="presOf" srcId="{5EC22538-8272-EA42-AB93-F9AAD3AABDC1}" destId="{10E647DA-A1E6-6A41-8AB9-32F82A2EB664}" srcOrd="0" destOrd="0" presId="urn:microsoft.com/office/officeart/2005/8/layout/vList2"/>
    <dgm:cxn modelId="{E353BC56-ECC3-2B45-B99B-CE5D45CC4284}" type="presOf" srcId="{C476BE41-C6BE-4E44-AB7D-88E7E7B32460}" destId="{CFE3C7FF-80B1-8C4B-9945-3BD0CDD307B5}" srcOrd="0" destOrd="0" presId="urn:microsoft.com/office/officeart/2005/8/layout/vList2"/>
    <dgm:cxn modelId="{F821DA78-31A9-FD48-BD38-FAD2D3979F86}" type="presOf" srcId="{AC3041E2-7A47-3440-82C3-159A3D31099B}" destId="{F683A1C8-06DC-9C4B-BB5D-F713B80C8016}" srcOrd="0" destOrd="0" presId="urn:microsoft.com/office/officeart/2005/8/layout/vList2"/>
    <dgm:cxn modelId="{B7238AB0-340F-E543-8D5C-E2DCDD10D768}" srcId="{C476BE41-C6BE-4E44-AB7D-88E7E7B32460}" destId="{4D161BC5-73E4-424B-9B3C-22A7978E8D91}" srcOrd="2" destOrd="0" parTransId="{8FFDFE5D-2396-8545-A0C5-69D5875F8408}" sibTransId="{A0E7EA0E-C865-DF43-981E-99E238586CB4}"/>
    <dgm:cxn modelId="{23F948F6-18C8-CB4E-B7F2-FD32AA10016D}" srcId="{C476BE41-C6BE-4E44-AB7D-88E7E7B32460}" destId="{52878279-CF53-D84F-A1F1-117AC2A3AD8E}" srcOrd="4" destOrd="0" parTransId="{0627AEA9-2CD3-AE41-B157-80A1150C4D6F}" sibTransId="{FBFB0037-4716-EC4D-9376-DF10E9F655E8}"/>
    <dgm:cxn modelId="{EB548F15-1E76-FC46-AA8E-21C739690CC0}" type="presParOf" srcId="{CFE3C7FF-80B1-8C4B-9945-3BD0CDD307B5}" destId="{F683A1C8-06DC-9C4B-BB5D-F713B80C8016}" srcOrd="0" destOrd="0" presId="urn:microsoft.com/office/officeart/2005/8/layout/vList2"/>
    <dgm:cxn modelId="{9DD7F6C5-0ACF-344C-BA75-68719BA236D1}" type="presParOf" srcId="{CFE3C7FF-80B1-8C4B-9945-3BD0CDD307B5}" destId="{616E035F-B953-3D42-944B-0271E2911090}" srcOrd="1" destOrd="0" presId="urn:microsoft.com/office/officeart/2005/8/layout/vList2"/>
    <dgm:cxn modelId="{3F1191F7-638C-D74D-AD0F-14F0D0AAC160}" type="presParOf" srcId="{CFE3C7FF-80B1-8C4B-9945-3BD0CDD307B5}" destId="{10E647DA-A1E6-6A41-8AB9-32F82A2EB664}" srcOrd="2" destOrd="0" presId="urn:microsoft.com/office/officeart/2005/8/layout/vList2"/>
    <dgm:cxn modelId="{53767040-86EF-6947-9E67-6046B83DE6E0}" type="presParOf" srcId="{CFE3C7FF-80B1-8C4B-9945-3BD0CDD307B5}" destId="{0E83A632-F321-AC4F-B822-690192532415}" srcOrd="3" destOrd="0" presId="urn:microsoft.com/office/officeart/2005/8/layout/vList2"/>
    <dgm:cxn modelId="{B2977CE2-8672-E942-9844-A9F0A3329626}" type="presParOf" srcId="{CFE3C7FF-80B1-8C4B-9945-3BD0CDD307B5}" destId="{E336AC4E-8B7A-1C48-836E-44CADDB072DB}" srcOrd="4" destOrd="0" presId="urn:microsoft.com/office/officeart/2005/8/layout/vList2"/>
    <dgm:cxn modelId="{6AAC4985-00B9-5D41-B552-FB2AC67B1888}" type="presParOf" srcId="{CFE3C7FF-80B1-8C4B-9945-3BD0CDD307B5}" destId="{57E53F3A-1849-9040-95B6-CE2DFB01BB61}" srcOrd="5" destOrd="0" presId="urn:microsoft.com/office/officeart/2005/8/layout/vList2"/>
    <dgm:cxn modelId="{3624D0E2-3BD6-854F-A902-A1C92C0D7864}" type="presParOf" srcId="{CFE3C7FF-80B1-8C4B-9945-3BD0CDD307B5}" destId="{60CBBD70-A2CF-9448-BC87-C290200BCC54}" srcOrd="6" destOrd="0" presId="urn:microsoft.com/office/officeart/2005/8/layout/vList2"/>
    <dgm:cxn modelId="{1CC5489A-D714-C64D-A5AC-C0AFC92B425D}" type="presParOf" srcId="{CFE3C7FF-80B1-8C4B-9945-3BD0CDD307B5}" destId="{E0BEA652-F0EA-2547-AB16-A421B57F540F}" srcOrd="7" destOrd="0" presId="urn:microsoft.com/office/officeart/2005/8/layout/vList2"/>
    <dgm:cxn modelId="{1E0A5E08-C80B-4D43-A3DB-68BC5E1DDC91}" type="presParOf" srcId="{CFE3C7FF-80B1-8C4B-9945-3BD0CDD307B5}" destId="{C6DD4330-AB81-2C43-A549-2999579DCDC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2A105-58B2-A845-8C69-0C5112695735}">
      <dsp:nvSpPr>
        <dsp:cNvPr id="0" name=""/>
        <dsp:cNvSpPr/>
      </dsp:nvSpPr>
      <dsp:spPr>
        <a:xfrm>
          <a:off x="0" y="68324"/>
          <a:ext cx="10515600" cy="13985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Each pregnancy dermatosis is distinct and carries different risks for the mother and the fetus.</a:t>
          </a:r>
        </a:p>
      </dsp:txBody>
      <dsp:txXfrm>
        <a:off x="68270" y="136594"/>
        <a:ext cx="10379060" cy="1261975"/>
      </dsp:txXfrm>
    </dsp:sp>
    <dsp:sp modelId="{59DA617B-48C5-CF49-B0F8-30175B7A0937}">
      <dsp:nvSpPr>
        <dsp:cNvPr id="0" name=""/>
        <dsp:cNvSpPr/>
      </dsp:nvSpPr>
      <dsp:spPr>
        <a:xfrm>
          <a:off x="0" y="1538840"/>
          <a:ext cx="10515600" cy="1398515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distinction must be made between dermatological diseases that happen to occur while the patient is pregnant versus specific dermatoses that occur only during pregnancy.</a:t>
          </a:r>
        </a:p>
      </dsp:txBody>
      <dsp:txXfrm>
        <a:off x="68270" y="1607110"/>
        <a:ext cx="10379060" cy="1261975"/>
      </dsp:txXfrm>
    </dsp:sp>
    <dsp:sp modelId="{B9E024D8-A7EE-FC49-8613-9A81E2550511}">
      <dsp:nvSpPr>
        <dsp:cNvPr id="0" name=""/>
        <dsp:cNvSpPr/>
      </dsp:nvSpPr>
      <dsp:spPr>
        <a:xfrm>
          <a:off x="0" y="3009355"/>
          <a:ext cx="10515600" cy="139851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Pregnant patients with dermatologic conditions requiring treatment should be co-managed with an obstetrician.   </a:t>
          </a:r>
        </a:p>
      </dsp:txBody>
      <dsp:txXfrm>
        <a:off x="68270" y="3077625"/>
        <a:ext cx="10379060" cy="12619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DED2D-4DF3-2648-BC0E-E5ABAABDFBF0}">
      <dsp:nvSpPr>
        <dsp:cNvPr id="0" name=""/>
        <dsp:cNvSpPr/>
      </dsp:nvSpPr>
      <dsp:spPr>
        <a:xfrm>
          <a:off x="0" y="117301"/>
          <a:ext cx="10515600" cy="11752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The pathogenesis is unclear.</a:t>
          </a:r>
        </a:p>
      </dsp:txBody>
      <dsp:txXfrm>
        <a:off x="57372" y="174673"/>
        <a:ext cx="10400856" cy="1060520"/>
      </dsp:txXfrm>
    </dsp:sp>
    <dsp:sp modelId="{4A839B34-F7C2-A346-BEDB-34609891D666}">
      <dsp:nvSpPr>
        <dsp:cNvPr id="0" name=""/>
        <dsp:cNvSpPr/>
      </dsp:nvSpPr>
      <dsp:spPr>
        <a:xfrm>
          <a:off x="0" y="1292566"/>
          <a:ext cx="10515600" cy="2941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2230" rIns="348488" bIns="62230" numCol="1" spcCol="1270" anchor="t" anchorCtr="0">
          <a:noAutofit/>
        </a:bodyPr>
        <a:lstStyle/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kern="1200" dirty="0"/>
            <a:t>One leading theory is abdominal wall distention, especially since PUPPP is more common in </a:t>
          </a:r>
          <a:r>
            <a:rPr lang="en-US" sz="3800" kern="1200" dirty="0" err="1"/>
            <a:t>primigravids</a:t>
          </a:r>
          <a:r>
            <a:rPr lang="en-US" sz="3800" kern="1200" dirty="0"/>
            <a:t> and multiple gestation pregnancies. </a:t>
          </a:r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kern="1200" dirty="0"/>
            <a:t>Hormonal, immunological, factors may also play a role. </a:t>
          </a:r>
        </a:p>
      </dsp:txBody>
      <dsp:txXfrm>
        <a:off x="0" y="1292566"/>
        <a:ext cx="10515600" cy="29414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A9848-E5A7-A344-A0D9-3AF89B8FCB05}">
      <dsp:nvSpPr>
        <dsp:cNvPr id="0" name=""/>
        <dsp:cNvSpPr/>
      </dsp:nvSpPr>
      <dsp:spPr>
        <a:xfrm>
          <a:off x="0" y="29565"/>
          <a:ext cx="9835116" cy="1537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1-Typical lesions are erythematous urticarial papules surrounded by a pale halo.</a:t>
          </a:r>
        </a:p>
      </dsp:txBody>
      <dsp:txXfrm>
        <a:off x="75038" y="104603"/>
        <a:ext cx="9685040" cy="1387084"/>
      </dsp:txXfrm>
    </dsp:sp>
    <dsp:sp modelId="{0201E71B-B92D-0A47-9A0E-62C507DB4DB5}">
      <dsp:nvSpPr>
        <dsp:cNvPr id="0" name=""/>
        <dsp:cNvSpPr/>
      </dsp:nvSpPr>
      <dsp:spPr>
        <a:xfrm>
          <a:off x="0" y="1707845"/>
          <a:ext cx="9835116" cy="1537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2- In the vast majority of cases, the eruption starts within the abdominal </a:t>
          </a:r>
          <a:r>
            <a:rPr lang="en-US" sz="2800" b="1" kern="1200" dirty="0" err="1"/>
            <a:t>striae</a:t>
          </a:r>
          <a:r>
            <a:rPr lang="en-US" sz="2800" b="1" kern="1200" dirty="0"/>
            <a:t> (with periumbilical sparing) and progresses from there. </a:t>
          </a:r>
        </a:p>
      </dsp:txBody>
      <dsp:txXfrm>
        <a:off x="75038" y="1782883"/>
        <a:ext cx="9685040" cy="1387084"/>
      </dsp:txXfrm>
    </dsp:sp>
    <dsp:sp modelId="{EAC2A667-E8BE-A547-A688-58EC91E844F6}">
      <dsp:nvSpPr>
        <dsp:cNvPr id="0" name=""/>
        <dsp:cNvSpPr/>
      </dsp:nvSpPr>
      <dsp:spPr>
        <a:xfrm>
          <a:off x="0" y="3386126"/>
          <a:ext cx="9835116" cy="1537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3- Less commonly, PUPPP can present with blisters and the umbilicus may be involved</a:t>
          </a:r>
        </a:p>
      </dsp:txBody>
      <dsp:txXfrm>
        <a:off x="75038" y="3461164"/>
        <a:ext cx="9685040" cy="13870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2BAC3-639F-054A-8078-C2A35F5ABA35}">
      <dsp:nvSpPr>
        <dsp:cNvPr id="0" name=""/>
        <dsp:cNvSpPr/>
      </dsp:nvSpPr>
      <dsp:spPr>
        <a:xfrm>
          <a:off x="0" y="28683"/>
          <a:ext cx="8763000" cy="124451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The diagnosis is made based on the history and the clinical picture.</a:t>
          </a:r>
        </a:p>
      </dsp:txBody>
      <dsp:txXfrm>
        <a:off x="60752" y="89435"/>
        <a:ext cx="8641496" cy="1123010"/>
      </dsp:txXfrm>
    </dsp:sp>
    <dsp:sp modelId="{6127B3EC-0814-D948-80A9-4162B255ADBC}">
      <dsp:nvSpPr>
        <dsp:cNvPr id="0" name=""/>
        <dsp:cNvSpPr/>
      </dsp:nvSpPr>
      <dsp:spPr>
        <a:xfrm>
          <a:off x="0" y="1362477"/>
          <a:ext cx="8763000" cy="124451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 biopsy is rarely helpful in diagnosing PUPPP. </a:t>
          </a:r>
        </a:p>
      </dsp:txBody>
      <dsp:txXfrm>
        <a:off x="60752" y="1423229"/>
        <a:ext cx="8641496" cy="1123010"/>
      </dsp:txXfrm>
    </dsp:sp>
    <dsp:sp modelId="{19A7A761-FC74-E945-B1AE-375361C01A93}">
      <dsp:nvSpPr>
        <dsp:cNvPr id="0" name=""/>
        <dsp:cNvSpPr/>
      </dsp:nvSpPr>
      <dsp:spPr>
        <a:xfrm>
          <a:off x="0" y="2696272"/>
          <a:ext cx="8763000" cy="124451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It does, however, rule out pemphigoid gestationis, which is an important differential diagnosis.</a:t>
          </a:r>
        </a:p>
      </dsp:txBody>
      <dsp:txXfrm>
        <a:off x="60752" y="2757024"/>
        <a:ext cx="8641496" cy="1123010"/>
      </dsp:txXfrm>
    </dsp:sp>
    <dsp:sp modelId="{2A8FB1AC-8378-6C4C-ABD8-8F7338F850AF}">
      <dsp:nvSpPr>
        <dsp:cNvPr id="0" name=""/>
        <dsp:cNvSpPr/>
      </dsp:nvSpPr>
      <dsp:spPr>
        <a:xfrm>
          <a:off x="0" y="3940786"/>
          <a:ext cx="8763000" cy="1507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 dirty="0"/>
            <a:t>If the patient has an atypical presentation, or if you are concerned about pemphigoid gestationis, consider referral to a dermatologist or a skin biopsy with immunofluorescence.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1" kern="1200" dirty="0"/>
            <a:t>A skin biopsy of PUPPP would reveal non-specific findings</a:t>
          </a:r>
        </a:p>
      </dsp:txBody>
      <dsp:txXfrm>
        <a:off x="0" y="3940786"/>
        <a:ext cx="8763000" cy="15079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BB460-172F-2946-8B26-E57849F4706D}">
      <dsp:nvSpPr>
        <dsp:cNvPr id="0" name=""/>
        <dsp:cNvSpPr/>
      </dsp:nvSpPr>
      <dsp:spPr>
        <a:xfrm>
          <a:off x="0" y="74766"/>
          <a:ext cx="10900144" cy="13871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1- Has not been shown to have increased maternal or fetal risks</a:t>
          </a:r>
        </a:p>
      </dsp:txBody>
      <dsp:txXfrm>
        <a:off x="67715" y="142481"/>
        <a:ext cx="10764714" cy="1251712"/>
      </dsp:txXfrm>
    </dsp:sp>
    <dsp:sp modelId="{8206153C-1741-6142-9220-3C68643DCD2A}">
      <dsp:nvSpPr>
        <dsp:cNvPr id="0" name=""/>
        <dsp:cNvSpPr/>
      </dsp:nvSpPr>
      <dsp:spPr>
        <a:xfrm>
          <a:off x="0" y="1548309"/>
          <a:ext cx="10900144" cy="11917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2- Excellent prognosis</a:t>
          </a:r>
        </a:p>
      </dsp:txBody>
      <dsp:txXfrm>
        <a:off x="58177" y="1606486"/>
        <a:ext cx="10783790" cy="1075400"/>
      </dsp:txXfrm>
    </dsp:sp>
    <dsp:sp modelId="{DB952C47-B23D-3B4F-8710-9DB8F8BA8F1D}">
      <dsp:nvSpPr>
        <dsp:cNvPr id="0" name=""/>
        <dsp:cNvSpPr/>
      </dsp:nvSpPr>
      <dsp:spPr>
        <a:xfrm>
          <a:off x="0" y="2826464"/>
          <a:ext cx="10900144" cy="11917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3- Generally resolves within days postpartum</a:t>
          </a:r>
        </a:p>
      </dsp:txBody>
      <dsp:txXfrm>
        <a:off x="58177" y="2884641"/>
        <a:ext cx="10783790" cy="1075400"/>
      </dsp:txXfrm>
    </dsp:sp>
    <dsp:sp modelId="{C710546F-3C72-4D49-A70A-9E15CD292312}">
      <dsp:nvSpPr>
        <dsp:cNvPr id="0" name=""/>
        <dsp:cNvSpPr/>
      </dsp:nvSpPr>
      <dsp:spPr>
        <a:xfrm>
          <a:off x="0" y="4104618"/>
          <a:ext cx="10900144" cy="11917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4- No reports of recurrence postpartum, with menses, or with use of oral contraceptives</a:t>
          </a:r>
        </a:p>
      </dsp:txBody>
      <dsp:txXfrm>
        <a:off x="58177" y="4162795"/>
        <a:ext cx="10783790" cy="10754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7B102-DA64-164C-BFE8-FAF96748C22B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63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41847-49EA-9D4E-AB39-8EE5A32A4065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63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48F72-588B-3D4C-BBEC-245D94876571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63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91A3B-C17B-3F47-B502-E3DF9B6F2B94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Therapeutic options are aimed at symptomatic relief:</a:t>
          </a:r>
        </a:p>
      </dsp:txBody>
      <dsp:txXfrm>
        <a:off x="3720638" y="315702"/>
        <a:ext cx="3074323" cy="1537161"/>
      </dsp:txXfrm>
    </dsp:sp>
    <dsp:sp modelId="{3CA4CF43-1779-2A4E-8CF3-A0DBE7C72B2D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Topical steroids</a:t>
          </a:r>
        </a:p>
      </dsp:txBody>
      <dsp:txXfrm>
        <a:off x="706" y="2498473"/>
        <a:ext cx="3074323" cy="1537161"/>
      </dsp:txXfrm>
    </dsp:sp>
    <dsp:sp modelId="{07E1CD22-C061-5345-9EFF-A5BFCD8AA970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Oral prednisone</a:t>
          </a:r>
        </a:p>
      </dsp:txBody>
      <dsp:txXfrm>
        <a:off x="3720638" y="2498473"/>
        <a:ext cx="3074323" cy="1537161"/>
      </dsp:txXfrm>
    </dsp:sp>
    <dsp:sp modelId="{9A0FFEDD-0343-C94E-87B9-F37ED953857D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Non-sedating oral antihistamines</a:t>
          </a:r>
        </a:p>
      </dsp:txBody>
      <dsp:txXfrm>
        <a:off x="7440570" y="2498473"/>
        <a:ext cx="3074323" cy="153716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2F2C1-9FCD-134D-B755-39BFAB4DD19E}">
      <dsp:nvSpPr>
        <dsp:cNvPr id="0" name=""/>
        <dsp:cNvSpPr/>
      </dsp:nvSpPr>
      <dsp:spPr>
        <a:xfrm>
          <a:off x="5571461" y="2086446"/>
          <a:ext cx="4363602" cy="504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39"/>
              </a:lnTo>
              <a:lnTo>
                <a:pt x="4363602" y="252439"/>
              </a:lnTo>
              <a:lnTo>
                <a:pt x="4363602" y="50487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64B29-13A2-D744-932B-93BC768E3D13}">
      <dsp:nvSpPr>
        <dsp:cNvPr id="0" name=""/>
        <dsp:cNvSpPr/>
      </dsp:nvSpPr>
      <dsp:spPr>
        <a:xfrm>
          <a:off x="5571461" y="2086446"/>
          <a:ext cx="1454534" cy="504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39"/>
              </a:lnTo>
              <a:lnTo>
                <a:pt x="1454534" y="252439"/>
              </a:lnTo>
              <a:lnTo>
                <a:pt x="1454534" y="50487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2643C-6876-D749-9A1F-B51E8C93F149}">
      <dsp:nvSpPr>
        <dsp:cNvPr id="0" name=""/>
        <dsp:cNvSpPr/>
      </dsp:nvSpPr>
      <dsp:spPr>
        <a:xfrm>
          <a:off x="4116926" y="2086446"/>
          <a:ext cx="1454534" cy="504879"/>
        </a:xfrm>
        <a:custGeom>
          <a:avLst/>
          <a:gdLst/>
          <a:ahLst/>
          <a:cxnLst/>
          <a:rect l="0" t="0" r="0" b="0"/>
          <a:pathLst>
            <a:path>
              <a:moveTo>
                <a:pt x="1454534" y="0"/>
              </a:moveTo>
              <a:lnTo>
                <a:pt x="1454534" y="252439"/>
              </a:lnTo>
              <a:lnTo>
                <a:pt x="0" y="252439"/>
              </a:lnTo>
              <a:lnTo>
                <a:pt x="0" y="50487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51BC9-B681-6340-95E0-EF83E0050242}">
      <dsp:nvSpPr>
        <dsp:cNvPr id="0" name=""/>
        <dsp:cNvSpPr/>
      </dsp:nvSpPr>
      <dsp:spPr>
        <a:xfrm>
          <a:off x="1207858" y="2086446"/>
          <a:ext cx="4363602" cy="504879"/>
        </a:xfrm>
        <a:custGeom>
          <a:avLst/>
          <a:gdLst/>
          <a:ahLst/>
          <a:cxnLst/>
          <a:rect l="0" t="0" r="0" b="0"/>
          <a:pathLst>
            <a:path>
              <a:moveTo>
                <a:pt x="4363602" y="0"/>
              </a:moveTo>
              <a:lnTo>
                <a:pt x="4363602" y="252439"/>
              </a:lnTo>
              <a:lnTo>
                <a:pt x="0" y="252439"/>
              </a:lnTo>
              <a:lnTo>
                <a:pt x="0" y="50487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F5D66-D1D0-1C4E-9F1A-EADB567C8E80}">
      <dsp:nvSpPr>
        <dsp:cNvPr id="0" name=""/>
        <dsp:cNvSpPr/>
      </dsp:nvSpPr>
      <dsp:spPr>
        <a:xfrm>
          <a:off x="571493" y="884351"/>
          <a:ext cx="3292993" cy="1202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Accounts for 20% of obstetric jaundice</a:t>
          </a:r>
        </a:p>
      </dsp:txBody>
      <dsp:txXfrm>
        <a:off x="571493" y="884351"/>
        <a:ext cx="3292993" cy="1202094"/>
      </dsp:txXfrm>
    </dsp:sp>
    <dsp:sp modelId="{5502BB2E-9894-2F4F-AAEC-62832F8F6092}">
      <dsp:nvSpPr>
        <dsp:cNvPr id="0" name=""/>
        <dsp:cNvSpPr/>
      </dsp:nvSpPr>
      <dsp:spPr>
        <a:xfrm>
          <a:off x="4369366" y="884351"/>
          <a:ext cx="2404188" cy="1202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Presents with</a:t>
          </a:r>
        </a:p>
      </dsp:txBody>
      <dsp:txXfrm>
        <a:off x="4369366" y="884351"/>
        <a:ext cx="2404188" cy="1202094"/>
      </dsp:txXfrm>
    </dsp:sp>
    <dsp:sp modelId="{04664C36-5311-A340-9AB6-0E39AD9958AC}">
      <dsp:nvSpPr>
        <dsp:cNvPr id="0" name=""/>
        <dsp:cNvSpPr/>
      </dsp:nvSpPr>
      <dsp:spPr>
        <a:xfrm>
          <a:off x="5763" y="2591325"/>
          <a:ext cx="2404188" cy="1202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Generalized pruritus +/- jaundice</a:t>
          </a:r>
        </a:p>
      </dsp:txBody>
      <dsp:txXfrm>
        <a:off x="5763" y="2591325"/>
        <a:ext cx="2404188" cy="1202094"/>
      </dsp:txXfrm>
    </dsp:sp>
    <dsp:sp modelId="{2A63F564-051A-3C48-BF3C-9100300700F2}">
      <dsp:nvSpPr>
        <dsp:cNvPr id="0" name=""/>
        <dsp:cNvSpPr/>
      </dsp:nvSpPr>
      <dsp:spPr>
        <a:xfrm>
          <a:off x="2914832" y="2591325"/>
          <a:ext cx="2404188" cy="1202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Absence of primary lesions</a:t>
          </a:r>
        </a:p>
      </dsp:txBody>
      <dsp:txXfrm>
        <a:off x="2914832" y="2591325"/>
        <a:ext cx="2404188" cy="1202094"/>
      </dsp:txXfrm>
    </dsp:sp>
    <dsp:sp modelId="{C0B02D83-2EAB-5743-A447-903DF948398D}">
      <dsp:nvSpPr>
        <dsp:cNvPr id="0" name=""/>
        <dsp:cNvSpPr/>
      </dsp:nvSpPr>
      <dsp:spPr>
        <a:xfrm>
          <a:off x="5823900" y="2591325"/>
          <a:ext cx="2404188" cy="1202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Biochemical abnormalities consistent with cholestasis</a:t>
          </a:r>
        </a:p>
      </dsp:txBody>
      <dsp:txXfrm>
        <a:off x="5823900" y="2591325"/>
        <a:ext cx="2404188" cy="1202094"/>
      </dsp:txXfrm>
    </dsp:sp>
    <dsp:sp modelId="{4D672899-0044-664A-A7DA-6C2C559697B1}">
      <dsp:nvSpPr>
        <dsp:cNvPr id="0" name=""/>
        <dsp:cNvSpPr/>
      </dsp:nvSpPr>
      <dsp:spPr>
        <a:xfrm>
          <a:off x="8732969" y="2591325"/>
          <a:ext cx="2404188" cy="12020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No history of exposure to hepatitis or hepatotoxic drugs</a:t>
          </a:r>
        </a:p>
      </dsp:txBody>
      <dsp:txXfrm>
        <a:off x="8732969" y="2591325"/>
        <a:ext cx="2404188" cy="12020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C5760-6E41-304A-A4ED-39D96B97A92D}">
      <dsp:nvSpPr>
        <dsp:cNvPr id="0" name=""/>
        <dsp:cNvSpPr/>
      </dsp:nvSpPr>
      <dsp:spPr>
        <a:xfrm>
          <a:off x="4786524" y="1723267"/>
          <a:ext cx="690085" cy="2553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3888"/>
              </a:lnTo>
              <a:lnTo>
                <a:pt x="690085" y="255388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AC25D-B396-964B-A708-16B43F958F05}">
      <dsp:nvSpPr>
        <dsp:cNvPr id="0" name=""/>
        <dsp:cNvSpPr/>
      </dsp:nvSpPr>
      <dsp:spPr>
        <a:xfrm>
          <a:off x="4786524" y="1723267"/>
          <a:ext cx="725712" cy="1582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123"/>
              </a:lnTo>
              <a:lnTo>
                <a:pt x="725712" y="158212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C769C-7262-D948-AAEA-30E683762628}">
      <dsp:nvSpPr>
        <dsp:cNvPr id="0" name=""/>
        <dsp:cNvSpPr/>
      </dsp:nvSpPr>
      <dsp:spPr>
        <a:xfrm>
          <a:off x="4786524" y="1723267"/>
          <a:ext cx="725712" cy="61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357"/>
              </a:lnTo>
              <a:lnTo>
                <a:pt x="725712" y="61035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19AC-B970-304A-9730-B07B7A93CADD}">
      <dsp:nvSpPr>
        <dsp:cNvPr id="0" name=""/>
        <dsp:cNvSpPr/>
      </dsp:nvSpPr>
      <dsp:spPr>
        <a:xfrm>
          <a:off x="4379243" y="732264"/>
          <a:ext cx="2137357" cy="306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48"/>
              </a:lnTo>
              <a:lnTo>
                <a:pt x="2137357" y="162948"/>
              </a:lnTo>
              <a:lnTo>
                <a:pt x="2137357" y="30666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E472D-D65C-4747-8C19-AE003A1C5C7F}">
      <dsp:nvSpPr>
        <dsp:cNvPr id="0" name=""/>
        <dsp:cNvSpPr/>
      </dsp:nvSpPr>
      <dsp:spPr>
        <a:xfrm>
          <a:off x="2072935" y="732264"/>
          <a:ext cx="2306307" cy="287423"/>
        </a:xfrm>
        <a:custGeom>
          <a:avLst/>
          <a:gdLst/>
          <a:ahLst/>
          <a:cxnLst/>
          <a:rect l="0" t="0" r="0" b="0"/>
          <a:pathLst>
            <a:path>
              <a:moveTo>
                <a:pt x="2306307" y="0"/>
              </a:moveTo>
              <a:lnTo>
                <a:pt x="2306307" y="143711"/>
              </a:lnTo>
              <a:lnTo>
                <a:pt x="0" y="143711"/>
              </a:lnTo>
              <a:lnTo>
                <a:pt x="0" y="28742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7DE4C-E23B-5849-A7E5-BD5ED9BD202A}">
      <dsp:nvSpPr>
        <dsp:cNvPr id="0" name=""/>
        <dsp:cNvSpPr/>
      </dsp:nvSpPr>
      <dsp:spPr>
        <a:xfrm>
          <a:off x="281930" y="47922"/>
          <a:ext cx="8194625" cy="6843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Pathophysiology</a:t>
          </a:r>
        </a:p>
      </dsp:txBody>
      <dsp:txXfrm>
        <a:off x="281930" y="47922"/>
        <a:ext cx="8194625" cy="684341"/>
      </dsp:txXfrm>
    </dsp:sp>
    <dsp:sp modelId="{F517AB2E-C132-5640-AED6-54E24306BBCE}">
      <dsp:nvSpPr>
        <dsp:cNvPr id="0" name=""/>
        <dsp:cNvSpPr/>
      </dsp:nvSpPr>
      <dsp:spPr>
        <a:xfrm>
          <a:off x="2356" y="1019688"/>
          <a:ext cx="4141158" cy="7396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Thought to be due to increased levels of estrogen</a:t>
          </a:r>
        </a:p>
      </dsp:txBody>
      <dsp:txXfrm>
        <a:off x="2356" y="1019688"/>
        <a:ext cx="4141158" cy="739670"/>
      </dsp:txXfrm>
    </dsp:sp>
    <dsp:sp modelId="{D3087E1F-B336-B247-9A7F-9FEC2B746558}">
      <dsp:nvSpPr>
        <dsp:cNvPr id="0" name=""/>
        <dsp:cNvSpPr/>
      </dsp:nvSpPr>
      <dsp:spPr>
        <a:xfrm>
          <a:off x="4354004" y="1038925"/>
          <a:ext cx="4325191" cy="6843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Estrogen Effects</a:t>
          </a:r>
        </a:p>
      </dsp:txBody>
      <dsp:txXfrm>
        <a:off x="4354004" y="1038925"/>
        <a:ext cx="4325191" cy="684341"/>
      </dsp:txXfrm>
    </dsp:sp>
    <dsp:sp modelId="{067C8906-E816-C547-84CE-90FC3BE44AE9}">
      <dsp:nvSpPr>
        <dsp:cNvPr id="0" name=""/>
        <dsp:cNvSpPr/>
      </dsp:nvSpPr>
      <dsp:spPr>
        <a:xfrm>
          <a:off x="5512236" y="1991454"/>
          <a:ext cx="3342257" cy="6843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1- Promotes cholestasis</a:t>
          </a:r>
        </a:p>
      </dsp:txBody>
      <dsp:txXfrm>
        <a:off x="5512236" y="1991454"/>
        <a:ext cx="3342257" cy="684341"/>
      </dsp:txXfrm>
    </dsp:sp>
    <dsp:sp modelId="{F7125B34-835A-B148-A76A-BE006C4F9FA3}">
      <dsp:nvSpPr>
        <dsp:cNvPr id="0" name=""/>
        <dsp:cNvSpPr/>
      </dsp:nvSpPr>
      <dsp:spPr>
        <a:xfrm>
          <a:off x="5512236" y="2963219"/>
          <a:ext cx="4353728" cy="6843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2- Inhibits reuptake of bile acids into hepatocytes</a:t>
          </a:r>
        </a:p>
      </dsp:txBody>
      <dsp:txXfrm>
        <a:off x="5512236" y="2963219"/>
        <a:ext cx="4353728" cy="684341"/>
      </dsp:txXfrm>
    </dsp:sp>
    <dsp:sp modelId="{F44835C4-14DD-3B44-A47B-933D6668A02C}">
      <dsp:nvSpPr>
        <dsp:cNvPr id="0" name=""/>
        <dsp:cNvSpPr/>
      </dsp:nvSpPr>
      <dsp:spPr>
        <a:xfrm>
          <a:off x="5476609" y="3934985"/>
          <a:ext cx="5001006" cy="6843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3- Inhibits bile transport proteins</a:t>
          </a:r>
        </a:p>
      </dsp:txBody>
      <dsp:txXfrm>
        <a:off x="5476609" y="3934985"/>
        <a:ext cx="5001006" cy="68434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4C43C-B04D-9E4D-8FDD-214252762FA6}">
      <dsp:nvSpPr>
        <dsp:cNvPr id="0" name=""/>
        <dsp:cNvSpPr/>
      </dsp:nvSpPr>
      <dsp:spPr>
        <a:xfrm>
          <a:off x="2" y="429000"/>
          <a:ext cx="3091011" cy="309101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5560" rIns="170109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Raised bilirubin</a:t>
          </a:r>
        </a:p>
      </dsp:txBody>
      <dsp:txXfrm>
        <a:off x="452670" y="881668"/>
        <a:ext cx="2185675" cy="2185675"/>
      </dsp:txXfrm>
    </dsp:sp>
    <dsp:sp modelId="{F7E36458-621D-0C48-9D93-FB79EF30326B}">
      <dsp:nvSpPr>
        <dsp:cNvPr id="0" name=""/>
        <dsp:cNvSpPr/>
      </dsp:nvSpPr>
      <dsp:spPr>
        <a:xfrm>
          <a:off x="2475889" y="630163"/>
          <a:ext cx="3091011" cy="309101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0480" rIns="170109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Raised transaminases </a:t>
          </a:r>
        </a:p>
      </dsp:txBody>
      <dsp:txXfrm>
        <a:off x="2928557" y="1082831"/>
        <a:ext cx="2185675" cy="2185675"/>
      </dsp:txXfrm>
    </dsp:sp>
    <dsp:sp modelId="{8D94E94B-C06F-E440-AEC6-2C98E92E1914}">
      <dsp:nvSpPr>
        <dsp:cNvPr id="0" name=""/>
        <dsp:cNvSpPr/>
      </dsp:nvSpPr>
      <dsp:spPr>
        <a:xfrm>
          <a:off x="4948698" y="630163"/>
          <a:ext cx="3091011" cy="309101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0480" rIns="170109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Raised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alkaline phosphatase </a:t>
          </a:r>
        </a:p>
      </dsp:txBody>
      <dsp:txXfrm>
        <a:off x="5401366" y="1082831"/>
        <a:ext cx="2185675" cy="2185675"/>
      </dsp:txXfrm>
    </dsp:sp>
    <dsp:sp modelId="{93EDC8E3-80F8-B34B-85D5-0223AF27C447}">
      <dsp:nvSpPr>
        <dsp:cNvPr id="0" name=""/>
        <dsp:cNvSpPr/>
      </dsp:nvSpPr>
      <dsp:spPr>
        <a:xfrm>
          <a:off x="7421507" y="259211"/>
          <a:ext cx="3091011" cy="383291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0480" rIns="170109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the hallmark of ICP is elevation of serum bile acids.</a:t>
          </a:r>
        </a:p>
      </dsp:txBody>
      <dsp:txXfrm>
        <a:off x="7874175" y="820528"/>
        <a:ext cx="2185675" cy="271028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AE9D6-7572-A04D-8CEA-082919E0BCB9}">
      <dsp:nvSpPr>
        <dsp:cNvPr id="0" name=""/>
        <dsp:cNvSpPr/>
      </dsp:nvSpPr>
      <dsp:spPr>
        <a:xfrm>
          <a:off x="3565" y="417982"/>
          <a:ext cx="1644464" cy="2041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For the mother, risks associated with ICP include</a:t>
          </a:r>
        </a:p>
      </dsp:txBody>
      <dsp:txXfrm>
        <a:off x="51730" y="466147"/>
        <a:ext cx="1548134" cy="1944935"/>
      </dsp:txXfrm>
    </dsp:sp>
    <dsp:sp modelId="{95EB4476-983C-0949-B78E-A59D0312F414}">
      <dsp:nvSpPr>
        <dsp:cNvPr id="0" name=""/>
        <dsp:cNvSpPr/>
      </dsp:nvSpPr>
      <dsp:spPr>
        <a:xfrm>
          <a:off x="2059146" y="417982"/>
          <a:ext cx="1644464" cy="822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1- Bleeding</a:t>
          </a:r>
        </a:p>
      </dsp:txBody>
      <dsp:txXfrm>
        <a:off x="2083228" y="442064"/>
        <a:ext cx="1596300" cy="774068"/>
      </dsp:txXfrm>
    </dsp:sp>
    <dsp:sp modelId="{15464926-3A1C-E84F-83D3-6A43FC29B19F}">
      <dsp:nvSpPr>
        <dsp:cNvPr id="0" name=""/>
        <dsp:cNvSpPr/>
      </dsp:nvSpPr>
      <dsp:spPr>
        <a:xfrm>
          <a:off x="4114726" y="417982"/>
          <a:ext cx="2189834" cy="1082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2- Intestinal malabsorption</a:t>
          </a:r>
        </a:p>
      </dsp:txBody>
      <dsp:txXfrm>
        <a:off x="4146419" y="449675"/>
        <a:ext cx="2126448" cy="1018687"/>
      </dsp:txXfrm>
    </dsp:sp>
    <dsp:sp modelId="{51C25542-8D26-3046-A797-B4A798CAB318}">
      <dsp:nvSpPr>
        <dsp:cNvPr id="0" name=""/>
        <dsp:cNvSpPr/>
      </dsp:nvSpPr>
      <dsp:spPr>
        <a:xfrm>
          <a:off x="6715676" y="417982"/>
          <a:ext cx="1869838" cy="1271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3- Cholelithiasis</a:t>
          </a:r>
        </a:p>
      </dsp:txBody>
      <dsp:txXfrm>
        <a:off x="6752909" y="455215"/>
        <a:ext cx="1795372" cy="1196778"/>
      </dsp:txXfrm>
    </dsp:sp>
    <dsp:sp modelId="{1A74A705-72BD-C840-B741-A005A7E82CAD}">
      <dsp:nvSpPr>
        <dsp:cNvPr id="0" name=""/>
        <dsp:cNvSpPr/>
      </dsp:nvSpPr>
      <dsp:spPr>
        <a:xfrm>
          <a:off x="8996630" y="417982"/>
          <a:ext cx="1644464" cy="822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2. For the fetus risks include </a:t>
          </a:r>
        </a:p>
      </dsp:txBody>
      <dsp:txXfrm>
        <a:off x="9020712" y="442064"/>
        <a:ext cx="1596300" cy="774068"/>
      </dsp:txXfrm>
    </dsp:sp>
    <dsp:sp modelId="{99EDBC6C-12A9-FB4A-AEE7-A7386E219D68}">
      <dsp:nvSpPr>
        <dsp:cNvPr id="0" name=""/>
        <dsp:cNvSpPr/>
      </dsp:nvSpPr>
      <dsp:spPr>
        <a:xfrm>
          <a:off x="9161077" y="1240214"/>
          <a:ext cx="164446" cy="61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674"/>
              </a:lnTo>
              <a:lnTo>
                <a:pt x="164446" y="61667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A2056-1D64-7F4C-9C11-609560CADBD9}">
      <dsp:nvSpPr>
        <dsp:cNvPr id="0" name=""/>
        <dsp:cNvSpPr/>
      </dsp:nvSpPr>
      <dsp:spPr>
        <a:xfrm>
          <a:off x="9325523" y="1445772"/>
          <a:ext cx="1897119" cy="822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Prematurity</a:t>
          </a:r>
        </a:p>
      </dsp:txBody>
      <dsp:txXfrm>
        <a:off x="9349605" y="1469854"/>
        <a:ext cx="1848955" cy="774068"/>
      </dsp:txXfrm>
    </dsp:sp>
    <dsp:sp modelId="{186BEC0A-3874-8449-804A-5F37C9CFF796}">
      <dsp:nvSpPr>
        <dsp:cNvPr id="0" name=""/>
        <dsp:cNvSpPr/>
      </dsp:nvSpPr>
      <dsp:spPr>
        <a:xfrm>
          <a:off x="9161077" y="1240214"/>
          <a:ext cx="164446" cy="1644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4464"/>
              </a:lnTo>
              <a:lnTo>
                <a:pt x="164446" y="164446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F6332-3FDC-2446-9382-6BBD800D9E91}">
      <dsp:nvSpPr>
        <dsp:cNvPr id="0" name=""/>
        <dsp:cNvSpPr/>
      </dsp:nvSpPr>
      <dsp:spPr>
        <a:xfrm>
          <a:off x="9325523" y="2473563"/>
          <a:ext cx="1315571" cy="822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Fetal distress</a:t>
          </a:r>
        </a:p>
      </dsp:txBody>
      <dsp:txXfrm>
        <a:off x="9349605" y="2497645"/>
        <a:ext cx="1267407" cy="774068"/>
      </dsp:txXfrm>
    </dsp:sp>
    <dsp:sp modelId="{E6D1B965-4450-A44D-BF25-D14510928454}">
      <dsp:nvSpPr>
        <dsp:cNvPr id="0" name=""/>
        <dsp:cNvSpPr/>
      </dsp:nvSpPr>
      <dsp:spPr>
        <a:xfrm>
          <a:off x="9161077" y="1240214"/>
          <a:ext cx="164446" cy="2672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254"/>
              </a:lnTo>
              <a:lnTo>
                <a:pt x="164446" y="267225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385A6-781A-0046-BFA0-F28746C6F734}">
      <dsp:nvSpPr>
        <dsp:cNvPr id="0" name=""/>
        <dsp:cNvSpPr/>
      </dsp:nvSpPr>
      <dsp:spPr>
        <a:xfrm>
          <a:off x="9325523" y="3501353"/>
          <a:ext cx="1315571" cy="822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Death.</a:t>
          </a:r>
        </a:p>
      </dsp:txBody>
      <dsp:txXfrm>
        <a:off x="9349605" y="3525435"/>
        <a:ext cx="1267407" cy="77406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09BC4-7F95-6749-924A-0E95DDF12B02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Although ICP resolves after delivery, treatment is indicated.</a:t>
          </a:r>
        </a:p>
      </dsp:txBody>
      <dsp:txXfrm>
        <a:off x="66025" y="114994"/>
        <a:ext cx="10383550" cy="1220470"/>
      </dsp:txXfrm>
    </dsp:sp>
    <dsp:sp modelId="{3871C172-FE6E-404A-A5F3-E36B4D99EDC7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The goal of treatment is to decrease circulating bile acids.</a:t>
          </a:r>
        </a:p>
      </dsp:txBody>
      <dsp:txXfrm>
        <a:off x="66025" y="1565434"/>
        <a:ext cx="10383550" cy="1220470"/>
      </dsp:txXfrm>
    </dsp:sp>
    <dsp:sp modelId="{A95C72CD-189D-7E45-A1BC-5E9E5A8840B4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Vitamin K supplementation plays a role in management if bleeding parameters become abnormal.</a:t>
          </a:r>
        </a:p>
      </dsp:txBody>
      <dsp:txXfrm>
        <a:off x="66025" y="3015873"/>
        <a:ext cx="10383550" cy="1220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1D0F0-A222-3842-B70F-1B590349CE38}">
      <dsp:nvSpPr>
        <dsp:cNvPr id="0" name=""/>
        <dsp:cNvSpPr/>
      </dsp:nvSpPr>
      <dsp:spPr>
        <a:xfrm>
          <a:off x="0" y="1856"/>
          <a:ext cx="10515600" cy="84111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Safa</a:t>
          </a:r>
          <a:r>
            <a:rPr lang="en-US" sz="2000" b="1" kern="1200" dirty="0"/>
            <a:t>  is a 34-year-old woman who presents with a one-month history of a skin eruption.</a:t>
          </a:r>
        </a:p>
      </dsp:txBody>
      <dsp:txXfrm>
        <a:off x="41060" y="42916"/>
        <a:ext cx="10433480" cy="758994"/>
      </dsp:txXfrm>
    </dsp:sp>
    <dsp:sp modelId="{FE938A6F-1EC2-1F4A-8EC9-07D76F4A83EA}">
      <dsp:nvSpPr>
        <dsp:cNvPr id="0" name=""/>
        <dsp:cNvSpPr/>
      </dsp:nvSpPr>
      <dsp:spPr>
        <a:xfrm>
          <a:off x="0" y="857145"/>
          <a:ext cx="10515600" cy="84111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She is 31 weeks pregnant with her first child.</a:t>
          </a:r>
        </a:p>
      </dsp:txBody>
      <dsp:txXfrm>
        <a:off x="41060" y="898205"/>
        <a:ext cx="10433480" cy="758994"/>
      </dsp:txXfrm>
    </dsp:sp>
    <dsp:sp modelId="{6851A254-A2AC-014A-8290-60B406A7FA79}">
      <dsp:nvSpPr>
        <dsp:cNvPr id="0" name=""/>
        <dsp:cNvSpPr/>
      </dsp:nvSpPr>
      <dsp:spPr>
        <a:xfrm>
          <a:off x="0" y="1712435"/>
          <a:ext cx="10515600" cy="84111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She says that she first noticed the eruption after she swam in a lake.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 rash started on her abdomen and rapidly spread to her arms and legs. </a:t>
          </a:r>
        </a:p>
      </dsp:txBody>
      <dsp:txXfrm>
        <a:off x="41060" y="1753495"/>
        <a:ext cx="10433480" cy="758994"/>
      </dsp:txXfrm>
    </dsp:sp>
    <dsp:sp modelId="{BA19D067-39BA-C046-90D9-4B090903CBE8}">
      <dsp:nvSpPr>
        <dsp:cNvPr id="0" name=""/>
        <dsp:cNvSpPr/>
      </dsp:nvSpPr>
      <dsp:spPr>
        <a:xfrm>
          <a:off x="0" y="2567725"/>
          <a:ext cx="10515600" cy="84111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 eruption is very pruritic and sometimes forms blisters.</a:t>
          </a:r>
        </a:p>
      </dsp:txBody>
      <dsp:txXfrm>
        <a:off x="41060" y="2608785"/>
        <a:ext cx="10433480" cy="758994"/>
      </dsp:txXfrm>
    </dsp:sp>
    <dsp:sp modelId="{243C0C90-5E4E-BA4E-B3F3-1437686533F4}">
      <dsp:nvSpPr>
        <dsp:cNvPr id="0" name=""/>
        <dsp:cNvSpPr/>
      </dsp:nvSpPr>
      <dsp:spPr>
        <a:xfrm>
          <a:off x="0" y="3423014"/>
          <a:ext cx="10515600" cy="84111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She tried applying calamine lotion, which provided temporary relief. The lesions, however, continue to progress.</a:t>
          </a:r>
        </a:p>
      </dsp:txBody>
      <dsp:txXfrm>
        <a:off x="41060" y="3464074"/>
        <a:ext cx="10433480" cy="758994"/>
      </dsp:txXfrm>
    </dsp:sp>
    <dsp:sp modelId="{CE670D1B-4E73-0646-B5FB-E0482A6A3A51}">
      <dsp:nvSpPr>
        <dsp:cNvPr id="0" name=""/>
        <dsp:cNvSpPr/>
      </dsp:nvSpPr>
      <dsp:spPr>
        <a:xfrm>
          <a:off x="0" y="4278304"/>
          <a:ext cx="10515600" cy="84111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She is otherwise healthy and is on prenatal multivitamins.</a:t>
          </a:r>
        </a:p>
      </dsp:txBody>
      <dsp:txXfrm>
        <a:off x="41060" y="4319364"/>
        <a:ext cx="10433480" cy="75899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623F1-04E0-E245-8908-6399B418B6B7}">
      <dsp:nvSpPr>
        <dsp:cNvPr id="0" name=""/>
        <dsp:cNvSpPr/>
      </dsp:nvSpPr>
      <dsp:spPr>
        <a:xfrm>
          <a:off x="5109741" y="2668489"/>
          <a:ext cx="475828" cy="1013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542"/>
              </a:lnTo>
              <a:lnTo>
                <a:pt x="475828" y="101354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ECF73-84E0-AC48-A8CE-AEB2C7C71D24}">
      <dsp:nvSpPr>
        <dsp:cNvPr id="0" name=""/>
        <dsp:cNvSpPr/>
      </dsp:nvSpPr>
      <dsp:spPr>
        <a:xfrm>
          <a:off x="4813300" y="1104108"/>
          <a:ext cx="1565317" cy="462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352"/>
              </a:lnTo>
              <a:lnTo>
                <a:pt x="1565317" y="231352"/>
              </a:lnTo>
              <a:lnTo>
                <a:pt x="1565317" y="46270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F27C7-C441-EF47-8BBE-CB38BB25B7C8}">
      <dsp:nvSpPr>
        <dsp:cNvPr id="0" name=""/>
        <dsp:cNvSpPr/>
      </dsp:nvSpPr>
      <dsp:spPr>
        <a:xfrm>
          <a:off x="1928680" y="2668489"/>
          <a:ext cx="400189" cy="1286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455"/>
              </a:lnTo>
              <a:lnTo>
                <a:pt x="400189" y="128645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BD1F5-7409-524E-86F5-6A6629AB1F0D}">
      <dsp:nvSpPr>
        <dsp:cNvPr id="0" name=""/>
        <dsp:cNvSpPr/>
      </dsp:nvSpPr>
      <dsp:spPr>
        <a:xfrm>
          <a:off x="2995852" y="1104108"/>
          <a:ext cx="1817447" cy="462704"/>
        </a:xfrm>
        <a:custGeom>
          <a:avLst/>
          <a:gdLst/>
          <a:ahLst/>
          <a:cxnLst/>
          <a:rect l="0" t="0" r="0" b="0"/>
          <a:pathLst>
            <a:path>
              <a:moveTo>
                <a:pt x="1817447" y="0"/>
              </a:moveTo>
              <a:lnTo>
                <a:pt x="1817447" y="231352"/>
              </a:lnTo>
              <a:lnTo>
                <a:pt x="0" y="231352"/>
              </a:lnTo>
              <a:lnTo>
                <a:pt x="0" y="46270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46FA8-0B0F-C34D-BCDF-EB55D85B94CD}">
      <dsp:nvSpPr>
        <dsp:cNvPr id="0" name=""/>
        <dsp:cNvSpPr/>
      </dsp:nvSpPr>
      <dsp:spPr>
        <a:xfrm>
          <a:off x="2617051" y="2431"/>
          <a:ext cx="4392496" cy="1101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The goal of treatment is to reduce symptoms and to prevent maternal and fetal complications.</a:t>
          </a:r>
        </a:p>
      </dsp:txBody>
      <dsp:txXfrm>
        <a:off x="2617051" y="2431"/>
        <a:ext cx="4392496" cy="1101676"/>
      </dsp:txXfrm>
    </dsp:sp>
    <dsp:sp modelId="{F7DD967A-84E9-C743-B5F6-042C4B95EA41}">
      <dsp:nvSpPr>
        <dsp:cNvPr id="0" name=""/>
        <dsp:cNvSpPr/>
      </dsp:nvSpPr>
      <dsp:spPr>
        <a:xfrm>
          <a:off x="1661887" y="1566812"/>
          <a:ext cx="2667931" cy="1101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early induction of labor, commonly at 37 to 38 weeks.</a:t>
          </a:r>
        </a:p>
      </dsp:txBody>
      <dsp:txXfrm>
        <a:off x="1661887" y="1566812"/>
        <a:ext cx="2667931" cy="1101676"/>
      </dsp:txXfrm>
    </dsp:sp>
    <dsp:sp modelId="{002B158F-5329-E44E-845F-606986A85F35}">
      <dsp:nvSpPr>
        <dsp:cNvPr id="0" name=""/>
        <dsp:cNvSpPr/>
      </dsp:nvSpPr>
      <dsp:spPr>
        <a:xfrm>
          <a:off x="2328869" y="3131193"/>
          <a:ext cx="2647043" cy="16475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When cholestasis is severe, delivery is considered earlier if fetal lung maturity is established.</a:t>
          </a:r>
        </a:p>
      </dsp:txBody>
      <dsp:txXfrm>
        <a:off x="2328869" y="3131193"/>
        <a:ext cx="2647043" cy="1647502"/>
      </dsp:txXfrm>
    </dsp:sp>
    <dsp:sp modelId="{DEAD9866-7A5E-384A-8AD1-B46445CF91AF}">
      <dsp:nvSpPr>
        <dsp:cNvPr id="0" name=""/>
        <dsp:cNvSpPr/>
      </dsp:nvSpPr>
      <dsp:spPr>
        <a:xfrm>
          <a:off x="4792522" y="1566812"/>
          <a:ext cx="3172190" cy="1101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Ursodeoxycholic acid</a:t>
          </a:r>
        </a:p>
      </dsp:txBody>
      <dsp:txXfrm>
        <a:off x="4792522" y="1566812"/>
        <a:ext cx="3172190" cy="1101676"/>
      </dsp:txXfrm>
    </dsp:sp>
    <dsp:sp modelId="{63CB44EF-5D92-D14E-9057-BE416BCC5E7E}">
      <dsp:nvSpPr>
        <dsp:cNvPr id="0" name=""/>
        <dsp:cNvSpPr/>
      </dsp:nvSpPr>
      <dsp:spPr>
        <a:xfrm>
          <a:off x="5585570" y="3131193"/>
          <a:ext cx="2203353" cy="1101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Considered 1</a:t>
          </a:r>
          <a:r>
            <a:rPr lang="en-US" sz="2300" b="1" kern="1200" baseline="30000" dirty="0"/>
            <a:t>st</a:t>
          </a:r>
          <a:r>
            <a:rPr lang="en-US" sz="2300" b="1" kern="1200" dirty="0"/>
            <a:t>-line treatment</a:t>
          </a:r>
        </a:p>
      </dsp:txBody>
      <dsp:txXfrm>
        <a:off x="5585570" y="3131193"/>
        <a:ext cx="2203353" cy="110167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6DBC7-5AFE-D348-9E57-C5BF7893B455}">
      <dsp:nvSpPr>
        <dsp:cNvPr id="0" name=""/>
        <dsp:cNvSpPr/>
      </dsp:nvSpPr>
      <dsp:spPr>
        <a:xfrm>
          <a:off x="0" y="93900"/>
          <a:ext cx="8362950" cy="1272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Sayda is a 25-year-old woman who comes in for an itchy eruption that began two weeks ago.</a:t>
          </a:r>
        </a:p>
      </dsp:txBody>
      <dsp:txXfrm>
        <a:off x="62141" y="156041"/>
        <a:ext cx="8238668" cy="1148678"/>
      </dsp:txXfrm>
    </dsp:sp>
    <dsp:sp modelId="{E1D6DEAC-BC2D-0948-9C77-70D0EDD88AFB}">
      <dsp:nvSpPr>
        <dsp:cNvPr id="0" name=""/>
        <dsp:cNvSpPr/>
      </dsp:nvSpPr>
      <dsp:spPr>
        <a:xfrm>
          <a:off x="0" y="1459020"/>
          <a:ext cx="8362950" cy="1272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She is 20 weeks pregnant with her second child. Her previous pregnancy was unremarkable.</a:t>
          </a:r>
        </a:p>
      </dsp:txBody>
      <dsp:txXfrm>
        <a:off x="62141" y="1521161"/>
        <a:ext cx="8238668" cy="1148678"/>
      </dsp:txXfrm>
    </dsp:sp>
    <dsp:sp modelId="{1E86A5F2-ACC9-2246-9281-0ACB50991084}">
      <dsp:nvSpPr>
        <dsp:cNvPr id="0" name=""/>
        <dsp:cNvSpPr/>
      </dsp:nvSpPr>
      <dsp:spPr>
        <a:xfrm>
          <a:off x="0" y="2824140"/>
          <a:ext cx="8362950" cy="1272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She is healthy and has no history of atopy.</a:t>
          </a:r>
        </a:p>
      </dsp:txBody>
      <dsp:txXfrm>
        <a:off x="62141" y="2886281"/>
        <a:ext cx="8238668" cy="114867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0420D-BC69-F24D-AB8A-5698823AC02C}">
      <dsp:nvSpPr>
        <dsp:cNvPr id="0" name=""/>
        <dsp:cNvSpPr/>
      </dsp:nvSpPr>
      <dsp:spPr>
        <a:xfrm>
          <a:off x="293074" y="1611"/>
          <a:ext cx="6066169" cy="11766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Atopic eruption of pregnancy is a term that encompasses other pruritic inflammatory dermatoses which appear or worsen during pregnancy:</a:t>
          </a:r>
        </a:p>
      </dsp:txBody>
      <dsp:txXfrm>
        <a:off x="327538" y="36075"/>
        <a:ext cx="5997241" cy="1107744"/>
      </dsp:txXfrm>
    </dsp:sp>
    <dsp:sp modelId="{463C0D4A-FAD6-0244-9B36-3A5B5177C830}">
      <dsp:nvSpPr>
        <dsp:cNvPr id="0" name=""/>
        <dsp:cNvSpPr/>
      </dsp:nvSpPr>
      <dsp:spPr>
        <a:xfrm>
          <a:off x="899691" y="1178284"/>
          <a:ext cx="606616" cy="882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504"/>
              </a:lnTo>
              <a:lnTo>
                <a:pt x="606616" y="88250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E05FA-068D-2D47-B6BF-BAB421F702DF}">
      <dsp:nvSpPr>
        <dsp:cNvPr id="0" name=""/>
        <dsp:cNvSpPr/>
      </dsp:nvSpPr>
      <dsp:spPr>
        <a:xfrm>
          <a:off x="1506308" y="1472452"/>
          <a:ext cx="4357773" cy="1176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Atopic dermatitis in pregnancy</a:t>
          </a:r>
        </a:p>
      </dsp:txBody>
      <dsp:txXfrm>
        <a:off x="1540772" y="1506916"/>
        <a:ext cx="4288845" cy="1107744"/>
      </dsp:txXfrm>
    </dsp:sp>
    <dsp:sp modelId="{81A784FB-3DCC-3E45-84BE-3CA4393ADE61}">
      <dsp:nvSpPr>
        <dsp:cNvPr id="0" name=""/>
        <dsp:cNvSpPr/>
      </dsp:nvSpPr>
      <dsp:spPr>
        <a:xfrm>
          <a:off x="899691" y="1178284"/>
          <a:ext cx="606616" cy="2353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344"/>
              </a:lnTo>
              <a:lnTo>
                <a:pt x="606616" y="235334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8CACA-D9DB-1E49-B062-42201B0261AF}">
      <dsp:nvSpPr>
        <dsp:cNvPr id="0" name=""/>
        <dsp:cNvSpPr/>
      </dsp:nvSpPr>
      <dsp:spPr>
        <a:xfrm>
          <a:off x="1506308" y="2943292"/>
          <a:ext cx="6782923" cy="1176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Prurigo</a:t>
          </a:r>
          <a:r>
            <a:rPr lang="en-US" sz="3000" kern="1200" dirty="0"/>
            <a:t> of pregnancy (Besnier) </a:t>
          </a:r>
        </a:p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-</a:t>
          </a:r>
          <a:r>
            <a:rPr lang="en-US" sz="3000" kern="1200" dirty="0" err="1"/>
            <a:t>Prurigo</a:t>
          </a:r>
          <a:r>
            <a:rPr lang="en-US" sz="3000" kern="1200" dirty="0"/>
            <a:t> = intensely itchy papules</a:t>
          </a:r>
        </a:p>
      </dsp:txBody>
      <dsp:txXfrm>
        <a:off x="1540772" y="2977756"/>
        <a:ext cx="6713995" cy="1107744"/>
      </dsp:txXfrm>
    </dsp:sp>
    <dsp:sp modelId="{F1EA95C9-8355-FB4B-9F8F-C16C8C575B39}">
      <dsp:nvSpPr>
        <dsp:cNvPr id="0" name=""/>
        <dsp:cNvSpPr/>
      </dsp:nvSpPr>
      <dsp:spPr>
        <a:xfrm>
          <a:off x="899691" y="1178284"/>
          <a:ext cx="606616" cy="3824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4185"/>
              </a:lnTo>
              <a:lnTo>
                <a:pt x="606616" y="382418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EC506-A0D6-534F-B742-1F7D1D5D014E}">
      <dsp:nvSpPr>
        <dsp:cNvPr id="0" name=""/>
        <dsp:cNvSpPr/>
      </dsp:nvSpPr>
      <dsp:spPr>
        <a:xfrm>
          <a:off x="1506308" y="4414132"/>
          <a:ext cx="7725616" cy="1176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Pruritic folliculitis of pregnancy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Pruritic folliculitis = itchy inflammation around the hair follicle</a:t>
          </a:r>
        </a:p>
      </dsp:txBody>
      <dsp:txXfrm>
        <a:off x="1540772" y="4448596"/>
        <a:ext cx="7656688" cy="110774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6DE8E-C93F-1A4D-A316-D10B81D0AE8E}">
      <dsp:nvSpPr>
        <dsp:cNvPr id="0" name=""/>
        <dsp:cNvSpPr/>
      </dsp:nvSpPr>
      <dsp:spPr>
        <a:xfrm>
          <a:off x="0" y="900"/>
          <a:ext cx="10515600" cy="9394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AEP is a benign disease and does not carry increased maternal or fetal risks.</a:t>
          </a:r>
        </a:p>
      </dsp:txBody>
      <dsp:txXfrm>
        <a:off x="45862" y="46762"/>
        <a:ext cx="10423876" cy="847760"/>
      </dsp:txXfrm>
    </dsp:sp>
    <dsp:sp modelId="{1E0F2E64-F83F-7E49-A48A-23D4086D829F}">
      <dsp:nvSpPr>
        <dsp:cNvPr id="0" name=""/>
        <dsp:cNvSpPr/>
      </dsp:nvSpPr>
      <dsp:spPr>
        <a:xfrm>
          <a:off x="0" y="954616"/>
          <a:ext cx="10515600" cy="9394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Treatment is largely dependent on controlling the eruption with topical steroids.</a:t>
          </a:r>
        </a:p>
      </dsp:txBody>
      <dsp:txXfrm>
        <a:off x="45862" y="1000478"/>
        <a:ext cx="10423876" cy="847760"/>
      </dsp:txXfrm>
    </dsp:sp>
    <dsp:sp modelId="{3517768E-0943-734D-9DAC-13CF67C3D8E7}">
      <dsp:nvSpPr>
        <dsp:cNvPr id="0" name=""/>
        <dsp:cNvSpPr/>
      </dsp:nvSpPr>
      <dsp:spPr>
        <a:xfrm>
          <a:off x="0" y="1908333"/>
          <a:ext cx="10515600" cy="9394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Oral steroids can be used in recalcitrant cases.</a:t>
          </a:r>
        </a:p>
      </dsp:txBody>
      <dsp:txXfrm>
        <a:off x="45862" y="1954195"/>
        <a:ext cx="10423876" cy="847760"/>
      </dsp:txXfrm>
    </dsp:sp>
    <dsp:sp modelId="{3A937232-4F06-534A-9A0F-108DF5DDFD71}">
      <dsp:nvSpPr>
        <dsp:cNvPr id="0" name=""/>
        <dsp:cNvSpPr/>
      </dsp:nvSpPr>
      <dsp:spPr>
        <a:xfrm>
          <a:off x="0" y="2862049"/>
          <a:ext cx="10515600" cy="9394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If the eruption does not respond to topical steroids, referral to dermatology is recommended.</a:t>
          </a:r>
        </a:p>
      </dsp:txBody>
      <dsp:txXfrm>
        <a:off x="45862" y="2907911"/>
        <a:ext cx="10423876" cy="847760"/>
      </dsp:txXfrm>
    </dsp:sp>
    <dsp:sp modelId="{87E16E4F-9AFC-4043-8858-08277B05E0B0}">
      <dsp:nvSpPr>
        <dsp:cNvPr id="0" name=""/>
        <dsp:cNvSpPr/>
      </dsp:nvSpPr>
      <dsp:spPr>
        <a:xfrm>
          <a:off x="0" y="3815765"/>
          <a:ext cx="10515600" cy="9394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The eruption may persist after pregnancy as a chronic dermatitis.</a:t>
          </a:r>
        </a:p>
      </dsp:txBody>
      <dsp:txXfrm>
        <a:off x="45862" y="3861627"/>
        <a:ext cx="10423876" cy="84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4F948-65E8-E547-B7F6-D44DE5602368}">
      <dsp:nvSpPr>
        <dsp:cNvPr id="0" name=""/>
        <dsp:cNvSpPr/>
      </dsp:nvSpPr>
      <dsp:spPr>
        <a:xfrm>
          <a:off x="0" y="346587"/>
          <a:ext cx="950595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Autoimmune blistering disease</a:t>
          </a:r>
        </a:p>
      </dsp:txBody>
      <dsp:txXfrm>
        <a:off x="38638" y="385225"/>
        <a:ext cx="9428674" cy="714229"/>
      </dsp:txXfrm>
    </dsp:sp>
    <dsp:sp modelId="{5FBF3C1C-198C-8246-996E-C0E94842BE9B}">
      <dsp:nvSpPr>
        <dsp:cNvPr id="0" name=""/>
        <dsp:cNvSpPr/>
      </dsp:nvSpPr>
      <dsp:spPr>
        <a:xfrm>
          <a:off x="0" y="1233132"/>
          <a:ext cx="950595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Incidence: 1 in 10,000-50,000 pregnancies</a:t>
          </a:r>
        </a:p>
      </dsp:txBody>
      <dsp:txXfrm>
        <a:off x="38638" y="1271770"/>
        <a:ext cx="9428674" cy="714229"/>
      </dsp:txXfrm>
    </dsp:sp>
    <dsp:sp modelId="{3BFFFB8D-E313-BC48-B976-5596DDBFEF36}">
      <dsp:nvSpPr>
        <dsp:cNvPr id="0" name=""/>
        <dsp:cNvSpPr/>
      </dsp:nvSpPr>
      <dsp:spPr>
        <a:xfrm>
          <a:off x="0" y="2119678"/>
          <a:ext cx="950595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Starts in 2</a:t>
          </a:r>
          <a:r>
            <a:rPr lang="en-US" sz="3300" kern="1200" baseline="30000"/>
            <a:t>nd</a:t>
          </a:r>
          <a:r>
            <a:rPr lang="en-US" sz="3300" kern="1200"/>
            <a:t> or 3</a:t>
          </a:r>
          <a:r>
            <a:rPr lang="en-US" sz="3300" kern="1200" baseline="30000"/>
            <a:t>rd</a:t>
          </a:r>
          <a:r>
            <a:rPr lang="en-US" sz="3300" kern="1200"/>
            <a:t> trimester (mean onset = 21 weeks)</a:t>
          </a:r>
        </a:p>
      </dsp:txBody>
      <dsp:txXfrm>
        <a:off x="38638" y="2158316"/>
        <a:ext cx="9428674" cy="714229"/>
      </dsp:txXfrm>
    </dsp:sp>
    <dsp:sp modelId="{FE56552D-1B63-3046-B90E-95E8A740AC8B}">
      <dsp:nvSpPr>
        <dsp:cNvPr id="0" name=""/>
        <dsp:cNvSpPr/>
      </dsp:nvSpPr>
      <dsp:spPr>
        <a:xfrm>
          <a:off x="0" y="3006223"/>
          <a:ext cx="950595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Presents as pruritic papules and vesicles/bullae</a:t>
          </a:r>
        </a:p>
      </dsp:txBody>
      <dsp:txXfrm>
        <a:off x="38638" y="3044861"/>
        <a:ext cx="9428674" cy="714229"/>
      </dsp:txXfrm>
    </dsp:sp>
    <dsp:sp modelId="{320C4967-3E77-0141-914A-03E88CFAE685}">
      <dsp:nvSpPr>
        <dsp:cNvPr id="0" name=""/>
        <dsp:cNvSpPr/>
      </dsp:nvSpPr>
      <dsp:spPr>
        <a:xfrm>
          <a:off x="0" y="3892768"/>
          <a:ext cx="9505950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Involves the umbilicus in fifty percent of cases</a:t>
          </a:r>
        </a:p>
      </dsp:txBody>
      <dsp:txXfrm>
        <a:off x="38638" y="3931406"/>
        <a:ext cx="9428674" cy="714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4D3A8-5678-6441-8EFD-1A37AB25844B}">
      <dsp:nvSpPr>
        <dsp:cNvPr id="0" name=""/>
        <dsp:cNvSpPr/>
      </dsp:nvSpPr>
      <dsp:spPr>
        <a:xfrm>
          <a:off x="0" y="31329"/>
          <a:ext cx="10515600" cy="20896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Histopathology often helps with the diagnosis. Findings include a subepidermal blister with eosinophils.</a:t>
          </a:r>
        </a:p>
      </dsp:txBody>
      <dsp:txXfrm>
        <a:off x="102007" y="133336"/>
        <a:ext cx="10311586" cy="1885605"/>
      </dsp:txXfrm>
    </dsp:sp>
    <dsp:sp modelId="{2B637179-05A3-2144-A163-EED38C0F368D}">
      <dsp:nvSpPr>
        <dsp:cNvPr id="0" name=""/>
        <dsp:cNvSpPr/>
      </dsp:nvSpPr>
      <dsp:spPr>
        <a:xfrm>
          <a:off x="0" y="2230389"/>
          <a:ext cx="10515600" cy="20896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Immunofluorescence provides a definitive diagnosis with findings of a linear band of C3 +/- IgG at the basement membrane zone.</a:t>
          </a:r>
        </a:p>
      </dsp:txBody>
      <dsp:txXfrm>
        <a:off x="102007" y="2332396"/>
        <a:ext cx="10311586" cy="1885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DBAF8-D0E4-8E4A-9E38-4BEA2485B29B}">
      <dsp:nvSpPr>
        <dsp:cNvPr id="0" name=""/>
        <dsp:cNvSpPr/>
      </dsp:nvSpPr>
      <dsp:spPr>
        <a:xfrm>
          <a:off x="0" y="87178"/>
          <a:ext cx="8363272" cy="19579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1- Topical steroids can be helpful in mild disease.</a:t>
          </a:r>
        </a:p>
      </dsp:txBody>
      <dsp:txXfrm>
        <a:off x="95578" y="182756"/>
        <a:ext cx="8172116" cy="1766765"/>
      </dsp:txXfrm>
    </dsp:sp>
    <dsp:sp modelId="{B2FF9642-3E5E-CE49-8084-5312FCC28897}">
      <dsp:nvSpPr>
        <dsp:cNvPr id="0" name=""/>
        <dsp:cNvSpPr/>
      </dsp:nvSpPr>
      <dsp:spPr>
        <a:xfrm>
          <a:off x="0" y="2145900"/>
          <a:ext cx="8363272" cy="19579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2- With widespread disease, patients will often benefit from oral steroids, which are safe to use in pregnancy (category B drug).</a:t>
          </a:r>
        </a:p>
      </dsp:txBody>
      <dsp:txXfrm>
        <a:off x="95578" y="2241478"/>
        <a:ext cx="8172116" cy="17667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F6595-78A7-0944-A378-5EF8599896E5}">
      <dsp:nvSpPr>
        <dsp:cNvPr id="0" name=""/>
        <dsp:cNvSpPr/>
      </dsp:nvSpPr>
      <dsp:spPr>
        <a:xfrm>
          <a:off x="0" y="51766"/>
          <a:ext cx="10515600" cy="135065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1- Preterm delivery</a:t>
          </a:r>
        </a:p>
      </dsp:txBody>
      <dsp:txXfrm>
        <a:off x="65934" y="117700"/>
        <a:ext cx="10383732" cy="1218787"/>
      </dsp:txXfrm>
    </dsp:sp>
    <dsp:sp modelId="{04723FCA-7C8D-814F-B73D-295BA76ED7E5}">
      <dsp:nvSpPr>
        <dsp:cNvPr id="0" name=""/>
        <dsp:cNvSpPr/>
      </dsp:nvSpPr>
      <dsp:spPr>
        <a:xfrm>
          <a:off x="0" y="1500341"/>
          <a:ext cx="10515600" cy="135065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2-Small-for-gestational age infants </a:t>
          </a:r>
        </a:p>
      </dsp:txBody>
      <dsp:txXfrm>
        <a:off x="65934" y="1566275"/>
        <a:ext cx="10383732" cy="1218787"/>
      </dsp:txXfrm>
    </dsp:sp>
    <dsp:sp modelId="{9689A8F3-332A-EC40-8B99-7A9C3E57A4D8}">
      <dsp:nvSpPr>
        <dsp:cNvPr id="0" name=""/>
        <dsp:cNvSpPr/>
      </dsp:nvSpPr>
      <dsp:spPr>
        <a:xfrm>
          <a:off x="0" y="2948916"/>
          <a:ext cx="10515600" cy="135065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3- Blisters (10% risk) in the neonate secondary to maternal transfer of antibodies.</a:t>
          </a:r>
        </a:p>
      </dsp:txBody>
      <dsp:txXfrm>
        <a:off x="65934" y="3014850"/>
        <a:ext cx="10383732" cy="12187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ECFA8-91F3-5841-A6BE-27FF01EAD91E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1- There is often a flare at the time of delivery (75% of cases).</a:t>
          </a:r>
        </a:p>
      </dsp:txBody>
      <dsp:txXfrm>
        <a:off x="66025" y="114994"/>
        <a:ext cx="10383550" cy="1220470"/>
      </dsp:txXfrm>
    </dsp:sp>
    <dsp:sp modelId="{F09C3B6E-AD99-C443-A3E8-7887DBD5F77C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2- Pemphigoid gestationis can start postpartum (20% of cases).</a:t>
          </a:r>
        </a:p>
      </dsp:txBody>
      <dsp:txXfrm>
        <a:off x="66025" y="1565434"/>
        <a:ext cx="10383550" cy="1220470"/>
      </dsp:txXfrm>
    </dsp:sp>
    <dsp:sp modelId="{4BF5F898-27E5-B44E-A759-21E94C399723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3- Recurrence with menses or OCP use has been reported but is rare.</a:t>
          </a:r>
        </a:p>
      </dsp:txBody>
      <dsp:txXfrm>
        <a:off x="66025" y="3015873"/>
        <a:ext cx="10383550" cy="12204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18AAC-A560-A046-95CD-B1E533B5B075}">
      <dsp:nvSpPr>
        <dsp:cNvPr id="0" name=""/>
        <dsp:cNvSpPr/>
      </dsp:nvSpPr>
      <dsp:spPr>
        <a:xfrm>
          <a:off x="0" y="51766"/>
          <a:ext cx="10515600" cy="1350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Rasha</a:t>
          </a:r>
          <a:r>
            <a:rPr lang="en-US" sz="3400" kern="1200" dirty="0"/>
            <a:t> is a healthy 28-year-old </a:t>
          </a:r>
          <a:r>
            <a:rPr lang="en-US" sz="3400" kern="1200" dirty="0" err="1"/>
            <a:t>primigravid</a:t>
          </a:r>
          <a:r>
            <a:rPr lang="en-US" sz="3400" kern="1200" dirty="0"/>
            <a:t>.</a:t>
          </a:r>
        </a:p>
      </dsp:txBody>
      <dsp:txXfrm>
        <a:off x="65934" y="117700"/>
        <a:ext cx="10383732" cy="1218787"/>
      </dsp:txXfrm>
    </dsp:sp>
    <dsp:sp modelId="{3187111E-548E-C349-A1B1-174FE6B60AB9}">
      <dsp:nvSpPr>
        <dsp:cNvPr id="0" name=""/>
        <dsp:cNvSpPr/>
      </dsp:nvSpPr>
      <dsp:spPr>
        <a:xfrm>
          <a:off x="0" y="1500341"/>
          <a:ext cx="10515600" cy="1350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She is in her 34</a:t>
          </a:r>
          <a:r>
            <a:rPr lang="en-US" sz="3400" kern="1200" baseline="30000"/>
            <a:t>th</a:t>
          </a:r>
          <a:r>
            <a:rPr lang="en-US" sz="3400" kern="1200"/>
            <a:t> week of gestation.</a:t>
          </a:r>
        </a:p>
      </dsp:txBody>
      <dsp:txXfrm>
        <a:off x="65934" y="1566275"/>
        <a:ext cx="10383732" cy="1218787"/>
      </dsp:txXfrm>
    </dsp:sp>
    <dsp:sp modelId="{12DF6DB6-08DA-6A4F-97BC-5A78FE076F17}">
      <dsp:nvSpPr>
        <dsp:cNvPr id="0" name=""/>
        <dsp:cNvSpPr/>
      </dsp:nvSpPr>
      <dsp:spPr>
        <a:xfrm>
          <a:off x="0" y="2948916"/>
          <a:ext cx="10515600" cy="1350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Two weeks ago, she developed a pruritic eruption on her abdomen and thighs.</a:t>
          </a:r>
        </a:p>
      </dsp:txBody>
      <dsp:txXfrm>
        <a:off x="65934" y="3014850"/>
        <a:ext cx="10383732" cy="12187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3A1C8-06DC-9C4B-BB5D-F713B80C8016}">
      <dsp:nvSpPr>
        <dsp:cNvPr id="0" name=""/>
        <dsp:cNvSpPr/>
      </dsp:nvSpPr>
      <dsp:spPr>
        <a:xfrm>
          <a:off x="0" y="0"/>
          <a:ext cx="11451265" cy="7857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This is a case of </a:t>
          </a:r>
          <a:r>
            <a:rPr lang="en-US" sz="2800" b="1" i="0" kern="1200" dirty="0">
              <a:solidFill>
                <a:schemeClr val="tx1"/>
              </a:solidFill>
            </a:rPr>
            <a:t>pruritic urticarial papules and plaques of pregnancy </a:t>
          </a:r>
          <a:r>
            <a:rPr lang="en-US" sz="2800" kern="1200" dirty="0"/>
            <a:t>(PUPPP)</a:t>
          </a:r>
        </a:p>
      </dsp:txBody>
      <dsp:txXfrm>
        <a:off x="38357" y="38357"/>
        <a:ext cx="11374551" cy="709043"/>
      </dsp:txXfrm>
    </dsp:sp>
    <dsp:sp modelId="{10E647DA-A1E6-6A41-8AB9-32F82A2EB664}">
      <dsp:nvSpPr>
        <dsp:cNvPr id="0" name=""/>
        <dsp:cNvSpPr/>
      </dsp:nvSpPr>
      <dsp:spPr>
        <a:xfrm>
          <a:off x="0" y="909715"/>
          <a:ext cx="11451265" cy="7520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Common dermatosis of pregnancy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Also known as Polymorphic eruption of pregnancy(PEP) </a:t>
          </a:r>
        </a:p>
      </dsp:txBody>
      <dsp:txXfrm>
        <a:off x="36712" y="946427"/>
        <a:ext cx="11377841" cy="678617"/>
      </dsp:txXfrm>
    </dsp:sp>
    <dsp:sp modelId="{E336AC4E-8B7A-1C48-836E-44CADDB072DB}">
      <dsp:nvSpPr>
        <dsp:cNvPr id="0" name=""/>
        <dsp:cNvSpPr/>
      </dsp:nvSpPr>
      <dsp:spPr>
        <a:xfrm>
          <a:off x="0" y="1782716"/>
          <a:ext cx="11451265" cy="117475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Incidence: 1 in 300 pregnancies</a:t>
          </a:r>
        </a:p>
      </dsp:txBody>
      <dsp:txXfrm>
        <a:off x="57347" y="1840063"/>
        <a:ext cx="11336571" cy="1060059"/>
      </dsp:txXfrm>
    </dsp:sp>
    <dsp:sp modelId="{60CBBD70-A2CF-9448-BC87-C290200BCC54}">
      <dsp:nvSpPr>
        <dsp:cNvPr id="0" name=""/>
        <dsp:cNvSpPr/>
      </dsp:nvSpPr>
      <dsp:spPr>
        <a:xfrm>
          <a:off x="0" y="3078429"/>
          <a:ext cx="11451265" cy="11747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Onset during 3</a:t>
          </a:r>
          <a:r>
            <a:rPr lang="en-US" sz="3300" kern="1200" baseline="30000"/>
            <a:t>rd</a:t>
          </a:r>
          <a:r>
            <a:rPr lang="en-US" sz="3300" kern="1200"/>
            <a:t> trimester (mean = 35 weeks)</a:t>
          </a:r>
        </a:p>
      </dsp:txBody>
      <dsp:txXfrm>
        <a:off x="57347" y="3135776"/>
        <a:ext cx="11336571" cy="1060059"/>
      </dsp:txXfrm>
    </dsp:sp>
    <dsp:sp modelId="{C6DD4330-AB81-2C43-A549-2999579DCDCA}">
      <dsp:nvSpPr>
        <dsp:cNvPr id="0" name=""/>
        <dsp:cNvSpPr/>
      </dsp:nvSpPr>
      <dsp:spPr>
        <a:xfrm>
          <a:off x="0" y="4374142"/>
          <a:ext cx="11451265" cy="117475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Predominantly affects primigravids</a:t>
          </a:r>
        </a:p>
      </dsp:txBody>
      <dsp:txXfrm>
        <a:off x="57347" y="4431489"/>
        <a:ext cx="11336571" cy="1060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57054-B6D1-4B43-840F-C38A0ED5651E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174A4-D9DD-7140-AD6E-8DA3B3065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5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05924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B8CC1-0954-4C04-8E43-B8DBB66F1DB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78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D249F-EC15-4CD4-BF04-872CACB852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02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77F523-3CA7-4CD5-970A-4CFC58A29D3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06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13226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D249F-EC15-4CD4-BF04-872CACB8520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92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90092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D249F-EC15-4CD4-BF04-872CACB8520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35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A261F5-17E3-473D-81C9-2E5BE18FE89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63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15791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8928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2780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06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067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D249F-EC15-4CD4-BF04-872CACB8520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31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D952E6-77F0-4FAB-9781-5EE9302CF85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27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D249F-EC15-4CD4-BF04-872CACB8520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96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D249F-EC15-4CD4-BF04-872CACB8520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68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D249F-EC15-4CD4-BF04-872CACB8520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6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D249F-EC15-4CD4-BF04-872CACB8520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15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A08B1-C8EF-4C3A-B81A-CBF4C3F5E40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38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795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3357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D249F-EC15-4CD4-BF04-872CACB8520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8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34018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73712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39308-5D88-45A0-AAFE-59DEDE39F13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86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0" dirty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7A2E1A-C985-42CF-BB9F-E01F731F468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050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04E47A-9C30-4B8B-9608-B10BACBE2C2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96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D249F-EC15-4CD4-BF04-872CACB8520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027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532621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873739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FD377-37BC-4B38-A983-4F57B037AC9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73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469470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D249F-EC15-4CD4-BF04-872CACB8520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27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1935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105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0611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98154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D249F-EC15-4CD4-BF04-872CACB8520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17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1551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8ED-0789-E248-9424-7B2A87866CD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309-436D-1947-A29E-C2290F78C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6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8ED-0789-E248-9424-7B2A87866CD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309-436D-1947-A29E-C2290F78C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8ED-0789-E248-9424-7B2A87866CD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309-436D-1947-A29E-C2290F78C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55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8785-8E1C-4380-9803-0237A5F83F0C}" type="datetime1">
              <a:rPr lang="en-US"/>
              <a:pPr>
                <a:defRPr/>
              </a:pPr>
              <a:t>9/29/2024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2C6E-3995-4B28-8CEB-34AC16778F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1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8ED-0789-E248-9424-7B2A87866CD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309-436D-1947-A29E-C2290F78C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5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8ED-0789-E248-9424-7B2A87866CD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309-436D-1947-A29E-C2290F78C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8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8ED-0789-E248-9424-7B2A87866CD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309-436D-1947-A29E-C2290F78C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8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8ED-0789-E248-9424-7B2A87866CD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309-436D-1947-A29E-C2290F78C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3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8ED-0789-E248-9424-7B2A87866CD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309-436D-1947-A29E-C2290F78C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2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8ED-0789-E248-9424-7B2A87866CD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309-436D-1947-A29E-C2290F78C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4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8ED-0789-E248-9424-7B2A87866CD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309-436D-1947-A29E-C2290F78C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9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8ED-0789-E248-9424-7B2A87866CD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309-436D-1947-A29E-C2290F78C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4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078ED-0789-E248-9424-7B2A87866CD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F1309-436D-1947-A29E-C2290F78C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7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83C55F-8734-4A01-B960-E7221ED0B915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46082" name="Title 4"/>
          <p:cNvSpPr>
            <a:spLocks noGrp="1"/>
          </p:cNvSpPr>
          <p:nvPr>
            <p:ph type="ctrTitle"/>
          </p:nvPr>
        </p:nvSpPr>
        <p:spPr bwMode="auto">
          <a:solidFill>
            <a:srgbClr val="00B05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/>
                <a:cs typeface="Arial" charset="0"/>
              </a:rPr>
              <a:t>Pregnancy Dermatoses</a:t>
            </a:r>
          </a:p>
        </p:txBody>
      </p:sp>
      <p:sp>
        <p:nvSpPr>
          <p:cNvPr id="46083" name="Subtitle 5"/>
          <p:cNvSpPr>
            <a:spLocks noGrp="1"/>
          </p:cNvSpPr>
          <p:nvPr>
            <p:ph type="subTitle" idx="1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/>
                <a:cs typeface="ＭＳ Ｐゴシック"/>
              </a:rPr>
              <a:t>Dr Sami </a:t>
            </a:r>
            <a:r>
              <a:rPr lang="en-US" dirty="0" err="1">
                <a:solidFill>
                  <a:schemeClr val="bg1"/>
                </a:solidFill>
                <a:latin typeface="Arial" charset="0"/>
                <a:ea typeface="ＭＳ Ｐゴシック"/>
                <a:cs typeface="ＭＳ Ｐゴシック"/>
              </a:rPr>
              <a:t>Aldaham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98403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Pemphigoid gestationis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7760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7107A-8595-4DA0-969E-7B24F5B479B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C4D3A8-5678-6441-8EFD-1A37AB258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EC4D3A8-5678-6441-8EFD-1A37AB258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EC4D3A8-5678-6441-8EFD-1A37AB258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37179-05A3-2144-A163-EED38C0F3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B637179-05A3-2144-A163-EED38C0F3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B637179-05A3-2144-A163-EED38C0F3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Pemphigoid gestationis: Treatment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624705"/>
              </p:ext>
            </p:extLst>
          </p:nvPr>
        </p:nvGraphicFramePr>
        <p:xfrm>
          <a:off x="1847528" y="1600200"/>
          <a:ext cx="8363272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46733-62A1-4CDD-8760-EC85D4E1CC0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ADBAF8-D0E4-8E4A-9E38-4BEA2485B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2ADBAF8-D0E4-8E4A-9E38-4BEA2485B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2ADBAF8-D0E4-8E4A-9E38-4BEA2485B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FF9642-3E5E-CE49-8084-5312FCC28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B2FF9642-3E5E-CE49-8084-5312FCC28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B2FF9642-3E5E-CE49-8084-5312FCC28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Complications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2456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FF10B-4B29-46B6-B5AC-23409DECB5B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0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DF6595-78A7-0944-A378-5EF859989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BDF6595-78A7-0944-A378-5EF859989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BDF6595-78A7-0944-A378-5EF859989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723FCA-7C8D-814F-B73D-295BA76ED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4723FCA-7C8D-814F-B73D-295BA76ED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4723FCA-7C8D-814F-B73D-295BA76ED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89A8F3-332A-EC40-8B99-7A9C3E57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9689A8F3-332A-EC40-8B99-7A9C3E57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9689A8F3-332A-EC40-8B99-7A9C3E57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Prognosis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5224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A5D79-FCB9-426C-BF54-53EAD979BF7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2ECFA8-91F3-5841-A6BE-27FF01EAD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A2ECFA8-91F3-5841-A6BE-27FF01EAD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A2ECFA8-91F3-5841-A6BE-27FF01EAD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9C3B6E-AD99-C443-A3E8-7887DBD5F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F09C3B6E-AD99-C443-A3E8-7887DBD5F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F09C3B6E-AD99-C443-A3E8-7887DBD5F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5F898-27E5-B44E-A759-21E94C399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4BF5F898-27E5-B44E-A759-21E94C399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4BF5F898-27E5-B44E-A759-21E94C399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23" y="1690689"/>
            <a:ext cx="5908768" cy="430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211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C18114-392A-47EF-8E8C-F6F4C64B1DFA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79874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/>
                <a:cs typeface="ＭＳ Ｐゴシック"/>
              </a:rPr>
              <a:t>Case Two</a:t>
            </a:r>
          </a:p>
        </p:txBody>
      </p:sp>
      <p:sp>
        <p:nvSpPr>
          <p:cNvPr id="79875" name="Rectang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US" dirty="0" err="1">
                <a:latin typeface="Arial" charset="0"/>
                <a:ea typeface="ＭＳ Ｐゴシック"/>
                <a:cs typeface="ＭＳ Ｐゴシック"/>
              </a:rPr>
              <a:t>Rasha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52412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Case Two: History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9598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ABB47-EE0F-4F3D-A85D-F6FC10A91AD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9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B18AAC-A560-A046-95CD-B1E533B5B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6B18AAC-A560-A046-95CD-B1E533B5B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6B18AAC-A560-A046-95CD-B1E533B5B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87111E-548E-C349-A1B1-174FE6B60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3187111E-548E-C349-A1B1-174FE6B60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187111E-548E-C349-A1B1-174FE6B60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F6DB6-08DA-6A4F-97BC-5A78FE07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2DF6DB6-08DA-6A4F-97BC-5A78FE07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2DF6DB6-08DA-6A4F-97BC-5A78FE07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Case Two: Skin Exam</a:t>
            </a:r>
          </a:p>
        </p:txBody>
      </p:sp>
      <p:pic>
        <p:nvPicPr>
          <p:cNvPr id="82946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2624" t="-6042" r="-22775" b="-3716"/>
          <a:stretch>
            <a:fillRect/>
          </a:stretch>
        </p:blipFill>
        <p:spPr>
          <a:xfrm>
            <a:off x="1703388" y="1412875"/>
            <a:ext cx="8869362" cy="45164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915C-0F3C-4179-B64C-34AD8FE3BD4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75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70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PUPPP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879080"/>
              </p:ext>
            </p:extLst>
          </p:nvPr>
        </p:nvGraphicFramePr>
        <p:xfrm>
          <a:off x="478465" y="1169582"/>
          <a:ext cx="11451265" cy="555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79F48-98B5-4B65-9EFC-18CDDEEDCA2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83A1C8-06DC-9C4B-BB5D-F713B80C8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683A1C8-06DC-9C4B-BB5D-F713B80C8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683A1C8-06DC-9C4B-BB5D-F713B80C8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E647DA-A1E6-6A41-8AB9-32F82A2E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10E647DA-A1E6-6A41-8AB9-32F82A2E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0E647DA-A1E6-6A41-8AB9-32F82A2E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36AC4E-8B7A-1C48-836E-44CADDB07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336AC4E-8B7A-1C48-836E-44CADDB07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336AC4E-8B7A-1C48-836E-44CADDB07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CBBD70-A2CF-9448-BC87-C290200BC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60CBBD70-A2CF-9448-BC87-C290200BC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0CBBD70-A2CF-9448-BC87-C290200BC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D4330-AB81-2C43-A549-2999579DC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6DD4330-AB81-2C43-A549-2999579DC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6DD4330-AB81-2C43-A549-2999579DC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Pathogenesis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1360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BCF88-7938-48E1-AF2D-EE9B0BD918E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3DED2D-4DF3-2648-BC0E-E5ABAABDF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83DED2D-4DF3-2648-BC0E-E5ABAABDF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83DED2D-4DF3-2648-BC0E-E5ABAABDF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839B34-F7C2-A346-BEDB-34609891D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A839B34-F7C2-A346-BEDB-34609891D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A839B34-F7C2-A346-BEDB-34609891D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DF3D6B-D24F-486F-98AF-8E894F1644AD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Goals and Objectives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1775520" y="1556792"/>
            <a:ext cx="8712968" cy="4691608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600" dirty="0">
                <a:latin typeface="Arial" charset="0"/>
                <a:ea typeface="ＭＳ Ｐゴシック"/>
                <a:cs typeface="ＭＳ Ｐゴシック"/>
              </a:rPr>
              <a:t>By completing this module, the learner will be able to: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300" dirty="0">
                <a:latin typeface="Arial" charset="0"/>
                <a:ea typeface="ＭＳ Ｐゴシック"/>
                <a:cs typeface="ＭＳ Ｐゴシック"/>
              </a:rPr>
              <a:t>Identify and describe the morphology of specific dermatoses of pregnancy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300" dirty="0">
                <a:latin typeface="Arial" charset="0"/>
                <a:ea typeface="ＭＳ Ｐゴシック"/>
                <a:cs typeface="ＭＳ Ｐゴシック"/>
              </a:rPr>
              <a:t>List which dermatoses of pregnancy carry risks for the mother and the fetus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300" dirty="0">
                <a:latin typeface="Arial" charset="0"/>
                <a:ea typeface="ＭＳ Ｐゴシック"/>
                <a:cs typeface="ＭＳ Ｐゴシック"/>
              </a:rPr>
              <a:t>Explain basic principles in the diagnosis and treatment of specific pregnancy dermatoses</a:t>
            </a:r>
          </a:p>
          <a:p>
            <a:pPr lvl="1">
              <a:lnSpc>
                <a:spcPct val="90000"/>
              </a:lnSpc>
              <a:buFontTx/>
              <a:buChar char="•"/>
            </a:pPr>
            <a:endParaRPr lang="en-US" sz="2000" dirty="0">
              <a:latin typeface="Arial" charset="0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02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PUPPP: Clinical Findings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56669"/>
              </p:ext>
            </p:extLst>
          </p:nvPr>
        </p:nvGraphicFramePr>
        <p:xfrm>
          <a:off x="1137684" y="1403498"/>
          <a:ext cx="9835116" cy="4952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AC776-C820-4C99-BE49-F32245E7D62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8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FA9848-E5A7-A344-A0D9-3AF89B8FC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6FA9848-E5A7-A344-A0D9-3AF89B8FC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6FA9848-E5A7-A344-A0D9-3AF89B8FC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01E71B-B92D-0A47-9A0E-62C507DB4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201E71B-B92D-0A47-9A0E-62C507DB4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201E71B-B92D-0A47-9A0E-62C507DB4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C2A667-E8BE-A547-A688-58EC91E84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AC2A667-E8BE-A547-A688-58EC91E84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AC2A667-E8BE-A547-A688-58EC91E84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Evaluation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768727"/>
              </p:ext>
            </p:extLst>
          </p:nvPr>
        </p:nvGraphicFramePr>
        <p:xfrm>
          <a:off x="1752600" y="1244009"/>
          <a:ext cx="8763000" cy="5477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56D21-128C-4CC7-910B-8527AA0DE8E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2BAC3-639F-054A-8078-C2A35F5AB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112BAC3-639F-054A-8078-C2A35F5AB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112BAC3-639F-054A-8078-C2A35F5AB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27B3EC-0814-D948-80A9-4162B255A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127B3EC-0814-D948-80A9-4162B255A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127B3EC-0814-D948-80A9-4162B255A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A7A761-FC74-E945-B1AE-375361C0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9A7A761-FC74-E945-B1AE-375361C0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9A7A761-FC74-E945-B1AE-375361C0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8FB1AC-8378-6C4C-ABD8-8F7338F85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2A8FB1AC-8378-6C4C-ABD8-8F7338F85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2A8FB1AC-8378-6C4C-ABD8-8F7338F85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PUPPP: Prognosis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294782"/>
              </p:ext>
            </p:extLst>
          </p:nvPr>
        </p:nvGraphicFramePr>
        <p:xfrm>
          <a:off x="838200" y="1350335"/>
          <a:ext cx="10900144" cy="5371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69784-20FC-4E36-B7A0-F9F01B76386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2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EBB460-172F-2946-8B26-E57849F47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DEBB460-172F-2946-8B26-E57849F47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DEBB460-172F-2946-8B26-E57849F47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06153C-1741-6142-9220-3C68643DC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206153C-1741-6142-9220-3C68643DC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206153C-1741-6142-9220-3C68643DC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952C47-B23D-3B4F-8710-9DB8F8BA8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DB952C47-B23D-3B4F-8710-9DB8F8BA8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DB952C47-B23D-3B4F-8710-9DB8F8BA8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10546F-3C72-4D49-A70A-9E15CD29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C710546F-3C72-4D49-A70A-9E15CD29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C710546F-3C72-4D49-A70A-9E15CD29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PUPPP: Treatment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7509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7A7A4-C1E8-4D33-BD7D-454657A5D4C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991A3B-C17B-3F47-B502-E3DF9B6F2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8991A3B-C17B-3F47-B502-E3DF9B6F2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8991A3B-C17B-3F47-B502-E3DF9B6F2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948F72-588B-3D4C-BBEC-245D94876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4948F72-588B-3D4C-BBEC-245D94876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4948F72-588B-3D4C-BBEC-245D94876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A4CF43-1779-2A4E-8CF3-A0DBE7C72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3CA4CF43-1779-2A4E-8CF3-A0DBE7C72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3CA4CF43-1779-2A4E-8CF3-A0DBE7C72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041847-49EA-9D4E-AB39-8EE5A32A4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51041847-49EA-9D4E-AB39-8EE5A32A4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1041847-49EA-9D4E-AB39-8EE5A32A4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E1CD22-C061-5345-9EFF-A5BFCD8AA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7E1CD22-C061-5345-9EFF-A5BFCD8AA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07E1CD22-C061-5345-9EFF-A5BFCD8AA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7B102-DA64-164C-BFE8-FAF96748C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6A77B102-DA64-164C-BFE8-FAF96748C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A77B102-DA64-164C-BFE8-FAF96748C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0FFEDD-0343-C94E-87B9-F37ED9538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A0FFEDD-0343-C94E-87B9-F37ED9538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A0FFEDD-0343-C94E-87B9-F37ED9538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759" y="1814000"/>
            <a:ext cx="4998720" cy="374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155" y="1631120"/>
            <a:ext cx="494531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79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4"/>
          <p:cNvSpPr>
            <a:spLocks noGrp="1"/>
          </p:cNvSpPr>
          <p:nvPr>
            <p:ph type="title"/>
          </p:nvPr>
        </p:nvSpPr>
        <p:spPr>
          <a:xfrm>
            <a:off x="1981200" y="333376"/>
            <a:ext cx="8229600" cy="10842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PG versus PUPPP</a:t>
            </a:r>
            <a:br>
              <a:rPr lang="en-US" dirty="0">
                <a:solidFill>
                  <a:schemeClr val="bg1"/>
                </a:solidFill>
                <a:latin typeface="Arial" charset="0"/>
                <a:ea typeface="ＭＳ Ｐゴシック"/>
                <a:cs typeface="ＭＳ Ｐゴシック"/>
              </a:rPr>
            </a:br>
            <a:endParaRPr lang="en-US" dirty="0">
              <a:solidFill>
                <a:schemeClr val="bg1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874479-42CA-44B8-8417-2F5D590C1C71}" type="slidenum">
              <a:rPr lang="en-US" smtClean="0">
                <a:ea typeface="ＭＳ Ｐゴシック"/>
                <a:cs typeface="ＭＳ Ｐゴシック"/>
              </a:rPr>
              <a:pPr/>
              <a:t>25</a:t>
            </a:fld>
            <a:endParaRPr lang="en-US" dirty="0">
              <a:ea typeface="ＭＳ Ｐゴシック"/>
              <a:cs typeface="ＭＳ Ｐゴシック"/>
            </a:endParaRPr>
          </a:p>
        </p:txBody>
      </p:sp>
      <p:graphicFrame>
        <p:nvGraphicFramePr>
          <p:cNvPr id="9731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247466"/>
              </p:ext>
            </p:extLst>
          </p:nvPr>
        </p:nvGraphicFramePr>
        <p:xfrm>
          <a:off x="712381" y="1286539"/>
          <a:ext cx="10207255" cy="4830816"/>
        </p:xfrm>
        <a:graphic>
          <a:graphicData uri="http://schemas.openxmlformats.org/drawingml/2006/table">
            <a:tbl>
              <a:tblPr/>
              <a:tblGrid>
                <a:gridCol w="2970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3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latin typeface="Arial" charset="0"/>
                        <a:ea typeface="ヒラギノ明朝 Pro W6"/>
                        <a:cs typeface="ヒラギノ明朝 Pro W6"/>
                        <a:sym typeface="Hoefler Tex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Pemphigoid gestationis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PUPPP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ONSET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2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nd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 or 3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rd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 trimester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3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rd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 trimester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BLISTERS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common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rare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BIOPSY/IF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diagnostic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non-diagnostic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FETAL RISKS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SGA, preterm, blisters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RECURRENCE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0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charset="0"/>
                          <a:ea typeface="ヒラギノ明朝 Pro W6"/>
                          <a:cs typeface="ヒラギノ明朝 Pro W6"/>
                          <a:sym typeface="Hoefler Text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675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1A5609-27F5-4706-8D77-EE609DBF8FF0}" type="slidenum">
              <a:rPr lang="en-US" smtClean="0">
                <a:ea typeface="ＭＳ Ｐゴシック"/>
                <a:cs typeface="ＭＳ Ｐゴシック"/>
              </a:rPr>
              <a:pPr/>
              <a:t>26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99330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/>
                <a:cs typeface="ＭＳ Ｐゴシック"/>
              </a:rPr>
              <a:t>Case Three</a:t>
            </a:r>
          </a:p>
        </p:txBody>
      </p:sp>
      <p:sp>
        <p:nvSpPr>
          <p:cNvPr id="99331" name="Rectang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/>
                <a:cs typeface="ＭＳ Ｐゴシック"/>
              </a:rPr>
              <a:t> Wala</a:t>
            </a:r>
          </a:p>
        </p:txBody>
      </p:sp>
    </p:spTree>
    <p:extLst>
      <p:ext uri="{BB962C8B-B14F-4D97-AF65-F5344CB8AC3E}">
        <p14:creationId xmlns:p14="http://schemas.microsoft.com/office/powerpoint/2010/main" val="1511814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Case Three: History</a:t>
            </a:r>
          </a:p>
        </p:txBody>
      </p:sp>
      <p:sp>
        <p:nvSpPr>
          <p:cNvPr id="101378" name="Content Placeholder 5"/>
          <p:cNvSpPr>
            <a:spLocks noGrp="1"/>
          </p:cNvSpPr>
          <p:nvPr>
            <p:ph idx="1"/>
          </p:nvPr>
        </p:nvSpPr>
        <p:spPr>
          <a:xfrm>
            <a:off x="1775520" y="1600200"/>
            <a:ext cx="8640960" cy="4191000"/>
          </a:xfrm>
        </p:spPr>
        <p:txBody>
          <a:bodyPr/>
          <a:lstStyle/>
          <a:p>
            <a:pPr marL="401638" indent="-401638">
              <a:buFont typeface="Wingdings" pitchFamily="2" charset="2"/>
              <a:buChar char="§"/>
            </a:pPr>
            <a:r>
              <a:rPr lang="en-US" sz="3000" dirty="0">
                <a:latin typeface="Arial" charset="0"/>
                <a:ea typeface="ＭＳ Ｐゴシック"/>
                <a:cs typeface="ＭＳ Ｐゴシック"/>
              </a:rPr>
              <a:t>Wala presents with intense, non-remitting pruritus without skin lesions.</a:t>
            </a:r>
          </a:p>
          <a:p>
            <a:pPr marL="401638" indent="-401638">
              <a:buFont typeface="Wingdings" pitchFamily="2" charset="2"/>
              <a:buChar char="§"/>
            </a:pPr>
            <a:r>
              <a:rPr lang="en-US" sz="3000" dirty="0">
                <a:latin typeface="Arial" charset="0"/>
                <a:ea typeface="ＭＳ Ｐゴシック"/>
                <a:cs typeface="ＭＳ Ｐゴシック"/>
              </a:rPr>
              <a:t>She is G3P2. Both previous pregnancies were uncomplicated. She is in her 30</a:t>
            </a:r>
            <a:r>
              <a:rPr lang="en-US" sz="3000" baseline="30000" dirty="0">
                <a:latin typeface="Arial" charset="0"/>
                <a:ea typeface="ＭＳ Ｐゴシック"/>
                <a:cs typeface="ＭＳ Ｐゴシック"/>
              </a:rPr>
              <a:t>th</a:t>
            </a:r>
            <a:r>
              <a:rPr lang="en-US" sz="3000" dirty="0">
                <a:latin typeface="Arial" charset="0"/>
                <a:ea typeface="ＭＳ Ｐゴシック"/>
                <a:cs typeface="ＭＳ Ｐゴシック"/>
              </a:rPr>
              <a:t> week of gestation.</a:t>
            </a:r>
          </a:p>
          <a:p>
            <a:pPr marL="401638" indent="-401638">
              <a:buFont typeface="Wingdings" pitchFamily="2" charset="2"/>
              <a:buChar char="§"/>
            </a:pPr>
            <a:r>
              <a:rPr lang="en-US" sz="3000" dirty="0">
                <a:latin typeface="Arial" charset="0"/>
                <a:ea typeface="ＭＳ Ｐゴシック"/>
                <a:cs typeface="ＭＳ Ｐゴシック"/>
              </a:rPr>
              <a:t>She says the itch is worse after a hot shower.</a:t>
            </a:r>
          </a:p>
          <a:p>
            <a:pPr marL="401638" indent="-401638">
              <a:buFont typeface="Wingdings" pitchFamily="2" charset="2"/>
              <a:buChar char="§"/>
            </a:pPr>
            <a:r>
              <a:rPr lang="en-US" sz="3000" dirty="0">
                <a:latin typeface="Arial" charset="0"/>
                <a:ea typeface="ＭＳ Ｐゴシック"/>
                <a:cs typeface="ＭＳ Ｐゴシック"/>
              </a:rPr>
              <a:t>She is healthy, except for a history of eczema as a child and well-controlled hypothyroidism.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22D1-57C3-476B-BAA1-6550F27F169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Intrahepatic Cholestasis of Pregnancy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090575"/>
              </p:ext>
            </p:extLst>
          </p:nvPr>
        </p:nvGraphicFramePr>
        <p:xfrm>
          <a:off x="489098" y="1499191"/>
          <a:ext cx="11142922" cy="467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A6A34-1EAC-4198-B9AC-EF3A8FF56FC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4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DF5D66-D1D0-1C4E-9F1A-EADB567C8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EDF5D66-D1D0-1C4E-9F1A-EADB567C8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EDF5D66-D1D0-1C4E-9F1A-EADB567C8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02BB2E-9894-2F4F-AAEC-62832F8F6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5502BB2E-9894-2F4F-AAEC-62832F8F6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5502BB2E-9894-2F4F-AAEC-62832F8F6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851BC9-B681-6340-95E0-EF83E0050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B5851BC9-B681-6340-95E0-EF83E0050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B5851BC9-B681-6340-95E0-EF83E0050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664C36-5311-A340-9AB6-0E39AD995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04664C36-5311-A340-9AB6-0E39AD995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04664C36-5311-A340-9AB6-0E39AD995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92643C-6876-D749-9A1F-B51E8C93F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8292643C-6876-D749-9A1F-B51E8C93F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8292643C-6876-D749-9A1F-B51E8C93F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63F564-051A-3C48-BF3C-910030070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A63F564-051A-3C48-BF3C-910030070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A63F564-051A-3C48-BF3C-910030070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364B29-13A2-D744-932B-93BC768E3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2364B29-13A2-D744-932B-93BC768E3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F2364B29-13A2-D744-932B-93BC768E3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B02D83-2EAB-5743-A447-903DF9483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0B02D83-2EAB-5743-A447-903DF9483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0B02D83-2EAB-5743-A447-903DF9483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02F2C1-9FCD-134D-B755-39BFAB4DD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5702F2C1-9FCD-134D-B755-39BFAB4DD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5702F2C1-9FCD-134D-B755-39BFAB4DD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672899-0044-664A-A7DA-6C2C55969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D672899-0044-664A-A7DA-6C2C55969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D672899-0044-664A-A7DA-6C2C55969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Intrahepatic Cholestasis of Pregnancy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390555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5471B-8986-4B72-8742-665A6FB5AF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57DE4C-E23B-5849-A7E5-BD5ED9BD2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957DE4C-E23B-5849-A7E5-BD5ED9BD2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957DE4C-E23B-5849-A7E5-BD5ED9BD2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0E472D-D65C-4747-8C19-AE003A1C5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A10E472D-D65C-4747-8C19-AE003A1C5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10E472D-D65C-4747-8C19-AE003A1C5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17AB2E-C132-5640-AED6-54E24306B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F517AB2E-C132-5640-AED6-54E24306B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F517AB2E-C132-5640-AED6-54E24306B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8E19AC-B970-304A-9730-B07B7A93C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748E19AC-B970-304A-9730-B07B7A93C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748E19AC-B970-304A-9730-B07B7A93C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087E1F-B336-B247-9A7F-9FEC2B746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3087E1F-B336-B247-9A7F-9FEC2B746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3087E1F-B336-B247-9A7F-9FEC2B746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7C769C-7262-D948-AAEA-30E683762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1D7C769C-7262-D948-AAEA-30E683762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1D7C769C-7262-D948-AAEA-30E683762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7C8906-E816-C547-84CE-90FC3BE44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67C8906-E816-C547-84CE-90FC3BE44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67C8906-E816-C547-84CE-90FC3BE44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AAC25D-B396-964B-A708-16B43F958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FAAC25D-B396-964B-A708-16B43F958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FAAC25D-B396-964B-A708-16B43F958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125B34-835A-B148-A76A-BE006C4F9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7125B34-835A-B148-A76A-BE006C4F9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F7125B34-835A-B148-A76A-BE006C4F9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4C5760-6E41-304A-A4ED-39D96B97A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74C5760-6E41-304A-A4ED-39D96B97A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74C5760-6E41-304A-A4ED-39D96B97A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4835C4-14DD-3B44-A47B-933D6668A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44835C4-14DD-3B44-A47B-933D6668A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44835C4-14DD-3B44-A47B-933D6668A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C6099B-A38B-4CD5-AA27-784A68D352B2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Pregnancy Dermatoses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1828800" y="1600200"/>
            <a:ext cx="8458200" cy="4191000"/>
          </a:xfrm>
        </p:spPr>
        <p:txBody>
          <a:bodyPr/>
          <a:lstStyle/>
          <a:p>
            <a:pPr marL="401638" indent="-401638">
              <a:buFont typeface="Wingdings" pitchFamily="2" charset="2"/>
              <a:buChar char="§"/>
            </a:pPr>
            <a:r>
              <a:rPr lang="en-US" dirty="0">
                <a:latin typeface="Arial" charset="0"/>
                <a:ea typeface="ＭＳ Ｐゴシック"/>
                <a:cs typeface="ＭＳ Ｐゴシック"/>
              </a:rPr>
              <a:t>There are four specific dermatoses of pregnancy, according to the most recent proposed classification:</a:t>
            </a:r>
          </a:p>
          <a:p>
            <a:pPr marL="1139825" lvl="2" indent="-450850">
              <a:spcBef>
                <a:spcPts val="1000"/>
              </a:spcBef>
              <a:buFont typeface="Calibri" pitchFamily="34" charset="0"/>
              <a:buAutoNum type="arabicPeriod"/>
            </a:pPr>
            <a:r>
              <a:rPr lang="en-US" sz="2600" dirty="0">
                <a:latin typeface="Arial" charset="0"/>
                <a:ea typeface="ＭＳ Ｐゴシック"/>
                <a:cs typeface="ＭＳ Ｐゴシック"/>
              </a:rPr>
              <a:t>Pemphigoid gestationis </a:t>
            </a:r>
          </a:p>
          <a:p>
            <a:pPr marL="1139825" lvl="2" indent="-450850">
              <a:spcBef>
                <a:spcPts val="1000"/>
              </a:spcBef>
              <a:buFont typeface="Calibri" pitchFamily="34" charset="0"/>
              <a:buAutoNum type="arabicPeriod"/>
            </a:pPr>
            <a:r>
              <a:rPr lang="en-US" sz="2600" dirty="0">
                <a:latin typeface="Arial" charset="0"/>
                <a:ea typeface="ＭＳ Ｐゴシック"/>
                <a:cs typeface="ＭＳ Ｐゴシック"/>
              </a:rPr>
              <a:t>Pruritic urticarial papules and plaques of pregnancy (PUPPP)</a:t>
            </a:r>
          </a:p>
          <a:p>
            <a:pPr marL="1139825" lvl="2" indent="-450850">
              <a:spcBef>
                <a:spcPts val="1000"/>
              </a:spcBef>
              <a:buFont typeface="Calibri" pitchFamily="34" charset="0"/>
              <a:buAutoNum type="arabicPeriod"/>
            </a:pPr>
            <a:r>
              <a:rPr lang="en-US" sz="2600" dirty="0">
                <a:latin typeface="Arial" charset="0"/>
                <a:ea typeface="ＭＳ Ｐゴシック"/>
                <a:cs typeface="ＭＳ Ｐゴシック"/>
              </a:rPr>
              <a:t>Atopic eruption of pregnancy </a:t>
            </a:r>
          </a:p>
          <a:p>
            <a:pPr marL="1139825" lvl="2" indent="-450850">
              <a:spcBef>
                <a:spcPts val="1000"/>
              </a:spcBef>
              <a:buFont typeface="Calibri" pitchFamily="34" charset="0"/>
              <a:buAutoNum type="arabicPeriod"/>
            </a:pPr>
            <a:r>
              <a:rPr lang="en-US" sz="2600" dirty="0">
                <a:latin typeface="Arial" charset="0"/>
                <a:ea typeface="ＭＳ Ｐゴシック"/>
                <a:cs typeface="ＭＳ Ｐゴシック"/>
              </a:rPr>
              <a:t>Intrahepatic cholestasis of pregnancy </a:t>
            </a:r>
          </a:p>
        </p:txBody>
      </p:sp>
    </p:spTree>
    <p:extLst>
      <p:ext uri="{BB962C8B-B14F-4D97-AF65-F5344CB8AC3E}">
        <p14:creationId xmlns:p14="http://schemas.microsoft.com/office/powerpoint/2010/main" val="9691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Evaluation</a:t>
            </a:r>
            <a:br>
              <a:rPr lang="en-US" sz="4000" dirty="0">
                <a:latin typeface="Arial" charset="0"/>
                <a:ea typeface="ＭＳ Ｐゴシック"/>
                <a:cs typeface="ＭＳ Ｐゴシック"/>
              </a:rPr>
            </a:br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elevation of 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5412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76CA2-C83C-4E8E-A612-C562B299F82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4C43C-B04D-9E4D-8FDD-214252762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B24C43C-B04D-9E4D-8FDD-214252762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B24C43C-B04D-9E4D-8FDD-214252762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E36458-621D-0C48-9D93-FB79EF303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F7E36458-621D-0C48-9D93-FB79EF303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F7E36458-621D-0C48-9D93-FB79EF303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94E94B-C06F-E440-AEC6-2C98E92E1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8D94E94B-C06F-E440-AEC6-2C98E92E1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8D94E94B-C06F-E440-AEC6-2C98E92E1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EDC8E3-80F8-B34B-85D5-0223AF27C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93EDC8E3-80F8-B34B-85D5-0223AF27C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93EDC8E3-80F8-B34B-85D5-0223AF27C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ICP: Complications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488271"/>
              </p:ext>
            </p:extLst>
          </p:nvPr>
        </p:nvGraphicFramePr>
        <p:xfrm>
          <a:off x="127591" y="1435395"/>
          <a:ext cx="11226209" cy="474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B9BFE-DD1A-4FB7-9B18-2720F26420E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6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FAE9D6-7572-A04D-8CEA-082919E0B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4EFAE9D6-7572-A04D-8CEA-082919E0B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4EFAE9D6-7572-A04D-8CEA-082919E0B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B4476-983C-0949-B78E-A59D0312F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95EB4476-983C-0949-B78E-A59D0312F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5EB4476-983C-0949-B78E-A59D0312F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464926-3A1C-E84F-83D3-6A43FC29B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15464926-3A1C-E84F-83D3-6A43FC29B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15464926-3A1C-E84F-83D3-6A43FC29B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C25542-8D26-3046-A797-B4A798CAB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1C25542-8D26-3046-A797-B4A798CAB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51C25542-8D26-3046-A797-B4A798CAB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74A705-72BD-C840-B741-A005A7E82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1A74A705-72BD-C840-B741-A005A7E82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1A74A705-72BD-C840-B741-A005A7E82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EDBC6C-12A9-FB4A-AEE7-A7386E219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99EDBC6C-12A9-FB4A-AEE7-A7386E219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99EDBC6C-12A9-FB4A-AEE7-A7386E219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DA2056-1D64-7F4C-9C11-609560CA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74DA2056-1D64-7F4C-9C11-609560CA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4DA2056-1D64-7F4C-9C11-609560CA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BEC0A-3874-8449-804A-5F37C9CFF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186BEC0A-3874-8449-804A-5F37C9CFF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186BEC0A-3874-8449-804A-5F37C9CFF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7F6332-3FDC-2446-9382-6BBD800D9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9D7F6332-3FDC-2446-9382-6BBD800D9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9D7F6332-3FDC-2446-9382-6BBD800D9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D1B965-4450-A44D-BF25-D14510928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E6D1B965-4450-A44D-BF25-D14510928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E6D1B965-4450-A44D-BF25-D14510928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3385A6-781A-0046-BFA0-F28746C6F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0D3385A6-781A-0046-BFA0-F28746C6F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0D3385A6-781A-0046-BFA0-F28746C6F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ICP: Treatment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6114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290B2-455F-4AEB-A6D6-F47383F8029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09BC4-7F95-6749-924A-0E95DDF12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209BC4-7F95-6749-924A-0E95DDF12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209BC4-7F95-6749-924A-0E95DDF12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1C172-FE6E-404A-A5F3-E36B4D99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3871C172-FE6E-404A-A5F3-E36B4D99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871C172-FE6E-404A-A5F3-E36B4D99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C72CD-189D-7E45-A1BC-5E9E5A884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A95C72CD-189D-7E45-A1BC-5E9E5A884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A95C72CD-189D-7E45-A1BC-5E9E5A884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ICP: Therapeutic Options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23161-1FE9-4D0F-8643-1B61497E94F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925612"/>
              </p:ext>
            </p:extLst>
          </p:nvPr>
        </p:nvGraphicFramePr>
        <p:xfrm>
          <a:off x="838200" y="1600200"/>
          <a:ext cx="9626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777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46FA8-0B0F-C34D-BCDF-EB55D85B9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6246FA8-0B0F-C34D-BCDF-EB55D85B9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ABD1F5-7409-524E-86F5-6A6629AB1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5ABD1F5-7409-524E-86F5-6A6629AB1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DD967A-84E9-C743-B5F6-042C4B95E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F7DD967A-84E9-C743-B5F6-042C4B95E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DF27C7-C441-EF47-8BBE-CB38BB25B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A5DF27C7-C441-EF47-8BBE-CB38BB25B7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2B158F-5329-E44E-845F-606986A85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02B158F-5329-E44E-845F-606986A85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ECF73-84E0-AC48-A8CE-AEB2C7C71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D7ECF73-84E0-AC48-A8CE-AEB2C7C71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D9866-7A5E-384A-8AD1-B46445CF9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DEAD9866-7A5E-384A-8AD1-B46445CF9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2623F1-04E0-E245-8908-6399B418B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972623F1-04E0-E245-8908-6399B418B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CB44EF-5D92-D14E-9057-BE416BCC5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3CB44EF-5D92-D14E-9057-BE416BCC5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C412BC-AF14-4D6F-A6D8-419C66609035}" type="slidenum">
              <a:rPr lang="en-US" smtClean="0">
                <a:ea typeface="ＭＳ Ｐゴシック"/>
                <a:cs typeface="ＭＳ Ｐゴシック"/>
              </a:rPr>
              <a:pPr/>
              <a:t>34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16738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/>
                <a:cs typeface="ＭＳ Ｐゴシック"/>
              </a:rPr>
              <a:t>Case Four</a:t>
            </a:r>
          </a:p>
        </p:txBody>
      </p:sp>
      <p:sp>
        <p:nvSpPr>
          <p:cNvPr id="116739" name="Rectang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ＭＳ Ｐゴシック"/>
                <a:cs typeface="ＭＳ Ｐゴシック"/>
              </a:rPr>
              <a:t>Sayda</a:t>
            </a:r>
            <a:r>
              <a:rPr lang="en-US" dirty="0">
                <a:latin typeface="Arial" charset="0"/>
                <a:ea typeface="ＭＳ Ｐゴシック"/>
                <a:cs typeface="ＭＳ Ｐゴシック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4197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Case Four: History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261922"/>
              </p:ext>
            </p:extLst>
          </p:nvPr>
        </p:nvGraphicFramePr>
        <p:xfrm>
          <a:off x="1847850" y="1600200"/>
          <a:ext cx="836295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2F798-1A81-4EB2-AED5-7649BE5259C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3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E6DBC7-5AFE-D348-9E57-C5BF7893B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5E6DBC7-5AFE-D348-9E57-C5BF7893B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5E6DBC7-5AFE-D348-9E57-C5BF7893B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D6DEAC-BC2D-0948-9C77-70D0EDD88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E1D6DEAC-BC2D-0948-9C77-70D0EDD88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1D6DEAC-BC2D-0948-9C77-70D0EDD88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86A5F2-ACC9-2246-9281-0ACB50991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E86A5F2-ACC9-2246-9281-0ACB50991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E86A5F2-ACC9-2246-9281-0ACB50991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Case Four: Skin Exam </a:t>
            </a:r>
          </a:p>
        </p:txBody>
      </p:sp>
      <p:pic>
        <p:nvPicPr>
          <p:cNvPr id="12185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5903" t="29648" r="-21890" b="20239"/>
          <a:stretch>
            <a:fillRect/>
          </a:stretch>
        </p:blipFill>
        <p:spPr>
          <a:xfrm>
            <a:off x="1703389" y="1600200"/>
            <a:ext cx="8594725" cy="43767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929F1-8D11-43BC-B089-5F089AE84F3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78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Case Four, Question 1</a:t>
            </a:r>
          </a:p>
        </p:txBody>
      </p:sp>
      <p:sp>
        <p:nvSpPr>
          <p:cNvPr id="122882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indent="-454025">
              <a:buFont typeface="Wingdings" pitchFamily="2" charset="2"/>
              <a:buChar char="§"/>
            </a:pPr>
            <a:r>
              <a:rPr lang="en-US" b="1" dirty="0">
                <a:latin typeface="Arial" charset="0"/>
                <a:ea typeface="ＭＳ Ｐゴシック"/>
                <a:cs typeface="ＭＳ Ｐゴシック"/>
              </a:rPr>
              <a:t>The best way to describe her lesions is:</a:t>
            </a:r>
          </a:p>
          <a:p>
            <a:pPr marL="1314450" lvl="2" indent="-514350">
              <a:buFont typeface="Calibri" pitchFamily="34" charset="0"/>
              <a:buAutoNum type="alphaLcPeriod"/>
            </a:pPr>
            <a:r>
              <a:rPr lang="en-US" sz="2800" b="1" dirty="0">
                <a:latin typeface="Arial" charset="0"/>
                <a:ea typeface="ＭＳ Ｐゴシック"/>
                <a:cs typeface="ＭＳ Ｐゴシック"/>
              </a:rPr>
              <a:t>deep-seated nodules over the legs</a:t>
            </a:r>
          </a:p>
          <a:p>
            <a:pPr marL="1314450" lvl="2" indent="-514350">
              <a:buFont typeface="Calibri" pitchFamily="34" charset="0"/>
              <a:buAutoNum type="alphaLcPeriod"/>
            </a:pPr>
            <a:r>
              <a:rPr lang="en-US" sz="2800" b="1" dirty="0">
                <a:latin typeface="Arial" charset="0"/>
                <a:ea typeface="ＭＳ Ｐゴシック"/>
                <a:cs typeface="ＭＳ Ｐゴシック"/>
              </a:rPr>
              <a:t>lichenified papules over the legs, some of which are excoriated</a:t>
            </a:r>
          </a:p>
          <a:p>
            <a:pPr marL="1314450" lvl="2" indent="-514350">
              <a:buFont typeface="Calibri" pitchFamily="34" charset="0"/>
              <a:buAutoNum type="alphaLcPeriod"/>
            </a:pPr>
            <a:r>
              <a:rPr lang="en-US" sz="2800" b="1" dirty="0">
                <a:latin typeface="Arial" charset="0"/>
                <a:ea typeface="ＭＳ Ｐゴシック"/>
                <a:cs typeface="ＭＳ Ｐゴシック"/>
              </a:rPr>
              <a:t>multiple ill-defined scaly plaques</a:t>
            </a:r>
          </a:p>
          <a:p>
            <a:pPr marL="1314450" lvl="2" indent="-514350">
              <a:buFont typeface="Calibri" pitchFamily="34" charset="0"/>
              <a:buAutoNum type="alphaLcPeriod"/>
            </a:pPr>
            <a:r>
              <a:rPr lang="en-US" sz="2800" b="1" dirty="0">
                <a:latin typeface="Arial" charset="0"/>
                <a:ea typeface="ＭＳ Ｐゴシック"/>
                <a:cs typeface="ＭＳ Ｐゴシック"/>
              </a:rPr>
              <a:t>well-demarcated, scaly macules scattered over the extremities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16B30-D5F8-4437-BCEF-C7D094C8A09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25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Case Four, Question 1</a:t>
            </a:r>
          </a:p>
        </p:txBody>
      </p:sp>
      <p:sp>
        <p:nvSpPr>
          <p:cNvPr id="12390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dirty="0">
                <a:solidFill>
                  <a:srgbClr val="C00000"/>
                </a:solidFill>
                <a:latin typeface="Arial" charset="0"/>
                <a:ea typeface="ＭＳ Ｐゴシック"/>
                <a:cs typeface="ＭＳ Ｐゴシック"/>
              </a:rPr>
              <a:t>Answer: b</a:t>
            </a:r>
          </a:p>
          <a:p>
            <a:pPr marL="450850" indent="-450850">
              <a:buFont typeface="Wingdings" charset="2"/>
              <a:buChar char="§"/>
            </a:pPr>
            <a:r>
              <a:rPr lang="en-US" dirty="0">
                <a:latin typeface="Arial" charset="0"/>
                <a:ea typeface="ＭＳ Ｐゴシック"/>
                <a:cs typeface="ＭＳ Ｐゴシック"/>
              </a:rPr>
              <a:t>The best way to describe her lesions is:</a:t>
            </a:r>
            <a:endParaRPr lang="en-US" b="1" dirty="0">
              <a:solidFill>
                <a:srgbClr val="C00000"/>
              </a:solidFill>
              <a:latin typeface="Arial" charset="0"/>
              <a:ea typeface="ＭＳ Ｐゴシック"/>
              <a:cs typeface="ＭＳ Ｐゴシック"/>
            </a:endParaRPr>
          </a:p>
          <a:p>
            <a:pPr marL="1314450" lvl="2" indent="-514350">
              <a:buFont typeface="Calibri" pitchFamily="34" charset="0"/>
              <a:buAutoNum type="alphaLcPeriod"/>
            </a:pPr>
            <a:r>
              <a:rPr lang="en-US" sz="2800" dirty="0">
                <a:latin typeface="Arial" charset="0"/>
                <a:ea typeface="ＭＳ Ｐゴシック"/>
                <a:cs typeface="ＭＳ Ｐゴシック"/>
              </a:rPr>
              <a:t>deep-seated nodules over the legs</a:t>
            </a:r>
          </a:p>
          <a:p>
            <a:pPr marL="1314450" lvl="2" indent="-514350">
              <a:buFont typeface="Calibri" pitchFamily="34" charset="0"/>
              <a:buAutoNum type="alphaLcPeriod"/>
            </a:pPr>
            <a:r>
              <a:rPr lang="en-US" sz="2800" b="1" dirty="0">
                <a:solidFill>
                  <a:srgbClr val="C00000"/>
                </a:solidFill>
                <a:latin typeface="Arial" charset="0"/>
                <a:ea typeface="ＭＳ Ｐゴシック"/>
                <a:cs typeface="ＭＳ Ｐゴシック"/>
              </a:rPr>
              <a:t>lichenified papules over the legs, some of which are excoriated</a:t>
            </a:r>
          </a:p>
          <a:p>
            <a:pPr marL="1314450" lvl="2" indent="-514350">
              <a:buFont typeface="Calibri" pitchFamily="34" charset="0"/>
              <a:buAutoNum type="alphaLcPeriod"/>
            </a:pPr>
            <a:r>
              <a:rPr lang="en-US" sz="2800" dirty="0">
                <a:latin typeface="Arial" charset="0"/>
                <a:ea typeface="ＭＳ Ｐゴシック"/>
                <a:cs typeface="ＭＳ Ｐゴシック"/>
              </a:rPr>
              <a:t>multiple ill-defined scaly plaques</a:t>
            </a:r>
          </a:p>
          <a:p>
            <a:pPr marL="1314450" lvl="2" indent="-514350">
              <a:buFont typeface="Calibri" pitchFamily="34" charset="0"/>
              <a:buAutoNum type="alphaLcPeriod"/>
            </a:pPr>
            <a:r>
              <a:rPr lang="en-US" sz="2800" dirty="0">
                <a:latin typeface="Arial" charset="0"/>
                <a:ea typeface="ＭＳ Ｐゴシック"/>
                <a:cs typeface="ＭＳ Ｐゴシック"/>
              </a:rPr>
              <a:t>well-demarcated, scaly macules scattered over the extremities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067E9-3DC2-4710-A30B-5C7973FCB13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72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Atopic Eruption of Pregnancy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486025"/>
              </p:ext>
            </p:extLst>
          </p:nvPr>
        </p:nvGraphicFramePr>
        <p:xfrm>
          <a:off x="1828800" y="1523999"/>
          <a:ext cx="9525000" cy="559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E1C6D-75CA-4191-BE4F-C5B230EB9C5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D0420D-BC69-F24D-AB8A-5698823AC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6D0420D-BC69-F24D-AB8A-5698823AC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6D0420D-BC69-F24D-AB8A-5698823AC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C0D4A-FAD6-0244-9B36-3A5B5177C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63C0D4A-FAD6-0244-9B36-3A5B5177C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63C0D4A-FAD6-0244-9B36-3A5B5177C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1E05FA-068D-2D47-B6BF-BAB421F70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51E05FA-068D-2D47-B6BF-BAB421F70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51E05FA-068D-2D47-B6BF-BAB421F70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A784FB-3DCC-3E45-84BE-3CA4393A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1A784FB-3DCC-3E45-84BE-3CA4393A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1A784FB-3DCC-3E45-84BE-3CA4393A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D8CACA-D9DB-1E49-B062-42201B026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32D8CACA-D9DB-1E49-B062-42201B026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32D8CACA-D9DB-1E49-B062-42201B026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EA95C9-8355-FB4B-9F8F-C16C8C575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1EA95C9-8355-FB4B-9F8F-C16C8C575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1EA95C9-8355-FB4B-9F8F-C16C8C575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EC506-A0D6-534F-B742-1F7D1D5D0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4FEC506-A0D6-534F-B742-1F7D1D5D0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24FEC506-A0D6-534F-B742-1F7D1D5D0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AF943A-090C-4AA9-BABB-CE9B3A6C9453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Pregnancy Dermatoses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7411906"/>
              </p:ext>
            </p:extLst>
          </p:nvPr>
        </p:nvGraphicFramePr>
        <p:xfrm>
          <a:off x="956603" y="1690688"/>
          <a:ext cx="10515600" cy="447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05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2A105-58B2-A845-8C69-0C5112695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292A105-58B2-A845-8C69-0C5112695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292A105-58B2-A845-8C69-0C5112695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A617B-48C5-CF49-B0F8-30175B7A0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59DA617B-48C5-CF49-B0F8-30175B7A0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59DA617B-48C5-CF49-B0F8-30175B7A0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E024D8-A7EE-FC49-8613-9A81E2550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B9E024D8-A7EE-FC49-8613-9A81E2550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B9E024D8-A7EE-FC49-8613-9A81E2550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2A105-58B2-A845-8C69-0C5112695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A292A105-58B2-A845-8C69-0C5112695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A292A105-58B2-A845-8C69-0C5112695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A617B-48C5-CF49-B0F8-30175B7A0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9DA617B-48C5-CF49-B0F8-30175B7A0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59DA617B-48C5-CF49-B0F8-30175B7A0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E024D8-A7EE-FC49-8613-9A81E2550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B9E024D8-A7EE-FC49-8613-9A81E2550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B9E024D8-A7EE-FC49-8613-9A81E2550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2" grpI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Diagnosis: Atopic Eruption of Pregnancy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indent="-454025">
              <a:buFont typeface="Wingdings" pitchFamily="2" charset="2"/>
              <a:buChar char="§"/>
              <a:defRPr/>
            </a:pPr>
            <a:r>
              <a:rPr lang="en-US" sz="4000" dirty="0"/>
              <a:t>This is an example of an atopic eruption of pregnancy (prurigo type).</a:t>
            </a:r>
          </a:p>
          <a:p>
            <a:pPr marL="454025" indent="-454025">
              <a:buFont typeface="Wingdings" pitchFamily="2" charset="2"/>
              <a:buChar char="§"/>
              <a:defRPr/>
            </a:pPr>
            <a:r>
              <a:rPr lang="en-US" sz="4000" dirty="0"/>
              <a:t>Atopic eruption of pregnancy (AEP):</a:t>
            </a:r>
          </a:p>
          <a:p>
            <a:pPr>
              <a:buFont typeface="Wingdings" charset="2"/>
              <a:buChar char="Ø"/>
              <a:defRPr/>
            </a:pPr>
            <a:r>
              <a:rPr lang="en-US" sz="3600" dirty="0"/>
              <a:t>Eczematous in 2/3 and prurigo type in 1/3</a:t>
            </a:r>
          </a:p>
          <a:p>
            <a:pPr>
              <a:buFont typeface="Wingdings" charset="2"/>
              <a:buChar char="Ø"/>
              <a:defRPr/>
            </a:pPr>
            <a:r>
              <a:rPr lang="en-US" sz="3600" dirty="0"/>
              <a:t>Starts earlier in pregnancy (mean=18 weeks)</a:t>
            </a:r>
          </a:p>
          <a:p>
            <a:pPr>
              <a:buFont typeface="Wingdings" charset="2"/>
              <a:buChar char="Ø"/>
              <a:defRPr/>
            </a:pPr>
            <a:r>
              <a:rPr lang="en-US" sz="3600" dirty="0"/>
              <a:t>80% of patients have a previous history of atopic dermatitis while 20% do not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57BD1-54B7-4442-941D-6A967EE9BF4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5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Atopic Eruption of Pregnancy</a:t>
            </a:r>
          </a:p>
        </p:txBody>
      </p:sp>
      <p:sp>
        <p:nvSpPr>
          <p:cNvPr id="12800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175" indent="-511175">
              <a:buFont typeface="Wingdings" pitchFamily="2" charset="2"/>
              <a:buChar char="§"/>
            </a:pPr>
            <a:r>
              <a:rPr lang="en-US" sz="3600" dirty="0">
                <a:latin typeface="Arial" charset="0"/>
                <a:ea typeface="ＭＳ Ｐゴシック"/>
                <a:cs typeface="ＭＳ Ｐゴシック"/>
              </a:rPr>
              <a:t>AEP is a clinical diagnosis.</a:t>
            </a:r>
          </a:p>
          <a:p>
            <a:pPr marL="511175" indent="-511175">
              <a:buFont typeface="Wingdings" pitchFamily="2" charset="2"/>
              <a:buChar char="§"/>
            </a:pPr>
            <a:r>
              <a:rPr lang="en-US" sz="3600" dirty="0">
                <a:latin typeface="Arial" charset="0"/>
                <a:ea typeface="ＭＳ Ｐゴシック"/>
                <a:cs typeface="ＭＳ Ｐゴシック"/>
              </a:rPr>
              <a:t>Histopathology is non-specific.</a:t>
            </a:r>
          </a:p>
          <a:p>
            <a:pPr marL="511175" indent="-511175">
              <a:buFont typeface="Wingdings" pitchFamily="2" charset="2"/>
              <a:buChar char="§"/>
            </a:pPr>
            <a:r>
              <a:rPr lang="en-US" sz="3600" dirty="0">
                <a:latin typeface="Arial" charset="0"/>
                <a:ea typeface="ＭＳ Ｐゴシック"/>
                <a:cs typeface="ＭＳ Ｐゴシック"/>
              </a:rPr>
              <a:t>Immunofluorescence is negative.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2AC4E-8595-4C17-88D7-E2D89630844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9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Case Four, Question 2</a:t>
            </a:r>
          </a:p>
        </p:txBody>
      </p:sp>
      <p:sp>
        <p:nvSpPr>
          <p:cNvPr id="130050" name="Content Placeholder 6"/>
          <p:cNvSpPr>
            <a:spLocks noGrp="1"/>
          </p:cNvSpPr>
          <p:nvPr>
            <p:ph idx="1"/>
          </p:nvPr>
        </p:nvSpPr>
        <p:spPr>
          <a:xfrm>
            <a:off x="1847851" y="1600200"/>
            <a:ext cx="8424863" cy="4191000"/>
          </a:xfrm>
        </p:spPr>
        <p:txBody>
          <a:bodyPr/>
          <a:lstStyle/>
          <a:p>
            <a:pPr marL="401638" indent="-401638">
              <a:buFont typeface="Wingdings" pitchFamily="2" charset="2"/>
              <a:buChar char="§"/>
            </a:pPr>
            <a:r>
              <a:rPr lang="en-US" b="1" dirty="0" err="1">
                <a:latin typeface="Arial" charset="0"/>
                <a:ea typeface="ＭＳ Ｐゴシック"/>
                <a:cs typeface="ＭＳ Ｐゴシック"/>
              </a:rPr>
              <a:t>Sayda</a:t>
            </a:r>
            <a:r>
              <a:rPr lang="en-US" b="1" dirty="0">
                <a:latin typeface="Arial" charset="0"/>
                <a:ea typeface="ＭＳ Ｐゴシック"/>
                <a:cs typeface="ＭＳ Ｐゴシック"/>
              </a:rPr>
              <a:t> is worried that her baby will be affected by her disease. What do you tell her?</a:t>
            </a:r>
          </a:p>
          <a:p>
            <a:pPr marL="1035050" lvl="1" indent="-457200">
              <a:buFont typeface="Calibri" pitchFamily="34" charset="0"/>
              <a:buAutoNum type="alphaLcPeriod"/>
            </a:pPr>
            <a:r>
              <a:rPr lang="en-US" b="1" dirty="0">
                <a:latin typeface="Arial" charset="0"/>
                <a:ea typeface="ＭＳ Ｐゴシック"/>
                <a:cs typeface="ＭＳ Ｐゴシック"/>
              </a:rPr>
              <a:t>She will need to be monitored as a high-risk pregnancy.</a:t>
            </a:r>
          </a:p>
          <a:p>
            <a:pPr marL="1035050" lvl="1" indent="-457200">
              <a:buFont typeface="Calibri" pitchFamily="34" charset="0"/>
              <a:buAutoNum type="alphaLcPeriod"/>
            </a:pPr>
            <a:r>
              <a:rPr lang="en-US" b="1" dirty="0">
                <a:latin typeface="Arial" charset="0"/>
                <a:ea typeface="ＭＳ Ｐゴシック"/>
                <a:cs typeface="ＭＳ Ｐゴシック"/>
              </a:rPr>
              <a:t>There have been reports of fetal distress in patients with AEP.</a:t>
            </a:r>
          </a:p>
          <a:p>
            <a:pPr marL="1035050" lvl="1" indent="-457200">
              <a:buFont typeface="Calibri" pitchFamily="34" charset="0"/>
              <a:buAutoNum type="alphaLcPeriod"/>
            </a:pPr>
            <a:r>
              <a:rPr lang="en-US" b="1" dirty="0">
                <a:latin typeface="Arial" charset="0"/>
                <a:ea typeface="ＭＳ Ｐゴシック"/>
                <a:cs typeface="ＭＳ Ｐゴシック"/>
              </a:rPr>
              <a:t>There is a risk of small-for-gestational age births in AEP.</a:t>
            </a:r>
          </a:p>
          <a:p>
            <a:pPr marL="1035050" lvl="1" indent="-457200">
              <a:buFont typeface="Calibri" pitchFamily="34" charset="0"/>
              <a:buAutoNum type="alphaLcPeriod"/>
            </a:pPr>
            <a:r>
              <a:rPr lang="en-US" b="1" dirty="0">
                <a:latin typeface="Arial" charset="0"/>
                <a:ea typeface="ＭＳ Ｐゴシック"/>
                <a:cs typeface="ＭＳ Ｐゴシック"/>
              </a:rPr>
              <a:t>There is no need to worry. </a:t>
            </a:r>
            <a:r>
              <a:rPr lang="en-US" b="1" dirty="0">
                <a:ea typeface="ＭＳ Ｐゴシック"/>
                <a:cs typeface="ＭＳ Ｐゴシック"/>
              </a:rPr>
              <a:t>Fetal distress is not increased in patients with AEP.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03821-8E3E-48CE-A769-1DE98FA9999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72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Case Four, Question 2</a:t>
            </a:r>
          </a:p>
        </p:txBody>
      </p:sp>
      <p:sp>
        <p:nvSpPr>
          <p:cNvPr id="131074" name="Content Placeholder 6"/>
          <p:cNvSpPr>
            <a:spLocks noGrp="1"/>
          </p:cNvSpPr>
          <p:nvPr>
            <p:ph idx="1"/>
          </p:nvPr>
        </p:nvSpPr>
        <p:spPr>
          <a:xfrm>
            <a:off x="1752600" y="1600200"/>
            <a:ext cx="8686800" cy="4191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dirty="0">
                <a:solidFill>
                  <a:srgbClr val="C00000"/>
                </a:solidFill>
                <a:latin typeface="Arial" charset="0"/>
                <a:ea typeface="ＭＳ Ｐゴシック"/>
                <a:cs typeface="ＭＳ Ｐゴシック"/>
              </a:rPr>
              <a:t>Answer: d</a:t>
            </a:r>
          </a:p>
          <a:p>
            <a:pPr>
              <a:buFont typeface="Wingdings" charset="2"/>
              <a:buChar char="§"/>
            </a:pPr>
            <a:r>
              <a:rPr lang="en-US" dirty="0" err="1">
                <a:latin typeface="Arial" charset="0"/>
                <a:ea typeface="ＭＳ Ｐゴシック"/>
                <a:cs typeface="ＭＳ Ｐゴシック"/>
              </a:rPr>
              <a:t>Sayda</a:t>
            </a:r>
            <a:r>
              <a:rPr lang="en-US" dirty="0">
                <a:latin typeface="Arial" charset="0"/>
                <a:ea typeface="ＭＳ Ｐゴシック"/>
                <a:cs typeface="ＭＳ Ｐゴシック"/>
              </a:rPr>
              <a:t> is worried that her baby will be affected by her disease. What do you tell her?</a:t>
            </a:r>
            <a:endParaRPr lang="en-US" b="1" dirty="0">
              <a:solidFill>
                <a:srgbClr val="C00000"/>
              </a:solidFill>
              <a:latin typeface="Arial" charset="0"/>
              <a:ea typeface="ＭＳ Ｐゴシック"/>
              <a:cs typeface="ＭＳ Ｐゴシック"/>
            </a:endParaRPr>
          </a:p>
          <a:p>
            <a:pPr marL="915988" lvl="1" indent="-401638">
              <a:buFont typeface="Calibri" pitchFamily="34" charset="0"/>
              <a:buAutoNum type="alphaLcPeriod"/>
            </a:pPr>
            <a:r>
              <a:rPr lang="en-US" dirty="0">
                <a:latin typeface="Arial" charset="0"/>
                <a:ea typeface="ＭＳ Ｐゴシック"/>
                <a:cs typeface="ＭＳ Ｐゴシック"/>
              </a:rPr>
              <a:t>She will need to be monitored as a high-risk pregnancy.</a:t>
            </a:r>
          </a:p>
          <a:p>
            <a:pPr marL="915988" lvl="1" indent="-401638">
              <a:buFont typeface="Calibri" pitchFamily="34" charset="0"/>
              <a:buAutoNum type="alphaLcPeriod"/>
            </a:pPr>
            <a:r>
              <a:rPr lang="en-US" dirty="0">
                <a:latin typeface="Arial" charset="0"/>
                <a:ea typeface="ＭＳ Ｐゴシック"/>
                <a:cs typeface="ＭＳ Ｐゴシック"/>
              </a:rPr>
              <a:t>There have been reports of fetal distress in patients with AEP.</a:t>
            </a:r>
          </a:p>
          <a:p>
            <a:pPr marL="915988" lvl="1" indent="-401638">
              <a:buFont typeface="Calibri" pitchFamily="34" charset="0"/>
              <a:buAutoNum type="alphaLcPeriod"/>
            </a:pPr>
            <a:r>
              <a:rPr lang="en-US" dirty="0">
                <a:latin typeface="Arial" charset="0"/>
                <a:ea typeface="ＭＳ Ｐゴシック"/>
                <a:cs typeface="ＭＳ Ｐゴシック"/>
              </a:rPr>
              <a:t>There is a risk of small-for-gestational age births in AEP.</a:t>
            </a:r>
            <a:endParaRPr lang="en-US" sz="2000" dirty="0">
              <a:latin typeface="Arial" charset="0"/>
              <a:ea typeface="ＭＳ Ｐゴシック"/>
              <a:cs typeface="ＭＳ Ｐゴシック"/>
            </a:endParaRPr>
          </a:p>
          <a:p>
            <a:pPr marL="915988" lvl="1" indent="-401638">
              <a:buFont typeface="Calibri" pitchFamily="34" charset="0"/>
              <a:buAutoNum type="alphaLcPeriod"/>
            </a:pPr>
            <a:r>
              <a:rPr lang="en-US" b="1" dirty="0">
                <a:solidFill>
                  <a:srgbClr val="C00000"/>
                </a:solidFill>
                <a:latin typeface="Arial" charset="0"/>
                <a:ea typeface="ＭＳ Ｐゴシック"/>
                <a:cs typeface="ＭＳ Ｐゴシック"/>
              </a:rPr>
              <a:t>There is no need to worry.</a:t>
            </a:r>
            <a:r>
              <a:rPr lang="en-US" b="1" dirty="0">
                <a:solidFill>
                  <a:srgbClr val="C00000"/>
                </a:solidFill>
                <a:ea typeface="ＭＳ Ｐゴシック"/>
                <a:cs typeface="ＭＳ Ｐゴシック"/>
              </a:rPr>
              <a:t> Fetal distress is not increased in patients with AEP.</a:t>
            </a:r>
            <a:endParaRPr lang="en-US" b="1" dirty="0">
              <a:solidFill>
                <a:srgbClr val="C00000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157E8-1444-458C-B144-0C1A8CCDABD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39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AEP: Treatment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006143"/>
              </p:ext>
            </p:extLst>
          </p:nvPr>
        </p:nvGraphicFramePr>
        <p:xfrm>
          <a:off x="584792" y="1600199"/>
          <a:ext cx="10515600" cy="4756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54A0E-4101-4B91-BDFA-369433DE216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66DE8E-C93F-1A4D-A316-D10B81D0A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E866DE8E-C93F-1A4D-A316-D10B81D0A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E866DE8E-C93F-1A4D-A316-D10B81D0A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0F2E64-F83F-7E49-A48A-23D4086D8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1E0F2E64-F83F-7E49-A48A-23D4086D8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E0F2E64-F83F-7E49-A48A-23D4086D8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17768E-0943-734D-9DAC-13CF67C3D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517768E-0943-734D-9DAC-13CF67C3D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517768E-0943-734D-9DAC-13CF67C3D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937232-4F06-534A-9A0F-108DF5DDF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3A937232-4F06-534A-9A0F-108DF5DDF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3A937232-4F06-534A-9A0F-108DF5DDF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E16E4F-9AFC-4043-8858-08277B05E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87E16E4F-9AFC-4043-8858-08277B05E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87E16E4F-9AFC-4043-8858-08277B05E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Going back to our cases: </a:t>
            </a:r>
            <a:br>
              <a:rPr lang="en-US" sz="4000" dirty="0">
                <a:latin typeface="Arial" charset="0"/>
                <a:ea typeface="ＭＳ Ｐゴシック"/>
                <a:cs typeface="ＭＳ Ｐゴシック"/>
              </a:rPr>
            </a:br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Review Question 1</a:t>
            </a:r>
          </a:p>
        </p:txBody>
      </p:sp>
      <p:sp>
        <p:nvSpPr>
          <p:cNvPr id="13312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indent="-454025">
              <a:buFont typeface="Wingdings" pitchFamily="2" charset="2"/>
              <a:buChar char="§"/>
            </a:pPr>
            <a:r>
              <a:rPr lang="en-US" b="1" dirty="0">
                <a:latin typeface="Arial" charset="0"/>
                <a:ea typeface="ＭＳ Ｐゴシック"/>
                <a:cs typeface="ＭＳ Ｐゴシック"/>
              </a:rPr>
              <a:t>Which disease is caused by specific antibodies?</a:t>
            </a:r>
          </a:p>
          <a:p>
            <a:pPr lvl="2" indent="-457200">
              <a:buFont typeface="Calibri" pitchFamily="34" charset="0"/>
              <a:buAutoNum type="alphaLcPeriod"/>
            </a:pPr>
            <a:r>
              <a:rPr lang="en-US" sz="2800" b="1" dirty="0">
                <a:latin typeface="Arial" charset="0"/>
                <a:ea typeface="ＭＳ Ｐゴシック"/>
                <a:cs typeface="ＭＳ Ｐゴシック"/>
              </a:rPr>
              <a:t>Atopic eruption of pregnancy</a:t>
            </a:r>
          </a:p>
          <a:p>
            <a:pPr lvl="2" indent="-457200">
              <a:buFont typeface="Calibri" pitchFamily="34" charset="0"/>
              <a:buAutoNum type="alphaLcPeriod"/>
            </a:pPr>
            <a:r>
              <a:rPr lang="en-US" sz="2800" b="1" dirty="0">
                <a:latin typeface="Arial" charset="0"/>
                <a:ea typeface="ＭＳ Ｐゴシック"/>
                <a:cs typeface="ＭＳ Ｐゴシック"/>
              </a:rPr>
              <a:t>Intrahepatic cholestasis of pregnancy</a:t>
            </a:r>
          </a:p>
          <a:p>
            <a:pPr lvl="2" indent="-457200">
              <a:buFont typeface="Calibri" pitchFamily="34" charset="0"/>
              <a:buAutoNum type="alphaLcPeriod"/>
            </a:pPr>
            <a:r>
              <a:rPr lang="en-US" sz="2800" b="1" dirty="0">
                <a:latin typeface="Arial" charset="0"/>
                <a:ea typeface="ＭＳ Ｐゴシック"/>
                <a:cs typeface="ＭＳ Ｐゴシック"/>
              </a:rPr>
              <a:t>Pemphigoid gestationis</a:t>
            </a:r>
          </a:p>
          <a:p>
            <a:pPr lvl="2" indent="-457200">
              <a:buFont typeface="Calibri" pitchFamily="34" charset="0"/>
              <a:buAutoNum type="alphaLcPeriod"/>
            </a:pPr>
            <a:r>
              <a:rPr lang="en-US" sz="2800" b="1" dirty="0">
                <a:latin typeface="Arial" charset="0"/>
                <a:ea typeface="ＭＳ Ｐゴシック"/>
                <a:cs typeface="ＭＳ Ｐゴシック"/>
              </a:rPr>
              <a:t>Pruritic urticarial papules and plaques of pregnancy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FEA8D-1DE1-4F22-87F3-01C736E6CFA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Review Question 1</a:t>
            </a:r>
          </a:p>
        </p:txBody>
      </p:sp>
      <p:sp>
        <p:nvSpPr>
          <p:cNvPr id="13414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dirty="0">
                <a:solidFill>
                  <a:srgbClr val="C00000"/>
                </a:solidFill>
                <a:latin typeface="Arial" charset="0"/>
                <a:ea typeface="ＭＳ Ｐゴシック"/>
                <a:cs typeface="ＭＳ Ｐゴシック"/>
              </a:rPr>
              <a:t>Answer: c</a:t>
            </a:r>
          </a:p>
          <a:p>
            <a:pPr marL="450850" indent="-450850">
              <a:buFont typeface="Wingdings" charset="2"/>
              <a:buChar char="§"/>
            </a:pPr>
            <a:r>
              <a:rPr lang="en-US" dirty="0">
                <a:latin typeface="Arial" charset="0"/>
                <a:ea typeface="ＭＳ Ｐゴシック"/>
                <a:cs typeface="ＭＳ Ｐゴシック"/>
              </a:rPr>
              <a:t>Which disease is caused by specific antibodies?</a:t>
            </a:r>
            <a:endParaRPr lang="en-US" b="1" dirty="0">
              <a:solidFill>
                <a:srgbClr val="C00000"/>
              </a:solidFill>
              <a:latin typeface="Arial" charset="0"/>
              <a:ea typeface="ＭＳ Ｐゴシック"/>
              <a:cs typeface="ＭＳ Ｐゴシック"/>
            </a:endParaRPr>
          </a:p>
          <a:p>
            <a:pPr marL="1314450" lvl="2" indent="-514350">
              <a:buFont typeface="Calibri" pitchFamily="34" charset="0"/>
              <a:buAutoNum type="alphaLcPeriod"/>
            </a:pPr>
            <a:r>
              <a:rPr lang="en-US" sz="2800" dirty="0">
                <a:latin typeface="Arial" charset="0"/>
                <a:ea typeface="ＭＳ Ｐゴシック"/>
                <a:cs typeface="ＭＳ Ｐゴシック"/>
              </a:rPr>
              <a:t>Atopic eruption of pregnancy</a:t>
            </a:r>
          </a:p>
          <a:p>
            <a:pPr marL="1314450" lvl="2" indent="-514350">
              <a:buFont typeface="Calibri" pitchFamily="34" charset="0"/>
              <a:buAutoNum type="alphaLcPeriod"/>
            </a:pPr>
            <a:r>
              <a:rPr lang="en-US" sz="2800" dirty="0">
                <a:latin typeface="Arial" charset="0"/>
                <a:ea typeface="ＭＳ Ｐゴシック"/>
                <a:cs typeface="ＭＳ Ｐゴシック"/>
              </a:rPr>
              <a:t>Intrahepatic cholestasis of pregnancy</a:t>
            </a:r>
          </a:p>
          <a:p>
            <a:pPr marL="1314450" lvl="2" indent="-514350">
              <a:buFont typeface="Calibri" pitchFamily="34" charset="0"/>
              <a:buAutoNum type="alphaLcPeriod"/>
            </a:pPr>
            <a:r>
              <a:rPr lang="en-US" sz="2800" b="1" dirty="0">
                <a:solidFill>
                  <a:srgbClr val="C00000"/>
                </a:solidFill>
                <a:latin typeface="Arial" charset="0"/>
                <a:ea typeface="ＭＳ Ｐゴシック"/>
                <a:cs typeface="ＭＳ Ｐゴシック"/>
              </a:rPr>
              <a:t>Pemphigoid gestationis</a:t>
            </a:r>
          </a:p>
          <a:p>
            <a:pPr marL="1314450" lvl="2" indent="-514350">
              <a:buFont typeface="Calibri" pitchFamily="34" charset="0"/>
              <a:buAutoNum type="alphaLcPeriod"/>
            </a:pPr>
            <a:r>
              <a:rPr lang="en-US" sz="2800" dirty="0">
                <a:latin typeface="Arial" charset="0"/>
                <a:ea typeface="ＭＳ Ｐゴシック"/>
                <a:cs typeface="ＭＳ Ｐゴシック"/>
              </a:rPr>
              <a:t>Pruritic urticarial papules and plaques of pregnancy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7DE01-8386-4F65-BBA4-39982833809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78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Review Question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28800" y="1676400"/>
            <a:ext cx="8534400" cy="4191000"/>
          </a:xfrm>
        </p:spPr>
        <p:txBody>
          <a:bodyPr/>
          <a:lstStyle/>
          <a:p>
            <a:pPr marL="403225" indent="-403225">
              <a:buFont typeface="Wingdings" pitchFamily="2" charset="2"/>
              <a:buChar char="§"/>
              <a:defRPr/>
            </a:pPr>
            <a:r>
              <a:rPr lang="en-US" sz="3000" dirty="0"/>
              <a:t>Which of the following is true?</a:t>
            </a:r>
          </a:p>
          <a:p>
            <a:pPr marL="1023938" lvl="1" indent="-454025">
              <a:buFont typeface="+mj-lt"/>
              <a:buAutoNum type="alphaLcPeriod"/>
              <a:defRPr/>
            </a:pPr>
            <a:r>
              <a:rPr lang="en-US" sz="2600" b="1" dirty="0"/>
              <a:t>Atopic eruption of pregnancy only occurs in patients with a history of atopic dermatitis.</a:t>
            </a:r>
          </a:p>
          <a:p>
            <a:pPr marL="1023938" lvl="1" indent="-454025">
              <a:buFont typeface="+mj-lt"/>
              <a:buAutoNum type="alphaLcPeriod"/>
              <a:defRPr/>
            </a:pPr>
            <a:r>
              <a:rPr lang="en-US" sz="2600" b="1" dirty="0"/>
              <a:t>Intrahepatic cholestasis of pregnancy can have serious complications for both mother and child.</a:t>
            </a:r>
          </a:p>
          <a:p>
            <a:pPr marL="1023938" lvl="1" indent="-454025">
              <a:buFont typeface="+mj-lt"/>
              <a:buAutoNum type="alphaLcPeriod"/>
              <a:defRPr/>
            </a:pPr>
            <a:r>
              <a:rPr lang="en-US" sz="2600" b="1" dirty="0"/>
              <a:t>PUPPP and pemphigoid gestationis have identical findings on immunofluorescence.</a:t>
            </a:r>
          </a:p>
          <a:p>
            <a:pPr marL="1023938" lvl="1" indent="-454025">
              <a:buFont typeface="+mj-lt"/>
              <a:buAutoNum type="alphaLcPeriod"/>
              <a:defRPr/>
            </a:pPr>
            <a:r>
              <a:rPr lang="en-US" sz="2600" b="1" dirty="0"/>
              <a:t>There is a high risk of blisters in the neonate in pemphigoid gestationis.</a:t>
            </a:r>
          </a:p>
          <a:p>
            <a:pPr marL="860425" lvl="1" indent="-460375"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lphaUcPeriod"/>
              <a:defRPr/>
            </a:pPr>
            <a:endParaRPr lang="en-US" dirty="0"/>
          </a:p>
          <a:p>
            <a:pPr marL="514350" indent="-514350">
              <a:buFont typeface="+mj-lt"/>
              <a:buAutoNum type="alphaUcPeriod"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E842A-3EC8-497F-9CA6-3753ED2D0BD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470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Review Question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28800" y="1600200"/>
            <a:ext cx="8610600" cy="4191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Answer: b</a:t>
            </a:r>
          </a:p>
          <a:p>
            <a:pPr marL="403225" indent="-403225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/>
              <a:t>Which of the following is true?</a:t>
            </a:r>
            <a:endParaRPr lang="en-US" b="1" dirty="0">
              <a:solidFill>
                <a:srgbClr val="C00000"/>
              </a:solidFill>
            </a:endParaRPr>
          </a:p>
          <a:p>
            <a:pPr marL="1022350" lvl="1" indent="-449263">
              <a:spcBef>
                <a:spcPts val="600"/>
              </a:spcBef>
              <a:buFont typeface="+mj-lt"/>
              <a:buAutoNum type="alphaLcPeriod"/>
              <a:defRPr/>
            </a:pPr>
            <a:r>
              <a:rPr lang="en-US" dirty="0"/>
              <a:t>Atopic eruption of pregnancy only occurs in patients with a history of atopic dermatitis.</a:t>
            </a:r>
          </a:p>
          <a:p>
            <a:pPr marL="1022350" lvl="1" indent="-449263">
              <a:spcBef>
                <a:spcPts val="600"/>
              </a:spcBef>
              <a:buFont typeface="+mj-lt"/>
              <a:buAutoNum type="alphaLcPeriod"/>
              <a:defRPr/>
            </a:pPr>
            <a:r>
              <a:rPr lang="en-US" b="1" dirty="0">
                <a:solidFill>
                  <a:srgbClr val="C00000"/>
                </a:solidFill>
              </a:rPr>
              <a:t>Intrahepatic cholestasis of pregnancy can have serious complications for both mother and child.</a:t>
            </a:r>
          </a:p>
          <a:p>
            <a:pPr marL="1022350" lvl="1" indent="-449263">
              <a:spcBef>
                <a:spcPts val="600"/>
              </a:spcBef>
              <a:buFont typeface="+mj-lt"/>
              <a:buAutoNum type="alphaLcPeriod"/>
              <a:defRPr/>
            </a:pPr>
            <a:r>
              <a:rPr lang="en-US" dirty="0"/>
              <a:t>PUPPP and pemphigoid gestationis have identical findings on immunofluorescence.</a:t>
            </a:r>
          </a:p>
          <a:p>
            <a:pPr marL="1022350" lvl="1" indent="-449263">
              <a:spcBef>
                <a:spcPts val="600"/>
              </a:spcBef>
              <a:buFont typeface="+mj-lt"/>
              <a:buAutoNum type="alphaLcPeriod"/>
              <a:defRPr/>
            </a:pPr>
            <a:r>
              <a:rPr lang="en-US" dirty="0"/>
              <a:t>There is a high risk of blisters in the neonate in pemphigoid gestationis.</a:t>
            </a:r>
          </a:p>
          <a:p>
            <a:pPr marL="514350" indent="-514350">
              <a:buFont typeface="+mj-lt"/>
              <a:buAutoNum type="alphaUcPeriod"/>
              <a:defRPr/>
            </a:pPr>
            <a:endParaRPr lang="en-US" dirty="0"/>
          </a:p>
          <a:p>
            <a:pPr marL="514350" indent="-514350">
              <a:buFont typeface="+mj-lt"/>
              <a:buAutoNum type="alphaUcPeriod"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E6DB4-56AE-4674-8D3E-1A6CD7B6C68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A78806-7243-42FC-8EFB-B886FA7DF2BD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54274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/>
                <a:cs typeface="ＭＳ Ｐゴシック"/>
              </a:rPr>
              <a:t>Case One</a:t>
            </a:r>
          </a:p>
        </p:txBody>
      </p:sp>
      <p:sp>
        <p:nvSpPr>
          <p:cNvPr id="54275" name="Rectang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US" dirty="0" err="1">
                <a:latin typeface="Arial" charset="0"/>
                <a:ea typeface="ＭＳ Ｐゴシック"/>
                <a:cs typeface="ＭＳ Ｐゴシック"/>
              </a:rPr>
              <a:t>Safa</a:t>
            </a:r>
            <a:r>
              <a:rPr lang="en-US" dirty="0">
                <a:latin typeface="Arial" charset="0"/>
                <a:ea typeface="ＭＳ Ｐゴシック"/>
                <a:cs typeface="ＭＳ Ｐゴシック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795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F609A8-3F8D-4700-8CF7-C991F9C0AE7A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Case One: History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70418168"/>
              </p:ext>
            </p:extLst>
          </p:nvPr>
        </p:nvGraphicFramePr>
        <p:xfrm>
          <a:off x="838200" y="1600199"/>
          <a:ext cx="105156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928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31D0F0-A222-3842-B70F-1B590349C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A31D0F0-A222-3842-B70F-1B590349C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A31D0F0-A222-3842-B70F-1B590349C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38A6F-1EC2-1F4A-8EC9-07D76F4A8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FE938A6F-1EC2-1F4A-8EC9-07D76F4A8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FE938A6F-1EC2-1F4A-8EC9-07D76F4A8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51A254-A2AC-014A-8290-60B406A7F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6851A254-A2AC-014A-8290-60B406A7F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6851A254-A2AC-014A-8290-60B406A7F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19D067-39BA-C046-90D9-4B090903C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BA19D067-39BA-C046-90D9-4B090903C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BA19D067-39BA-C046-90D9-4B090903C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3C0C90-5E4E-BA4E-B3F3-143768653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43C0C90-5E4E-BA4E-B3F3-143768653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43C0C90-5E4E-BA4E-B3F3-143768653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670D1B-4E73-0646-B5FB-E0482A6A3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CE670D1B-4E73-0646-B5FB-E0482A6A3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E670D1B-4E73-0646-B5FB-E0482A6A3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42752C-98D0-4CB5-9DC2-07CDCB0686CC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5837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Case One: Skin Exam</a:t>
            </a:r>
          </a:p>
        </p:txBody>
      </p:sp>
      <p:pic>
        <p:nvPicPr>
          <p:cNvPr id="58371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3864" r="13864"/>
          <a:stretch>
            <a:fillRect/>
          </a:stretch>
        </p:blipFill>
        <p:spPr>
          <a:xfrm>
            <a:off x="3905251" y="1628776"/>
            <a:ext cx="4206875" cy="4365625"/>
          </a:xfrm>
        </p:spPr>
      </p:pic>
    </p:spTree>
    <p:extLst>
      <p:ext uri="{BB962C8B-B14F-4D97-AF65-F5344CB8AC3E}">
        <p14:creationId xmlns:p14="http://schemas.microsoft.com/office/powerpoint/2010/main" val="173561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65" y="1805303"/>
            <a:ext cx="588762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2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ea typeface="ＭＳ Ｐゴシック"/>
                <a:cs typeface="ＭＳ Ｐゴシック"/>
              </a:rPr>
              <a:t>Diagnosis: Pemphigoid gestationis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059437"/>
              </p:ext>
            </p:extLst>
          </p:nvPr>
        </p:nvGraphicFramePr>
        <p:xfrm>
          <a:off x="1847850" y="1614487"/>
          <a:ext cx="9505950" cy="5030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939D0-C586-4733-A197-8A94FEBE1A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3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54F948-65E8-E547-B7F6-D44DE5602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154F948-65E8-E547-B7F6-D44DE5602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154F948-65E8-E547-B7F6-D44DE5602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BF3C1C-198C-8246-996E-C0E94842B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5FBF3C1C-198C-8246-996E-C0E94842B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5FBF3C1C-198C-8246-996E-C0E94842B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FFFB8D-E313-BC48-B976-5596DDBFE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BFFFB8D-E313-BC48-B976-5596DDBFE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BFFFB8D-E313-BC48-B976-5596DDBFE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56552D-1B63-3046-B90E-95E8A740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FE56552D-1B63-3046-B90E-95E8A740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FE56552D-1B63-3046-B90E-95E8A740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0C4967-3E77-0141-914A-03E88CFA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20C4967-3E77-0141-914A-03E88CFA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20C4967-3E77-0141-914A-03E88CFA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1834</Words>
  <Application>Microsoft Office PowerPoint</Application>
  <PresentationFormat>شاشة عريضة</PresentationFormat>
  <Paragraphs>300</Paragraphs>
  <Slides>48</Slides>
  <Notes>41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48</vt:i4>
      </vt:variant>
    </vt:vector>
  </HeadingPairs>
  <TitlesOfParts>
    <vt:vector size="54" baseType="lpstr">
      <vt:lpstr>ＭＳ Ｐゴシック</vt:lpstr>
      <vt:lpstr>Arial</vt:lpstr>
      <vt:lpstr>Calibri</vt:lpstr>
      <vt:lpstr>Calibri Light</vt:lpstr>
      <vt:lpstr>Wingdings</vt:lpstr>
      <vt:lpstr>Office Theme</vt:lpstr>
      <vt:lpstr>Pregnancy Dermatoses</vt:lpstr>
      <vt:lpstr>Goals and Objectives</vt:lpstr>
      <vt:lpstr>Pregnancy Dermatoses</vt:lpstr>
      <vt:lpstr>Pregnancy Dermatoses</vt:lpstr>
      <vt:lpstr>Case One</vt:lpstr>
      <vt:lpstr>Case One: History</vt:lpstr>
      <vt:lpstr>Case One: Skin Exam</vt:lpstr>
      <vt:lpstr> </vt:lpstr>
      <vt:lpstr>Diagnosis: Pemphigoid gestationis</vt:lpstr>
      <vt:lpstr>Pemphigoid gestationis</vt:lpstr>
      <vt:lpstr>Pemphigoid gestationis: Treatment</vt:lpstr>
      <vt:lpstr>Complications</vt:lpstr>
      <vt:lpstr>Prognosis</vt:lpstr>
      <vt:lpstr>عرض تقديمي في PowerPoint</vt:lpstr>
      <vt:lpstr>Case Two</vt:lpstr>
      <vt:lpstr>Case Two: History</vt:lpstr>
      <vt:lpstr>Case Two: Skin Exam</vt:lpstr>
      <vt:lpstr>PUPPP</vt:lpstr>
      <vt:lpstr>Pathogenesis</vt:lpstr>
      <vt:lpstr>PUPPP: Clinical Findings</vt:lpstr>
      <vt:lpstr>Evaluation</vt:lpstr>
      <vt:lpstr>PUPPP: Prognosis</vt:lpstr>
      <vt:lpstr>PUPPP: Treatment</vt:lpstr>
      <vt:lpstr>عرض تقديمي في PowerPoint</vt:lpstr>
      <vt:lpstr>PG versus PUPPP </vt:lpstr>
      <vt:lpstr>Case Three</vt:lpstr>
      <vt:lpstr>Case Three: History</vt:lpstr>
      <vt:lpstr>Intrahepatic Cholestasis of Pregnancy</vt:lpstr>
      <vt:lpstr>Intrahepatic Cholestasis of Pregnancy</vt:lpstr>
      <vt:lpstr>Evaluation elevation of  </vt:lpstr>
      <vt:lpstr>ICP: Complications</vt:lpstr>
      <vt:lpstr>ICP: Treatment</vt:lpstr>
      <vt:lpstr>ICP: Therapeutic Options</vt:lpstr>
      <vt:lpstr>Case Four</vt:lpstr>
      <vt:lpstr>Case Four: History</vt:lpstr>
      <vt:lpstr>Case Four: Skin Exam </vt:lpstr>
      <vt:lpstr>Case Four, Question 1</vt:lpstr>
      <vt:lpstr>Case Four, Question 1</vt:lpstr>
      <vt:lpstr>Atopic Eruption of Pregnancy</vt:lpstr>
      <vt:lpstr>Diagnosis: Atopic Eruption of Pregnancy</vt:lpstr>
      <vt:lpstr>Atopic Eruption of Pregnancy</vt:lpstr>
      <vt:lpstr>Case Four, Question 2</vt:lpstr>
      <vt:lpstr>Case Four, Question 2</vt:lpstr>
      <vt:lpstr>AEP: Treatment </vt:lpstr>
      <vt:lpstr>Going back to our cases:  Review Question 1</vt:lpstr>
      <vt:lpstr>Review Question 1</vt:lpstr>
      <vt:lpstr>Review Question 2</vt:lpstr>
      <vt:lpstr>Review Question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Pregnancy Dermatoses</dc:title>
  <dc:creator>Abo Doha billal</dc:creator>
  <cp:lastModifiedBy>سامي عبدالرحمن محمد الدهام</cp:lastModifiedBy>
  <cp:revision>20</cp:revision>
  <dcterms:created xsi:type="dcterms:W3CDTF">2017-01-07T07:06:33Z</dcterms:created>
  <dcterms:modified xsi:type="dcterms:W3CDTF">2024-09-29T17:32:54Z</dcterms:modified>
</cp:coreProperties>
</file>