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258" r:id="rId3"/>
    <p:sldId id="257" r:id="rId4"/>
    <p:sldId id="289" r:id="rId5"/>
    <p:sldId id="259" r:id="rId6"/>
    <p:sldId id="260" r:id="rId7"/>
    <p:sldId id="261" r:id="rId8"/>
    <p:sldId id="262" r:id="rId9"/>
    <p:sldId id="292" r:id="rId10"/>
    <p:sldId id="293" r:id="rId11"/>
    <p:sldId id="294" r:id="rId12"/>
    <p:sldId id="266" r:id="rId13"/>
    <p:sldId id="295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6" r:id="rId30"/>
    <p:sldId id="285" r:id="rId31"/>
    <p:sldId id="297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0326-07AE-420A-9A9D-E6D49479252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6591-3EC0-4676-B2A9-D4604385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6591-3EC0-4676-B2A9-D460438567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0217-422F-46A6-B365-57935B5A3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/>
              <a:t>PSORIASIS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806EC-C420-4C2D-832D-F07BAE870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 Sami </a:t>
            </a:r>
            <a:r>
              <a:rPr lang="en-US" dirty="0" err="1">
                <a:solidFill>
                  <a:schemeClr val="bg1"/>
                </a:solidFill>
              </a:rPr>
              <a:t>Aldaham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5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Guttate Psoriasis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0" y="1981200"/>
            <a:ext cx="428225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82" y="1981200"/>
            <a:ext cx="399761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Pustular Psoriasis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Generalized Pustular Psoriasis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Localized Pustular Psoriasis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9" y="2438400"/>
            <a:ext cx="381033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5611"/>
            <a:ext cx="4041775" cy="27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16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Erythrodermic</a:t>
            </a:r>
            <a:r>
              <a:rPr lang="en-US" dirty="0"/>
              <a:t> Psoriasis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383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0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Koebner Phenomenon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2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Nail Disease in Psoriasis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3" y="2133600"/>
            <a:ext cx="4114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2175"/>
            <a:ext cx="41814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52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Psoriatic Arthritis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1" y="1625065"/>
            <a:ext cx="35814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76048"/>
            <a:ext cx="2743200" cy="296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086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8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Psoriasis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is clinically diagnosis</a:t>
            </a:r>
          </a:p>
          <a:p>
            <a:r>
              <a:rPr lang="en-US" dirty="0"/>
              <a:t>Histopathology to confirm diagnosis and exclude other papulosquamous diseases and chronic eczemas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7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Dermatitis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Seborrheic</a:t>
            </a:r>
            <a:r>
              <a:rPr lang="en-US" dirty="0"/>
              <a:t> Dermatitis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Pityriasis</a:t>
            </a:r>
            <a:r>
              <a:rPr lang="en-US" dirty="0"/>
              <a:t> </a:t>
            </a:r>
            <a:r>
              <a:rPr lang="en-US" dirty="0" err="1"/>
              <a:t>rosea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Lupus </a:t>
            </a:r>
            <a:r>
              <a:rPr lang="en-US" dirty="0" err="1"/>
              <a:t>erythematosus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Dermatophyte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Cutaneous T-cell lymphoma (mycosis </a:t>
            </a:r>
            <a:r>
              <a:rPr lang="en-US" dirty="0" err="1"/>
              <a:t>fungoides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Lichen </a:t>
            </a:r>
            <a:r>
              <a:rPr lang="en-US" dirty="0" err="1"/>
              <a:t>planus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Dermatitis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95400"/>
            <a:ext cx="8039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Pityriasis</a:t>
            </a:r>
            <a:r>
              <a:rPr lang="en-US" dirty="0"/>
              <a:t> </a:t>
            </a:r>
            <a:r>
              <a:rPr lang="en-US" dirty="0" err="1"/>
              <a:t>Rosea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038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14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895875"/>
            <a:ext cx="3505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6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Psoriasis is chronic inflammatory non contagious T-cell mediated disease.</a:t>
            </a:r>
          </a:p>
          <a:p>
            <a:r>
              <a:rPr lang="en-US" dirty="0"/>
              <a:t>Psoriasis may be associated with certain health related conditions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Cardiovascular diseases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Obesity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Smoking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Infections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Psoriasis?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60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Syphilis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" y="2667000"/>
            <a:ext cx="403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47" y="2666999"/>
            <a:ext cx="403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8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Lupus </a:t>
            </a:r>
            <a:r>
              <a:rPr lang="en-US" dirty="0" err="1"/>
              <a:t>Erythematosus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71725"/>
            <a:ext cx="4038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7" y="2209800"/>
            <a:ext cx="4038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0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Dermatomyositis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59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97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Dermatophyte Infection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381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25" y="219145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0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Onychomycosis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914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91352"/>
            <a:ext cx="3514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4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T-cell Lymphoma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" y="2276475"/>
            <a:ext cx="4200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62" y="2286000"/>
            <a:ext cx="4200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8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Psoriasis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education: Patient should be know: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disease could be not curable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 contagious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Psoriasis is a common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exacerbating factors</a:t>
            </a:r>
          </a:p>
        </p:txBody>
      </p:sp>
    </p:spTree>
    <p:extLst>
      <p:ext uri="{BB962C8B-B14F-4D97-AF65-F5344CB8AC3E}">
        <p14:creationId xmlns:p14="http://schemas.microsoft.com/office/powerpoint/2010/main" val="6913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starting treatment psoriasis should </a:t>
            </a:r>
            <a:r>
              <a:rPr lang="en-US"/>
              <a:t>be categorized </a:t>
            </a:r>
            <a:r>
              <a:rPr lang="en-US" dirty="0"/>
              <a:t>into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667000"/>
            <a:ext cx="23145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05137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16827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Localized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Topical treatments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1682700"/>
            <a:ext cx="217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Generalized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Phototherapy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Systemic therapy</a:t>
            </a:r>
          </a:p>
        </p:txBody>
      </p:sp>
    </p:spTree>
    <p:extLst>
      <p:ext uri="{BB962C8B-B14F-4D97-AF65-F5344CB8AC3E}">
        <p14:creationId xmlns:p14="http://schemas.microsoft.com/office/powerpoint/2010/main" val="375109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9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localized Psoriasis -Topicals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Corticosteroids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Calcipotriene (vitamin D  analogues)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Tacrolimus and pimecrolimus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Tazarotene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Intense light or laser therapy( excimer laser 308 nm)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Psoriasis is the most common chronic papulosquamous disease</a:t>
            </a:r>
          </a:p>
          <a:p>
            <a:pPr marL="457200" lvl="1" indent="0">
              <a:buNone/>
            </a:pPr>
            <a:r>
              <a:rPr lang="en-US" dirty="0"/>
              <a:t>The classic lesion of psoriasis is a well-demarcated erythematous plaque with a silvery scale</a:t>
            </a:r>
          </a:p>
          <a:p>
            <a:pPr marL="457200" lvl="1" indent="0">
              <a:buNone/>
            </a:pPr>
            <a:r>
              <a:rPr lang="en-US" dirty="0"/>
              <a:t>Removal of the scale commonly results in bleeding whish is  Auspitz sign.</a:t>
            </a:r>
          </a:p>
        </p:txBody>
      </p:sp>
    </p:spTree>
    <p:extLst>
      <p:ext uri="{BB962C8B-B14F-4D97-AF65-F5344CB8AC3E}">
        <p14:creationId xmlns:p14="http://schemas.microsoft.com/office/powerpoint/2010/main" val="39104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20"/>
            <a:ext cx="9144000" cy="659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5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PUVA and Narrow band UVB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Methotrexate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Acitretin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Cyclosporine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Biologics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the aggravating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Obesity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Smoking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Drugs </a:t>
            </a:r>
          </a:p>
        </p:txBody>
      </p:sp>
    </p:spTree>
    <p:extLst>
      <p:ext uri="{BB962C8B-B14F-4D97-AF65-F5344CB8AC3E}">
        <p14:creationId xmlns:p14="http://schemas.microsoft.com/office/powerpoint/2010/main" val="15250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classical presentation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9127"/>
            <a:ext cx="4876800" cy="47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7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Psoriasis affects roughly 2% of the population</a:t>
            </a:r>
          </a:p>
          <a:p>
            <a:r>
              <a:rPr lang="en-US" dirty="0"/>
              <a:t>Equal sex distribution.</a:t>
            </a:r>
          </a:p>
          <a:p>
            <a:r>
              <a:rPr lang="en-US" dirty="0"/>
              <a:t>Can occur at any age, but usually the  onset is bimodal, between 20-30 and 50-60 years of age.</a:t>
            </a:r>
          </a:p>
          <a:p>
            <a:r>
              <a:rPr lang="en-US" dirty="0"/>
              <a:t>Familial cases are not uncommon</a:t>
            </a:r>
          </a:p>
        </p:txBody>
      </p:sp>
    </p:spTree>
    <p:extLst>
      <p:ext uri="{BB962C8B-B14F-4D97-AF65-F5344CB8AC3E}">
        <p14:creationId xmlns:p14="http://schemas.microsoft.com/office/powerpoint/2010/main" val="32817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Etiology/Pathogenesis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Genetic factors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Environmental trigger factors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Trauma – Koebner phenomenon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Streptococcal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Drugs – e.g. lithium, beta blockers, possibly antimalarial agents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Withdrawal of corticosteroid therapy as Pustular psoriasis</a:t>
            </a:r>
          </a:p>
        </p:txBody>
      </p:sp>
    </p:spTree>
    <p:extLst>
      <p:ext uri="{BB962C8B-B14F-4D97-AF65-F5344CB8AC3E}">
        <p14:creationId xmlns:p14="http://schemas.microsoft.com/office/powerpoint/2010/main" val="13315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Psoriasis vulgaris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Psoriatic arthritis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Guttate psoriasis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Pustular psoriasis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Inverse psoriasis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Erythrodermic</a:t>
            </a:r>
            <a:r>
              <a:rPr lang="en-US" dirty="0"/>
              <a:t> psoriasis</a:t>
            </a:r>
          </a:p>
        </p:txBody>
      </p:sp>
    </p:spTree>
    <p:extLst>
      <p:ext uri="{BB962C8B-B14F-4D97-AF65-F5344CB8AC3E}">
        <p14:creationId xmlns:p14="http://schemas.microsoft.com/office/powerpoint/2010/main" val="1885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Psoriatic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Affects between 7 to  21% of patients with psoriasis</a:t>
            </a:r>
          </a:p>
          <a:p>
            <a:r>
              <a:rPr lang="en-US" dirty="0"/>
              <a:t>May occur prior to, concurrent with or subsequent to psoriasis</a:t>
            </a:r>
          </a:p>
          <a:p>
            <a:r>
              <a:rPr lang="en-US" dirty="0"/>
              <a:t>More common in patients with moderate to severe cutaneous disease and those with nail involvement</a:t>
            </a:r>
          </a:p>
        </p:txBody>
      </p:sp>
    </p:spTree>
    <p:extLst>
      <p:ext uri="{BB962C8B-B14F-4D97-AF65-F5344CB8AC3E}">
        <p14:creationId xmlns:p14="http://schemas.microsoft.com/office/powerpoint/2010/main" val="3089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Psoriasis Vulgaris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742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0716"/>
            <a:ext cx="3664262" cy="368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7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374</Words>
  <Application>Microsoft Office PowerPoint</Application>
  <PresentationFormat>عرض على الشاشة (4:3)</PresentationFormat>
  <Paragraphs>101</Paragraphs>
  <Slides>32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PSORIASIS </vt:lpstr>
      <vt:lpstr>What is Psoriasis?</vt:lpstr>
      <vt:lpstr>Clinical features </vt:lpstr>
      <vt:lpstr>The classical presentation</vt:lpstr>
      <vt:lpstr>Epidemiology</vt:lpstr>
      <vt:lpstr>Etiology/Pathogenesis</vt:lpstr>
      <vt:lpstr>Clinical Variants</vt:lpstr>
      <vt:lpstr>Psoriatic arthritis</vt:lpstr>
      <vt:lpstr>Psoriasis Vulgaris</vt:lpstr>
      <vt:lpstr>Guttate Psoriasis</vt:lpstr>
      <vt:lpstr>Pustular Psoriasis </vt:lpstr>
      <vt:lpstr>Erythrodermic Psoriasis</vt:lpstr>
      <vt:lpstr>Koebner Phenomenon</vt:lpstr>
      <vt:lpstr>Nail Disease in Psoriasis</vt:lpstr>
      <vt:lpstr>Psoriatic Arthritis</vt:lpstr>
      <vt:lpstr>Diagnosis of Psoriasis</vt:lpstr>
      <vt:lpstr>Differential Diagnosis</vt:lpstr>
      <vt:lpstr>Chronic Dermatitis</vt:lpstr>
      <vt:lpstr>Pityriasis Rosea</vt:lpstr>
      <vt:lpstr>Secondary Syphilis</vt:lpstr>
      <vt:lpstr>Cutaneous Lupus Erythematosus</vt:lpstr>
      <vt:lpstr>Dermatomyositis</vt:lpstr>
      <vt:lpstr>Dermatophyte Infection</vt:lpstr>
      <vt:lpstr>Onychomycosis</vt:lpstr>
      <vt:lpstr>Cutaneous T-cell Lymphoma</vt:lpstr>
      <vt:lpstr>Management of Psoriasis</vt:lpstr>
      <vt:lpstr>Before starting treatment psoriasis should be categorized into</vt:lpstr>
      <vt:lpstr>عرض تقديمي في PowerPoint</vt:lpstr>
      <vt:lpstr>Treatment of localized Psoriasis -Topicals</vt:lpstr>
      <vt:lpstr>عرض تقديمي في PowerPoint</vt:lpstr>
      <vt:lpstr>Systemic treatment</vt:lpstr>
      <vt:lpstr>Control the aggravating factors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Psoriasis and Other Papulosquamous Disease</dc:title>
  <dc:creator>class</dc:creator>
  <cp:lastModifiedBy>سامي عبدالرحمن محمد الدهام</cp:lastModifiedBy>
  <cp:revision>21</cp:revision>
  <dcterms:created xsi:type="dcterms:W3CDTF">2006-08-16T00:00:00Z</dcterms:created>
  <dcterms:modified xsi:type="dcterms:W3CDTF">2025-02-09T17:26:02Z</dcterms:modified>
</cp:coreProperties>
</file>