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4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8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9.xml" ContentType="application/vnd.openxmlformats-officedocument.presentationml.tags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0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1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tags/tag12.xml" ContentType="application/vnd.openxmlformats-officedocument.presentationml.tag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tags/tag15.xml" ContentType="application/vnd.openxmlformats-officedocument.presentationml.tags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94" r:id="rId3"/>
    <p:sldId id="290" r:id="rId4"/>
    <p:sldId id="291" r:id="rId5"/>
    <p:sldId id="257" r:id="rId6"/>
    <p:sldId id="293" r:id="rId7"/>
    <p:sldId id="292" r:id="rId8"/>
    <p:sldId id="296" r:id="rId9"/>
    <p:sldId id="297" r:id="rId10"/>
    <p:sldId id="285" r:id="rId11"/>
    <p:sldId id="286" r:id="rId12"/>
    <p:sldId id="276" r:id="rId13"/>
    <p:sldId id="278" r:id="rId14"/>
    <p:sldId id="277" r:id="rId15"/>
    <p:sldId id="287" r:id="rId16"/>
    <p:sldId id="261" r:id="rId17"/>
    <p:sldId id="262" r:id="rId18"/>
    <p:sldId id="263" r:id="rId19"/>
    <p:sldId id="264" r:id="rId20"/>
    <p:sldId id="265" r:id="rId21"/>
    <p:sldId id="295" r:id="rId22"/>
    <p:sldId id="269" r:id="rId23"/>
    <p:sldId id="270" r:id="rId24"/>
    <p:sldId id="271" r:id="rId25"/>
    <p:sldId id="273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71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5485B45-7D43-0B4E-A24C-1DBC0341CBE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43D7CB7-E01D-6A4F-97C0-BE510983DE9D}">
      <dgm:prSet/>
      <dgm:spPr/>
      <dgm:t>
        <a:bodyPr/>
        <a:lstStyle/>
        <a:p>
          <a:pPr rtl="0"/>
          <a:r>
            <a:rPr lang="en-US" dirty="0"/>
            <a:t>About 15-20 % of visits to primary care physicians and emergency departments are due to dermatologic complaints</a:t>
          </a:r>
        </a:p>
      </dgm:t>
    </dgm:pt>
    <dgm:pt modelId="{403AAAC2-2956-6E46-971E-E3EC5D8AC51B}" type="parTrans" cxnId="{B50E3C8E-4D9B-2B4D-B208-D852BC1681FA}">
      <dgm:prSet/>
      <dgm:spPr/>
      <dgm:t>
        <a:bodyPr/>
        <a:lstStyle/>
        <a:p>
          <a:endParaRPr lang="en-US"/>
        </a:p>
      </dgm:t>
    </dgm:pt>
    <dgm:pt modelId="{71F88EAB-EA1E-9442-888E-22EE5D24ACDA}" type="sibTrans" cxnId="{B50E3C8E-4D9B-2B4D-B208-D852BC1681FA}">
      <dgm:prSet/>
      <dgm:spPr/>
      <dgm:t>
        <a:bodyPr/>
        <a:lstStyle/>
        <a:p>
          <a:endParaRPr lang="en-US"/>
        </a:p>
      </dgm:t>
    </dgm:pt>
    <dgm:pt modelId="{02D1B93A-ACA1-8540-8FF2-4076465A2B2A}">
      <dgm:prSet/>
      <dgm:spPr/>
      <dgm:t>
        <a:bodyPr/>
        <a:lstStyle/>
        <a:p>
          <a:pPr rtl="0"/>
          <a:r>
            <a:rPr lang="en-US"/>
            <a:t>How to differentiate simple skin conditions from the more serious, life threatening conditions that require immediate intervention ?</a:t>
          </a:r>
        </a:p>
      </dgm:t>
    </dgm:pt>
    <dgm:pt modelId="{114C0A04-884A-F84C-BE53-D1FF3BC848DC}" type="parTrans" cxnId="{20E2D091-2695-E948-8DFE-EB5E58BC6915}">
      <dgm:prSet/>
      <dgm:spPr/>
      <dgm:t>
        <a:bodyPr/>
        <a:lstStyle/>
        <a:p>
          <a:endParaRPr lang="en-US"/>
        </a:p>
      </dgm:t>
    </dgm:pt>
    <dgm:pt modelId="{50839089-F82E-C24D-A6F7-02E17595DF5B}" type="sibTrans" cxnId="{20E2D091-2695-E948-8DFE-EB5E58BC6915}">
      <dgm:prSet/>
      <dgm:spPr/>
      <dgm:t>
        <a:bodyPr/>
        <a:lstStyle/>
        <a:p>
          <a:pPr rtl="0"/>
          <a:endParaRPr lang="en-US"/>
        </a:p>
      </dgm:t>
    </dgm:pt>
    <dgm:pt modelId="{C2709E6A-DF36-0F4D-B096-5A735122E1D9}" type="pres">
      <dgm:prSet presAssocID="{B5485B45-7D43-0B4E-A24C-1DBC0341CBE4}" presName="linear" presStyleCnt="0">
        <dgm:presLayoutVars>
          <dgm:animLvl val="lvl"/>
          <dgm:resizeHandles val="exact"/>
        </dgm:presLayoutVars>
      </dgm:prSet>
      <dgm:spPr/>
    </dgm:pt>
    <dgm:pt modelId="{823EC96C-4556-5540-9629-CF345E27A13D}" type="pres">
      <dgm:prSet presAssocID="{243D7CB7-E01D-6A4F-97C0-BE510983DE9D}" presName="parentText" presStyleLbl="node1" presStyleIdx="0" presStyleCnt="2" custScaleY="151323">
        <dgm:presLayoutVars>
          <dgm:chMax val="0"/>
          <dgm:bulletEnabled val="1"/>
        </dgm:presLayoutVars>
      </dgm:prSet>
      <dgm:spPr/>
    </dgm:pt>
    <dgm:pt modelId="{93D95B0B-EF4A-AC43-ADD5-D555E1E04A58}" type="pres">
      <dgm:prSet presAssocID="{71F88EAB-EA1E-9442-888E-22EE5D24ACDA}" presName="spacer" presStyleCnt="0"/>
      <dgm:spPr/>
    </dgm:pt>
    <dgm:pt modelId="{C4AA4276-59EF-D54A-BA0E-0E75910E0055}" type="pres">
      <dgm:prSet presAssocID="{02D1B93A-ACA1-8540-8FF2-4076465A2B2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8B0C1E89-BD75-9746-A46B-4A0CF4AE0E39}" type="presOf" srcId="{B5485B45-7D43-0B4E-A24C-1DBC0341CBE4}" destId="{C2709E6A-DF36-0F4D-B096-5A735122E1D9}" srcOrd="0" destOrd="0" presId="urn:microsoft.com/office/officeart/2005/8/layout/vList2"/>
    <dgm:cxn modelId="{B50E3C8E-4D9B-2B4D-B208-D852BC1681FA}" srcId="{B5485B45-7D43-0B4E-A24C-1DBC0341CBE4}" destId="{243D7CB7-E01D-6A4F-97C0-BE510983DE9D}" srcOrd="0" destOrd="0" parTransId="{403AAAC2-2956-6E46-971E-E3EC5D8AC51B}" sibTransId="{71F88EAB-EA1E-9442-888E-22EE5D24ACDA}"/>
    <dgm:cxn modelId="{20E2D091-2695-E948-8DFE-EB5E58BC6915}" srcId="{B5485B45-7D43-0B4E-A24C-1DBC0341CBE4}" destId="{02D1B93A-ACA1-8540-8FF2-4076465A2B2A}" srcOrd="1" destOrd="0" parTransId="{114C0A04-884A-F84C-BE53-D1FF3BC848DC}" sibTransId="{50839089-F82E-C24D-A6F7-02E17595DF5B}"/>
    <dgm:cxn modelId="{E00B35A8-2E38-334D-9610-6D41FCF10420}" type="presOf" srcId="{243D7CB7-E01D-6A4F-97C0-BE510983DE9D}" destId="{823EC96C-4556-5540-9629-CF345E27A13D}" srcOrd="0" destOrd="0" presId="urn:microsoft.com/office/officeart/2005/8/layout/vList2"/>
    <dgm:cxn modelId="{CF0ABEED-4908-8349-BEE5-52E6DA0B9C60}" type="presOf" srcId="{02D1B93A-ACA1-8540-8FF2-4076465A2B2A}" destId="{C4AA4276-59EF-D54A-BA0E-0E75910E0055}" srcOrd="0" destOrd="0" presId="urn:microsoft.com/office/officeart/2005/8/layout/vList2"/>
    <dgm:cxn modelId="{AE547880-DB06-F546-B165-0DB980E88236}" type="presParOf" srcId="{C2709E6A-DF36-0F4D-B096-5A735122E1D9}" destId="{823EC96C-4556-5540-9629-CF345E27A13D}" srcOrd="0" destOrd="0" presId="urn:microsoft.com/office/officeart/2005/8/layout/vList2"/>
    <dgm:cxn modelId="{4E6959EA-61E8-714C-8A45-31FF1761D5D0}" type="presParOf" srcId="{C2709E6A-DF36-0F4D-B096-5A735122E1D9}" destId="{93D95B0B-EF4A-AC43-ADD5-D555E1E04A58}" srcOrd="1" destOrd="0" presId="urn:microsoft.com/office/officeart/2005/8/layout/vList2"/>
    <dgm:cxn modelId="{FA562584-7524-D74F-A680-ABA4C5EC722E}" type="presParOf" srcId="{C2709E6A-DF36-0F4D-B096-5A735122E1D9}" destId="{C4AA4276-59EF-D54A-BA0E-0E75910E005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9CA64F5-AE19-8C4C-8ED3-0CA509DD6F66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86CD18C-DDCE-704C-9E44-919F86A47B55}">
      <dgm:prSet/>
      <dgm:spPr/>
      <dgm:t>
        <a:bodyPr/>
        <a:lstStyle/>
        <a:p>
          <a:pPr rtl="0"/>
          <a:r>
            <a:rPr lang="en-US"/>
            <a:t>Lymphopenia </a:t>
          </a:r>
        </a:p>
      </dgm:t>
    </dgm:pt>
    <dgm:pt modelId="{133270E7-1C58-D24E-A3ED-D6B029624896}" type="parTrans" cxnId="{C18CD537-420B-1B46-BD30-529EACE4FDDB}">
      <dgm:prSet/>
      <dgm:spPr/>
      <dgm:t>
        <a:bodyPr/>
        <a:lstStyle/>
        <a:p>
          <a:endParaRPr lang="en-US"/>
        </a:p>
      </dgm:t>
    </dgm:pt>
    <dgm:pt modelId="{F668550E-9AB9-9046-815D-5336A94941EC}" type="sibTrans" cxnId="{C18CD537-420B-1B46-BD30-529EACE4FDDB}">
      <dgm:prSet/>
      <dgm:spPr/>
      <dgm:t>
        <a:bodyPr/>
        <a:lstStyle/>
        <a:p>
          <a:endParaRPr lang="en-US"/>
        </a:p>
      </dgm:t>
    </dgm:pt>
    <dgm:pt modelId="{A496B3A5-6E87-F244-A1AF-B5E5AF46F310}">
      <dgm:prSet/>
      <dgm:spPr/>
      <dgm:t>
        <a:bodyPr/>
        <a:lstStyle/>
        <a:p>
          <a:pPr rtl="0"/>
          <a:r>
            <a:rPr lang="en-US"/>
            <a:t>Neutropenia </a:t>
          </a:r>
        </a:p>
      </dgm:t>
    </dgm:pt>
    <dgm:pt modelId="{B9D90D22-9F94-E94C-9B59-540634F6ED0C}" type="parTrans" cxnId="{9B924522-8344-4243-88DC-08B18C614922}">
      <dgm:prSet/>
      <dgm:spPr/>
      <dgm:t>
        <a:bodyPr/>
        <a:lstStyle/>
        <a:p>
          <a:endParaRPr lang="en-US"/>
        </a:p>
      </dgm:t>
    </dgm:pt>
    <dgm:pt modelId="{EE19A5C6-7935-504D-890B-5CE8D833978B}" type="sibTrans" cxnId="{9B924522-8344-4243-88DC-08B18C614922}">
      <dgm:prSet/>
      <dgm:spPr/>
      <dgm:t>
        <a:bodyPr/>
        <a:lstStyle/>
        <a:p>
          <a:endParaRPr lang="en-US"/>
        </a:p>
      </dgm:t>
    </dgm:pt>
    <dgm:pt modelId="{7C018162-76E1-CC42-BCC0-4AB28AEE8C2C}">
      <dgm:prSet/>
      <dgm:spPr/>
      <dgm:t>
        <a:bodyPr/>
        <a:lstStyle/>
        <a:p>
          <a:pPr rtl="0"/>
          <a:r>
            <a:rPr lang="en-US" dirty="0"/>
            <a:t>Thrombocytopenia</a:t>
          </a:r>
        </a:p>
      </dgm:t>
    </dgm:pt>
    <dgm:pt modelId="{ED977D41-8640-C84D-8A9D-69A28815BA3C}" type="parTrans" cxnId="{74D650B1-94F2-C54A-BF89-351F47737747}">
      <dgm:prSet/>
      <dgm:spPr/>
      <dgm:t>
        <a:bodyPr/>
        <a:lstStyle/>
        <a:p>
          <a:endParaRPr lang="en-US"/>
        </a:p>
      </dgm:t>
    </dgm:pt>
    <dgm:pt modelId="{22C79A35-2922-9542-B53A-1E0F8D3A5067}" type="sibTrans" cxnId="{74D650B1-94F2-C54A-BF89-351F47737747}">
      <dgm:prSet/>
      <dgm:spPr/>
      <dgm:t>
        <a:bodyPr/>
        <a:lstStyle/>
        <a:p>
          <a:endParaRPr lang="en-US"/>
        </a:p>
      </dgm:t>
    </dgm:pt>
    <dgm:pt modelId="{78552D71-3A07-E64A-9C20-33B0AB4871D9}">
      <dgm:prSet/>
      <dgm:spPr/>
      <dgm:t>
        <a:bodyPr/>
        <a:lstStyle/>
        <a:p>
          <a:pPr rtl="0"/>
          <a:r>
            <a:rPr lang="en-US"/>
            <a:t>Impaired chemotaxis and phagocytosis of granulocytes </a:t>
          </a:r>
        </a:p>
      </dgm:t>
    </dgm:pt>
    <dgm:pt modelId="{4811B296-4249-7846-AD29-564D1111928D}" type="parTrans" cxnId="{0F4FB207-C339-6A44-BA88-31FB95552050}">
      <dgm:prSet/>
      <dgm:spPr/>
      <dgm:t>
        <a:bodyPr/>
        <a:lstStyle/>
        <a:p>
          <a:endParaRPr lang="en-US"/>
        </a:p>
      </dgm:t>
    </dgm:pt>
    <dgm:pt modelId="{5FB8DBA8-6540-A249-9F2F-F9A624B482F2}" type="sibTrans" cxnId="{0F4FB207-C339-6A44-BA88-31FB95552050}">
      <dgm:prSet/>
      <dgm:spPr/>
      <dgm:t>
        <a:bodyPr/>
        <a:lstStyle/>
        <a:p>
          <a:endParaRPr lang="en-US"/>
        </a:p>
      </dgm:t>
    </dgm:pt>
    <dgm:pt modelId="{2BF8BFF9-3BF1-BD49-A86F-B18FBA09721B}">
      <dgm:prSet/>
      <dgm:spPr/>
      <dgm:t>
        <a:bodyPr/>
        <a:lstStyle/>
        <a:p>
          <a:pPr rtl="0"/>
          <a:r>
            <a:rPr lang="en-US" dirty="0"/>
            <a:t>Hypo-</a:t>
          </a:r>
          <a:r>
            <a:rPr lang="en-US"/>
            <a:t>gammaglobulinemia </a:t>
          </a:r>
        </a:p>
      </dgm:t>
    </dgm:pt>
    <dgm:pt modelId="{19763635-A7B4-CD40-A8B2-49ACDDFFFBF2}" type="parTrans" cxnId="{5CFDA838-064B-F144-9D6C-8138A2497655}">
      <dgm:prSet/>
      <dgm:spPr/>
      <dgm:t>
        <a:bodyPr/>
        <a:lstStyle/>
        <a:p>
          <a:endParaRPr lang="en-US"/>
        </a:p>
      </dgm:t>
    </dgm:pt>
    <dgm:pt modelId="{898EEB4F-5D23-1A43-81CE-20A92CB83957}" type="sibTrans" cxnId="{5CFDA838-064B-F144-9D6C-8138A2497655}">
      <dgm:prSet/>
      <dgm:spPr/>
      <dgm:t>
        <a:bodyPr/>
        <a:lstStyle/>
        <a:p>
          <a:pPr rtl="0"/>
          <a:endParaRPr lang="en-US"/>
        </a:p>
      </dgm:t>
    </dgm:pt>
    <dgm:pt modelId="{C06FFDD3-BDC0-3640-B39F-08D27673263A}" type="pres">
      <dgm:prSet presAssocID="{A9CA64F5-AE19-8C4C-8ED3-0CA509DD6F66}" presName="linear" presStyleCnt="0">
        <dgm:presLayoutVars>
          <dgm:animLvl val="lvl"/>
          <dgm:resizeHandles val="exact"/>
        </dgm:presLayoutVars>
      </dgm:prSet>
      <dgm:spPr/>
    </dgm:pt>
    <dgm:pt modelId="{B1518AB1-E888-7F4B-94C1-9E0C0834BDC5}" type="pres">
      <dgm:prSet presAssocID="{E86CD18C-DDCE-704C-9E44-919F86A47B55}" presName="parentText" presStyleLbl="node1" presStyleIdx="0" presStyleCnt="5" custScaleY="203205">
        <dgm:presLayoutVars>
          <dgm:chMax val="0"/>
          <dgm:bulletEnabled val="1"/>
        </dgm:presLayoutVars>
      </dgm:prSet>
      <dgm:spPr/>
    </dgm:pt>
    <dgm:pt modelId="{FF83A124-CAB6-8242-9C7E-79A50EBADF39}" type="pres">
      <dgm:prSet presAssocID="{F668550E-9AB9-9046-815D-5336A94941EC}" presName="spacer" presStyleCnt="0"/>
      <dgm:spPr/>
    </dgm:pt>
    <dgm:pt modelId="{0DBBEB9C-E7F9-4B41-AA44-1AF423503D7F}" type="pres">
      <dgm:prSet presAssocID="{A496B3A5-6E87-F244-A1AF-B5E5AF46F310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C7B111E-FC79-4747-AE9B-45E873D206B1}" type="pres">
      <dgm:prSet presAssocID="{EE19A5C6-7935-504D-890B-5CE8D833978B}" presName="spacer" presStyleCnt="0"/>
      <dgm:spPr/>
    </dgm:pt>
    <dgm:pt modelId="{9FDC7094-281E-6F44-8DDC-74A940FFB7A4}" type="pres">
      <dgm:prSet presAssocID="{7C018162-76E1-CC42-BCC0-4AB28AEE8C2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539A061-5A84-4F42-A046-41A79CA13B05}" type="pres">
      <dgm:prSet presAssocID="{22C79A35-2922-9542-B53A-1E0F8D3A5067}" presName="spacer" presStyleCnt="0"/>
      <dgm:spPr/>
    </dgm:pt>
    <dgm:pt modelId="{4001D4EC-BCBE-684F-8928-A6E46726A4EC}" type="pres">
      <dgm:prSet presAssocID="{78552D71-3A07-E64A-9C20-33B0AB4871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8472BF6-5929-1448-9922-941986E0350F}" type="pres">
      <dgm:prSet presAssocID="{5FB8DBA8-6540-A249-9F2F-F9A624B482F2}" presName="spacer" presStyleCnt="0"/>
      <dgm:spPr/>
    </dgm:pt>
    <dgm:pt modelId="{5292BDA3-A933-CA49-ABC7-9B7293206529}" type="pres">
      <dgm:prSet presAssocID="{2BF8BFF9-3BF1-BD49-A86F-B18FBA09721B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F4FB207-C339-6A44-BA88-31FB95552050}" srcId="{A9CA64F5-AE19-8C4C-8ED3-0CA509DD6F66}" destId="{78552D71-3A07-E64A-9C20-33B0AB4871D9}" srcOrd="3" destOrd="0" parTransId="{4811B296-4249-7846-AD29-564D1111928D}" sibTransId="{5FB8DBA8-6540-A249-9F2F-F9A624B482F2}"/>
    <dgm:cxn modelId="{A4ED7314-01CA-7547-AA81-0B0509BCF5B6}" type="presOf" srcId="{A9CA64F5-AE19-8C4C-8ED3-0CA509DD6F66}" destId="{C06FFDD3-BDC0-3640-B39F-08D27673263A}" srcOrd="0" destOrd="0" presId="urn:microsoft.com/office/officeart/2005/8/layout/vList2"/>
    <dgm:cxn modelId="{9B924522-8344-4243-88DC-08B18C614922}" srcId="{A9CA64F5-AE19-8C4C-8ED3-0CA509DD6F66}" destId="{A496B3A5-6E87-F244-A1AF-B5E5AF46F310}" srcOrd="1" destOrd="0" parTransId="{B9D90D22-9F94-E94C-9B59-540634F6ED0C}" sibTransId="{EE19A5C6-7935-504D-890B-5CE8D833978B}"/>
    <dgm:cxn modelId="{F40D1530-7BCA-3E40-95B3-DBF139E74271}" type="presOf" srcId="{2BF8BFF9-3BF1-BD49-A86F-B18FBA09721B}" destId="{5292BDA3-A933-CA49-ABC7-9B7293206529}" srcOrd="0" destOrd="0" presId="urn:microsoft.com/office/officeart/2005/8/layout/vList2"/>
    <dgm:cxn modelId="{C43A3D32-3459-CE44-8BBA-48DF674D8940}" type="presOf" srcId="{A496B3A5-6E87-F244-A1AF-B5E5AF46F310}" destId="{0DBBEB9C-E7F9-4B41-AA44-1AF423503D7F}" srcOrd="0" destOrd="0" presId="urn:microsoft.com/office/officeart/2005/8/layout/vList2"/>
    <dgm:cxn modelId="{C18CD537-420B-1B46-BD30-529EACE4FDDB}" srcId="{A9CA64F5-AE19-8C4C-8ED3-0CA509DD6F66}" destId="{E86CD18C-DDCE-704C-9E44-919F86A47B55}" srcOrd="0" destOrd="0" parTransId="{133270E7-1C58-D24E-A3ED-D6B029624896}" sibTransId="{F668550E-9AB9-9046-815D-5336A94941EC}"/>
    <dgm:cxn modelId="{5CFDA838-064B-F144-9D6C-8138A2497655}" srcId="{A9CA64F5-AE19-8C4C-8ED3-0CA509DD6F66}" destId="{2BF8BFF9-3BF1-BD49-A86F-B18FBA09721B}" srcOrd="4" destOrd="0" parTransId="{19763635-A7B4-CD40-A8B2-49ACDDFFFBF2}" sibTransId="{898EEB4F-5D23-1A43-81CE-20A92CB83957}"/>
    <dgm:cxn modelId="{7C309B5F-0008-D945-8A8E-8593BB0ED0F7}" type="presOf" srcId="{78552D71-3A07-E64A-9C20-33B0AB4871D9}" destId="{4001D4EC-BCBE-684F-8928-A6E46726A4EC}" srcOrd="0" destOrd="0" presId="urn:microsoft.com/office/officeart/2005/8/layout/vList2"/>
    <dgm:cxn modelId="{86447873-775D-4442-B6E1-22756FD0E4D7}" type="presOf" srcId="{7C018162-76E1-CC42-BCC0-4AB28AEE8C2C}" destId="{9FDC7094-281E-6F44-8DDC-74A940FFB7A4}" srcOrd="0" destOrd="0" presId="urn:microsoft.com/office/officeart/2005/8/layout/vList2"/>
    <dgm:cxn modelId="{48E89976-CAB6-D346-B490-8C54DFA60B24}" type="presOf" srcId="{E86CD18C-DDCE-704C-9E44-919F86A47B55}" destId="{B1518AB1-E888-7F4B-94C1-9E0C0834BDC5}" srcOrd="0" destOrd="0" presId="urn:microsoft.com/office/officeart/2005/8/layout/vList2"/>
    <dgm:cxn modelId="{74D650B1-94F2-C54A-BF89-351F47737747}" srcId="{A9CA64F5-AE19-8C4C-8ED3-0CA509DD6F66}" destId="{7C018162-76E1-CC42-BCC0-4AB28AEE8C2C}" srcOrd="2" destOrd="0" parTransId="{ED977D41-8640-C84D-8A9D-69A28815BA3C}" sibTransId="{22C79A35-2922-9542-B53A-1E0F8D3A5067}"/>
    <dgm:cxn modelId="{417BDD60-60A1-634D-94BE-9B7C034FA9F6}" type="presParOf" srcId="{C06FFDD3-BDC0-3640-B39F-08D27673263A}" destId="{B1518AB1-E888-7F4B-94C1-9E0C0834BDC5}" srcOrd="0" destOrd="0" presId="urn:microsoft.com/office/officeart/2005/8/layout/vList2"/>
    <dgm:cxn modelId="{9D2BA542-DCF4-F74C-A350-4CE41D5E9A99}" type="presParOf" srcId="{C06FFDD3-BDC0-3640-B39F-08D27673263A}" destId="{FF83A124-CAB6-8242-9C7E-79A50EBADF39}" srcOrd="1" destOrd="0" presId="urn:microsoft.com/office/officeart/2005/8/layout/vList2"/>
    <dgm:cxn modelId="{B01E4C2E-20DF-B943-8C93-B9C95C76D289}" type="presParOf" srcId="{C06FFDD3-BDC0-3640-B39F-08D27673263A}" destId="{0DBBEB9C-E7F9-4B41-AA44-1AF423503D7F}" srcOrd="2" destOrd="0" presId="urn:microsoft.com/office/officeart/2005/8/layout/vList2"/>
    <dgm:cxn modelId="{BA2633F3-98C5-524B-850D-BE542E1B7127}" type="presParOf" srcId="{C06FFDD3-BDC0-3640-B39F-08D27673263A}" destId="{0C7B111E-FC79-4747-AE9B-45E873D206B1}" srcOrd="3" destOrd="0" presId="urn:microsoft.com/office/officeart/2005/8/layout/vList2"/>
    <dgm:cxn modelId="{A3E79C6A-D04F-2640-8FD1-E09636C735EA}" type="presParOf" srcId="{C06FFDD3-BDC0-3640-B39F-08D27673263A}" destId="{9FDC7094-281E-6F44-8DDC-74A940FFB7A4}" srcOrd="4" destOrd="0" presId="urn:microsoft.com/office/officeart/2005/8/layout/vList2"/>
    <dgm:cxn modelId="{0B43293D-3D39-8F46-845A-1CE0A8E1905D}" type="presParOf" srcId="{C06FFDD3-BDC0-3640-B39F-08D27673263A}" destId="{6539A061-5A84-4F42-A046-41A79CA13B05}" srcOrd="5" destOrd="0" presId="urn:microsoft.com/office/officeart/2005/8/layout/vList2"/>
    <dgm:cxn modelId="{63E57F0A-4117-FA46-AF37-0E77F05F5138}" type="presParOf" srcId="{C06FFDD3-BDC0-3640-B39F-08D27673263A}" destId="{4001D4EC-BCBE-684F-8928-A6E46726A4EC}" srcOrd="6" destOrd="0" presId="urn:microsoft.com/office/officeart/2005/8/layout/vList2"/>
    <dgm:cxn modelId="{692EBE7B-F2D3-7C42-96EE-91E851DC857E}" type="presParOf" srcId="{C06FFDD3-BDC0-3640-B39F-08D27673263A}" destId="{C8472BF6-5929-1448-9922-941986E0350F}" srcOrd="7" destOrd="0" presId="urn:microsoft.com/office/officeart/2005/8/layout/vList2"/>
    <dgm:cxn modelId="{11E61D01-625C-D545-A5A8-E60D54F5E6D7}" type="presParOf" srcId="{C06FFDD3-BDC0-3640-B39F-08D27673263A}" destId="{5292BDA3-A933-CA49-ABC7-9B729320652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3AB991E-2AF2-284A-B0AD-E05AF4F8207A}" type="doc">
      <dgm:prSet loTypeId="urn:microsoft.com/office/officeart/2005/8/layout/arrow5" loCatId="list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1934DB9D-4AE8-3044-B806-9ADC6D756291}">
      <dgm:prSet/>
      <dgm:spPr/>
      <dgm:t>
        <a:bodyPr/>
        <a:lstStyle/>
        <a:p>
          <a:pPr rtl="0"/>
          <a:r>
            <a:rPr lang="en-US" dirty="0"/>
            <a:t>Treat patient with acute skin failure as severe burned patient. </a:t>
          </a:r>
        </a:p>
      </dgm:t>
    </dgm:pt>
    <dgm:pt modelId="{1F5DFCC1-8480-7348-929B-7EC80F1A64F8}" type="parTrans" cxnId="{0DE83FE8-EC39-2C45-8666-8D94F7718EA2}">
      <dgm:prSet/>
      <dgm:spPr/>
      <dgm:t>
        <a:bodyPr/>
        <a:lstStyle/>
        <a:p>
          <a:endParaRPr lang="en-US"/>
        </a:p>
      </dgm:t>
    </dgm:pt>
    <dgm:pt modelId="{AFD6E083-072D-BF40-8878-B15C1980E715}" type="sibTrans" cxnId="{0DE83FE8-EC39-2C45-8666-8D94F7718EA2}">
      <dgm:prSet/>
      <dgm:spPr/>
      <dgm:t>
        <a:bodyPr/>
        <a:lstStyle/>
        <a:p>
          <a:endParaRPr lang="en-US"/>
        </a:p>
      </dgm:t>
    </dgm:pt>
    <dgm:pt modelId="{396FDB36-8769-894A-AAFB-9422894BDF12}">
      <dgm:prSet/>
      <dgm:spPr/>
      <dgm:t>
        <a:bodyPr/>
        <a:lstStyle/>
        <a:p>
          <a:pPr rtl="0"/>
          <a:r>
            <a:rPr lang="en-US"/>
            <a:t>Assessment of the severity of the disease helps in planning the management.</a:t>
          </a:r>
        </a:p>
      </dgm:t>
    </dgm:pt>
    <dgm:pt modelId="{6795784F-F9B1-EA47-93F7-57DDF5530BF7}" type="sibTrans" cxnId="{9FA90A16-7538-7449-8962-27931DCDC8D2}">
      <dgm:prSet/>
      <dgm:spPr/>
      <dgm:t>
        <a:bodyPr/>
        <a:lstStyle/>
        <a:p>
          <a:endParaRPr lang="en-US"/>
        </a:p>
      </dgm:t>
    </dgm:pt>
    <dgm:pt modelId="{CC5E5BF9-430E-0245-8E39-FF7DF3E34BE8}" type="parTrans" cxnId="{9FA90A16-7538-7449-8962-27931DCDC8D2}">
      <dgm:prSet/>
      <dgm:spPr/>
      <dgm:t>
        <a:bodyPr/>
        <a:lstStyle/>
        <a:p>
          <a:endParaRPr lang="en-US"/>
        </a:p>
      </dgm:t>
    </dgm:pt>
    <dgm:pt modelId="{DEA7BFF5-5CB8-E34E-91F7-6E63E40AF310}">
      <dgm:prSet/>
      <dgm:spPr/>
      <dgm:t>
        <a:bodyPr/>
        <a:lstStyle/>
        <a:p>
          <a:pPr rtl="0"/>
          <a:r>
            <a:rPr lang="en-US" dirty="0"/>
            <a:t>Use role of nine to estimate the affected body surface area to calculate the fluid replacement</a:t>
          </a:r>
        </a:p>
      </dgm:t>
    </dgm:pt>
    <dgm:pt modelId="{B88AEEB0-8A62-F641-9724-8C381CA8D4C6}" type="sibTrans" cxnId="{EDD6D490-2656-AE45-8447-3B625448F2DE}">
      <dgm:prSet/>
      <dgm:spPr/>
      <dgm:t>
        <a:bodyPr/>
        <a:lstStyle/>
        <a:p>
          <a:endParaRPr lang="en-US"/>
        </a:p>
      </dgm:t>
    </dgm:pt>
    <dgm:pt modelId="{B306BE36-0702-9642-BC6C-40240F69B2D8}" type="parTrans" cxnId="{EDD6D490-2656-AE45-8447-3B625448F2DE}">
      <dgm:prSet/>
      <dgm:spPr/>
      <dgm:t>
        <a:bodyPr/>
        <a:lstStyle/>
        <a:p>
          <a:endParaRPr lang="en-US"/>
        </a:p>
      </dgm:t>
    </dgm:pt>
    <dgm:pt modelId="{2A040CE3-CB6D-8B44-925D-188E7FA5FE0E}" type="pres">
      <dgm:prSet presAssocID="{03AB991E-2AF2-284A-B0AD-E05AF4F8207A}" presName="diagram" presStyleCnt="0">
        <dgm:presLayoutVars>
          <dgm:dir/>
          <dgm:resizeHandles val="exact"/>
        </dgm:presLayoutVars>
      </dgm:prSet>
      <dgm:spPr/>
    </dgm:pt>
    <dgm:pt modelId="{258616F1-8DF2-4C43-BD53-D879FF60CFDD}" type="pres">
      <dgm:prSet presAssocID="{1934DB9D-4AE8-3044-B806-9ADC6D756291}" presName="arrow" presStyleLbl="node1" presStyleIdx="0" presStyleCnt="3" custScaleX="146808">
        <dgm:presLayoutVars>
          <dgm:bulletEnabled val="1"/>
        </dgm:presLayoutVars>
      </dgm:prSet>
      <dgm:spPr/>
    </dgm:pt>
    <dgm:pt modelId="{0E0D2B7C-0FB1-354A-8981-634FF166A641}" type="pres">
      <dgm:prSet presAssocID="{396FDB36-8769-894A-AAFB-9422894BDF12}" presName="arrow" presStyleLbl="node1" presStyleIdx="1" presStyleCnt="3" custScaleX="129730">
        <dgm:presLayoutVars>
          <dgm:bulletEnabled val="1"/>
        </dgm:presLayoutVars>
      </dgm:prSet>
      <dgm:spPr/>
    </dgm:pt>
    <dgm:pt modelId="{9D7E43B5-7AC2-A149-B372-02EA0B45E4D6}" type="pres">
      <dgm:prSet presAssocID="{DEA7BFF5-5CB8-E34E-91F7-6E63E40AF310}" presName="arrow" presStyleLbl="node1" presStyleIdx="2" presStyleCnt="3" custScaleX="148341">
        <dgm:presLayoutVars>
          <dgm:bulletEnabled val="1"/>
        </dgm:presLayoutVars>
      </dgm:prSet>
      <dgm:spPr/>
    </dgm:pt>
  </dgm:ptLst>
  <dgm:cxnLst>
    <dgm:cxn modelId="{9FA90A16-7538-7449-8962-27931DCDC8D2}" srcId="{03AB991E-2AF2-284A-B0AD-E05AF4F8207A}" destId="{396FDB36-8769-894A-AAFB-9422894BDF12}" srcOrd="1" destOrd="0" parTransId="{CC5E5BF9-430E-0245-8E39-FF7DF3E34BE8}" sibTransId="{6795784F-F9B1-EA47-93F7-57DDF5530BF7}"/>
    <dgm:cxn modelId="{60B96F20-1320-F140-96B6-C2B45F3BCB3A}" type="presOf" srcId="{1934DB9D-4AE8-3044-B806-9ADC6D756291}" destId="{258616F1-8DF2-4C43-BD53-D879FF60CFDD}" srcOrd="0" destOrd="0" presId="urn:microsoft.com/office/officeart/2005/8/layout/arrow5"/>
    <dgm:cxn modelId="{B2898556-1315-1C4F-B4C0-DDCB39AB8AA0}" type="presOf" srcId="{03AB991E-2AF2-284A-B0AD-E05AF4F8207A}" destId="{2A040CE3-CB6D-8B44-925D-188E7FA5FE0E}" srcOrd="0" destOrd="0" presId="urn:microsoft.com/office/officeart/2005/8/layout/arrow5"/>
    <dgm:cxn modelId="{EDD6D490-2656-AE45-8447-3B625448F2DE}" srcId="{03AB991E-2AF2-284A-B0AD-E05AF4F8207A}" destId="{DEA7BFF5-5CB8-E34E-91F7-6E63E40AF310}" srcOrd="2" destOrd="0" parTransId="{B306BE36-0702-9642-BC6C-40240F69B2D8}" sibTransId="{B88AEEB0-8A62-F641-9724-8C381CA8D4C6}"/>
    <dgm:cxn modelId="{01A199C5-1F6E-4246-984A-9CCC63E0D73F}" type="presOf" srcId="{396FDB36-8769-894A-AAFB-9422894BDF12}" destId="{0E0D2B7C-0FB1-354A-8981-634FF166A641}" srcOrd="0" destOrd="0" presId="urn:microsoft.com/office/officeart/2005/8/layout/arrow5"/>
    <dgm:cxn modelId="{29E335D7-3645-014C-A2C5-0A3B3E2B5B10}" type="presOf" srcId="{DEA7BFF5-5CB8-E34E-91F7-6E63E40AF310}" destId="{9D7E43B5-7AC2-A149-B372-02EA0B45E4D6}" srcOrd="0" destOrd="0" presId="urn:microsoft.com/office/officeart/2005/8/layout/arrow5"/>
    <dgm:cxn modelId="{0DE83FE8-EC39-2C45-8666-8D94F7718EA2}" srcId="{03AB991E-2AF2-284A-B0AD-E05AF4F8207A}" destId="{1934DB9D-4AE8-3044-B806-9ADC6D756291}" srcOrd="0" destOrd="0" parTransId="{1F5DFCC1-8480-7348-929B-7EC80F1A64F8}" sibTransId="{AFD6E083-072D-BF40-8878-B15C1980E715}"/>
    <dgm:cxn modelId="{FA0D04E9-6A3C-E041-8A20-7D220C4D924D}" type="presParOf" srcId="{2A040CE3-CB6D-8B44-925D-188E7FA5FE0E}" destId="{258616F1-8DF2-4C43-BD53-D879FF60CFDD}" srcOrd="0" destOrd="0" presId="urn:microsoft.com/office/officeart/2005/8/layout/arrow5"/>
    <dgm:cxn modelId="{56ECCAAA-13C5-3742-B465-93FE34E97396}" type="presParOf" srcId="{2A040CE3-CB6D-8B44-925D-188E7FA5FE0E}" destId="{0E0D2B7C-0FB1-354A-8981-634FF166A641}" srcOrd="1" destOrd="0" presId="urn:microsoft.com/office/officeart/2005/8/layout/arrow5"/>
    <dgm:cxn modelId="{A9AAF220-BE86-724E-B883-8FFA8F313E80}" type="presParOf" srcId="{2A040CE3-CB6D-8B44-925D-188E7FA5FE0E}" destId="{9D7E43B5-7AC2-A149-B372-02EA0B45E4D6}" srcOrd="2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5102442-869A-A748-9704-8BB0595B516B}" type="doc">
      <dgm:prSet loTypeId="urn:microsoft.com/office/officeart/2005/8/layout/cycle2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B715AB65-91A3-BD42-8A6A-A1D2A590B926}">
      <dgm:prSet/>
      <dgm:spPr/>
      <dgm:t>
        <a:bodyPr/>
        <a:lstStyle/>
        <a:p>
          <a:pPr rtl="0"/>
          <a:r>
            <a:rPr lang="en-US"/>
            <a:t>Nursing care</a:t>
          </a:r>
        </a:p>
      </dgm:t>
    </dgm:pt>
    <dgm:pt modelId="{D70981B4-D8F7-F04F-B6DE-2B4B47F8E5CF}" type="parTrans" cxnId="{6FA186C4-8169-8645-B081-15E9A72679DB}">
      <dgm:prSet/>
      <dgm:spPr/>
      <dgm:t>
        <a:bodyPr/>
        <a:lstStyle/>
        <a:p>
          <a:endParaRPr lang="en-US"/>
        </a:p>
      </dgm:t>
    </dgm:pt>
    <dgm:pt modelId="{F989BA89-F264-D94C-8479-B70FB9193419}" type="sibTrans" cxnId="{6FA186C4-8169-8645-B081-15E9A72679DB}">
      <dgm:prSet/>
      <dgm:spPr/>
      <dgm:t>
        <a:bodyPr/>
        <a:lstStyle/>
        <a:p>
          <a:endParaRPr lang="en-US"/>
        </a:p>
      </dgm:t>
    </dgm:pt>
    <dgm:pt modelId="{86828749-D722-3844-96EE-DB2A5F759A8B}">
      <dgm:prSet/>
      <dgm:spPr/>
      <dgm:t>
        <a:bodyPr/>
        <a:lstStyle/>
        <a:p>
          <a:pPr rtl="0"/>
          <a:r>
            <a:rPr lang="en-US"/>
            <a:t>Monitoring hemodynamic changes</a:t>
          </a:r>
        </a:p>
      </dgm:t>
    </dgm:pt>
    <dgm:pt modelId="{F192DFB6-3BAC-0F4A-8640-530F79B67044}" type="parTrans" cxnId="{DFC25F04-8F12-2F44-B7C7-B22674BCFABC}">
      <dgm:prSet/>
      <dgm:spPr/>
      <dgm:t>
        <a:bodyPr/>
        <a:lstStyle/>
        <a:p>
          <a:endParaRPr lang="en-US"/>
        </a:p>
      </dgm:t>
    </dgm:pt>
    <dgm:pt modelId="{AA1DA43D-90B7-F14E-A4DF-3F80B0217F9B}" type="sibTrans" cxnId="{DFC25F04-8F12-2F44-B7C7-B22674BCFABC}">
      <dgm:prSet/>
      <dgm:spPr/>
      <dgm:t>
        <a:bodyPr/>
        <a:lstStyle/>
        <a:p>
          <a:endParaRPr lang="en-US"/>
        </a:p>
      </dgm:t>
    </dgm:pt>
    <dgm:pt modelId="{7199B306-2129-C74A-9B8E-FF1D3CAD9A81}">
      <dgm:prSet/>
      <dgm:spPr/>
      <dgm:t>
        <a:bodyPr/>
        <a:lstStyle/>
        <a:p>
          <a:pPr rtl="0"/>
          <a:r>
            <a:rPr lang="en-US" dirty="0"/>
            <a:t>Fluid, electrolyte balance and nutrition</a:t>
          </a:r>
        </a:p>
      </dgm:t>
    </dgm:pt>
    <dgm:pt modelId="{2AB0AAA9-AD8A-3643-9E55-F57587AE6AC2}" type="parTrans" cxnId="{8FA92342-4487-014A-A0AE-D1D7237FE62F}">
      <dgm:prSet/>
      <dgm:spPr/>
      <dgm:t>
        <a:bodyPr/>
        <a:lstStyle/>
        <a:p>
          <a:endParaRPr lang="en-US"/>
        </a:p>
      </dgm:t>
    </dgm:pt>
    <dgm:pt modelId="{79ACB337-FC0C-6D41-A589-A684C592E884}" type="sibTrans" cxnId="{8FA92342-4487-014A-A0AE-D1D7237FE62F}">
      <dgm:prSet/>
      <dgm:spPr/>
      <dgm:t>
        <a:bodyPr/>
        <a:lstStyle/>
        <a:p>
          <a:endParaRPr lang="en-US"/>
        </a:p>
      </dgm:t>
    </dgm:pt>
    <dgm:pt modelId="{37B5E3D0-0BC7-7747-808F-58E163CC8222}">
      <dgm:prSet/>
      <dgm:spPr/>
      <dgm:t>
        <a:bodyPr/>
        <a:lstStyle/>
        <a:p>
          <a:pPr rtl="0"/>
          <a:r>
            <a:rPr lang="en-US"/>
            <a:t>Prevention of complication (e.g. sepsis)</a:t>
          </a:r>
        </a:p>
      </dgm:t>
    </dgm:pt>
    <dgm:pt modelId="{B1925AAD-0172-8846-A50B-8E614F775208}" type="parTrans" cxnId="{B8FDD345-658E-AA44-B2F6-5244A618B9C3}">
      <dgm:prSet/>
      <dgm:spPr/>
      <dgm:t>
        <a:bodyPr/>
        <a:lstStyle/>
        <a:p>
          <a:endParaRPr lang="en-US"/>
        </a:p>
      </dgm:t>
    </dgm:pt>
    <dgm:pt modelId="{C6403CFF-7608-2045-AC5B-8DA2F5CBF867}" type="sibTrans" cxnId="{B8FDD345-658E-AA44-B2F6-5244A618B9C3}">
      <dgm:prSet/>
      <dgm:spPr/>
      <dgm:t>
        <a:bodyPr/>
        <a:lstStyle/>
        <a:p>
          <a:endParaRPr lang="en-US"/>
        </a:p>
      </dgm:t>
    </dgm:pt>
    <dgm:pt modelId="{915C0732-1E00-A845-BE90-5AD34BCA258C}">
      <dgm:prSet/>
      <dgm:spPr/>
      <dgm:t>
        <a:bodyPr/>
        <a:lstStyle/>
        <a:p>
          <a:pPr rtl="0"/>
          <a:r>
            <a:rPr lang="en-US"/>
            <a:t>identification </a:t>
          </a:r>
          <a:r>
            <a:rPr lang="en-US" dirty="0"/>
            <a:t>of risk factors </a:t>
          </a:r>
        </a:p>
      </dgm:t>
    </dgm:pt>
    <dgm:pt modelId="{0CDB3F3A-258E-6743-B8E8-FCC1CD99822D}" type="parTrans" cxnId="{49C7125C-F495-E349-BDCB-CCA1A5418B8B}">
      <dgm:prSet/>
      <dgm:spPr/>
      <dgm:t>
        <a:bodyPr/>
        <a:lstStyle/>
        <a:p>
          <a:endParaRPr lang="en-US"/>
        </a:p>
      </dgm:t>
    </dgm:pt>
    <dgm:pt modelId="{FBDD4A87-3311-D04F-8349-D8E0F7C866D1}" type="sibTrans" cxnId="{49C7125C-F495-E349-BDCB-CCA1A5418B8B}">
      <dgm:prSet/>
      <dgm:spPr/>
      <dgm:t>
        <a:bodyPr/>
        <a:lstStyle/>
        <a:p>
          <a:endParaRPr lang="en-US"/>
        </a:p>
      </dgm:t>
    </dgm:pt>
    <dgm:pt modelId="{0066A02A-2F47-9D4F-82EF-604403B39345}">
      <dgm:prSet/>
      <dgm:spPr/>
      <dgm:t>
        <a:bodyPr/>
        <a:lstStyle/>
        <a:p>
          <a:pPr rtl="0"/>
          <a:r>
            <a:rPr lang="en-US" dirty="0"/>
            <a:t>Topical therapy.</a:t>
          </a:r>
        </a:p>
      </dgm:t>
    </dgm:pt>
    <dgm:pt modelId="{4AA15686-2483-B14C-9E89-B0AD9D73ABA4}" type="parTrans" cxnId="{A35D0B3D-BF63-1E49-B063-220049649FE7}">
      <dgm:prSet/>
      <dgm:spPr/>
      <dgm:t>
        <a:bodyPr/>
        <a:lstStyle/>
        <a:p>
          <a:endParaRPr lang="en-US"/>
        </a:p>
      </dgm:t>
    </dgm:pt>
    <dgm:pt modelId="{E3540FEF-9EB3-5C44-8DA5-DF7D81B8AA15}" type="sibTrans" cxnId="{A35D0B3D-BF63-1E49-B063-220049649FE7}">
      <dgm:prSet/>
      <dgm:spPr/>
      <dgm:t>
        <a:bodyPr/>
        <a:lstStyle/>
        <a:p>
          <a:pPr rtl="0"/>
          <a:endParaRPr lang="en-US"/>
        </a:p>
      </dgm:t>
    </dgm:pt>
    <dgm:pt modelId="{C7931E0B-55E5-6442-8D0D-1526C045F628}" type="pres">
      <dgm:prSet presAssocID="{95102442-869A-A748-9704-8BB0595B516B}" presName="cycle" presStyleCnt="0">
        <dgm:presLayoutVars>
          <dgm:dir/>
          <dgm:resizeHandles val="exact"/>
        </dgm:presLayoutVars>
      </dgm:prSet>
      <dgm:spPr/>
    </dgm:pt>
    <dgm:pt modelId="{EC7586D8-3ED7-4F4E-865F-DABAED8A77CB}" type="pres">
      <dgm:prSet presAssocID="{B715AB65-91A3-BD42-8A6A-A1D2A590B926}" presName="node" presStyleLbl="node1" presStyleIdx="0" presStyleCnt="6">
        <dgm:presLayoutVars>
          <dgm:bulletEnabled val="1"/>
        </dgm:presLayoutVars>
      </dgm:prSet>
      <dgm:spPr/>
    </dgm:pt>
    <dgm:pt modelId="{CBC86DB7-5BFC-D84B-9652-86089A66C44C}" type="pres">
      <dgm:prSet presAssocID="{F989BA89-F264-D94C-8479-B70FB9193419}" presName="sibTrans" presStyleLbl="sibTrans2D1" presStyleIdx="0" presStyleCnt="6"/>
      <dgm:spPr/>
    </dgm:pt>
    <dgm:pt modelId="{1933F180-01D4-F944-ADA0-4AA1E9A1E7B0}" type="pres">
      <dgm:prSet presAssocID="{F989BA89-F264-D94C-8479-B70FB9193419}" presName="connectorText" presStyleLbl="sibTrans2D1" presStyleIdx="0" presStyleCnt="6"/>
      <dgm:spPr/>
    </dgm:pt>
    <dgm:pt modelId="{48C21194-FAF3-6C4A-98EA-0B553A8A1A7F}" type="pres">
      <dgm:prSet presAssocID="{86828749-D722-3844-96EE-DB2A5F759A8B}" presName="node" presStyleLbl="node1" presStyleIdx="1" presStyleCnt="6">
        <dgm:presLayoutVars>
          <dgm:bulletEnabled val="1"/>
        </dgm:presLayoutVars>
      </dgm:prSet>
      <dgm:spPr/>
    </dgm:pt>
    <dgm:pt modelId="{32D61F21-856A-D44A-B1DD-5C2890F3CA4F}" type="pres">
      <dgm:prSet presAssocID="{AA1DA43D-90B7-F14E-A4DF-3F80B0217F9B}" presName="sibTrans" presStyleLbl="sibTrans2D1" presStyleIdx="1" presStyleCnt="6"/>
      <dgm:spPr/>
    </dgm:pt>
    <dgm:pt modelId="{90431D6A-DAE1-1740-B697-7B69C25213FE}" type="pres">
      <dgm:prSet presAssocID="{AA1DA43D-90B7-F14E-A4DF-3F80B0217F9B}" presName="connectorText" presStyleLbl="sibTrans2D1" presStyleIdx="1" presStyleCnt="6"/>
      <dgm:spPr/>
    </dgm:pt>
    <dgm:pt modelId="{B8BA4C0F-01BB-DE45-8D5E-783E301195E8}" type="pres">
      <dgm:prSet presAssocID="{7199B306-2129-C74A-9B8E-FF1D3CAD9A81}" presName="node" presStyleLbl="node1" presStyleIdx="2" presStyleCnt="6">
        <dgm:presLayoutVars>
          <dgm:bulletEnabled val="1"/>
        </dgm:presLayoutVars>
      </dgm:prSet>
      <dgm:spPr/>
    </dgm:pt>
    <dgm:pt modelId="{ACF167B0-94E6-3D4A-A4A6-EDD08A8FF5E3}" type="pres">
      <dgm:prSet presAssocID="{79ACB337-FC0C-6D41-A589-A684C592E884}" presName="sibTrans" presStyleLbl="sibTrans2D1" presStyleIdx="2" presStyleCnt="6"/>
      <dgm:spPr/>
    </dgm:pt>
    <dgm:pt modelId="{4E8EC6A2-2D75-7343-AFBA-D5C3C10E1702}" type="pres">
      <dgm:prSet presAssocID="{79ACB337-FC0C-6D41-A589-A684C592E884}" presName="connectorText" presStyleLbl="sibTrans2D1" presStyleIdx="2" presStyleCnt="6"/>
      <dgm:spPr/>
    </dgm:pt>
    <dgm:pt modelId="{B5865446-7088-D54B-8A33-2BDDD9527B31}" type="pres">
      <dgm:prSet presAssocID="{37B5E3D0-0BC7-7747-808F-58E163CC8222}" presName="node" presStyleLbl="node1" presStyleIdx="3" presStyleCnt="6">
        <dgm:presLayoutVars>
          <dgm:bulletEnabled val="1"/>
        </dgm:presLayoutVars>
      </dgm:prSet>
      <dgm:spPr/>
    </dgm:pt>
    <dgm:pt modelId="{F41887D8-BE75-A947-A7B6-8F087768E0D8}" type="pres">
      <dgm:prSet presAssocID="{C6403CFF-7608-2045-AC5B-8DA2F5CBF867}" presName="sibTrans" presStyleLbl="sibTrans2D1" presStyleIdx="3" presStyleCnt="6"/>
      <dgm:spPr/>
    </dgm:pt>
    <dgm:pt modelId="{1C74A7D6-1F11-474F-9969-F1C9A3518465}" type="pres">
      <dgm:prSet presAssocID="{C6403CFF-7608-2045-AC5B-8DA2F5CBF867}" presName="connectorText" presStyleLbl="sibTrans2D1" presStyleIdx="3" presStyleCnt="6"/>
      <dgm:spPr/>
    </dgm:pt>
    <dgm:pt modelId="{19A477EE-0A0A-814D-89B6-6E4E261DD224}" type="pres">
      <dgm:prSet presAssocID="{915C0732-1E00-A845-BE90-5AD34BCA258C}" presName="node" presStyleLbl="node1" presStyleIdx="4" presStyleCnt="6">
        <dgm:presLayoutVars>
          <dgm:bulletEnabled val="1"/>
        </dgm:presLayoutVars>
      </dgm:prSet>
      <dgm:spPr/>
    </dgm:pt>
    <dgm:pt modelId="{06B687CE-7DDD-6744-B7CD-22A939B03827}" type="pres">
      <dgm:prSet presAssocID="{FBDD4A87-3311-D04F-8349-D8E0F7C866D1}" presName="sibTrans" presStyleLbl="sibTrans2D1" presStyleIdx="4" presStyleCnt="6"/>
      <dgm:spPr/>
    </dgm:pt>
    <dgm:pt modelId="{6D71ACF1-BD7E-1942-9E60-6D20CED9EE3A}" type="pres">
      <dgm:prSet presAssocID="{FBDD4A87-3311-D04F-8349-D8E0F7C866D1}" presName="connectorText" presStyleLbl="sibTrans2D1" presStyleIdx="4" presStyleCnt="6"/>
      <dgm:spPr/>
    </dgm:pt>
    <dgm:pt modelId="{5741BE18-8548-3B42-BE89-7C4B92113331}" type="pres">
      <dgm:prSet presAssocID="{0066A02A-2F47-9D4F-82EF-604403B39345}" presName="node" presStyleLbl="node1" presStyleIdx="5" presStyleCnt="6">
        <dgm:presLayoutVars>
          <dgm:bulletEnabled val="1"/>
        </dgm:presLayoutVars>
      </dgm:prSet>
      <dgm:spPr/>
    </dgm:pt>
    <dgm:pt modelId="{F1615FA7-607A-7446-B0BF-527A5F7F9D54}" type="pres">
      <dgm:prSet presAssocID="{E3540FEF-9EB3-5C44-8DA5-DF7D81B8AA15}" presName="sibTrans" presStyleLbl="sibTrans2D1" presStyleIdx="5" presStyleCnt="6"/>
      <dgm:spPr/>
    </dgm:pt>
    <dgm:pt modelId="{13BF3EB3-01E2-694F-BE9E-4F973825743F}" type="pres">
      <dgm:prSet presAssocID="{E3540FEF-9EB3-5C44-8DA5-DF7D81B8AA15}" presName="connectorText" presStyleLbl="sibTrans2D1" presStyleIdx="5" presStyleCnt="6"/>
      <dgm:spPr/>
    </dgm:pt>
  </dgm:ptLst>
  <dgm:cxnLst>
    <dgm:cxn modelId="{DFC25F04-8F12-2F44-B7C7-B22674BCFABC}" srcId="{95102442-869A-A748-9704-8BB0595B516B}" destId="{86828749-D722-3844-96EE-DB2A5F759A8B}" srcOrd="1" destOrd="0" parTransId="{F192DFB6-3BAC-0F4A-8640-530F79B67044}" sibTransId="{AA1DA43D-90B7-F14E-A4DF-3F80B0217F9B}"/>
    <dgm:cxn modelId="{906DDD0A-CBC6-6B42-97AC-ABE6819EE93D}" type="presOf" srcId="{AA1DA43D-90B7-F14E-A4DF-3F80B0217F9B}" destId="{90431D6A-DAE1-1740-B697-7B69C25213FE}" srcOrd="1" destOrd="0" presId="urn:microsoft.com/office/officeart/2005/8/layout/cycle2"/>
    <dgm:cxn modelId="{7E19A10D-E6DA-444C-B96F-1721A0CBA326}" type="presOf" srcId="{C6403CFF-7608-2045-AC5B-8DA2F5CBF867}" destId="{F41887D8-BE75-A947-A7B6-8F087768E0D8}" srcOrd="0" destOrd="0" presId="urn:microsoft.com/office/officeart/2005/8/layout/cycle2"/>
    <dgm:cxn modelId="{44FC6B16-3465-0A4B-B601-07C4D9D45837}" type="presOf" srcId="{86828749-D722-3844-96EE-DB2A5F759A8B}" destId="{48C21194-FAF3-6C4A-98EA-0B553A8A1A7F}" srcOrd="0" destOrd="0" presId="urn:microsoft.com/office/officeart/2005/8/layout/cycle2"/>
    <dgm:cxn modelId="{00BE592D-B106-CB47-83AE-E46D0D886C10}" type="presOf" srcId="{79ACB337-FC0C-6D41-A589-A684C592E884}" destId="{4E8EC6A2-2D75-7343-AFBA-D5C3C10E1702}" srcOrd="1" destOrd="0" presId="urn:microsoft.com/office/officeart/2005/8/layout/cycle2"/>
    <dgm:cxn modelId="{DEF5A331-FCCF-924C-93BB-D8D700F2E355}" type="presOf" srcId="{E3540FEF-9EB3-5C44-8DA5-DF7D81B8AA15}" destId="{13BF3EB3-01E2-694F-BE9E-4F973825743F}" srcOrd="1" destOrd="0" presId="urn:microsoft.com/office/officeart/2005/8/layout/cycle2"/>
    <dgm:cxn modelId="{A35D0B3D-BF63-1E49-B063-220049649FE7}" srcId="{95102442-869A-A748-9704-8BB0595B516B}" destId="{0066A02A-2F47-9D4F-82EF-604403B39345}" srcOrd="5" destOrd="0" parTransId="{4AA15686-2483-B14C-9E89-B0AD9D73ABA4}" sibTransId="{E3540FEF-9EB3-5C44-8DA5-DF7D81B8AA15}"/>
    <dgm:cxn modelId="{6BD8793F-DABD-9E44-B287-E739B939AF8F}" type="presOf" srcId="{FBDD4A87-3311-D04F-8349-D8E0F7C866D1}" destId="{6D71ACF1-BD7E-1942-9E60-6D20CED9EE3A}" srcOrd="1" destOrd="0" presId="urn:microsoft.com/office/officeart/2005/8/layout/cycle2"/>
    <dgm:cxn modelId="{49C7125C-F495-E349-BDCB-CCA1A5418B8B}" srcId="{95102442-869A-A748-9704-8BB0595B516B}" destId="{915C0732-1E00-A845-BE90-5AD34BCA258C}" srcOrd="4" destOrd="0" parTransId="{0CDB3F3A-258E-6743-B8E8-FCC1CD99822D}" sibTransId="{FBDD4A87-3311-D04F-8349-D8E0F7C866D1}"/>
    <dgm:cxn modelId="{8FA92342-4487-014A-A0AE-D1D7237FE62F}" srcId="{95102442-869A-A748-9704-8BB0595B516B}" destId="{7199B306-2129-C74A-9B8E-FF1D3CAD9A81}" srcOrd="2" destOrd="0" parTransId="{2AB0AAA9-AD8A-3643-9E55-F57587AE6AC2}" sibTransId="{79ACB337-FC0C-6D41-A589-A684C592E884}"/>
    <dgm:cxn modelId="{91909A65-B251-C14B-A8E2-C2049A9E6261}" type="presOf" srcId="{0066A02A-2F47-9D4F-82EF-604403B39345}" destId="{5741BE18-8548-3B42-BE89-7C4B92113331}" srcOrd="0" destOrd="0" presId="urn:microsoft.com/office/officeart/2005/8/layout/cycle2"/>
    <dgm:cxn modelId="{B8FDD345-658E-AA44-B2F6-5244A618B9C3}" srcId="{95102442-869A-A748-9704-8BB0595B516B}" destId="{37B5E3D0-0BC7-7747-808F-58E163CC8222}" srcOrd="3" destOrd="0" parTransId="{B1925AAD-0172-8846-A50B-8E614F775208}" sibTransId="{C6403CFF-7608-2045-AC5B-8DA2F5CBF867}"/>
    <dgm:cxn modelId="{FC9FD248-E396-0A4C-9E3E-CC3ED5F8174D}" type="presOf" srcId="{B715AB65-91A3-BD42-8A6A-A1D2A590B926}" destId="{EC7586D8-3ED7-4F4E-865F-DABAED8A77CB}" srcOrd="0" destOrd="0" presId="urn:microsoft.com/office/officeart/2005/8/layout/cycle2"/>
    <dgm:cxn modelId="{E841EA69-0518-AF46-9E01-E38EED721CC9}" type="presOf" srcId="{7199B306-2129-C74A-9B8E-FF1D3CAD9A81}" destId="{B8BA4C0F-01BB-DE45-8D5E-783E301195E8}" srcOrd="0" destOrd="0" presId="urn:microsoft.com/office/officeart/2005/8/layout/cycle2"/>
    <dgm:cxn modelId="{2F243395-C0D5-854F-9778-6D8FAA5F2B74}" type="presOf" srcId="{915C0732-1E00-A845-BE90-5AD34BCA258C}" destId="{19A477EE-0A0A-814D-89B6-6E4E261DD224}" srcOrd="0" destOrd="0" presId="urn:microsoft.com/office/officeart/2005/8/layout/cycle2"/>
    <dgm:cxn modelId="{014D3E96-0B06-D547-8942-C1ACABB9C21E}" type="presOf" srcId="{FBDD4A87-3311-D04F-8349-D8E0F7C866D1}" destId="{06B687CE-7DDD-6744-B7CD-22A939B03827}" srcOrd="0" destOrd="0" presId="urn:microsoft.com/office/officeart/2005/8/layout/cycle2"/>
    <dgm:cxn modelId="{449939A0-50B1-3B41-99CC-F635B372BC9A}" type="presOf" srcId="{F989BA89-F264-D94C-8479-B70FB9193419}" destId="{1933F180-01D4-F944-ADA0-4AA1E9A1E7B0}" srcOrd="1" destOrd="0" presId="urn:microsoft.com/office/officeart/2005/8/layout/cycle2"/>
    <dgm:cxn modelId="{FB180CA6-5E3C-C441-8177-CCE92C794A54}" type="presOf" srcId="{79ACB337-FC0C-6D41-A589-A684C592E884}" destId="{ACF167B0-94E6-3D4A-A4A6-EDD08A8FF5E3}" srcOrd="0" destOrd="0" presId="urn:microsoft.com/office/officeart/2005/8/layout/cycle2"/>
    <dgm:cxn modelId="{EF3E07B7-492B-4648-A8B1-3BE7970D8734}" type="presOf" srcId="{95102442-869A-A748-9704-8BB0595B516B}" destId="{C7931E0B-55E5-6442-8D0D-1526C045F628}" srcOrd="0" destOrd="0" presId="urn:microsoft.com/office/officeart/2005/8/layout/cycle2"/>
    <dgm:cxn modelId="{B10A1ABC-A5A8-494A-87EE-356D44A41745}" type="presOf" srcId="{F989BA89-F264-D94C-8479-B70FB9193419}" destId="{CBC86DB7-5BFC-D84B-9652-86089A66C44C}" srcOrd="0" destOrd="0" presId="urn:microsoft.com/office/officeart/2005/8/layout/cycle2"/>
    <dgm:cxn modelId="{11931ABF-6B64-D24E-AF82-FF74C872B175}" type="presOf" srcId="{C6403CFF-7608-2045-AC5B-8DA2F5CBF867}" destId="{1C74A7D6-1F11-474F-9969-F1C9A3518465}" srcOrd="1" destOrd="0" presId="urn:microsoft.com/office/officeart/2005/8/layout/cycle2"/>
    <dgm:cxn modelId="{CCCD03C4-C69C-4E47-A604-FFBA2EE07C43}" type="presOf" srcId="{37B5E3D0-0BC7-7747-808F-58E163CC8222}" destId="{B5865446-7088-D54B-8A33-2BDDD9527B31}" srcOrd="0" destOrd="0" presId="urn:microsoft.com/office/officeart/2005/8/layout/cycle2"/>
    <dgm:cxn modelId="{6FA186C4-8169-8645-B081-15E9A72679DB}" srcId="{95102442-869A-A748-9704-8BB0595B516B}" destId="{B715AB65-91A3-BD42-8A6A-A1D2A590B926}" srcOrd="0" destOrd="0" parTransId="{D70981B4-D8F7-F04F-B6DE-2B4B47F8E5CF}" sibTransId="{F989BA89-F264-D94C-8479-B70FB9193419}"/>
    <dgm:cxn modelId="{CD39B5D3-2804-BB46-A570-A25C21932D55}" type="presOf" srcId="{E3540FEF-9EB3-5C44-8DA5-DF7D81B8AA15}" destId="{F1615FA7-607A-7446-B0BF-527A5F7F9D54}" srcOrd="0" destOrd="0" presId="urn:microsoft.com/office/officeart/2005/8/layout/cycle2"/>
    <dgm:cxn modelId="{DB3F69D4-FB53-1347-A985-34F1967B20A0}" type="presOf" srcId="{AA1DA43D-90B7-F14E-A4DF-3F80B0217F9B}" destId="{32D61F21-856A-D44A-B1DD-5C2890F3CA4F}" srcOrd="0" destOrd="0" presId="urn:microsoft.com/office/officeart/2005/8/layout/cycle2"/>
    <dgm:cxn modelId="{1B5C370B-9BCE-014C-8630-87CA12F80CEE}" type="presParOf" srcId="{C7931E0B-55E5-6442-8D0D-1526C045F628}" destId="{EC7586D8-3ED7-4F4E-865F-DABAED8A77CB}" srcOrd="0" destOrd="0" presId="urn:microsoft.com/office/officeart/2005/8/layout/cycle2"/>
    <dgm:cxn modelId="{B845E904-A1B9-DA43-B8C6-152888EB005F}" type="presParOf" srcId="{C7931E0B-55E5-6442-8D0D-1526C045F628}" destId="{CBC86DB7-5BFC-D84B-9652-86089A66C44C}" srcOrd="1" destOrd="0" presId="urn:microsoft.com/office/officeart/2005/8/layout/cycle2"/>
    <dgm:cxn modelId="{21209B27-FF66-4841-A58A-EF59C6315D18}" type="presParOf" srcId="{CBC86DB7-5BFC-D84B-9652-86089A66C44C}" destId="{1933F180-01D4-F944-ADA0-4AA1E9A1E7B0}" srcOrd="0" destOrd="0" presId="urn:microsoft.com/office/officeart/2005/8/layout/cycle2"/>
    <dgm:cxn modelId="{0192D4AA-F80A-1944-AAD6-4D8B242F1C19}" type="presParOf" srcId="{C7931E0B-55E5-6442-8D0D-1526C045F628}" destId="{48C21194-FAF3-6C4A-98EA-0B553A8A1A7F}" srcOrd="2" destOrd="0" presId="urn:microsoft.com/office/officeart/2005/8/layout/cycle2"/>
    <dgm:cxn modelId="{C58E7C86-D3F3-BD4C-B60A-FAF4062CED40}" type="presParOf" srcId="{C7931E0B-55E5-6442-8D0D-1526C045F628}" destId="{32D61F21-856A-D44A-B1DD-5C2890F3CA4F}" srcOrd="3" destOrd="0" presId="urn:microsoft.com/office/officeart/2005/8/layout/cycle2"/>
    <dgm:cxn modelId="{9BB9C8B5-E594-AF47-92A5-DA86F1889FD2}" type="presParOf" srcId="{32D61F21-856A-D44A-B1DD-5C2890F3CA4F}" destId="{90431D6A-DAE1-1740-B697-7B69C25213FE}" srcOrd="0" destOrd="0" presId="urn:microsoft.com/office/officeart/2005/8/layout/cycle2"/>
    <dgm:cxn modelId="{0F7FB816-23EE-214A-ACB7-EB0013BFF322}" type="presParOf" srcId="{C7931E0B-55E5-6442-8D0D-1526C045F628}" destId="{B8BA4C0F-01BB-DE45-8D5E-783E301195E8}" srcOrd="4" destOrd="0" presId="urn:microsoft.com/office/officeart/2005/8/layout/cycle2"/>
    <dgm:cxn modelId="{4D812F37-5299-114F-964A-04F7E2A8ED3B}" type="presParOf" srcId="{C7931E0B-55E5-6442-8D0D-1526C045F628}" destId="{ACF167B0-94E6-3D4A-A4A6-EDD08A8FF5E3}" srcOrd="5" destOrd="0" presId="urn:microsoft.com/office/officeart/2005/8/layout/cycle2"/>
    <dgm:cxn modelId="{00E08068-1028-8A41-BE17-93B5585FF272}" type="presParOf" srcId="{ACF167B0-94E6-3D4A-A4A6-EDD08A8FF5E3}" destId="{4E8EC6A2-2D75-7343-AFBA-D5C3C10E1702}" srcOrd="0" destOrd="0" presId="urn:microsoft.com/office/officeart/2005/8/layout/cycle2"/>
    <dgm:cxn modelId="{D2860A6C-3338-F24E-AFF3-AB246DB66823}" type="presParOf" srcId="{C7931E0B-55E5-6442-8D0D-1526C045F628}" destId="{B5865446-7088-D54B-8A33-2BDDD9527B31}" srcOrd="6" destOrd="0" presId="urn:microsoft.com/office/officeart/2005/8/layout/cycle2"/>
    <dgm:cxn modelId="{2A0EFBD1-1692-1F41-B743-DE4329508382}" type="presParOf" srcId="{C7931E0B-55E5-6442-8D0D-1526C045F628}" destId="{F41887D8-BE75-A947-A7B6-8F087768E0D8}" srcOrd="7" destOrd="0" presId="urn:microsoft.com/office/officeart/2005/8/layout/cycle2"/>
    <dgm:cxn modelId="{278540BE-968D-2945-AB34-FD060BD7B6E8}" type="presParOf" srcId="{F41887D8-BE75-A947-A7B6-8F087768E0D8}" destId="{1C74A7D6-1F11-474F-9969-F1C9A3518465}" srcOrd="0" destOrd="0" presId="urn:microsoft.com/office/officeart/2005/8/layout/cycle2"/>
    <dgm:cxn modelId="{58CBACDE-3810-6144-A766-4246664B4AF6}" type="presParOf" srcId="{C7931E0B-55E5-6442-8D0D-1526C045F628}" destId="{19A477EE-0A0A-814D-89B6-6E4E261DD224}" srcOrd="8" destOrd="0" presId="urn:microsoft.com/office/officeart/2005/8/layout/cycle2"/>
    <dgm:cxn modelId="{D0CA1CC1-1368-DB4B-8487-F4AB2A79B6FD}" type="presParOf" srcId="{C7931E0B-55E5-6442-8D0D-1526C045F628}" destId="{06B687CE-7DDD-6744-B7CD-22A939B03827}" srcOrd="9" destOrd="0" presId="urn:microsoft.com/office/officeart/2005/8/layout/cycle2"/>
    <dgm:cxn modelId="{3AD102A7-E43C-DB4C-ABAB-02CB880C284C}" type="presParOf" srcId="{06B687CE-7DDD-6744-B7CD-22A939B03827}" destId="{6D71ACF1-BD7E-1942-9E60-6D20CED9EE3A}" srcOrd="0" destOrd="0" presId="urn:microsoft.com/office/officeart/2005/8/layout/cycle2"/>
    <dgm:cxn modelId="{9AE1CA29-627F-C44F-82E6-6B24ADC0F4D1}" type="presParOf" srcId="{C7931E0B-55E5-6442-8D0D-1526C045F628}" destId="{5741BE18-8548-3B42-BE89-7C4B92113331}" srcOrd="10" destOrd="0" presId="urn:microsoft.com/office/officeart/2005/8/layout/cycle2"/>
    <dgm:cxn modelId="{DBD1C539-ACF4-484A-90C0-F79C7C04FFB9}" type="presParOf" srcId="{C7931E0B-55E5-6442-8D0D-1526C045F628}" destId="{F1615FA7-607A-7446-B0BF-527A5F7F9D54}" srcOrd="11" destOrd="0" presId="urn:microsoft.com/office/officeart/2005/8/layout/cycle2"/>
    <dgm:cxn modelId="{FD455025-64AE-1C47-BA70-4688D7A29787}" type="presParOf" srcId="{F1615FA7-607A-7446-B0BF-527A5F7F9D54}" destId="{13BF3EB3-01E2-694F-BE9E-4F973825743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89CD8F-3866-D142-83D1-111DEF14AA7B}" type="doc">
      <dgm:prSet loTypeId="urn:microsoft.com/office/officeart/2008/layout/RadialCluster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55D81DF-8B57-8949-8EF0-F8C9CF371AA8}">
      <dgm:prSet/>
      <dgm:spPr/>
      <dgm:t>
        <a:bodyPr/>
        <a:lstStyle/>
        <a:p>
          <a:pPr rtl="0"/>
          <a:r>
            <a:rPr lang="en-US" b="1" dirty="0">
              <a:solidFill>
                <a:schemeClr val="bg1"/>
              </a:solidFill>
            </a:rPr>
            <a:t>Clues to the Presence of a Potential Dermatologic Emergency</a:t>
          </a:r>
        </a:p>
      </dgm:t>
    </dgm:pt>
    <dgm:pt modelId="{442A3A61-F8CB-DE4C-9D8E-72A38BFD3230}" type="parTrans" cxnId="{B503B87A-9BDC-1845-ABE0-649EDA52002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BE71047-0609-9642-A45C-FC2E7E26D09A}" type="sibTrans" cxnId="{B503B87A-9BDC-1845-ABE0-649EDA52002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6B49035-A5F0-8B45-8CB5-38AF7AB62429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1- Fever and rash</a:t>
          </a:r>
        </a:p>
      </dgm:t>
    </dgm:pt>
    <dgm:pt modelId="{37124653-0BFB-4841-8E3D-D9A5EE97EC3A}" type="parTrans" cxnId="{19134210-9B39-D743-97D2-75D6970C1F5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F3E5735C-541F-3A4C-A4EE-48D132162817}" type="sibTrans" cxnId="{19134210-9B39-D743-97D2-75D6970C1F5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10ED2AB-2D8D-8A4E-B7D7-081D66A7B082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2- Fever and blisters or denuding skin </a:t>
          </a:r>
        </a:p>
      </dgm:t>
    </dgm:pt>
    <dgm:pt modelId="{9F53FF8E-2D5F-C141-9C17-F3A5EBCE300F}" type="parTrans" cxnId="{192D87B2-D486-144F-95F5-E8D18483EE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8E1DE66-E42B-DF42-8DC7-608A21994BEF}" type="sibTrans" cxnId="{192D87B2-D486-144F-95F5-E8D18483EEE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8FA5E5F-A72D-8D40-9315-D0A433509F19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3- Rash in immunocompromised</a:t>
          </a:r>
        </a:p>
      </dgm:t>
    </dgm:pt>
    <dgm:pt modelId="{A1CB0B38-5FC7-7949-8DF3-F5237F2564CA}" type="parTrans" cxnId="{6095E93C-5B2C-714B-9DDA-D7B6ADE6D48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85DD877-1A44-474E-9C26-858D7B7BF42D}" type="sibTrans" cxnId="{6095E93C-5B2C-714B-9DDA-D7B6ADE6D488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5F95AE2-5C40-AB47-AAB7-7CB8A90C9710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4- Palpable purpura</a:t>
          </a:r>
        </a:p>
      </dgm:t>
    </dgm:pt>
    <dgm:pt modelId="{25FE013D-A4CA-7440-8F68-3A7DFA3BE6BB}" type="parTrans" cxnId="{7F47A3CF-C565-6748-8425-60C0D24D864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B5DA9F2-9B61-1B4E-982C-1D3BCAB13B60}" type="sibTrans" cxnId="{7F47A3CF-C565-6748-8425-60C0D24D8644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B563629-4E98-B64C-A324-7C4083D45085}">
      <dgm:prSet/>
      <dgm:spPr/>
      <dgm:t>
        <a:bodyPr/>
        <a:lstStyle/>
        <a:p>
          <a:pPr rtl="0"/>
          <a:r>
            <a:rPr lang="en-US" dirty="0">
              <a:solidFill>
                <a:schemeClr val="bg1"/>
              </a:solidFill>
            </a:rPr>
            <a:t>5- Full body redness</a:t>
          </a:r>
        </a:p>
      </dgm:t>
    </dgm:pt>
    <dgm:pt modelId="{1A346F02-065A-9B46-B9B0-25E52F01CE49}" type="parTrans" cxnId="{B8B0BF84-DACD-5A4D-91A0-8D0781582F8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27A8F55-9F8B-3A46-9C12-E94E95BF45B8}" type="sibTrans" cxnId="{B8B0BF84-DACD-5A4D-91A0-8D0781582F8E}">
      <dgm:prSet/>
      <dgm:spPr/>
      <dgm:t>
        <a:bodyPr/>
        <a:lstStyle/>
        <a:p>
          <a:pPr rtl="0"/>
          <a:endParaRPr lang="en-US">
            <a:solidFill>
              <a:schemeClr val="bg1"/>
            </a:solidFill>
          </a:endParaRPr>
        </a:p>
      </dgm:t>
    </dgm:pt>
    <dgm:pt modelId="{A7A31154-11C4-D94A-8269-B0AE92A32378}" type="pres">
      <dgm:prSet presAssocID="{8B89CD8F-3866-D142-83D1-111DEF14AA7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0A01C315-5EF9-7042-AE59-18D5D2F5D227}" type="pres">
      <dgm:prSet presAssocID="{D55D81DF-8B57-8949-8EF0-F8C9CF371AA8}" presName="singleCycle" presStyleCnt="0"/>
      <dgm:spPr/>
    </dgm:pt>
    <dgm:pt modelId="{10734325-ADD5-2449-A4A0-7FC6E570434D}" type="pres">
      <dgm:prSet presAssocID="{D55D81DF-8B57-8949-8EF0-F8C9CF371AA8}" presName="singleCenter" presStyleLbl="node1" presStyleIdx="0" presStyleCnt="6">
        <dgm:presLayoutVars>
          <dgm:chMax val="7"/>
          <dgm:chPref val="7"/>
        </dgm:presLayoutVars>
      </dgm:prSet>
      <dgm:spPr/>
    </dgm:pt>
    <dgm:pt modelId="{8961EC5D-2F9E-BC4B-B8AB-538F4CD568FE}" type="pres">
      <dgm:prSet presAssocID="{37124653-0BFB-4841-8E3D-D9A5EE97EC3A}" presName="Name56" presStyleLbl="parChTrans1D2" presStyleIdx="0" presStyleCnt="5"/>
      <dgm:spPr/>
    </dgm:pt>
    <dgm:pt modelId="{DD100D93-6D37-D845-88BD-03A52F140179}" type="pres">
      <dgm:prSet presAssocID="{46B49035-A5F0-8B45-8CB5-38AF7AB62429}" presName="text0" presStyleLbl="node1" presStyleIdx="1" presStyleCnt="6" custScaleX="163871">
        <dgm:presLayoutVars>
          <dgm:bulletEnabled val="1"/>
        </dgm:presLayoutVars>
      </dgm:prSet>
      <dgm:spPr/>
    </dgm:pt>
    <dgm:pt modelId="{A91DF58F-C230-2747-A212-6A0A2F450EB1}" type="pres">
      <dgm:prSet presAssocID="{9F53FF8E-2D5F-C141-9C17-F3A5EBCE300F}" presName="Name56" presStyleLbl="parChTrans1D2" presStyleIdx="1" presStyleCnt="5"/>
      <dgm:spPr/>
    </dgm:pt>
    <dgm:pt modelId="{1ADF4287-0378-5E47-AB77-EB134C59E25C}" type="pres">
      <dgm:prSet presAssocID="{710ED2AB-2D8D-8A4E-B7D7-081D66A7B082}" presName="text0" presStyleLbl="node1" presStyleIdx="2" presStyleCnt="6" custScaleX="183114">
        <dgm:presLayoutVars>
          <dgm:bulletEnabled val="1"/>
        </dgm:presLayoutVars>
      </dgm:prSet>
      <dgm:spPr/>
    </dgm:pt>
    <dgm:pt modelId="{874EF8B2-3A3E-7D48-8866-CF802628174A}" type="pres">
      <dgm:prSet presAssocID="{A1CB0B38-5FC7-7949-8DF3-F5237F2564CA}" presName="Name56" presStyleLbl="parChTrans1D2" presStyleIdx="2" presStyleCnt="5"/>
      <dgm:spPr/>
    </dgm:pt>
    <dgm:pt modelId="{5E72AFBF-44E0-AE46-ACD0-90794D5B78F9}" type="pres">
      <dgm:prSet presAssocID="{08FA5E5F-A72D-8D40-9315-D0A433509F19}" presName="text0" presStyleLbl="node1" presStyleIdx="3" presStyleCnt="6" custScaleX="266993">
        <dgm:presLayoutVars>
          <dgm:bulletEnabled val="1"/>
        </dgm:presLayoutVars>
      </dgm:prSet>
      <dgm:spPr/>
    </dgm:pt>
    <dgm:pt modelId="{EEA96BD9-B8EE-414B-B2B0-FC4657753976}" type="pres">
      <dgm:prSet presAssocID="{25FE013D-A4CA-7440-8F68-3A7DFA3BE6BB}" presName="Name56" presStyleLbl="parChTrans1D2" presStyleIdx="3" presStyleCnt="5"/>
      <dgm:spPr/>
    </dgm:pt>
    <dgm:pt modelId="{2C80DAB3-1C34-414E-B098-6A501409BDEC}" type="pres">
      <dgm:prSet presAssocID="{45F95AE2-5C40-AB47-AAB7-7CB8A90C9710}" presName="text0" presStyleLbl="node1" presStyleIdx="4" presStyleCnt="6" custScaleX="184009">
        <dgm:presLayoutVars>
          <dgm:bulletEnabled val="1"/>
        </dgm:presLayoutVars>
      </dgm:prSet>
      <dgm:spPr/>
    </dgm:pt>
    <dgm:pt modelId="{48F61142-575E-4F43-A420-D644599BD783}" type="pres">
      <dgm:prSet presAssocID="{1A346F02-065A-9B46-B9B0-25E52F01CE49}" presName="Name56" presStyleLbl="parChTrans1D2" presStyleIdx="4" presStyleCnt="5"/>
      <dgm:spPr/>
    </dgm:pt>
    <dgm:pt modelId="{CFC7CDA4-64A7-1C48-B696-0B50CB53E9DF}" type="pres">
      <dgm:prSet presAssocID="{5B563629-4E98-B64C-A324-7C4083D45085}" presName="text0" presStyleLbl="node1" presStyleIdx="5" presStyleCnt="6" custScaleX="149030">
        <dgm:presLayoutVars>
          <dgm:bulletEnabled val="1"/>
        </dgm:presLayoutVars>
      </dgm:prSet>
      <dgm:spPr/>
    </dgm:pt>
  </dgm:ptLst>
  <dgm:cxnLst>
    <dgm:cxn modelId="{19134210-9B39-D743-97D2-75D6970C1F5B}" srcId="{D55D81DF-8B57-8949-8EF0-F8C9CF371AA8}" destId="{46B49035-A5F0-8B45-8CB5-38AF7AB62429}" srcOrd="0" destOrd="0" parTransId="{37124653-0BFB-4841-8E3D-D9A5EE97EC3A}" sibTransId="{F3E5735C-541F-3A4C-A4EE-48D132162817}"/>
    <dgm:cxn modelId="{D5602D12-A5ED-0247-8587-F4D918CA0809}" type="presOf" srcId="{5B563629-4E98-B64C-A324-7C4083D45085}" destId="{CFC7CDA4-64A7-1C48-B696-0B50CB53E9DF}" srcOrd="0" destOrd="0" presId="urn:microsoft.com/office/officeart/2008/layout/RadialCluster"/>
    <dgm:cxn modelId="{64097F1D-703F-344D-8CBF-C787E7C35F81}" type="presOf" srcId="{37124653-0BFB-4841-8E3D-D9A5EE97EC3A}" destId="{8961EC5D-2F9E-BC4B-B8AB-538F4CD568FE}" srcOrd="0" destOrd="0" presId="urn:microsoft.com/office/officeart/2008/layout/RadialCluster"/>
    <dgm:cxn modelId="{0813A824-0F69-2B48-BD1E-43B2C940A58F}" type="presOf" srcId="{1A346F02-065A-9B46-B9B0-25E52F01CE49}" destId="{48F61142-575E-4F43-A420-D644599BD783}" srcOrd="0" destOrd="0" presId="urn:microsoft.com/office/officeart/2008/layout/RadialCluster"/>
    <dgm:cxn modelId="{0B63D02B-1F73-9740-9EEF-04B2474E3015}" type="presOf" srcId="{25FE013D-A4CA-7440-8F68-3A7DFA3BE6BB}" destId="{EEA96BD9-B8EE-414B-B2B0-FC4657753976}" srcOrd="0" destOrd="0" presId="urn:microsoft.com/office/officeart/2008/layout/RadialCluster"/>
    <dgm:cxn modelId="{6095E93C-5B2C-714B-9DDA-D7B6ADE6D488}" srcId="{D55D81DF-8B57-8949-8EF0-F8C9CF371AA8}" destId="{08FA5E5F-A72D-8D40-9315-D0A433509F19}" srcOrd="2" destOrd="0" parTransId="{A1CB0B38-5FC7-7949-8DF3-F5237F2564CA}" sibTransId="{A85DD877-1A44-474E-9C26-858D7B7BF42D}"/>
    <dgm:cxn modelId="{EFFB7377-A6DD-A443-8FB5-19233F7C85A7}" type="presOf" srcId="{08FA5E5F-A72D-8D40-9315-D0A433509F19}" destId="{5E72AFBF-44E0-AE46-ACD0-90794D5B78F9}" srcOrd="0" destOrd="0" presId="urn:microsoft.com/office/officeart/2008/layout/RadialCluster"/>
    <dgm:cxn modelId="{B503B87A-9BDC-1845-ABE0-649EDA52002B}" srcId="{8B89CD8F-3866-D142-83D1-111DEF14AA7B}" destId="{D55D81DF-8B57-8949-8EF0-F8C9CF371AA8}" srcOrd="0" destOrd="0" parTransId="{442A3A61-F8CB-DE4C-9D8E-72A38BFD3230}" sibTransId="{9BE71047-0609-9642-A45C-FC2E7E26D09A}"/>
    <dgm:cxn modelId="{D0D28A83-F9CA-B447-BE98-A07DDD515ED1}" type="presOf" srcId="{9F53FF8E-2D5F-C141-9C17-F3A5EBCE300F}" destId="{A91DF58F-C230-2747-A212-6A0A2F450EB1}" srcOrd="0" destOrd="0" presId="urn:microsoft.com/office/officeart/2008/layout/RadialCluster"/>
    <dgm:cxn modelId="{B8B0BF84-DACD-5A4D-91A0-8D0781582F8E}" srcId="{D55D81DF-8B57-8949-8EF0-F8C9CF371AA8}" destId="{5B563629-4E98-B64C-A324-7C4083D45085}" srcOrd="4" destOrd="0" parTransId="{1A346F02-065A-9B46-B9B0-25E52F01CE49}" sibTransId="{127A8F55-9F8B-3A46-9C12-E94E95BF45B8}"/>
    <dgm:cxn modelId="{4C1B5E99-AFCE-E04D-8DB2-D4F56FE50ED6}" type="presOf" srcId="{8B89CD8F-3866-D142-83D1-111DEF14AA7B}" destId="{A7A31154-11C4-D94A-8269-B0AE92A32378}" srcOrd="0" destOrd="0" presId="urn:microsoft.com/office/officeart/2008/layout/RadialCluster"/>
    <dgm:cxn modelId="{F154C69F-C903-1143-8D6D-93AF5661513C}" type="presOf" srcId="{A1CB0B38-5FC7-7949-8DF3-F5237F2564CA}" destId="{874EF8B2-3A3E-7D48-8866-CF802628174A}" srcOrd="0" destOrd="0" presId="urn:microsoft.com/office/officeart/2008/layout/RadialCluster"/>
    <dgm:cxn modelId="{192D87B2-D486-144F-95F5-E8D18483EEE4}" srcId="{D55D81DF-8B57-8949-8EF0-F8C9CF371AA8}" destId="{710ED2AB-2D8D-8A4E-B7D7-081D66A7B082}" srcOrd="1" destOrd="0" parTransId="{9F53FF8E-2D5F-C141-9C17-F3A5EBCE300F}" sibTransId="{68E1DE66-E42B-DF42-8DC7-608A21994BEF}"/>
    <dgm:cxn modelId="{7F47A3CF-C565-6748-8425-60C0D24D8644}" srcId="{D55D81DF-8B57-8949-8EF0-F8C9CF371AA8}" destId="{45F95AE2-5C40-AB47-AAB7-7CB8A90C9710}" srcOrd="3" destOrd="0" parTransId="{25FE013D-A4CA-7440-8F68-3A7DFA3BE6BB}" sibTransId="{7B5DA9F2-9B61-1B4E-982C-1D3BCAB13B60}"/>
    <dgm:cxn modelId="{CAE80ED3-4DF3-6D4F-8A05-308EEC8F89DA}" type="presOf" srcId="{D55D81DF-8B57-8949-8EF0-F8C9CF371AA8}" destId="{10734325-ADD5-2449-A4A0-7FC6E570434D}" srcOrd="0" destOrd="0" presId="urn:microsoft.com/office/officeart/2008/layout/RadialCluster"/>
    <dgm:cxn modelId="{0089CFE2-2161-D842-ACBF-C608D64F7059}" type="presOf" srcId="{46B49035-A5F0-8B45-8CB5-38AF7AB62429}" destId="{DD100D93-6D37-D845-88BD-03A52F140179}" srcOrd="0" destOrd="0" presId="urn:microsoft.com/office/officeart/2008/layout/RadialCluster"/>
    <dgm:cxn modelId="{157C23E5-FF8C-0D44-9F50-66D307F2DE4B}" type="presOf" srcId="{45F95AE2-5C40-AB47-AAB7-7CB8A90C9710}" destId="{2C80DAB3-1C34-414E-B098-6A501409BDEC}" srcOrd="0" destOrd="0" presId="urn:microsoft.com/office/officeart/2008/layout/RadialCluster"/>
    <dgm:cxn modelId="{5AB55AED-FE53-0B48-8A68-91719DE16573}" type="presOf" srcId="{710ED2AB-2D8D-8A4E-B7D7-081D66A7B082}" destId="{1ADF4287-0378-5E47-AB77-EB134C59E25C}" srcOrd="0" destOrd="0" presId="urn:microsoft.com/office/officeart/2008/layout/RadialCluster"/>
    <dgm:cxn modelId="{8184F78D-2602-C64D-B94E-47EC395B04DF}" type="presParOf" srcId="{A7A31154-11C4-D94A-8269-B0AE92A32378}" destId="{0A01C315-5EF9-7042-AE59-18D5D2F5D227}" srcOrd="0" destOrd="0" presId="urn:microsoft.com/office/officeart/2008/layout/RadialCluster"/>
    <dgm:cxn modelId="{CB8D0C23-C112-5F40-9E2C-0C75A8DE830F}" type="presParOf" srcId="{0A01C315-5EF9-7042-AE59-18D5D2F5D227}" destId="{10734325-ADD5-2449-A4A0-7FC6E570434D}" srcOrd="0" destOrd="0" presId="urn:microsoft.com/office/officeart/2008/layout/RadialCluster"/>
    <dgm:cxn modelId="{60919032-3497-5248-A71E-963C098C0792}" type="presParOf" srcId="{0A01C315-5EF9-7042-AE59-18D5D2F5D227}" destId="{8961EC5D-2F9E-BC4B-B8AB-538F4CD568FE}" srcOrd="1" destOrd="0" presId="urn:microsoft.com/office/officeart/2008/layout/RadialCluster"/>
    <dgm:cxn modelId="{F98E15B8-A3B2-894B-B07A-9E738E6FF77D}" type="presParOf" srcId="{0A01C315-5EF9-7042-AE59-18D5D2F5D227}" destId="{DD100D93-6D37-D845-88BD-03A52F140179}" srcOrd="2" destOrd="0" presId="urn:microsoft.com/office/officeart/2008/layout/RadialCluster"/>
    <dgm:cxn modelId="{5D71115C-51B2-A64E-BA7B-F89027AE95F9}" type="presParOf" srcId="{0A01C315-5EF9-7042-AE59-18D5D2F5D227}" destId="{A91DF58F-C230-2747-A212-6A0A2F450EB1}" srcOrd="3" destOrd="0" presId="urn:microsoft.com/office/officeart/2008/layout/RadialCluster"/>
    <dgm:cxn modelId="{6B10D7D2-625B-DA42-A674-5552107AA1A6}" type="presParOf" srcId="{0A01C315-5EF9-7042-AE59-18D5D2F5D227}" destId="{1ADF4287-0378-5E47-AB77-EB134C59E25C}" srcOrd="4" destOrd="0" presId="urn:microsoft.com/office/officeart/2008/layout/RadialCluster"/>
    <dgm:cxn modelId="{D21B0359-1FF3-F040-9351-6036731134B5}" type="presParOf" srcId="{0A01C315-5EF9-7042-AE59-18D5D2F5D227}" destId="{874EF8B2-3A3E-7D48-8866-CF802628174A}" srcOrd="5" destOrd="0" presId="urn:microsoft.com/office/officeart/2008/layout/RadialCluster"/>
    <dgm:cxn modelId="{918F6ED1-6C82-544A-AD77-39EC56B60849}" type="presParOf" srcId="{0A01C315-5EF9-7042-AE59-18D5D2F5D227}" destId="{5E72AFBF-44E0-AE46-ACD0-90794D5B78F9}" srcOrd="6" destOrd="0" presId="urn:microsoft.com/office/officeart/2008/layout/RadialCluster"/>
    <dgm:cxn modelId="{AB0F7C54-7F2B-D649-A0FD-9D6812A1930E}" type="presParOf" srcId="{0A01C315-5EF9-7042-AE59-18D5D2F5D227}" destId="{EEA96BD9-B8EE-414B-B2B0-FC4657753976}" srcOrd="7" destOrd="0" presId="urn:microsoft.com/office/officeart/2008/layout/RadialCluster"/>
    <dgm:cxn modelId="{7AC6A451-B066-FD42-A2F6-BF6D782A6BA9}" type="presParOf" srcId="{0A01C315-5EF9-7042-AE59-18D5D2F5D227}" destId="{2C80DAB3-1C34-414E-B098-6A501409BDEC}" srcOrd="8" destOrd="0" presId="urn:microsoft.com/office/officeart/2008/layout/RadialCluster"/>
    <dgm:cxn modelId="{B3E345A3-1C9E-6F42-B3B7-5689EE88FBEB}" type="presParOf" srcId="{0A01C315-5EF9-7042-AE59-18D5D2F5D227}" destId="{48F61142-575E-4F43-A420-D644599BD783}" srcOrd="9" destOrd="0" presId="urn:microsoft.com/office/officeart/2008/layout/RadialCluster"/>
    <dgm:cxn modelId="{1D96BE64-EE81-9148-B671-F144DA5BA4F1}" type="presParOf" srcId="{0A01C315-5EF9-7042-AE59-18D5D2F5D227}" destId="{CFC7CDA4-64A7-1C48-B696-0B50CB53E9DF}" srcOrd="10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72DBD4-8FC1-BF48-B0F4-54293F08A6E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4EEDA01-C398-5E4A-B1A0-2AA6D49B1073}">
      <dgm:prSet/>
      <dgm:spPr/>
      <dgm:t>
        <a:bodyPr/>
        <a:lstStyle/>
        <a:p>
          <a:pPr rtl="0"/>
          <a:r>
            <a:rPr lang="en-US" dirty="0"/>
            <a:t>Is a failure of skin functions mainly due de novo skin disease.</a:t>
          </a:r>
        </a:p>
      </dgm:t>
    </dgm:pt>
    <dgm:pt modelId="{77C68810-910F-C243-A4E2-3994FC473D41}" type="parTrans" cxnId="{71C88877-214C-084C-A57F-02D34762DCF1}">
      <dgm:prSet/>
      <dgm:spPr/>
      <dgm:t>
        <a:bodyPr/>
        <a:lstStyle/>
        <a:p>
          <a:endParaRPr lang="en-US"/>
        </a:p>
      </dgm:t>
    </dgm:pt>
    <dgm:pt modelId="{ED7E3A3C-CBF4-E449-810F-C66529E899A3}" type="sibTrans" cxnId="{71C88877-214C-084C-A57F-02D34762DCF1}">
      <dgm:prSet/>
      <dgm:spPr/>
      <dgm:t>
        <a:bodyPr/>
        <a:lstStyle/>
        <a:p>
          <a:pPr rtl="0"/>
          <a:endParaRPr lang="en-US"/>
        </a:p>
      </dgm:t>
    </dgm:pt>
    <dgm:pt modelId="{AB5F0452-CA46-6245-94DE-2D7503A59888}" type="pres">
      <dgm:prSet presAssocID="{A272DBD4-8FC1-BF48-B0F4-54293F08A6EA}" presName="linear" presStyleCnt="0">
        <dgm:presLayoutVars>
          <dgm:animLvl val="lvl"/>
          <dgm:resizeHandles val="exact"/>
        </dgm:presLayoutVars>
      </dgm:prSet>
      <dgm:spPr/>
    </dgm:pt>
    <dgm:pt modelId="{4D78DE00-615D-9F49-8104-169A918A0F14}" type="pres">
      <dgm:prSet presAssocID="{84EEDA01-C398-5E4A-B1A0-2AA6D49B1073}" presName="parentText" presStyleLbl="node1" presStyleIdx="0" presStyleCnt="1" custScaleY="126623">
        <dgm:presLayoutVars>
          <dgm:chMax val="0"/>
          <dgm:bulletEnabled val="1"/>
        </dgm:presLayoutVars>
      </dgm:prSet>
      <dgm:spPr/>
    </dgm:pt>
  </dgm:ptLst>
  <dgm:cxnLst>
    <dgm:cxn modelId="{65F4C841-66C1-AE40-8EA7-3296B478B5E2}" type="presOf" srcId="{84EEDA01-C398-5E4A-B1A0-2AA6D49B1073}" destId="{4D78DE00-615D-9F49-8104-169A918A0F14}" srcOrd="0" destOrd="0" presId="urn:microsoft.com/office/officeart/2005/8/layout/vList2"/>
    <dgm:cxn modelId="{71C88877-214C-084C-A57F-02D34762DCF1}" srcId="{A272DBD4-8FC1-BF48-B0F4-54293F08A6EA}" destId="{84EEDA01-C398-5E4A-B1A0-2AA6D49B1073}" srcOrd="0" destOrd="0" parTransId="{77C68810-910F-C243-A4E2-3994FC473D41}" sibTransId="{ED7E3A3C-CBF4-E449-810F-C66529E899A3}"/>
    <dgm:cxn modelId="{D8ED5E7B-CE8F-6949-95C3-7ED372D56C32}" type="presOf" srcId="{A272DBD4-8FC1-BF48-B0F4-54293F08A6EA}" destId="{AB5F0452-CA46-6245-94DE-2D7503A59888}" srcOrd="0" destOrd="0" presId="urn:microsoft.com/office/officeart/2005/8/layout/vList2"/>
    <dgm:cxn modelId="{B873B974-69EE-184C-B3A9-9E6747DF884D}" type="presParOf" srcId="{AB5F0452-CA46-6245-94DE-2D7503A59888}" destId="{4D78DE00-615D-9F49-8104-169A918A0F1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F10E6D-21AD-794A-8354-CA243D5947E4}" type="doc">
      <dgm:prSet loTypeId="urn:microsoft.com/office/officeart/2005/8/layout/orgChart1" loCatId="hierarchy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179B529-0113-0941-B692-FCACFC71E602}">
      <dgm:prSet/>
      <dgm:spPr/>
      <dgm:t>
        <a:bodyPr/>
        <a:lstStyle/>
        <a:p>
          <a:pPr rtl="0"/>
          <a:r>
            <a:rPr lang="en-US" dirty="0"/>
            <a:t>Causes of acute skin failure </a:t>
          </a:r>
        </a:p>
      </dgm:t>
    </dgm:pt>
    <dgm:pt modelId="{733B32B5-4CB8-3B46-82E3-FD32730EAAF4}" type="parTrans" cxnId="{BD3A3583-A2F7-5C4E-B723-B5C5E7740453}">
      <dgm:prSet/>
      <dgm:spPr/>
      <dgm:t>
        <a:bodyPr/>
        <a:lstStyle/>
        <a:p>
          <a:endParaRPr lang="en-US"/>
        </a:p>
      </dgm:t>
    </dgm:pt>
    <dgm:pt modelId="{BB198818-DCAF-2F48-9546-47B580FA3C71}" type="sibTrans" cxnId="{BD3A3583-A2F7-5C4E-B723-B5C5E7740453}">
      <dgm:prSet/>
      <dgm:spPr/>
      <dgm:t>
        <a:bodyPr/>
        <a:lstStyle/>
        <a:p>
          <a:endParaRPr lang="en-US"/>
        </a:p>
      </dgm:t>
    </dgm:pt>
    <dgm:pt modelId="{E51E3275-30E2-C54E-A953-AF39633AB890}">
      <dgm:prSet custT="1"/>
      <dgm:spPr/>
      <dgm:t>
        <a:bodyPr/>
        <a:lstStyle/>
        <a:p>
          <a:pPr rtl="0"/>
          <a:r>
            <a:rPr lang="en-US" sz="2800" dirty="0"/>
            <a:t>Erythroderma</a:t>
          </a:r>
        </a:p>
      </dgm:t>
    </dgm:pt>
    <dgm:pt modelId="{72E19BB8-61C8-BF42-A83A-03603665BF0C}" type="parTrans" cxnId="{07F98DDA-11EE-DF49-A361-AE303699D059}">
      <dgm:prSet/>
      <dgm:spPr/>
      <dgm:t>
        <a:bodyPr/>
        <a:lstStyle/>
        <a:p>
          <a:endParaRPr lang="en-US"/>
        </a:p>
      </dgm:t>
    </dgm:pt>
    <dgm:pt modelId="{B2CE00A2-397E-3642-9A5B-64FE3081C297}" type="sibTrans" cxnId="{07F98DDA-11EE-DF49-A361-AE303699D059}">
      <dgm:prSet/>
      <dgm:spPr/>
      <dgm:t>
        <a:bodyPr/>
        <a:lstStyle/>
        <a:p>
          <a:endParaRPr lang="en-US"/>
        </a:p>
      </dgm:t>
    </dgm:pt>
    <dgm:pt modelId="{924E99E5-7B57-FF48-BFFE-121104874178}">
      <dgm:prSet custT="1"/>
      <dgm:spPr/>
      <dgm:t>
        <a:bodyPr/>
        <a:lstStyle/>
        <a:p>
          <a:pPr rtl="0"/>
          <a:r>
            <a:rPr lang="en-US" sz="1050" dirty="0"/>
            <a:t>Steven Jonson syndrome</a:t>
          </a:r>
        </a:p>
      </dgm:t>
    </dgm:pt>
    <dgm:pt modelId="{2865E0C6-45EE-2945-BBBA-051ED0728C06}" type="parTrans" cxnId="{389D78AF-B6EA-CD4C-A82A-9DC46201597F}">
      <dgm:prSet/>
      <dgm:spPr/>
      <dgm:t>
        <a:bodyPr/>
        <a:lstStyle/>
        <a:p>
          <a:endParaRPr lang="en-US"/>
        </a:p>
      </dgm:t>
    </dgm:pt>
    <dgm:pt modelId="{39BEFF1C-6837-3A4F-8448-FFC34DA5C568}" type="sibTrans" cxnId="{389D78AF-B6EA-CD4C-A82A-9DC46201597F}">
      <dgm:prSet/>
      <dgm:spPr/>
      <dgm:t>
        <a:bodyPr/>
        <a:lstStyle/>
        <a:p>
          <a:endParaRPr lang="en-US"/>
        </a:p>
      </dgm:t>
    </dgm:pt>
    <dgm:pt modelId="{D6996F5A-4F4D-234F-87BD-2333C5900AE4}">
      <dgm:prSet custT="1"/>
      <dgm:spPr/>
      <dgm:t>
        <a:bodyPr/>
        <a:lstStyle/>
        <a:p>
          <a:pPr rtl="0"/>
          <a:r>
            <a:rPr lang="en-US" sz="1050" dirty="0"/>
            <a:t>Acute generalized </a:t>
          </a:r>
          <a:r>
            <a:rPr lang="en-US" sz="1050" dirty="0" err="1"/>
            <a:t>Pusular</a:t>
          </a:r>
          <a:r>
            <a:rPr lang="en-US" sz="1050" dirty="0"/>
            <a:t> psoria</a:t>
          </a:r>
          <a:r>
            <a:rPr lang="en-US" sz="1000" dirty="0"/>
            <a:t>sis </a:t>
          </a:r>
        </a:p>
      </dgm:t>
    </dgm:pt>
    <dgm:pt modelId="{40C8D0E0-3B90-284D-802F-EA37FDD154E4}" type="parTrans" cxnId="{BC3AC400-AFB8-4C44-910E-5687214B5A24}">
      <dgm:prSet/>
      <dgm:spPr/>
      <dgm:t>
        <a:bodyPr/>
        <a:lstStyle/>
        <a:p>
          <a:endParaRPr lang="en-US"/>
        </a:p>
      </dgm:t>
    </dgm:pt>
    <dgm:pt modelId="{AC6C30A7-9AF3-0148-ADE2-41259043E4A5}" type="sibTrans" cxnId="{BC3AC400-AFB8-4C44-910E-5687214B5A24}">
      <dgm:prSet/>
      <dgm:spPr/>
      <dgm:t>
        <a:bodyPr/>
        <a:lstStyle/>
        <a:p>
          <a:endParaRPr lang="en-US"/>
        </a:p>
      </dgm:t>
    </dgm:pt>
    <dgm:pt modelId="{64399CF6-E2B3-504B-BF55-219229670F56}">
      <dgm:prSet custT="1"/>
      <dgm:spPr/>
      <dgm:t>
        <a:bodyPr/>
        <a:lstStyle/>
        <a:p>
          <a:pPr rtl="0"/>
          <a:r>
            <a:rPr lang="en-US" sz="1050" dirty="0" err="1"/>
            <a:t>Immunobolous</a:t>
          </a:r>
          <a:r>
            <a:rPr lang="en-US" sz="1050" dirty="0"/>
            <a:t> disorders (Pemphigus vulgaris</a:t>
          </a:r>
          <a:r>
            <a:rPr lang="en-US" sz="1000" dirty="0"/>
            <a:t>)</a:t>
          </a:r>
          <a:endParaRPr lang="en-US" sz="900" dirty="0"/>
        </a:p>
      </dgm:t>
    </dgm:pt>
    <dgm:pt modelId="{5532A675-B929-4941-B908-A5D90E9DCCD9}" type="parTrans" cxnId="{6B08AD39-19F5-A747-8D85-663CA2E9FED2}">
      <dgm:prSet/>
      <dgm:spPr/>
      <dgm:t>
        <a:bodyPr/>
        <a:lstStyle/>
        <a:p>
          <a:endParaRPr lang="en-US"/>
        </a:p>
      </dgm:t>
    </dgm:pt>
    <dgm:pt modelId="{1647F428-49F6-E642-A68A-84A800BBD740}" type="sibTrans" cxnId="{6B08AD39-19F5-A747-8D85-663CA2E9FED2}">
      <dgm:prSet/>
      <dgm:spPr/>
      <dgm:t>
        <a:bodyPr/>
        <a:lstStyle/>
        <a:p>
          <a:endParaRPr lang="en-US"/>
        </a:p>
      </dgm:t>
    </dgm:pt>
    <dgm:pt modelId="{3E021F27-571C-3A40-BD48-862AC0E48845}">
      <dgm:prSet/>
      <dgm:spPr/>
      <dgm:t>
        <a:bodyPr/>
        <a:lstStyle/>
        <a:p>
          <a:pPr rtl="0"/>
          <a:r>
            <a:rPr lang="en-US" dirty="0"/>
            <a:t>Infections </a:t>
          </a:r>
          <a:r>
            <a:rPr lang="en-US" dirty="0">
              <a:sym typeface="Wingdings" charset="2"/>
            </a:rPr>
            <a:t></a:t>
          </a:r>
          <a:r>
            <a:rPr lang="en-US" dirty="0"/>
            <a:t> staphylococcal scalded skin syndrome , febrile viral exanthemas</a:t>
          </a:r>
        </a:p>
      </dgm:t>
    </dgm:pt>
    <dgm:pt modelId="{D3B936AA-1DE1-5D4D-8D59-F69BFED3DD55}" type="parTrans" cxnId="{741E11DC-93BF-6A4D-BFF8-EF88ECA306DC}">
      <dgm:prSet/>
      <dgm:spPr/>
      <dgm:t>
        <a:bodyPr/>
        <a:lstStyle/>
        <a:p>
          <a:endParaRPr lang="en-US"/>
        </a:p>
      </dgm:t>
    </dgm:pt>
    <dgm:pt modelId="{DCC11E61-8FD2-ED46-8266-018C19D36C12}" type="sibTrans" cxnId="{741E11DC-93BF-6A4D-BFF8-EF88ECA306DC}">
      <dgm:prSet/>
      <dgm:spPr/>
      <dgm:t>
        <a:bodyPr/>
        <a:lstStyle/>
        <a:p>
          <a:pPr rtl="0"/>
          <a:endParaRPr lang="en-US"/>
        </a:p>
      </dgm:t>
    </dgm:pt>
    <dgm:pt modelId="{20747EBF-5670-B04E-995F-6991DBECA007}" type="pres">
      <dgm:prSet presAssocID="{48F10E6D-21AD-794A-8354-CA243D5947E4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43A6C48-56DE-9649-A19E-48E8F0B74891}" type="pres">
      <dgm:prSet presAssocID="{8179B529-0113-0941-B692-FCACFC71E602}" presName="hierRoot1" presStyleCnt="0">
        <dgm:presLayoutVars>
          <dgm:hierBranch val="init"/>
        </dgm:presLayoutVars>
      </dgm:prSet>
      <dgm:spPr/>
    </dgm:pt>
    <dgm:pt modelId="{2F0D3D34-465A-7D43-999A-53B49A702C0F}" type="pres">
      <dgm:prSet presAssocID="{8179B529-0113-0941-B692-FCACFC71E602}" presName="rootComposite1" presStyleCnt="0"/>
      <dgm:spPr/>
    </dgm:pt>
    <dgm:pt modelId="{0FD0C643-E118-DA49-8E9E-5D5D0A2BF5EF}" type="pres">
      <dgm:prSet presAssocID="{8179B529-0113-0941-B692-FCACFC71E602}" presName="rootText1" presStyleLbl="node0" presStyleIdx="0" presStyleCnt="1" custScaleX="286834" custLinFactY="-112223" custLinFactNeighborX="-36232" custLinFactNeighborY="-200000">
        <dgm:presLayoutVars>
          <dgm:chPref val="3"/>
        </dgm:presLayoutVars>
      </dgm:prSet>
      <dgm:spPr/>
    </dgm:pt>
    <dgm:pt modelId="{1DB71D2B-6C8C-B648-8041-8B8B8B56D32F}" type="pres">
      <dgm:prSet presAssocID="{8179B529-0113-0941-B692-FCACFC71E602}" presName="rootConnector1" presStyleLbl="node1" presStyleIdx="0" presStyleCnt="0"/>
      <dgm:spPr/>
    </dgm:pt>
    <dgm:pt modelId="{3F97200C-3CA0-4141-AB1E-952FADB1F8FB}" type="pres">
      <dgm:prSet presAssocID="{8179B529-0113-0941-B692-FCACFC71E602}" presName="hierChild2" presStyleCnt="0"/>
      <dgm:spPr/>
    </dgm:pt>
    <dgm:pt modelId="{8A75369D-4B01-EF49-B5A7-B002151B9A59}" type="pres">
      <dgm:prSet presAssocID="{72E19BB8-61C8-BF42-A83A-03603665BF0C}" presName="Name37" presStyleLbl="parChTrans1D2" presStyleIdx="0" presStyleCnt="5"/>
      <dgm:spPr/>
    </dgm:pt>
    <dgm:pt modelId="{D2C99C2C-FD3E-584C-AC72-FD2D82389259}" type="pres">
      <dgm:prSet presAssocID="{E51E3275-30E2-C54E-A953-AF39633AB890}" presName="hierRoot2" presStyleCnt="0">
        <dgm:presLayoutVars>
          <dgm:hierBranch val="init"/>
        </dgm:presLayoutVars>
      </dgm:prSet>
      <dgm:spPr/>
    </dgm:pt>
    <dgm:pt modelId="{01A87CFE-61BA-354B-8813-44C28A3E26F1}" type="pres">
      <dgm:prSet presAssocID="{E51E3275-30E2-C54E-A953-AF39633AB890}" presName="rootComposite" presStyleCnt="0"/>
      <dgm:spPr/>
    </dgm:pt>
    <dgm:pt modelId="{F8EABB62-0918-1B40-B2AB-F70AF607C157}" type="pres">
      <dgm:prSet presAssocID="{E51E3275-30E2-C54E-A953-AF39633AB890}" presName="rootText" presStyleLbl="node2" presStyleIdx="0" presStyleCnt="5" custScaleX="262959" custScaleY="238782" custLinFactY="100000" custLinFactNeighborX="-158" custLinFactNeighborY="155967">
        <dgm:presLayoutVars>
          <dgm:chPref val="3"/>
        </dgm:presLayoutVars>
      </dgm:prSet>
      <dgm:spPr/>
    </dgm:pt>
    <dgm:pt modelId="{B7F09895-217E-164C-B76A-82DCF1160432}" type="pres">
      <dgm:prSet presAssocID="{E51E3275-30E2-C54E-A953-AF39633AB890}" presName="rootConnector" presStyleLbl="node2" presStyleIdx="0" presStyleCnt="5"/>
      <dgm:spPr/>
    </dgm:pt>
    <dgm:pt modelId="{3984934E-032B-9D4E-946D-6A250B57D02B}" type="pres">
      <dgm:prSet presAssocID="{E51E3275-30E2-C54E-A953-AF39633AB890}" presName="hierChild4" presStyleCnt="0"/>
      <dgm:spPr/>
    </dgm:pt>
    <dgm:pt modelId="{E321613D-E6F7-2E4B-A81C-E9098F2B1E92}" type="pres">
      <dgm:prSet presAssocID="{E51E3275-30E2-C54E-A953-AF39633AB890}" presName="hierChild5" presStyleCnt="0"/>
      <dgm:spPr/>
    </dgm:pt>
    <dgm:pt modelId="{51AC8DF7-932B-8F42-9864-260E0808D355}" type="pres">
      <dgm:prSet presAssocID="{2865E0C6-45EE-2945-BBBA-051ED0728C06}" presName="Name37" presStyleLbl="parChTrans1D2" presStyleIdx="1" presStyleCnt="5"/>
      <dgm:spPr/>
    </dgm:pt>
    <dgm:pt modelId="{27083436-0564-2A4B-AA2B-0EFED8A56C71}" type="pres">
      <dgm:prSet presAssocID="{924E99E5-7B57-FF48-BFFE-121104874178}" presName="hierRoot2" presStyleCnt="0">
        <dgm:presLayoutVars>
          <dgm:hierBranch val="init"/>
        </dgm:presLayoutVars>
      </dgm:prSet>
      <dgm:spPr/>
    </dgm:pt>
    <dgm:pt modelId="{99039156-DA25-0C49-93F8-BE8A8BC74702}" type="pres">
      <dgm:prSet presAssocID="{924E99E5-7B57-FF48-BFFE-121104874178}" presName="rootComposite" presStyleCnt="0"/>
      <dgm:spPr/>
    </dgm:pt>
    <dgm:pt modelId="{17B87877-8F9E-4449-83FD-72BAD18CC9CB}" type="pres">
      <dgm:prSet presAssocID="{924E99E5-7B57-FF48-BFFE-121104874178}" presName="rootText" presStyleLbl="node2" presStyleIdx="1" presStyleCnt="5" custScaleY="218197">
        <dgm:presLayoutVars>
          <dgm:chPref val="3"/>
        </dgm:presLayoutVars>
      </dgm:prSet>
      <dgm:spPr/>
    </dgm:pt>
    <dgm:pt modelId="{6768B63C-E5B3-6A49-834A-CDFC6725E7D4}" type="pres">
      <dgm:prSet presAssocID="{924E99E5-7B57-FF48-BFFE-121104874178}" presName="rootConnector" presStyleLbl="node2" presStyleIdx="1" presStyleCnt="5"/>
      <dgm:spPr/>
    </dgm:pt>
    <dgm:pt modelId="{AAF0EDFE-DF57-F24D-AE24-26DE7B3B8E03}" type="pres">
      <dgm:prSet presAssocID="{924E99E5-7B57-FF48-BFFE-121104874178}" presName="hierChild4" presStyleCnt="0"/>
      <dgm:spPr/>
    </dgm:pt>
    <dgm:pt modelId="{2A32E6C3-34B6-C646-9751-D16B0E870F7D}" type="pres">
      <dgm:prSet presAssocID="{924E99E5-7B57-FF48-BFFE-121104874178}" presName="hierChild5" presStyleCnt="0"/>
      <dgm:spPr/>
    </dgm:pt>
    <dgm:pt modelId="{71769516-6B4C-5040-A1BD-A0EDC633EBFA}" type="pres">
      <dgm:prSet presAssocID="{40C8D0E0-3B90-284D-802F-EA37FDD154E4}" presName="Name37" presStyleLbl="parChTrans1D2" presStyleIdx="2" presStyleCnt="5"/>
      <dgm:spPr/>
    </dgm:pt>
    <dgm:pt modelId="{C4EC182C-9504-8A4B-8365-33F3FDD9335A}" type="pres">
      <dgm:prSet presAssocID="{D6996F5A-4F4D-234F-87BD-2333C5900AE4}" presName="hierRoot2" presStyleCnt="0">
        <dgm:presLayoutVars>
          <dgm:hierBranch val="init"/>
        </dgm:presLayoutVars>
      </dgm:prSet>
      <dgm:spPr/>
    </dgm:pt>
    <dgm:pt modelId="{6FABD0EB-6F8A-F94D-98FD-0ED7283C41E4}" type="pres">
      <dgm:prSet presAssocID="{D6996F5A-4F4D-234F-87BD-2333C5900AE4}" presName="rootComposite" presStyleCnt="0"/>
      <dgm:spPr/>
    </dgm:pt>
    <dgm:pt modelId="{016B75AB-6F80-C845-A957-C1DF6EB377F4}" type="pres">
      <dgm:prSet presAssocID="{D6996F5A-4F4D-234F-87BD-2333C5900AE4}" presName="rootText" presStyleLbl="node2" presStyleIdx="2" presStyleCnt="5">
        <dgm:presLayoutVars>
          <dgm:chPref val="3"/>
        </dgm:presLayoutVars>
      </dgm:prSet>
      <dgm:spPr/>
    </dgm:pt>
    <dgm:pt modelId="{886BD34B-B8AD-D343-AE2A-137B800F994F}" type="pres">
      <dgm:prSet presAssocID="{D6996F5A-4F4D-234F-87BD-2333C5900AE4}" presName="rootConnector" presStyleLbl="node2" presStyleIdx="2" presStyleCnt="5"/>
      <dgm:spPr/>
    </dgm:pt>
    <dgm:pt modelId="{335F7402-8806-2445-AD53-288CDEFA747D}" type="pres">
      <dgm:prSet presAssocID="{D6996F5A-4F4D-234F-87BD-2333C5900AE4}" presName="hierChild4" presStyleCnt="0"/>
      <dgm:spPr/>
    </dgm:pt>
    <dgm:pt modelId="{4B2C9DD2-CF9D-2042-BCAD-B2D89857790E}" type="pres">
      <dgm:prSet presAssocID="{D6996F5A-4F4D-234F-87BD-2333C5900AE4}" presName="hierChild5" presStyleCnt="0"/>
      <dgm:spPr/>
    </dgm:pt>
    <dgm:pt modelId="{38232DF1-C17A-A549-9F7A-008DF8345F99}" type="pres">
      <dgm:prSet presAssocID="{5532A675-B929-4941-B908-A5D90E9DCCD9}" presName="Name37" presStyleLbl="parChTrans1D2" presStyleIdx="3" presStyleCnt="5"/>
      <dgm:spPr/>
    </dgm:pt>
    <dgm:pt modelId="{41E6C4F8-0272-EB4D-A8F0-748719232C95}" type="pres">
      <dgm:prSet presAssocID="{64399CF6-E2B3-504B-BF55-219229670F56}" presName="hierRoot2" presStyleCnt="0">
        <dgm:presLayoutVars>
          <dgm:hierBranch val="init"/>
        </dgm:presLayoutVars>
      </dgm:prSet>
      <dgm:spPr/>
    </dgm:pt>
    <dgm:pt modelId="{F7EBAA26-20CA-DD43-BD83-BA8C44252942}" type="pres">
      <dgm:prSet presAssocID="{64399CF6-E2B3-504B-BF55-219229670F56}" presName="rootComposite" presStyleCnt="0"/>
      <dgm:spPr/>
    </dgm:pt>
    <dgm:pt modelId="{662AC0D8-26A1-574B-9095-DE3B22C1EC0A}" type="pres">
      <dgm:prSet presAssocID="{64399CF6-E2B3-504B-BF55-219229670F56}" presName="rootText" presStyleLbl="node2" presStyleIdx="3" presStyleCnt="5">
        <dgm:presLayoutVars>
          <dgm:chPref val="3"/>
        </dgm:presLayoutVars>
      </dgm:prSet>
      <dgm:spPr/>
    </dgm:pt>
    <dgm:pt modelId="{405FEA0F-1B85-E449-A6F1-E625010301B7}" type="pres">
      <dgm:prSet presAssocID="{64399CF6-E2B3-504B-BF55-219229670F56}" presName="rootConnector" presStyleLbl="node2" presStyleIdx="3" presStyleCnt="5"/>
      <dgm:spPr/>
    </dgm:pt>
    <dgm:pt modelId="{96FD30A8-6B83-AD41-96BC-B30A7860DC82}" type="pres">
      <dgm:prSet presAssocID="{64399CF6-E2B3-504B-BF55-219229670F56}" presName="hierChild4" presStyleCnt="0"/>
      <dgm:spPr/>
    </dgm:pt>
    <dgm:pt modelId="{90666180-4DE8-B449-8C9E-99AD4B522D4D}" type="pres">
      <dgm:prSet presAssocID="{64399CF6-E2B3-504B-BF55-219229670F56}" presName="hierChild5" presStyleCnt="0"/>
      <dgm:spPr/>
    </dgm:pt>
    <dgm:pt modelId="{A54A24F0-9A5A-B94B-BC1F-13F7307388D8}" type="pres">
      <dgm:prSet presAssocID="{D3B936AA-1DE1-5D4D-8D59-F69BFED3DD55}" presName="Name37" presStyleLbl="parChTrans1D2" presStyleIdx="4" presStyleCnt="5"/>
      <dgm:spPr/>
    </dgm:pt>
    <dgm:pt modelId="{2C4229EF-AE76-9043-8590-4037857B1F71}" type="pres">
      <dgm:prSet presAssocID="{3E021F27-571C-3A40-BD48-862AC0E48845}" presName="hierRoot2" presStyleCnt="0">
        <dgm:presLayoutVars>
          <dgm:hierBranch val="init"/>
        </dgm:presLayoutVars>
      </dgm:prSet>
      <dgm:spPr/>
    </dgm:pt>
    <dgm:pt modelId="{C05D8B6F-D129-4948-A264-1F498CD89DEA}" type="pres">
      <dgm:prSet presAssocID="{3E021F27-571C-3A40-BD48-862AC0E48845}" presName="rootComposite" presStyleCnt="0"/>
      <dgm:spPr/>
    </dgm:pt>
    <dgm:pt modelId="{F39883E2-05BD-EA41-A2FD-1AA7AC50AA0E}" type="pres">
      <dgm:prSet presAssocID="{3E021F27-571C-3A40-BD48-862AC0E48845}" presName="rootText" presStyleLbl="node2" presStyleIdx="4" presStyleCnt="5" custScaleX="171514" custScaleY="321620" custLinFactY="100000" custLinFactNeighborX="158" custLinFactNeighborY="197483">
        <dgm:presLayoutVars>
          <dgm:chPref val="3"/>
        </dgm:presLayoutVars>
      </dgm:prSet>
      <dgm:spPr/>
    </dgm:pt>
    <dgm:pt modelId="{2AA2093E-B753-5E4D-9422-382D28348FE3}" type="pres">
      <dgm:prSet presAssocID="{3E021F27-571C-3A40-BD48-862AC0E48845}" presName="rootConnector" presStyleLbl="node2" presStyleIdx="4" presStyleCnt="5"/>
      <dgm:spPr/>
    </dgm:pt>
    <dgm:pt modelId="{E15368E0-77BB-934F-BC85-7D30FAC309FB}" type="pres">
      <dgm:prSet presAssocID="{3E021F27-571C-3A40-BD48-862AC0E48845}" presName="hierChild4" presStyleCnt="0"/>
      <dgm:spPr/>
    </dgm:pt>
    <dgm:pt modelId="{21A140F8-2778-9A4E-B8A2-B079D6A940A8}" type="pres">
      <dgm:prSet presAssocID="{3E021F27-571C-3A40-BD48-862AC0E48845}" presName="hierChild5" presStyleCnt="0"/>
      <dgm:spPr/>
    </dgm:pt>
    <dgm:pt modelId="{F16F17CC-AEE5-CA4B-8D3A-C8E31C200059}" type="pres">
      <dgm:prSet presAssocID="{8179B529-0113-0941-B692-FCACFC71E602}" presName="hierChild3" presStyleCnt="0"/>
      <dgm:spPr/>
    </dgm:pt>
  </dgm:ptLst>
  <dgm:cxnLst>
    <dgm:cxn modelId="{BC3AC400-AFB8-4C44-910E-5687214B5A24}" srcId="{8179B529-0113-0941-B692-FCACFC71E602}" destId="{D6996F5A-4F4D-234F-87BD-2333C5900AE4}" srcOrd="2" destOrd="0" parTransId="{40C8D0E0-3B90-284D-802F-EA37FDD154E4}" sibTransId="{AC6C30A7-9AF3-0148-ADE2-41259043E4A5}"/>
    <dgm:cxn modelId="{D951411D-3492-E640-984B-3885D536A019}" type="presOf" srcId="{924E99E5-7B57-FF48-BFFE-121104874178}" destId="{6768B63C-E5B3-6A49-834A-CDFC6725E7D4}" srcOrd="1" destOrd="0" presId="urn:microsoft.com/office/officeart/2005/8/layout/orgChart1"/>
    <dgm:cxn modelId="{4775C224-09BF-AD4E-BE46-DA72F020E6DE}" type="presOf" srcId="{5532A675-B929-4941-B908-A5D90E9DCCD9}" destId="{38232DF1-C17A-A549-9F7A-008DF8345F99}" srcOrd="0" destOrd="0" presId="urn:microsoft.com/office/officeart/2005/8/layout/orgChart1"/>
    <dgm:cxn modelId="{D8DAC02F-07DA-DC48-A9DB-AE367CE3B5C7}" type="presOf" srcId="{924E99E5-7B57-FF48-BFFE-121104874178}" destId="{17B87877-8F9E-4449-83FD-72BAD18CC9CB}" srcOrd="0" destOrd="0" presId="urn:microsoft.com/office/officeart/2005/8/layout/orgChart1"/>
    <dgm:cxn modelId="{8704F030-7A73-9C4F-9BCD-E806820D0849}" type="presOf" srcId="{E51E3275-30E2-C54E-A953-AF39633AB890}" destId="{B7F09895-217E-164C-B76A-82DCF1160432}" srcOrd="1" destOrd="0" presId="urn:microsoft.com/office/officeart/2005/8/layout/orgChart1"/>
    <dgm:cxn modelId="{D7F42938-5040-9145-A340-D8EC76789247}" type="presOf" srcId="{64399CF6-E2B3-504B-BF55-219229670F56}" destId="{405FEA0F-1B85-E449-A6F1-E625010301B7}" srcOrd="1" destOrd="0" presId="urn:microsoft.com/office/officeart/2005/8/layout/orgChart1"/>
    <dgm:cxn modelId="{6B08AD39-19F5-A747-8D85-663CA2E9FED2}" srcId="{8179B529-0113-0941-B692-FCACFC71E602}" destId="{64399CF6-E2B3-504B-BF55-219229670F56}" srcOrd="3" destOrd="0" parTransId="{5532A675-B929-4941-B908-A5D90E9DCCD9}" sibTransId="{1647F428-49F6-E642-A68A-84A800BBD740}"/>
    <dgm:cxn modelId="{51DB1244-FFC2-C845-BACC-F2F59071B178}" type="presOf" srcId="{D3B936AA-1DE1-5D4D-8D59-F69BFED3DD55}" destId="{A54A24F0-9A5A-B94B-BC1F-13F7307388D8}" srcOrd="0" destOrd="0" presId="urn:microsoft.com/office/officeart/2005/8/layout/orgChart1"/>
    <dgm:cxn modelId="{25642664-C774-5944-9EA4-69E7FD683417}" type="presOf" srcId="{3E021F27-571C-3A40-BD48-862AC0E48845}" destId="{2AA2093E-B753-5E4D-9422-382D28348FE3}" srcOrd="1" destOrd="0" presId="urn:microsoft.com/office/officeart/2005/8/layout/orgChart1"/>
    <dgm:cxn modelId="{CA9CBB48-7E90-1B4C-9128-968FBA3EA44A}" type="presOf" srcId="{72E19BB8-61C8-BF42-A83A-03603665BF0C}" destId="{8A75369D-4B01-EF49-B5A7-B002151B9A59}" srcOrd="0" destOrd="0" presId="urn:microsoft.com/office/officeart/2005/8/layout/orgChart1"/>
    <dgm:cxn modelId="{2672454E-BFF4-4F42-99CA-8C94C53B61F6}" type="presOf" srcId="{8179B529-0113-0941-B692-FCACFC71E602}" destId="{0FD0C643-E118-DA49-8E9E-5D5D0A2BF5EF}" srcOrd="0" destOrd="0" presId="urn:microsoft.com/office/officeart/2005/8/layout/orgChart1"/>
    <dgm:cxn modelId="{61D0E96E-6A84-B44D-A313-985BC7089150}" type="presOf" srcId="{48F10E6D-21AD-794A-8354-CA243D5947E4}" destId="{20747EBF-5670-B04E-995F-6991DBECA007}" srcOrd="0" destOrd="0" presId="urn:microsoft.com/office/officeart/2005/8/layout/orgChart1"/>
    <dgm:cxn modelId="{BEDCCE6F-C723-0B47-994E-66FF6C61F462}" type="presOf" srcId="{64399CF6-E2B3-504B-BF55-219229670F56}" destId="{662AC0D8-26A1-574B-9095-DE3B22C1EC0A}" srcOrd="0" destOrd="0" presId="urn:microsoft.com/office/officeart/2005/8/layout/orgChart1"/>
    <dgm:cxn modelId="{59F54351-CA08-CC44-A643-EC1CA85DE161}" type="presOf" srcId="{E51E3275-30E2-C54E-A953-AF39633AB890}" destId="{F8EABB62-0918-1B40-B2AB-F70AF607C157}" srcOrd="0" destOrd="0" presId="urn:microsoft.com/office/officeart/2005/8/layout/orgChart1"/>
    <dgm:cxn modelId="{35510A75-8259-4841-AD6E-39A4022B4048}" type="presOf" srcId="{2865E0C6-45EE-2945-BBBA-051ED0728C06}" destId="{51AC8DF7-932B-8F42-9864-260E0808D355}" srcOrd="0" destOrd="0" presId="urn:microsoft.com/office/officeart/2005/8/layout/orgChart1"/>
    <dgm:cxn modelId="{BD3A3583-A2F7-5C4E-B723-B5C5E7740453}" srcId="{48F10E6D-21AD-794A-8354-CA243D5947E4}" destId="{8179B529-0113-0941-B692-FCACFC71E602}" srcOrd="0" destOrd="0" parTransId="{733B32B5-4CB8-3B46-82E3-FD32730EAAF4}" sibTransId="{BB198818-DCAF-2F48-9546-47B580FA3C71}"/>
    <dgm:cxn modelId="{E18AE68B-208C-4B47-A352-36AFF2D268EC}" type="presOf" srcId="{8179B529-0113-0941-B692-FCACFC71E602}" destId="{1DB71D2B-6C8C-B648-8041-8B8B8B56D32F}" srcOrd="1" destOrd="0" presId="urn:microsoft.com/office/officeart/2005/8/layout/orgChart1"/>
    <dgm:cxn modelId="{789A6F97-2623-9A4F-B895-B29242A11E1A}" type="presOf" srcId="{D6996F5A-4F4D-234F-87BD-2333C5900AE4}" destId="{016B75AB-6F80-C845-A957-C1DF6EB377F4}" srcOrd="0" destOrd="0" presId="urn:microsoft.com/office/officeart/2005/8/layout/orgChart1"/>
    <dgm:cxn modelId="{80A621AC-95FE-7D49-BF98-5862948BA86C}" type="presOf" srcId="{40C8D0E0-3B90-284D-802F-EA37FDD154E4}" destId="{71769516-6B4C-5040-A1BD-A0EDC633EBFA}" srcOrd="0" destOrd="0" presId="urn:microsoft.com/office/officeart/2005/8/layout/orgChart1"/>
    <dgm:cxn modelId="{389D78AF-B6EA-CD4C-A82A-9DC46201597F}" srcId="{8179B529-0113-0941-B692-FCACFC71E602}" destId="{924E99E5-7B57-FF48-BFFE-121104874178}" srcOrd="1" destOrd="0" parTransId="{2865E0C6-45EE-2945-BBBA-051ED0728C06}" sibTransId="{39BEFF1C-6837-3A4F-8448-FFC34DA5C568}"/>
    <dgm:cxn modelId="{07F98DDA-11EE-DF49-A361-AE303699D059}" srcId="{8179B529-0113-0941-B692-FCACFC71E602}" destId="{E51E3275-30E2-C54E-A953-AF39633AB890}" srcOrd="0" destOrd="0" parTransId="{72E19BB8-61C8-BF42-A83A-03603665BF0C}" sibTransId="{B2CE00A2-397E-3642-9A5B-64FE3081C297}"/>
    <dgm:cxn modelId="{741E11DC-93BF-6A4D-BFF8-EF88ECA306DC}" srcId="{8179B529-0113-0941-B692-FCACFC71E602}" destId="{3E021F27-571C-3A40-BD48-862AC0E48845}" srcOrd="4" destOrd="0" parTransId="{D3B936AA-1DE1-5D4D-8D59-F69BFED3DD55}" sibTransId="{DCC11E61-8FD2-ED46-8266-018C19D36C12}"/>
    <dgm:cxn modelId="{20489CF2-4287-BC4D-B208-70CE1BD9ED21}" type="presOf" srcId="{D6996F5A-4F4D-234F-87BD-2333C5900AE4}" destId="{886BD34B-B8AD-D343-AE2A-137B800F994F}" srcOrd="1" destOrd="0" presId="urn:microsoft.com/office/officeart/2005/8/layout/orgChart1"/>
    <dgm:cxn modelId="{8CA7A4F4-A4DF-F341-8BC4-B423F64FB8FB}" type="presOf" srcId="{3E021F27-571C-3A40-BD48-862AC0E48845}" destId="{F39883E2-05BD-EA41-A2FD-1AA7AC50AA0E}" srcOrd="0" destOrd="0" presId="urn:microsoft.com/office/officeart/2005/8/layout/orgChart1"/>
    <dgm:cxn modelId="{044CD587-4D18-D04A-B0F5-8195F97EFDB2}" type="presParOf" srcId="{20747EBF-5670-B04E-995F-6991DBECA007}" destId="{343A6C48-56DE-9649-A19E-48E8F0B74891}" srcOrd="0" destOrd="0" presId="urn:microsoft.com/office/officeart/2005/8/layout/orgChart1"/>
    <dgm:cxn modelId="{13707FC9-D8BE-B046-9524-112563E1E833}" type="presParOf" srcId="{343A6C48-56DE-9649-A19E-48E8F0B74891}" destId="{2F0D3D34-465A-7D43-999A-53B49A702C0F}" srcOrd="0" destOrd="0" presId="urn:microsoft.com/office/officeart/2005/8/layout/orgChart1"/>
    <dgm:cxn modelId="{176B44FF-F12C-0840-ACBD-46B43C5A4140}" type="presParOf" srcId="{2F0D3D34-465A-7D43-999A-53B49A702C0F}" destId="{0FD0C643-E118-DA49-8E9E-5D5D0A2BF5EF}" srcOrd="0" destOrd="0" presId="urn:microsoft.com/office/officeart/2005/8/layout/orgChart1"/>
    <dgm:cxn modelId="{32AF5085-8F82-8246-BD5A-939C81EF5297}" type="presParOf" srcId="{2F0D3D34-465A-7D43-999A-53B49A702C0F}" destId="{1DB71D2B-6C8C-B648-8041-8B8B8B56D32F}" srcOrd="1" destOrd="0" presId="urn:microsoft.com/office/officeart/2005/8/layout/orgChart1"/>
    <dgm:cxn modelId="{236F059B-7DB7-794D-AFCF-D67B9EB88678}" type="presParOf" srcId="{343A6C48-56DE-9649-A19E-48E8F0B74891}" destId="{3F97200C-3CA0-4141-AB1E-952FADB1F8FB}" srcOrd="1" destOrd="0" presId="urn:microsoft.com/office/officeart/2005/8/layout/orgChart1"/>
    <dgm:cxn modelId="{B21FCB78-4230-9742-8DFB-EB4B9FF03C55}" type="presParOf" srcId="{3F97200C-3CA0-4141-AB1E-952FADB1F8FB}" destId="{8A75369D-4B01-EF49-B5A7-B002151B9A59}" srcOrd="0" destOrd="0" presId="urn:microsoft.com/office/officeart/2005/8/layout/orgChart1"/>
    <dgm:cxn modelId="{935FDCE4-BB9D-704D-AECE-12155FF67884}" type="presParOf" srcId="{3F97200C-3CA0-4141-AB1E-952FADB1F8FB}" destId="{D2C99C2C-FD3E-584C-AC72-FD2D82389259}" srcOrd="1" destOrd="0" presId="urn:microsoft.com/office/officeart/2005/8/layout/orgChart1"/>
    <dgm:cxn modelId="{EE03244A-6C9B-CE4D-9A62-6C11A95FF7FF}" type="presParOf" srcId="{D2C99C2C-FD3E-584C-AC72-FD2D82389259}" destId="{01A87CFE-61BA-354B-8813-44C28A3E26F1}" srcOrd="0" destOrd="0" presId="urn:microsoft.com/office/officeart/2005/8/layout/orgChart1"/>
    <dgm:cxn modelId="{900F1A89-0145-B14C-87E8-C5D0F63CD916}" type="presParOf" srcId="{01A87CFE-61BA-354B-8813-44C28A3E26F1}" destId="{F8EABB62-0918-1B40-B2AB-F70AF607C157}" srcOrd="0" destOrd="0" presId="urn:microsoft.com/office/officeart/2005/8/layout/orgChart1"/>
    <dgm:cxn modelId="{2377BC15-D24D-2941-9588-3CBE00329738}" type="presParOf" srcId="{01A87CFE-61BA-354B-8813-44C28A3E26F1}" destId="{B7F09895-217E-164C-B76A-82DCF1160432}" srcOrd="1" destOrd="0" presId="urn:microsoft.com/office/officeart/2005/8/layout/orgChart1"/>
    <dgm:cxn modelId="{91E21956-6CC5-4647-A0F4-6FD5A116F1AB}" type="presParOf" srcId="{D2C99C2C-FD3E-584C-AC72-FD2D82389259}" destId="{3984934E-032B-9D4E-946D-6A250B57D02B}" srcOrd="1" destOrd="0" presId="urn:microsoft.com/office/officeart/2005/8/layout/orgChart1"/>
    <dgm:cxn modelId="{0658A8DD-D869-D244-8CE7-252C286B789E}" type="presParOf" srcId="{D2C99C2C-FD3E-584C-AC72-FD2D82389259}" destId="{E321613D-E6F7-2E4B-A81C-E9098F2B1E92}" srcOrd="2" destOrd="0" presId="urn:microsoft.com/office/officeart/2005/8/layout/orgChart1"/>
    <dgm:cxn modelId="{05347481-86FF-8842-9C82-61507AD2F243}" type="presParOf" srcId="{3F97200C-3CA0-4141-AB1E-952FADB1F8FB}" destId="{51AC8DF7-932B-8F42-9864-260E0808D355}" srcOrd="2" destOrd="0" presId="urn:microsoft.com/office/officeart/2005/8/layout/orgChart1"/>
    <dgm:cxn modelId="{CF9AB5BE-FC62-FB4E-B25F-906B7EE7E838}" type="presParOf" srcId="{3F97200C-3CA0-4141-AB1E-952FADB1F8FB}" destId="{27083436-0564-2A4B-AA2B-0EFED8A56C71}" srcOrd="3" destOrd="0" presId="urn:microsoft.com/office/officeart/2005/8/layout/orgChart1"/>
    <dgm:cxn modelId="{D28FD6CD-C378-A444-B6FD-60B31618A4ED}" type="presParOf" srcId="{27083436-0564-2A4B-AA2B-0EFED8A56C71}" destId="{99039156-DA25-0C49-93F8-BE8A8BC74702}" srcOrd="0" destOrd="0" presId="urn:microsoft.com/office/officeart/2005/8/layout/orgChart1"/>
    <dgm:cxn modelId="{FEA8739A-178A-5B4C-B564-E094662A85DF}" type="presParOf" srcId="{99039156-DA25-0C49-93F8-BE8A8BC74702}" destId="{17B87877-8F9E-4449-83FD-72BAD18CC9CB}" srcOrd="0" destOrd="0" presId="urn:microsoft.com/office/officeart/2005/8/layout/orgChart1"/>
    <dgm:cxn modelId="{F6BA262B-6D05-8440-99AE-4195984352CF}" type="presParOf" srcId="{99039156-DA25-0C49-93F8-BE8A8BC74702}" destId="{6768B63C-E5B3-6A49-834A-CDFC6725E7D4}" srcOrd="1" destOrd="0" presId="urn:microsoft.com/office/officeart/2005/8/layout/orgChart1"/>
    <dgm:cxn modelId="{046DBC8D-5C92-C843-9531-FF7B8344AB97}" type="presParOf" srcId="{27083436-0564-2A4B-AA2B-0EFED8A56C71}" destId="{AAF0EDFE-DF57-F24D-AE24-26DE7B3B8E03}" srcOrd="1" destOrd="0" presId="urn:microsoft.com/office/officeart/2005/8/layout/orgChart1"/>
    <dgm:cxn modelId="{5E29A474-4E8F-334A-A8AD-AABF7C6D7C44}" type="presParOf" srcId="{27083436-0564-2A4B-AA2B-0EFED8A56C71}" destId="{2A32E6C3-34B6-C646-9751-D16B0E870F7D}" srcOrd="2" destOrd="0" presId="urn:microsoft.com/office/officeart/2005/8/layout/orgChart1"/>
    <dgm:cxn modelId="{A829DD7A-A0A8-A34E-B992-A61C6B2F8361}" type="presParOf" srcId="{3F97200C-3CA0-4141-AB1E-952FADB1F8FB}" destId="{71769516-6B4C-5040-A1BD-A0EDC633EBFA}" srcOrd="4" destOrd="0" presId="urn:microsoft.com/office/officeart/2005/8/layout/orgChart1"/>
    <dgm:cxn modelId="{D3111279-4079-FA48-82EF-AE1CAF42D6D3}" type="presParOf" srcId="{3F97200C-3CA0-4141-AB1E-952FADB1F8FB}" destId="{C4EC182C-9504-8A4B-8365-33F3FDD9335A}" srcOrd="5" destOrd="0" presId="urn:microsoft.com/office/officeart/2005/8/layout/orgChart1"/>
    <dgm:cxn modelId="{7507C946-3A25-F243-88EE-9BAF3BD36EA0}" type="presParOf" srcId="{C4EC182C-9504-8A4B-8365-33F3FDD9335A}" destId="{6FABD0EB-6F8A-F94D-98FD-0ED7283C41E4}" srcOrd="0" destOrd="0" presId="urn:microsoft.com/office/officeart/2005/8/layout/orgChart1"/>
    <dgm:cxn modelId="{6892E7EF-A031-C247-9050-05118569243A}" type="presParOf" srcId="{6FABD0EB-6F8A-F94D-98FD-0ED7283C41E4}" destId="{016B75AB-6F80-C845-A957-C1DF6EB377F4}" srcOrd="0" destOrd="0" presId="urn:microsoft.com/office/officeart/2005/8/layout/orgChart1"/>
    <dgm:cxn modelId="{F99520BD-081A-BD46-9AFB-BDCA8BA446DB}" type="presParOf" srcId="{6FABD0EB-6F8A-F94D-98FD-0ED7283C41E4}" destId="{886BD34B-B8AD-D343-AE2A-137B800F994F}" srcOrd="1" destOrd="0" presId="urn:microsoft.com/office/officeart/2005/8/layout/orgChart1"/>
    <dgm:cxn modelId="{73FF7FA5-0EA4-7C4E-856E-F8F175718FB6}" type="presParOf" srcId="{C4EC182C-9504-8A4B-8365-33F3FDD9335A}" destId="{335F7402-8806-2445-AD53-288CDEFA747D}" srcOrd="1" destOrd="0" presId="urn:microsoft.com/office/officeart/2005/8/layout/orgChart1"/>
    <dgm:cxn modelId="{F77C68B2-EA8C-4647-8036-CA04F0B8D1B1}" type="presParOf" srcId="{C4EC182C-9504-8A4B-8365-33F3FDD9335A}" destId="{4B2C9DD2-CF9D-2042-BCAD-B2D89857790E}" srcOrd="2" destOrd="0" presId="urn:microsoft.com/office/officeart/2005/8/layout/orgChart1"/>
    <dgm:cxn modelId="{BA5E7BCA-A543-A24F-8043-1063F36093EC}" type="presParOf" srcId="{3F97200C-3CA0-4141-AB1E-952FADB1F8FB}" destId="{38232DF1-C17A-A549-9F7A-008DF8345F99}" srcOrd="6" destOrd="0" presId="urn:microsoft.com/office/officeart/2005/8/layout/orgChart1"/>
    <dgm:cxn modelId="{C28B4C9A-A7B7-1346-B382-78CC81B6A44D}" type="presParOf" srcId="{3F97200C-3CA0-4141-AB1E-952FADB1F8FB}" destId="{41E6C4F8-0272-EB4D-A8F0-748719232C95}" srcOrd="7" destOrd="0" presId="urn:microsoft.com/office/officeart/2005/8/layout/orgChart1"/>
    <dgm:cxn modelId="{D82314C1-76F8-F34F-9549-69FD7B6F9C13}" type="presParOf" srcId="{41E6C4F8-0272-EB4D-A8F0-748719232C95}" destId="{F7EBAA26-20CA-DD43-BD83-BA8C44252942}" srcOrd="0" destOrd="0" presId="urn:microsoft.com/office/officeart/2005/8/layout/orgChart1"/>
    <dgm:cxn modelId="{C2F8A81F-2864-EB43-9269-13B8CBEA420E}" type="presParOf" srcId="{F7EBAA26-20CA-DD43-BD83-BA8C44252942}" destId="{662AC0D8-26A1-574B-9095-DE3B22C1EC0A}" srcOrd="0" destOrd="0" presId="urn:microsoft.com/office/officeart/2005/8/layout/orgChart1"/>
    <dgm:cxn modelId="{8B429505-D621-1E40-95DE-E2A333471BFE}" type="presParOf" srcId="{F7EBAA26-20CA-DD43-BD83-BA8C44252942}" destId="{405FEA0F-1B85-E449-A6F1-E625010301B7}" srcOrd="1" destOrd="0" presId="urn:microsoft.com/office/officeart/2005/8/layout/orgChart1"/>
    <dgm:cxn modelId="{81DBCC88-906B-9749-9B4B-2945D7BF495C}" type="presParOf" srcId="{41E6C4F8-0272-EB4D-A8F0-748719232C95}" destId="{96FD30A8-6B83-AD41-96BC-B30A7860DC82}" srcOrd="1" destOrd="0" presId="urn:microsoft.com/office/officeart/2005/8/layout/orgChart1"/>
    <dgm:cxn modelId="{2162EABE-8F1D-FA4C-9B5F-18A9DF219E11}" type="presParOf" srcId="{41E6C4F8-0272-EB4D-A8F0-748719232C95}" destId="{90666180-4DE8-B449-8C9E-99AD4B522D4D}" srcOrd="2" destOrd="0" presId="urn:microsoft.com/office/officeart/2005/8/layout/orgChart1"/>
    <dgm:cxn modelId="{F92F6F4F-E32D-FF40-ADF6-E2764ABA48AB}" type="presParOf" srcId="{3F97200C-3CA0-4141-AB1E-952FADB1F8FB}" destId="{A54A24F0-9A5A-B94B-BC1F-13F7307388D8}" srcOrd="8" destOrd="0" presId="urn:microsoft.com/office/officeart/2005/8/layout/orgChart1"/>
    <dgm:cxn modelId="{B82FC09C-71F6-6248-9BCE-BD127C8D0562}" type="presParOf" srcId="{3F97200C-3CA0-4141-AB1E-952FADB1F8FB}" destId="{2C4229EF-AE76-9043-8590-4037857B1F71}" srcOrd="9" destOrd="0" presId="urn:microsoft.com/office/officeart/2005/8/layout/orgChart1"/>
    <dgm:cxn modelId="{AD60F015-DC36-7146-A544-EE8EC3823DD1}" type="presParOf" srcId="{2C4229EF-AE76-9043-8590-4037857B1F71}" destId="{C05D8B6F-D129-4948-A264-1F498CD89DEA}" srcOrd="0" destOrd="0" presId="urn:microsoft.com/office/officeart/2005/8/layout/orgChart1"/>
    <dgm:cxn modelId="{9FC9A5CE-D381-A14D-BBD7-390DEF1ADA02}" type="presParOf" srcId="{C05D8B6F-D129-4948-A264-1F498CD89DEA}" destId="{F39883E2-05BD-EA41-A2FD-1AA7AC50AA0E}" srcOrd="0" destOrd="0" presId="urn:microsoft.com/office/officeart/2005/8/layout/orgChart1"/>
    <dgm:cxn modelId="{189F83BB-6AF6-2247-8DAC-2886336B8A24}" type="presParOf" srcId="{C05D8B6F-D129-4948-A264-1F498CD89DEA}" destId="{2AA2093E-B753-5E4D-9422-382D28348FE3}" srcOrd="1" destOrd="0" presId="urn:microsoft.com/office/officeart/2005/8/layout/orgChart1"/>
    <dgm:cxn modelId="{A5E32C97-DF2D-444A-834A-4871A0E93D11}" type="presParOf" srcId="{2C4229EF-AE76-9043-8590-4037857B1F71}" destId="{E15368E0-77BB-934F-BC85-7D30FAC309FB}" srcOrd="1" destOrd="0" presId="urn:microsoft.com/office/officeart/2005/8/layout/orgChart1"/>
    <dgm:cxn modelId="{BA5D4691-ACD1-A54A-8FD0-5C00F6D863C0}" type="presParOf" srcId="{2C4229EF-AE76-9043-8590-4037857B1F71}" destId="{21A140F8-2778-9A4E-B8A2-B079D6A940A8}" srcOrd="2" destOrd="0" presId="urn:microsoft.com/office/officeart/2005/8/layout/orgChart1"/>
    <dgm:cxn modelId="{63EF1931-5770-B444-A32F-0CEC2ED56542}" type="presParOf" srcId="{343A6C48-56DE-9649-A19E-48E8F0B74891}" destId="{F16F17CC-AEE5-CA4B-8D3A-C8E31C20005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13804F1-F644-F345-9ECA-48F0CD628FF7}" type="doc">
      <dgm:prSet loTypeId="urn:microsoft.com/office/officeart/2005/8/layout/hProcess9" loCatId="process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389AAE4-A819-354D-A73F-AEFE8320283B}">
      <dgm:prSet/>
      <dgm:spPr/>
      <dgm:t>
        <a:bodyPr/>
        <a:lstStyle/>
        <a:p>
          <a:pPr rtl="0"/>
          <a:r>
            <a:rPr lang="en-US" dirty="0"/>
            <a:t>Persistent inflammation of the skin </a:t>
          </a:r>
          <a:r>
            <a:rPr lang="en-US" dirty="0">
              <a:sym typeface="Wingdings" charset="2"/>
            </a:rPr>
            <a:t></a:t>
          </a:r>
          <a:endParaRPr lang="en-US" dirty="0"/>
        </a:p>
      </dgm:t>
    </dgm:pt>
    <dgm:pt modelId="{BDF6294D-F3FF-6F4E-8299-9FACB8A938FB}" type="parTrans" cxnId="{52D5C66B-B7E1-FE4F-A6D6-B717DCC01614}">
      <dgm:prSet/>
      <dgm:spPr/>
      <dgm:t>
        <a:bodyPr/>
        <a:lstStyle/>
        <a:p>
          <a:endParaRPr lang="en-US"/>
        </a:p>
      </dgm:t>
    </dgm:pt>
    <dgm:pt modelId="{1F16F450-527E-D649-A30E-FC4B2D114899}" type="sibTrans" cxnId="{52D5C66B-B7E1-FE4F-A6D6-B717DCC01614}">
      <dgm:prSet/>
      <dgm:spPr/>
      <dgm:t>
        <a:bodyPr/>
        <a:lstStyle/>
        <a:p>
          <a:endParaRPr lang="en-US"/>
        </a:p>
      </dgm:t>
    </dgm:pt>
    <dgm:pt modelId="{6911AE20-CD22-494A-B03E-226DE9E87C97}">
      <dgm:prSet/>
      <dgm:spPr/>
      <dgm:t>
        <a:bodyPr/>
        <a:lstStyle/>
        <a:p>
          <a:pPr rtl="0"/>
          <a:r>
            <a:rPr lang="en-US"/>
            <a:t>marked peripheral vasodilatation and increased cutaneous blood flow(erythema and edema)</a:t>
          </a:r>
        </a:p>
      </dgm:t>
    </dgm:pt>
    <dgm:pt modelId="{163E3249-590F-6844-B8AB-D5B48B9E27EE}" type="parTrans" cxnId="{393B9E3E-64FE-4649-B98B-028DCFB34BC9}">
      <dgm:prSet/>
      <dgm:spPr/>
      <dgm:t>
        <a:bodyPr/>
        <a:lstStyle/>
        <a:p>
          <a:endParaRPr lang="en-US"/>
        </a:p>
      </dgm:t>
    </dgm:pt>
    <dgm:pt modelId="{C6AADFAD-F379-6D4D-B231-72DD15ADB967}" type="sibTrans" cxnId="{393B9E3E-64FE-4649-B98B-028DCFB34BC9}">
      <dgm:prSet/>
      <dgm:spPr/>
      <dgm:t>
        <a:bodyPr/>
        <a:lstStyle/>
        <a:p>
          <a:endParaRPr lang="en-US"/>
        </a:p>
      </dgm:t>
    </dgm:pt>
    <dgm:pt modelId="{9ED82755-E147-584D-BA4F-CD86AD962E18}">
      <dgm:prSet/>
      <dgm:spPr/>
      <dgm:t>
        <a:bodyPr/>
        <a:lstStyle/>
        <a:p>
          <a:pPr rtl="0"/>
          <a:r>
            <a:rPr lang="en-US" dirty="0"/>
            <a:t>increased blood volume and cardiac output</a:t>
          </a:r>
          <a:r>
            <a:rPr lang="en-US" dirty="0">
              <a:sym typeface="Wingdings" charset="2"/>
            </a:rPr>
            <a:t></a:t>
          </a:r>
          <a:endParaRPr lang="en-US" dirty="0"/>
        </a:p>
      </dgm:t>
    </dgm:pt>
    <dgm:pt modelId="{46F92A26-858A-6446-B0A8-63637E477BAF}" type="parTrans" cxnId="{8978B822-7B61-9848-B229-6C81A6F929AE}">
      <dgm:prSet/>
      <dgm:spPr/>
      <dgm:t>
        <a:bodyPr/>
        <a:lstStyle/>
        <a:p>
          <a:endParaRPr lang="en-US"/>
        </a:p>
      </dgm:t>
    </dgm:pt>
    <dgm:pt modelId="{72D063BF-A125-FC4F-8BBB-B4243918DA05}" type="sibTrans" cxnId="{8978B822-7B61-9848-B229-6C81A6F929AE}">
      <dgm:prSet/>
      <dgm:spPr/>
      <dgm:t>
        <a:bodyPr/>
        <a:lstStyle/>
        <a:p>
          <a:endParaRPr lang="en-US"/>
        </a:p>
      </dgm:t>
    </dgm:pt>
    <dgm:pt modelId="{7AEDF393-CBCB-2D43-86FC-31CF803DB79D}">
      <dgm:prSet/>
      <dgm:spPr/>
      <dgm:t>
        <a:bodyPr/>
        <a:lstStyle/>
        <a:p>
          <a:pPr rtl="0"/>
          <a:r>
            <a:rPr lang="en-US" dirty="0"/>
            <a:t>high-output cardiac failure.</a:t>
          </a:r>
        </a:p>
      </dgm:t>
    </dgm:pt>
    <dgm:pt modelId="{584C63FD-8CD6-6548-9857-62B67DD45998}" type="parTrans" cxnId="{2EADFEB2-CF30-0B44-A420-D39F5F76EFB1}">
      <dgm:prSet/>
      <dgm:spPr/>
      <dgm:t>
        <a:bodyPr/>
        <a:lstStyle/>
        <a:p>
          <a:endParaRPr lang="en-US"/>
        </a:p>
      </dgm:t>
    </dgm:pt>
    <dgm:pt modelId="{783E4C24-C0F2-1A49-AC7A-0B5DD5D32792}" type="sibTrans" cxnId="{2EADFEB2-CF30-0B44-A420-D39F5F76EFB1}">
      <dgm:prSet/>
      <dgm:spPr/>
      <dgm:t>
        <a:bodyPr/>
        <a:lstStyle/>
        <a:p>
          <a:endParaRPr lang="en-US"/>
        </a:p>
      </dgm:t>
    </dgm:pt>
    <dgm:pt modelId="{C5C12AD3-39B3-3144-91A7-62499C159ECD}" type="pres">
      <dgm:prSet presAssocID="{513804F1-F644-F345-9ECA-48F0CD628FF7}" presName="CompostProcess" presStyleCnt="0">
        <dgm:presLayoutVars>
          <dgm:dir/>
          <dgm:resizeHandles val="exact"/>
        </dgm:presLayoutVars>
      </dgm:prSet>
      <dgm:spPr/>
    </dgm:pt>
    <dgm:pt modelId="{FB230076-39DB-0848-8CE4-16BD9455C25C}" type="pres">
      <dgm:prSet presAssocID="{513804F1-F644-F345-9ECA-48F0CD628FF7}" presName="arrow" presStyleLbl="bgShp" presStyleIdx="0" presStyleCnt="1"/>
      <dgm:spPr/>
    </dgm:pt>
    <dgm:pt modelId="{31DB467D-CD4E-064F-8A4C-F8EDC172ACA7}" type="pres">
      <dgm:prSet presAssocID="{513804F1-F644-F345-9ECA-48F0CD628FF7}" presName="linearProcess" presStyleCnt="0"/>
      <dgm:spPr/>
    </dgm:pt>
    <dgm:pt modelId="{E00080A0-65AE-4D45-B898-7C991803BB9F}" type="pres">
      <dgm:prSet presAssocID="{B389AAE4-A819-354D-A73F-AEFE8320283B}" presName="textNode" presStyleLbl="node1" presStyleIdx="0" presStyleCnt="4">
        <dgm:presLayoutVars>
          <dgm:bulletEnabled val="1"/>
        </dgm:presLayoutVars>
      </dgm:prSet>
      <dgm:spPr/>
    </dgm:pt>
    <dgm:pt modelId="{B8CE4424-F4D3-CD40-B9EF-43D85F89FA60}" type="pres">
      <dgm:prSet presAssocID="{1F16F450-527E-D649-A30E-FC4B2D114899}" presName="sibTrans" presStyleCnt="0"/>
      <dgm:spPr/>
    </dgm:pt>
    <dgm:pt modelId="{DC15D4A5-3BC1-D149-9F57-1E385EE52471}" type="pres">
      <dgm:prSet presAssocID="{6911AE20-CD22-494A-B03E-226DE9E87C97}" presName="textNode" presStyleLbl="node1" presStyleIdx="1" presStyleCnt="4">
        <dgm:presLayoutVars>
          <dgm:bulletEnabled val="1"/>
        </dgm:presLayoutVars>
      </dgm:prSet>
      <dgm:spPr/>
    </dgm:pt>
    <dgm:pt modelId="{472DA633-5483-DB4C-9B8B-6434300A869B}" type="pres">
      <dgm:prSet presAssocID="{C6AADFAD-F379-6D4D-B231-72DD15ADB967}" presName="sibTrans" presStyleCnt="0"/>
      <dgm:spPr/>
    </dgm:pt>
    <dgm:pt modelId="{C8329FA3-3327-B842-86E6-034C702B9C8D}" type="pres">
      <dgm:prSet presAssocID="{9ED82755-E147-584D-BA4F-CD86AD962E18}" presName="textNode" presStyleLbl="node1" presStyleIdx="2" presStyleCnt="4">
        <dgm:presLayoutVars>
          <dgm:bulletEnabled val="1"/>
        </dgm:presLayoutVars>
      </dgm:prSet>
      <dgm:spPr/>
    </dgm:pt>
    <dgm:pt modelId="{2D252D66-4FA1-9349-BAB0-34C6DE95BD4C}" type="pres">
      <dgm:prSet presAssocID="{72D063BF-A125-FC4F-8BBB-B4243918DA05}" presName="sibTrans" presStyleCnt="0"/>
      <dgm:spPr/>
    </dgm:pt>
    <dgm:pt modelId="{181C0594-C186-AA41-BC80-F7F0418483EB}" type="pres">
      <dgm:prSet presAssocID="{7AEDF393-CBCB-2D43-86FC-31CF803DB79D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E8F3B200-9338-DA4D-81D3-23A55E8C5B21}" type="presOf" srcId="{6911AE20-CD22-494A-B03E-226DE9E87C97}" destId="{DC15D4A5-3BC1-D149-9F57-1E385EE52471}" srcOrd="0" destOrd="0" presId="urn:microsoft.com/office/officeart/2005/8/layout/hProcess9"/>
    <dgm:cxn modelId="{D86A3403-F2B3-B94B-B83C-BADB22965E37}" type="presOf" srcId="{9ED82755-E147-584D-BA4F-CD86AD962E18}" destId="{C8329FA3-3327-B842-86E6-034C702B9C8D}" srcOrd="0" destOrd="0" presId="urn:microsoft.com/office/officeart/2005/8/layout/hProcess9"/>
    <dgm:cxn modelId="{8978B822-7B61-9848-B229-6C81A6F929AE}" srcId="{513804F1-F644-F345-9ECA-48F0CD628FF7}" destId="{9ED82755-E147-584D-BA4F-CD86AD962E18}" srcOrd="2" destOrd="0" parTransId="{46F92A26-858A-6446-B0A8-63637E477BAF}" sibTransId="{72D063BF-A125-FC4F-8BBB-B4243918DA05}"/>
    <dgm:cxn modelId="{09F5362B-A2B7-2F46-931E-C262ECE665E0}" type="presOf" srcId="{7AEDF393-CBCB-2D43-86FC-31CF803DB79D}" destId="{181C0594-C186-AA41-BC80-F7F0418483EB}" srcOrd="0" destOrd="0" presId="urn:microsoft.com/office/officeart/2005/8/layout/hProcess9"/>
    <dgm:cxn modelId="{393B9E3E-64FE-4649-B98B-028DCFB34BC9}" srcId="{513804F1-F644-F345-9ECA-48F0CD628FF7}" destId="{6911AE20-CD22-494A-B03E-226DE9E87C97}" srcOrd="1" destOrd="0" parTransId="{163E3249-590F-6844-B8AB-D5B48B9E27EE}" sibTransId="{C6AADFAD-F379-6D4D-B231-72DD15ADB967}"/>
    <dgm:cxn modelId="{52D5C66B-B7E1-FE4F-A6D6-B717DCC01614}" srcId="{513804F1-F644-F345-9ECA-48F0CD628FF7}" destId="{B389AAE4-A819-354D-A73F-AEFE8320283B}" srcOrd="0" destOrd="0" parTransId="{BDF6294D-F3FF-6F4E-8299-9FACB8A938FB}" sibTransId="{1F16F450-527E-D649-A30E-FC4B2D114899}"/>
    <dgm:cxn modelId="{FC1EFC8D-B4C4-3C47-9FF3-639A138DB4A7}" type="presOf" srcId="{513804F1-F644-F345-9ECA-48F0CD628FF7}" destId="{C5C12AD3-39B3-3144-91A7-62499C159ECD}" srcOrd="0" destOrd="0" presId="urn:microsoft.com/office/officeart/2005/8/layout/hProcess9"/>
    <dgm:cxn modelId="{2EADFEB2-CF30-0B44-A420-D39F5F76EFB1}" srcId="{513804F1-F644-F345-9ECA-48F0CD628FF7}" destId="{7AEDF393-CBCB-2D43-86FC-31CF803DB79D}" srcOrd="3" destOrd="0" parTransId="{584C63FD-8CD6-6548-9857-62B67DD45998}" sibTransId="{783E4C24-C0F2-1A49-AC7A-0B5DD5D32792}"/>
    <dgm:cxn modelId="{3B77EAD7-8D55-8846-A3F0-8ACF6EDCFA6E}" type="presOf" srcId="{B389AAE4-A819-354D-A73F-AEFE8320283B}" destId="{E00080A0-65AE-4D45-B898-7C991803BB9F}" srcOrd="0" destOrd="0" presId="urn:microsoft.com/office/officeart/2005/8/layout/hProcess9"/>
    <dgm:cxn modelId="{A6D68B2D-4AB7-6948-BAD5-99B0486C0D20}" type="presParOf" srcId="{C5C12AD3-39B3-3144-91A7-62499C159ECD}" destId="{FB230076-39DB-0848-8CE4-16BD9455C25C}" srcOrd="0" destOrd="0" presId="urn:microsoft.com/office/officeart/2005/8/layout/hProcess9"/>
    <dgm:cxn modelId="{5AB5B1A1-C25D-4049-BAA4-67E1AAC515D8}" type="presParOf" srcId="{C5C12AD3-39B3-3144-91A7-62499C159ECD}" destId="{31DB467D-CD4E-064F-8A4C-F8EDC172ACA7}" srcOrd="1" destOrd="0" presId="urn:microsoft.com/office/officeart/2005/8/layout/hProcess9"/>
    <dgm:cxn modelId="{B9B8E0C5-96F2-A94B-81EF-CAC758F66270}" type="presParOf" srcId="{31DB467D-CD4E-064F-8A4C-F8EDC172ACA7}" destId="{E00080A0-65AE-4D45-B898-7C991803BB9F}" srcOrd="0" destOrd="0" presId="urn:microsoft.com/office/officeart/2005/8/layout/hProcess9"/>
    <dgm:cxn modelId="{1AD36A97-F25F-034F-AFEE-F7AA0BA385AE}" type="presParOf" srcId="{31DB467D-CD4E-064F-8A4C-F8EDC172ACA7}" destId="{B8CE4424-F4D3-CD40-B9EF-43D85F89FA60}" srcOrd="1" destOrd="0" presId="urn:microsoft.com/office/officeart/2005/8/layout/hProcess9"/>
    <dgm:cxn modelId="{7E13DDCD-BD6C-864B-A7D8-AE5BD0862D52}" type="presParOf" srcId="{31DB467D-CD4E-064F-8A4C-F8EDC172ACA7}" destId="{DC15D4A5-3BC1-D149-9F57-1E385EE52471}" srcOrd="2" destOrd="0" presId="urn:microsoft.com/office/officeart/2005/8/layout/hProcess9"/>
    <dgm:cxn modelId="{C1109A75-486B-2546-8E7D-0F6EE1342930}" type="presParOf" srcId="{31DB467D-CD4E-064F-8A4C-F8EDC172ACA7}" destId="{472DA633-5483-DB4C-9B8B-6434300A869B}" srcOrd="3" destOrd="0" presId="urn:microsoft.com/office/officeart/2005/8/layout/hProcess9"/>
    <dgm:cxn modelId="{5D44E08A-A770-5949-A196-156F714C07FC}" type="presParOf" srcId="{31DB467D-CD4E-064F-8A4C-F8EDC172ACA7}" destId="{C8329FA3-3327-B842-86E6-034C702B9C8D}" srcOrd="4" destOrd="0" presId="urn:microsoft.com/office/officeart/2005/8/layout/hProcess9"/>
    <dgm:cxn modelId="{B8F42B31-0888-7E4A-BAB7-AB7CC654D132}" type="presParOf" srcId="{31DB467D-CD4E-064F-8A4C-F8EDC172ACA7}" destId="{2D252D66-4FA1-9349-BAB0-34C6DE95BD4C}" srcOrd="5" destOrd="0" presId="urn:microsoft.com/office/officeart/2005/8/layout/hProcess9"/>
    <dgm:cxn modelId="{EF8A905A-3CE3-6D4B-B10C-9D0007295B95}" type="presParOf" srcId="{31DB467D-CD4E-064F-8A4C-F8EDC172ACA7}" destId="{181C0594-C186-AA41-BC80-F7F0418483EB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68FA468-100A-EB44-8375-897A861BBD3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1A17A76-95F7-2347-8226-A677450F779D}">
      <dgm:prSet/>
      <dgm:spPr/>
      <dgm:t>
        <a:bodyPr/>
        <a:lstStyle/>
        <a:p>
          <a:pPr rtl="0"/>
          <a:r>
            <a:rPr lang="en-US" dirty="0"/>
            <a:t>Hypothermia is a very common and its sudden onset is a sign of septic shock.</a:t>
          </a:r>
        </a:p>
      </dgm:t>
    </dgm:pt>
    <dgm:pt modelId="{7C851627-2BA9-3047-AC24-36D244291263}" type="parTrans" cxnId="{BE612A99-6E61-DB4C-B065-2045AD8AAB02}">
      <dgm:prSet/>
      <dgm:spPr/>
      <dgm:t>
        <a:bodyPr/>
        <a:lstStyle/>
        <a:p>
          <a:endParaRPr lang="en-US"/>
        </a:p>
      </dgm:t>
    </dgm:pt>
    <dgm:pt modelId="{87D70CA2-812D-3648-A30D-0014A0B993DA}" type="sibTrans" cxnId="{BE612A99-6E61-DB4C-B065-2045AD8AAB02}">
      <dgm:prSet/>
      <dgm:spPr/>
      <dgm:t>
        <a:bodyPr/>
        <a:lstStyle/>
        <a:p>
          <a:endParaRPr lang="en-US"/>
        </a:p>
      </dgm:t>
    </dgm:pt>
    <dgm:pt modelId="{7C0540A1-F30A-0E4C-A962-998E61B6BFED}">
      <dgm:prSet/>
      <dgm:spPr/>
      <dgm:t>
        <a:bodyPr/>
        <a:lstStyle/>
        <a:p>
          <a:pPr rtl="0"/>
          <a:r>
            <a:rPr lang="en-US"/>
            <a:t>Fever may be present  in the absence of infection due to sweat ducts  occlusion </a:t>
          </a:r>
        </a:p>
      </dgm:t>
    </dgm:pt>
    <dgm:pt modelId="{FD6849BA-B16E-5548-B171-C3ECE340D69F}" type="parTrans" cxnId="{A4728692-F675-394E-AC9F-1C9D8B3F30A2}">
      <dgm:prSet/>
      <dgm:spPr/>
      <dgm:t>
        <a:bodyPr/>
        <a:lstStyle/>
        <a:p>
          <a:endParaRPr lang="en-US"/>
        </a:p>
      </dgm:t>
    </dgm:pt>
    <dgm:pt modelId="{E92DF01C-157D-AF45-A65B-F1645C2A99FB}" type="sibTrans" cxnId="{A4728692-F675-394E-AC9F-1C9D8B3F30A2}">
      <dgm:prSet/>
      <dgm:spPr/>
      <dgm:t>
        <a:bodyPr/>
        <a:lstStyle/>
        <a:p>
          <a:pPr rtl="0"/>
          <a:endParaRPr lang="en-US"/>
        </a:p>
      </dgm:t>
    </dgm:pt>
    <dgm:pt modelId="{FDB46078-E242-7E41-83C1-BFB1BA7B1E04}" type="pres">
      <dgm:prSet presAssocID="{968FA468-100A-EB44-8375-897A861BBD37}" presName="linear" presStyleCnt="0">
        <dgm:presLayoutVars>
          <dgm:animLvl val="lvl"/>
          <dgm:resizeHandles val="exact"/>
        </dgm:presLayoutVars>
      </dgm:prSet>
      <dgm:spPr/>
    </dgm:pt>
    <dgm:pt modelId="{15FA951C-076B-B74A-95A4-6CED13E48D07}" type="pres">
      <dgm:prSet presAssocID="{61A17A76-95F7-2347-8226-A677450F779D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3329FB7-E115-CC4D-9342-D806AA7987CE}" type="pres">
      <dgm:prSet presAssocID="{87D70CA2-812D-3648-A30D-0014A0B993DA}" presName="spacer" presStyleCnt="0"/>
      <dgm:spPr/>
    </dgm:pt>
    <dgm:pt modelId="{27002B14-46D5-A749-B1AA-62170C381121}" type="pres">
      <dgm:prSet presAssocID="{7C0540A1-F30A-0E4C-A962-998E61B6BFED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5858C867-F15D-4C44-9F19-6A7C07725AB8}" type="presOf" srcId="{61A17A76-95F7-2347-8226-A677450F779D}" destId="{15FA951C-076B-B74A-95A4-6CED13E48D07}" srcOrd="0" destOrd="0" presId="urn:microsoft.com/office/officeart/2005/8/layout/vList2"/>
    <dgm:cxn modelId="{36891E68-DD5B-5544-8A87-8509D40A7EA1}" type="presOf" srcId="{7C0540A1-F30A-0E4C-A962-998E61B6BFED}" destId="{27002B14-46D5-A749-B1AA-62170C381121}" srcOrd="0" destOrd="0" presId="urn:microsoft.com/office/officeart/2005/8/layout/vList2"/>
    <dgm:cxn modelId="{A4728692-F675-394E-AC9F-1C9D8B3F30A2}" srcId="{968FA468-100A-EB44-8375-897A861BBD37}" destId="{7C0540A1-F30A-0E4C-A962-998E61B6BFED}" srcOrd="1" destOrd="0" parTransId="{FD6849BA-B16E-5548-B171-C3ECE340D69F}" sibTransId="{E92DF01C-157D-AF45-A65B-F1645C2A99FB}"/>
    <dgm:cxn modelId="{BE612A99-6E61-DB4C-B065-2045AD8AAB02}" srcId="{968FA468-100A-EB44-8375-897A861BBD37}" destId="{61A17A76-95F7-2347-8226-A677450F779D}" srcOrd="0" destOrd="0" parTransId="{7C851627-2BA9-3047-AC24-36D244291263}" sibTransId="{87D70CA2-812D-3648-A30D-0014A0B993DA}"/>
    <dgm:cxn modelId="{27A22CE8-CF1E-3049-9659-6527B241DF96}" type="presOf" srcId="{968FA468-100A-EB44-8375-897A861BBD37}" destId="{FDB46078-E242-7E41-83C1-BFB1BA7B1E04}" srcOrd="0" destOrd="0" presId="urn:microsoft.com/office/officeart/2005/8/layout/vList2"/>
    <dgm:cxn modelId="{3D465A1F-E338-A445-8D82-026FD7434FAD}" type="presParOf" srcId="{FDB46078-E242-7E41-83C1-BFB1BA7B1E04}" destId="{15FA951C-076B-B74A-95A4-6CED13E48D07}" srcOrd="0" destOrd="0" presId="urn:microsoft.com/office/officeart/2005/8/layout/vList2"/>
    <dgm:cxn modelId="{0D4367B8-A6E5-5E48-83A7-27E2397F8DFC}" type="presParOf" srcId="{FDB46078-E242-7E41-83C1-BFB1BA7B1E04}" destId="{13329FB7-E115-CC4D-9342-D806AA7987CE}" srcOrd="1" destOrd="0" presId="urn:microsoft.com/office/officeart/2005/8/layout/vList2"/>
    <dgm:cxn modelId="{C5FBCE6A-1D80-034D-B927-6862C1CA8E9F}" type="presParOf" srcId="{FDB46078-E242-7E41-83C1-BFB1BA7B1E04}" destId="{27002B14-46D5-A749-B1AA-62170C38112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6A6B480-6412-2544-8722-7FC5E67619FA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6820136-7B92-AE4B-8A23-0F8E9A0F1429}">
      <dgm:prSet/>
      <dgm:spPr/>
      <dgm:t>
        <a:bodyPr/>
        <a:lstStyle/>
        <a:p>
          <a:pPr rtl="0"/>
          <a:r>
            <a:rPr lang="en-US" dirty="0"/>
            <a:t>High basal metabolic rate (BMR) increases energy consuming  </a:t>
          </a:r>
        </a:p>
      </dgm:t>
    </dgm:pt>
    <dgm:pt modelId="{359E1A50-2D02-8E45-A58C-717896D8FF8E}" type="parTrans" cxnId="{C2A8CE44-65E1-D54B-A5A1-F3F992E83CED}">
      <dgm:prSet/>
      <dgm:spPr/>
      <dgm:t>
        <a:bodyPr/>
        <a:lstStyle/>
        <a:p>
          <a:endParaRPr lang="en-US"/>
        </a:p>
      </dgm:t>
    </dgm:pt>
    <dgm:pt modelId="{399805F7-2850-FC4C-862A-AC74F39C8863}" type="sibTrans" cxnId="{C2A8CE44-65E1-D54B-A5A1-F3F992E83CED}">
      <dgm:prSet/>
      <dgm:spPr/>
      <dgm:t>
        <a:bodyPr/>
        <a:lstStyle/>
        <a:p>
          <a:endParaRPr lang="en-US"/>
        </a:p>
      </dgm:t>
    </dgm:pt>
    <dgm:pt modelId="{A5DC633B-DE92-1640-8672-4D042E879C6D}">
      <dgm:prSet/>
      <dgm:spPr/>
      <dgm:t>
        <a:bodyPr/>
        <a:lstStyle/>
        <a:p>
          <a:pPr rtl="0"/>
          <a:r>
            <a:rPr lang="en-US"/>
            <a:t>A hyperglycemic state and glycosuria due to associated pancreatitis</a:t>
          </a:r>
        </a:p>
      </dgm:t>
    </dgm:pt>
    <dgm:pt modelId="{26554BBE-827A-3A49-885E-7CA58A61895A}" type="parTrans" cxnId="{1D50F5EF-145C-7542-A419-B4435DC199C2}">
      <dgm:prSet/>
      <dgm:spPr/>
      <dgm:t>
        <a:bodyPr/>
        <a:lstStyle/>
        <a:p>
          <a:endParaRPr lang="en-US"/>
        </a:p>
      </dgm:t>
    </dgm:pt>
    <dgm:pt modelId="{4C97C1E3-C71B-B44F-A5C9-BEEB51FB4BB1}" type="sibTrans" cxnId="{1D50F5EF-145C-7542-A419-B4435DC199C2}">
      <dgm:prSet/>
      <dgm:spPr/>
      <dgm:t>
        <a:bodyPr/>
        <a:lstStyle/>
        <a:p>
          <a:endParaRPr lang="en-US"/>
        </a:p>
      </dgm:t>
    </dgm:pt>
    <dgm:pt modelId="{A40093B2-BB0E-CC48-B25D-155BCC75C671}">
      <dgm:prSet/>
      <dgm:spPr/>
      <dgm:t>
        <a:bodyPr/>
        <a:lstStyle/>
        <a:p>
          <a:pPr rtl="0"/>
          <a:r>
            <a:rPr lang="en-US"/>
            <a:t>Pancreatitis lead to decrease insulin secretion</a:t>
          </a:r>
          <a:r>
            <a:rPr lang="en-US">
              <a:sym typeface="Wingdings" charset="2"/>
            </a:rPr>
            <a:t></a:t>
          </a:r>
          <a:r>
            <a:rPr lang="en-US"/>
            <a:t>  enhances caloric loss by depleting tissue protein as an energy source.</a:t>
          </a:r>
        </a:p>
      </dgm:t>
    </dgm:pt>
    <dgm:pt modelId="{77EC20AD-72E3-0E41-8C3E-183FBFD71551}" type="parTrans" cxnId="{E5180009-4EA2-6847-AA9A-0BBEEEA673DA}">
      <dgm:prSet/>
      <dgm:spPr/>
      <dgm:t>
        <a:bodyPr/>
        <a:lstStyle/>
        <a:p>
          <a:endParaRPr lang="en-US"/>
        </a:p>
      </dgm:t>
    </dgm:pt>
    <dgm:pt modelId="{43AC84D2-288F-A242-83AA-CE8BEC56CF31}" type="sibTrans" cxnId="{E5180009-4EA2-6847-AA9A-0BBEEEA673DA}">
      <dgm:prSet/>
      <dgm:spPr/>
      <dgm:t>
        <a:bodyPr/>
        <a:lstStyle/>
        <a:p>
          <a:endParaRPr lang="en-US"/>
        </a:p>
      </dgm:t>
    </dgm:pt>
    <dgm:pt modelId="{3971F428-A0F1-2440-8108-0162681F618E}">
      <dgm:prSet/>
      <dgm:spPr/>
      <dgm:t>
        <a:bodyPr/>
        <a:lstStyle/>
        <a:p>
          <a:pPr rtl="0"/>
          <a:r>
            <a:rPr lang="en-US"/>
            <a:t>Patient shivers  </a:t>
          </a:r>
          <a:r>
            <a:rPr lang="en-US">
              <a:sym typeface="Wingdings" charset="2"/>
            </a:rPr>
            <a:t></a:t>
          </a:r>
          <a:r>
            <a:rPr lang="en-US"/>
            <a:t> is also highly energy consuming. </a:t>
          </a:r>
          <a:br>
            <a:rPr lang="en-US"/>
          </a:br>
          <a:endParaRPr lang="en-US"/>
        </a:p>
      </dgm:t>
    </dgm:pt>
    <dgm:pt modelId="{2DD2C0C7-6F72-0D4A-8EED-03B99796F89E}" type="parTrans" cxnId="{6E3F82E8-C6EA-B148-A525-6BC273A29673}">
      <dgm:prSet/>
      <dgm:spPr/>
      <dgm:t>
        <a:bodyPr/>
        <a:lstStyle/>
        <a:p>
          <a:endParaRPr lang="en-US"/>
        </a:p>
      </dgm:t>
    </dgm:pt>
    <dgm:pt modelId="{27474A70-91BF-834A-B4EE-9C5CA7C8A61F}" type="sibTrans" cxnId="{6E3F82E8-C6EA-B148-A525-6BC273A29673}">
      <dgm:prSet/>
      <dgm:spPr/>
      <dgm:t>
        <a:bodyPr/>
        <a:lstStyle/>
        <a:p>
          <a:pPr rtl="0"/>
          <a:endParaRPr lang="en-US"/>
        </a:p>
      </dgm:t>
    </dgm:pt>
    <dgm:pt modelId="{C25C5F2A-AC1B-4C42-A03D-FD71D8D73AD4}" type="pres">
      <dgm:prSet presAssocID="{96A6B480-6412-2544-8722-7FC5E67619FA}" presName="linear" presStyleCnt="0">
        <dgm:presLayoutVars>
          <dgm:animLvl val="lvl"/>
          <dgm:resizeHandles val="exact"/>
        </dgm:presLayoutVars>
      </dgm:prSet>
      <dgm:spPr/>
    </dgm:pt>
    <dgm:pt modelId="{2BCB21C2-C697-3F4F-B063-48B51B84FB89}" type="pres">
      <dgm:prSet presAssocID="{16820136-7B92-AE4B-8A23-0F8E9A0F142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3BA2D397-AA23-AB44-9BB7-FF392F48034C}" type="pres">
      <dgm:prSet presAssocID="{399805F7-2850-FC4C-862A-AC74F39C8863}" presName="spacer" presStyleCnt="0"/>
      <dgm:spPr/>
    </dgm:pt>
    <dgm:pt modelId="{323EEE2E-7358-6D4C-9A98-A2641D44A0EB}" type="pres">
      <dgm:prSet presAssocID="{A5DC633B-DE92-1640-8672-4D042E879C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885734E-7C23-0944-95F1-EEA38E0F19EA}" type="pres">
      <dgm:prSet presAssocID="{4C97C1E3-C71B-B44F-A5C9-BEEB51FB4BB1}" presName="spacer" presStyleCnt="0"/>
      <dgm:spPr/>
    </dgm:pt>
    <dgm:pt modelId="{9ACCE86B-8FA7-214B-8346-C298D03CBBEB}" type="pres">
      <dgm:prSet presAssocID="{A40093B2-BB0E-CC48-B25D-155BCC75C67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91D7A6B-E972-0F48-8AF0-AAF5A6AEF94C}" type="pres">
      <dgm:prSet presAssocID="{43AC84D2-288F-A242-83AA-CE8BEC56CF31}" presName="spacer" presStyleCnt="0"/>
      <dgm:spPr/>
    </dgm:pt>
    <dgm:pt modelId="{3A415246-1E70-E24E-9C10-75E2DCEB31DA}" type="pres">
      <dgm:prSet presAssocID="{3971F428-A0F1-2440-8108-0162681F618E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180009-4EA2-6847-AA9A-0BBEEEA673DA}" srcId="{96A6B480-6412-2544-8722-7FC5E67619FA}" destId="{A40093B2-BB0E-CC48-B25D-155BCC75C671}" srcOrd="2" destOrd="0" parTransId="{77EC20AD-72E3-0E41-8C3E-183FBFD71551}" sibTransId="{43AC84D2-288F-A242-83AA-CE8BEC56CF31}"/>
    <dgm:cxn modelId="{23059041-27BD-6143-8692-6FBB13BDDD2C}" type="presOf" srcId="{16820136-7B92-AE4B-8A23-0F8E9A0F1429}" destId="{2BCB21C2-C697-3F4F-B063-48B51B84FB89}" srcOrd="0" destOrd="0" presId="urn:microsoft.com/office/officeart/2005/8/layout/vList2"/>
    <dgm:cxn modelId="{C2A8CE44-65E1-D54B-A5A1-F3F992E83CED}" srcId="{96A6B480-6412-2544-8722-7FC5E67619FA}" destId="{16820136-7B92-AE4B-8A23-0F8E9A0F1429}" srcOrd="0" destOrd="0" parTransId="{359E1A50-2D02-8E45-A58C-717896D8FF8E}" sibTransId="{399805F7-2850-FC4C-862A-AC74F39C8863}"/>
    <dgm:cxn modelId="{BF8C4E48-4AD5-3B4A-B8BE-77D90995EB34}" type="presOf" srcId="{A5DC633B-DE92-1640-8672-4D042E879C6D}" destId="{323EEE2E-7358-6D4C-9A98-A2641D44A0EB}" srcOrd="0" destOrd="0" presId="urn:microsoft.com/office/officeart/2005/8/layout/vList2"/>
    <dgm:cxn modelId="{197C9D48-E492-BD4C-A308-D2AE71EF554D}" type="presOf" srcId="{3971F428-A0F1-2440-8108-0162681F618E}" destId="{3A415246-1E70-E24E-9C10-75E2DCEB31DA}" srcOrd="0" destOrd="0" presId="urn:microsoft.com/office/officeart/2005/8/layout/vList2"/>
    <dgm:cxn modelId="{2ACBA17C-1B44-DA4E-A3EE-6A923412C59A}" type="presOf" srcId="{A40093B2-BB0E-CC48-B25D-155BCC75C671}" destId="{9ACCE86B-8FA7-214B-8346-C298D03CBBEB}" srcOrd="0" destOrd="0" presId="urn:microsoft.com/office/officeart/2005/8/layout/vList2"/>
    <dgm:cxn modelId="{3EF6F3CD-E7B8-B843-9D2C-7E4E1FAAC243}" type="presOf" srcId="{96A6B480-6412-2544-8722-7FC5E67619FA}" destId="{C25C5F2A-AC1B-4C42-A03D-FD71D8D73AD4}" srcOrd="0" destOrd="0" presId="urn:microsoft.com/office/officeart/2005/8/layout/vList2"/>
    <dgm:cxn modelId="{6E3F82E8-C6EA-B148-A525-6BC273A29673}" srcId="{96A6B480-6412-2544-8722-7FC5E67619FA}" destId="{3971F428-A0F1-2440-8108-0162681F618E}" srcOrd="3" destOrd="0" parTransId="{2DD2C0C7-6F72-0D4A-8EED-03B99796F89E}" sibTransId="{27474A70-91BF-834A-B4EE-9C5CA7C8A61F}"/>
    <dgm:cxn modelId="{1D50F5EF-145C-7542-A419-B4435DC199C2}" srcId="{96A6B480-6412-2544-8722-7FC5E67619FA}" destId="{A5DC633B-DE92-1640-8672-4D042E879C6D}" srcOrd="1" destOrd="0" parTransId="{26554BBE-827A-3A49-885E-7CA58A61895A}" sibTransId="{4C97C1E3-C71B-B44F-A5C9-BEEB51FB4BB1}"/>
    <dgm:cxn modelId="{A2EA8CF2-72E5-7645-AFC1-FB3516FA90E6}" type="presParOf" srcId="{C25C5F2A-AC1B-4C42-A03D-FD71D8D73AD4}" destId="{2BCB21C2-C697-3F4F-B063-48B51B84FB89}" srcOrd="0" destOrd="0" presId="urn:microsoft.com/office/officeart/2005/8/layout/vList2"/>
    <dgm:cxn modelId="{837FD7F6-7449-9347-A7D4-1584E36F88AC}" type="presParOf" srcId="{C25C5F2A-AC1B-4C42-A03D-FD71D8D73AD4}" destId="{3BA2D397-AA23-AB44-9BB7-FF392F48034C}" srcOrd="1" destOrd="0" presId="urn:microsoft.com/office/officeart/2005/8/layout/vList2"/>
    <dgm:cxn modelId="{C494260E-B81F-A84A-BCB4-95DAD973F4E0}" type="presParOf" srcId="{C25C5F2A-AC1B-4C42-A03D-FD71D8D73AD4}" destId="{323EEE2E-7358-6D4C-9A98-A2641D44A0EB}" srcOrd="2" destOrd="0" presId="urn:microsoft.com/office/officeart/2005/8/layout/vList2"/>
    <dgm:cxn modelId="{23830D6D-A576-2D4D-938D-230631AC62D7}" type="presParOf" srcId="{C25C5F2A-AC1B-4C42-A03D-FD71D8D73AD4}" destId="{A885734E-7C23-0944-95F1-EEA38E0F19EA}" srcOrd="3" destOrd="0" presId="urn:microsoft.com/office/officeart/2005/8/layout/vList2"/>
    <dgm:cxn modelId="{0E851C65-C722-AE4F-9308-288D29470A30}" type="presParOf" srcId="{C25C5F2A-AC1B-4C42-A03D-FD71D8D73AD4}" destId="{9ACCE86B-8FA7-214B-8346-C298D03CBBEB}" srcOrd="4" destOrd="0" presId="urn:microsoft.com/office/officeart/2005/8/layout/vList2"/>
    <dgm:cxn modelId="{EA3C0B0C-DC5C-A744-A71A-24B3AFF29769}" type="presParOf" srcId="{C25C5F2A-AC1B-4C42-A03D-FD71D8D73AD4}" destId="{791D7A6B-E972-0F48-8AF0-AAF5A6AEF94C}" srcOrd="5" destOrd="0" presId="urn:microsoft.com/office/officeart/2005/8/layout/vList2"/>
    <dgm:cxn modelId="{E003DDA9-E834-F140-8FDE-FF3AE1C83C64}" type="presParOf" srcId="{C25C5F2A-AC1B-4C42-A03D-FD71D8D73AD4}" destId="{3A415246-1E70-E24E-9C10-75E2DCEB31DA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C59804-DB9F-5F45-B9D3-25A348C49B56}" type="doc">
      <dgm:prSet loTypeId="urn:microsoft.com/office/officeart/2005/8/layout/process1" loCatId="process" qsTypeId="urn:microsoft.com/office/officeart/2005/8/quickstyle/simple4" qsCatId="simple" csTypeId="urn:microsoft.com/office/officeart/2005/8/colors/accent2_3" csCatId="accent2" phldr="1"/>
      <dgm:spPr/>
      <dgm:t>
        <a:bodyPr/>
        <a:lstStyle/>
        <a:p>
          <a:endParaRPr lang="en-US"/>
        </a:p>
      </dgm:t>
    </dgm:pt>
    <dgm:pt modelId="{F325FFC0-8313-FB4F-AE62-A7F7FFDE606C}">
      <dgm:prSet/>
      <dgm:spPr/>
      <dgm:t>
        <a:bodyPr/>
        <a:lstStyle/>
        <a:p>
          <a:pPr rtl="0"/>
          <a:r>
            <a:rPr lang="en-US" dirty="0"/>
            <a:t>In patients with acute skin failure, the daily </a:t>
          </a:r>
          <a:r>
            <a:rPr lang="en-US" dirty="0" err="1"/>
            <a:t>transepidermal</a:t>
          </a:r>
          <a:r>
            <a:rPr lang="en-US" dirty="0"/>
            <a:t> water loss  is very high</a:t>
          </a:r>
        </a:p>
      </dgm:t>
    </dgm:pt>
    <dgm:pt modelId="{93E45CBE-C56F-1F4C-9F7D-B92FE02E42C0}" type="parTrans" cxnId="{B3F45C8C-D611-3749-9B69-929E63FFDF89}">
      <dgm:prSet/>
      <dgm:spPr/>
      <dgm:t>
        <a:bodyPr/>
        <a:lstStyle/>
        <a:p>
          <a:endParaRPr lang="en-US"/>
        </a:p>
      </dgm:t>
    </dgm:pt>
    <dgm:pt modelId="{E2BC482E-79A4-514C-B645-620B9824EE88}" type="sibTrans" cxnId="{B3F45C8C-D611-3749-9B69-929E63FFDF89}">
      <dgm:prSet/>
      <dgm:spPr/>
      <dgm:t>
        <a:bodyPr/>
        <a:lstStyle/>
        <a:p>
          <a:endParaRPr lang="en-US"/>
        </a:p>
      </dgm:t>
    </dgm:pt>
    <dgm:pt modelId="{0FBDB63E-EBDB-3743-9601-41836738D7B6}">
      <dgm:prSet/>
      <dgm:spPr/>
      <dgm:t>
        <a:bodyPr/>
        <a:lstStyle/>
        <a:p>
          <a:pPr rtl="0"/>
          <a:r>
            <a:rPr lang="en-US" dirty="0"/>
            <a:t>May reaches 3-4 liters in patient who is  50% of body surface area involved. </a:t>
          </a:r>
        </a:p>
      </dgm:t>
    </dgm:pt>
    <dgm:pt modelId="{A035106F-5FFE-304B-AA85-2158F16277CE}" type="parTrans" cxnId="{E3FE6C17-944A-4449-8C13-5ADDF237D199}">
      <dgm:prSet/>
      <dgm:spPr/>
      <dgm:t>
        <a:bodyPr/>
        <a:lstStyle/>
        <a:p>
          <a:endParaRPr lang="en-US"/>
        </a:p>
      </dgm:t>
    </dgm:pt>
    <dgm:pt modelId="{B381B0D1-F2F3-9B4E-BA5F-E8B545F5E012}" type="sibTrans" cxnId="{E3FE6C17-944A-4449-8C13-5ADDF237D199}">
      <dgm:prSet/>
      <dgm:spPr/>
      <dgm:t>
        <a:bodyPr/>
        <a:lstStyle/>
        <a:p>
          <a:pPr rtl="0"/>
          <a:endParaRPr lang="en-US"/>
        </a:p>
      </dgm:t>
    </dgm:pt>
    <dgm:pt modelId="{D77C5303-2A74-6041-B442-B4B8B618EC62}" type="pres">
      <dgm:prSet presAssocID="{70C59804-DB9F-5F45-B9D3-25A348C49B56}" presName="Name0" presStyleCnt="0">
        <dgm:presLayoutVars>
          <dgm:dir/>
          <dgm:resizeHandles val="exact"/>
        </dgm:presLayoutVars>
      </dgm:prSet>
      <dgm:spPr/>
    </dgm:pt>
    <dgm:pt modelId="{12BD189A-44FB-1D4D-91CC-F2D2112F5CCD}" type="pres">
      <dgm:prSet presAssocID="{F325FFC0-8313-FB4F-AE62-A7F7FFDE606C}" presName="node" presStyleLbl="node1" presStyleIdx="0" presStyleCnt="2" custScaleY="212660">
        <dgm:presLayoutVars>
          <dgm:bulletEnabled val="1"/>
        </dgm:presLayoutVars>
      </dgm:prSet>
      <dgm:spPr/>
    </dgm:pt>
    <dgm:pt modelId="{3305E957-7264-3240-B0B0-8182113D4910}" type="pres">
      <dgm:prSet presAssocID="{E2BC482E-79A4-514C-B645-620B9824EE88}" presName="sibTrans" presStyleLbl="sibTrans2D1" presStyleIdx="0" presStyleCnt="1"/>
      <dgm:spPr/>
    </dgm:pt>
    <dgm:pt modelId="{8FD38E1F-32A1-4846-BEB0-97CBFD87AB9D}" type="pres">
      <dgm:prSet presAssocID="{E2BC482E-79A4-514C-B645-620B9824EE88}" presName="connectorText" presStyleLbl="sibTrans2D1" presStyleIdx="0" presStyleCnt="1"/>
      <dgm:spPr/>
    </dgm:pt>
    <dgm:pt modelId="{75B69595-A4AF-CF41-87BC-852016F0AF02}" type="pres">
      <dgm:prSet presAssocID="{0FBDB63E-EBDB-3743-9601-41836738D7B6}" presName="node" presStyleLbl="node1" presStyleIdx="1" presStyleCnt="2" custScaleY="212660">
        <dgm:presLayoutVars>
          <dgm:bulletEnabled val="1"/>
        </dgm:presLayoutVars>
      </dgm:prSet>
      <dgm:spPr/>
    </dgm:pt>
  </dgm:ptLst>
  <dgm:cxnLst>
    <dgm:cxn modelId="{E3FE6C17-944A-4449-8C13-5ADDF237D199}" srcId="{70C59804-DB9F-5F45-B9D3-25A348C49B56}" destId="{0FBDB63E-EBDB-3743-9601-41836738D7B6}" srcOrd="1" destOrd="0" parTransId="{A035106F-5FFE-304B-AA85-2158F16277CE}" sibTransId="{B381B0D1-F2F3-9B4E-BA5F-E8B545F5E012}"/>
    <dgm:cxn modelId="{A986221C-11EE-944F-9802-1B1F2FFFADF9}" type="presOf" srcId="{E2BC482E-79A4-514C-B645-620B9824EE88}" destId="{8FD38E1F-32A1-4846-BEB0-97CBFD87AB9D}" srcOrd="1" destOrd="0" presId="urn:microsoft.com/office/officeart/2005/8/layout/process1"/>
    <dgm:cxn modelId="{61EBA987-9CB9-6940-BF29-DF5861D25E1F}" type="presOf" srcId="{70C59804-DB9F-5F45-B9D3-25A348C49B56}" destId="{D77C5303-2A74-6041-B442-B4B8B618EC62}" srcOrd="0" destOrd="0" presId="urn:microsoft.com/office/officeart/2005/8/layout/process1"/>
    <dgm:cxn modelId="{B3F45C8C-D611-3749-9B69-929E63FFDF89}" srcId="{70C59804-DB9F-5F45-B9D3-25A348C49B56}" destId="{F325FFC0-8313-FB4F-AE62-A7F7FFDE606C}" srcOrd="0" destOrd="0" parTransId="{93E45CBE-C56F-1F4C-9F7D-B92FE02E42C0}" sibTransId="{E2BC482E-79A4-514C-B645-620B9824EE88}"/>
    <dgm:cxn modelId="{5136EB98-B048-DB44-A00D-C59E82D572E3}" type="presOf" srcId="{F325FFC0-8313-FB4F-AE62-A7F7FFDE606C}" destId="{12BD189A-44FB-1D4D-91CC-F2D2112F5CCD}" srcOrd="0" destOrd="0" presId="urn:microsoft.com/office/officeart/2005/8/layout/process1"/>
    <dgm:cxn modelId="{939A16E9-5154-7D48-BB18-E8450BCA8D7F}" type="presOf" srcId="{E2BC482E-79A4-514C-B645-620B9824EE88}" destId="{3305E957-7264-3240-B0B0-8182113D4910}" srcOrd="0" destOrd="0" presId="urn:microsoft.com/office/officeart/2005/8/layout/process1"/>
    <dgm:cxn modelId="{7390FEF8-1D3F-4248-B1F0-BA51D073147F}" type="presOf" srcId="{0FBDB63E-EBDB-3743-9601-41836738D7B6}" destId="{75B69595-A4AF-CF41-87BC-852016F0AF02}" srcOrd="0" destOrd="0" presId="urn:microsoft.com/office/officeart/2005/8/layout/process1"/>
    <dgm:cxn modelId="{3DC1AEF5-4639-BA4C-ABC3-F49C478C4A34}" type="presParOf" srcId="{D77C5303-2A74-6041-B442-B4B8B618EC62}" destId="{12BD189A-44FB-1D4D-91CC-F2D2112F5CCD}" srcOrd="0" destOrd="0" presId="urn:microsoft.com/office/officeart/2005/8/layout/process1"/>
    <dgm:cxn modelId="{3553D915-5B39-3F42-B34A-473BFBB2FC17}" type="presParOf" srcId="{D77C5303-2A74-6041-B442-B4B8B618EC62}" destId="{3305E957-7264-3240-B0B0-8182113D4910}" srcOrd="1" destOrd="0" presId="urn:microsoft.com/office/officeart/2005/8/layout/process1"/>
    <dgm:cxn modelId="{BA49D10C-23FB-DA42-9580-3613412D831F}" type="presParOf" srcId="{3305E957-7264-3240-B0B0-8182113D4910}" destId="{8FD38E1F-32A1-4846-BEB0-97CBFD87AB9D}" srcOrd="0" destOrd="0" presId="urn:microsoft.com/office/officeart/2005/8/layout/process1"/>
    <dgm:cxn modelId="{6DE36D29-1A8F-7542-86F1-E588BCE6500E}" type="presParOf" srcId="{D77C5303-2A74-6041-B442-B4B8B618EC62}" destId="{75B69595-A4AF-CF41-87BC-852016F0AF02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3B36502-1881-1D41-A71E-F09801CB9A2D}" type="doc">
      <dgm:prSet loTypeId="urn:microsoft.com/office/officeart/2005/8/layout/hProcess9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F670A981-FA22-4747-9722-E9F7D93688FC}">
      <dgm:prSet/>
      <dgm:spPr/>
      <dgm:t>
        <a:bodyPr/>
        <a:lstStyle/>
        <a:p>
          <a:pPr rtl="0"/>
          <a:r>
            <a:rPr lang="en-US"/>
            <a:t>Hyponatreamia, Hypophosphatemia and hyperkalaemia are common.</a:t>
          </a:r>
        </a:p>
      </dgm:t>
    </dgm:pt>
    <dgm:pt modelId="{C37F36DA-1037-1F46-9633-57E82AD43D92}" type="parTrans" cxnId="{5862D854-7A68-E343-9174-0F16FBB157AF}">
      <dgm:prSet/>
      <dgm:spPr/>
      <dgm:t>
        <a:bodyPr/>
        <a:lstStyle/>
        <a:p>
          <a:endParaRPr lang="en-US"/>
        </a:p>
      </dgm:t>
    </dgm:pt>
    <dgm:pt modelId="{1A3CFAA6-4106-8E49-9612-F9D31CD8DE7A}" type="sibTrans" cxnId="{5862D854-7A68-E343-9174-0F16FBB157AF}">
      <dgm:prSet/>
      <dgm:spPr/>
      <dgm:t>
        <a:bodyPr/>
        <a:lstStyle/>
        <a:p>
          <a:endParaRPr lang="en-US"/>
        </a:p>
      </dgm:t>
    </dgm:pt>
    <dgm:pt modelId="{B0E0D1D6-69F3-724D-A7D6-439B5C588725}">
      <dgm:prSet/>
      <dgm:spPr/>
      <dgm:t>
        <a:bodyPr/>
        <a:lstStyle/>
        <a:p>
          <a:pPr rtl="0"/>
          <a:r>
            <a:rPr lang="en-US"/>
            <a:t>Leads to neurologic disturbances and diaphragmatic  disturbances and respiratory failure </a:t>
          </a:r>
        </a:p>
      </dgm:t>
    </dgm:pt>
    <dgm:pt modelId="{2271AAFF-2F7B-B349-BA3B-CF2D27C2D5AB}" type="parTrans" cxnId="{4C5542BB-A292-0A4D-9D48-1E0ECBFD6BA6}">
      <dgm:prSet/>
      <dgm:spPr/>
      <dgm:t>
        <a:bodyPr/>
        <a:lstStyle/>
        <a:p>
          <a:endParaRPr lang="en-US"/>
        </a:p>
      </dgm:t>
    </dgm:pt>
    <dgm:pt modelId="{52E44655-1618-BF47-87A8-C93F755076CA}" type="sibTrans" cxnId="{4C5542BB-A292-0A4D-9D48-1E0ECBFD6BA6}">
      <dgm:prSet/>
      <dgm:spPr/>
      <dgm:t>
        <a:bodyPr/>
        <a:lstStyle/>
        <a:p>
          <a:pPr rtl="0"/>
          <a:endParaRPr lang="en-US"/>
        </a:p>
      </dgm:t>
    </dgm:pt>
    <dgm:pt modelId="{D7C094FD-C05F-D44A-936D-2A9D122958D8}" type="pres">
      <dgm:prSet presAssocID="{13B36502-1881-1D41-A71E-F09801CB9A2D}" presName="CompostProcess" presStyleCnt="0">
        <dgm:presLayoutVars>
          <dgm:dir/>
          <dgm:resizeHandles val="exact"/>
        </dgm:presLayoutVars>
      </dgm:prSet>
      <dgm:spPr/>
    </dgm:pt>
    <dgm:pt modelId="{09852A2F-ECD7-414E-A9ED-8B7BA1CABD3D}" type="pres">
      <dgm:prSet presAssocID="{13B36502-1881-1D41-A71E-F09801CB9A2D}" presName="arrow" presStyleLbl="bgShp" presStyleIdx="0" presStyleCnt="1"/>
      <dgm:spPr/>
    </dgm:pt>
    <dgm:pt modelId="{C87678D1-0DA0-5C43-A005-63094259C84E}" type="pres">
      <dgm:prSet presAssocID="{13B36502-1881-1D41-A71E-F09801CB9A2D}" presName="linearProcess" presStyleCnt="0"/>
      <dgm:spPr/>
    </dgm:pt>
    <dgm:pt modelId="{67149F6A-E5DE-5345-88B0-6D26AAD0A54F}" type="pres">
      <dgm:prSet presAssocID="{F670A981-FA22-4747-9722-E9F7D93688FC}" presName="textNode" presStyleLbl="node1" presStyleIdx="0" presStyleCnt="2">
        <dgm:presLayoutVars>
          <dgm:bulletEnabled val="1"/>
        </dgm:presLayoutVars>
      </dgm:prSet>
      <dgm:spPr/>
    </dgm:pt>
    <dgm:pt modelId="{8F03BEA1-C65C-4D45-966E-6B874DEAB0AA}" type="pres">
      <dgm:prSet presAssocID="{1A3CFAA6-4106-8E49-9612-F9D31CD8DE7A}" presName="sibTrans" presStyleCnt="0"/>
      <dgm:spPr/>
    </dgm:pt>
    <dgm:pt modelId="{23CA8271-2B27-9C44-945D-C6ACDC8D6965}" type="pres">
      <dgm:prSet presAssocID="{B0E0D1D6-69F3-724D-A7D6-439B5C588725}" presName="textNode" presStyleLbl="node1" presStyleIdx="1" presStyleCnt="2">
        <dgm:presLayoutVars>
          <dgm:bulletEnabled val="1"/>
        </dgm:presLayoutVars>
      </dgm:prSet>
      <dgm:spPr/>
    </dgm:pt>
  </dgm:ptLst>
  <dgm:cxnLst>
    <dgm:cxn modelId="{2950B91A-A884-3149-A7B2-634B6329FCB2}" type="presOf" srcId="{F670A981-FA22-4747-9722-E9F7D93688FC}" destId="{67149F6A-E5DE-5345-88B0-6D26AAD0A54F}" srcOrd="0" destOrd="0" presId="urn:microsoft.com/office/officeart/2005/8/layout/hProcess9"/>
    <dgm:cxn modelId="{49AF7667-A52C-C046-89FE-D177018DB27A}" type="presOf" srcId="{B0E0D1D6-69F3-724D-A7D6-439B5C588725}" destId="{23CA8271-2B27-9C44-945D-C6ACDC8D6965}" srcOrd="0" destOrd="0" presId="urn:microsoft.com/office/officeart/2005/8/layout/hProcess9"/>
    <dgm:cxn modelId="{5862D854-7A68-E343-9174-0F16FBB157AF}" srcId="{13B36502-1881-1D41-A71E-F09801CB9A2D}" destId="{F670A981-FA22-4747-9722-E9F7D93688FC}" srcOrd="0" destOrd="0" parTransId="{C37F36DA-1037-1F46-9633-57E82AD43D92}" sibTransId="{1A3CFAA6-4106-8E49-9612-F9D31CD8DE7A}"/>
    <dgm:cxn modelId="{4C5542BB-A292-0A4D-9D48-1E0ECBFD6BA6}" srcId="{13B36502-1881-1D41-A71E-F09801CB9A2D}" destId="{B0E0D1D6-69F3-724D-A7D6-439B5C588725}" srcOrd="1" destOrd="0" parTransId="{2271AAFF-2F7B-B349-BA3B-CF2D27C2D5AB}" sibTransId="{52E44655-1618-BF47-87A8-C93F755076CA}"/>
    <dgm:cxn modelId="{A94440E2-28EA-AE4D-8DBD-F08FA5DFD007}" type="presOf" srcId="{13B36502-1881-1D41-A71E-F09801CB9A2D}" destId="{D7C094FD-C05F-D44A-936D-2A9D122958D8}" srcOrd="0" destOrd="0" presId="urn:microsoft.com/office/officeart/2005/8/layout/hProcess9"/>
    <dgm:cxn modelId="{14D7CE7D-4B8C-A445-8AF6-91981D615F1F}" type="presParOf" srcId="{D7C094FD-C05F-D44A-936D-2A9D122958D8}" destId="{09852A2F-ECD7-414E-A9ED-8B7BA1CABD3D}" srcOrd="0" destOrd="0" presId="urn:microsoft.com/office/officeart/2005/8/layout/hProcess9"/>
    <dgm:cxn modelId="{20954956-3016-7C4A-9AD1-32922208ADC0}" type="presParOf" srcId="{D7C094FD-C05F-D44A-936D-2A9D122958D8}" destId="{C87678D1-0DA0-5C43-A005-63094259C84E}" srcOrd="1" destOrd="0" presId="urn:microsoft.com/office/officeart/2005/8/layout/hProcess9"/>
    <dgm:cxn modelId="{7933939D-94C1-5F45-A875-EF01414D1D8B}" type="presParOf" srcId="{C87678D1-0DA0-5C43-A005-63094259C84E}" destId="{67149F6A-E5DE-5345-88B0-6D26AAD0A54F}" srcOrd="0" destOrd="0" presId="urn:microsoft.com/office/officeart/2005/8/layout/hProcess9"/>
    <dgm:cxn modelId="{08B46F49-57CD-2C4E-8E4C-B76C7583671C}" type="presParOf" srcId="{C87678D1-0DA0-5C43-A005-63094259C84E}" destId="{8F03BEA1-C65C-4D45-966E-6B874DEAB0AA}" srcOrd="1" destOrd="0" presId="urn:microsoft.com/office/officeart/2005/8/layout/hProcess9"/>
    <dgm:cxn modelId="{F156D84A-7C02-4D46-BA2E-5EE51CB0D80E}" type="presParOf" srcId="{C87678D1-0DA0-5C43-A005-63094259C84E}" destId="{23CA8271-2B27-9C44-945D-C6ACDC8D696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3EC96C-4556-5540-9629-CF345E27A13D}">
      <dsp:nvSpPr>
        <dsp:cNvPr id="0" name=""/>
        <dsp:cNvSpPr/>
      </dsp:nvSpPr>
      <dsp:spPr>
        <a:xfrm>
          <a:off x="0" y="76202"/>
          <a:ext cx="8229600" cy="257958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About 15-20 % of visits to primary care physicians and emergency departments are due to dermatologic complaints</a:t>
          </a:r>
        </a:p>
      </dsp:txBody>
      <dsp:txXfrm>
        <a:off x="125925" y="202127"/>
        <a:ext cx="7977750" cy="2327738"/>
      </dsp:txXfrm>
    </dsp:sp>
    <dsp:sp modelId="{C4AA4276-59EF-D54A-BA0E-0E75910E0055}">
      <dsp:nvSpPr>
        <dsp:cNvPr id="0" name=""/>
        <dsp:cNvSpPr/>
      </dsp:nvSpPr>
      <dsp:spPr>
        <a:xfrm>
          <a:off x="0" y="2745070"/>
          <a:ext cx="8229600" cy="170469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How to differentiate simple skin conditions from the more serious, life threatening conditions that require immediate intervention ?</a:t>
          </a:r>
        </a:p>
      </dsp:txBody>
      <dsp:txXfrm>
        <a:off x="83216" y="2828286"/>
        <a:ext cx="8063168" cy="15382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518AB1-E888-7F4B-94C1-9E0C0834BDC5}">
      <dsp:nvSpPr>
        <dsp:cNvPr id="0" name=""/>
        <dsp:cNvSpPr/>
      </dsp:nvSpPr>
      <dsp:spPr>
        <a:xfrm>
          <a:off x="0" y="76199"/>
          <a:ext cx="8229600" cy="136468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Lymphopenia </a:t>
          </a:r>
        </a:p>
      </dsp:txBody>
      <dsp:txXfrm>
        <a:off x="66618" y="142817"/>
        <a:ext cx="8096364" cy="1231448"/>
      </dsp:txXfrm>
    </dsp:sp>
    <dsp:sp modelId="{0DBBEB9C-E7F9-4B41-AA44-1AF423503D7F}">
      <dsp:nvSpPr>
        <dsp:cNvPr id="0" name=""/>
        <dsp:cNvSpPr/>
      </dsp:nvSpPr>
      <dsp:spPr>
        <a:xfrm>
          <a:off x="0" y="1521523"/>
          <a:ext cx="8229600" cy="671580"/>
        </a:xfrm>
        <a:prstGeom prst="roundRect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tint val="50000"/>
                <a:satMod val="300000"/>
              </a:schemeClr>
            </a:gs>
            <a:gs pos="35000">
              <a:schemeClr val="accent2">
                <a:hueOff val="1170380"/>
                <a:satOff val="-1460"/>
                <a:lumOff val="343"/>
                <a:alphaOff val="0"/>
                <a:tint val="37000"/>
                <a:satMod val="30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Neutropenia </a:t>
          </a:r>
        </a:p>
      </dsp:txBody>
      <dsp:txXfrm>
        <a:off x="32784" y="1554307"/>
        <a:ext cx="8164032" cy="606012"/>
      </dsp:txXfrm>
    </dsp:sp>
    <dsp:sp modelId="{9FDC7094-281E-6F44-8DDC-74A940FFB7A4}">
      <dsp:nvSpPr>
        <dsp:cNvPr id="0" name=""/>
        <dsp:cNvSpPr/>
      </dsp:nvSpPr>
      <dsp:spPr>
        <a:xfrm>
          <a:off x="0" y="2273743"/>
          <a:ext cx="8229600" cy="671580"/>
        </a:xfrm>
        <a:prstGeom prst="roundRect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tint val="50000"/>
                <a:satMod val="300000"/>
              </a:schemeClr>
            </a:gs>
            <a:gs pos="35000">
              <a:schemeClr val="accent2">
                <a:hueOff val="2340759"/>
                <a:satOff val="-2919"/>
                <a:lumOff val="686"/>
                <a:alphaOff val="0"/>
                <a:tint val="37000"/>
                <a:satMod val="30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Thrombocytopenia</a:t>
          </a:r>
        </a:p>
      </dsp:txBody>
      <dsp:txXfrm>
        <a:off x="32784" y="2306527"/>
        <a:ext cx="8164032" cy="606012"/>
      </dsp:txXfrm>
    </dsp:sp>
    <dsp:sp modelId="{4001D4EC-BCBE-684F-8928-A6E46726A4EC}">
      <dsp:nvSpPr>
        <dsp:cNvPr id="0" name=""/>
        <dsp:cNvSpPr/>
      </dsp:nvSpPr>
      <dsp:spPr>
        <a:xfrm>
          <a:off x="0" y="3025963"/>
          <a:ext cx="8229600" cy="671580"/>
        </a:xfrm>
        <a:prstGeom prst="roundRect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tint val="50000"/>
                <a:satMod val="300000"/>
              </a:schemeClr>
            </a:gs>
            <a:gs pos="35000">
              <a:schemeClr val="accent2">
                <a:hueOff val="3511139"/>
                <a:satOff val="-4379"/>
                <a:lumOff val="1030"/>
                <a:alphaOff val="0"/>
                <a:tint val="37000"/>
                <a:satMod val="30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/>
            <a:t>Impaired chemotaxis and phagocytosis of granulocytes </a:t>
          </a:r>
        </a:p>
      </dsp:txBody>
      <dsp:txXfrm>
        <a:off x="32784" y="3058747"/>
        <a:ext cx="8164032" cy="606012"/>
      </dsp:txXfrm>
    </dsp:sp>
    <dsp:sp modelId="{5292BDA3-A933-CA49-ABC7-9B7293206529}">
      <dsp:nvSpPr>
        <dsp:cNvPr id="0" name=""/>
        <dsp:cNvSpPr/>
      </dsp:nvSpPr>
      <dsp:spPr>
        <a:xfrm>
          <a:off x="0" y="3778183"/>
          <a:ext cx="8229600" cy="67158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tint val="50000"/>
                <a:satMod val="300000"/>
              </a:schemeClr>
            </a:gs>
            <a:gs pos="35000">
              <a:schemeClr val="accent2">
                <a:hueOff val="4681519"/>
                <a:satOff val="-5839"/>
                <a:lumOff val="1373"/>
                <a:alphaOff val="0"/>
                <a:tint val="37000"/>
                <a:satMod val="30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Hypo-</a:t>
          </a:r>
          <a:r>
            <a:rPr lang="en-US" sz="2800" kern="1200"/>
            <a:t>gammaglobulinemia </a:t>
          </a:r>
        </a:p>
      </dsp:txBody>
      <dsp:txXfrm>
        <a:off x="32784" y="3810967"/>
        <a:ext cx="8164032" cy="60601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8616F1-8DF2-4C43-BD53-D879FF60CFDD}">
      <dsp:nvSpPr>
        <dsp:cNvPr id="0" name=""/>
        <dsp:cNvSpPr/>
      </dsp:nvSpPr>
      <dsp:spPr>
        <a:xfrm>
          <a:off x="2559415" y="13"/>
          <a:ext cx="3321290" cy="226233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Treat patient with acute skin failure as severe burned patient. </a:t>
          </a:r>
        </a:p>
      </dsp:txBody>
      <dsp:txXfrm>
        <a:off x="3389738" y="13"/>
        <a:ext cx="1660645" cy="1866427"/>
      </dsp:txXfrm>
    </dsp:sp>
    <dsp:sp modelId="{0E0D2B7C-0FB1-354A-8981-634FF166A641}">
      <dsp:nvSpPr>
        <dsp:cNvPr id="0" name=""/>
        <dsp:cNvSpPr/>
      </dsp:nvSpPr>
      <dsp:spPr>
        <a:xfrm rot="7200000">
          <a:off x="4059486" y="2263613"/>
          <a:ext cx="2934928" cy="226233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Assessment of the severity of the disease helps in planning the management.</a:t>
          </a:r>
        </a:p>
      </dsp:txBody>
      <dsp:txXfrm rot="-5400000">
        <a:off x="4765171" y="2760026"/>
        <a:ext cx="1866427" cy="1467464"/>
      </dsp:txXfrm>
    </dsp:sp>
    <dsp:sp modelId="{9D7E43B5-7AC2-A149-B372-02EA0B45E4D6}">
      <dsp:nvSpPr>
        <dsp:cNvPr id="0" name=""/>
        <dsp:cNvSpPr/>
      </dsp:nvSpPr>
      <dsp:spPr>
        <a:xfrm rot="14400000">
          <a:off x="1235184" y="2263613"/>
          <a:ext cx="3355972" cy="2262336"/>
        </a:xfrm>
        <a:prstGeom prst="downArrow">
          <a:avLst>
            <a:gd name="adj1" fmla="val 50000"/>
            <a:gd name="adj2" fmla="val 35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Use role of nine to estimate the affected body surface area to calculate the fluid replacement</a:t>
          </a:r>
        </a:p>
      </dsp:txBody>
      <dsp:txXfrm rot="5400000">
        <a:off x="1808523" y="2654765"/>
        <a:ext cx="1866427" cy="167798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7586D8-3ED7-4F4E-865F-DABAED8A77CB}">
      <dsp:nvSpPr>
        <dsp:cNvPr id="0" name=""/>
        <dsp:cNvSpPr/>
      </dsp:nvSpPr>
      <dsp:spPr>
        <a:xfrm>
          <a:off x="3791619" y="976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Nursing care</a:t>
          </a:r>
        </a:p>
      </dsp:txBody>
      <dsp:txXfrm>
        <a:off x="3975550" y="184907"/>
        <a:ext cx="888098" cy="888098"/>
      </dsp:txXfrm>
    </dsp:sp>
    <dsp:sp modelId="{CBC86DB7-5BFC-D84B-9652-86089A66C44C}">
      <dsp:nvSpPr>
        <dsp:cNvPr id="0" name=""/>
        <dsp:cNvSpPr/>
      </dsp:nvSpPr>
      <dsp:spPr>
        <a:xfrm rot="1800000">
          <a:off x="5061061" y="883701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067768" y="943448"/>
        <a:ext cx="233612" cy="254332"/>
      </dsp:txXfrm>
    </dsp:sp>
    <dsp:sp modelId="{48C21194-FAF3-6C4A-98EA-0B553A8A1A7F}">
      <dsp:nvSpPr>
        <dsp:cNvPr id="0" name=""/>
        <dsp:cNvSpPr/>
      </dsp:nvSpPr>
      <dsp:spPr>
        <a:xfrm>
          <a:off x="5424634" y="943798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Monitoring hemodynamic changes</a:t>
          </a:r>
        </a:p>
      </dsp:txBody>
      <dsp:txXfrm>
        <a:off x="5608565" y="1127729"/>
        <a:ext cx="888098" cy="888098"/>
      </dsp:txXfrm>
    </dsp:sp>
    <dsp:sp modelId="{32D61F21-856A-D44A-B1DD-5C2890F3CA4F}">
      <dsp:nvSpPr>
        <dsp:cNvPr id="0" name=""/>
        <dsp:cNvSpPr/>
      </dsp:nvSpPr>
      <dsp:spPr>
        <a:xfrm rot="5400000">
          <a:off x="5885749" y="2293211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935809" y="2327929"/>
        <a:ext cx="233612" cy="254332"/>
      </dsp:txXfrm>
    </dsp:sp>
    <dsp:sp modelId="{B8BA4C0F-01BB-DE45-8D5E-783E301195E8}">
      <dsp:nvSpPr>
        <dsp:cNvPr id="0" name=""/>
        <dsp:cNvSpPr/>
      </dsp:nvSpPr>
      <dsp:spPr>
        <a:xfrm>
          <a:off x="5424634" y="2829441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Fluid, electrolyte balance and nutrition</a:t>
          </a:r>
        </a:p>
      </dsp:txBody>
      <dsp:txXfrm>
        <a:off x="5608565" y="3013372"/>
        <a:ext cx="888098" cy="888098"/>
      </dsp:txXfrm>
    </dsp:sp>
    <dsp:sp modelId="{ACF167B0-94E6-3D4A-A4A6-EDD08A8FF5E3}">
      <dsp:nvSpPr>
        <dsp:cNvPr id="0" name=""/>
        <dsp:cNvSpPr/>
      </dsp:nvSpPr>
      <dsp:spPr>
        <a:xfrm rot="9000000">
          <a:off x="5077421" y="3712166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5170833" y="3771913"/>
        <a:ext cx="233612" cy="254332"/>
      </dsp:txXfrm>
    </dsp:sp>
    <dsp:sp modelId="{B5865446-7088-D54B-8A33-2BDDD9527B31}">
      <dsp:nvSpPr>
        <dsp:cNvPr id="0" name=""/>
        <dsp:cNvSpPr/>
      </dsp:nvSpPr>
      <dsp:spPr>
        <a:xfrm>
          <a:off x="3791619" y="3772263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Prevention of complication (e.g. sepsis)</a:t>
          </a:r>
        </a:p>
      </dsp:txBody>
      <dsp:txXfrm>
        <a:off x="3975550" y="3956194"/>
        <a:ext cx="888098" cy="888098"/>
      </dsp:txXfrm>
    </dsp:sp>
    <dsp:sp modelId="{F41887D8-BE75-A947-A7B6-8F087768E0D8}">
      <dsp:nvSpPr>
        <dsp:cNvPr id="0" name=""/>
        <dsp:cNvSpPr/>
      </dsp:nvSpPr>
      <dsp:spPr>
        <a:xfrm rot="12600000">
          <a:off x="3444406" y="3721611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3537818" y="3831418"/>
        <a:ext cx="233612" cy="254332"/>
      </dsp:txXfrm>
    </dsp:sp>
    <dsp:sp modelId="{19A477EE-0A0A-814D-89B6-6E4E261DD224}">
      <dsp:nvSpPr>
        <dsp:cNvPr id="0" name=""/>
        <dsp:cNvSpPr/>
      </dsp:nvSpPr>
      <dsp:spPr>
        <a:xfrm>
          <a:off x="2158604" y="2829441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identification </a:t>
          </a:r>
          <a:r>
            <a:rPr lang="en-US" sz="1100" kern="1200" dirty="0"/>
            <a:t>of risk factors </a:t>
          </a:r>
        </a:p>
      </dsp:txBody>
      <dsp:txXfrm>
        <a:off x="2342535" y="3013372"/>
        <a:ext cx="888098" cy="888098"/>
      </dsp:txXfrm>
    </dsp:sp>
    <dsp:sp modelId="{06B687CE-7DDD-6744-B7CD-22A939B03827}">
      <dsp:nvSpPr>
        <dsp:cNvPr id="0" name=""/>
        <dsp:cNvSpPr/>
      </dsp:nvSpPr>
      <dsp:spPr>
        <a:xfrm rot="16200000">
          <a:off x="2619719" y="2312101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669779" y="2446938"/>
        <a:ext cx="233612" cy="254332"/>
      </dsp:txXfrm>
    </dsp:sp>
    <dsp:sp modelId="{5741BE18-8548-3B42-BE89-7C4B92113331}">
      <dsp:nvSpPr>
        <dsp:cNvPr id="0" name=""/>
        <dsp:cNvSpPr/>
      </dsp:nvSpPr>
      <dsp:spPr>
        <a:xfrm>
          <a:off x="2158604" y="943798"/>
          <a:ext cx="1255960" cy="125596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Topical therapy.</a:t>
          </a:r>
        </a:p>
      </dsp:txBody>
      <dsp:txXfrm>
        <a:off x="2342535" y="1127729"/>
        <a:ext cx="888098" cy="888098"/>
      </dsp:txXfrm>
    </dsp:sp>
    <dsp:sp modelId="{F1615FA7-607A-7446-B0BF-527A5F7F9D54}">
      <dsp:nvSpPr>
        <dsp:cNvPr id="0" name=""/>
        <dsp:cNvSpPr/>
      </dsp:nvSpPr>
      <dsp:spPr>
        <a:xfrm rot="19800000">
          <a:off x="3428046" y="893146"/>
          <a:ext cx="333731" cy="42388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3434753" y="1002953"/>
        <a:ext cx="233612" cy="25433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734325-ADD5-2449-A4A0-7FC6E570434D}">
      <dsp:nvSpPr>
        <dsp:cNvPr id="0" name=""/>
        <dsp:cNvSpPr/>
      </dsp:nvSpPr>
      <dsp:spPr>
        <a:xfrm>
          <a:off x="3274283" y="1961885"/>
          <a:ext cx="1508760" cy="150876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dirty="0">
              <a:solidFill>
                <a:schemeClr val="bg1"/>
              </a:solidFill>
            </a:rPr>
            <a:t>Clues to the Presence of a Potential Dermatologic Emergency</a:t>
          </a:r>
        </a:p>
      </dsp:txBody>
      <dsp:txXfrm>
        <a:off x="3347935" y="2035537"/>
        <a:ext cx="1361456" cy="1361456"/>
      </dsp:txXfrm>
    </dsp:sp>
    <dsp:sp modelId="{8961EC5D-2F9E-BC4B-B8AB-538F4CD568FE}">
      <dsp:nvSpPr>
        <dsp:cNvPr id="0" name=""/>
        <dsp:cNvSpPr/>
      </dsp:nvSpPr>
      <dsp:spPr>
        <a:xfrm rot="16200000">
          <a:off x="3602635" y="1535857"/>
          <a:ext cx="85205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52056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00D93-6D37-D845-88BD-03A52F140179}">
      <dsp:nvSpPr>
        <dsp:cNvPr id="0" name=""/>
        <dsp:cNvSpPr/>
      </dsp:nvSpPr>
      <dsp:spPr>
        <a:xfrm>
          <a:off x="3200403" y="98960"/>
          <a:ext cx="1656521" cy="1010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1- Fever and rash</a:t>
          </a:r>
        </a:p>
      </dsp:txBody>
      <dsp:txXfrm>
        <a:off x="3249750" y="148307"/>
        <a:ext cx="1557827" cy="912175"/>
      </dsp:txXfrm>
    </dsp:sp>
    <dsp:sp modelId="{A91DF58F-C230-2747-A212-6A0A2F450EB1}">
      <dsp:nvSpPr>
        <dsp:cNvPr id="0" name=""/>
        <dsp:cNvSpPr/>
      </dsp:nvSpPr>
      <dsp:spPr>
        <a:xfrm rot="20520000">
          <a:off x="4774588" y="2417767"/>
          <a:ext cx="3455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45518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DF4287-0378-5E47-AB77-EB134C59E25C}">
      <dsp:nvSpPr>
        <dsp:cNvPr id="0" name=""/>
        <dsp:cNvSpPr/>
      </dsp:nvSpPr>
      <dsp:spPr>
        <a:xfrm>
          <a:off x="5111651" y="1558227"/>
          <a:ext cx="1851043" cy="1010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48260" rIns="48260" bIns="48260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</a:rPr>
            <a:t>2- Fever and blisters or denuding skin </a:t>
          </a:r>
        </a:p>
      </dsp:txBody>
      <dsp:txXfrm>
        <a:off x="5160998" y="1607574"/>
        <a:ext cx="1752349" cy="912175"/>
      </dsp:txXfrm>
    </dsp:sp>
    <dsp:sp modelId="{874EF8B2-3A3E-7D48-8866-CF802628174A}">
      <dsp:nvSpPr>
        <dsp:cNvPr id="0" name=""/>
        <dsp:cNvSpPr/>
      </dsp:nvSpPr>
      <dsp:spPr>
        <a:xfrm rot="3240000">
          <a:off x="4462434" y="3695008"/>
          <a:ext cx="5546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465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72AFBF-44E0-AE46-ACD0-90794D5B78F9}">
      <dsp:nvSpPr>
        <dsp:cNvPr id="0" name=""/>
        <dsp:cNvSpPr/>
      </dsp:nvSpPr>
      <dsp:spPr>
        <a:xfrm>
          <a:off x="3920515" y="3919370"/>
          <a:ext cx="2698950" cy="1010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3- Rash in immunocompromised</a:t>
          </a:r>
        </a:p>
      </dsp:txBody>
      <dsp:txXfrm>
        <a:off x="3969862" y="3968717"/>
        <a:ext cx="2600256" cy="912175"/>
      </dsp:txXfrm>
    </dsp:sp>
    <dsp:sp modelId="{EEA96BD9-B8EE-414B-B2B0-FC4657753976}">
      <dsp:nvSpPr>
        <dsp:cNvPr id="0" name=""/>
        <dsp:cNvSpPr/>
      </dsp:nvSpPr>
      <dsp:spPr>
        <a:xfrm rot="7560000">
          <a:off x="3040238" y="3695008"/>
          <a:ext cx="55465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54654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80DAB3-1C34-414E-B098-6A501409BDEC}">
      <dsp:nvSpPr>
        <dsp:cNvPr id="0" name=""/>
        <dsp:cNvSpPr/>
      </dsp:nvSpPr>
      <dsp:spPr>
        <a:xfrm>
          <a:off x="1857291" y="3919370"/>
          <a:ext cx="1860090" cy="1010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4- Palpable purpura</a:t>
          </a:r>
        </a:p>
      </dsp:txBody>
      <dsp:txXfrm>
        <a:off x="1906638" y="3968717"/>
        <a:ext cx="1761396" cy="912175"/>
      </dsp:txXfrm>
    </dsp:sp>
    <dsp:sp modelId="{48F61142-575E-4F43-A420-D644599BD783}">
      <dsp:nvSpPr>
        <dsp:cNvPr id="0" name=""/>
        <dsp:cNvSpPr/>
      </dsp:nvSpPr>
      <dsp:spPr>
        <a:xfrm rot="11880000">
          <a:off x="2760516" y="2389780"/>
          <a:ext cx="52665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26655" y="0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C7CDA4-64A7-1C48-B696-0B50CB53E9DF}">
      <dsp:nvSpPr>
        <dsp:cNvPr id="0" name=""/>
        <dsp:cNvSpPr/>
      </dsp:nvSpPr>
      <dsp:spPr>
        <a:xfrm>
          <a:off x="1266905" y="1558227"/>
          <a:ext cx="1506498" cy="101086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>
              <a:solidFill>
                <a:schemeClr val="bg1"/>
              </a:solidFill>
            </a:rPr>
            <a:t>5- Full body redness</a:t>
          </a:r>
        </a:p>
      </dsp:txBody>
      <dsp:txXfrm>
        <a:off x="1316252" y="1607574"/>
        <a:ext cx="1407804" cy="9121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8DE00-615D-9F49-8104-169A918A0F14}">
      <dsp:nvSpPr>
        <dsp:cNvPr id="0" name=""/>
        <dsp:cNvSpPr/>
      </dsp:nvSpPr>
      <dsp:spPr>
        <a:xfrm>
          <a:off x="0" y="6"/>
          <a:ext cx="8229600" cy="45259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Is a failure of skin functions mainly due de novo skin disease.</a:t>
          </a:r>
        </a:p>
      </dsp:txBody>
      <dsp:txXfrm>
        <a:off x="220939" y="220945"/>
        <a:ext cx="7787722" cy="408407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4A24F0-9A5A-B94B-BC1F-13F7307388D8}">
      <dsp:nvSpPr>
        <dsp:cNvPr id="0" name=""/>
        <dsp:cNvSpPr/>
      </dsp:nvSpPr>
      <dsp:spPr>
        <a:xfrm>
          <a:off x="3959195" y="571498"/>
          <a:ext cx="3816057" cy="34553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4004"/>
              </a:lnTo>
              <a:lnTo>
                <a:pt x="3816057" y="3344004"/>
              </a:lnTo>
              <a:lnTo>
                <a:pt x="3816057" y="3455346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232DF1-C17A-A549-9F7A-008DF8345F99}">
      <dsp:nvSpPr>
        <dsp:cNvPr id="0" name=""/>
        <dsp:cNvSpPr/>
      </dsp:nvSpPr>
      <dsp:spPr>
        <a:xfrm>
          <a:off x="3959195" y="571498"/>
          <a:ext cx="2152130" cy="187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6748"/>
              </a:lnTo>
              <a:lnTo>
                <a:pt x="2152130" y="1766748"/>
              </a:lnTo>
              <a:lnTo>
                <a:pt x="2152130" y="187809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769516-6B4C-5040-A1BD-A0EDC633EBFA}">
      <dsp:nvSpPr>
        <dsp:cNvPr id="0" name=""/>
        <dsp:cNvSpPr/>
      </dsp:nvSpPr>
      <dsp:spPr>
        <a:xfrm>
          <a:off x="3959195" y="571498"/>
          <a:ext cx="869045" cy="18780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66748"/>
              </a:lnTo>
              <a:lnTo>
                <a:pt x="869045" y="1766748"/>
              </a:lnTo>
              <a:lnTo>
                <a:pt x="869045" y="187809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1AC8DF7-932B-8F42-9864-260E0808D355}">
      <dsp:nvSpPr>
        <dsp:cNvPr id="0" name=""/>
        <dsp:cNvSpPr/>
      </dsp:nvSpPr>
      <dsp:spPr>
        <a:xfrm>
          <a:off x="3545157" y="571498"/>
          <a:ext cx="414038" cy="1878091"/>
        </a:xfrm>
        <a:custGeom>
          <a:avLst/>
          <a:gdLst/>
          <a:ahLst/>
          <a:cxnLst/>
          <a:rect l="0" t="0" r="0" b="0"/>
          <a:pathLst>
            <a:path>
              <a:moveTo>
                <a:pt x="414038" y="0"/>
              </a:moveTo>
              <a:lnTo>
                <a:pt x="414038" y="1766748"/>
              </a:lnTo>
              <a:lnTo>
                <a:pt x="0" y="1766748"/>
              </a:lnTo>
              <a:lnTo>
                <a:pt x="0" y="1878091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5369D-4B01-EF49-B5A7-B002151B9A59}">
      <dsp:nvSpPr>
        <dsp:cNvPr id="0" name=""/>
        <dsp:cNvSpPr/>
      </dsp:nvSpPr>
      <dsp:spPr>
        <a:xfrm>
          <a:off x="1396388" y="571498"/>
          <a:ext cx="2562807" cy="3235228"/>
        </a:xfrm>
        <a:custGeom>
          <a:avLst/>
          <a:gdLst/>
          <a:ahLst/>
          <a:cxnLst/>
          <a:rect l="0" t="0" r="0" b="0"/>
          <a:pathLst>
            <a:path>
              <a:moveTo>
                <a:pt x="2562807" y="0"/>
              </a:moveTo>
              <a:lnTo>
                <a:pt x="2562807" y="3123886"/>
              </a:lnTo>
              <a:lnTo>
                <a:pt x="0" y="3123886"/>
              </a:lnTo>
              <a:lnTo>
                <a:pt x="0" y="3235228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D0C643-E118-DA49-8E9E-5D5D0A2BF5EF}">
      <dsp:nvSpPr>
        <dsp:cNvPr id="0" name=""/>
        <dsp:cNvSpPr/>
      </dsp:nvSpPr>
      <dsp:spPr>
        <a:xfrm>
          <a:off x="2438401" y="41298"/>
          <a:ext cx="3041588" cy="530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Causes of acute skin failure </a:t>
          </a:r>
        </a:p>
      </dsp:txBody>
      <dsp:txXfrm>
        <a:off x="2438401" y="41298"/>
        <a:ext cx="3041588" cy="530200"/>
      </dsp:txXfrm>
    </dsp:sp>
    <dsp:sp modelId="{F8EABB62-0918-1B40-B2AB-F70AF607C157}">
      <dsp:nvSpPr>
        <dsp:cNvPr id="0" name=""/>
        <dsp:cNvSpPr/>
      </dsp:nvSpPr>
      <dsp:spPr>
        <a:xfrm>
          <a:off x="2179" y="3806727"/>
          <a:ext cx="2788418" cy="126602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Erythroderma</a:t>
          </a:r>
        </a:p>
      </dsp:txBody>
      <dsp:txXfrm>
        <a:off x="2179" y="3806727"/>
        <a:ext cx="2788418" cy="1266022"/>
      </dsp:txXfrm>
    </dsp:sp>
    <dsp:sp modelId="{17B87877-8F9E-4449-83FD-72BAD18CC9CB}">
      <dsp:nvSpPr>
        <dsp:cNvPr id="0" name=""/>
        <dsp:cNvSpPr/>
      </dsp:nvSpPr>
      <dsp:spPr>
        <a:xfrm>
          <a:off x="3014956" y="2449589"/>
          <a:ext cx="1060400" cy="115688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Steven Jonson syndrome</a:t>
          </a:r>
        </a:p>
      </dsp:txBody>
      <dsp:txXfrm>
        <a:off x="3014956" y="2449589"/>
        <a:ext cx="1060400" cy="1156880"/>
      </dsp:txXfrm>
    </dsp:sp>
    <dsp:sp modelId="{016B75AB-6F80-C845-A957-C1DF6EB377F4}">
      <dsp:nvSpPr>
        <dsp:cNvPr id="0" name=""/>
        <dsp:cNvSpPr/>
      </dsp:nvSpPr>
      <dsp:spPr>
        <a:xfrm>
          <a:off x="4298041" y="2449589"/>
          <a:ext cx="1060400" cy="530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/>
            <a:t>Acute generalized </a:t>
          </a:r>
          <a:r>
            <a:rPr lang="en-US" sz="1050" kern="1200" dirty="0" err="1"/>
            <a:t>Pusular</a:t>
          </a:r>
          <a:r>
            <a:rPr lang="en-US" sz="1050" kern="1200" dirty="0"/>
            <a:t> psoria</a:t>
          </a:r>
          <a:r>
            <a:rPr lang="en-US" sz="1000" kern="1200" dirty="0"/>
            <a:t>sis </a:t>
          </a:r>
        </a:p>
      </dsp:txBody>
      <dsp:txXfrm>
        <a:off x="4298041" y="2449589"/>
        <a:ext cx="1060400" cy="530200"/>
      </dsp:txXfrm>
    </dsp:sp>
    <dsp:sp modelId="{662AC0D8-26A1-574B-9095-DE3B22C1EC0A}">
      <dsp:nvSpPr>
        <dsp:cNvPr id="0" name=""/>
        <dsp:cNvSpPr/>
      </dsp:nvSpPr>
      <dsp:spPr>
        <a:xfrm>
          <a:off x="5581125" y="2449589"/>
          <a:ext cx="1060400" cy="5302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50" kern="1200" dirty="0" err="1"/>
            <a:t>Immunobolous</a:t>
          </a:r>
          <a:r>
            <a:rPr lang="en-US" sz="1050" kern="1200" dirty="0"/>
            <a:t> disorders (Pemphigus vulgaris</a:t>
          </a:r>
          <a:r>
            <a:rPr lang="en-US" sz="1000" kern="1200" dirty="0"/>
            <a:t>)</a:t>
          </a:r>
          <a:endParaRPr lang="en-US" sz="900" kern="1200" dirty="0"/>
        </a:p>
      </dsp:txBody>
      <dsp:txXfrm>
        <a:off x="5581125" y="2449589"/>
        <a:ext cx="1060400" cy="530200"/>
      </dsp:txXfrm>
    </dsp:sp>
    <dsp:sp modelId="{F39883E2-05BD-EA41-A2FD-1AA7AC50AA0E}">
      <dsp:nvSpPr>
        <dsp:cNvPr id="0" name=""/>
        <dsp:cNvSpPr/>
      </dsp:nvSpPr>
      <dsp:spPr>
        <a:xfrm>
          <a:off x="6865885" y="4026845"/>
          <a:ext cx="1818735" cy="170522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Infections </a:t>
          </a:r>
          <a:r>
            <a:rPr lang="en-US" sz="2000" kern="1200" dirty="0">
              <a:sym typeface="Wingdings" charset="2"/>
            </a:rPr>
            <a:t></a:t>
          </a:r>
          <a:r>
            <a:rPr lang="en-US" sz="2000" kern="1200" dirty="0"/>
            <a:t> staphylococcal scalded skin syndrome , febrile viral exanthemas</a:t>
          </a:r>
        </a:p>
      </dsp:txBody>
      <dsp:txXfrm>
        <a:off x="6865885" y="4026845"/>
        <a:ext cx="1818735" cy="17052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30076-39DB-0848-8CE4-16BD9455C25C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0080A0-65AE-4D45-B898-7C991803BB9F}">
      <dsp:nvSpPr>
        <dsp:cNvPr id="0" name=""/>
        <dsp:cNvSpPr/>
      </dsp:nvSpPr>
      <dsp:spPr>
        <a:xfrm>
          <a:off x="4118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Persistent inflammation of the skin </a:t>
          </a:r>
          <a:r>
            <a:rPr lang="en-US" sz="1700" kern="1200" dirty="0">
              <a:sym typeface="Wingdings" charset="2"/>
            </a:rPr>
            <a:t></a:t>
          </a:r>
          <a:endParaRPr lang="en-US" sz="1700" kern="1200" dirty="0"/>
        </a:p>
      </dsp:txBody>
      <dsp:txXfrm>
        <a:off x="92494" y="1446164"/>
        <a:ext cx="1804299" cy="1633633"/>
      </dsp:txXfrm>
    </dsp:sp>
    <dsp:sp modelId="{DC15D4A5-3BC1-D149-9F57-1E385EE52471}">
      <dsp:nvSpPr>
        <dsp:cNvPr id="0" name=""/>
        <dsp:cNvSpPr/>
      </dsp:nvSpPr>
      <dsp:spPr>
        <a:xfrm>
          <a:off x="2084222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marked peripheral vasodilatation and increased cutaneous blood flow(erythema and edema)</a:t>
          </a:r>
        </a:p>
      </dsp:txBody>
      <dsp:txXfrm>
        <a:off x="2172598" y="1446164"/>
        <a:ext cx="1804299" cy="1633633"/>
      </dsp:txXfrm>
    </dsp:sp>
    <dsp:sp modelId="{C8329FA3-3327-B842-86E6-034C702B9C8D}">
      <dsp:nvSpPr>
        <dsp:cNvPr id="0" name=""/>
        <dsp:cNvSpPr/>
      </dsp:nvSpPr>
      <dsp:spPr>
        <a:xfrm>
          <a:off x="4164326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increased blood volume and cardiac output</a:t>
          </a:r>
          <a:r>
            <a:rPr lang="en-US" sz="1700" kern="1200" dirty="0">
              <a:sym typeface="Wingdings" charset="2"/>
            </a:rPr>
            <a:t></a:t>
          </a:r>
          <a:endParaRPr lang="en-US" sz="1700" kern="1200" dirty="0"/>
        </a:p>
      </dsp:txBody>
      <dsp:txXfrm>
        <a:off x="4252702" y="1446164"/>
        <a:ext cx="1804299" cy="1633633"/>
      </dsp:txXfrm>
    </dsp:sp>
    <dsp:sp modelId="{181C0594-C186-AA41-BC80-F7F0418483EB}">
      <dsp:nvSpPr>
        <dsp:cNvPr id="0" name=""/>
        <dsp:cNvSpPr/>
      </dsp:nvSpPr>
      <dsp:spPr>
        <a:xfrm>
          <a:off x="6244430" y="1357788"/>
          <a:ext cx="1981051" cy="1810385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high-output cardiac failure.</a:t>
          </a:r>
        </a:p>
      </dsp:txBody>
      <dsp:txXfrm>
        <a:off x="6332806" y="1446164"/>
        <a:ext cx="1804299" cy="163363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FA951C-076B-B74A-95A4-6CED13E48D07}">
      <dsp:nvSpPr>
        <dsp:cNvPr id="0" name=""/>
        <dsp:cNvSpPr/>
      </dsp:nvSpPr>
      <dsp:spPr>
        <a:xfrm>
          <a:off x="0" y="5781"/>
          <a:ext cx="8229600" cy="21996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Hypothermia is a very common and its sudden onset is a sign of septic shock.</a:t>
          </a:r>
        </a:p>
      </dsp:txBody>
      <dsp:txXfrm>
        <a:off x="107376" y="113157"/>
        <a:ext cx="8014848" cy="1984848"/>
      </dsp:txXfrm>
    </dsp:sp>
    <dsp:sp modelId="{27002B14-46D5-A749-B1AA-62170C381121}">
      <dsp:nvSpPr>
        <dsp:cNvPr id="0" name=""/>
        <dsp:cNvSpPr/>
      </dsp:nvSpPr>
      <dsp:spPr>
        <a:xfrm>
          <a:off x="0" y="2320581"/>
          <a:ext cx="8229600" cy="21996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Fever may be present  in the absence of infection due to sweat ducts  occlusion </a:t>
          </a:r>
        </a:p>
      </dsp:txBody>
      <dsp:txXfrm>
        <a:off x="107376" y="2427957"/>
        <a:ext cx="8014848" cy="1984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CB21C2-C697-3F4F-B063-48B51B84FB89}">
      <dsp:nvSpPr>
        <dsp:cNvPr id="0" name=""/>
        <dsp:cNvSpPr/>
      </dsp:nvSpPr>
      <dsp:spPr>
        <a:xfrm>
          <a:off x="0" y="82101"/>
          <a:ext cx="8229600" cy="10342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High basal metabolic rate (BMR) increases energy consuming  </a:t>
          </a:r>
        </a:p>
      </dsp:txBody>
      <dsp:txXfrm>
        <a:off x="50489" y="132590"/>
        <a:ext cx="8128622" cy="933302"/>
      </dsp:txXfrm>
    </dsp:sp>
    <dsp:sp modelId="{323EEE2E-7358-6D4C-9A98-A2641D44A0EB}">
      <dsp:nvSpPr>
        <dsp:cNvPr id="0" name=""/>
        <dsp:cNvSpPr/>
      </dsp:nvSpPr>
      <dsp:spPr>
        <a:xfrm>
          <a:off x="0" y="1191261"/>
          <a:ext cx="8229600" cy="1034280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A hyperglycemic state and glycosuria due to associated pancreatitis</a:t>
          </a:r>
        </a:p>
      </dsp:txBody>
      <dsp:txXfrm>
        <a:off x="50489" y="1241750"/>
        <a:ext cx="8128622" cy="933302"/>
      </dsp:txXfrm>
    </dsp:sp>
    <dsp:sp modelId="{9ACCE86B-8FA7-214B-8346-C298D03CBBEB}">
      <dsp:nvSpPr>
        <dsp:cNvPr id="0" name=""/>
        <dsp:cNvSpPr/>
      </dsp:nvSpPr>
      <dsp:spPr>
        <a:xfrm>
          <a:off x="0" y="2300421"/>
          <a:ext cx="8229600" cy="1034280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Pancreatitis lead to decrease insulin secretion</a:t>
          </a:r>
          <a:r>
            <a:rPr lang="en-US" sz="2600" kern="1200">
              <a:sym typeface="Wingdings" charset="2"/>
            </a:rPr>
            <a:t></a:t>
          </a:r>
          <a:r>
            <a:rPr lang="en-US" sz="2600" kern="1200"/>
            <a:t>  enhances caloric loss by depleting tissue protein as an energy source.</a:t>
          </a:r>
        </a:p>
      </dsp:txBody>
      <dsp:txXfrm>
        <a:off x="50489" y="2350910"/>
        <a:ext cx="8128622" cy="933302"/>
      </dsp:txXfrm>
    </dsp:sp>
    <dsp:sp modelId="{3A415246-1E70-E24E-9C10-75E2DCEB31DA}">
      <dsp:nvSpPr>
        <dsp:cNvPr id="0" name=""/>
        <dsp:cNvSpPr/>
      </dsp:nvSpPr>
      <dsp:spPr>
        <a:xfrm>
          <a:off x="0" y="3409581"/>
          <a:ext cx="8229600" cy="103428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Patient shivers  </a:t>
          </a:r>
          <a:r>
            <a:rPr lang="en-US" sz="2600" kern="1200">
              <a:sym typeface="Wingdings" charset="2"/>
            </a:rPr>
            <a:t></a:t>
          </a:r>
          <a:r>
            <a:rPr lang="en-US" sz="2600" kern="1200"/>
            <a:t> is also highly energy consuming. </a:t>
          </a:r>
          <a:br>
            <a:rPr lang="en-US" sz="2600" kern="1200"/>
          </a:br>
          <a:endParaRPr lang="en-US" sz="2600" kern="1200"/>
        </a:p>
      </dsp:txBody>
      <dsp:txXfrm>
        <a:off x="50489" y="3460070"/>
        <a:ext cx="8128622" cy="93330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BD189A-44FB-1D4D-91CC-F2D2112F5CCD}">
      <dsp:nvSpPr>
        <dsp:cNvPr id="0" name=""/>
        <dsp:cNvSpPr/>
      </dsp:nvSpPr>
      <dsp:spPr>
        <a:xfrm>
          <a:off x="1607" y="76202"/>
          <a:ext cx="3427660" cy="4373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In patients with acute skin failure, the daily </a:t>
          </a:r>
          <a:r>
            <a:rPr lang="en-US" sz="3300" kern="1200" dirty="0" err="1"/>
            <a:t>transepidermal</a:t>
          </a:r>
          <a:r>
            <a:rPr lang="en-US" sz="3300" kern="1200" dirty="0"/>
            <a:t> water loss  is very high</a:t>
          </a:r>
        </a:p>
      </dsp:txBody>
      <dsp:txXfrm>
        <a:off x="102000" y="176595"/>
        <a:ext cx="3226874" cy="4172771"/>
      </dsp:txXfrm>
    </dsp:sp>
    <dsp:sp modelId="{3305E957-7264-3240-B0B0-8182113D4910}">
      <dsp:nvSpPr>
        <dsp:cNvPr id="0" name=""/>
        <dsp:cNvSpPr/>
      </dsp:nvSpPr>
      <dsp:spPr>
        <a:xfrm>
          <a:off x="3772033" y="1837951"/>
          <a:ext cx="726664" cy="85005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shade val="9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9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9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3772033" y="2007963"/>
        <a:ext cx="508665" cy="510035"/>
      </dsp:txXfrm>
    </dsp:sp>
    <dsp:sp modelId="{75B69595-A4AF-CF41-87BC-852016F0AF02}">
      <dsp:nvSpPr>
        <dsp:cNvPr id="0" name=""/>
        <dsp:cNvSpPr/>
      </dsp:nvSpPr>
      <dsp:spPr>
        <a:xfrm>
          <a:off x="4800332" y="76202"/>
          <a:ext cx="3427660" cy="43735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shade val="80000"/>
                <a:hueOff val="-35872"/>
                <a:satOff val="-4024"/>
                <a:lumOff val="2568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-35872"/>
                <a:satOff val="-4024"/>
                <a:lumOff val="2568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-35872"/>
                <a:satOff val="-4024"/>
                <a:lumOff val="2568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May reaches 3-4 liters in patient who is  50% of body surface area involved. </a:t>
          </a:r>
        </a:p>
      </dsp:txBody>
      <dsp:txXfrm>
        <a:off x="4900725" y="176595"/>
        <a:ext cx="3226874" cy="41727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852A2F-ECD7-414E-A9ED-8B7BA1CABD3D}">
      <dsp:nvSpPr>
        <dsp:cNvPr id="0" name=""/>
        <dsp:cNvSpPr/>
      </dsp:nvSpPr>
      <dsp:spPr>
        <a:xfrm>
          <a:off x="617219" y="0"/>
          <a:ext cx="6995160" cy="4525963"/>
        </a:xfrm>
        <a:prstGeom prst="rightArrow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7149F6A-E5DE-5345-88B0-6D26AAD0A54F}">
      <dsp:nvSpPr>
        <dsp:cNvPr id="0" name=""/>
        <dsp:cNvSpPr/>
      </dsp:nvSpPr>
      <dsp:spPr>
        <a:xfrm>
          <a:off x="100" y="1357788"/>
          <a:ext cx="4014341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Hyponatreamia, Hypophosphatemia and hyperkalaemia are common.</a:t>
          </a:r>
        </a:p>
      </dsp:txBody>
      <dsp:txXfrm>
        <a:off x="88476" y="1446164"/>
        <a:ext cx="3837589" cy="1633633"/>
      </dsp:txXfrm>
    </dsp:sp>
    <dsp:sp modelId="{23CA8271-2B27-9C44-945D-C6ACDC8D6965}">
      <dsp:nvSpPr>
        <dsp:cNvPr id="0" name=""/>
        <dsp:cNvSpPr/>
      </dsp:nvSpPr>
      <dsp:spPr>
        <a:xfrm>
          <a:off x="4215158" y="1357788"/>
          <a:ext cx="4014341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Leads to neurologic disturbances and diaphragmatic  disturbances and respiratory failure </a:t>
          </a:r>
        </a:p>
      </dsp:txBody>
      <dsp:txXfrm>
        <a:off x="4303534" y="1446164"/>
        <a:ext cx="3837589" cy="16336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D6CBA-7FC5-9244-AA1E-3071BDDC67C5}" type="datetimeFigureOut">
              <a:rPr lang="en-US" smtClean="0"/>
              <a:t>11/13/2020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6C78F1-06C0-3A46-B2B7-636512C0D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86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audio" Target="../media/media16.m4a"/><Relationship Id="rId7" Type="http://schemas.openxmlformats.org/officeDocument/2006/relationships/diagramQuickStyle" Target="../diagrams/quickStyle5.xml"/><Relationship Id="rId2" Type="http://schemas.microsoft.com/office/2007/relationships/media" Target="../media/media16.m4a"/><Relationship Id="rId1" Type="http://schemas.openxmlformats.org/officeDocument/2006/relationships/tags" Target="../tags/tag7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6.xml"/><Relationship Id="rId3" Type="http://schemas.openxmlformats.org/officeDocument/2006/relationships/audio" Target="../media/media17.m4a"/><Relationship Id="rId7" Type="http://schemas.openxmlformats.org/officeDocument/2006/relationships/diagramQuickStyle" Target="../diagrams/quickStyle6.xml"/><Relationship Id="rId2" Type="http://schemas.microsoft.com/office/2007/relationships/media" Target="../media/media17.m4a"/><Relationship Id="rId1" Type="http://schemas.openxmlformats.org/officeDocument/2006/relationships/tags" Target="../tags/tag8.xml"/><Relationship Id="rId6" Type="http://schemas.openxmlformats.org/officeDocument/2006/relationships/diagramLayout" Target="../diagrams/layout6.xml"/><Relationship Id="rId5" Type="http://schemas.openxmlformats.org/officeDocument/2006/relationships/diagramData" Target="../diagrams/data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audio" Target="../media/media19.m4a"/><Relationship Id="rId7" Type="http://schemas.openxmlformats.org/officeDocument/2006/relationships/diagramQuickStyle" Target="../diagrams/quickStyle7.xml"/><Relationship Id="rId2" Type="http://schemas.microsoft.com/office/2007/relationships/media" Target="../media/media19.m4a"/><Relationship Id="rId1" Type="http://schemas.openxmlformats.org/officeDocument/2006/relationships/tags" Target="../tags/tag9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audio" Target="../media/media20.m4a"/><Relationship Id="rId7" Type="http://schemas.openxmlformats.org/officeDocument/2006/relationships/diagramQuickStyle" Target="../diagrams/quickStyle8.xml"/><Relationship Id="rId2" Type="http://schemas.microsoft.com/office/2007/relationships/media" Target="../media/media20.m4a"/><Relationship Id="rId1" Type="http://schemas.openxmlformats.org/officeDocument/2006/relationships/tags" Target="../tags/tag10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9.xml"/><Relationship Id="rId3" Type="http://schemas.openxmlformats.org/officeDocument/2006/relationships/audio" Target="../media/media21.m4a"/><Relationship Id="rId7" Type="http://schemas.openxmlformats.org/officeDocument/2006/relationships/diagramQuickStyle" Target="../diagrams/quickStyle9.xml"/><Relationship Id="rId2" Type="http://schemas.microsoft.com/office/2007/relationships/media" Target="../media/media21.m4a"/><Relationship Id="rId1" Type="http://schemas.openxmlformats.org/officeDocument/2006/relationships/tags" Target="../tags/tag11.xml"/><Relationship Id="rId6" Type="http://schemas.openxmlformats.org/officeDocument/2006/relationships/diagramLayout" Target="../diagrams/layout9.xml"/><Relationship Id="rId5" Type="http://schemas.openxmlformats.org/officeDocument/2006/relationships/diagramData" Target="../diagrams/data9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9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0.xml"/><Relationship Id="rId3" Type="http://schemas.openxmlformats.org/officeDocument/2006/relationships/audio" Target="../media/media22.m4a"/><Relationship Id="rId7" Type="http://schemas.openxmlformats.org/officeDocument/2006/relationships/diagramQuickStyle" Target="../diagrams/quickStyle10.xml"/><Relationship Id="rId2" Type="http://schemas.microsoft.com/office/2007/relationships/media" Target="../media/media22.m4a"/><Relationship Id="rId1" Type="http://schemas.openxmlformats.org/officeDocument/2006/relationships/tags" Target="../tags/tag12.xml"/><Relationship Id="rId6" Type="http://schemas.openxmlformats.org/officeDocument/2006/relationships/diagramLayout" Target="../diagrams/layout10.xml"/><Relationship Id="rId5" Type="http://schemas.openxmlformats.org/officeDocument/2006/relationships/diagramData" Target="../diagrams/data10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1.xml"/><Relationship Id="rId3" Type="http://schemas.openxmlformats.org/officeDocument/2006/relationships/audio" Target="../media/media24.m4a"/><Relationship Id="rId7" Type="http://schemas.openxmlformats.org/officeDocument/2006/relationships/diagramQuickStyle" Target="../diagrams/quickStyle11.xml"/><Relationship Id="rId2" Type="http://schemas.microsoft.com/office/2007/relationships/media" Target="../media/media24.m4a"/><Relationship Id="rId1" Type="http://schemas.openxmlformats.org/officeDocument/2006/relationships/tags" Target="../tags/tag14.xml"/><Relationship Id="rId6" Type="http://schemas.openxmlformats.org/officeDocument/2006/relationships/diagramLayout" Target="../diagrams/layout11.xml"/><Relationship Id="rId5" Type="http://schemas.openxmlformats.org/officeDocument/2006/relationships/diagramData" Target="../diagrams/data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2.xml"/><Relationship Id="rId3" Type="http://schemas.openxmlformats.org/officeDocument/2006/relationships/audio" Target="../media/media25.m4a"/><Relationship Id="rId7" Type="http://schemas.openxmlformats.org/officeDocument/2006/relationships/diagramQuickStyle" Target="../diagrams/quickStyle12.xml"/><Relationship Id="rId2" Type="http://schemas.microsoft.com/office/2007/relationships/media" Target="../media/media25.m4a"/><Relationship Id="rId1" Type="http://schemas.openxmlformats.org/officeDocument/2006/relationships/tags" Target="../tags/tag15.xml"/><Relationship Id="rId6" Type="http://schemas.openxmlformats.org/officeDocument/2006/relationships/diagramLayout" Target="../diagrams/layout12.xml"/><Relationship Id="rId5" Type="http://schemas.openxmlformats.org/officeDocument/2006/relationships/diagramData" Target="../diagrams/data1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audio" Target="../media/media3.m4a"/><Relationship Id="rId7" Type="http://schemas.openxmlformats.org/officeDocument/2006/relationships/diagramQuickStyle" Target="../diagrams/quickStyle1.xml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audio" Target="../media/media4.m4a"/><Relationship Id="rId7" Type="http://schemas.openxmlformats.org/officeDocument/2006/relationships/diagramQuickStyle" Target="../diagrams/quickStyle2.xm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audio" Target="../media/media5.m4a"/><Relationship Id="rId7" Type="http://schemas.openxmlformats.org/officeDocument/2006/relationships/diagramQuickStyle" Target="../diagrams/quickStyle3.xml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audio" Target="../media/media7.m4a"/><Relationship Id="rId7" Type="http://schemas.openxmlformats.org/officeDocument/2006/relationships/diagramQuickStyle" Target="../diagrams/quickStyle4.xml"/><Relationship Id="rId2" Type="http://schemas.microsoft.com/office/2007/relationships/media" Target="../media/media7.m4a"/><Relationship Id="rId1" Type="http://schemas.openxmlformats.org/officeDocument/2006/relationships/tags" Target="../tags/tag5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Acute Skin Failure </a:t>
            </a:r>
            <a:br>
              <a:rPr lang="ar-SA" dirty="0"/>
            </a:br>
            <a:r>
              <a:rPr lang="en-US" dirty="0"/>
              <a:t>Dermatological Emergencies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  Sami Fatehi</a:t>
            </a:r>
          </a:p>
          <a:p>
            <a:r>
              <a:rPr lang="en-US"/>
              <a:t>MBBS,MSc,MD, PhD</a:t>
            </a:r>
            <a:endParaRPr lang="en-US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9849B22-8B2E-478D-A709-F9DBCC71E3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52"/>
    </mc:Choice>
    <mc:Fallback>
      <p:transition spd="slow" advTm="32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Steven Jonson Syndrome</a:t>
            </a:r>
            <a:br>
              <a:rPr lang="en-US" dirty="0"/>
            </a:br>
            <a:r>
              <a:rPr lang="en-US" dirty="0"/>
              <a:t>(SJS)</a:t>
            </a:r>
          </a:p>
        </p:txBody>
      </p:sp>
      <p:pic>
        <p:nvPicPr>
          <p:cNvPr id="1026" name="Picture 2" descr="C:\Users\WIN 8.1\Desktop\imagesER6Y3XT8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90800" y="1600200"/>
            <a:ext cx="3429000" cy="4571999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6170628-6A71-4BF5-8110-1C916180E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93"/>
    </mc:Choice>
    <mc:Fallback>
      <p:transition spd="slow" advTm="26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Toxic Epidermal Necrolysis</a:t>
            </a:r>
            <a:br>
              <a:rPr lang="en-US" dirty="0"/>
            </a:br>
            <a:r>
              <a:rPr lang="en-US" dirty="0"/>
              <a:t>(TEN) </a:t>
            </a:r>
          </a:p>
        </p:txBody>
      </p:sp>
      <p:pic>
        <p:nvPicPr>
          <p:cNvPr id="2050" name="Picture 2" descr="C:\Users\WIN 8.1\Desktop\imagesI4YFNDMV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333500" y="1828800"/>
            <a:ext cx="2286000" cy="3962400"/>
          </a:xfrm>
          <a:prstGeom prst="rect">
            <a:avLst/>
          </a:prstGeom>
          <a:noFill/>
        </p:spPr>
      </p:pic>
      <p:pic>
        <p:nvPicPr>
          <p:cNvPr id="2051" name="Picture 3" descr="C:\Users\WIN 8.1\Desktop\untitled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876800" y="1981200"/>
            <a:ext cx="2800350" cy="38100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2563141-3003-4DAE-BFD6-E57200B383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55"/>
    </mc:Choice>
    <mc:Fallback>
      <p:transition spd="slow" advTm="75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Pemphigus Vulgaris</a:t>
            </a:r>
            <a:br>
              <a:rPr lang="en-US" dirty="0"/>
            </a:br>
            <a:r>
              <a:rPr lang="en-US" dirty="0"/>
              <a:t>(PV)</a:t>
            </a:r>
          </a:p>
        </p:txBody>
      </p:sp>
      <p:pic>
        <p:nvPicPr>
          <p:cNvPr id="2050" name="Picture 2" descr="C:\Users\WIN 8.1\Desktop\images2PKMRKIC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514600" y="1676400"/>
            <a:ext cx="3290887" cy="3886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1218222-CD4D-48B5-AD9E-EBBBDFBC3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464"/>
    </mc:Choice>
    <mc:Fallback>
      <p:transition spd="slow" advTm="304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Generalized Pusular Psoriasis</a:t>
            </a:r>
            <a:br>
              <a:rPr lang="en-US" sz="4000" dirty="0"/>
            </a:br>
            <a:r>
              <a:rPr lang="en-US" sz="4000" dirty="0"/>
              <a:t>(GPP)</a:t>
            </a:r>
          </a:p>
        </p:txBody>
      </p:sp>
      <p:pic>
        <p:nvPicPr>
          <p:cNvPr id="3074" name="Picture 2" descr="C:\Users\WIN 8.1\Desktop\untitled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828800"/>
            <a:ext cx="5638800" cy="37338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0752DB4-F462-4F31-88C2-7A88CE09BF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337"/>
    </mc:Choice>
    <mc:Fallback>
      <p:transition spd="slow" advTm="82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Staphylococcal Scalded Skin Syndrome</a:t>
            </a:r>
            <a:br>
              <a:rPr lang="en-US" dirty="0"/>
            </a:br>
            <a:r>
              <a:rPr lang="en-US" dirty="0"/>
              <a:t>(SSSS)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C:\Users\WIN 8.1\Desktop\images3CJLCWK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1524000"/>
            <a:ext cx="7848600" cy="53340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7E1A0C2-5413-403D-AE4A-7F6AF0AAE2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616"/>
    </mc:Choice>
    <mc:Fallback>
      <p:transition spd="slow" advTm="22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Bookman Old Style" pitchFamily="18" charset="0"/>
              </a:rPr>
              <a:t>Consequences of acute skin failure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52F35F-2C72-43F7-8198-C75B8901B6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993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1- Hemodynamic alteration 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319855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427D4CC-47A2-44F1-9116-53AC5627CDA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99"/>
    </mc:Choice>
    <mc:Fallback>
      <p:transition spd="slow" advTm="79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B230076-39DB-0848-8CE4-16BD9455C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FB230076-39DB-0848-8CE4-16BD9455C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FB230076-39DB-0848-8CE4-16BD9455C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00080A0-65AE-4D45-B898-7C991803B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E00080A0-65AE-4D45-B898-7C991803B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E00080A0-65AE-4D45-B898-7C991803B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15D4A5-3BC1-D149-9F57-1E385EE524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DC15D4A5-3BC1-D149-9F57-1E385EE524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DC15D4A5-3BC1-D149-9F57-1E385EE5247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329FA3-3327-B842-86E6-034C702B9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C8329FA3-3327-B842-86E6-034C702B9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C8329FA3-3327-B842-86E6-034C702B9C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81C0594-C186-AA41-BC80-F7F041848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181C0594-C186-AA41-BC80-F7F041848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181C0594-C186-AA41-BC80-F7F0418483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2-  Thermoregulation disturbance 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423679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74BFD28-4066-46CD-A5F2-9D048E4950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90"/>
    </mc:Choice>
    <mc:Fallback>
      <p:transition spd="slow" advTm="105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FA951C-076B-B74A-95A4-6CED13E4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15FA951C-076B-B74A-95A4-6CED13E4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5FA951C-076B-B74A-95A4-6CED13E48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002B14-46D5-A749-B1AA-62170C381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27002B14-46D5-A749-B1AA-62170C381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27002B14-46D5-A749-B1AA-62170C3811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http://www.ijdvl.com/articles/2005/71/6/images/ijdvl_2005_71_6_379_18007_1.jp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81000" y="228600"/>
            <a:ext cx="8382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6B007F-5F61-46FF-A101-86CD037CB5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40"/>
    </mc:Choice>
    <mc:Fallback>
      <p:transition spd="slow" advTm="98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3- Metabolic Disturbance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571703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484FBA3-10BF-4B6B-8293-9DDACD2D9EA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047"/>
    </mc:Choice>
    <mc:Fallback>
      <p:transition spd="slow" advTm="120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CB21C2-C697-3F4F-B063-48B51B84F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BCB21C2-C697-3F4F-B063-48B51B84F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BCB21C2-C697-3F4F-B063-48B51B84F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3EEE2E-7358-6D4C-9A98-A2641D44A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323EEE2E-7358-6D4C-9A98-A2641D44A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323EEE2E-7358-6D4C-9A98-A2641D44A0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ACCE86B-8FA7-214B-8346-C298D03CB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9ACCE86B-8FA7-214B-8346-C298D03CB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ACCE86B-8FA7-214B-8346-C298D03CBB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A415246-1E70-E24E-9C10-75E2DCEB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3A415246-1E70-E24E-9C10-75E2DCEB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3A415246-1E70-E24E-9C10-75E2DCEB31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By the  end of this lecture you should be able to: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Find out  clues to the presence of a potential dermatologic emergency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Define and identify the underlying pathophysiology consequences  of  the acute skin failure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dirty="0"/>
              <a:t>Mange patient with dermatologic emergencies </a:t>
            </a:r>
          </a:p>
          <a:p>
            <a:pPr marL="514350" indent="-514350" algn="just">
              <a:buFont typeface="+mj-lt"/>
              <a:buAutoNum type="arabicPeriod"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FBAB40C-657C-46A5-87F9-7864680BD9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942"/>
    </mc:Choice>
    <mc:Fallback>
      <p:transition spd="slow" advTm="36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4- Fluid and Electrolyte Imbalance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287556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781B6D2-FA2A-440E-8B46-8517F38838A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908"/>
    </mc:Choice>
    <mc:Fallback>
      <p:transition spd="slow" advTm="739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2BD189A-44FB-1D4D-91CC-F2D2112F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12BD189A-44FB-1D4D-91CC-F2D2112F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2BD189A-44FB-1D4D-91CC-F2D2112F5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05E957-7264-3240-B0B0-8182113D4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3305E957-7264-3240-B0B0-8182113D4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3305E957-7264-3240-B0B0-8182113D49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B69595-A4AF-CF41-87BC-852016F0A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75B69595-A4AF-CF41-87BC-852016F0A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75B69595-A4AF-CF41-87BC-852016F0A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668928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BB07E32-72AE-4F0A-966E-62D5A93C5F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341"/>
    </mc:Choice>
    <mc:Fallback>
      <p:transition spd="slow" advTm="11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9852A2F-ECD7-414E-A9ED-8B7BA1CA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09852A2F-ECD7-414E-A9ED-8B7BA1CA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09852A2F-ECD7-414E-A9ED-8B7BA1CABD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7149F6A-E5DE-5345-88B0-6D26AAD0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67149F6A-E5DE-5345-88B0-6D26AAD0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67149F6A-E5DE-5345-88B0-6D26AAD0A5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3CA8271-2B27-9C44-945D-C6ACDC8D6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23CA8271-2B27-9C44-945D-C6ACDC8D6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23CA8271-2B27-9C44-945D-C6ACDC8D69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5-  Altered immune function associated with TEN: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0070340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B92FB9F-6C19-4B24-B4D9-312CEB5E89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272"/>
    </mc:Choice>
    <mc:Fallback>
      <p:transition spd="slow" advTm="49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1518AB1-E888-7F4B-94C1-9E0C0834B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B1518AB1-E888-7F4B-94C1-9E0C0834B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B1518AB1-E888-7F4B-94C1-9E0C0834BD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DBBEB9C-E7F9-4B41-AA44-1AF423503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0DBBEB9C-E7F9-4B41-AA44-1AF423503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0DBBEB9C-E7F9-4B41-AA44-1AF423503D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DC7094-281E-6F44-8DDC-74A940FF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9FDC7094-281E-6F44-8DDC-74A940FF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FDC7094-281E-6F44-8DDC-74A940FFB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01D4EC-BCBE-684F-8928-A6E46726A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4001D4EC-BCBE-684F-8928-A6E46726A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4001D4EC-BCBE-684F-8928-A6E46726A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92BDA3-A933-CA49-ABC7-9B729320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5292BDA3-A933-CA49-ABC7-9B729320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292BDA3-A933-CA49-ABC7-9B7293206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6-  Infection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incidence of septic complications is increased in the presence of altered body defense mechanisms</a:t>
            </a:r>
          </a:p>
          <a:p>
            <a:pPr algn="just"/>
            <a:r>
              <a:rPr lang="en-US" dirty="0"/>
              <a:t>Damaged barrier function of the skin facilitates colonization and systemic entry of commensal, exogenous and endogenous (gut flora) microorganisms. </a:t>
            </a:r>
          </a:p>
          <a:p>
            <a:pPr algn="just"/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F71D4B6-CBB5-4D92-8F22-AF6911FD4C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09"/>
    </mc:Choice>
    <mc:Fallback>
      <p:transition spd="slow" advTm="55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en-US" sz="3200" b="1" dirty="0"/>
            </a:br>
            <a:br>
              <a:rPr lang="en-US" sz="3200" b="1" dirty="0"/>
            </a:br>
            <a:r>
              <a:rPr lang="en-US" sz="3200" b="1" dirty="0"/>
              <a:t>Care of Patients with Acute Skin Failure</a:t>
            </a:r>
            <a:br>
              <a:rPr lang="en-US" sz="3200" b="1" dirty="0"/>
            </a:br>
            <a:br>
              <a:rPr lang="en-US" sz="3200" b="1" dirty="0"/>
            </a:b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7035351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07862FE-6230-4206-B017-003F522E2C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164"/>
    </mc:Choice>
    <mc:Fallback>
      <p:transition spd="slow" advTm="89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8616F1-8DF2-4C43-BD53-D879FF60C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258616F1-8DF2-4C43-BD53-D879FF60C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258616F1-8DF2-4C43-BD53-D879FF60CF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0D2B7C-0FB1-354A-8981-634FF166A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0E0D2B7C-0FB1-354A-8981-634FF166A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0E0D2B7C-0FB1-354A-8981-634FF166A6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D7E43B5-7AC2-A149-B372-02EA0B45E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9D7E43B5-7AC2-A149-B372-02EA0B45E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9D7E43B5-7AC2-A149-B372-02EA0B45E4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4000" dirty="0"/>
              <a:t>The pillars in the management of such patients are:-</a:t>
            </a:r>
            <a:br>
              <a:rPr lang="en-US" sz="4000" dirty="0"/>
            </a:b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7777241"/>
              </p:ext>
            </p:extLst>
          </p:nvPr>
        </p:nvGraphicFramePr>
        <p:xfrm>
          <a:off x="152400" y="1600200"/>
          <a:ext cx="8839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D06745-651C-4428-B031-DC17519DAC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517"/>
    </mc:Choice>
    <mc:Fallback>
      <p:transition spd="slow" advTm="327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C7586D8-3ED7-4F4E-865F-DABAED8A7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EC7586D8-3ED7-4F4E-865F-DABAED8A7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EC7586D8-3ED7-4F4E-865F-DABAED8A77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BC86DB7-5BFC-D84B-9652-86089A66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CBC86DB7-5BFC-D84B-9652-86089A66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CBC86DB7-5BFC-D84B-9652-86089A66C4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C21194-FAF3-6C4A-98EA-0B553A8A1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48C21194-FAF3-6C4A-98EA-0B553A8A1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48C21194-FAF3-6C4A-98EA-0B553A8A1A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D61F21-856A-D44A-B1DD-5C2890F3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32D61F21-856A-D44A-B1DD-5C2890F3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32D61F21-856A-D44A-B1DD-5C2890F3CA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8BA4C0F-01BB-DE45-8D5E-783E30119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B8BA4C0F-01BB-DE45-8D5E-783E30119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B8BA4C0F-01BB-DE45-8D5E-783E30119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CF167B0-94E6-3D4A-A4A6-EDD08A8FF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CF167B0-94E6-3D4A-A4A6-EDD08A8FF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ACF167B0-94E6-3D4A-A4A6-EDD08A8FF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865446-7088-D54B-8A33-2BDDD952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B5865446-7088-D54B-8A33-2BDDD952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B5865446-7088-D54B-8A33-2BDDD9527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41887D8-BE75-A947-A7B6-8F087768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F41887D8-BE75-A947-A7B6-8F087768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F41887D8-BE75-A947-A7B6-8F087768E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A477EE-0A0A-814D-89B6-6E4E261DD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19A477EE-0A0A-814D-89B6-6E4E261DD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19A477EE-0A0A-814D-89B6-6E4E261DD2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B687CE-7DDD-6744-B7CD-22A939B03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06B687CE-7DDD-6744-B7CD-22A939B03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06B687CE-7DDD-6744-B7CD-22A939B0382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741BE18-8548-3B42-BE89-7C4B92113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5741BE18-8548-3B42-BE89-7C4B92113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5741BE18-8548-3B42-BE89-7C4B921133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615FA7-607A-7446-B0BF-527A5F7F9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F1615FA7-607A-7446-B0BF-527A5F7F9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F1615FA7-607A-7446-B0BF-527A5F7F9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458952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209924-6F33-4705-879E-C11735C7E9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412"/>
    </mc:Choice>
    <mc:Fallback>
      <p:transition spd="slow" advTm="6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3EC96C-4556-5540-9629-CF345E27A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823EC96C-4556-5540-9629-CF345E27A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823EC96C-4556-5540-9629-CF345E27A1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4AA4276-59EF-D54A-BA0E-0E75910E0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C4AA4276-59EF-D54A-BA0E-0E75910E0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C4AA4276-59EF-D54A-BA0E-0E75910E00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4388653"/>
              </p:ext>
            </p:extLst>
          </p:nvPr>
        </p:nvGraphicFramePr>
        <p:xfrm>
          <a:off x="457200" y="1600200"/>
          <a:ext cx="8229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5C8CAAE-F68E-461C-8C5D-BDEFDD9F45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387"/>
    </mc:Choice>
    <mc:Fallback>
      <p:transition spd="slow" advTm="2003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0734325-ADD5-2449-A4A0-7FC6E5704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10734325-ADD5-2449-A4A0-7FC6E5704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10734325-ADD5-2449-A4A0-7FC6E57043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961EC5D-2F9E-BC4B-B8AB-538F4CD5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graphicEl>
                                              <a:dgm id="{8961EC5D-2F9E-BC4B-B8AB-538F4CD5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graphicEl>
                                              <a:dgm id="{8961EC5D-2F9E-BC4B-B8AB-538F4CD568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00D93-6D37-D845-88BD-03A52F1401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graphicEl>
                                              <a:dgm id="{DD100D93-6D37-D845-88BD-03A52F1401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graphicEl>
                                              <a:dgm id="{DD100D93-6D37-D845-88BD-03A52F1401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1DF58F-C230-2747-A212-6A0A2F450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A91DF58F-C230-2747-A212-6A0A2F450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A91DF58F-C230-2747-A212-6A0A2F450E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DF4287-0378-5E47-AB77-EB134C59E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1ADF4287-0378-5E47-AB77-EB134C59E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1ADF4287-0378-5E47-AB77-EB134C59E2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4EF8B2-3A3E-7D48-8866-CF8026281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74EF8B2-3A3E-7D48-8866-CF8026281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74EF8B2-3A3E-7D48-8866-CF80262817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E72AFBF-44E0-AE46-ACD0-90794D5B7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5E72AFBF-44E0-AE46-ACD0-90794D5B7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5E72AFBF-44E0-AE46-ACD0-90794D5B78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A96BD9-B8EE-414B-B2B0-FC465775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EEA96BD9-B8EE-414B-B2B0-FC465775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EEA96BD9-B8EE-414B-B2B0-FC46577539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C80DAB3-1C34-414E-B098-6A501409B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2C80DAB3-1C34-414E-B098-6A501409B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2C80DAB3-1C34-414E-B098-6A501409BD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F61142-575E-4F43-A420-D644599BD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48F61142-575E-4F43-A420-D644599BD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48F61142-575E-4F43-A420-D644599BD7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C7CDA4-64A7-1C48-B696-0B50CB53E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CFC7CDA4-64A7-1C48-B696-0B50CB53E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CFC7CDA4-64A7-1C48-B696-0B50CB53E9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Acute Skin Failure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3806346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2C8C16B9-454B-4D78-93C1-A629BF80617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44559">
        <p14:ripple/>
      </p:transition>
    </mc:Choice>
    <mc:Fallback>
      <p:transition spd="slow" advTm="4455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Skin functions?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……………..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…………..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………….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…………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……….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CC892E-CA2E-4377-A854-68444CCEF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328"/>
    </mc:Choice>
    <mc:Fallback>
      <p:transition spd="slow" advTm="118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7358350"/>
              </p:ext>
            </p:extLst>
          </p:nvPr>
        </p:nvGraphicFramePr>
        <p:xfrm>
          <a:off x="457200" y="274638"/>
          <a:ext cx="8686800" cy="5851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9ABFD51-8613-4CA4-A282-EE591DFBA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53"/>
    </mc:Choice>
    <mc:Fallback>
      <p:transition spd="slow" advTm="96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FD0C643-E118-DA49-8E9E-5D5D0A2BF5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0FD0C643-E118-DA49-8E9E-5D5D0A2BF5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A75369D-4B01-EF49-B5A7-B002151B9A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8A75369D-4B01-EF49-B5A7-B002151B9A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8EABB62-0918-1B40-B2AB-F70AF607C1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F8EABB62-0918-1B40-B2AB-F70AF607C1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AC8DF7-932B-8F42-9864-260E0808D3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4" dur="500"/>
                                        <p:tgtEl>
                                          <p:spTgt spid="4">
                                            <p:graphicEl>
                                              <a:dgm id="{51AC8DF7-932B-8F42-9864-260E0808D3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B87877-8F9E-4449-83FD-72BAD18CC9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17B87877-8F9E-4449-83FD-72BAD18CC9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769516-6B4C-5040-A1BD-A0EDC633EB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71769516-6B4C-5040-A1BD-A0EDC633EB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16B75AB-6F80-C845-A957-C1DF6EB377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016B75AB-6F80-C845-A957-C1DF6EB377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232DF1-C17A-A549-9F7A-008DF8345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38232DF1-C17A-A549-9F7A-008DF8345F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62AC0D8-26A1-574B-9095-DE3B22C1E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662AC0D8-26A1-574B-9095-DE3B22C1E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4A24F0-9A5A-B94B-BC1F-13F730738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graphicEl>
                                              <a:dgm id="{A54A24F0-9A5A-B94B-BC1F-13F7307388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39883E2-05BD-EA41-A2FD-1AA7AC50AA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F39883E2-05BD-EA41-A2FD-1AA7AC50AA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lvl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Erythroderma </a:t>
            </a:r>
          </a:p>
        </p:txBody>
      </p:sp>
      <p:pic>
        <p:nvPicPr>
          <p:cNvPr id="1026" name="Picture 2" descr="C:\Users\WIN 8.1\Desktop\1143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59F8EE9-3CC2-4186-B30E-02D9AC17E5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00"/>
    </mc:Choice>
    <mc:Fallback>
      <p:transition spd="slow" advTm="15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WIN 8.1\Desktop\uuuu.pn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981200" y="1371601"/>
            <a:ext cx="5257799" cy="5029200"/>
          </a:xfrm>
          <a:prstGeom prst="rect">
            <a:avLst/>
          </a:prstGeom>
          <a:noFill/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ADF6337E-C78F-495C-8E07-F8DA82E0F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986"/>
    </mc:Choice>
    <mc:Fallback>
      <p:transition spd="slow" advTm="9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3|12.4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7|8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0.2|0.4|0.3|1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0.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|15.7|9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8.2|28.1|30.4|56.6|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|29.9|17|63.9|4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2.3|2.1|2.8|2.8|6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0.8|10.8|14.7|4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7|2.4|0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3422</TotalTime>
  <Words>545</Words>
  <Application>Microsoft Office PowerPoint</Application>
  <PresentationFormat>On-screen Show (4:3)</PresentationFormat>
  <Paragraphs>82</Paragraphs>
  <Slides>25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Bookman Old Style</vt:lpstr>
      <vt:lpstr>Calibri</vt:lpstr>
      <vt:lpstr>Wingdings</vt:lpstr>
      <vt:lpstr>Office Theme</vt:lpstr>
      <vt:lpstr>Acute Skin Failure  Dermatological Emergencies </vt:lpstr>
      <vt:lpstr>Objectives </vt:lpstr>
      <vt:lpstr>Introduction </vt:lpstr>
      <vt:lpstr>PowerPoint Presentation</vt:lpstr>
      <vt:lpstr>Definition of Acute Skin Failure </vt:lpstr>
      <vt:lpstr>What are Skin functions? </vt:lpstr>
      <vt:lpstr>PowerPoint Presentation</vt:lpstr>
      <vt:lpstr>Erythroderma </vt:lpstr>
      <vt:lpstr>PowerPoint Presentation</vt:lpstr>
      <vt:lpstr>Steven Jonson Syndrome (SJS)</vt:lpstr>
      <vt:lpstr>Toxic Epidermal Necrolysis (TEN) </vt:lpstr>
      <vt:lpstr>Pemphigus Vulgaris (PV)</vt:lpstr>
      <vt:lpstr>Generalized Pusular Psoriasis (GPP)</vt:lpstr>
      <vt:lpstr>Staphylococcal Scalded Skin Syndrome (SSSS)</vt:lpstr>
      <vt:lpstr>Consequences of acute skin failure  </vt:lpstr>
      <vt:lpstr>1- Hemodynamic alteration </vt:lpstr>
      <vt:lpstr>2-  Thermoregulation disturbance  </vt:lpstr>
      <vt:lpstr>PowerPoint Presentation</vt:lpstr>
      <vt:lpstr>3- Metabolic Disturbance </vt:lpstr>
      <vt:lpstr>4- Fluid and Electrolyte Imbalance</vt:lpstr>
      <vt:lpstr>PowerPoint Presentation</vt:lpstr>
      <vt:lpstr>5-  Altered immune function associated with TEN: </vt:lpstr>
      <vt:lpstr>6-  Infection </vt:lpstr>
      <vt:lpstr>  Care of Patients with Acute Skin Failure  </vt:lpstr>
      <vt:lpstr> The pillars in the management of such patients are:-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SAMI FATEHI</dc:creator>
  <cp:lastModifiedBy>Sami Fatehi</cp:lastModifiedBy>
  <cp:revision>32</cp:revision>
  <dcterms:created xsi:type="dcterms:W3CDTF">2006-08-16T00:00:00Z</dcterms:created>
  <dcterms:modified xsi:type="dcterms:W3CDTF">2020-11-13T19:39:01Z</dcterms:modified>
</cp:coreProperties>
</file>