
<file path=[Content_Types].xml><?xml version="1.0" encoding="utf-8"?>
<Types xmlns="http://schemas.openxmlformats.org/package/2006/content-types">
  <Default Extension="emf" ContentType="image/emf"/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3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BA303-6E6A-1241-A03E-6FF66218D157}" type="doc">
      <dgm:prSet loTypeId="urn:microsoft.com/office/officeart/2005/8/layout/matrix3" loCatId="matrix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F668C1F-9A72-5945-883F-EA9880E50947}">
      <dgm:prSet/>
      <dgm:spPr/>
      <dgm:t>
        <a:bodyPr/>
        <a:lstStyle/>
        <a:p>
          <a:pPr rtl="0"/>
          <a:r>
            <a:rPr lang="en-US" dirty="0"/>
            <a:t>Urticaria (hives) is a vascular reaction of the skin characterized by wheals surrounded by a red halo or flare (area of erythema) </a:t>
          </a:r>
        </a:p>
      </dgm:t>
    </dgm:pt>
    <dgm:pt modelId="{3A0E7AAC-9BE5-4C42-9155-3F34AC76262C}" type="parTrans" cxnId="{4A409E52-8992-464D-A768-1467BC21979D}">
      <dgm:prSet/>
      <dgm:spPr/>
      <dgm:t>
        <a:bodyPr/>
        <a:lstStyle/>
        <a:p>
          <a:endParaRPr lang="en-US"/>
        </a:p>
      </dgm:t>
    </dgm:pt>
    <dgm:pt modelId="{F7457CC6-2197-4443-97C5-4C3849529D55}" type="sibTrans" cxnId="{4A409E52-8992-464D-A768-1467BC21979D}">
      <dgm:prSet/>
      <dgm:spPr/>
      <dgm:t>
        <a:bodyPr/>
        <a:lstStyle/>
        <a:p>
          <a:endParaRPr lang="en-US"/>
        </a:p>
      </dgm:t>
    </dgm:pt>
    <dgm:pt modelId="{9DA9CA52-F18E-3A46-8EEE-5335936D6533}">
      <dgm:prSet/>
      <dgm:spPr/>
      <dgm:t>
        <a:bodyPr/>
        <a:lstStyle/>
        <a:p>
          <a:pPr rtl="0"/>
          <a:r>
            <a:rPr lang="en-US" dirty="0"/>
            <a:t>Cardinal symptom is PRURITUS (itch)</a:t>
          </a:r>
        </a:p>
        <a:p>
          <a:pPr rtl="0"/>
          <a:r>
            <a:rPr lang="en-US" dirty="0"/>
            <a:t>Urticaria = pruritus </a:t>
          </a:r>
        </a:p>
      </dgm:t>
    </dgm:pt>
    <dgm:pt modelId="{A7EE4605-37B8-0142-8401-9B34160F4C0D}" type="parTrans" cxnId="{0E5CC691-5CBD-BA4C-A3D6-818FDDD1B2DE}">
      <dgm:prSet/>
      <dgm:spPr/>
      <dgm:t>
        <a:bodyPr/>
        <a:lstStyle/>
        <a:p>
          <a:endParaRPr lang="en-US"/>
        </a:p>
      </dgm:t>
    </dgm:pt>
    <dgm:pt modelId="{762ECC30-818D-FE4E-AB1B-AB10F6308406}" type="sibTrans" cxnId="{0E5CC691-5CBD-BA4C-A3D6-818FDDD1B2DE}">
      <dgm:prSet/>
      <dgm:spPr/>
      <dgm:t>
        <a:bodyPr/>
        <a:lstStyle/>
        <a:p>
          <a:endParaRPr lang="en-US"/>
        </a:p>
      </dgm:t>
    </dgm:pt>
    <dgm:pt modelId="{1BC794CD-E502-DC4A-A274-F48AA39BF555}">
      <dgm:prSet/>
      <dgm:spPr/>
      <dgm:t>
        <a:bodyPr/>
        <a:lstStyle/>
        <a:p>
          <a:pPr rtl="0"/>
          <a:r>
            <a:rPr lang="en-US" dirty="0"/>
            <a:t>Urticaria is caused by swelling of the upper dermis</a:t>
          </a:r>
        </a:p>
      </dgm:t>
    </dgm:pt>
    <dgm:pt modelId="{86876141-AAAF-8344-A93E-E3DCFE866446}" type="parTrans" cxnId="{AC596D31-610E-3F4E-8FBB-E85B85BE8C5A}">
      <dgm:prSet/>
      <dgm:spPr/>
      <dgm:t>
        <a:bodyPr/>
        <a:lstStyle/>
        <a:p>
          <a:endParaRPr lang="en-US"/>
        </a:p>
      </dgm:t>
    </dgm:pt>
    <dgm:pt modelId="{9A09A9AC-408F-0045-8E0A-918831D3A259}" type="sibTrans" cxnId="{AC596D31-610E-3F4E-8FBB-E85B85BE8C5A}">
      <dgm:prSet/>
      <dgm:spPr/>
      <dgm:t>
        <a:bodyPr/>
        <a:lstStyle/>
        <a:p>
          <a:endParaRPr lang="en-US"/>
        </a:p>
      </dgm:t>
    </dgm:pt>
    <dgm:pt modelId="{30DD4F33-073A-8A43-8402-90F19DF965C8}">
      <dgm:prSet/>
      <dgm:spPr/>
      <dgm:t>
        <a:bodyPr/>
        <a:lstStyle/>
        <a:p>
          <a:pPr rtl="0"/>
          <a:r>
            <a:rPr lang="en-US"/>
            <a:t>Up to 20% of the population experience urticaria at some point in their lives</a:t>
          </a:r>
        </a:p>
      </dgm:t>
    </dgm:pt>
    <dgm:pt modelId="{C7A2CFA6-127A-854B-A9D8-88C6FB8C5D65}" type="parTrans" cxnId="{444A729D-C6BF-4949-B1C1-24A607493AB9}">
      <dgm:prSet/>
      <dgm:spPr/>
      <dgm:t>
        <a:bodyPr/>
        <a:lstStyle/>
        <a:p>
          <a:endParaRPr lang="en-US"/>
        </a:p>
      </dgm:t>
    </dgm:pt>
    <dgm:pt modelId="{8223C4F0-4F59-4F41-8603-A91F1456056D}" type="sibTrans" cxnId="{444A729D-C6BF-4949-B1C1-24A607493AB9}">
      <dgm:prSet/>
      <dgm:spPr/>
      <dgm:t>
        <a:bodyPr/>
        <a:lstStyle/>
        <a:p>
          <a:pPr rtl="0"/>
          <a:endParaRPr lang="en-US"/>
        </a:p>
      </dgm:t>
    </dgm:pt>
    <dgm:pt modelId="{35ACE1BD-8BB7-CA4D-99C1-9FD007D331A7}" type="pres">
      <dgm:prSet presAssocID="{50CBA303-6E6A-1241-A03E-6FF66218D157}" presName="matrix" presStyleCnt="0">
        <dgm:presLayoutVars>
          <dgm:chMax val="1"/>
          <dgm:dir/>
          <dgm:resizeHandles val="exact"/>
        </dgm:presLayoutVars>
      </dgm:prSet>
      <dgm:spPr/>
    </dgm:pt>
    <dgm:pt modelId="{252EEC02-2E9E-514F-9035-CF1F246A374F}" type="pres">
      <dgm:prSet presAssocID="{50CBA303-6E6A-1241-A03E-6FF66218D157}" presName="diamond" presStyleLbl="bgShp" presStyleIdx="0" presStyleCnt="1"/>
      <dgm:spPr/>
    </dgm:pt>
    <dgm:pt modelId="{96135C93-67C2-374D-805C-CDCAF06980FF}" type="pres">
      <dgm:prSet presAssocID="{50CBA303-6E6A-1241-A03E-6FF66218D157}" presName="quad1" presStyleLbl="node1" presStyleIdx="0" presStyleCnt="4" custScaleX="212821" custLinFactNeighborX="-34879" custLinFactNeighborY="-1734">
        <dgm:presLayoutVars>
          <dgm:chMax val="0"/>
          <dgm:chPref val="0"/>
          <dgm:bulletEnabled val="1"/>
        </dgm:presLayoutVars>
      </dgm:prSet>
      <dgm:spPr/>
    </dgm:pt>
    <dgm:pt modelId="{491C68FF-D17C-9D4B-BF1A-D3EE3C2F52A6}" type="pres">
      <dgm:prSet presAssocID="{50CBA303-6E6A-1241-A03E-6FF66218D157}" presName="quad2" presStyleLbl="node1" presStyleIdx="1" presStyleCnt="4" custScaleX="143514" custLinFactNeighborX="64348" custLinFactNeighborY="-5505">
        <dgm:presLayoutVars>
          <dgm:chMax val="0"/>
          <dgm:chPref val="0"/>
          <dgm:bulletEnabled val="1"/>
        </dgm:presLayoutVars>
      </dgm:prSet>
      <dgm:spPr/>
    </dgm:pt>
    <dgm:pt modelId="{A5FD005B-693B-754D-9D37-42458CF76A2D}" type="pres">
      <dgm:prSet presAssocID="{50CBA303-6E6A-1241-A03E-6FF66218D15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6107435-B2B7-D24B-92C3-19F6FBF30777}" type="pres">
      <dgm:prSet presAssocID="{50CBA303-6E6A-1241-A03E-6FF66218D15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CE862B-7FF7-DD4A-A6EB-5A52CAB952DE}" type="presOf" srcId="{9DA9CA52-F18E-3A46-8EEE-5335936D6533}" destId="{491C68FF-D17C-9D4B-BF1A-D3EE3C2F52A6}" srcOrd="0" destOrd="0" presId="urn:microsoft.com/office/officeart/2005/8/layout/matrix3"/>
    <dgm:cxn modelId="{AC596D31-610E-3F4E-8FBB-E85B85BE8C5A}" srcId="{50CBA303-6E6A-1241-A03E-6FF66218D157}" destId="{1BC794CD-E502-DC4A-A274-F48AA39BF555}" srcOrd="2" destOrd="0" parTransId="{86876141-AAAF-8344-A93E-E3DCFE866446}" sibTransId="{9A09A9AC-408F-0045-8E0A-918831D3A259}"/>
    <dgm:cxn modelId="{8A057B32-1B95-574A-826C-E72BA26A429B}" type="presOf" srcId="{30DD4F33-073A-8A43-8402-90F19DF965C8}" destId="{E6107435-B2B7-D24B-92C3-19F6FBF30777}" srcOrd="0" destOrd="0" presId="urn:microsoft.com/office/officeart/2005/8/layout/matrix3"/>
    <dgm:cxn modelId="{3D45D032-7F97-D247-8375-79A174532FDF}" type="presOf" srcId="{50CBA303-6E6A-1241-A03E-6FF66218D157}" destId="{35ACE1BD-8BB7-CA4D-99C1-9FD007D331A7}" srcOrd="0" destOrd="0" presId="urn:microsoft.com/office/officeart/2005/8/layout/matrix3"/>
    <dgm:cxn modelId="{4A409E52-8992-464D-A768-1467BC21979D}" srcId="{50CBA303-6E6A-1241-A03E-6FF66218D157}" destId="{AF668C1F-9A72-5945-883F-EA9880E50947}" srcOrd="0" destOrd="0" parTransId="{3A0E7AAC-9BE5-4C42-9155-3F34AC76262C}" sibTransId="{F7457CC6-2197-4443-97C5-4C3849529D55}"/>
    <dgm:cxn modelId="{0E5CC691-5CBD-BA4C-A3D6-818FDDD1B2DE}" srcId="{50CBA303-6E6A-1241-A03E-6FF66218D157}" destId="{9DA9CA52-F18E-3A46-8EEE-5335936D6533}" srcOrd="1" destOrd="0" parTransId="{A7EE4605-37B8-0142-8401-9B34160F4C0D}" sibTransId="{762ECC30-818D-FE4E-AB1B-AB10F6308406}"/>
    <dgm:cxn modelId="{444A729D-C6BF-4949-B1C1-24A607493AB9}" srcId="{50CBA303-6E6A-1241-A03E-6FF66218D157}" destId="{30DD4F33-073A-8A43-8402-90F19DF965C8}" srcOrd="3" destOrd="0" parTransId="{C7A2CFA6-127A-854B-A9D8-88C6FB8C5D65}" sibTransId="{8223C4F0-4F59-4F41-8603-A91F1456056D}"/>
    <dgm:cxn modelId="{492A47BC-1CD7-CC49-BB98-0A1A020C2A10}" type="presOf" srcId="{1BC794CD-E502-DC4A-A274-F48AA39BF555}" destId="{A5FD005B-693B-754D-9D37-42458CF76A2D}" srcOrd="0" destOrd="0" presId="urn:microsoft.com/office/officeart/2005/8/layout/matrix3"/>
    <dgm:cxn modelId="{3EDC33E2-DD59-CC4E-BBED-CDA3E15B2F7C}" type="presOf" srcId="{AF668C1F-9A72-5945-883F-EA9880E50947}" destId="{96135C93-67C2-374D-805C-CDCAF06980FF}" srcOrd="0" destOrd="0" presId="urn:microsoft.com/office/officeart/2005/8/layout/matrix3"/>
    <dgm:cxn modelId="{08DEFE28-6671-AC44-848E-BE30334A04CC}" type="presParOf" srcId="{35ACE1BD-8BB7-CA4D-99C1-9FD007D331A7}" destId="{252EEC02-2E9E-514F-9035-CF1F246A374F}" srcOrd="0" destOrd="0" presId="urn:microsoft.com/office/officeart/2005/8/layout/matrix3"/>
    <dgm:cxn modelId="{48F95017-A486-D84D-A760-83DA716B9F0C}" type="presParOf" srcId="{35ACE1BD-8BB7-CA4D-99C1-9FD007D331A7}" destId="{96135C93-67C2-374D-805C-CDCAF06980FF}" srcOrd="1" destOrd="0" presId="urn:microsoft.com/office/officeart/2005/8/layout/matrix3"/>
    <dgm:cxn modelId="{A717A7A6-48FE-704A-B7C3-6FD6E9B65E7A}" type="presParOf" srcId="{35ACE1BD-8BB7-CA4D-99C1-9FD007D331A7}" destId="{491C68FF-D17C-9D4B-BF1A-D3EE3C2F52A6}" srcOrd="2" destOrd="0" presId="urn:microsoft.com/office/officeart/2005/8/layout/matrix3"/>
    <dgm:cxn modelId="{3717A347-6C15-DF4A-8E66-1A368EBB482F}" type="presParOf" srcId="{35ACE1BD-8BB7-CA4D-99C1-9FD007D331A7}" destId="{A5FD005B-693B-754D-9D37-42458CF76A2D}" srcOrd="3" destOrd="0" presId="urn:microsoft.com/office/officeart/2005/8/layout/matrix3"/>
    <dgm:cxn modelId="{2E687DB6-E3D1-0F44-AC83-7D37D6BF7DFA}" type="presParOf" srcId="{35ACE1BD-8BB7-CA4D-99C1-9FD007D331A7}" destId="{E6107435-B2B7-D24B-92C3-19F6FBF3077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8DBF3D-73CC-054F-8AB0-E7575BC2B8E7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71E3E5-15FE-F843-881A-CF96DE784DF1}">
      <dgm:prSet/>
      <dgm:spPr/>
      <dgm:t>
        <a:bodyPr/>
        <a:lstStyle/>
        <a:p>
          <a:pPr rtl="0"/>
          <a:r>
            <a:rPr lang="en-US" dirty="0"/>
            <a:t>Some drugs (aspirin) </a:t>
          </a:r>
        </a:p>
      </dgm:t>
    </dgm:pt>
    <dgm:pt modelId="{098F487A-9A86-AA4C-B76B-26B5659B22FF}" type="parTrans" cxnId="{BA2D7B1E-14CB-AC4A-B392-4567F17947A8}">
      <dgm:prSet/>
      <dgm:spPr/>
      <dgm:t>
        <a:bodyPr/>
        <a:lstStyle/>
        <a:p>
          <a:endParaRPr lang="en-US"/>
        </a:p>
      </dgm:t>
    </dgm:pt>
    <dgm:pt modelId="{C40DFF5E-2452-7549-81E1-5130665C07B6}" type="sibTrans" cxnId="{BA2D7B1E-14CB-AC4A-B392-4567F17947A8}">
      <dgm:prSet/>
      <dgm:spPr/>
      <dgm:t>
        <a:bodyPr/>
        <a:lstStyle/>
        <a:p>
          <a:endParaRPr lang="en-US"/>
        </a:p>
      </dgm:t>
    </dgm:pt>
    <dgm:pt modelId="{39262AAC-A957-0740-9E8B-2FD7F87F7100}">
      <dgm:prSet/>
      <dgm:spPr/>
      <dgm:t>
        <a:bodyPr/>
        <a:lstStyle/>
        <a:p>
          <a:pPr rtl="0"/>
          <a:r>
            <a:rPr lang="en-US" dirty="0"/>
            <a:t>Unknown pharmacologic mechanism </a:t>
          </a:r>
        </a:p>
      </dgm:t>
    </dgm:pt>
    <dgm:pt modelId="{F574BE9C-6BD4-E54C-A503-44C60F18CD2C}" type="parTrans" cxnId="{3213C6C5-511B-384E-9023-3DD9CD4338CF}">
      <dgm:prSet/>
      <dgm:spPr/>
      <dgm:t>
        <a:bodyPr/>
        <a:lstStyle/>
        <a:p>
          <a:endParaRPr lang="en-US"/>
        </a:p>
      </dgm:t>
    </dgm:pt>
    <dgm:pt modelId="{6F248D6B-40ED-E644-9B06-802AE32F0CBA}" type="sibTrans" cxnId="{3213C6C5-511B-384E-9023-3DD9CD4338CF}">
      <dgm:prSet/>
      <dgm:spPr/>
      <dgm:t>
        <a:bodyPr/>
        <a:lstStyle/>
        <a:p>
          <a:endParaRPr lang="en-US"/>
        </a:p>
      </dgm:t>
    </dgm:pt>
    <dgm:pt modelId="{23FB41C2-28BD-0E44-943C-261A3528B763}">
      <dgm:prSet/>
      <dgm:spPr/>
      <dgm:t>
        <a:bodyPr/>
        <a:lstStyle/>
        <a:p>
          <a:pPr rtl="0"/>
          <a:r>
            <a:rPr lang="en-US" dirty="0"/>
            <a:t>Affect the arachidonic acid metabolism</a:t>
          </a:r>
        </a:p>
      </dgm:t>
    </dgm:pt>
    <dgm:pt modelId="{841A1276-5F26-9B40-93BE-D719B523B815}" type="parTrans" cxnId="{06BCC879-D28F-DF46-B79B-554D5E9B1006}">
      <dgm:prSet/>
      <dgm:spPr/>
      <dgm:t>
        <a:bodyPr/>
        <a:lstStyle/>
        <a:p>
          <a:endParaRPr lang="en-US"/>
        </a:p>
      </dgm:t>
    </dgm:pt>
    <dgm:pt modelId="{8E471040-37DE-924C-8740-EA79B21C27F7}" type="sibTrans" cxnId="{06BCC879-D28F-DF46-B79B-554D5E9B1006}">
      <dgm:prSet/>
      <dgm:spPr/>
      <dgm:t>
        <a:bodyPr/>
        <a:lstStyle/>
        <a:p>
          <a:endParaRPr lang="en-US"/>
        </a:p>
      </dgm:t>
    </dgm:pt>
    <dgm:pt modelId="{9BA1B6F0-3610-418B-96E1-DDB0BFB10E8E}">
      <dgm:prSet/>
      <dgm:spPr/>
      <dgm:t>
        <a:bodyPr/>
        <a:lstStyle/>
        <a:p>
          <a:pPr rtl="0"/>
          <a:r>
            <a:rPr lang="en-US" dirty="0"/>
            <a:t>release of histamine from mast cells.</a:t>
          </a:r>
        </a:p>
        <a:p>
          <a:pPr rtl="0"/>
          <a:endParaRPr lang="en-US" dirty="0"/>
        </a:p>
      </dgm:t>
    </dgm:pt>
    <dgm:pt modelId="{ADF40255-C760-4D70-B59B-4DC47C7A393A}" type="parTrans" cxnId="{3028D4E8-44E2-413F-AE1C-F9E1A55DC36D}">
      <dgm:prSet/>
      <dgm:spPr/>
      <dgm:t>
        <a:bodyPr/>
        <a:lstStyle/>
        <a:p>
          <a:endParaRPr lang="en-US"/>
        </a:p>
      </dgm:t>
    </dgm:pt>
    <dgm:pt modelId="{A3AA57E6-C452-418C-B1B7-42335DA9C87E}" type="sibTrans" cxnId="{3028D4E8-44E2-413F-AE1C-F9E1A55DC36D}">
      <dgm:prSet/>
      <dgm:spPr/>
      <dgm:t>
        <a:bodyPr/>
        <a:lstStyle/>
        <a:p>
          <a:endParaRPr lang="en-US"/>
        </a:p>
      </dgm:t>
    </dgm:pt>
    <dgm:pt modelId="{83B04547-8649-9A47-AEAD-A9DA8EFC300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n-US" dirty="0">
            <a:solidFill>
              <a:schemeClr val="bg1"/>
            </a:solidFill>
          </a:endParaRPr>
        </a:p>
      </dgm:t>
    </dgm:pt>
    <dgm:pt modelId="{43503D27-4BA6-5C46-A1A0-6A8850B59B90}" type="sibTrans" cxnId="{85CCAD11-CA82-4146-BF21-5A00386D25F3}">
      <dgm:prSet/>
      <dgm:spPr/>
      <dgm:t>
        <a:bodyPr/>
        <a:lstStyle/>
        <a:p>
          <a:pPr rtl="0"/>
          <a:endParaRPr lang="en-US"/>
        </a:p>
      </dgm:t>
    </dgm:pt>
    <dgm:pt modelId="{CF26F6EC-B307-634C-8835-88B92BBADA9C}" type="parTrans" cxnId="{85CCAD11-CA82-4146-BF21-5A00386D25F3}">
      <dgm:prSet/>
      <dgm:spPr/>
      <dgm:t>
        <a:bodyPr/>
        <a:lstStyle/>
        <a:p>
          <a:endParaRPr lang="en-US"/>
        </a:p>
      </dgm:t>
    </dgm:pt>
    <dgm:pt modelId="{DE295A6F-6E64-6847-84DC-35C4D53F86DE}" type="pres">
      <dgm:prSet presAssocID="{CF8DBF3D-73CC-054F-8AB0-E7575BC2B8E7}" presName="CompostProcess" presStyleCnt="0">
        <dgm:presLayoutVars>
          <dgm:dir/>
          <dgm:resizeHandles val="exact"/>
        </dgm:presLayoutVars>
      </dgm:prSet>
      <dgm:spPr/>
    </dgm:pt>
    <dgm:pt modelId="{DD6830CE-DA45-8C41-846B-1E2A3E1ECC27}" type="pres">
      <dgm:prSet presAssocID="{CF8DBF3D-73CC-054F-8AB0-E7575BC2B8E7}" presName="arrow" presStyleLbl="bgShp" presStyleIdx="0" presStyleCnt="1"/>
      <dgm:spPr/>
    </dgm:pt>
    <dgm:pt modelId="{4550AFED-22D0-6A45-B71C-8FF4E49A76C1}" type="pres">
      <dgm:prSet presAssocID="{CF8DBF3D-73CC-054F-8AB0-E7575BC2B8E7}" presName="linearProcess" presStyleCnt="0"/>
      <dgm:spPr/>
    </dgm:pt>
    <dgm:pt modelId="{927841F6-D245-204B-8E72-1664D7134826}" type="pres">
      <dgm:prSet presAssocID="{D071E3E5-15FE-F843-881A-CF96DE784DF1}" presName="textNode" presStyleLbl="node1" presStyleIdx="0" presStyleCnt="5">
        <dgm:presLayoutVars>
          <dgm:bulletEnabled val="1"/>
        </dgm:presLayoutVars>
      </dgm:prSet>
      <dgm:spPr/>
    </dgm:pt>
    <dgm:pt modelId="{11F18AC4-FA60-944A-90F0-F17048EFC925}" type="pres">
      <dgm:prSet presAssocID="{C40DFF5E-2452-7549-81E1-5130665C07B6}" presName="sibTrans" presStyleCnt="0"/>
      <dgm:spPr/>
    </dgm:pt>
    <dgm:pt modelId="{7B64CE63-BCEA-284B-B047-C42D5706ECB3}" type="pres">
      <dgm:prSet presAssocID="{39262AAC-A957-0740-9E8B-2FD7F87F7100}" presName="textNode" presStyleLbl="node1" presStyleIdx="1" presStyleCnt="5">
        <dgm:presLayoutVars>
          <dgm:bulletEnabled val="1"/>
        </dgm:presLayoutVars>
      </dgm:prSet>
      <dgm:spPr/>
    </dgm:pt>
    <dgm:pt modelId="{798D612D-9D16-0642-8CCE-F2F7CC0E4E00}" type="pres">
      <dgm:prSet presAssocID="{6F248D6B-40ED-E644-9B06-802AE32F0CBA}" presName="sibTrans" presStyleCnt="0"/>
      <dgm:spPr/>
    </dgm:pt>
    <dgm:pt modelId="{612C1D5E-01CF-1D4D-BC87-F0AB35899F1B}" type="pres">
      <dgm:prSet presAssocID="{23FB41C2-28BD-0E44-943C-261A3528B763}" presName="textNode" presStyleLbl="node1" presStyleIdx="2" presStyleCnt="5">
        <dgm:presLayoutVars>
          <dgm:bulletEnabled val="1"/>
        </dgm:presLayoutVars>
      </dgm:prSet>
      <dgm:spPr/>
    </dgm:pt>
    <dgm:pt modelId="{168CD7AE-DEAA-664B-81CC-33CDB0A6DC23}" type="pres">
      <dgm:prSet presAssocID="{8E471040-37DE-924C-8740-EA79B21C27F7}" presName="sibTrans" presStyleCnt="0"/>
      <dgm:spPr/>
    </dgm:pt>
    <dgm:pt modelId="{26B73DE5-20D3-43FF-9C5D-1BD224E66545}" type="pres">
      <dgm:prSet presAssocID="{9BA1B6F0-3610-418B-96E1-DDB0BFB10E8E}" presName="textNode" presStyleLbl="node1" presStyleIdx="3" presStyleCnt="5">
        <dgm:presLayoutVars>
          <dgm:bulletEnabled val="1"/>
        </dgm:presLayoutVars>
      </dgm:prSet>
      <dgm:spPr/>
    </dgm:pt>
    <dgm:pt modelId="{EACA4399-8F63-4BFD-B481-4C29EAD8B3C6}" type="pres">
      <dgm:prSet presAssocID="{A3AA57E6-C452-418C-B1B7-42335DA9C87E}" presName="sibTrans" presStyleCnt="0"/>
      <dgm:spPr/>
    </dgm:pt>
    <dgm:pt modelId="{5A51D7CA-86C5-A945-938A-828D9850AD2C}" type="pres">
      <dgm:prSet presAssocID="{83B04547-8649-9A47-AEAD-A9DA8EFC300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EFEA605-6D8B-F044-A9B9-0AD095984423}" type="presOf" srcId="{CF8DBF3D-73CC-054F-8AB0-E7575BC2B8E7}" destId="{DE295A6F-6E64-6847-84DC-35C4D53F86DE}" srcOrd="0" destOrd="0" presId="urn:microsoft.com/office/officeart/2005/8/layout/hProcess9"/>
    <dgm:cxn modelId="{E0A2BF06-73BF-4CF0-B8C7-78394373F582}" type="presOf" srcId="{9BA1B6F0-3610-418B-96E1-DDB0BFB10E8E}" destId="{26B73DE5-20D3-43FF-9C5D-1BD224E66545}" srcOrd="0" destOrd="0" presId="urn:microsoft.com/office/officeart/2005/8/layout/hProcess9"/>
    <dgm:cxn modelId="{85CCAD11-CA82-4146-BF21-5A00386D25F3}" srcId="{CF8DBF3D-73CC-054F-8AB0-E7575BC2B8E7}" destId="{83B04547-8649-9A47-AEAD-A9DA8EFC3007}" srcOrd="4" destOrd="0" parTransId="{CF26F6EC-B307-634C-8835-88B92BBADA9C}" sibTransId="{43503D27-4BA6-5C46-A1A0-6A8850B59B90}"/>
    <dgm:cxn modelId="{BA2D7B1E-14CB-AC4A-B392-4567F17947A8}" srcId="{CF8DBF3D-73CC-054F-8AB0-E7575BC2B8E7}" destId="{D071E3E5-15FE-F843-881A-CF96DE784DF1}" srcOrd="0" destOrd="0" parTransId="{098F487A-9A86-AA4C-B76B-26B5659B22FF}" sibTransId="{C40DFF5E-2452-7549-81E1-5130665C07B6}"/>
    <dgm:cxn modelId="{63790F62-DE6E-994E-9355-900EA7F63A31}" type="presOf" srcId="{23FB41C2-28BD-0E44-943C-261A3528B763}" destId="{612C1D5E-01CF-1D4D-BC87-F0AB35899F1B}" srcOrd="0" destOrd="0" presId="urn:microsoft.com/office/officeart/2005/8/layout/hProcess9"/>
    <dgm:cxn modelId="{03EC9866-6A8F-DC4C-A292-1E919662EAA4}" type="presOf" srcId="{83B04547-8649-9A47-AEAD-A9DA8EFC3007}" destId="{5A51D7CA-86C5-A945-938A-828D9850AD2C}" srcOrd="0" destOrd="0" presId="urn:microsoft.com/office/officeart/2005/8/layout/hProcess9"/>
    <dgm:cxn modelId="{06BCC879-D28F-DF46-B79B-554D5E9B1006}" srcId="{CF8DBF3D-73CC-054F-8AB0-E7575BC2B8E7}" destId="{23FB41C2-28BD-0E44-943C-261A3528B763}" srcOrd="2" destOrd="0" parTransId="{841A1276-5F26-9B40-93BE-D719B523B815}" sibTransId="{8E471040-37DE-924C-8740-EA79B21C27F7}"/>
    <dgm:cxn modelId="{BD8752B9-B7A5-8348-BC0E-F26DEC779BCC}" type="presOf" srcId="{39262AAC-A957-0740-9E8B-2FD7F87F7100}" destId="{7B64CE63-BCEA-284B-B047-C42D5706ECB3}" srcOrd="0" destOrd="0" presId="urn:microsoft.com/office/officeart/2005/8/layout/hProcess9"/>
    <dgm:cxn modelId="{3213C6C5-511B-384E-9023-3DD9CD4338CF}" srcId="{CF8DBF3D-73CC-054F-8AB0-E7575BC2B8E7}" destId="{39262AAC-A957-0740-9E8B-2FD7F87F7100}" srcOrd="1" destOrd="0" parTransId="{F574BE9C-6BD4-E54C-A503-44C60F18CD2C}" sibTransId="{6F248D6B-40ED-E644-9B06-802AE32F0CBA}"/>
    <dgm:cxn modelId="{3028D4E8-44E2-413F-AE1C-F9E1A55DC36D}" srcId="{CF8DBF3D-73CC-054F-8AB0-E7575BC2B8E7}" destId="{9BA1B6F0-3610-418B-96E1-DDB0BFB10E8E}" srcOrd="3" destOrd="0" parTransId="{ADF40255-C760-4D70-B59B-4DC47C7A393A}" sibTransId="{A3AA57E6-C452-418C-B1B7-42335DA9C87E}"/>
    <dgm:cxn modelId="{6E9EDAF5-7827-CC42-A464-6B5698F64A4C}" type="presOf" srcId="{D071E3E5-15FE-F843-881A-CF96DE784DF1}" destId="{927841F6-D245-204B-8E72-1664D7134826}" srcOrd="0" destOrd="0" presId="urn:microsoft.com/office/officeart/2005/8/layout/hProcess9"/>
    <dgm:cxn modelId="{B117C72F-C903-DC4C-9A71-14A635E46EA7}" type="presParOf" srcId="{DE295A6F-6E64-6847-84DC-35C4D53F86DE}" destId="{DD6830CE-DA45-8C41-846B-1E2A3E1ECC27}" srcOrd="0" destOrd="0" presId="urn:microsoft.com/office/officeart/2005/8/layout/hProcess9"/>
    <dgm:cxn modelId="{4C5047B8-20C1-0842-9243-1A40AB23D9EE}" type="presParOf" srcId="{DE295A6F-6E64-6847-84DC-35C4D53F86DE}" destId="{4550AFED-22D0-6A45-B71C-8FF4E49A76C1}" srcOrd="1" destOrd="0" presId="urn:microsoft.com/office/officeart/2005/8/layout/hProcess9"/>
    <dgm:cxn modelId="{92A0877A-42FA-8C4C-96D5-8A7D2342D050}" type="presParOf" srcId="{4550AFED-22D0-6A45-B71C-8FF4E49A76C1}" destId="{927841F6-D245-204B-8E72-1664D7134826}" srcOrd="0" destOrd="0" presId="urn:microsoft.com/office/officeart/2005/8/layout/hProcess9"/>
    <dgm:cxn modelId="{33CFA53D-D22F-2A4C-BEE3-B48A151DC65B}" type="presParOf" srcId="{4550AFED-22D0-6A45-B71C-8FF4E49A76C1}" destId="{11F18AC4-FA60-944A-90F0-F17048EFC925}" srcOrd="1" destOrd="0" presId="urn:microsoft.com/office/officeart/2005/8/layout/hProcess9"/>
    <dgm:cxn modelId="{0D97FF8E-5571-E14E-B6FD-2D17175DD1F9}" type="presParOf" srcId="{4550AFED-22D0-6A45-B71C-8FF4E49A76C1}" destId="{7B64CE63-BCEA-284B-B047-C42D5706ECB3}" srcOrd="2" destOrd="0" presId="urn:microsoft.com/office/officeart/2005/8/layout/hProcess9"/>
    <dgm:cxn modelId="{F0743204-71C4-714F-9FDF-21AC25857023}" type="presParOf" srcId="{4550AFED-22D0-6A45-B71C-8FF4E49A76C1}" destId="{798D612D-9D16-0642-8CCE-F2F7CC0E4E00}" srcOrd="3" destOrd="0" presId="urn:microsoft.com/office/officeart/2005/8/layout/hProcess9"/>
    <dgm:cxn modelId="{47262C78-B430-B544-9720-0CDC7EDD43FB}" type="presParOf" srcId="{4550AFED-22D0-6A45-B71C-8FF4E49A76C1}" destId="{612C1D5E-01CF-1D4D-BC87-F0AB35899F1B}" srcOrd="4" destOrd="0" presId="urn:microsoft.com/office/officeart/2005/8/layout/hProcess9"/>
    <dgm:cxn modelId="{C2A23FAA-91C7-CF40-9B65-7D397C5B5CB9}" type="presParOf" srcId="{4550AFED-22D0-6A45-B71C-8FF4E49A76C1}" destId="{168CD7AE-DEAA-664B-81CC-33CDB0A6DC23}" srcOrd="5" destOrd="0" presId="urn:microsoft.com/office/officeart/2005/8/layout/hProcess9"/>
    <dgm:cxn modelId="{7FFFEC1C-1994-4CF9-A382-B8DA6BCD1F68}" type="presParOf" srcId="{4550AFED-22D0-6A45-B71C-8FF4E49A76C1}" destId="{26B73DE5-20D3-43FF-9C5D-1BD224E66545}" srcOrd="6" destOrd="0" presId="urn:microsoft.com/office/officeart/2005/8/layout/hProcess9"/>
    <dgm:cxn modelId="{1FEFBC43-9159-46FB-A4EF-827445EE817A}" type="presParOf" srcId="{4550AFED-22D0-6A45-B71C-8FF4E49A76C1}" destId="{EACA4399-8F63-4BFD-B481-4C29EAD8B3C6}" srcOrd="7" destOrd="0" presId="urn:microsoft.com/office/officeart/2005/8/layout/hProcess9"/>
    <dgm:cxn modelId="{890C1A5F-093C-8A49-86B0-A8C3A28249EC}" type="presParOf" srcId="{4550AFED-22D0-6A45-B71C-8FF4E49A76C1}" destId="{5A51D7CA-86C5-A945-938A-828D9850AD2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35612E-D96C-284C-AC8D-045EE05AFCB4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4127FD-127C-F242-9F92-E44E700A01CA}">
      <dgm:prSet/>
      <dgm:spPr/>
      <dgm:t>
        <a:bodyPr/>
        <a:lstStyle/>
        <a:p>
          <a:pPr rtl="0"/>
          <a:r>
            <a:rPr lang="en-US"/>
            <a:t>Physical stimuli </a:t>
          </a:r>
        </a:p>
      </dgm:t>
    </dgm:pt>
    <dgm:pt modelId="{82CE0044-EAB9-D040-A386-CF0C2257A49F}" type="parTrans" cxnId="{576BE26F-A011-1645-B76E-479C4F479716}">
      <dgm:prSet/>
      <dgm:spPr/>
      <dgm:t>
        <a:bodyPr/>
        <a:lstStyle/>
        <a:p>
          <a:endParaRPr lang="en-US"/>
        </a:p>
      </dgm:t>
    </dgm:pt>
    <dgm:pt modelId="{0CAB3FF6-837E-CC4B-AEAE-251C75686A69}" type="sibTrans" cxnId="{576BE26F-A011-1645-B76E-479C4F479716}">
      <dgm:prSet/>
      <dgm:spPr/>
      <dgm:t>
        <a:bodyPr/>
        <a:lstStyle/>
        <a:p>
          <a:endParaRPr lang="en-US"/>
        </a:p>
      </dgm:t>
    </dgm:pt>
    <dgm:pt modelId="{B7ACAC31-3670-5344-AC6F-96961DF9F15D}">
      <dgm:prSet/>
      <dgm:spPr/>
      <dgm:t>
        <a:bodyPr/>
        <a:lstStyle/>
        <a:p>
          <a:pPr rtl="0"/>
          <a:r>
            <a:rPr lang="en-US" dirty="0"/>
            <a:t>direct mast cell degranulation</a:t>
          </a:r>
        </a:p>
      </dgm:t>
    </dgm:pt>
    <dgm:pt modelId="{55D09845-D4E9-4D48-8355-7E029CB46722}" type="parTrans" cxnId="{7F550512-DD23-5F49-B457-C8E39A0DC46A}">
      <dgm:prSet/>
      <dgm:spPr/>
      <dgm:t>
        <a:bodyPr/>
        <a:lstStyle/>
        <a:p>
          <a:endParaRPr lang="en-US"/>
        </a:p>
      </dgm:t>
    </dgm:pt>
    <dgm:pt modelId="{35B182C1-24D7-794C-B854-F94D4A5CE808}" type="sibTrans" cxnId="{7F550512-DD23-5F49-B457-C8E39A0DC46A}">
      <dgm:prSet/>
      <dgm:spPr/>
      <dgm:t>
        <a:bodyPr/>
        <a:lstStyle/>
        <a:p>
          <a:endParaRPr lang="en-US"/>
        </a:p>
      </dgm:t>
    </dgm:pt>
    <dgm:pt modelId="{9A20197C-3BBA-E645-BDAA-941826074AA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n-US" dirty="0">
            <a:solidFill>
              <a:schemeClr val="bg1"/>
            </a:solidFill>
          </a:endParaRPr>
        </a:p>
      </dgm:t>
    </dgm:pt>
    <dgm:pt modelId="{7BD4A7D6-D233-7046-B403-B3D14FEDB06F}" type="parTrans" cxnId="{B58135FD-1DB2-E342-B708-0C279624C0B7}">
      <dgm:prSet/>
      <dgm:spPr/>
      <dgm:t>
        <a:bodyPr/>
        <a:lstStyle/>
        <a:p>
          <a:endParaRPr lang="en-US"/>
        </a:p>
      </dgm:t>
    </dgm:pt>
    <dgm:pt modelId="{6D6ECCCD-A1B4-2E43-B995-A20C6F027E30}" type="sibTrans" cxnId="{B58135FD-1DB2-E342-B708-0C279624C0B7}">
      <dgm:prSet/>
      <dgm:spPr/>
      <dgm:t>
        <a:bodyPr/>
        <a:lstStyle/>
        <a:p>
          <a:pPr rtl="0"/>
          <a:endParaRPr lang="en-US"/>
        </a:p>
      </dgm:t>
    </dgm:pt>
    <dgm:pt modelId="{7104D1BC-FDC0-4654-9D54-2505A775C28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Induced histamine release </a:t>
          </a:r>
        </a:p>
      </dgm:t>
    </dgm:pt>
    <dgm:pt modelId="{35AFCA01-C05F-4731-966C-D2695B160B0E}" type="parTrans" cxnId="{F6A00999-AFC5-46C5-9ED2-AE3F645D8417}">
      <dgm:prSet/>
      <dgm:spPr/>
      <dgm:t>
        <a:bodyPr/>
        <a:lstStyle/>
        <a:p>
          <a:endParaRPr lang="en-US"/>
        </a:p>
      </dgm:t>
    </dgm:pt>
    <dgm:pt modelId="{3582A534-F5E5-4F61-9ABE-645650162F9E}" type="sibTrans" cxnId="{F6A00999-AFC5-46C5-9ED2-AE3F645D8417}">
      <dgm:prSet/>
      <dgm:spPr/>
      <dgm:t>
        <a:bodyPr/>
        <a:lstStyle/>
        <a:p>
          <a:endParaRPr lang="en-US"/>
        </a:p>
      </dgm:t>
    </dgm:pt>
    <dgm:pt modelId="{1738A2EA-B17D-194B-A796-B2FAB7877499}" type="pres">
      <dgm:prSet presAssocID="{1D35612E-D96C-284C-AC8D-045EE05AFCB4}" presName="CompostProcess" presStyleCnt="0">
        <dgm:presLayoutVars>
          <dgm:dir/>
          <dgm:resizeHandles val="exact"/>
        </dgm:presLayoutVars>
      </dgm:prSet>
      <dgm:spPr/>
    </dgm:pt>
    <dgm:pt modelId="{45E9BB0C-3131-5244-BA06-C6148C714A84}" type="pres">
      <dgm:prSet presAssocID="{1D35612E-D96C-284C-AC8D-045EE05AFCB4}" presName="arrow" presStyleLbl="bgShp" presStyleIdx="0" presStyleCnt="1" custLinFactNeighborX="980"/>
      <dgm:spPr/>
    </dgm:pt>
    <dgm:pt modelId="{1AD4496B-8057-7543-82D6-E707BB68F483}" type="pres">
      <dgm:prSet presAssocID="{1D35612E-D96C-284C-AC8D-045EE05AFCB4}" presName="linearProcess" presStyleCnt="0"/>
      <dgm:spPr/>
    </dgm:pt>
    <dgm:pt modelId="{E0C32FFC-51AF-454D-BD4A-48053E7C038F}" type="pres">
      <dgm:prSet presAssocID="{DE4127FD-127C-F242-9F92-E44E700A01CA}" presName="textNode" presStyleLbl="node1" presStyleIdx="0" presStyleCnt="4">
        <dgm:presLayoutVars>
          <dgm:bulletEnabled val="1"/>
        </dgm:presLayoutVars>
      </dgm:prSet>
      <dgm:spPr/>
    </dgm:pt>
    <dgm:pt modelId="{A25F6780-4025-F44B-99CF-705519A4E81F}" type="pres">
      <dgm:prSet presAssocID="{0CAB3FF6-837E-CC4B-AEAE-251C75686A69}" presName="sibTrans" presStyleCnt="0"/>
      <dgm:spPr/>
    </dgm:pt>
    <dgm:pt modelId="{43FCB0B9-920A-1345-9517-7EB3C4B2C667}" type="pres">
      <dgm:prSet presAssocID="{B7ACAC31-3670-5344-AC6F-96961DF9F15D}" presName="textNode" presStyleLbl="node1" presStyleIdx="1" presStyleCnt="4" custLinFactX="-200" custLinFactNeighborX="-100000" custLinFactNeighborY="763">
        <dgm:presLayoutVars>
          <dgm:bulletEnabled val="1"/>
        </dgm:presLayoutVars>
      </dgm:prSet>
      <dgm:spPr/>
    </dgm:pt>
    <dgm:pt modelId="{4A13C981-4E54-FB41-90CE-1E5CEC3CC2AA}" type="pres">
      <dgm:prSet presAssocID="{35B182C1-24D7-794C-B854-F94D4A5CE808}" presName="sibTrans" presStyleCnt="0"/>
      <dgm:spPr/>
    </dgm:pt>
    <dgm:pt modelId="{2934E06B-04D2-C644-8F18-BA572B26FCFC}" type="pres">
      <dgm:prSet presAssocID="{9A20197C-3BBA-E645-BDAA-941826074AAA}" presName="textNode" presStyleLbl="node1" presStyleIdx="2" presStyleCnt="4" custLinFactX="92508" custLinFactNeighborX="100000" custLinFactNeighborY="-3446">
        <dgm:presLayoutVars>
          <dgm:bulletEnabled val="1"/>
        </dgm:presLayoutVars>
      </dgm:prSet>
      <dgm:spPr/>
    </dgm:pt>
    <dgm:pt modelId="{DBBB0706-E8BB-4191-AE98-A329581CC5D2}" type="pres">
      <dgm:prSet presAssocID="{6D6ECCCD-A1B4-2E43-B995-A20C6F027E30}" presName="sibTrans" presStyleCnt="0"/>
      <dgm:spPr/>
    </dgm:pt>
    <dgm:pt modelId="{78E8837B-129A-4E46-9157-564EF40730A8}" type="pres">
      <dgm:prSet presAssocID="{7104D1BC-FDC0-4654-9D54-2505A775C281}" presName="textNode" presStyleLbl="node1" presStyleIdx="3" presStyleCnt="4" custLinFactX="-105193" custLinFactNeighborX="-200000" custLinFactNeighborY="763">
        <dgm:presLayoutVars>
          <dgm:bulletEnabled val="1"/>
        </dgm:presLayoutVars>
      </dgm:prSet>
      <dgm:spPr/>
    </dgm:pt>
  </dgm:ptLst>
  <dgm:cxnLst>
    <dgm:cxn modelId="{7F550512-DD23-5F49-B457-C8E39A0DC46A}" srcId="{1D35612E-D96C-284C-AC8D-045EE05AFCB4}" destId="{B7ACAC31-3670-5344-AC6F-96961DF9F15D}" srcOrd="1" destOrd="0" parTransId="{55D09845-D4E9-4D48-8355-7E029CB46722}" sibTransId="{35B182C1-24D7-794C-B854-F94D4A5CE808}"/>
    <dgm:cxn modelId="{49EBBB18-5EB4-1846-94C3-FFEBFC84B3D8}" type="presOf" srcId="{9A20197C-3BBA-E645-BDAA-941826074AAA}" destId="{2934E06B-04D2-C644-8F18-BA572B26FCFC}" srcOrd="0" destOrd="0" presId="urn:microsoft.com/office/officeart/2005/8/layout/hProcess9"/>
    <dgm:cxn modelId="{17F6C62F-EAE1-D34B-B2B5-81BCC1374AD7}" type="presOf" srcId="{DE4127FD-127C-F242-9F92-E44E700A01CA}" destId="{E0C32FFC-51AF-454D-BD4A-48053E7C038F}" srcOrd="0" destOrd="0" presId="urn:microsoft.com/office/officeart/2005/8/layout/hProcess9"/>
    <dgm:cxn modelId="{79907747-D872-4B45-973C-C3E7C915F3AB}" type="presOf" srcId="{1D35612E-D96C-284C-AC8D-045EE05AFCB4}" destId="{1738A2EA-B17D-194B-A796-B2FAB7877499}" srcOrd="0" destOrd="0" presId="urn:microsoft.com/office/officeart/2005/8/layout/hProcess9"/>
    <dgm:cxn modelId="{576BE26F-A011-1645-B76E-479C4F479716}" srcId="{1D35612E-D96C-284C-AC8D-045EE05AFCB4}" destId="{DE4127FD-127C-F242-9F92-E44E700A01CA}" srcOrd="0" destOrd="0" parTransId="{82CE0044-EAB9-D040-A386-CF0C2257A49F}" sibTransId="{0CAB3FF6-837E-CC4B-AEAE-251C75686A69}"/>
    <dgm:cxn modelId="{262B947D-D85B-47A8-8BFB-1F7A9102C5C8}" type="presOf" srcId="{7104D1BC-FDC0-4654-9D54-2505A775C281}" destId="{78E8837B-129A-4E46-9157-564EF40730A8}" srcOrd="0" destOrd="0" presId="urn:microsoft.com/office/officeart/2005/8/layout/hProcess9"/>
    <dgm:cxn modelId="{446B0A8A-D007-E049-9F91-5551171DB79C}" type="presOf" srcId="{B7ACAC31-3670-5344-AC6F-96961DF9F15D}" destId="{43FCB0B9-920A-1345-9517-7EB3C4B2C667}" srcOrd="0" destOrd="0" presId="urn:microsoft.com/office/officeart/2005/8/layout/hProcess9"/>
    <dgm:cxn modelId="{F6A00999-AFC5-46C5-9ED2-AE3F645D8417}" srcId="{1D35612E-D96C-284C-AC8D-045EE05AFCB4}" destId="{7104D1BC-FDC0-4654-9D54-2505A775C281}" srcOrd="3" destOrd="0" parTransId="{35AFCA01-C05F-4731-966C-D2695B160B0E}" sibTransId="{3582A534-F5E5-4F61-9ABE-645650162F9E}"/>
    <dgm:cxn modelId="{B58135FD-1DB2-E342-B708-0C279624C0B7}" srcId="{1D35612E-D96C-284C-AC8D-045EE05AFCB4}" destId="{9A20197C-3BBA-E645-BDAA-941826074AAA}" srcOrd="2" destOrd="0" parTransId="{7BD4A7D6-D233-7046-B403-B3D14FEDB06F}" sibTransId="{6D6ECCCD-A1B4-2E43-B995-A20C6F027E30}"/>
    <dgm:cxn modelId="{11638621-C8E1-1946-9148-C3788E2EA5C0}" type="presParOf" srcId="{1738A2EA-B17D-194B-A796-B2FAB7877499}" destId="{45E9BB0C-3131-5244-BA06-C6148C714A84}" srcOrd="0" destOrd="0" presId="urn:microsoft.com/office/officeart/2005/8/layout/hProcess9"/>
    <dgm:cxn modelId="{D07C1F01-07C2-4344-B541-3615D0B04ACE}" type="presParOf" srcId="{1738A2EA-B17D-194B-A796-B2FAB7877499}" destId="{1AD4496B-8057-7543-82D6-E707BB68F483}" srcOrd="1" destOrd="0" presId="urn:microsoft.com/office/officeart/2005/8/layout/hProcess9"/>
    <dgm:cxn modelId="{96233860-9CEA-5E47-8E46-5D48D4CC95D0}" type="presParOf" srcId="{1AD4496B-8057-7543-82D6-E707BB68F483}" destId="{E0C32FFC-51AF-454D-BD4A-48053E7C038F}" srcOrd="0" destOrd="0" presId="urn:microsoft.com/office/officeart/2005/8/layout/hProcess9"/>
    <dgm:cxn modelId="{598FE530-6B1E-1F4F-BDBA-26145425E3D5}" type="presParOf" srcId="{1AD4496B-8057-7543-82D6-E707BB68F483}" destId="{A25F6780-4025-F44B-99CF-705519A4E81F}" srcOrd="1" destOrd="0" presId="urn:microsoft.com/office/officeart/2005/8/layout/hProcess9"/>
    <dgm:cxn modelId="{15C5BC5E-E77B-5A40-A2D8-DECD6FC4BC50}" type="presParOf" srcId="{1AD4496B-8057-7543-82D6-E707BB68F483}" destId="{43FCB0B9-920A-1345-9517-7EB3C4B2C667}" srcOrd="2" destOrd="0" presId="urn:microsoft.com/office/officeart/2005/8/layout/hProcess9"/>
    <dgm:cxn modelId="{C9FA7249-2D6B-3040-9589-E3F823B9CC3B}" type="presParOf" srcId="{1AD4496B-8057-7543-82D6-E707BB68F483}" destId="{4A13C981-4E54-FB41-90CE-1E5CEC3CC2AA}" srcOrd="3" destOrd="0" presId="urn:microsoft.com/office/officeart/2005/8/layout/hProcess9"/>
    <dgm:cxn modelId="{52563711-9933-574F-AF6C-0CF13A472F30}" type="presParOf" srcId="{1AD4496B-8057-7543-82D6-E707BB68F483}" destId="{2934E06B-04D2-C644-8F18-BA572B26FCFC}" srcOrd="4" destOrd="0" presId="urn:microsoft.com/office/officeart/2005/8/layout/hProcess9"/>
    <dgm:cxn modelId="{672C8A28-B409-4072-B3EF-30BD30CD6E51}" type="presParOf" srcId="{1AD4496B-8057-7543-82D6-E707BB68F483}" destId="{DBBB0706-E8BB-4191-AE98-A329581CC5D2}" srcOrd="5" destOrd="0" presId="urn:microsoft.com/office/officeart/2005/8/layout/hProcess9"/>
    <dgm:cxn modelId="{95C6A358-A22C-4873-9B7A-B6AFF5166A9F}" type="presParOf" srcId="{1AD4496B-8057-7543-82D6-E707BB68F483}" destId="{78E8837B-129A-4E46-9157-564EF40730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5F116C-238C-6A4F-9D58-5C553E593EFC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5CB8AB-4BBA-5646-A01E-6B9119A10101}">
      <dgm:prSet/>
      <dgm:spPr/>
      <dgm:t>
        <a:bodyPr/>
        <a:lstStyle/>
        <a:p>
          <a:pPr rtl="0"/>
          <a:r>
            <a:rPr lang="en-US"/>
            <a:t>Urticaria is a clinical diagnosis</a:t>
          </a:r>
        </a:p>
      </dgm:t>
    </dgm:pt>
    <dgm:pt modelId="{7541F6B9-C766-914C-B9D9-21A055B33ECA}" type="parTrans" cxnId="{FA842A02-81AA-A948-A8FD-8534B733DE0F}">
      <dgm:prSet/>
      <dgm:spPr/>
      <dgm:t>
        <a:bodyPr/>
        <a:lstStyle/>
        <a:p>
          <a:endParaRPr lang="en-US"/>
        </a:p>
      </dgm:t>
    </dgm:pt>
    <dgm:pt modelId="{ECF72D9D-7F22-AD43-BED3-9CFD5BD45584}" type="sibTrans" cxnId="{FA842A02-81AA-A948-A8FD-8534B733DE0F}">
      <dgm:prSet/>
      <dgm:spPr/>
      <dgm:t>
        <a:bodyPr/>
        <a:lstStyle/>
        <a:p>
          <a:endParaRPr lang="en-US"/>
        </a:p>
      </dgm:t>
    </dgm:pt>
    <dgm:pt modelId="{63523FF8-ED89-6E46-8C22-FE9946CE73CB}">
      <dgm:prSet custT="1"/>
      <dgm:spPr/>
      <dgm:t>
        <a:bodyPr/>
        <a:lstStyle/>
        <a:p>
          <a:pPr rtl="0"/>
          <a:r>
            <a:rPr lang="en-US" sz="1800" dirty="0"/>
            <a:t>A detailed history and physical exam should be performed</a:t>
          </a:r>
        </a:p>
      </dgm:t>
    </dgm:pt>
    <dgm:pt modelId="{D3606B89-59E6-D148-B5F6-E275986BA2C0}" type="parTrans" cxnId="{B956DE44-648D-1842-97F9-5621CCB5C2B9}">
      <dgm:prSet/>
      <dgm:spPr/>
      <dgm:t>
        <a:bodyPr/>
        <a:lstStyle/>
        <a:p>
          <a:endParaRPr lang="en-US"/>
        </a:p>
      </dgm:t>
    </dgm:pt>
    <dgm:pt modelId="{D313054D-6312-F346-9ABF-EA75A98AD4FC}" type="sibTrans" cxnId="{B956DE44-648D-1842-97F9-5621CCB5C2B9}">
      <dgm:prSet/>
      <dgm:spPr/>
      <dgm:t>
        <a:bodyPr/>
        <a:lstStyle/>
        <a:p>
          <a:endParaRPr lang="en-US"/>
        </a:p>
      </dgm:t>
    </dgm:pt>
    <dgm:pt modelId="{451A0AA5-171B-834C-B482-683F3C309F8C}">
      <dgm:prSet/>
      <dgm:spPr/>
      <dgm:t>
        <a:bodyPr/>
        <a:lstStyle/>
        <a:p>
          <a:pPr rtl="0"/>
          <a:r>
            <a:rPr lang="en-US" dirty="0"/>
            <a:t>Many times patients will not present with urticaria during their clinic visit</a:t>
          </a:r>
        </a:p>
      </dgm:t>
    </dgm:pt>
    <dgm:pt modelId="{E9F9ED67-AF51-3244-8781-84D3EE8294F6}" type="parTrans" cxnId="{D5D25333-AB57-A540-941B-C0F244F712F9}">
      <dgm:prSet/>
      <dgm:spPr/>
      <dgm:t>
        <a:bodyPr/>
        <a:lstStyle/>
        <a:p>
          <a:endParaRPr lang="en-US"/>
        </a:p>
      </dgm:t>
    </dgm:pt>
    <dgm:pt modelId="{58320735-2A06-3946-99C9-0EF07892C0CB}" type="sibTrans" cxnId="{D5D25333-AB57-A540-941B-C0F244F712F9}">
      <dgm:prSet/>
      <dgm:spPr/>
      <dgm:t>
        <a:bodyPr/>
        <a:lstStyle/>
        <a:p>
          <a:endParaRPr lang="en-US"/>
        </a:p>
      </dgm:t>
    </dgm:pt>
    <dgm:pt modelId="{33C4E1BB-54E9-8340-A7B9-E551B8D17F8E}">
      <dgm:prSet/>
      <dgm:spPr/>
      <dgm:t>
        <a:bodyPr/>
        <a:lstStyle/>
        <a:p>
          <a:pPr rtl="0"/>
          <a:r>
            <a:rPr lang="en-US" dirty="0"/>
            <a:t>show patients photographs of urticaria and ask if their lesions appear similar </a:t>
          </a:r>
        </a:p>
      </dgm:t>
    </dgm:pt>
    <dgm:pt modelId="{244D740C-A71E-BC48-B8B1-4A66EF68FF34}" type="parTrans" cxnId="{FB95BA26-F5E4-2440-A5C2-0E8B660830BD}">
      <dgm:prSet/>
      <dgm:spPr/>
      <dgm:t>
        <a:bodyPr/>
        <a:lstStyle/>
        <a:p>
          <a:endParaRPr lang="en-US"/>
        </a:p>
      </dgm:t>
    </dgm:pt>
    <dgm:pt modelId="{6CC4024B-20B6-A345-9E96-50E64B33B713}" type="sibTrans" cxnId="{FB95BA26-F5E4-2440-A5C2-0E8B660830BD}">
      <dgm:prSet/>
      <dgm:spPr/>
      <dgm:t>
        <a:bodyPr/>
        <a:lstStyle/>
        <a:p>
          <a:endParaRPr lang="en-US"/>
        </a:p>
      </dgm:t>
    </dgm:pt>
    <dgm:pt modelId="{62A86965-BA00-FB46-954C-1E8ACF01F93D}">
      <dgm:prSet/>
      <dgm:spPr/>
      <dgm:t>
        <a:bodyPr/>
        <a:lstStyle/>
        <a:p>
          <a:pPr rtl="0"/>
          <a:r>
            <a:rPr lang="en-US" dirty="0"/>
            <a:t>Ask patients to take photos of their lesions / bring them to their office visit</a:t>
          </a:r>
        </a:p>
      </dgm:t>
    </dgm:pt>
    <dgm:pt modelId="{328B7FA9-35C5-7B47-A60B-41802CB4FC27}" type="parTrans" cxnId="{EC74BD2B-EF78-3448-90C2-E737F9DCEABC}">
      <dgm:prSet/>
      <dgm:spPr/>
      <dgm:t>
        <a:bodyPr/>
        <a:lstStyle/>
        <a:p>
          <a:endParaRPr lang="en-US"/>
        </a:p>
      </dgm:t>
    </dgm:pt>
    <dgm:pt modelId="{43556542-E031-AD41-944C-C9EC3203A14E}" type="sibTrans" cxnId="{EC74BD2B-EF78-3448-90C2-E737F9DCEABC}">
      <dgm:prSet/>
      <dgm:spPr/>
      <dgm:t>
        <a:bodyPr/>
        <a:lstStyle/>
        <a:p>
          <a:pPr rtl="0"/>
          <a:endParaRPr lang="en-US"/>
        </a:p>
      </dgm:t>
    </dgm:pt>
    <dgm:pt modelId="{54809279-7BB4-2144-ADE3-A201E78EE20A}" type="pres">
      <dgm:prSet presAssocID="{625F116C-238C-6A4F-9D58-5C553E593EFC}" presName="Name0" presStyleCnt="0">
        <dgm:presLayoutVars>
          <dgm:dir/>
          <dgm:resizeHandles val="exact"/>
        </dgm:presLayoutVars>
      </dgm:prSet>
      <dgm:spPr/>
    </dgm:pt>
    <dgm:pt modelId="{207AC119-A693-F44D-95DB-D72863B5BA26}" type="pres">
      <dgm:prSet presAssocID="{9C5CB8AB-4BBA-5646-A01E-6B9119A10101}" presName="node" presStyleLbl="node1" presStyleIdx="0" presStyleCnt="5" custScaleX="136529" custScaleY="205125">
        <dgm:presLayoutVars>
          <dgm:bulletEnabled val="1"/>
        </dgm:presLayoutVars>
      </dgm:prSet>
      <dgm:spPr/>
    </dgm:pt>
    <dgm:pt modelId="{0B879AE0-4C24-2B4F-A1D5-2F17F9FF83D0}" type="pres">
      <dgm:prSet presAssocID="{ECF72D9D-7F22-AD43-BED3-9CFD5BD45584}" presName="sibTrans" presStyleLbl="sibTrans2D1" presStyleIdx="0" presStyleCnt="4"/>
      <dgm:spPr/>
    </dgm:pt>
    <dgm:pt modelId="{67D0B6CB-EA06-8C4D-B1C5-B771311C399B}" type="pres">
      <dgm:prSet presAssocID="{ECF72D9D-7F22-AD43-BED3-9CFD5BD45584}" presName="connectorText" presStyleLbl="sibTrans2D1" presStyleIdx="0" presStyleCnt="4"/>
      <dgm:spPr/>
    </dgm:pt>
    <dgm:pt modelId="{2AEDD001-EB3E-B04C-AC5D-FCFD8B2A4955}" type="pres">
      <dgm:prSet presAssocID="{63523FF8-ED89-6E46-8C22-FE9946CE73CB}" presName="node" presStyleLbl="node1" presStyleIdx="1" presStyleCnt="5" custScaleY="259180">
        <dgm:presLayoutVars>
          <dgm:bulletEnabled val="1"/>
        </dgm:presLayoutVars>
      </dgm:prSet>
      <dgm:spPr/>
    </dgm:pt>
    <dgm:pt modelId="{EEA718AC-CE54-2D4C-B250-F6097B68BEFD}" type="pres">
      <dgm:prSet presAssocID="{D313054D-6312-F346-9ABF-EA75A98AD4FC}" presName="sibTrans" presStyleLbl="sibTrans2D1" presStyleIdx="1" presStyleCnt="4"/>
      <dgm:spPr/>
    </dgm:pt>
    <dgm:pt modelId="{53DF401A-6247-7C43-BF61-08CF9605F563}" type="pres">
      <dgm:prSet presAssocID="{D313054D-6312-F346-9ABF-EA75A98AD4FC}" presName="connectorText" presStyleLbl="sibTrans2D1" presStyleIdx="1" presStyleCnt="4"/>
      <dgm:spPr/>
    </dgm:pt>
    <dgm:pt modelId="{51FAC490-E71C-334F-8CE0-A1D92A15E197}" type="pres">
      <dgm:prSet presAssocID="{451A0AA5-171B-834C-B482-683F3C309F8C}" presName="node" presStyleLbl="node1" presStyleIdx="2" presStyleCnt="5" custScaleY="160679">
        <dgm:presLayoutVars>
          <dgm:bulletEnabled val="1"/>
        </dgm:presLayoutVars>
      </dgm:prSet>
      <dgm:spPr/>
    </dgm:pt>
    <dgm:pt modelId="{C4E3155C-8A13-5E4A-ADAF-F7D631C8CAA6}" type="pres">
      <dgm:prSet presAssocID="{58320735-2A06-3946-99C9-0EF07892C0CB}" presName="sibTrans" presStyleLbl="sibTrans2D1" presStyleIdx="2" presStyleCnt="4"/>
      <dgm:spPr/>
    </dgm:pt>
    <dgm:pt modelId="{1791DC19-041C-8045-AB41-AC3179FE0D8E}" type="pres">
      <dgm:prSet presAssocID="{58320735-2A06-3946-99C9-0EF07892C0CB}" presName="connectorText" presStyleLbl="sibTrans2D1" presStyleIdx="2" presStyleCnt="4"/>
      <dgm:spPr/>
    </dgm:pt>
    <dgm:pt modelId="{A9A920AB-C6C2-1947-94E5-28D9198ADC73}" type="pres">
      <dgm:prSet presAssocID="{33C4E1BB-54E9-8340-A7B9-E551B8D17F8E}" presName="node" presStyleLbl="node1" presStyleIdx="3" presStyleCnt="5">
        <dgm:presLayoutVars>
          <dgm:bulletEnabled val="1"/>
        </dgm:presLayoutVars>
      </dgm:prSet>
      <dgm:spPr/>
    </dgm:pt>
    <dgm:pt modelId="{19871031-B1A9-9C40-8F1D-3A6CCFFDB9F9}" type="pres">
      <dgm:prSet presAssocID="{6CC4024B-20B6-A345-9E96-50E64B33B713}" presName="sibTrans" presStyleLbl="sibTrans2D1" presStyleIdx="3" presStyleCnt="4"/>
      <dgm:spPr/>
    </dgm:pt>
    <dgm:pt modelId="{B1D6F57A-AC42-0B41-80CC-772AF264E4F3}" type="pres">
      <dgm:prSet presAssocID="{6CC4024B-20B6-A345-9E96-50E64B33B713}" presName="connectorText" presStyleLbl="sibTrans2D1" presStyleIdx="3" presStyleCnt="4"/>
      <dgm:spPr/>
    </dgm:pt>
    <dgm:pt modelId="{1F48C0FF-AB90-CA41-83A3-8D1F3FA0F32B}" type="pres">
      <dgm:prSet presAssocID="{62A86965-BA00-FB46-954C-1E8ACF01F93D}" presName="node" presStyleLbl="node1" presStyleIdx="4" presStyleCnt="5">
        <dgm:presLayoutVars>
          <dgm:bulletEnabled val="1"/>
        </dgm:presLayoutVars>
      </dgm:prSet>
      <dgm:spPr/>
    </dgm:pt>
  </dgm:ptLst>
  <dgm:cxnLst>
    <dgm:cxn modelId="{FA842A02-81AA-A948-A8FD-8534B733DE0F}" srcId="{625F116C-238C-6A4F-9D58-5C553E593EFC}" destId="{9C5CB8AB-4BBA-5646-A01E-6B9119A10101}" srcOrd="0" destOrd="0" parTransId="{7541F6B9-C766-914C-B9D9-21A055B33ECA}" sibTransId="{ECF72D9D-7F22-AD43-BED3-9CFD5BD45584}"/>
    <dgm:cxn modelId="{0A02CF16-B467-4241-899C-5D4A1A6F8B01}" type="presOf" srcId="{6CC4024B-20B6-A345-9E96-50E64B33B713}" destId="{B1D6F57A-AC42-0B41-80CC-772AF264E4F3}" srcOrd="1" destOrd="0" presId="urn:microsoft.com/office/officeart/2005/8/layout/process1"/>
    <dgm:cxn modelId="{EE1FA618-F32E-4E4C-9F45-047D2EA0B610}" type="presOf" srcId="{625F116C-238C-6A4F-9D58-5C553E593EFC}" destId="{54809279-7BB4-2144-ADE3-A201E78EE20A}" srcOrd="0" destOrd="0" presId="urn:microsoft.com/office/officeart/2005/8/layout/process1"/>
    <dgm:cxn modelId="{56DED718-8D91-A548-8100-1BBCF2469013}" type="presOf" srcId="{ECF72D9D-7F22-AD43-BED3-9CFD5BD45584}" destId="{67D0B6CB-EA06-8C4D-B1C5-B771311C399B}" srcOrd="1" destOrd="0" presId="urn:microsoft.com/office/officeart/2005/8/layout/process1"/>
    <dgm:cxn modelId="{FB95BA26-F5E4-2440-A5C2-0E8B660830BD}" srcId="{625F116C-238C-6A4F-9D58-5C553E593EFC}" destId="{33C4E1BB-54E9-8340-A7B9-E551B8D17F8E}" srcOrd="3" destOrd="0" parTransId="{244D740C-A71E-BC48-B8B1-4A66EF68FF34}" sibTransId="{6CC4024B-20B6-A345-9E96-50E64B33B713}"/>
    <dgm:cxn modelId="{EC74BD2B-EF78-3448-90C2-E737F9DCEABC}" srcId="{625F116C-238C-6A4F-9D58-5C553E593EFC}" destId="{62A86965-BA00-FB46-954C-1E8ACF01F93D}" srcOrd="4" destOrd="0" parTransId="{328B7FA9-35C5-7B47-A60B-41802CB4FC27}" sibTransId="{43556542-E031-AD41-944C-C9EC3203A14E}"/>
    <dgm:cxn modelId="{D5D25333-AB57-A540-941B-C0F244F712F9}" srcId="{625F116C-238C-6A4F-9D58-5C553E593EFC}" destId="{451A0AA5-171B-834C-B482-683F3C309F8C}" srcOrd="2" destOrd="0" parTransId="{E9F9ED67-AF51-3244-8781-84D3EE8294F6}" sibTransId="{58320735-2A06-3946-99C9-0EF07892C0CB}"/>
    <dgm:cxn modelId="{56195A60-BE3A-BC49-8B76-20B9E3EC7F36}" type="presOf" srcId="{ECF72D9D-7F22-AD43-BED3-9CFD5BD45584}" destId="{0B879AE0-4C24-2B4F-A1D5-2F17F9FF83D0}" srcOrd="0" destOrd="0" presId="urn:microsoft.com/office/officeart/2005/8/layout/process1"/>
    <dgm:cxn modelId="{C3F31064-69A6-4442-B393-A7AAED196CAA}" type="presOf" srcId="{451A0AA5-171B-834C-B482-683F3C309F8C}" destId="{51FAC490-E71C-334F-8CE0-A1D92A15E197}" srcOrd="0" destOrd="0" presId="urn:microsoft.com/office/officeart/2005/8/layout/process1"/>
    <dgm:cxn modelId="{B956DE44-648D-1842-97F9-5621CCB5C2B9}" srcId="{625F116C-238C-6A4F-9D58-5C553E593EFC}" destId="{63523FF8-ED89-6E46-8C22-FE9946CE73CB}" srcOrd="1" destOrd="0" parTransId="{D3606B89-59E6-D148-B5F6-E275986BA2C0}" sibTransId="{D313054D-6312-F346-9ABF-EA75A98AD4FC}"/>
    <dgm:cxn modelId="{FCDBA979-C086-1647-926D-4B763C051A23}" type="presOf" srcId="{58320735-2A06-3946-99C9-0EF07892C0CB}" destId="{1791DC19-041C-8045-AB41-AC3179FE0D8E}" srcOrd="1" destOrd="0" presId="urn:microsoft.com/office/officeart/2005/8/layout/process1"/>
    <dgm:cxn modelId="{C223777A-136E-A54E-9D86-2AEB341E6F55}" type="presOf" srcId="{D313054D-6312-F346-9ABF-EA75A98AD4FC}" destId="{EEA718AC-CE54-2D4C-B250-F6097B68BEFD}" srcOrd="0" destOrd="0" presId="urn:microsoft.com/office/officeart/2005/8/layout/process1"/>
    <dgm:cxn modelId="{E6A2748D-EE85-E046-82CA-B58865B20C92}" type="presOf" srcId="{58320735-2A06-3946-99C9-0EF07892C0CB}" destId="{C4E3155C-8A13-5E4A-ADAF-F7D631C8CAA6}" srcOrd="0" destOrd="0" presId="urn:microsoft.com/office/officeart/2005/8/layout/process1"/>
    <dgm:cxn modelId="{1E10679C-4215-BF4F-B1D8-93BD8785F8DD}" type="presOf" srcId="{D313054D-6312-F346-9ABF-EA75A98AD4FC}" destId="{53DF401A-6247-7C43-BF61-08CF9605F563}" srcOrd="1" destOrd="0" presId="urn:microsoft.com/office/officeart/2005/8/layout/process1"/>
    <dgm:cxn modelId="{EF22ECB4-4602-544A-82FE-CFFFCC605351}" type="presOf" srcId="{9C5CB8AB-4BBA-5646-A01E-6B9119A10101}" destId="{207AC119-A693-F44D-95DB-D72863B5BA26}" srcOrd="0" destOrd="0" presId="urn:microsoft.com/office/officeart/2005/8/layout/process1"/>
    <dgm:cxn modelId="{DA619EBD-58FE-C14B-B0FC-8B0189A7376D}" type="presOf" srcId="{63523FF8-ED89-6E46-8C22-FE9946CE73CB}" destId="{2AEDD001-EB3E-B04C-AC5D-FCFD8B2A4955}" srcOrd="0" destOrd="0" presId="urn:microsoft.com/office/officeart/2005/8/layout/process1"/>
    <dgm:cxn modelId="{A15309C0-87CE-BC42-9B07-E6A92396D8BB}" type="presOf" srcId="{62A86965-BA00-FB46-954C-1E8ACF01F93D}" destId="{1F48C0FF-AB90-CA41-83A3-8D1F3FA0F32B}" srcOrd="0" destOrd="0" presId="urn:microsoft.com/office/officeart/2005/8/layout/process1"/>
    <dgm:cxn modelId="{755588DB-0501-7C43-8AE7-02D9B515FD4E}" type="presOf" srcId="{33C4E1BB-54E9-8340-A7B9-E551B8D17F8E}" destId="{A9A920AB-C6C2-1947-94E5-28D9198ADC73}" srcOrd="0" destOrd="0" presId="urn:microsoft.com/office/officeart/2005/8/layout/process1"/>
    <dgm:cxn modelId="{2C51FFE0-74FD-BF41-B6EF-A86386B20855}" type="presOf" srcId="{6CC4024B-20B6-A345-9E96-50E64B33B713}" destId="{19871031-B1A9-9C40-8F1D-3A6CCFFDB9F9}" srcOrd="0" destOrd="0" presId="urn:microsoft.com/office/officeart/2005/8/layout/process1"/>
    <dgm:cxn modelId="{29450728-AAB9-3D41-92E4-4A99700A48DB}" type="presParOf" srcId="{54809279-7BB4-2144-ADE3-A201E78EE20A}" destId="{207AC119-A693-F44D-95DB-D72863B5BA26}" srcOrd="0" destOrd="0" presId="urn:microsoft.com/office/officeart/2005/8/layout/process1"/>
    <dgm:cxn modelId="{3DC4E2E0-5F34-7E47-B7E8-4FC0C6AD9822}" type="presParOf" srcId="{54809279-7BB4-2144-ADE3-A201E78EE20A}" destId="{0B879AE0-4C24-2B4F-A1D5-2F17F9FF83D0}" srcOrd="1" destOrd="0" presId="urn:microsoft.com/office/officeart/2005/8/layout/process1"/>
    <dgm:cxn modelId="{0BACF0C2-A026-254F-A0AC-92A1255D52B8}" type="presParOf" srcId="{0B879AE0-4C24-2B4F-A1D5-2F17F9FF83D0}" destId="{67D0B6CB-EA06-8C4D-B1C5-B771311C399B}" srcOrd="0" destOrd="0" presId="urn:microsoft.com/office/officeart/2005/8/layout/process1"/>
    <dgm:cxn modelId="{B48AE3EF-A822-F140-9C15-836013282E29}" type="presParOf" srcId="{54809279-7BB4-2144-ADE3-A201E78EE20A}" destId="{2AEDD001-EB3E-B04C-AC5D-FCFD8B2A4955}" srcOrd="2" destOrd="0" presId="urn:microsoft.com/office/officeart/2005/8/layout/process1"/>
    <dgm:cxn modelId="{4032216E-C1DB-794A-BBDB-54B6B86C593A}" type="presParOf" srcId="{54809279-7BB4-2144-ADE3-A201E78EE20A}" destId="{EEA718AC-CE54-2D4C-B250-F6097B68BEFD}" srcOrd="3" destOrd="0" presId="urn:microsoft.com/office/officeart/2005/8/layout/process1"/>
    <dgm:cxn modelId="{0B5D2317-B855-6643-9A47-0CD608CEFFA5}" type="presParOf" srcId="{EEA718AC-CE54-2D4C-B250-F6097B68BEFD}" destId="{53DF401A-6247-7C43-BF61-08CF9605F563}" srcOrd="0" destOrd="0" presId="urn:microsoft.com/office/officeart/2005/8/layout/process1"/>
    <dgm:cxn modelId="{5DFB23D0-4CAE-074A-841F-08543719B560}" type="presParOf" srcId="{54809279-7BB4-2144-ADE3-A201E78EE20A}" destId="{51FAC490-E71C-334F-8CE0-A1D92A15E197}" srcOrd="4" destOrd="0" presId="urn:microsoft.com/office/officeart/2005/8/layout/process1"/>
    <dgm:cxn modelId="{9F8551A3-014F-B44D-8C73-66CA8AD752FE}" type="presParOf" srcId="{54809279-7BB4-2144-ADE3-A201E78EE20A}" destId="{C4E3155C-8A13-5E4A-ADAF-F7D631C8CAA6}" srcOrd="5" destOrd="0" presId="urn:microsoft.com/office/officeart/2005/8/layout/process1"/>
    <dgm:cxn modelId="{DED7948A-5176-234D-BECC-17E86350B2E9}" type="presParOf" srcId="{C4E3155C-8A13-5E4A-ADAF-F7D631C8CAA6}" destId="{1791DC19-041C-8045-AB41-AC3179FE0D8E}" srcOrd="0" destOrd="0" presId="urn:microsoft.com/office/officeart/2005/8/layout/process1"/>
    <dgm:cxn modelId="{74D07DC3-7404-3E4F-B6CA-D4E537909BE0}" type="presParOf" srcId="{54809279-7BB4-2144-ADE3-A201E78EE20A}" destId="{A9A920AB-C6C2-1947-94E5-28D9198ADC73}" srcOrd="6" destOrd="0" presId="urn:microsoft.com/office/officeart/2005/8/layout/process1"/>
    <dgm:cxn modelId="{F1863EB3-DFD6-2245-B6DC-F42A311AD261}" type="presParOf" srcId="{54809279-7BB4-2144-ADE3-A201E78EE20A}" destId="{19871031-B1A9-9C40-8F1D-3A6CCFFDB9F9}" srcOrd="7" destOrd="0" presId="urn:microsoft.com/office/officeart/2005/8/layout/process1"/>
    <dgm:cxn modelId="{E6576086-9F49-5A41-866F-13D08A1FE290}" type="presParOf" srcId="{19871031-B1A9-9C40-8F1D-3A6CCFFDB9F9}" destId="{B1D6F57A-AC42-0B41-80CC-772AF264E4F3}" srcOrd="0" destOrd="0" presId="urn:microsoft.com/office/officeart/2005/8/layout/process1"/>
    <dgm:cxn modelId="{E067D392-940A-FB45-87F6-AB0F2257AB50}" type="presParOf" srcId="{54809279-7BB4-2144-ADE3-A201E78EE20A}" destId="{1F48C0FF-AB90-CA41-83A3-8D1F3FA0F32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212AFD-BE1E-C04B-B93B-1F08DC4CC322}" type="doc">
      <dgm:prSet loTypeId="urn:microsoft.com/office/officeart/2005/8/layout/hierarchy5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3265B6-FFDE-A24F-AE8B-B7F558CACA74}">
      <dgm:prSet/>
      <dgm:spPr/>
      <dgm:t>
        <a:bodyPr/>
        <a:lstStyle/>
        <a:p>
          <a:pPr rtl="0"/>
          <a:r>
            <a:rPr lang="en-US"/>
            <a:t>Symptoms of chronic urticaria can be severe and impair the patient</a:t>
          </a:r>
          <a:r>
            <a:rPr lang="en-US" altLang="ja-JP"/>
            <a:t>’</a:t>
          </a:r>
          <a:r>
            <a:rPr lang="en-US"/>
            <a:t>s quality of life (QOL)</a:t>
          </a:r>
        </a:p>
      </dgm:t>
    </dgm:pt>
    <dgm:pt modelId="{4A3AAE8A-4463-9249-8F09-A57E491BAC9F}" type="parTrans" cxnId="{31C43F43-631B-124B-A127-DFA31455BE89}">
      <dgm:prSet/>
      <dgm:spPr/>
      <dgm:t>
        <a:bodyPr/>
        <a:lstStyle/>
        <a:p>
          <a:endParaRPr lang="en-US"/>
        </a:p>
      </dgm:t>
    </dgm:pt>
    <dgm:pt modelId="{145E127F-C106-734F-8A94-5FE3F39AB5C2}" type="sibTrans" cxnId="{31C43F43-631B-124B-A127-DFA31455BE89}">
      <dgm:prSet/>
      <dgm:spPr/>
      <dgm:t>
        <a:bodyPr/>
        <a:lstStyle/>
        <a:p>
          <a:endParaRPr lang="en-US"/>
        </a:p>
      </dgm:t>
    </dgm:pt>
    <dgm:pt modelId="{613C05DB-FE0D-E849-9896-9FA3788ADB14}">
      <dgm:prSet/>
      <dgm:spPr/>
      <dgm:t>
        <a:bodyPr/>
        <a:lstStyle/>
        <a:p>
          <a:pPr rtl="0"/>
          <a:r>
            <a:rPr lang="en-US" dirty="0"/>
            <a:t>In most patients, chronic urticaria is an episodic and self-limited disorder</a:t>
          </a:r>
        </a:p>
      </dgm:t>
    </dgm:pt>
    <dgm:pt modelId="{610771BD-D858-BC44-8C8A-66A9FEB38AEA}" type="parTrans" cxnId="{810617D2-29F0-DF41-92C0-C19E306D9AF1}">
      <dgm:prSet/>
      <dgm:spPr/>
      <dgm:t>
        <a:bodyPr/>
        <a:lstStyle/>
        <a:p>
          <a:endParaRPr lang="en-US"/>
        </a:p>
      </dgm:t>
    </dgm:pt>
    <dgm:pt modelId="{618AE4AB-0468-6745-A0B6-49B65F38263A}" type="sibTrans" cxnId="{810617D2-29F0-DF41-92C0-C19E306D9AF1}">
      <dgm:prSet/>
      <dgm:spPr/>
      <dgm:t>
        <a:bodyPr/>
        <a:lstStyle/>
        <a:p>
          <a:endParaRPr lang="en-US"/>
        </a:p>
      </dgm:t>
    </dgm:pt>
    <dgm:pt modelId="{862C19A8-407A-C348-A931-4C73EECED5AF}">
      <dgm:prSet/>
      <dgm:spPr/>
      <dgm:t>
        <a:bodyPr/>
        <a:lstStyle/>
        <a:p>
          <a:pPr rtl="0"/>
          <a:r>
            <a:rPr lang="en-US"/>
            <a:t>Average duration of disease is two to five years</a:t>
          </a:r>
        </a:p>
      </dgm:t>
    </dgm:pt>
    <dgm:pt modelId="{16909177-0BDB-D645-8029-63A7B92A5549}" type="parTrans" cxnId="{BF424DFE-20A5-BB4A-AECE-CC5A3290A388}">
      <dgm:prSet/>
      <dgm:spPr/>
      <dgm:t>
        <a:bodyPr/>
        <a:lstStyle/>
        <a:p>
          <a:endParaRPr lang="en-US"/>
        </a:p>
      </dgm:t>
    </dgm:pt>
    <dgm:pt modelId="{299C151E-AB62-6B48-8C9F-9875C67577C7}" type="sibTrans" cxnId="{BF424DFE-20A5-BB4A-AECE-CC5A3290A388}">
      <dgm:prSet/>
      <dgm:spPr/>
      <dgm:t>
        <a:bodyPr/>
        <a:lstStyle/>
        <a:p>
          <a:pPr rtl="0"/>
          <a:endParaRPr lang="en-US"/>
        </a:p>
      </dgm:t>
    </dgm:pt>
    <dgm:pt modelId="{E7A0823A-1717-1240-B0D6-51EFE23E3933}" type="pres">
      <dgm:prSet presAssocID="{54212AFD-BE1E-C04B-B93B-1F08DC4CC32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3E5040F-F2FD-1846-9E9B-275FC5AACD71}" type="pres">
      <dgm:prSet presAssocID="{54212AFD-BE1E-C04B-B93B-1F08DC4CC322}" presName="hierFlow" presStyleCnt="0"/>
      <dgm:spPr/>
    </dgm:pt>
    <dgm:pt modelId="{753A0B4A-FBCF-B243-A44E-A2B89FD4BC1B}" type="pres">
      <dgm:prSet presAssocID="{54212AFD-BE1E-C04B-B93B-1F08DC4CC322}" presName="firstBuf" presStyleCnt="0"/>
      <dgm:spPr/>
    </dgm:pt>
    <dgm:pt modelId="{F9F99BA5-4F2B-004C-BA22-35855876F211}" type="pres">
      <dgm:prSet presAssocID="{54212AFD-BE1E-C04B-B93B-1F08DC4CC32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803E7B5-8DD6-BE42-8E31-794FAB6BFE21}" type="pres">
      <dgm:prSet presAssocID="{123265B6-FFDE-A24F-AE8B-B7F558CACA74}" presName="Name17" presStyleCnt="0"/>
      <dgm:spPr/>
    </dgm:pt>
    <dgm:pt modelId="{7110C772-FA79-8B48-9D32-60B49789DA6D}" type="pres">
      <dgm:prSet presAssocID="{123265B6-FFDE-A24F-AE8B-B7F558CACA74}" presName="level1Shape" presStyleLbl="node0" presStyleIdx="0" presStyleCnt="1">
        <dgm:presLayoutVars>
          <dgm:chPref val="3"/>
        </dgm:presLayoutVars>
      </dgm:prSet>
      <dgm:spPr/>
    </dgm:pt>
    <dgm:pt modelId="{35BEB378-66E4-2749-9101-BD2B6CDAC18B}" type="pres">
      <dgm:prSet presAssocID="{123265B6-FFDE-A24F-AE8B-B7F558CACA74}" presName="hierChild2" presStyleCnt="0"/>
      <dgm:spPr/>
    </dgm:pt>
    <dgm:pt modelId="{3BFBC7CD-5166-1642-895E-635940CC0B0F}" type="pres">
      <dgm:prSet presAssocID="{54212AFD-BE1E-C04B-B93B-1F08DC4CC322}" presName="bgShapesFlow" presStyleCnt="0"/>
      <dgm:spPr/>
    </dgm:pt>
    <dgm:pt modelId="{30201BDC-CFCE-DC4F-8E82-6469C3C7B28A}" type="pres">
      <dgm:prSet presAssocID="{613C05DB-FE0D-E849-9896-9FA3788ADB14}" presName="rectComp" presStyleCnt="0"/>
      <dgm:spPr/>
    </dgm:pt>
    <dgm:pt modelId="{F40F068D-8F11-2741-B29A-5E6BCF57949D}" type="pres">
      <dgm:prSet presAssocID="{613C05DB-FE0D-E849-9896-9FA3788ADB14}" presName="bgRect" presStyleLbl="bgShp" presStyleIdx="0" presStyleCnt="2"/>
      <dgm:spPr/>
    </dgm:pt>
    <dgm:pt modelId="{4FAD8399-EC33-B545-8218-36DB2691FB6A}" type="pres">
      <dgm:prSet presAssocID="{613C05DB-FE0D-E849-9896-9FA3788ADB14}" presName="bgRectTx" presStyleLbl="bgShp" presStyleIdx="0" presStyleCnt="2">
        <dgm:presLayoutVars>
          <dgm:bulletEnabled val="1"/>
        </dgm:presLayoutVars>
      </dgm:prSet>
      <dgm:spPr/>
    </dgm:pt>
    <dgm:pt modelId="{47114020-3680-CA4C-A30F-AEA058F2C916}" type="pres">
      <dgm:prSet presAssocID="{613C05DB-FE0D-E849-9896-9FA3788ADB14}" presName="spComp" presStyleCnt="0"/>
      <dgm:spPr/>
    </dgm:pt>
    <dgm:pt modelId="{A4E6FB5D-A3CF-7E45-955C-4BB81A7D2CD7}" type="pres">
      <dgm:prSet presAssocID="{613C05DB-FE0D-E849-9896-9FA3788ADB14}" presName="hSp" presStyleCnt="0"/>
      <dgm:spPr/>
    </dgm:pt>
    <dgm:pt modelId="{6895FCAC-2D76-A949-BF07-5B329F3E95E7}" type="pres">
      <dgm:prSet presAssocID="{862C19A8-407A-C348-A931-4C73EECED5AF}" presName="rectComp" presStyleCnt="0"/>
      <dgm:spPr/>
    </dgm:pt>
    <dgm:pt modelId="{C6210393-412D-394D-8719-6AD41106B838}" type="pres">
      <dgm:prSet presAssocID="{862C19A8-407A-C348-A931-4C73EECED5AF}" presName="bgRect" presStyleLbl="bgShp" presStyleIdx="1" presStyleCnt="2"/>
      <dgm:spPr/>
    </dgm:pt>
    <dgm:pt modelId="{A672B196-BE13-0B42-805E-EDCA9E26FBE5}" type="pres">
      <dgm:prSet presAssocID="{862C19A8-407A-C348-A931-4C73EECED5AF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D87A2E2A-AFAE-0246-B4AE-C058DE039BED}" type="presOf" srcId="{123265B6-FFDE-A24F-AE8B-B7F558CACA74}" destId="{7110C772-FA79-8B48-9D32-60B49789DA6D}" srcOrd="0" destOrd="0" presId="urn:microsoft.com/office/officeart/2005/8/layout/hierarchy5"/>
    <dgm:cxn modelId="{83AE3160-0743-BF4C-A86C-F2D7167F31A5}" type="presOf" srcId="{862C19A8-407A-C348-A931-4C73EECED5AF}" destId="{A672B196-BE13-0B42-805E-EDCA9E26FBE5}" srcOrd="1" destOrd="0" presId="urn:microsoft.com/office/officeart/2005/8/layout/hierarchy5"/>
    <dgm:cxn modelId="{31C43F43-631B-124B-A127-DFA31455BE89}" srcId="{54212AFD-BE1E-C04B-B93B-1F08DC4CC322}" destId="{123265B6-FFDE-A24F-AE8B-B7F558CACA74}" srcOrd="0" destOrd="0" parTransId="{4A3AAE8A-4463-9249-8F09-A57E491BAC9F}" sibTransId="{145E127F-C106-734F-8A94-5FE3F39AB5C2}"/>
    <dgm:cxn modelId="{EDC82D4F-DF51-DC49-B8D9-193D1C30DBB0}" type="presOf" srcId="{54212AFD-BE1E-C04B-B93B-1F08DC4CC322}" destId="{E7A0823A-1717-1240-B0D6-51EFE23E3933}" srcOrd="0" destOrd="0" presId="urn:microsoft.com/office/officeart/2005/8/layout/hierarchy5"/>
    <dgm:cxn modelId="{245D477A-1F25-C243-BF19-B3391203C05E}" type="presOf" srcId="{862C19A8-407A-C348-A931-4C73EECED5AF}" destId="{C6210393-412D-394D-8719-6AD41106B838}" srcOrd="0" destOrd="0" presId="urn:microsoft.com/office/officeart/2005/8/layout/hierarchy5"/>
    <dgm:cxn modelId="{97E9F481-A950-9B40-9E86-7D148341D8CD}" type="presOf" srcId="{613C05DB-FE0D-E849-9896-9FA3788ADB14}" destId="{4FAD8399-EC33-B545-8218-36DB2691FB6A}" srcOrd="1" destOrd="0" presId="urn:microsoft.com/office/officeart/2005/8/layout/hierarchy5"/>
    <dgm:cxn modelId="{49BD7982-A744-0142-951F-3466AC39E0CD}" type="presOf" srcId="{613C05DB-FE0D-E849-9896-9FA3788ADB14}" destId="{F40F068D-8F11-2741-B29A-5E6BCF57949D}" srcOrd="0" destOrd="0" presId="urn:microsoft.com/office/officeart/2005/8/layout/hierarchy5"/>
    <dgm:cxn modelId="{810617D2-29F0-DF41-92C0-C19E306D9AF1}" srcId="{54212AFD-BE1E-C04B-B93B-1F08DC4CC322}" destId="{613C05DB-FE0D-E849-9896-9FA3788ADB14}" srcOrd="1" destOrd="0" parTransId="{610771BD-D858-BC44-8C8A-66A9FEB38AEA}" sibTransId="{618AE4AB-0468-6745-A0B6-49B65F38263A}"/>
    <dgm:cxn modelId="{BF424DFE-20A5-BB4A-AECE-CC5A3290A388}" srcId="{54212AFD-BE1E-C04B-B93B-1F08DC4CC322}" destId="{862C19A8-407A-C348-A931-4C73EECED5AF}" srcOrd="2" destOrd="0" parTransId="{16909177-0BDB-D645-8029-63A7B92A5549}" sibTransId="{299C151E-AB62-6B48-8C9F-9875C67577C7}"/>
    <dgm:cxn modelId="{298CE454-AD6C-AC4A-B0D7-2A64B1F62951}" type="presParOf" srcId="{E7A0823A-1717-1240-B0D6-51EFE23E3933}" destId="{E3E5040F-F2FD-1846-9E9B-275FC5AACD71}" srcOrd="0" destOrd="0" presId="urn:microsoft.com/office/officeart/2005/8/layout/hierarchy5"/>
    <dgm:cxn modelId="{43037709-3076-0846-B65C-F036A7FD8AEB}" type="presParOf" srcId="{E3E5040F-F2FD-1846-9E9B-275FC5AACD71}" destId="{753A0B4A-FBCF-B243-A44E-A2B89FD4BC1B}" srcOrd="0" destOrd="0" presId="urn:microsoft.com/office/officeart/2005/8/layout/hierarchy5"/>
    <dgm:cxn modelId="{E89681B9-1B2B-1B47-8028-C46DA0CF6BCE}" type="presParOf" srcId="{E3E5040F-F2FD-1846-9E9B-275FC5AACD71}" destId="{F9F99BA5-4F2B-004C-BA22-35855876F211}" srcOrd="1" destOrd="0" presId="urn:microsoft.com/office/officeart/2005/8/layout/hierarchy5"/>
    <dgm:cxn modelId="{11C47A7E-9816-BF4C-BEAC-670A5F1BC934}" type="presParOf" srcId="{F9F99BA5-4F2B-004C-BA22-35855876F211}" destId="{0803E7B5-8DD6-BE42-8E31-794FAB6BFE21}" srcOrd="0" destOrd="0" presId="urn:microsoft.com/office/officeart/2005/8/layout/hierarchy5"/>
    <dgm:cxn modelId="{9B389B6D-AB32-A94D-9F4F-0E20862073A7}" type="presParOf" srcId="{0803E7B5-8DD6-BE42-8E31-794FAB6BFE21}" destId="{7110C772-FA79-8B48-9D32-60B49789DA6D}" srcOrd="0" destOrd="0" presId="urn:microsoft.com/office/officeart/2005/8/layout/hierarchy5"/>
    <dgm:cxn modelId="{8F306596-CB19-1D4C-B0A5-AC29E99E812A}" type="presParOf" srcId="{0803E7B5-8DD6-BE42-8E31-794FAB6BFE21}" destId="{35BEB378-66E4-2749-9101-BD2B6CDAC18B}" srcOrd="1" destOrd="0" presId="urn:microsoft.com/office/officeart/2005/8/layout/hierarchy5"/>
    <dgm:cxn modelId="{32DAB0AF-D4EE-C346-BF3C-695AF475E293}" type="presParOf" srcId="{E7A0823A-1717-1240-B0D6-51EFE23E3933}" destId="{3BFBC7CD-5166-1642-895E-635940CC0B0F}" srcOrd="1" destOrd="0" presId="urn:microsoft.com/office/officeart/2005/8/layout/hierarchy5"/>
    <dgm:cxn modelId="{07302277-C5B7-4C43-8D70-792D14E5E1D8}" type="presParOf" srcId="{3BFBC7CD-5166-1642-895E-635940CC0B0F}" destId="{30201BDC-CFCE-DC4F-8E82-6469C3C7B28A}" srcOrd="0" destOrd="0" presId="urn:microsoft.com/office/officeart/2005/8/layout/hierarchy5"/>
    <dgm:cxn modelId="{BF01A1D3-1B2D-604A-A310-4DDD96602FAB}" type="presParOf" srcId="{30201BDC-CFCE-DC4F-8E82-6469C3C7B28A}" destId="{F40F068D-8F11-2741-B29A-5E6BCF57949D}" srcOrd="0" destOrd="0" presId="urn:microsoft.com/office/officeart/2005/8/layout/hierarchy5"/>
    <dgm:cxn modelId="{088379B9-2C37-3F48-9695-4E3DBB459D9F}" type="presParOf" srcId="{30201BDC-CFCE-DC4F-8E82-6469C3C7B28A}" destId="{4FAD8399-EC33-B545-8218-36DB2691FB6A}" srcOrd="1" destOrd="0" presId="urn:microsoft.com/office/officeart/2005/8/layout/hierarchy5"/>
    <dgm:cxn modelId="{D4C60405-0E72-B046-9956-12480CAADB08}" type="presParOf" srcId="{3BFBC7CD-5166-1642-895E-635940CC0B0F}" destId="{47114020-3680-CA4C-A30F-AEA058F2C916}" srcOrd="1" destOrd="0" presId="urn:microsoft.com/office/officeart/2005/8/layout/hierarchy5"/>
    <dgm:cxn modelId="{A733ABF4-EA90-D94A-B4E1-A21395995F5E}" type="presParOf" srcId="{47114020-3680-CA4C-A30F-AEA058F2C916}" destId="{A4E6FB5D-A3CF-7E45-955C-4BB81A7D2CD7}" srcOrd="0" destOrd="0" presId="urn:microsoft.com/office/officeart/2005/8/layout/hierarchy5"/>
    <dgm:cxn modelId="{A742111F-0371-6041-9DAE-0B1F31F0D443}" type="presParOf" srcId="{3BFBC7CD-5166-1642-895E-635940CC0B0F}" destId="{6895FCAC-2D76-A949-BF07-5B329F3E95E7}" srcOrd="2" destOrd="0" presId="urn:microsoft.com/office/officeart/2005/8/layout/hierarchy5"/>
    <dgm:cxn modelId="{B10DE7CE-DFE9-3446-9E2C-4167BE243FFD}" type="presParOf" srcId="{6895FCAC-2D76-A949-BF07-5B329F3E95E7}" destId="{C6210393-412D-394D-8719-6AD41106B838}" srcOrd="0" destOrd="0" presId="urn:microsoft.com/office/officeart/2005/8/layout/hierarchy5"/>
    <dgm:cxn modelId="{E3871261-2C75-B74D-9D71-F3EE7CC3656C}" type="presParOf" srcId="{6895FCAC-2D76-A949-BF07-5B329F3E95E7}" destId="{A672B196-BE13-0B42-805E-EDCA9E26FBE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498309-E517-F148-84C3-5CFB9AAF6482}" type="doc">
      <dgm:prSet loTypeId="urn:microsoft.com/office/officeart/2009/layout/CirclePictureHierarchy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277BF-1D3A-CD4E-98B9-1E95C97ED34F}">
      <dgm:prSet/>
      <dgm:spPr/>
      <dgm:t>
        <a:bodyPr/>
        <a:lstStyle/>
        <a:p>
          <a:pPr rtl="0"/>
          <a:r>
            <a:rPr lang="en-US"/>
            <a:t>Oral H1 antihistamines are the first-line treatment for acute and chronic urticaria</a:t>
          </a:r>
        </a:p>
      </dgm:t>
    </dgm:pt>
    <dgm:pt modelId="{69BAF1B0-99A8-3443-9AD2-E8877C8A69A4}" type="parTrans" cxnId="{7E9B6A8D-0EB8-2848-B1ED-68217A28C54A}">
      <dgm:prSet/>
      <dgm:spPr/>
      <dgm:t>
        <a:bodyPr/>
        <a:lstStyle/>
        <a:p>
          <a:endParaRPr lang="en-US"/>
        </a:p>
      </dgm:t>
    </dgm:pt>
    <dgm:pt modelId="{7AAEA704-D9BC-D540-A1FA-5B6D8AD14087}" type="sibTrans" cxnId="{7E9B6A8D-0EB8-2848-B1ED-68217A28C54A}">
      <dgm:prSet/>
      <dgm:spPr/>
      <dgm:t>
        <a:bodyPr/>
        <a:lstStyle/>
        <a:p>
          <a:endParaRPr lang="en-US"/>
        </a:p>
      </dgm:t>
    </dgm:pt>
    <dgm:pt modelId="{733CA31A-B25B-1944-AC63-B73AC579DAD1}">
      <dgm:prSet/>
      <dgm:spPr/>
      <dgm:t>
        <a:bodyPr/>
        <a:lstStyle/>
        <a:p>
          <a:pPr rtl="0"/>
          <a:r>
            <a:rPr lang="en-US"/>
            <a:t>First-generation H1 antihistamines are less well-tolerated due to sedation </a:t>
          </a:r>
        </a:p>
      </dgm:t>
    </dgm:pt>
    <dgm:pt modelId="{F0C3F0A0-2BE4-C647-9024-BDC48FC376AE}" type="parTrans" cxnId="{E816D80C-5B06-0046-91C4-F8BA70D1DB7C}">
      <dgm:prSet/>
      <dgm:spPr/>
      <dgm:t>
        <a:bodyPr/>
        <a:lstStyle/>
        <a:p>
          <a:endParaRPr lang="en-US"/>
        </a:p>
      </dgm:t>
    </dgm:pt>
    <dgm:pt modelId="{03F8609D-B2EF-8D41-99A1-6C54BC0768A4}" type="sibTrans" cxnId="{E816D80C-5B06-0046-91C4-F8BA70D1DB7C}">
      <dgm:prSet/>
      <dgm:spPr/>
      <dgm:t>
        <a:bodyPr/>
        <a:lstStyle/>
        <a:p>
          <a:endParaRPr lang="en-US"/>
        </a:p>
      </dgm:t>
    </dgm:pt>
    <dgm:pt modelId="{12C6C63E-A0F1-2A47-B841-5C436B4EDD8A}">
      <dgm:prSet/>
      <dgm:spPr/>
      <dgm:t>
        <a:bodyPr/>
        <a:lstStyle/>
        <a:p>
          <a:pPr rtl="0"/>
          <a:r>
            <a:rPr lang="en-US" dirty="0"/>
            <a:t>Second-generation H1 antihistamines are well  tolerated with fewer sedative and anticholinergic effects</a:t>
          </a:r>
        </a:p>
      </dgm:t>
    </dgm:pt>
    <dgm:pt modelId="{CCDBA2B6-5266-9D42-98EA-4422A43AC6FD}" type="parTrans" cxnId="{28CC2169-0298-F543-9522-98E7352F5246}">
      <dgm:prSet/>
      <dgm:spPr/>
      <dgm:t>
        <a:bodyPr/>
        <a:lstStyle/>
        <a:p>
          <a:endParaRPr lang="en-US"/>
        </a:p>
      </dgm:t>
    </dgm:pt>
    <dgm:pt modelId="{C7A4BE7E-0D50-9E4C-9813-A1C1DE46ACF6}" type="sibTrans" cxnId="{28CC2169-0298-F543-9522-98E7352F5246}">
      <dgm:prSet/>
      <dgm:spPr/>
      <dgm:t>
        <a:bodyPr/>
        <a:lstStyle/>
        <a:p>
          <a:endParaRPr lang="en-US"/>
        </a:p>
      </dgm:t>
    </dgm:pt>
    <dgm:pt modelId="{14CC7070-E034-F84A-A176-D039DC5FBFF6}" type="pres">
      <dgm:prSet presAssocID="{05498309-E517-F148-84C3-5CFB9AAF64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FC7C48-4246-F742-A6BD-22B2357E77E0}" type="pres">
      <dgm:prSet presAssocID="{BB8277BF-1D3A-CD4E-98B9-1E95C97ED34F}" presName="hierRoot1" presStyleCnt="0"/>
      <dgm:spPr/>
    </dgm:pt>
    <dgm:pt modelId="{27E6B184-A70A-E241-8909-4E7CAA5DAF89}" type="pres">
      <dgm:prSet presAssocID="{BB8277BF-1D3A-CD4E-98B9-1E95C97ED34F}" presName="composite" presStyleCnt="0"/>
      <dgm:spPr/>
    </dgm:pt>
    <dgm:pt modelId="{B38F06E8-6208-8848-95AA-D3479553FC6F}" type="pres">
      <dgm:prSet presAssocID="{BB8277BF-1D3A-CD4E-98B9-1E95C97ED34F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F308875-D7D0-054F-90B4-969A252908C2}" type="pres">
      <dgm:prSet presAssocID="{BB8277BF-1D3A-CD4E-98B9-1E95C97ED34F}" presName="text" presStyleLbl="revTx" presStyleIdx="0" presStyleCnt="3">
        <dgm:presLayoutVars>
          <dgm:chPref val="3"/>
        </dgm:presLayoutVars>
      </dgm:prSet>
      <dgm:spPr/>
    </dgm:pt>
    <dgm:pt modelId="{B430611D-9B64-B54E-8D0F-12B6068DB7F6}" type="pres">
      <dgm:prSet presAssocID="{BB8277BF-1D3A-CD4E-98B9-1E95C97ED34F}" presName="hierChild2" presStyleCnt="0"/>
      <dgm:spPr/>
    </dgm:pt>
    <dgm:pt modelId="{E1DB0086-5275-6C47-94A1-4F2E50055ED9}" type="pres">
      <dgm:prSet presAssocID="{F0C3F0A0-2BE4-C647-9024-BDC48FC376AE}" presName="Name10" presStyleLbl="parChTrans1D2" presStyleIdx="0" presStyleCnt="2"/>
      <dgm:spPr/>
    </dgm:pt>
    <dgm:pt modelId="{DA962505-06A1-A042-981A-D84A6189F1A5}" type="pres">
      <dgm:prSet presAssocID="{733CA31A-B25B-1944-AC63-B73AC579DAD1}" presName="hierRoot2" presStyleCnt="0"/>
      <dgm:spPr/>
    </dgm:pt>
    <dgm:pt modelId="{C798A328-D216-6C4F-8BBD-8FA5A4E5C3BD}" type="pres">
      <dgm:prSet presAssocID="{733CA31A-B25B-1944-AC63-B73AC579DAD1}" presName="composite2" presStyleCnt="0"/>
      <dgm:spPr/>
    </dgm:pt>
    <dgm:pt modelId="{E7957C2A-7D85-1B49-8C3F-C8AA60764E98}" type="pres">
      <dgm:prSet presAssocID="{733CA31A-B25B-1944-AC63-B73AC579DAD1}" presName="image2" presStyleLbl="node2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43C5C5D-03E6-014F-9116-FE7B1A9BDE9B}" type="pres">
      <dgm:prSet presAssocID="{733CA31A-B25B-1944-AC63-B73AC579DAD1}" presName="text2" presStyleLbl="revTx" presStyleIdx="1" presStyleCnt="3">
        <dgm:presLayoutVars>
          <dgm:chPref val="3"/>
        </dgm:presLayoutVars>
      </dgm:prSet>
      <dgm:spPr/>
    </dgm:pt>
    <dgm:pt modelId="{275B8901-8AC4-1049-A644-CF2D0F18697E}" type="pres">
      <dgm:prSet presAssocID="{733CA31A-B25B-1944-AC63-B73AC579DAD1}" presName="hierChild3" presStyleCnt="0"/>
      <dgm:spPr/>
    </dgm:pt>
    <dgm:pt modelId="{0FFD4D85-0C2F-8D44-8CA4-D9F499DE9EDD}" type="pres">
      <dgm:prSet presAssocID="{CCDBA2B6-5266-9D42-98EA-4422A43AC6FD}" presName="Name10" presStyleLbl="parChTrans1D2" presStyleIdx="1" presStyleCnt="2"/>
      <dgm:spPr/>
    </dgm:pt>
    <dgm:pt modelId="{84C94775-3CF9-B249-A661-D3ECA790D60F}" type="pres">
      <dgm:prSet presAssocID="{12C6C63E-A0F1-2A47-B841-5C436B4EDD8A}" presName="hierRoot2" presStyleCnt="0"/>
      <dgm:spPr/>
    </dgm:pt>
    <dgm:pt modelId="{3B56E75C-EDCB-844B-9ED0-0F71E14B322B}" type="pres">
      <dgm:prSet presAssocID="{12C6C63E-A0F1-2A47-B841-5C436B4EDD8A}" presName="composite2" presStyleCnt="0"/>
      <dgm:spPr/>
    </dgm:pt>
    <dgm:pt modelId="{E83A85F6-BF9B-BE41-879B-8880330344E0}" type="pres">
      <dgm:prSet presAssocID="{12C6C63E-A0F1-2A47-B841-5C436B4EDD8A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1B8DEA-48AD-C047-89E0-98950A1B505B}" type="pres">
      <dgm:prSet presAssocID="{12C6C63E-A0F1-2A47-B841-5C436B4EDD8A}" presName="text2" presStyleLbl="revTx" presStyleIdx="2" presStyleCnt="3">
        <dgm:presLayoutVars>
          <dgm:chPref val="3"/>
        </dgm:presLayoutVars>
      </dgm:prSet>
      <dgm:spPr/>
    </dgm:pt>
    <dgm:pt modelId="{3A8945FA-2AE8-5E43-A696-0A87D1F63094}" type="pres">
      <dgm:prSet presAssocID="{12C6C63E-A0F1-2A47-B841-5C436B4EDD8A}" presName="hierChild3" presStyleCnt="0"/>
      <dgm:spPr/>
    </dgm:pt>
  </dgm:ptLst>
  <dgm:cxnLst>
    <dgm:cxn modelId="{E816D80C-5B06-0046-91C4-F8BA70D1DB7C}" srcId="{BB8277BF-1D3A-CD4E-98B9-1E95C97ED34F}" destId="{733CA31A-B25B-1944-AC63-B73AC579DAD1}" srcOrd="0" destOrd="0" parTransId="{F0C3F0A0-2BE4-C647-9024-BDC48FC376AE}" sibTransId="{03F8609D-B2EF-8D41-99A1-6C54BC0768A4}"/>
    <dgm:cxn modelId="{02F1425C-78E9-824A-8310-40AB8370C3DC}" type="presOf" srcId="{733CA31A-B25B-1944-AC63-B73AC579DAD1}" destId="{643C5C5D-03E6-014F-9116-FE7B1A9BDE9B}" srcOrd="0" destOrd="0" presId="urn:microsoft.com/office/officeart/2009/layout/CirclePictureHierarchy"/>
    <dgm:cxn modelId="{678A7262-4B9A-AA4E-B4DC-CBCFD7B0F3D9}" type="presOf" srcId="{05498309-E517-F148-84C3-5CFB9AAF6482}" destId="{14CC7070-E034-F84A-A176-D039DC5FBFF6}" srcOrd="0" destOrd="0" presId="urn:microsoft.com/office/officeart/2009/layout/CirclePictureHierarchy"/>
    <dgm:cxn modelId="{28CC2169-0298-F543-9522-98E7352F5246}" srcId="{BB8277BF-1D3A-CD4E-98B9-1E95C97ED34F}" destId="{12C6C63E-A0F1-2A47-B841-5C436B4EDD8A}" srcOrd="1" destOrd="0" parTransId="{CCDBA2B6-5266-9D42-98EA-4422A43AC6FD}" sibTransId="{C7A4BE7E-0D50-9E4C-9813-A1C1DE46ACF6}"/>
    <dgm:cxn modelId="{7E9B6A8D-0EB8-2848-B1ED-68217A28C54A}" srcId="{05498309-E517-F148-84C3-5CFB9AAF6482}" destId="{BB8277BF-1D3A-CD4E-98B9-1E95C97ED34F}" srcOrd="0" destOrd="0" parTransId="{69BAF1B0-99A8-3443-9AD2-E8877C8A69A4}" sibTransId="{7AAEA704-D9BC-D540-A1FA-5B6D8AD14087}"/>
    <dgm:cxn modelId="{CA2DC3BC-9F86-7641-97F0-8B75A71ACE3A}" type="presOf" srcId="{12C6C63E-A0F1-2A47-B841-5C436B4EDD8A}" destId="{8D1B8DEA-48AD-C047-89E0-98950A1B505B}" srcOrd="0" destOrd="0" presId="urn:microsoft.com/office/officeart/2009/layout/CirclePictureHierarchy"/>
    <dgm:cxn modelId="{AF4985C0-E038-CE43-B37E-DEA50CA6CC3B}" type="presOf" srcId="{F0C3F0A0-2BE4-C647-9024-BDC48FC376AE}" destId="{E1DB0086-5275-6C47-94A1-4F2E50055ED9}" srcOrd="0" destOrd="0" presId="urn:microsoft.com/office/officeart/2009/layout/CirclePictureHierarchy"/>
    <dgm:cxn modelId="{08625FCF-46E3-B14A-81FA-123C71C20D5B}" type="presOf" srcId="{CCDBA2B6-5266-9D42-98EA-4422A43AC6FD}" destId="{0FFD4D85-0C2F-8D44-8CA4-D9F499DE9EDD}" srcOrd="0" destOrd="0" presId="urn:microsoft.com/office/officeart/2009/layout/CirclePictureHierarchy"/>
    <dgm:cxn modelId="{9EA166D0-D2D1-3645-B438-80178777AFE6}" type="presOf" srcId="{BB8277BF-1D3A-CD4E-98B9-1E95C97ED34F}" destId="{EF308875-D7D0-054F-90B4-969A252908C2}" srcOrd="0" destOrd="0" presId="urn:microsoft.com/office/officeart/2009/layout/CirclePictureHierarchy"/>
    <dgm:cxn modelId="{B609BE25-2096-3144-8813-17B06BBC4023}" type="presParOf" srcId="{14CC7070-E034-F84A-A176-D039DC5FBFF6}" destId="{BFFC7C48-4246-F742-A6BD-22B2357E77E0}" srcOrd="0" destOrd="0" presId="urn:microsoft.com/office/officeart/2009/layout/CirclePictureHierarchy"/>
    <dgm:cxn modelId="{68B96BEE-AD0C-C041-BBD2-84706C90B20B}" type="presParOf" srcId="{BFFC7C48-4246-F742-A6BD-22B2357E77E0}" destId="{27E6B184-A70A-E241-8909-4E7CAA5DAF89}" srcOrd="0" destOrd="0" presId="urn:microsoft.com/office/officeart/2009/layout/CirclePictureHierarchy"/>
    <dgm:cxn modelId="{E0BF3B77-FD3F-B348-874E-916A5A74290F}" type="presParOf" srcId="{27E6B184-A70A-E241-8909-4E7CAA5DAF89}" destId="{B38F06E8-6208-8848-95AA-D3479553FC6F}" srcOrd="0" destOrd="0" presId="urn:microsoft.com/office/officeart/2009/layout/CirclePictureHierarchy"/>
    <dgm:cxn modelId="{E5028665-C715-7C42-AE6C-3A94136683B6}" type="presParOf" srcId="{27E6B184-A70A-E241-8909-4E7CAA5DAF89}" destId="{EF308875-D7D0-054F-90B4-969A252908C2}" srcOrd="1" destOrd="0" presId="urn:microsoft.com/office/officeart/2009/layout/CirclePictureHierarchy"/>
    <dgm:cxn modelId="{75016865-D86A-8E40-A319-C883B004619C}" type="presParOf" srcId="{BFFC7C48-4246-F742-A6BD-22B2357E77E0}" destId="{B430611D-9B64-B54E-8D0F-12B6068DB7F6}" srcOrd="1" destOrd="0" presId="urn:microsoft.com/office/officeart/2009/layout/CirclePictureHierarchy"/>
    <dgm:cxn modelId="{50FB2F7C-C7BD-B148-B98C-34783B0C15BA}" type="presParOf" srcId="{B430611D-9B64-B54E-8D0F-12B6068DB7F6}" destId="{E1DB0086-5275-6C47-94A1-4F2E50055ED9}" srcOrd="0" destOrd="0" presId="urn:microsoft.com/office/officeart/2009/layout/CirclePictureHierarchy"/>
    <dgm:cxn modelId="{08B4C423-35AC-3C4C-9FBC-B8F77B23D21B}" type="presParOf" srcId="{B430611D-9B64-B54E-8D0F-12B6068DB7F6}" destId="{DA962505-06A1-A042-981A-D84A6189F1A5}" srcOrd="1" destOrd="0" presId="urn:microsoft.com/office/officeart/2009/layout/CirclePictureHierarchy"/>
    <dgm:cxn modelId="{74C4A96B-BD13-B449-B55B-ACCF0144A366}" type="presParOf" srcId="{DA962505-06A1-A042-981A-D84A6189F1A5}" destId="{C798A328-D216-6C4F-8BBD-8FA5A4E5C3BD}" srcOrd="0" destOrd="0" presId="urn:microsoft.com/office/officeart/2009/layout/CirclePictureHierarchy"/>
    <dgm:cxn modelId="{8691AF5F-633D-9349-A282-A1CA454A0B8A}" type="presParOf" srcId="{C798A328-D216-6C4F-8BBD-8FA5A4E5C3BD}" destId="{E7957C2A-7D85-1B49-8C3F-C8AA60764E98}" srcOrd="0" destOrd="0" presId="urn:microsoft.com/office/officeart/2009/layout/CirclePictureHierarchy"/>
    <dgm:cxn modelId="{86C5DCF1-A721-4F41-90E4-96561A7C6824}" type="presParOf" srcId="{C798A328-D216-6C4F-8BBD-8FA5A4E5C3BD}" destId="{643C5C5D-03E6-014F-9116-FE7B1A9BDE9B}" srcOrd="1" destOrd="0" presId="urn:microsoft.com/office/officeart/2009/layout/CirclePictureHierarchy"/>
    <dgm:cxn modelId="{7D30E973-8CF7-D042-B7CE-67B60D9226B4}" type="presParOf" srcId="{DA962505-06A1-A042-981A-D84A6189F1A5}" destId="{275B8901-8AC4-1049-A644-CF2D0F18697E}" srcOrd="1" destOrd="0" presId="urn:microsoft.com/office/officeart/2009/layout/CirclePictureHierarchy"/>
    <dgm:cxn modelId="{2EE0EA30-0610-E847-A1CD-06F18238C41C}" type="presParOf" srcId="{B430611D-9B64-B54E-8D0F-12B6068DB7F6}" destId="{0FFD4D85-0C2F-8D44-8CA4-D9F499DE9EDD}" srcOrd="2" destOrd="0" presId="urn:microsoft.com/office/officeart/2009/layout/CirclePictureHierarchy"/>
    <dgm:cxn modelId="{3FB454A9-CC56-4946-87EE-C09992FFDF6B}" type="presParOf" srcId="{B430611D-9B64-B54E-8D0F-12B6068DB7F6}" destId="{84C94775-3CF9-B249-A661-D3ECA790D60F}" srcOrd="3" destOrd="0" presId="urn:microsoft.com/office/officeart/2009/layout/CirclePictureHierarchy"/>
    <dgm:cxn modelId="{214F7DA8-FCAB-6C44-B04E-9B10F9D20D33}" type="presParOf" srcId="{84C94775-3CF9-B249-A661-D3ECA790D60F}" destId="{3B56E75C-EDCB-844B-9ED0-0F71E14B322B}" srcOrd="0" destOrd="0" presId="urn:microsoft.com/office/officeart/2009/layout/CirclePictureHierarchy"/>
    <dgm:cxn modelId="{423BB6B2-FF8A-6149-9598-692A941222FD}" type="presParOf" srcId="{3B56E75C-EDCB-844B-9ED0-0F71E14B322B}" destId="{E83A85F6-BF9B-BE41-879B-8880330344E0}" srcOrd="0" destOrd="0" presId="urn:microsoft.com/office/officeart/2009/layout/CirclePictureHierarchy"/>
    <dgm:cxn modelId="{56D4D5CB-E28C-924C-84B7-C0C44B00B461}" type="presParOf" srcId="{3B56E75C-EDCB-844B-9ED0-0F71E14B322B}" destId="{8D1B8DEA-48AD-C047-89E0-98950A1B505B}" srcOrd="1" destOrd="0" presId="urn:microsoft.com/office/officeart/2009/layout/CirclePictureHierarchy"/>
    <dgm:cxn modelId="{7C19F9FE-0FAA-214A-96B8-34298FC69071}" type="presParOf" srcId="{84C94775-3CF9-B249-A661-D3ECA790D60F}" destId="{3A8945FA-2AE8-5E43-A696-0A87D1F63094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C80FFA-334F-DF40-876B-572DA480ABC0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FF74E5-1182-DF4B-8639-3F58BFEF8DEB}">
      <dgm:prSet/>
      <dgm:spPr/>
      <dgm:t>
        <a:bodyPr/>
        <a:lstStyle/>
        <a:p>
          <a:pPr rtl="0"/>
          <a:r>
            <a:rPr lang="en-US" dirty="0"/>
            <a:t>The following are examples of H</a:t>
          </a:r>
          <a:r>
            <a:rPr lang="en-US" baseline="-25000" dirty="0"/>
            <a:t>1</a:t>
          </a:r>
          <a:r>
            <a:rPr lang="en-US" dirty="0"/>
            <a:t> antihistamines:</a:t>
          </a:r>
        </a:p>
      </dgm:t>
    </dgm:pt>
    <dgm:pt modelId="{ED8637CD-6EBE-5843-9949-8E9DFF98B07E}" type="parTrans" cxnId="{D9B736B9-47A2-584D-ACE1-FCFF5C247312}">
      <dgm:prSet/>
      <dgm:spPr/>
      <dgm:t>
        <a:bodyPr/>
        <a:lstStyle/>
        <a:p>
          <a:endParaRPr lang="en-US"/>
        </a:p>
      </dgm:t>
    </dgm:pt>
    <dgm:pt modelId="{70E7A2CC-17CA-2C47-9C69-7C0B4A7A90B8}" type="sibTrans" cxnId="{D9B736B9-47A2-584D-ACE1-FCFF5C247312}">
      <dgm:prSet/>
      <dgm:spPr/>
      <dgm:t>
        <a:bodyPr/>
        <a:lstStyle/>
        <a:p>
          <a:endParaRPr lang="en-US"/>
        </a:p>
      </dgm:t>
    </dgm:pt>
    <dgm:pt modelId="{69937B6D-7912-5549-AD0E-7A1AABFB6444}">
      <dgm:prSet/>
      <dgm:spPr/>
      <dgm:t>
        <a:bodyPr/>
        <a:lstStyle/>
        <a:p>
          <a:pPr rtl="0"/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Generation</a:t>
          </a:r>
        </a:p>
      </dgm:t>
    </dgm:pt>
    <dgm:pt modelId="{7FC51C23-E235-AA45-9AFC-4243596BC7BD}" type="parTrans" cxnId="{408EA5C6-B465-6A45-B2B8-0CAAEB2198F7}">
      <dgm:prSet/>
      <dgm:spPr/>
      <dgm:t>
        <a:bodyPr/>
        <a:lstStyle/>
        <a:p>
          <a:endParaRPr lang="en-US"/>
        </a:p>
      </dgm:t>
    </dgm:pt>
    <dgm:pt modelId="{DE4220E8-B3A3-E348-8244-310953F14665}" type="sibTrans" cxnId="{408EA5C6-B465-6A45-B2B8-0CAAEB2198F7}">
      <dgm:prSet/>
      <dgm:spPr/>
      <dgm:t>
        <a:bodyPr/>
        <a:lstStyle/>
        <a:p>
          <a:endParaRPr lang="en-US"/>
        </a:p>
      </dgm:t>
    </dgm:pt>
    <dgm:pt modelId="{82932056-2155-5543-B713-2DE334C3E7FA}">
      <dgm:prSet/>
      <dgm:spPr/>
      <dgm:t>
        <a:bodyPr/>
        <a:lstStyle/>
        <a:p>
          <a:pPr rtl="0"/>
          <a:r>
            <a:rPr lang="en-US"/>
            <a:t>Diphenhydramine (OTC)</a:t>
          </a:r>
        </a:p>
      </dgm:t>
    </dgm:pt>
    <dgm:pt modelId="{23A4368A-23BB-9344-AA3F-99C8B80A48C9}" type="parTrans" cxnId="{AF66887A-A862-6A46-89B2-20C28200B588}">
      <dgm:prSet/>
      <dgm:spPr/>
      <dgm:t>
        <a:bodyPr/>
        <a:lstStyle/>
        <a:p>
          <a:endParaRPr lang="en-US"/>
        </a:p>
      </dgm:t>
    </dgm:pt>
    <dgm:pt modelId="{D9153877-C35E-1646-9786-BDC2BD199DC3}" type="sibTrans" cxnId="{AF66887A-A862-6A46-89B2-20C28200B588}">
      <dgm:prSet/>
      <dgm:spPr/>
      <dgm:t>
        <a:bodyPr/>
        <a:lstStyle/>
        <a:p>
          <a:endParaRPr lang="en-US"/>
        </a:p>
      </dgm:t>
    </dgm:pt>
    <dgm:pt modelId="{0475E66B-9273-B143-999E-137669D675BA}">
      <dgm:prSet/>
      <dgm:spPr/>
      <dgm:t>
        <a:bodyPr/>
        <a:lstStyle/>
        <a:p>
          <a:pPr rtl="0"/>
          <a:r>
            <a:rPr lang="en-US"/>
            <a:t>Hydroxyzine (Rx, generic)</a:t>
          </a:r>
        </a:p>
      </dgm:t>
    </dgm:pt>
    <dgm:pt modelId="{2C81C2C2-1CA6-1443-BB4E-4366EB408520}" type="parTrans" cxnId="{558E51BF-76AF-624B-A623-93F4DFC71B0C}">
      <dgm:prSet/>
      <dgm:spPr/>
      <dgm:t>
        <a:bodyPr/>
        <a:lstStyle/>
        <a:p>
          <a:endParaRPr lang="en-US"/>
        </a:p>
      </dgm:t>
    </dgm:pt>
    <dgm:pt modelId="{35928F13-72E1-8C41-86B7-2B656260E9FF}" type="sibTrans" cxnId="{558E51BF-76AF-624B-A623-93F4DFC71B0C}">
      <dgm:prSet/>
      <dgm:spPr/>
      <dgm:t>
        <a:bodyPr/>
        <a:lstStyle/>
        <a:p>
          <a:endParaRPr lang="en-US"/>
        </a:p>
      </dgm:t>
    </dgm:pt>
    <dgm:pt modelId="{D9EE6C11-03DB-AA49-9E93-B0DF8D846301}">
      <dgm:prSet/>
      <dgm:spPr/>
      <dgm:t>
        <a:bodyPr/>
        <a:lstStyle/>
        <a:p>
          <a:pPr rtl="0"/>
          <a:r>
            <a:rPr lang="en-US"/>
            <a:t>Chlorpheniramine (OTC)</a:t>
          </a:r>
        </a:p>
      </dgm:t>
    </dgm:pt>
    <dgm:pt modelId="{95374213-3F50-884E-944D-C24BF5AE49C9}" type="parTrans" cxnId="{BD1674C1-E9B4-8348-9D9C-5D1C82484415}">
      <dgm:prSet/>
      <dgm:spPr/>
      <dgm:t>
        <a:bodyPr/>
        <a:lstStyle/>
        <a:p>
          <a:endParaRPr lang="en-US"/>
        </a:p>
      </dgm:t>
    </dgm:pt>
    <dgm:pt modelId="{6060399B-70CF-C54E-BC7C-EA390BAD2B68}" type="sibTrans" cxnId="{BD1674C1-E9B4-8348-9D9C-5D1C82484415}">
      <dgm:prSet/>
      <dgm:spPr/>
      <dgm:t>
        <a:bodyPr/>
        <a:lstStyle/>
        <a:p>
          <a:endParaRPr lang="en-US"/>
        </a:p>
      </dgm:t>
    </dgm:pt>
    <dgm:pt modelId="{2D99D68F-1146-5B46-A5F3-149FC8165E82}">
      <dgm:prSet/>
      <dgm:spPr/>
      <dgm:t>
        <a:bodyPr/>
        <a:lstStyle/>
        <a:p>
          <a:pPr rtl="0"/>
          <a:r>
            <a:rPr lang="en-US"/>
            <a:t>2</a:t>
          </a:r>
          <a:r>
            <a:rPr lang="en-US" baseline="30000"/>
            <a:t>nd</a:t>
          </a:r>
          <a:r>
            <a:rPr lang="en-US"/>
            <a:t> Generation</a:t>
          </a:r>
        </a:p>
      </dgm:t>
    </dgm:pt>
    <dgm:pt modelId="{1089DB77-6A7D-114C-92BC-F2DFA42C1E46}" type="parTrans" cxnId="{34F138CC-3917-2548-9E8F-0BC141337A0C}">
      <dgm:prSet/>
      <dgm:spPr/>
      <dgm:t>
        <a:bodyPr/>
        <a:lstStyle/>
        <a:p>
          <a:endParaRPr lang="en-US"/>
        </a:p>
      </dgm:t>
    </dgm:pt>
    <dgm:pt modelId="{B1E7C788-CDE4-334E-9010-50205A1FF879}" type="sibTrans" cxnId="{34F138CC-3917-2548-9E8F-0BC141337A0C}">
      <dgm:prSet/>
      <dgm:spPr/>
      <dgm:t>
        <a:bodyPr/>
        <a:lstStyle/>
        <a:p>
          <a:endParaRPr lang="en-US"/>
        </a:p>
      </dgm:t>
    </dgm:pt>
    <dgm:pt modelId="{8C36639C-3119-354A-AFCA-7A4C42D77F5B}">
      <dgm:prSet/>
      <dgm:spPr/>
      <dgm:t>
        <a:bodyPr/>
        <a:lstStyle/>
        <a:p>
          <a:pPr rtl="0"/>
          <a:r>
            <a:rPr lang="en-US"/>
            <a:t>Cetirizine (OTC)</a:t>
          </a:r>
        </a:p>
      </dgm:t>
    </dgm:pt>
    <dgm:pt modelId="{68996CC2-2D7E-E442-B26F-F1297BD7C647}" type="parTrans" cxnId="{B0D75B00-86C8-864C-A426-FE3B683F85B2}">
      <dgm:prSet/>
      <dgm:spPr/>
      <dgm:t>
        <a:bodyPr/>
        <a:lstStyle/>
        <a:p>
          <a:endParaRPr lang="en-US"/>
        </a:p>
      </dgm:t>
    </dgm:pt>
    <dgm:pt modelId="{30095B60-9637-A74C-8B47-CD6CD03F7F98}" type="sibTrans" cxnId="{B0D75B00-86C8-864C-A426-FE3B683F85B2}">
      <dgm:prSet/>
      <dgm:spPr/>
      <dgm:t>
        <a:bodyPr/>
        <a:lstStyle/>
        <a:p>
          <a:endParaRPr lang="en-US"/>
        </a:p>
      </dgm:t>
    </dgm:pt>
    <dgm:pt modelId="{B55412AD-F5B3-F144-8C29-8C049A3CA992}">
      <dgm:prSet/>
      <dgm:spPr/>
      <dgm:t>
        <a:bodyPr/>
        <a:lstStyle/>
        <a:p>
          <a:pPr rtl="0"/>
          <a:r>
            <a:rPr lang="en-US"/>
            <a:t>Loratadine (OTC)</a:t>
          </a:r>
        </a:p>
      </dgm:t>
    </dgm:pt>
    <dgm:pt modelId="{F1D546AB-D58F-564B-B8D8-4E09E4AE369F}" type="parTrans" cxnId="{5C1D7B91-B377-8A4C-94F1-26DC51DB3E59}">
      <dgm:prSet/>
      <dgm:spPr/>
      <dgm:t>
        <a:bodyPr/>
        <a:lstStyle/>
        <a:p>
          <a:endParaRPr lang="en-US"/>
        </a:p>
      </dgm:t>
    </dgm:pt>
    <dgm:pt modelId="{B248336C-B193-B94E-8290-CDC1CC2AF0B7}" type="sibTrans" cxnId="{5C1D7B91-B377-8A4C-94F1-26DC51DB3E59}">
      <dgm:prSet/>
      <dgm:spPr/>
      <dgm:t>
        <a:bodyPr/>
        <a:lstStyle/>
        <a:p>
          <a:endParaRPr lang="en-US"/>
        </a:p>
      </dgm:t>
    </dgm:pt>
    <dgm:pt modelId="{9F1773D6-5270-794F-97BE-C0AF5933928B}">
      <dgm:prSet/>
      <dgm:spPr/>
      <dgm:t>
        <a:bodyPr/>
        <a:lstStyle/>
        <a:p>
          <a:pPr rtl="0"/>
          <a:r>
            <a:rPr lang="en-US"/>
            <a:t>Fexofenadine (OTC)</a:t>
          </a:r>
        </a:p>
      </dgm:t>
    </dgm:pt>
    <dgm:pt modelId="{27370D0C-BFD0-8D42-AF74-F9DB3FBE92D1}" type="parTrans" cxnId="{529E2359-EEF1-2B45-B7F0-635BA2AC82FC}">
      <dgm:prSet/>
      <dgm:spPr/>
      <dgm:t>
        <a:bodyPr/>
        <a:lstStyle/>
        <a:p>
          <a:endParaRPr lang="en-US"/>
        </a:p>
      </dgm:t>
    </dgm:pt>
    <dgm:pt modelId="{F8884D90-8F0A-0844-91C2-E221723E80E3}" type="sibTrans" cxnId="{529E2359-EEF1-2B45-B7F0-635BA2AC82FC}">
      <dgm:prSet/>
      <dgm:spPr/>
      <dgm:t>
        <a:bodyPr/>
        <a:lstStyle/>
        <a:p>
          <a:pPr rtl="0"/>
          <a:endParaRPr lang="en-US"/>
        </a:p>
      </dgm:t>
    </dgm:pt>
    <dgm:pt modelId="{07DC233F-7A14-BD4C-9C0E-EF49AAA3A08B}" type="pres">
      <dgm:prSet presAssocID="{E5C80FFA-334F-DF40-876B-572DA480AB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2C07AB-F065-E540-9EEC-E01778181809}" type="pres">
      <dgm:prSet presAssocID="{68FF74E5-1182-DF4B-8639-3F58BFEF8DEB}" presName="hierRoot1" presStyleCnt="0">
        <dgm:presLayoutVars>
          <dgm:hierBranch val="init"/>
        </dgm:presLayoutVars>
      </dgm:prSet>
      <dgm:spPr/>
    </dgm:pt>
    <dgm:pt modelId="{633DB4EF-9010-854E-98C1-EB0AA3FD2839}" type="pres">
      <dgm:prSet presAssocID="{68FF74E5-1182-DF4B-8639-3F58BFEF8DEB}" presName="rootComposite1" presStyleCnt="0"/>
      <dgm:spPr/>
    </dgm:pt>
    <dgm:pt modelId="{05B5166F-200C-174D-BB63-2E6E0F70B385}" type="pres">
      <dgm:prSet presAssocID="{68FF74E5-1182-DF4B-8639-3F58BFEF8DEB}" presName="rootText1" presStyleLbl="node0" presStyleIdx="0" presStyleCnt="1">
        <dgm:presLayoutVars>
          <dgm:chPref val="3"/>
        </dgm:presLayoutVars>
      </dgm:prSet>
      <dgm:spPr/>
    </dgm:pt>
    <dgm:pt modelId="{18551EE4-F5F2-8046-BE41-2F4E0F97D3F7}" type="pres">
      <dgm:prSet presAssocID="{68FF74E5-1182-DF4B-8639-3F58BFEF8DEB}" presName="rootConnector1" presStyleLbl="node1" presStyleIdx="0" presStyleCnt="0"/>
      <dgm:spPr/>
    </dgm:pt>
    <dgm:pt modelId="{350984FB-95F2-7944-884A-F3414D227B73}" type="pres">
      <dgm:prSet presAssocID="{68FF74E5-1182-DF4B-8639-3F58BFEF8DEB}" presName="hierChild2" presStyleCnt="0"/>
      <dgm:spPr/>
    </dgm:pt>
    <dgm:pt modelId="{2379B760-17DF-A141-A0AA-FB2D603151FF}" type="pres">
      <dgm:prSet presAssocID="{7FC51C23-E235-AA45-9AFC-4243596BC7BD}" presName="Name37" presStyleLbl="parChTrans1D2" presStyleIdx="0" presStyleCnt="2"/>
      <dgm:spPr/>
    </dgm:pt>
    <dgm:pt modelId="{941C169C-7417-EA42-AF49-49A0D70BA5BB}" type="pres">
      <dgm:prSet presAssocID="{69937B6D-7912-5549-AD0E-7A1AABFB6444}" presName="hierRoot2" presStyleCnt="0">
        <dgm:presLayoutVars>
          <dgm:hierBranch val="init"/>
        </dgm:presLayoutVars>
      </dgm:prSet>
      <dgm:spPr/>
    </dgm:pt>
    <dgm:pt modelId="{CCB265FD-7078-C94B-964E-A95D5699DDF3}" type="pres">
      <dgm:prSet presAssocID="{69937B6D-7912-5549-AD0E-7A1AABFB6444}" presName="rootComposite" presStyleCnt="0"/>
      <dgm:spPr/>
    </dgm:pt>
    <dgm:pt modelId="{4407A39E-63D8-664B-BE62-8C62CC9C8833}" type="pres">
      <dgm:prSet presAssocID="{69937B6D-7912-5549-AD0E-7A1AABFB6444}" presName="rootText" presStyleLbl="node2" presStyleIdx="0" presStyleCnt="2">
        <dgm:presLayoutVars>
          <dgm:chPref val="3"/>
        </dgm:presLayoutVars>
      </dgm:prSet>
      <dgm:spPr/>
    </dgm:pt>
    <dgm:pt modelId="{0E5669A2-7992-E046-9409-B46A72FF7523}" type="pres">
      <dgm:prSet presAssocID="{69937B6D-7912-5549-AD0E-7A1AABFB6444}" presName="rootConnector" presStyleLbl="node2" presStyleIdx="0" presStyleCnt="2"/>
      <dgm:spPr/>
    </dgm:pt>
    <dgm:pt modelId="{4F4850F1-B2B1-7242-A549-5DAE762DECEB}" type="pres">
      <dgm:prSet presAssocID="{69937B6D-7912-5549-AD0E-7A1AABFB6444}" presName="hierChild4" presStyleCnt="0"/>
      <dgm:spPr/>
    </dgm:pt>
    <dgm:pt modelId="{9AE222F7-B132-8A40-9C86-2026AD787BAA}" type="pres">
      <dgm:prSet presAssocID="{23A4368A-23BB-9344-AA3F-99C8B80A48C9}" presName="Name37" presStyleLbl="parChTrans1D3" presStyleIdx="0" presStyleCnt="6"/>
      <dgm:spPr/>
    </dgm:pt>
    <dgm:pt modelId="{D5A7220E-14E8-484B-8555-E153654FA4F4}" type="pres">
      <dgm:prSet presAssocID="{82932056-2155-5543-B713-2DE334C3E7FA}" presName="hierRoot2" presStyleCnt="0">
        <dgm:presLayoutVars>
          <dgm:hierBranch val="init"/>
        </dgm:presLayoutVars>
      </dgm:prSet>
      <dgm:spPr/>
    </dgm:pt>
    <dgm:pt modelId="{F912B8E0-C83B-9E46-A63A-4C1C2B18E1FC}" type="pres">
      <dgm:prSet presAssocID="{82932056-2155-5543-B713-2DE334C3E7FA}" presName="rootComposite" presStyleCnt="0"/>
      <dgm:spPr/>
    </dgm:pt>
    <dgm:pt modelId="{EEFB80B8-DAF7-4140-A600-91AF738FA2F3}" type="pres">
      <dgm:prSet presAssocID="{82932056-2155-5543-B713-2DE334C3E7FA}" presName="rootText" presStyleLbl="node3" presStyleIdx="0" presStyleCnt="6">
        <dgm:presLayoutVars>
          <dgm:chPref val="3"/>
        </dgm:presLayoutVars>
      </dgm:prSet>
      <dgm:spPr/>
    </dgm:pt>
    <dgm:pt modelId="{641F7EF7-75C0-BC45-BE26-A38D6F428226}" type="pres">
      <dgm:prSet presAssocID="{82932056-2155-5543-B713-2DE334C3E7FA}" presName="rootConnector" presStyleLbl="node3" presStyleIdx="0" presStyleCnt="6"/>
      <dgm:spPr/>
    </dgm:pt>
    <dgm:pt modelId="{8C16D38B-3EA2-0A41-BB10-C41C76683852}" type="pres">
      <dgm:prSet presAssocID="{82932056-2155-5543-B713-2DE334C3E7FA}" presName="hierChild4" presStyleCnt="0"/>
      <dgm:spPr/>
    </dgm:pt>
    <dgm:pt modelId="{90222B95-0B58-7C42-94AE-E85BB2E416BD}" type="pres">
      <dgm:prSet presAssocID="{82932056-2155-5543-B713-2DE334C3E7FA}" presName="hierChild5" presStyleCnt="0"/>
      <dgm:spPr/>
    </dgm:pt>
    <dgm:pt modelId="{48370283-30D7-2243-990A-63FA178B7332}" type="pres">
      <dgm:prSet presAssocID="{2C81C2C2-1CA6-1443-BB4E-4366EB408520}" presName="Name37" presStyleLbl="parChTrans1D3" presStyleIdx="1" presStyleCnt="6"/>
      <dgm:spPr/>
    </dgm:pt>
    <dgm:pt modelId="{25E9FBAD-3E75-C14E-A18C-8E5100D7B91C}" type="pres">
      <dgm:prSet presAssocID="{0475E66B-9273-B143-999E-137669D675BA}" presName="hierRoot2" presStyleCnt="0">
        <dgm:presLayoutVars>
          <dgm:hierBranch val="init"/>
        </dgm:presLayoutVars>
      </dgm:prSet>
      <dgm:spPr/>
    </dgm:pt>
    <dgm:pt modelId="{193BB085-0B39-6A41-AC40-E19F89B39830}" type="pres">
      <dgm:prSet presAssocID="{0475E66B-9273-B143-999E-137669D675BA}" presName="rootComposite" presStyleCnt="0"/>
      <dgm:spPr/>
    </dgm:pt>
    <dgm:pt modelId="{51C470C1-EEA3-D042-BCAA-9C95D172DEC4}" type="pres">
      <dgm:prSet presAssocID="{0475E66B-9273-B143-999E-137669D675BA}" presName="rootText" presStyleLbl="node3" presStyleIdx="1" presStyleCnt="6">
        <dgm:presLayoutVars>
          <dgm:chPref val="3"/>
        </dgm:presLayoutVars>
      </dgm:prSet>
      <dgm:spPr/>
    </dgm:pt>
    <dgm:pt modelId="{DEBBD449-34FB-8342-9C0F-A6FAAC12E625}" type="pres">
      <dgm:prSet presAssocID="{0475E66B-9273-B143-999E-137669D675BA}" presName="rootConnector" presStyleLbl="node3" presStyleIdx="1" presStyleCnt="6"/>
      <dgm:spPr/>
    </dgm:pt>
    <dgm:pt modelId="{41DB3722-ADBC-4E4F-AC80-D04B57A134FA}" type="pres">
      <dgm:prSet presAssocID="{0475E66B-9273-B143-999E-137669D675BA}" presName="hierChild4" presStyleCnt="0"/>
      <dgm:spPr/>
    </dgm:pt>
    <dgm:pt modelId="{11C0AE6D-D1F4-EE41-89FE-899BFE36F240}" type="pres">
      <dgm:prSet presAssocID="{0475E66B-9273-B143-999E-137669D675BA}" presName="hierChild5" presStyleCnt="0"/>
      <dgm:spPr/>
    </dgm:pt>
    <dgm:pt modelId="{91890342-41C4-624D-AA6E-AF448859C50D}" type="pres">
      <dgm:prSet presAssocID="{95374213-3F50-884E-944D-C24BF5AE49C9}" presName="Name37" presStyleLbl="parChTrans1D3" presStyleIdx="2" presStyleCnt="6"/>
      <dgm:spPr/>
    </dgm:pt>
    <dgm:pt modelId="{EF51E9A6-9EC3-C64E-BB38-7EEE5C9CFD16}" type="pres">
      <dgm:prSet presAssocID="{D9EE6C11-03DB-AA49-9E93-B0DF8D846301}" presName="hierRoot2" presStyleCnt="0">
        <dgm:presLayoutVars>
          <dgm:hierBranch val="init"/>
        </dgm:presLayoutVars>
      </dgm:prSet>
      <dgm:spPr/>
    </dgm:pt>
    <dgm:pt modelId="{7DB5FF9A-A148-D747-85F6-A814E7FBAAEA}" type="pres">
      <dgm:prSet presAssocID="{D9EE6C11-03DB-AA49-9E93-B0DF8D846301}" presName="rootComposite" presStyleCnt="0"/>
      <dgm:spPr/>
    </dgm:pt>
    <dgm:pt modelId="{106779D6-CE5B-2844-BACB-A50FE19DE472}" type="pres">
      <dgm:prSet presAssocID="{D9EE6C11-03DB-AA49-9E93-B0DF8D846301}" presName="rootText" presStyleLbl="node3" presStyleIdx="2" presStyleCnt="6">
        <dgm:presLayoutVars>
          <dgm:chPref val="3"/>
        </dgm:presLayoutVars>
      </dgm:prSet>
      <dgm:spPr/>
    </dgm:pt>
    <dgm:pt modelId="{CFC7D9F3-04FC-6B49-A153-E45A7E11B485}" type="pres">
      <dgm:prSet presAssocID="{D9EE6C11-03DB-AA49-9E93-B0DF8D846301}" presName="rootConnector" presStyleLbl="node3" presStyleIdx="2" presStyleCnt="6"/>
      <dgm:spPr/>
    </dgm:pt>
    <dgm:pt modelId="{E6C1D225-E4CE-BF49-9971-C649C8333644}" type="pres">
      <dgm:prSet presAssocID="{D9EE6C11-03DB-AA49-9E93-B0DF8D846301}" presName="hierChild4" presStyleCnt="0"/>
      <dgm:spPr/>
    </dgm:pt>
    <dgm:pt modelId="{6968DB52-6C2C-414C-B805-13381BCB2F8F}" type="pres">
      <dgm:prSet presAssocID="{D9EE6C11-03DB-AA49-9E93-B0DF8D846301}" presName="hierChild5" presStyleCnt="0"/>
      <dgm:spPr/>
    </dgm:pt>
    <dgm:pt modelId="{8499803C-94E4-7540-9C1C-882B16B417F2}" type="pres">
      <dgm:prSet presAssocID="{69937B6D-7912-5549-AD0E-7A1AABFB6444}" presName="hierChild5" presStyleCnt="0"/>
      <dgm:spPr/>
    </dgm:pt>
    <dgm:pt modelId="{188CB678-697C-ED46-AE94-94B3966548EA}" type="pres">
      <dgm:prSet presAssocID="{1089DB77-6A7D-114C-92BC-F2DFA42C1E46}" presName="Name37" presStyleLbl="parChTrans1D2" presStyleIdx="1" presStyleCnt="2"/>
      <dgm:spPr/>
    </dgm:pt>
    <dgm:pt modelId="{69C617A6-6E94-F742-A638-D53E70A4598C}" type="pres">
      <dgm:prSet presAssocID="{2D99D68F-1146-5B46-A5F3-149FC8165E82}" presName="hierRoot2" presStyleCnt="0">
        <dgm:presLayoutVars>
          <dgm:hierBranch val="init"/>
        </dgm:presLayoutVars>
      </dgm:prSet>
      <dgm:spPr/>
    </dgm:pt>
    <dgm:pt modelId="{ABCDA531-D12B-4B4A-BA98-CCE2574E8CEC}" type="pres">
      <dgm:prSet presAssocID="{2D99D68F-1146-5B46-A5F3-149FC8165E82}" presName="rootComposite" presStyleCnt="0"/>
      <dgm:spPr/>
    </dgm:pt>
    <dgm:pt modelId="{F06CA018-349D-A24F-8FA1-6F492C30E4CF}" type="pres">
      <dgm:prSet presAssocID="{2D99D68F-1146-5B46-A5F3-149FC8165E82}" presName="rootText" presStyleLbl="node2" presStyleIdx="1" presStyleCnt="2">
        <dgm:presLayoutVars>
          <dgm:chPref val="3"/>
        </dgm:presLayoutVars>
      </dgm:prSet>
      <dgm:spPr/>
    </dgm:pt>
    <dgm:pt modelId="{35DA38C4-1159-D747-B588-ACDEE4E07F80}" type="pres">
      <dgm:prSet presAssocID="{2D99D68F-1146-5B46-A5F3-149FC8165E82}" presName="rootConnector" presStyleLbl="node2" presStyleIdx="1" presStyleCnt="2"/>
      <dgm:spPr/>
    </dgm:pt>
    <dgm:pt modelId="{949349A8-765A-2144-AD8A-83D9D11F37F3}" type="pres">
      <dgm:prSet presAssocID="{2D99D68F-1146-5B46-A5F3-149FC8165E82}" presName="hierChild4" presStyleCnt="0"/>
      <dgm:spPr/>
    </dgm:pt>
    <dgm:pt modelId="{9245355A-8046-F04C-8139-6423DF6AD322}" type="pres">
      <dgm:prSet presAssocID="{68996CC2-2D7E-E442-B26F-F1297BD7C647}" presName="Name37" presStyleLbl="parChTrans1D3" presStyleIdx="3" presStyleCnt="6"/>
      <dgm:spPr/>
    </dgm:pt>
    <dgm:pt modelId="{4EE89A97-BD50-F14F-987A-C719291D6183}" type="pres">
      <dgm:prSet presAssocID="{8C36639C-3119-354A-AFCA-7A4C42D77F5B}" presName="hierRoot2" presStyleCnt="0">
        <dgm:presLayoutVars>
          <dgm:hierBranch val="init"/>
        </dgm:presLayoutVars>
      </dgm:prSet>
      <dgm:spPr/>
    </dgm:pt>
    <dgm:pt modelId="{71B36CC7-1F2E-E24F-911D-37CB1A670F20}" type="pres">
      <dgm:prSet presAssocID="{8C36639C-3119-354A-AFCA-7A4C42D77F5B}" presName="rootComposite" presStyleCnt="0"/>
      <dgm:spPr/>
    </dgm:pt>
    <dgm:pt modelId="{C576F2A9-FB09-2346-8364-39C8659AB931}" type="pres">
      <dgm:prSet presAssocID="{8C36639C-3119-354A-AFCA-7A4C42D77F5B}" presName="rootText" presStyleLbl="node3" presStyleIdx="3" presStyleCnt="6">
        <dgm:presLayoutVars>
          <dgm:chPref val="3"/>
        </dgm:presLayoutVars>
      </dgm:prSet>
      <dgm:spPr/>
    </dgm:pt>
    <dgm:pt modelId="{70E9754D-6294-D047-B99B-31F30CF71B4B}" type="pres">
      <dgm:prSet presAssocID="{8C36639C-3119-354A-AFCA-7A4C42D77F5B}" presName="rootConnector" presStyleLbl="node3" presStyleIdx="3" presStyleCnt="6"/>
      <dgm:spPr/>
    </dgm:pt>
    <dgm:pt modelId="{FBB4332C-A83E-ED46-9737-13C61E8BDED4}" type="pres">
      <dgm:prSet presAssocID="{8C36639C-3119-354A-AFCA-7A4C42D77F5B}" presName="hierChild4" presStyleCnt="0"/>
      <dgm:spPr/>
    </dgm:pt>
    <dgm:pt modelId="{FC5B9874-8E73-824A-908D-4131EDFF4863}" type="pres">
      <dgm:prSet presAssocID="{8C36639C-3119-354A-AFCA-7A4C42D77F5B}" presName="hierChild5" presStyleCnt="0"/>
      <dgm:spPr/>
    </dgm:pt>
    <dgm:pt modelId="{EE23CF87-52F0-5F45-BE53-95AFAC7AC15C}" type="pres">
      <dgm:prSet presAssocID="{F1D546AB-D58F-564B-B8D8-4E09E4AE369F}" presName="Name37" presStyleLbl="parChTrans1D3" presStyleIdx="4" presStyleCnt="6"/>
      <dgm:spPr/>
    </dgm:pt>
    <dgm:pt modelId="{B5CB68CD-04B5-BF40-BA05-19C33C293E7F}" type="pres">
      <dgm:prSet presAssocID="{B55412AD-F5B3-F144-8C29-8C049A3CA992}" presName="hierRoot2" presStyleCnt="0">
        <dgm:presLayoutVars>
          <dgm:hierBranch val="init"/>
        </dgm:presLayoutVars>
      </dgm:prSet>
      <dgm:spPr/>
    </dgm:pt>
    <dgm:pt modelId="{C4246DCD-4C06-1643-93F1-88C8D5736B30}" type="pres">
      <dgm:prSet presAssocID="{B55412AD-F5B3-F144-8C29-8C049A3CA992}" presName="rootComposite" presStyleCnt="0"/>
      <dgm:spPr/>
    </dgm:pt>
    <dgm:pt modelId="{1065ED2B-F729-234B-8467-BEB419E5EC0D}" type="pres">
      <dgm:prSet presAssocID="{B55412AD-F5B3-F144-8C29-8C049A3CA992}" presName="rootText" presStyleLbl="node3" presStyleIdx="4" presStyleCnt="6">
        <dgm:presLayoutVars>
          <dgm:chPref val="3"/>
        </dgm:presLayoutVars>
      </dgm:prSet>
      <dgm:spPr/>
    </dgm:pt>
    <dgm:pt modelId="{A5B8D74D-C4AC-E94E-A500-003446987D9A}" type="pres">
      <dgm:prSet presAssocID="{B55412AD-F5B3-F144-8C29-8C049A3CA992}" presName="rootConnector" presStyleLbl="node3" presStyleIdx="4" presStyleCnt="6"/>
      <dgm:spPr/>
    </dgm:pt>
    <dgm:pt modelId="{B592E2D4-9E13-824C-9B31-611AE2FBDC1C}" type="pres">
      <dgm:prSet presAssocID="{B55412AD-F5B3-F144-8C29-8C049A3CA992}" presName="hierChild4" presStyleCnt="0"/>
      <dgm:spPr/>
    </dgm:pt>
    <dgm:pt modelId="{2C87A639-42AD-444C-9244-7D772D4D7550}" type="pres">
      <dgm:prSet presAssocID="{B55412AD-F5B3-F144-8C29-8C049A3CA992}" presName="hierChild5" presStyleCnt="0"/>
      <dgm:spPr/>
    </dgm:pt>
    <dgm:pt modelId="{65C342B9-CD43-B647-8FB3-93F1EA15B4A1}" type="pres">
      <dgm:prSet presAssocID="{27370D0C-BFD0-8D42-AF74-F9DB3FBE92D1}" presName="Name37" presStyleLbl="parChTrans1D3" presStyleIdx="5" presStyleCnt="6"/>
      <dgm:spPr/>
    </dgm:pt>
    <dgm:pt modelId="{8CF4D203-026A-BE4D-8630-4F08AD1F6811}" type="pres">
      <dgm:prSet presAssocID="{9F1773D6-5270-794F-97BE-C0AF5933928B}" presName="hierRoot2" presStyleCnt="0">
        <dgm:presLayoutVars>
          <dgm:hierBranch val="init"/>
        </dgm:presLayoutVars>
      </dgm:prSet>
      <dgm:spPr/>
    </dgm:pt>
    <dgm:pt modelId="{6D24D966-F7E2-2341-A34F-114E4C5A861F}" type="pres">
      <dgm:prSet presAssocID="{9F1773D6-5270-794F-97BE-C0AF5933928B}" presName="rootComposite" presStyleCnt="0"/>
      <dgm:spPr/>
    </dgm:pt>
    <dgm:pt modelId="{5F4EA758-0E18-0D4E-9793-547E79F28B80}" type="pres">
      <dgm:prSet presAssocID="{9F1773D6-5270-794F-97BE-C0AF5933928B}" presName="rootText" presStyleLbl="node3" presStyleIdx="5" presStyleCnt="6">
        <dgm:presLayoutVars>
          <dgm:chPref val="3"/>
        </dgm:presLayoutVars>
      </dgm:prSet>
      <dgm:spPr/>
    </dgm:pt>
    <dgm:pt modelId="{528DB34C-723A-2448-AC27-1330A163DB89}" type="pres">
      <dgm:prSet presAssocID="{9F1773D6-5270-794F-97BE-C0AF5933928B}" presName="rootConnector" presStyleLbl="node3" presStyleIdx="5" presStyleCnt="6"/>
      <dgm:spPr/>
    </dgm:pt>
    <dgm:pt modelId="{D6F5F774-12F5-554E-B88F-9F2334E986BB}" type="pres">
      <dgm:prSet presAssocID="{9F1773D6-5270-794F-97BE-C0AF5933928B}" presName="hierChild4" presStyleCnt="0"/>
      <dgm:spPr/>
    </dgm:pt>
    <dgm:pt modelId="{A7C278CA-4B91-FD48-875B-6C6531647AB1}" type="pres">
      <dgm:prSet presAssocID="{9F1773D6-5270-794F-97BE-C0AF5933928B}" presName="hierChild5" presStyleCnt="0"/>
      <dgm:spPr/>
    </dgm:pt>
    <dgm:pt modelId="{23642F66-BC46-BD4C-97FD-BD3FB0B054B2}" type="pres">
      <dgm:prSet presAssocID="{2D99D68F-1146-5B46-A5F3-149FC8165E82}" presName="hierChild5" presStyleCnt="0"/>
      <dgm:spPr/>
    </dgm:pt>
    <dgm:pt modelId="{821FDA29-5316-3143-BD5E-F6FB5F131280}" type="pres">
      <dgm:prSet presAssocID="{68FF74E5-1182-DF4B-8639-3F58BFEF8DEB}" presName="hierChild3" presStyleCnt="0"/>
      <dgm:spPr/>
    </dgm:pt>
  </dgm:ptLst>
  <dgm:cxnLst>
    <dgm:cxn modelId="{B0D75B00-86C8-864C-A426-FE3B683F85B2}" srcId="{2D99D68F-1146-5B46-A5F3-149FC8165E82}" destId="{8C36639C-3119-354A-AFCA-7A4C42D77F5B}" srcOrd="0" destOrd="0" parTransId="{68996CC2-2D7E-E442-B26F-F1297BD7C647}" sibTransId="{30095B60-9637-A74C-8B47-CD6CD03F7F98}"/>
    <dgm:cxn modelId="{7272E000-BD53-5446-81DE-092FE01A9D68}" type="presOf" srcId="{0475E66B-9273-B143-999E-137669D675BA}" destId="{DEBBD449-34FB-8342-9C0F-A6FAAC12E625}" srcOrd="1" destOrd="0" presId="urn:microsoft.com/office/officeart/2005/8/layout/orgChart1"/>
    <dgm:cxn modelId="{CBDB0E06-8E6F-2C48-AAFF-E59CD30567A5}" type="presOf" srcId="{F1D546AB-D58F-564B-B8D8-4E09E4AE369F}" destId="{EE23CF87-52F0-5F45-BE53-95AFAC7AC15C}" srcOrd="0" destOrd="0" presId="urn:microsoft.com/office/officeart/2005/8/layout/orgChart1"/>
    <dgm:cxn modelId="{274B5707-0C15-024D-A484-8E6256F38953}" type="presOf" srcId="{9F1773D6-5270-794F-97BE-C0AF5933928B}" destId="{5F4EA758-0E18-0D4E-9793-547E79F28B80}" srcOrd="0" destOrd="0" presId="urn:microsoft.com/office/officeart/2005/8/layout/orgChart1"/>
    <dgm:cxn modelId="{1C5A8009-324C-534C-BB84-7723698C1A65}" type="presOf" srcId="{D9EE6C11-03DB-AA49-9E93-B0DF8D846301}" destId="{CFC7D9F3-04FC-6B49-A153-E45A7E11B485}" srcOrd="1" destOrd="0" presId="urn:microsoft.com/office/officeart/2005/8/layout/orgChart1"/>
    <dgm:cxn modelId="{18D4040A-5A91-8D40-A754-46D4D2FDA6FB}" type="presOf" srcId="{9F1773D6-5270-794F-97BE-C0AF5933928B}" destId="{528DB34C-723A-2448-AC27-1330A163DB89}" srcOrd="1" destOrd="0" presId="urn:microsoft.com/office/officeart/2005/8/layout/orgChart1"/>
    <dgm:cxn modelId="{95D91B0C-83E6-5448-A2BD-5E51F8BE9461}" type="presOf" srcId="{7FC51C23-E235-AA45-9AFC-4243596BC7BD}" destId="{2379B760-17DF-A141-A0AA-FB2D603151FF}" srcOrd="0" destOrd="0" presId="urn:microsoft.com/office/officeart/2005/8/layout/orgChart1"/>
    <dgm:cxn modelId="{7E455613-6772-A248-8C67-DF66D99C7F84}" type="presOf" srcId="{82932056-2155-5543-B713-2DE334C3E7FA}" destId="{EEFB80B8-DAF7-4140-A600-91AF738FA2F3}" srcOrd="0" destOrd="0" presId="urn:microsoft.com/office/officeart/2005/8/layout/orgChart1"/>
    <dgm:cxn modelId="{26EC5515-706C-1A4C-9424-9632920416D3}" type="presOf" srcId="{69937B6D-7912-5549-AD0E-7A1AABFB6444}" destId="{0E5669A2-7992-E046-9409-B46A72FF7523}" srcOrd="1" destOrd="0" presId="urn:microsoft.com/office/officeart/2005/8/layout/orgChart1"/>
    <dgm:cxn modelId="{0C11F22E-7FF6-BD4E-A599-56EEAD0500F1}" type="presOf" srcId="{68FF74E5-1182-DF4B-8639-3F58BFEF8DEB}" destId="{18551EE4-F5F2-8046-BE41-2F4E0F97D3F7}" srcOrd="1" destOrd="0" presId="urn:microsoft.com/office/officeart/2005/8/layout/orgChart1"/>
    <dgm:cxn modelId="{B0D99B3B-C3CD-664A-BF04-E6F557689ED3}" type="presOf" srcId="{23A4368A-23BB-9344-AA3F-99C8B80A48C9}" destId="{9AE222F7-B132-8A40-9C86-2026AD787BAA}" srcOrd="0" destOrd="0" presId="urn:microsoft.com/office/officeart/2005/8/layout/orgChart1"/>
    <dgm:cxn modelId="{4291E447-775E-D24D-B2E2-7B16BF5DB94D}" type="presOf" srcId="{2D99D68F-1146-5B46-A5F3-149FC8165E82}" destId="{35DA38C4-1159-D747-B588-ACDEE4E07F80}" srcOrd="1" destOrd="0" presId="urn:microsoft.com/office/officeart/2005/8/layout/orgChart1"/>
    <dgm:cxn modelId="{03EF344F-9C36-D946-B62E-A42081341620}" type="presOf" srcId="{68996CC2-2D7E-E442-B26F-F1297BD7C647}" destId="{9245355A-8046-F04C-8139-6423DF6AD322}" srcOrd="0" destOrd="0" presId="urn:microsoft.com/office/officeart/2005/8/layout/orgChart1"/>
    <dgm:cxn modelId="{E8895C70-5856-D440-979E-1D981D138145}" type="presOf" srcId="{D9EE6C11-03DB-AA49-9E93-B0DF8D846301}" destId="{106779D6-CE5B-2844-BACB-A50FE19DE472}" srcOrd="0" destOrd="0" presId="urn:microsoft.com/office/officeart/2005/8/layout/orgChart1"/>
    <dgm:cxn modelId="{471D7F75-C0BC-0E48-9B0B-0B7F0EA16D87}" type="presOf" srcId="{69937B6D-7912-5549-AD0E-7A1AABFB6444}" destId="{4407A39E-63D8-664B-BE62-8C62CC9C8833}" srcOrd="0" destOrd="0" presId="urn:microsoft.com/office/officeart/2005/8/layout/orgChart1"/>
    <dgm:cxn modelId="{079AFA75-632D-B745-A6AB-F485B53D737E}" type="presOf" srcId="{82932056-2155-5543-B713-2DE334C3E7FA}" destId="{641F7EF7-75C0-BC45-BE26-A38D6F428226}" srcOrd="1" destOrd="0" presId="urn:microsoft.com/office/officeart/2005/8/layout/orgChart1"/>
    <dgm:cxn modelId="{529E2359-EEF1-2B45-B7F0-635BA2AC82FC}" srcId="{2D99D68F-1146-5B46-A5F3-149FC8165E82}" destId="{9F1773D6-5270-794F-97BE-C0AF5933928B}" srcOrd="2" destOrd="0" parTransId="{27370D0C-BFD0-8D42-AF74-F9DB3FBE92D1}" sibTransId="{F8884D90-8F0A-0844-91C2-E221723E80E3}"/>
    <dgm:cxn modelId="{AF66887A-A862-6A46-89B2-20C28200B588}" srcId="{69937B6D-7912-5549-AD0E-7A1AABFB6444}" destId="{82932056-2155-5543-B713-2DE334C3E7FA}" srcOrd="0" destOrd="0" parTransId="{23A4368A-23BB-9344-AA3F-99C8B80A48C9}" sibTransId="{D9153877-C35E-1646-9786-BDC2BD199DC3}"/>
    <dgm:cxn modelId="{2E07987B-8DEB-8D4F-BB0A-D4DE58101B6C}" type="presOf" srcId="{B55412AD-F5B3-F144-8C29-8C049A3CA992}" destId="{A5B8D74D-C4AC-E94E-A500-003446987D9A}" srcOrd="1" destOrd="0" presId="urn:microsoft.com/office/officeart/2005/8/layout/orgChart1"/>
    <dgm:cxn modelId="{51EC708D-7883-774A-BA4C-4A438858460C}" type="presOf" srcId="{8C36639C-3119-354A-AFCA-7A4C42D77F5B}" destId="{C576F2A9-FB09-2346-8364-39C8659AB931}" srcOrd="0" destOrd="0" presId="urn:microsoft.com/office/officeart/2005/8/layout/orgChart1"/>
    <dgm:cxn modelId="{5C1D7B91-B377-8A4C-94F1-26DC51DB3E59}" srcId="{2D99D68F-1146-5B46-A5F3-149FC8165E82}" destId="{B55412AD-F5B3-F144-8C29-8C049A3CA992}" srcOrd="1" destOrd="0" parTransId="{F1D546AB-D58F-564B-B8D8-4E09E4AE369F}" sibTransId="{B248336C-B193-B94E-8290-CDC1CC2AF0B7}"/>
    <dgm:cxn modelId="{E0888D91-D4A3-A741-9DC6-4B2858571EB4}" type="presOf" srcId="{2C81C2C2-1CA6-1443-BB4E-4366EB408520}" destId="{48370283-30D7-2243-990A-63FA178B7332}" srcOrd="0" destOrd="0" presId="urn:microsoft.com/office/officeart/2005/8/layout/orgChart1"/>
    <dgm:cxn modelId="{FC0E1899-DBCD-BE49-A27F-D1AEAF608517}" type="presOf" srcId="{68FF74E5-1182-DF4B-8639-3F58BFEF8DEB}" destId="{05B5166F-200C-174D-BB63-2E6E0F70B385}" srcOrd="0" destOrd="0" presId="urn:microsoft.com/office/officeart/2005/8/layout/orgChart1"/>
    <dgm:cxn modelId="{A811A5AA-531D-9344-96DF-39CA1C1D89E5}" type="presOf" srcId="{95374213-3F50-884E-944D-C24BF5AE49C9}" destId="{91890342-41C4-624D-AA6E-AF448859C50D}" srcOrd="0" destOrd="0" presId="urn:microsoft.com/office/officeart/2005/8/layout/orgChart1"/>
    <dgm:cxn modelId="{062676B3-1B96-7747-AE33-02181BBBB1D4}" type="presOf" srcId="{8C36639C-3119-354A-AFCA-7A4C42D77F5B}" destId="{70E9754D-6294-D047-B99B-31F30CF71B4B}" srcOrd="1" destOrd="0" presId="urn:microsoft.com/office/officeart/2005/8/layout/orgChart1"/>
    <dgm:cxn modelId="{D9B736B9-47A2-584D-ACE1-FCFF5C247312}" srcId="{E5C80FFA-334F-DF40-876B-572DA480ABC0}" destId="{68FF74E5-1182-DF4B-8639-3F58BFEF8DEB}" srcOrd="0" destOrd="0" parTransId="{ED8637CD-6EBE-5843-9949-8E9DFF98B07E}" sibTransId="{70E7A2CC-17CA-2C47-9C69-7C0B4A7A90B8}"/>
    <dgm:cxn modelId="{558E51BF-76AF-624B-A623-93F4DFC71B0C}" srcId="{69937B6D-7912-5549-AD0E-7A1AABFB6444}" destId="{0475E66B-9273-B143-999E-137669D675BA}" srcOrd="1" destOrd="0" parTransId="{2C81C2C2-1CA6-1443-BB4E-4366EB408520}" sibTransId="{35928F13-72E1-8C41-86B7-2B656260E9FF}"/>
    <dgm:cxn modelId="{BD1674C1-E9B4-8348-9D9C-5D1C82484415}" srcId="{69937B6D-7912-5549-AD0E-7A1AABFB6444}" destId="{D9EE6C11-03DB-AA49-9E93-B0DF8D846301}" srcOrd="2" destOrd="0" parTransId="{95374213-3F50-884E-944D-C24BF5AE49C9}" sibTransId="{6060399B-70CF-C54E-BC7C-EA390BAD2B68}"/>
    <dgm:cxn modelId="{408EA5C6-B465-6A45-B2B8-0CAAEB2198F7}" srcId="{68FF74E5-1182-DF4B-8639-3F58BFEF8DEB}" destId="{69937B6D-7912-5549-AD0E-7A1AABFB6444}" srcOrd="0" destOrd="0" parTransId="{7FC51C23-E235-AA45-9AFC-4243596BC7BD}" sibTransId="{DE4220E8-B3A3-E348-8244-310953F14665}"/>
    <dgm:cxn modelId="{5C93D7C9-A0B7-1A4C-B086-85350FA442A5}" type="presOf" srcId="{27370D0C-BFD0-8D42-AF74-F9DB3FBE92D1}" destId="{65C342B9-CD43-B647-8FB3-93F1EA15B4A1}" srcOrd="0" destOrd="0" presId="urn:microsoft.com/office/officeart/2005/8/layout/orgChart1"/>
    <dgm:cxn modelId="{34F138CC-3917-2548-9E8F-0BC141337A0C}" srcId="{68FF74E5-1182-DF4B-8639-3F58BFEF8DEB}" destId="{2D99D68F-1146-5B46-A5F3-149FC8165E82}" srcOrd="1" destOrd="0" parTransId="{1089DB77-6A7D-114C-92BC-F2DFA42C1E46}" sibTransId="{B1E7C788-CDE4-334E-9010-50205A1FF879}"/>
    <dgm:cxn modelId="{8DA1C8D0-5919-494C-8956-E08F4478E7ED}" type="presOf" srcId="{2D99D68F-1146-5B46-A5F3-149FC8165E82}" destId="{F06CA018-349D-A24F-8FA1-6F492C30E4CF}" srcOrd="0" destOrd="0" presId="urn:microsoft.com/office/officeart/2005/8/layout/orgChart1"/>
    <dgm:cxn modelId="{A7209AD5-1E1F-0A4A-9C8F-281AC6CB062C}" type="presOf" srcId="{B55412AD-F5B3-F144-8C29-8C049A3CA992}" destId="{1065ED2B-F729-234B-8467-BEB419E5EC0D}" srcOrd="0" destOrd="0" presId="urn:microsoft.com/office/officeart/2005/8/layout/orgChart1"/>
    <dgm:cxn modelId="{068009D7-C80F-4741-A485-4527EB9F9301}" type="presOf" srcId="{E5C80FFA-334F-DF40-876B-572DA480ABC0}" destId="{07DC233F-7A14-BD4C-9C0E-EF49AAA3A08B}" srcOrd="0" destOrd="0" presId="urn:microsoft.com/office/officeart/2005/8/layout/orgChart1"/>
    <dgm:cxn modelId="{BC651EE2-6942-5645-9429-9DFAA6A49CB6}" type="presOf" srcId="{1089DB77-6A7D-114C-92BC-F2DFA42C1E46}" destId="{188CB678-697C-ED46-AE94-94B3966548EA}" srcOrd="0" destOrd="0" presId="urn:microsoft.com/office/officeart/2005/8/layout/orgChart1"/>
    <dgm:cxn modelId="{55F742EE-901C-C34C-B328-3DFCC9D96869}" type="presOf" srcId="{0475E66B-9273-B143-999E-137669D675BA}" destId="{51C470C1-EEA3-D042-BCAA-9C95D172DEC4}" srcOrd="0" destOrd="0" presId="urn:microsoft.com/office/officeart/2005/8/layout/orgChart1"/>
    <dgm:cxn modelId="{496A19D6-E4F1-9242-B9C9-26FBD7A3E9B2}" type="presParOf" srcId="{07DC233F-7A14-BD4C-9C0E-EF49AAA3A08B}" destId="{A32C07AB-F065-E540-9EEC-E01778181809}" srcOrd="0" destOrd="0" presId="urn:microsoft.com/office/officeart/2005/8/layout/orgChart1"/>
    <dgm:cxn modelId="{BFF4A4AB-F4D3-8041-AAB4-9D376CB25E90}" type="presParOf" srcId="{A32C07AB-F065-E540-9EEC-E01778181809}" destId="{633DB4EF-9010-854E-98C1-EB0AA3FD2839}" srcOrd="0" destOrd="0" presId="urn:microsoft.com/office/officeart/2005/8/layout/orgChart1"/>
    <dgm:cxn modelId="{BC18B489-8C43-FB40-8E35-352F01ED64F5}" type="presParOf" srcId="{633DB4EF-9010-854E-98C1-EB0AA3FD2839}" destId="{05B5166F-200C-174D-BB63-2E6E0F70B385}" srcOrd="0" destOrd="0" presId="urn:microsoft.com/office/officeart/2005/8/layout/orgChart1"/>
    <dgm:cxn modelId="{3BC580E4-9F21-1545-88B9-1EB5547B7E2B}" type="presParOf" srcId="{633DB4EF-9010-854E-98C1-EB0AA3FD2839}" destId="{18551EE4-F5F2-8046-BE41-2F4E0F97D3F7}" srcOrd="1" destOrd="0" presId="urn:microsoft.com/office/officeart/2005/8/layout/orgChart1"/>
    <dgm:cxn modelId="{85CBAEC0-9238-9D41-B2C0-89C2C72BF326}" type="presParOf" srcId="{A32C07AB-F065-E540-9EEC-E01778181809}" destId="{350984FB-95F2-7944-884A-F3414D227B73}" srcOrd="1" destOrd="0" presId="urn:microsoft.com/office/officeart/2005/8/layout/orgChart1"/>
    <dgm:cxn modelId="{EC838130-11B4-E84E-B40A-AFC03202306F}" type="presParOf" srcId="{350984FB-95F2-7944-884A-F3414D227B73}" destId="{2379B760-17DF-A141-A0AA-FB2D603151FF}" srcOrd="0" destOrd="0" presId="urn:microsoft.com/office/officeart/2005/8/layout/orgChart1"/>
    <dgm:cxn modelId="{797E2646-A702-2948-B2A0-B2A62F89CDB5}" type="presParOf" srcId="{350984FB-95F2-7944-884A-F3414D227B73}" destId="{941C169C-7417-EA42-AF49-49A0D70BA5BB}" srcOrd="1" destOrd="0" presId="urn:microsoft.com/office/officeart/2005/8/layout/orgChart1"/>
    <dgm:cxn modelId="{85B7A079-131C-DE41-B244-723855184AA8}" type="presParOf" srcId="{941C169C-7417-EA42-AF49-49A0D70BA5BB}" destId="{CCB265FD-7078-C94B-964E-A95D5699DDF3}" srcOrd="0" destOrd="0" presId="urn:microsoft.com/office/officeart/2005/8/layout/orgChart1"/>
    <dgm:cxn modelId="{9482E5CF-FA6E-AC4C-A7A1-B5DFB13C0A7C}" type="presParOf" srcId="{CCB265FD-7078-C94B-964E-A95D5699DDF3}" destId="{4407A39E-63D8-664B-BE62-8C62CC9C8833}" srcOrd="0" destOrd="0" presId="urn:microsoft.com/office/officeart/2005/8/layout/orgChart1"/>
    <dgm:cxn modelId="{E551E9FC-F2C5-504D-929A-76A1FD1336DA}" type="presParOf" srcId="{CCB265FD-7078-C94B-964E-A95D5699DDF3}" destId="{0E5669A2-7992-E046-9409-B46A72FF7523}" srcOrd="1" destOrd="0" presId="urn:microsoft.com/office/officeart/2005/8/layout/orgChart1"/>
    <dgm:cxn modelId="{560185A3-8B79-1544-9C30-C56488BEFC42}" type="presParOf" srcId="{941C169C-7417-EA42-AF49-49A0D70BA5BB}" destId="{4F4850F1-B2B1-7242-A549-5DAE762DECEB}" srcOrd="1" destOrd="0" presId="urn:microsoft.com/office/officeart/2005/8/layout/orgChart1"/>
    <dgm:cxn modelId="{D3AD6312-1880-024A-B199-51E2D619CD3C}" type="presParOf" srcId="{4F4850F1-B2B1-7242-A549-5DAE762DECEB}" destId="{9AE222F7-B132-8A40-9C86-2026AD787BAA}" srcOrd="0" destOrd="0" presId="urn:microsoft.com/office/officeart/2005/8/layout/orgChart1"/>
    <dgm:cxn modelId="{5075C885-1FF6-D045-AD6F-0ED808D126FA}" type="presParOf" srcId="{4F4850F1-B2B1-7242-A549-5DAE762DECEB}" destId="{D5A7220E-14E8-484B-8555-E153654FA4F4}" srcOrd="1" destOrd="0" presId="urn:microsoft.com/office/officeart/2005/8/layout/orgChart1"/>
    <dgm:cxn modelId="{995B4A75-C4C2-C042-B0A2-2EBE129F74EB}" type="presParOf" srcId="{D5A7220E-14E8-484B-8555-E153654FA4F4}" destId="{F912B8E0-C83B-9E46-A63A-4C1C2B18E1FC}" srcOrd="0" destOrd="0" presId="urn:microsoft.com/office/officeart/2005/8/layout/orgChart1"/>
    <dgm:cxn modelId="{9F470B1E-54B7-BF4E-8666-B1C23A58AB0C}" type="presParOf" srcId="{F912B8E0-C83B-9E46-A63A-4C1C2B18E1FC}" destId="{EEFB80B8-DAF7-4140-A600-91AF738FA2F3}" srcOrd="0" destOrd="0" presId="urn:microsoft.com/office/officeart/2005/8/layout/orgChart1"/>
    <dgm:cxn modelId="{075615ED-03AC-7F45-BA0D-A7574C8C907E}" type="presParOf" srcId="{F912B8E0-C83B-9E46-A63A-4C1C2B18E1FC}" destId="{641F7EF7-75C0-BC45-BE26-A38D6F428226}" srcOrd="1" destOrd="0" presId="urn:microsoft.com/office/officeart/2005/8/layout/orgChart1"/>
    <dgm:cxn modelId="{7854ECBA-5391-6745-98F4-BF19D7510AF0}" type="presParOf" srcId="{D5A7220E-14E8-484B-8555-E153654FA4F4}" destId="{8C16D38B-3EA2-0A41-BB10-C41C76683852}" srcOrd="1" destOrd="0" presId="urn:microsoft.com/office/officeart/2005/8/layout/orgChart1"/>
    <dgm:cxn modelId="{FDCEC92A-0AB2-8B40-859B-E653A1BDF503}" type="presParOf" srcId="{D5A7220E-14E8-484B-8555-E153654FA4F4}" destId="{90222B95-0B58-7C42-94AE-E85BB2E416BD}" srcOrd="2" destOrd="0" presId="urn:microsoft.com/office/officeart/2005/8/layout/orgChart1"/>
    <dgm:cxn modelId="{B6E512C7-0676-BF40-A1DF-A226DA20B879}" type="presParOf" srcId="{4F4850F1-B2B1-7242-A549-5DAE762DECEB}" destId="{48370283-30D7-2243-990A-63FA178B7332}" srcOrd="2" destOrd="0" presId="urn:microsoft.com/office/officeart/2005/8/layout/orgChart1"/>
    <dgm:cxn modelId="{8AF25A9A-8920-F244-91EC-03DC4EAE2370}" type="presParOf" srcId="{4F4850F1-B2B1-7242-A549-5DAE762DECEB}" destId="{25E9FBAD-3E75-C14E-A18C-8E5100D7B91C}" srcOrd="3" destOrd="0" presId="urn:microsoft.com/office/officeart/2005/8/layout/orgChart1"/>
    <dgm:cxn modelId="{D596F234-B96C-384B-B31C-C1098F2563A0}" type="presParOf" srcId="{25E9FBAD-3E75-C14E-A18C-8E5100D7B91C}" destId="{193BB085-0B39-6A41-AC40-E19F89B39830}" srcOrd="0" destOrd="0" presId="urn:microsoft.com/office/officeart/2005/8/layout/orgChart1"/>
    <dgm:cxn modelId="{5FA44BE9-DD5E-6E46-8F87-234C8C31A0BA}" type="presParOf" srcId="{193BB085-0B39-6A41-AC40-E19F89B39830}" destId="{51C470C1-EEA3-D042-BCAA-9C95D172DEC4}" srcOrd="0" destOrd="0" presId="urn:microsoft.com/office/officeart/2005/8/layout/orgChart1"/>
    <dgm:cxn modelId="{A0BAE8BC-FF5D-C141-B4CE-0D9A2456C7D8}" type="presParOf" srcId="{193BB085-0B39-6A41-AC40-E19F89B39830}" destId="{DEBBD449-34FB-8342-9C0F-A6FAAC12E625}" srcOrd="1" destOrd="0" presId="urn:microsoft.com/office/officeart/2005/8/layout/orgChart1"/>
    <dgm:cxn modelId="{8CDD2DBA-7E74-084D-815E-07C94F765AAC}" type="presParOf" srcId="{25E9FBAD-3E75-C14E-A18C-8E5100D7B91C}" destId="{41DB3722-ADBC-4E4F-AC80-D04B57A134FA}" srcOrd="1" destOrd="0" presId="urn:microsoft.com/office/officeart/2005/8/layout/orgChart1"/>
    <dgm:cxn modelId="{273E8298-0502-AD4C-BDC1-B8C14D3B02F2}" type="presParOf" srcId="{25E9FBAD-3E75-C14E-A18C-8E5100D7B91C}" destId="{11C0AE6D-D1F4-EE41-89FE-899BFE36F240}" srcOrd="2" destOrd="0" presId="urn:microsoft.com/office/officeart/2005/8/layout/orgChart1"/>
    <dgm:cxn modelId="{3CE8B32B-5936-8843-956F-45299E7C241B}" type="presParOf" srcId="{4F4850F1-B2B1-7242-A549-5DAE762DECEB}" destId="{91890342-41C4-624D-AA6E-AF448859C50D}" srcOrd="4" destOrd="0" presId="urn:microsoft.com/office/officeart/2005/8/layout/orgChart1"/>
    <dgm:cxn modelId="{8D7622D7-FB6D-B24E-9B25-EE7002D3DB53}" type="presParOf" srcId="{4F4850F1-B2B1-7242-A549-5DAE762DECEB}" destId="{EF51E9A6-9EC3-C64E-BB38-7EEE5C9CFD16}" srcOrd="5" destOrd="0" presId="urn:microsoft.com/office/officeart/2005/8/layout/orgChart1"/>
    <dgm:cxn modelId="{4D9F99DE-8F89-7245-A409-29C151BF5125}" type="presParOf" srcId="{EF51E9A6-9EC3-C64E-BB38-7EEE5C9CFD16}" destId="{7DB5FF9A-A148-D747-85F6-A814E7FBAAEA}" srcOrd="0" destOrd="0" presId="urn:microsoft.com/office/officeart/2005/8/layout/orgChart1"/>
    <dgm:cxn modelId="{73FDDD92-20A5-7347-813A-7FBBDD3916FD}" type="presParOf" srcId="{7DB5FF9A-A148-D747-85F6-A814E7FBAAEA}" destId="{106779D6-CE5B-2844-BACB-A50FE19DE472}" srcOrd="0" destOrd="0" presId="urn:microsoft.com/office/officeart/2005/8/layout/orgChart1"/>
    <dgm:cxn modelId="{0002D1AC-DE83-B146-BBF9-37ABAF8DCA5C}" type="presParOf" srcId="{7DB5FF9A-A148-D747-85F6-A814E7FBAAEA}" destId="{CFC7D9F3-04FC-6B49-A153-E45A7E11B485}" srcOrd="1" destOrd="0" presId="urn:microsoft.com/office/officeart/2005/8/layout/orgChart1"/>
    <dgm:cxn modelId="{485F7BB9-07F4-004B-AD4E-F3BB3D29F045}" type="presParOf" srcId="{EF51E9A6-9EC3-C64E-BB38-7EEE5C9CFD16}" destId="{E6C1D225-E4CE-BF49-9971-C649C8333644}" srcOrd="1" destOrd="0" presId="urn:microsoft.com/office/officeart/2005/8/layout/orgChart1"/>
    <dgm:cxn modelId="{0E783A68-F486-3145-B49A-3483844F8D1F}" type="presParOf" srcId="{EF51E9A6-9EC3-C64E-BB38-7EEE5C9CFD16}" destId="{6968DB52-6C2C-414C-B805-13381BCB2F8F}" srcOrd="2" destOrd="0" presId="urn:microsoft.com/office/officeart/2005/8/layout/orgChart1"/>
    <dgm:cxn modelId="{9F566169-8A96-6B45-BD1A-BC00FBC4921C}" type="presParOf" srcId="{941C169C-7417-EA42-AF49-49A0D70BA5BB}" destId="{8499803C-94E4-7540-9C1C-882B16B417F2}" srcOrd="2" destOrd="0" presId="urn:microsoft.com/office/officeart/2005/8/layout/orgChart1"/>
    <dgm:cxn modelId="{2DCC3A27-90C9-2E41-9F49-A7ED401321F2}" type="presParOf" srcId="{350984FB-95F2-7944-884A-F3414D227B73}" destId="{188CB678-697C-ED46-AE94-94B3966548EA}" srcOrd="2" destOrd="0" presId="urn:microsoft.com/office/officeart/2005/8/layout/orgChart1"/>
    <dgm:cxn modelId="{211738A5-2BBF-D143-96B0-23BF499EFE2B}" type="presParOf" srcId="{350984FB-95F2-7944-884A-F3414D227B73}" destId="{69C617A6-6E94-F742-A638-D53E70A4598C}" srcOrd="3" destOrd="0" presId="urn:microsoft.com/office/officeart/2005/8/layout/orgChart1"/>
    <dgm:cxn modelId="{0D9625E0-5E87-E447-B485-ED2CA03C7938}" type="presParOf" srcId="{69C617A6-6E94-F742-A638-D53E70A4598C}" destId="{ABCDA531-D12B-4B4A-BA98-CCE2574E8CEC}" srcOrd="0" destOrd="0" presId="urn:microsoft.com/office/officeart/2005/8/layout/orgChart1"/>
    <dgm:cxn modelId="{A0F5B5FB-B239-F746-859E-FD3C61CF8017}" type="presParOf" srcId="{ABCDA531-D12B-4B4A-BA98-CCE2574E8CEC}" destId="{F06CA018-349D-A24F-8FA1-6F492C30E4CF}" srcOrd="0" destOrd="0" presId="urn:microsoft.com/office/officeart/2005/8/layout/orgChart1"/>
    <dgm:cxn modelId="{BAAFF0BC-97EA-564B-93F8-56956C7CF172}" type="presParOf" srcId="{ABCDA531-D12B-4B4A-BA98-CCE2574E8CEC}" destId="{35DA38C4-1159-D747-B588-ACDEE4E07F80}" srcOrd="1" destOrd="0" presId="urn:microsoft.com/office/officeart/2005/8/layout/orgChart1"/>
    <dgm:cxn modelId="{B27BC166-87D9-204B-9135-FCA3468C7CE7}" type="presParOf" srcId="{69C617A6-6E94-F742-A638-D53E70A4598C}" destId="{949349A8-765A-2144-AD8A-83D9D11F37F3}" srcOrd="1" destOrd="0" presId="urn:microsoft.com/office/officeart/2005/8/layout/orgChart1"/>
    <dgm:cxn modelId="{A4FA8F75-CC51-7244-B888-2B5B2FE57BE5}" type="presParOf" srcId="{949349A8-765A-2144-AD8A-83D9D11F37F3}" destId="{9245355A-8046-F04C-8139-6423DF6AD322}" srcOrd="0" destOrd="0" presId="urn:microsoft.com/office/officeart/2005/8/layout/orgChart1"/>
    <dgm:cxn modelId="{D9BD3638-1372-F043-AD65-9585E9C9E52C}" type="presParOf" srcId="{949349A8-765A-2144-AD8A-83D9D11F37F3}" destId="{4EE89A97-BD50-F14F-987A-C719291D6183}" srcOrd="1" destOrd="0" presId="urn:microsoft.com/office/officeart/2005/8/layout/orgChart1"/>
    <dgm:cxn modelId="{F5157A19-B96A-874F-BC96-20F5EFF92A5F}" type="presParOf" srcId="{4EE89A97-BD50-F14F-987A-C719291D6183}" destId="{71B36CC7-1F2E-E24F-911D-37CB1A670F20}" srcOrd="0" destOrd="0" presId="urn:microsoft.com/office/officeart/2005/8/layout/orgChart1"/>
    <dgm:cxn modelId="{ED1C63EC-B01D-454A-BE82-20025A5A1276}" type="presParOf" srcId="{71B36CC7-1F2E-E24F-911D-37CB1A670F20}" destId="{C576F2A9-FB09-2346-8364-39C8659AB931}" srcOrd="0" destOrd="0" presId="urn:microsoft.com/office/officeart/2005/8/layout/orgChart1"/>
    <dgm:cxn modelId="{D844D5C3-FAF6-2F4E-8D70-213B419FB265}" type="presParOf" srcId="{71B36CC7-1F2E-E24F-911D-37CB1A670F20}" destId="{70E9754D-6294-D047-B99B-31F30CF71B4B}" srcOrd="1" destOrd="0" presId="urn:microsoft.com/office/officeart/2005/8/layout/orgChart1"/>
    <dgm:cxn modelId="{E7CBAB79-79FD-3641-8C57-3F433F20BC7B}" type="presParOf" srcId="{4EE89A97-BD50-F14F-987A-C719291D6183}" destId="{FBB4332C-A83E-ED46-9737-13C61E8BDED4}" srcOrd="1" destOrd="0" presId="urn:microsoft.com/office/officeart/2005/8/layout/orgChart1"/>
    <dgm:cxn modelId="{BEFEDE77-8520-F140-B1AF-43144883FBF2}" type="presParOf" srcId="{4EE89A97-BD50-F14F-987A-C719291D6183}" destId="{FC5B9874-8E73-824A-908D-4131EDFF4863}" srcOrd="2" destOrd="0" presId="urn:microsoft.com/office/officeart/2005/8/layout/orgChart1"/>
    <dgm:cxn modelId="{C626107B-A2AE-CE47-9F9F-239AAEFECF2D}" type="presParOf" srcId="{949349A8-765A-2144-AD8A-83D9D11F37F3}" destId="{EE23CF87-52F0-5F45-BE53-95AFAC7AC15C}" srcOrd="2" destOrd="0" presId="urn:microsoft.com/office/officeart/2005/8/layout/orgChart1"/>
    <dgm:cxn modelId="{2857C41F-428F-1140-A87A-63CD50AB77D7}" type="presParOf" srcId="{949349A8-765A-2144-AD8A-83D9D11F37F3}" destId="{B5CB68CD-04B5-BF40-BA05-19C33C293E7F}" srcOrd="3" destOrd="0" presId="urn:microsoft.com/office/officeart/2005/8/layout/orgChart1"/>
    <dgm:cxn modelId="{F5C13D5D-9494-CE4A-8DEB-2D0324A22A4A}" type="presParOf" srcId="{B5CB68CD-04B5-BF40-BA05-19C33C293E7F}" destId="{C4246DCD-4C06-1643-93F1-88C8D5736B30}" srcOrd="0" destOrd="0" presId="urn:microsoft.com/office/officeart/2005/8/layout/orgChart1"/>
    <dgm:cxn modelId="{1F883705-AC8E-6E4B-985D-24F2997E1C4A}" type="presParOf" srcId="{C4246DCD-4C06-1643-93F1-88C8D5736B30}" destId="{1065ED2B-F729-234B-8467-BEB419E5EC0D}" srcOrd="0" destOrd="0" presId="urn:microsoft.com/office/officeart/2005/8/layout/orgChart1"/>
    <dgm:cxn modelId="{AAE021CF-6BF5-794C-8465-F1138340CDEC}" type="presParOf" srcId="{C4246DCD-4C06-1643-93F1-88C8D5736B30}" destId="{A5B8D74D-C4AC-E94E-A500-003446987D9A}" srcOrd="1" destOrd="0" presId="urn:microsoft.com/office/officeart/2005/8/layout/orgChart1"/>
    <dgm:cxn modelId="{7B3018E9-B5D3-CF43-A75B-59F525A17D77}" type="presParOf" srcId="{B5CB68CD-04B5-BF40-BA05-19C33C293E7F}" destId="{B592E2D4-9E13-824C-9B31-611AE2FBDC1C}" srcOrd="1" destOrd="0" presId="urn:microsoft.com/office/officeart/2005/8/layout/orgChart1"/>
    <dgm:cxn modelId="{0A8CDC61-9731-DB45-812A-7040C50AB82C}" type="presParOf" srcId="{B5CB68CD-04B5-BF40-BA05-19C33C293E7F}" destId="{2C87A639-42AD-444C-9244-7D772D4D7550}" srcOrd="2" destOrd="0" presId="urn:microsoft.com/office/officeart/2005/8/layout/orgChart1"/>
    <dgm:cxn modelId="{A3564BF3-0233-D14F-9DBF-D1ED89794B2A}" type="presParOf" srcId="{949349A8-765A-2144-AD8A-83D9D11F37F3}" destId="{65C342B9-CD43-B647-8FB3-93F1EA15B4A1}" srcOrd="4" destOrd="0" presId="urn:microsoft.com/office/officeart/2005/8/layout/orgChart1"/>
    <dgm:cxn modelId="{65CD935A-D5EE-5046-B876-A1DC75C88FAE}" type="presParOf" srcId="{949349A8-765A-2144-AD8A-83D9D11F37F3}" destId="{8CF4D203-026A-BE4D-8630-4F08AD1F6811}" srcOrd="5" destOrd="0" presId="urn:microsoft.com/office/officeart/2005/8/layout/orgChart1"/>
    <dgm:cxn modelId="{3370A32B-B812-C348-A5F7-5F0764793A12}" type="presParOf" srcId="{8CF4D203-026A-BE4D-8630-4F08AD1F6811}" destId="{6D24D966-F7E2-2341-A34F-114E4C5A861F}" srcOrd="0" destOrd="0" presId="urn:microsoft.com/office/officeart/2005/8/layout/orgChart1"/>
    <dgm:cxn modelId="{DB08C85E-8256-DB47-9877-585FF31F6EEB}" type="presParOf" srcId="{6D24D966-F7E2-2341-A34F-114E4C5A861F}" destId="{5F4EA758-0E18-0D4E-9793-547E79F28B80}" srcOrd="0" destOrd="0" presId="urn:microsoft.com/office/officeart/2005/8/layout/orgChart1"/>
    <dgm:cxn modelId="{3332AE82-BE84-F34A-8232-F9C00222C220}" type="presParOf" srcId="{6D24D966-F7E2-2341-A34F-114E4C5A861F}" destId="{528DB34C-723A-2448-AC27-1330A163DB89}" srcOrd="1" destOrd="0" presId="urn:microsoft.com/office/officeart/2005/8/layout/orgChart1"/>
    <dgm:cxn modelId="{ADC60D38-61CD-A546-80B1-C30A65520A37}" type="presParOf" srcId="{8CF4D203-026A-BE4D-8630-4F08AD1F6811}" destId="{D6F5F774-12F5-554E-B88F-9F2334E986BB}" srcOrd="1" destOrd="0" presId="urn:microsoft.com/office/officeart/2005/8/layout/orgChart1"/>
    <dgm:cxn modelId="{4304D43F-AEEA-D44F-B098-EDFC88ED705D}" type="presParOf" srcId="{8CF4D203-026A-BE4D-8630-4F08AD1F6811}" destId="{A7C278CA-4B91-FD48-875B-6C6531647AB1}" srcOrd="2" destOrd="0" presId="urn:microsoft.com/office/officeart/2005/8/layout/orgChart1"/>
    <dgm:cxn modelId="{62ACDF43-B6B8-1A4C-A02E-E6B3E61ACE87}" type="presParOf" srcId="{69C617A6-6E94-F742-A638-D53E70A4598C}" destId="{23642F66-BC46-BD4C-97FD-BD3FB0B054B2}" srcOrd="2" destOrd="0" presId="urn:microsoft.com/office/officeart/2005/8/layout/orgChart1"/>
    <dgm:cxn modelId="{1B553133-522E-C140-B46A-FA21CA6A64FF}" type="presParOf" srcId="{A32C07AB-F065-E540-9EEC-E01778181809}" destId="{821FDA29-5316-3143-BD5E-F6FB5F1312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58B3DAF-9F00-0A48-98FD-1D51675519CB}" type="doc">
      <dgm:prSet loTypeId="urn:microsoft.com/office/officeart/2005/8/layout/radial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86E80-00B4-EE47-8D8F-CA642B6DBA69}">
      <dgm:prSet/>
      <dgm:spPr/>
      <dgm:t>
        <a:bodyPr/>
        <a:lstStyle/>
        <a:p>
          <a:pPr rtl="0"/>
          <a:r>
            <a:rPr lang="en-US" dirty="0"/>
            <a:t>Biopsy should be performed in patients with one or more of the following features:</a:t>
          </a:r>
        </a:p>
      </dgm:t>
    </dgm:pt>
    <dgm:pt modelId="{BE78A9BC-52DD-B94A-B16A-07CEF774A203}" type="parTrans" cxnId="{5FC45D58-883C-FA41-8E7F-32FC40BF4642}">
      <dgm:prSet/>
      <dgm:spPr/>
      <dgm:t>
        <a:bodyPr/>
        <a:lstStyle/>
        <a:p>
          <a:endParaRPr lang="en-US"/>
        </a:p>
      </dgm:t>
    </dgm:pt>
    <dgm:pt modelId="{E1566123-D472-8945-B08E-94DCF724F711}" type="sibTrans" cxnId="{5FC45D58-883C-FA41-8E7F-32FC40BF4642}">
      <dgm:prSet/>
      <dgm:spPr/>
      <dgm:t>
        <a:bodyPr/>
        <a:lstStyle/>
        <a:p>
          <a:endParaRPr lang="en-US"/>
        </a:p>
      </dgm:t>
    </dgm:pt>
    <dgm:pt modelId="{502F7302-96E5-A844-BDC0-3682C5B0234D}">
      <dgm:prSet/>
      <dgm:spPr/>
      <dgm:t>
        <a:bodyPr/>
        <a:lstStyle/>
        <a:p>
          <a:pPr rtl="0"/>
          <a:r>
            <a:rPr lang="en-US" dirty="0"/>
            <a:t>Individual lesions that persist beyond 48 hours, are painful rather than pruritic, or have accompanying petechial characteristics </a:t>
          </a:r>
        </a:p>
      </dgm:t>
    </dgm:pt>
    <dgm:pt modelId="{661F0D62-4B19-B344-A00D-BCF1FE60F33F}" type="parTrans" cxnId="{0FAC9AA2-73EE-CF42-A818-6D0D8B073755}">
      <dgm:prSet/>
      <dgm:spPr/>
      <dgm:t>
        <a:bodyPr/>
        <a:lstStyle/>
        <a:p>
          <a:endParaRPr lang="en-US"/>
        </a:p>
      </dgm:t>
    </dgm:pt>
    <dgm:pt modelId="{2B08E392-5D05-B04B-9A2C-CCD76F148A57}" type="sibTrans" cxnId="{0FAC9AA2-73EE-CF42-A818-6D0D8B073755}">
      <dgm:prSet/>
      <dgm:spPr/>
      <dgm:t>
        <a:bodyPr/>
        <a:lstStyle/>
        <a:p>
          <a:endParaRPr lang="en-US"/>
        </a:p>
      </dgm:t>
    </dgm:pt>
    <dgm:pt modelId="{54FA95DC-4255-AB4E-B06D-16878E0FC268}">
      <dgm:prSet/>
      <dgm:spPr/>
      <dgm:t>
        <a:bodyPr/>
        <a:lstStyle/>
        <a:p>
          <a:pPr rtl="0"/>
          <a:r>
            <a:rPr lang="en-US" dirty="0"/>
            <a:t>Systemic symptoms</a:t>
          </a:r>
        </a:p>
      </dgm:t>
    </dgm:pt>
    <dgm:pt modelId="{7CBC1618-F3C7-5E43-8D85-6B02F31BE367}" type="parTrans" cxnId="{DD0F2E0D-A9DE-1542-8973-60D46D6B6168}">
      <dgm:prSet/>
      <dgm:spPr/>
      <dgm:t>
        <a:bodyPr/>
        <a:lstStyle/>
        <a:p>
          <a:endParaRPr lang="en-US"/>
        </a:p>
      </dgm:t>
    </dgm:pt>
    <dgm:pt modelId="{13F4C75F-88C7-5A40-AE87-439B3D083E3E}" type="sibTrans" cxnId="{DD0F2E0D-A9DE-1542-8973-60D46D6B6168}">
      <dgm:prSet/>
      <dgm:spPr/>
      <dgm:t>
        <a:bodyPr/>
        <a:lstStyle/>
        <a:p>
          <a:endParaRPr lang="en-US"/>
        </a:p>
      </dgm:t>
    </dgm:pt>
    <dgm:pt modelId="{196334A0-B73F-C340-95E4-51D0009AED4E}">
      <dgm:prSet/>
      <dgm:spPr/>
      <dgm:t>
        <a:bodyPr/>
        <a:lstStyle/>
        <a:p>
          <a:pPr rtl="0"/>
          <a:r>
            <a:rPr lang="en-US" dirty="0"/>
            <a:t>Lack of response to antihistamines</a:t>
          </a:r>
        </a:p>
      </dgm:t>
    </dgm:pt>
    <dgm:pt modelId="{F0E1C03E-6709-FE44-97C3-8CDD09C9F48C}" type="parTrans" cxnId="{798976EB-58AF-CA49-90C7-D257C9255901}">
      <dgm:prSet/>
      <dgm:spPr/>
      <dgm:t>
        <a:bodyPr/>
        <a:lstStyle/>
        <a:p>
          <a:endParaRPr lang="en-US"/>
        </a:p>
      </dgm:t>
    </dgm:pt>
    <dgm:pt modelId="{8969F5F6-2F44-FD49-8C49-75082B74F5B3}" type="sibTrans" cxnId="{798976EB-58AF-CA49-90C7-D257C9255901}">
      <dgm:prSet/>
      <dgm:spPr/>
      <dgm:t>
        <a:bodyPr/>
        <a:lstStyle/>
        <a:p>
          <a:endParaRPr lang="en-US"/>
        </a:p>
      </dgm:t>
    </dgm:pt>
    <dgm:pt modelId="{A46BEA93-93A3-8B44-8872-75C96207004B}">
      <dgm:prSet/>
      <dgm:spPr/>
      <dgm:t>
        <a:bodyPr/>
        <a:lstStyle/>
        <a:p>
          <a:pPr rtl="0"/>
          <a:r>
            <a:rPr lang="en-US" dirty="0"/>
            <a:t>Lesions that leave pigmentation changes upon resolution</a:t>
          </a:r>
        </a:p>
      </dgm:t>
    </dgm:pt>
    <dgm:pt modelId="{2F830DC4-08DB-724A-B088-621D25B548D1}" type="parTrans" cxnId="{4D0F7C47-C6C4-C341-92EA-C321B0D904B3}">
      <dgm:prSet/>
      <dgm:spPr/>
      <dgm:t>
        <a:bodyPr/>
        <a:lstStyle/>
        <a:p>
          <a:endParaRPr lang="en-US"/>
        </a:p>
      </dgm:t>
    </dgm:pt>
    <dgm:pt modelId="{3716D8D6-9E3F-5E45-BB4B-8B3B5329D496}" type="sibTrans" cxnId="{4D0F7C47-C6C4-C341-92EA-C321B0D904B3}">
      <dgm:prSet/>
      <dgm:spPr/>
      <dgm:t>
        <a:bodyPr/>
        <a:lstStyle/>
        <a:p>
          <a:pPr rtl="0"/>
          <a:endParaRPr lang="en-US"/>
        </a:p>
      </dgm:t>
    </dgm:pt>
    <dgm:pt modelId="{A3698281-BDE2-414F-9458-6D0BEB01493E}" type="pres">
      <dgm:prSet presAssocID="{258B3DAF-9F00-0A48-98FD-1D51675519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2FAD31-1CC7-6C43-8EF6-749131B1F214}" type="pres">
      <dgm:prSet presAssocID="{FF486E80-00B4-EE47-8D8F-CA642B6DBA69}" presName="centerShape" presStyleLbl="node0" presStyleIdx="0" presStyleCnt="1"/>
      <dgm:spPr/>
    </dgm:pt>
    <dgm:pt modelId="{53E68268-4685-8244-9E58-DA7BCD2581E3}" type="pres">
      <dgm:prSet presAssocID="{502F7302-96E5-A844-BDC0-3682C5B0234D}" presName="node" presStyleLbl="node1" presStyleIdx="0" presStyleCnt="4" custScaleX="306674">
        <dgm:presLayoutVars>
          <dgm:bulletEnabled val="1"/>
        </dgm:presLayoutVars>
      </dgm:prSet>
      <dgm:spPr/>
    </dgm:pt>
    <dgm:pt modelId="{A7D02461-58CB-2A40-9718-9141F7D5783E}" type="pres">
      <dgm:prSet presAssocID="{502F7302-96E5-A844-BDC0-3682C5B0234D}" presName="dummy" presStyleCnt="0"/>
      <dgm:spPr/>
    </dgm:pt>
    <dgm:pt modelId="{26E2A2CD-D1B0-1B4D-8351-B4CB47502E40}" type="pres">
      <dgm:prSet presAssocID="{2B08E392-5D05-B04B-9A2C-CCD76F148A57}" presName="sibTrans" presStyleLbl="sibTrans2D1" presStyleIdx="0" presStyleCnt="4"/>
      <dgm:spPr/>
    </dgm:pt>
    <dgm:pt modelId="{E05BA10F-8589-C440-9B41-FF3C11D23471}" type="pres">
      <dgm:prSet presAssocID="{54FA95DC-4255-AB4E-B06D-16878E0FC268}" presName="node" presStyleLbl="node1" presStyleIdx="1" presStyleCnt="4" custScaleX="213255" custRadScaleRad="127616" custRadScaleInc="-1673">
        <dgm:presLayoutVars>
          <dgm:bulletEnabled val="1"/>
        </dgm:presLayoutVars>
      </dgm:prSet>
      <dgm:spPr/>
    </dgm:pt>
    <dgm:pt modelId="{4CD0D87D-A14B-794D-84C0-A2653732304E}" type="pres">
      <dgm:prSet presAssocID="{54FA95DC-4255-AB4E-B06D-16878E0FC268}" presName="dummy" presStyleCnt="0"/>
      <dgm:spPr/>
    </dgm:pt>
    <dgm:pt modelId="{EE88C563-4C7D-6D43-A148-404AE1D3125C}" type="pres">
      <dgm:prSet presAssocID="{13F4C75F-88C7-5A40-AE87-439B3D083E3E}" presName="sibTrans" presStyleLbl="sibTrans2D1" presStyleIdx="1" presStyleCnt="4"/>
      <dgm:spPr/>
    </dgm:pt>
    <dgm:pt modelId="{33D17F9D-13FC-9E40-BA45-250968A770CC}" type="pres">
      <dgm:prSet presAssocID="{196334A0-B73F-C340-95E4-51D0009AED4E}" presName="node" presStyleLbl="node1" presStyleIdx="2" presStyleCnt="4">
        <dgm:presLayoutVars>
          <dgm:bulletEnabled val="1"/>
        </dgm:presLayoutVars>
      </dgm:prSet>
      <dgm:spPr/>
    </dgm:pt>
    <dgm:pt modelId="{63119F70-4839-3143-A969-FA19B94A3543}" type="pres">
      <dgm:prSet presAssocID="{196334A0-B73F-C340-95E4-51D0009AED4E}" presName="dummy" presStyleCnt="0"/>
      <dgm:spPr/>
    </dgm:pt>
    <dgm:pt modelId="{0881B63D-7C74-714D-A3BC-8D8BD2FAB0D2}" type="pres">
      <dgm:prSet presAssocID="{8969F5F6-2F44-FD49-8C49-75082B74F5B3}" presName="sibTrans" presStyleLbl="sibTrans2D1" presStyleIdx="2" presStyleCnt="4"/>
      <dgm:spPr/>
    </dgm:pt>
    <dgm:pt modelId="{C99A49C8-FD97-F744-923C-361069DB4DBB}" type="pres">
      <dgm:prSet presAssocID="{A46BEA93-93A3-8B44-8872-75C96207004B}" presName="node" presStyleLbl="node1" presStyleIdx="3" presStyleCnt="4" custScaleX="243553" custRadScaleRad="129599" custRadScaleInc="1648">
        <dgm:presLayoutVars>
          <dgm:bulletEnabled val="1"/>
        </dgm:presLayoutVars>
      </dgm:prSet>
      <dgm:spPr/>
    </dgm:pt>
    <dgm:pt modelId="{3E030502-C896-0F4E-8AF0-0389AD999D51}" type="pres">
      <dgm:prSet presAssocID="{A46BEA93-93A3-8B44-8872-75C96207004B}" presName="dummy" presStyleCnt="0"/>
      <dgm:spPr/>
    </dgm:pt>
    <dgm:pt modelId="{69B710FD-F27B-6A46-A13B-B964404C23DA}" type="pres">
      <dgm:prSet presAssocID="{3716D8D6-9E3F-5E45-BB4B-8B3B5329D496}" presName="sibTrans" presStyleLbl="sibTrans2D1" presStyleIdx="3" presStyleCnt="4"/>
      <dgm:spPr/>
    </dgm:pt>
  </dgm:ptLst>
  <dgm:cxnLst>
    <dgm:cxn modelId="{DD0F2E0D-A9DE-1542-8973-60D46D6B6168}" srcId="{FF486E80-00B4-EE47-8D8F-CA642B6DBA69}" destId="{54FA95DC-4255-AB4E-B06D-16878E0FC268}" srcOrd="1" destOrd="0" parTransId="{7CBC1618-F3C7-5E43-8D85-6B02F31BE367}" sibTransId="{13F4C75F-88C7-5A40-AE87-439B3D083E3E}"/>
    <dgm:cxn modelId="{45882C5C-1336-6E41-BFD2-8B6860E3C873}" type="presOf" srcId="{8969F5F6-2F44-FD49-8C49-75082B74F5B3}" destId="{0881B63D-7C74-714D-A3BC-8D8BD2FAB0D2}" srcOrd="0" destOrd="0" presId="urn:microsoft.com/office/officeart/2005/8/layout/radial6"/>
    <dgm:cxn modelId="{E80C8943-D91D-EB4D-9F8F-D26D9297DF84}" type="presOf" srcId="{A46BEA93-93A3-8B44-8872-75C96207004B}" destId="{C99A49C8-FD97-F744-923C-361069DB4DBB}" srcOrd="0" destOrd="0" presId="urn:microsoft.com/office/officeart/2005/8/layout/radial6"/>
    <dgm:cxn modelId="{4D0F7C47-C6C4-C341-92EA-C321B0D904B3}" srcId="{FF486E80-00B4-EE47-8D8F-CA642B6DBA69}" destId="{A46BEA93-93A3-8B44-8872-75C96207004B}" srcOrd="3" destOrd="0" parTransId="{2F830DC4-08DB-724A-B088-621D25B548D1}" sibTransId="{3716D8D6-9E3F-5E45-BB4B-8B3B5329D496}"/>
    <dgm:cxn modelId="{5FC45D58-883C-FA41-8E7F-32FC40BF4642}" srcId="{258B3DAF-9F00-0A48-98FD-1D51675519CB}" destId="{FF486E80-00B4-EE47-8D8F-CA642B6DBA69}" srcOrd="0" destOrd="0" parTransId="{BE78A9BC-52DD-B94A-B16A-07CEF774A203}" sibTransId="{E1566123-D472-8945-B08E-94DCF724F711}"/>
    <dgm:cxn modelId="{61B93C8C-A871-694B-B508-F175FD3C014D}" type="presOf" srcId="{54FA95DC-4255-AB4E-B06D-16878E0FC268}" destId="{E05BA10F-8589-C440-9B41-FF3C11D23471}" srcOrd="0" destOrd="0" presId="urn:microsoft.com/office/officeart/2005/8/layout/radial6"/>
    <dgm:cxn modelId="{0FAC9AA2-73EE-CF42-A818-6D0D8B073755}" srcId="{FF486E80-00B4-EE47-8D8F-CA642B6DBA69}" destId="{502F7302-96E5-A844-BDC0-3682C5B0234D}" srcOrd="0" destOrd="0" parTransId="{661F0D62-4B19-B344-A00D-BCF1FE60F33F}" sibTransId="{2B08E392-5D05-B04B-9A2C-CCD76F148A57}"/>
    <dgm:cxn modelId="{2DBA18A8-41CC-7F4C-B6CC-135582D19442}" type="presOf" srcId="{196334A0-B73F-C340-95E4-51D0009AED4E}" destId="{33D17F9D-13FC-9E40-BA45-250968A770CC}" srcOrd="0" destOrd="0" presId="urn:microsoft.com/office/officeart/2005/8/layout/radial6"/>
    <dgm:cxn modelId="{F2A7C7AD-988F-3A47-9782-D393D92F8774}" type="presOf" srcId="{2B08E392-5D05-B04B-9A2C-CCD76F148A57}" destId="{26E2A2CD-D1B0-1B4D-8351-B4CB47502E40}" srcOrd="0" destOrd="0" presId="urn:microsoft.com/office/officeart/2005/8/layout/radial6"/>
    <dgm:cxn modelId="{ED6987C1-C093-574D-A4E4-F55941BEA074}" type="presOf" srcId="{3716D8D6-9E3F-5E45-BB4B-8B3B5329D496}" destId="{69B710FD-F27B-6A46-A13B-B964404C23DA}" srcOrd="0" destOrd="0" presId="urn:microsoft.com/office/officeart/2005/8/layout/radial6"/>
    <dgm:cxn modelId="{4C65C9E3-2BC3-BC46-888C-3F1546DC700F}" type="presOf" srcId="{FF486E80-00B4-EE47-8D8F-CA642B6DBA69}" destId="{A42FAD31-1CC7-6C43-8EF6-749131B1F214}" srcOrd="0" destOrd="0" presId="urn:microsoft.com/office/officeart/2005/8/layout/radial6"/>
    <dgm:cxn modelId="{304D64E4-B089-CB4E-AD0C-A4B3F8E37E4A}" type="presOf" srcId="{258B3DAF-9F00-0A48-98FD-1D51675519CB}" destId="{A3698281-BDE2-414F-9458-6D0BEB01493E}" srcOrd="0" destOrd="0" presId="urn:microsoft.com/office/officeart/2005/8/layout/radial6"/>
    <dgm:cxn modelId="{798976EB-58AF-CA49-90C7-D257C9255901}" srcId="{FF486E80-00B4-EE47-8D8F-CA642B6DBA69}" destId="{196334A0-B73F-C340-95E4-51D0009AED4E}" srcOrd="2" destOrd="0" parTransId="{F0E1C03E-6709-FE44-97C3-8CDD09C9F48C}" sibTransId="{8969F5F6-2F44-FD49-8C49-75082B74F5B3}"/>
    <dgm:cxn modelId="{A37EAFF4-421B-E34F-A899-D7175AD92D9B}" type="presOf" srcId="{502F7302-96E5-A844-BDC0-3682C5B0234D}" destId="{53E68268-4685-8244-9E58-DA7BCD2581E3}" srcOrd="0" destOrd="0" presId="urn:microsoft.com/office/officeart/2005/8/layout/radial6"/>
    <dgm:cxn modelId="{FE6D65FF-281F-8243-BAE5-BE36508AC39C}" type="presOf" srcId="{13F4C75F-88C7-5A40-AE87-439B3D083E3E}" destId="{EE88C563-4C7D-6D43-A148-404AE1D3125C}" srcOrd="0" destOrd="0" presId="urn:microsoft.com/office/officeart/2005/8/layout/radial6"/>
    <dgm:cxn modelId="{024BE774-EDFD-D143-AE34-262CE05A607A}" type="presParOf" srcId="{A3698281-BDE2-414F-9458-6D0BEB01493E}" destId="{A42FAD31-1CC7-6C43-8EF6-749131B1F214}" srcOrd="0" destOrd="0" presId="urn:microsoft.com/office/officeart/2005/8/layout/radial6"/>
    <dgm:cxn modelId="{955FA954-1E02-5F4F-8C7C-C176769FD232}" type="presParOf" srcId="{A3698281-BDE2-414F-9458-6D0BEB01493E}" destId="{53E68268-4685-8244-9E58-DA7BCD2581E3}" srcOrd="1" destOrd="0" presId="urn:microsoft.com/office/officeart/2005/8/layout/radial6"/>
    <dgm:cxn modelId="{73D91EA5-C13B-DD49-A822-CA3EF9338EDF}" type="presParOf" srcId="{A3698281-BDE2-414F-9458-6D0BEB01493E}" destId="{A7D02461-58CB-2A40-9718-9141F7D5783E}" srcOrd="2" destOrd="0" presId="urn:microsoft.com/office/officeart/2005/8/layout/radial6"/>
    <dgm:cxn modelId="{6F093775-8162-F243-B250-226A96FD2E2A}" type="presParOf" srcId="{A3698281-BDE2-414F-9458-6D0BEB01493E}" destId="{26E2A2CD-D1B0-1B4D-8351-B4CB47502E40}" srcOrd="3" destOrd="0" presId="urn:microsoft.com/office/officeart/2005/8/layout/radial6"/>
    <dgm:cxn modelId="{10E37E5F-88A0-FD41-8E7C-0C0ECCE5159D}" type="presParOf" srcId="{A3698281-BDE2-414F-9458-6D0BEB01493E}" destId="{E05BA10F-8589-C440-9B41-FF3C11D23471}" srcOrd="4" destOrd="0" presId="urn:microsoft.com/office/officeart/2005/8/layout/radial6"/>
    <dgm:cxn modelId="{824B3891-690D-F449-B6C8-8375BA4C936D}" type="presParOf" srcId="{A3698281-BDE2-414F-9458-6D0BEB01493E}" destId="{4CD0D87D-A14B-794D-84C0-A2653732304E}" srcOrd="5" destOrd="0" presId="urn:microsoft.com/office/officeart/2005/8/layout/radial6"/>
    <dgm:cxn modelId="{5B528F22-9026-5E4C-B0AB-A07598E74E3B}" type="presParOf" srcId="{A3698281-BDE2-414F-9458-6D0BEB01493E}" destId="{EE88C563-4C7D-6D43-A148-404AE1D3125C}" srcOrd="6" destOrd="0" presId="urn:microsoft.com/office/officeart/2005/8/layout/radial6"/>
    <dgm:cxn modelId="{909C18BC-178C-C04A-808C-592CD87BD4EE}" type="presParOf" srcId="{A3698281-BDE2-414F-9458-6D0BEB01493E}" destId="{33D17F9D-13FC-9E40-BA45-250968A770CC}" srcOrd="7" destOrd="0" presId="urn:microsoft.com/office/officeart/2005/8/layout/radial6"/>
    <dgm:cxn modelId="{6FA4001C-F872-4D47-9E1B-E820D45185D8}" type="presParOf" srcId="{A3698281-BDE2-414F-9458-6D0BEB01493E}" destId="{63119F70-4839-3143-A969-FA19B94A3543}" srcOrd="8" destOrd="0" presId="urn:microsoft.com/office/officeart/2005/8/layout/radial6"/>
    <dgm:cxn modelId="{25BCD015-F6EE-7C4F-8290-9E9698858B2F}" type="presParOf" srcId="{A3698281-BDE2-414F-9458-6D0BEB01493E}" destId="{0881B63D-7C74-714D-A3BC-8D8BD2FAB0D2}" srcOrd="9" destOrd="0" presId="urn:microsoft.com/office/officeart/2005/8/layout/radial6"/>
    <dgm:cxn modelId="{2908C401-80F7-794D-9578-2EEDF2475427}" type="presParOf" srcId="{A3698281-BDE2-414F-9458-6D0BEB01493E}" destId="{C99A49C8-FD97-F744-923C-361069DB4DBB}" srcOrd="10" destOrd="0" presId="urn:microsoft.com/office/officeart/2005/8/layout/radial6"/>
    <dgm:cxn modelId="{BD46F428-AE74-D64F-AE96-D09725BE635C}" type="presParOf" srcId="{A3698281-BDE2-414F-9458-6D0BEB01493E}" destId="{3E030502-C896-0F4E-8AF0-0389AD999D51}" srcOrd="11" destOrd="0" presId="urn:microsoft.com/office/officeart/2005/8/layout/radial6"/>
    <dgm:cxn modelId="{D9CEE46D-1C6D-684D-9895-3FA37569CDAA}" type="presParOf" srcId="{A3698281-BDE2-414F-9458-6D0BEB01493E}" destId="{69B710FD-F27B-6A46-A13B-B964404C23D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F6F1E2-7AF8-C448-A5D1-6035C632D92A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6682027-2133-3E4D-B4CD-8A914D2954CF}">
      <dgm:prSet/>
      <dgm:spPr/>
      <dgm:t>
        <a:bodyPr/>
        <a:lstStyle/>
        <a:p>
          <a:pPr rtl="0"/>
          <a:r>
            <a:rPr lang="en-US" dirty="0"/>
            <a:t>1- Urticaria (hives) is a vascular reaction of the skin characterized by wheals surrounded by a red halo or flare.</a:t>
          </a:r>
        </a:p>
      </dgm:t>
    </dgm:pt>
    <dgm:pt modelId="{E3C9EF74-8DA4-3145-AA4B-341DF4516A20}" type="parTrans" cxnId="{CED1A00A-BAA3-254E-884C-33A8BA054B46}">
      <dgm:prSet/>
      <dgm:spPr/>
      <dgm:t>
        <a:bodyPr/>
        <a:lstStyle/>
        <a:p>
          <a:endParaRPr lang="en-US"/>
        </a:p>
      </dgm:t>
    </dgm:pt>
    <dgm:pt modelId="{EC5CF683-9ACE-BD44-BF88-7B8C7725CE48}" type="sibTrans" cxnId="{CED1A00A-BAA3-254E-884C-33A8BA054B46}">
      <dgm:prSet/>
      <dgm:spPr/>
      <dgm:t>
        <a:bodyPr/>
        <a:lstStyle/>
        <a:p>
          <a:endParaRPr lang="en-US"/>
        </a:p>
      </dgm:t>
    </dgm:pt>
    <dgm:pt modelId="{BC19B58C-209E-DC4F-8640-EFCA5CA45B81}">
      <dgm:prSet/>
      <dgm:spPr/>
      <dgm:t>
        <a:bodyPr/>
        <a:lstStyle/>
        <a:p>
          <a:pPr rtl="0"/>
          <a:r>
            <a:rPr lang="en-US" dirty="0"/>
            <a:t>2- Urticaria is classified as acute or chronic. Acute urticaria is defined as periodic outbreaks of urticarial lesions that resolve within six weeks.</a:t>
          </a:r>
        </a:p>
      </dgm:t>
    </dgm:pt>
    <dgm:pt modelId="{B9251749-CDA7-8243-81D4-9AE6D9EDB31F}" type="parTrans" cxnId="{4ABA2A12-D841-3A49-8D51-164E558096B5}">
      <dgm:prSet/>
      <dgm:spPr/>
      <dgm:t>
        <a:bodyPr/>
        <a:lstStyle/>
        <a:p>
          <a:endParaRPr lang="en-US"/>
        </a:p>
      </dgm:t>
    </dgm:pt>
    <dgm:pt modelId="{3087A6B9-DDDE-F846-B5C2-0665A4B07F0E}" type="sibTrans" cxnId="{4ABA2A12-D841-3A49-8D51-164E558096B5}">
      <dgm:prSet/>
      <dgm:spPr/>
      <dgm:t>
        <a:bodyPr/>
        <a:lstStyle/>
        <a:p>
          <a:endParaRPr lang="en-US"/>
        </a:p>
      </dgm:t>
    </dgm:pt>
    <dgm:pt modelId="{3693A5B3-104F-0848-8A7E-C38413E60780}">
      <dgm:prSet/>
      <dgm:spPr/>
      <dgm:t>
        <a:bodyPr/>
        <a:lstStyle/>
        <a:p>
          <a:pPr rtl="0"/>
          <a:r>
            <a:rPr lang="en-US" dirty="0"/>
            <a:t>3- Over 50% of chronic urticaria is idiopathic.</a:t>
          </a:r>
        </a:p>
      </dgm:t>
    </dgm:pt>
    <dgm:pt modelId="{FB4CED66-CD14-5647-8F24-9700A7BCB185}" type="parTrans" cxnId="{71D51919-8479-E04F-BDF5-8FC015C57AC7}">
      <dgm:prSet/>
      <dgm:spPr/>
      <dgm:t>
        <a:bodyPr/>
        <a:lstStyle/>
        <a:p>
          <a:endParaRPr lang="en-US"/>
        </a:p>
      </dgm:t>
    </dgm:pt>
    <dgm:pt modelId="{4084395A-8CC9-B641-B72E-EF496DB91D44}" type="sibTrans" cxnId="{71D51919-8479-E04F-BDF5-8FC015C57AC7}">
      <dgm:prSet/>
      <dgm:spPr/>
      <dgm:t>
        <a:bodyPr/>
        <a:lstStyle/>
        <a:p>
          <a:endParaRPr lang="en-US"/>
        </a:p>
      </dgm:t>
    </dgm:pt>
    <dgm:pt modelId="{62EC10A3-504D-724C-A80C-94D93CB088B3}">
      <dgm:prSet/>
      <dgm:spPr/>
      <dgm:t>
        <a:bodyPr/>
        <a:lstStyle/>
        <a:p>
          <a:pPr rtl="0"/>
          <a:r>
            <a:rPr lang="en-US" dirty="0"/>
            <a:t>4- Oral H1 antihistamines are first-line treatment for acute and chronic urticaria.</a:t>
          </a:r>
        </a:p>
      </dgm:t>
    </dgm:pt>
    <dgm:pt modelId="{78A83BD3-B958-C444-B387-6ED1944A0410}" type="parTrans" cxnId="{5E471B88-5A8E-164C-8CC8-AAEED9E5F381}">
      <dgm:prSet/>
      <dgm:spPr/>
      <dgm:t>
        <a:bodyPr/>
        <a:lstStyle/>
        <a:p>
          <a:endParaRPr lang="en-US"/>
        </a:p>
      </dgm:t>
    </dgm:pt>
    <dgm:pt modelId="{A0B6C376-0252-EF43-A2B2-FE08D625316B}" type="sibTrans" cxnId="{5E471B88-5A8E-164C-8CC8-AAEED9E5F381}">
      <dgm:prSet/>
      <dgm:spPr/>
      <dgm:t>
        <a:bodyPr/>
        <a:lstStyle/>
        <a:p>
          <a:endParaRPr lang="en-US"/>
        </a:p>
      </dgm:t>
    </dgm:pt>
    <dgm:pt modelId="{61B6C1A0-71F1-464F-86A3-A5D01680093B}">
      <dgm:prSet/>
      <dgm:spPr/>
      <dgm:t>
        <a:bodyPr/>
        <a:lstStyle/>
        <a:p>
          <a:pPr rtl="0"/>
          <a:r>
            <a:rPr lang="en-US" dirty="0"/>
            <a:t>5- 1</a:t>
          </a:r>
          <a:r>
            <a:rPr lang="en-US" baseline="30000" dirty="0"/>
            <a:t>st</a:t>
          </a:r>
          <a:r>
            <a:rPr lang="en-US" dirty="0"/>
            <a:t> generation H1 antihistamines can cause sedation.</a:t>
          </a:r>
        </a:p>
      </dgm:t>
    </dgm:pt>
    <dgm:pt modelId="{1DE07004-0EAD-3545-B1BC-92FBFACCE4BA}" type="parTrans" cxnId="{55FAC33E-6A93-AD4A-9BC0-82B6D0498A45}">
      <dgm:prSet/>
      <dgm:spPr/>
      <dgm:t>
        <a:bodyPr/>
        <a:lstStyle/>
        <a:p>
          <a:endParaRPr lang="en-US"/>
        </a:p>
      </dgm:t>
    </dgm:pt>
    <dgm:pt modelId="{CA84C846-0278-F24B-971F-D762B2AF02CF}" type="sibTrans" cxnId="{55FAC33E-6A93-AD4A-9BC0-82B6D0498A45}">
      <dgm:prSet/>
      <dgm:spPr/>
      <dgm:t>
        <a:bodyPr/>
        <a:lstStyle/>
        <a:p>
          <a:endParaRPr lang="en-US"/>
        </a:p>
      </dgm:t>
    </dgm:pt>
    <dgm:pt modelId="{1A4A900E-2B7B-6E4A-99E8-05B44B624D78}">
      <dgm:prSet/>
      <dgm:spPr/>
      <dgm:t>
        <a:bodyPr/>
        <a:lstStyle/>
        <a:p>
          <a:pPr rtl="0"/>
          <a:r>
            <a:rPr lang="en-US" dirty="0"/>
            <a:t>6- The presence of systemic symptoms should signal the possibility that an urticarial rash is not ordinary urticaria.</a:t>
          </a:r>
        </a:p>
      </dgm:t>
    </dgm:pt>
    <dgm:pt modelId="{F7E17933-E290-984D-99C7-559F9692453B}" type="parTrans" cxnId="{E8937BEA-5D58-1C46-BD1F-BB0EC098B65A}">
      <dgm:prSet/>
      <dgm:spPr/>
      <dgm:t>
        <a:bodyPr/>
        <a:lstStyle/>
        <a:p>
          <a:endParaRPr lang="en-US"/>
        </a:p>
      </dgm:t>
    </dgm:pt>
    <dgm:pt modelId="{E2D622C3-52B5-0E47-9333-B494F9725FD0}" type="sibTrans" cxnId="{E8937BEA-5D58-1C46-BD1F-BB0EC098B65A}">
      <dgm:prSet/>
      <dgm:spPr/>
      <dgm:t>
        <a:bodyPr/>
        <a:lstStyle/>
        <a:p>
          <a:pPr rtl="0"/>
          <a:endParaRPr lang="en-US"/>
        </a:p>
      </dgm:t>
    </dgm:pt>
    <dgm:pt modelId="{745E6DA0-94DE-7042-849B-B5390B10D8E0}" type="pres">
      <dgm:prSet presAssocID="{35F6F1E2-7AF8-C448-A5D1-6035C632D92A}" presName="linear" presStyleCnt="0">
        <dgm:presLayoutVars>
          <dgm:animLvl val="lvl"/>
          <dgm:resizeHandles val="exact"/>
        </dgm:presLayoutVars>
      </dgm:prSet>
      <dgm:spPr/>
    </dgm:pt>
    <dgm:pt modelId="{4EF6D147-AB65-DC4F-B848-46327EBC6BC4}" type="pres">
      <dgm:prSet presAssocID="{46682027-2133-3E4D-B4CD-8A914D2954C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CB2D850-58CA-2945-9B7D-E3310EB98B8F}" type="pres">
      <dgm:prSet presAssocID="{EC5CF683-9ACE-BD44-BF88-7B8C7725CE48}" presName="spacer" presStyleCnt="0"/>
      <dgm:spPr/>
    </dgm:pt>
    <dgm:pt modelId="{445C7BD8-8D94-2647-8CEF-073D0D72C14E}" type="pres">
      <dgm:prSet presAssocID="{BC19B58C-209E-DC4F-8640-EFCA5CA45B8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C7D7A23-5532-2E43-96B5-99A56917BC38}" type="pres">
      <dgm:prSet presAssocID="{3087A6B9-DDDE-F846-B5C2-0665A4B07F0E}" presName="spacer" presStyleCnt="0"/>
      <dgm:spPr/>
    </dgm:pt>
    <dgm:pt modelId="{B484C20F-5DA8-E540-9C32-C9B648AC5A7C}" type="pres">
      <dgm:prSet presAssocID="{3693A5B3-104F-0848-8A7E-C38413E6078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EA3605E-D3EA-1D4C-ACC3-54DD82561623}" type="pres">
      <dgm:prSet presAssocID="{4084395A-8CC9-B641-B72E-EF496DB91D44}" presName="spacer" presStyleCnt="0"/>
      <dgm:spPr/>
    </dgm:pt>
    <dgm:pt modelId="{33B1CE6F-8A0E-8546-AFDC-848A2A2BA810}" type="pres">
      <dgm:prSet presAssocID="{62EC10A3-504D-724C-A80C-94D93CB088B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31CA8A6-C9F8-E542-82BB-C88BD3535117}" type="pres">
      <dgm:prSet presAssocID="{A0B6C376-0252-EF43-A2B2-FE08D625316B}" presName="spacer" presStyleCnt="0"/>
      <dgm:spPr/>
    </dgm:pt>
    <dgm:pt modelId="{2CDFD983-3085-6149-8473-9FBD3804B187}" type="pres">
      <dgm:prSet presAssocID="{61B6C1A0-71F1-464F-86A3-A5D01680093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162EB55-F1F5-0043-8A5E-CD53481D1DE8}" type="pres">
      <dgm:prSet presAssocID="{CA84C846-0278-F24B-971F-D762B2AF02CF}" presName="spacer" presStyleCnt="0"/>
      <dgm:spPr/>
    </dgm:pt>
    <dgm:pt modelId="{ADB3D4C8-39DA-9C43-9BFE-FA5DE4D0FF7B}" type="pres">
      <dgm:prSet presAssocID="{1A4A900E-2B7B-6E4A-99E8-05B44B624D7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ED1A00A-BAA3-254E-884C-33A8BA054B46}" srcId="{35F6F1E2-7AF8-C448-A5D1-6035C632D92A}" destId="{46682027-2133-3E4D-B4CD-8A914D2954CF}" srcOrd="0" destOrd="0" parTransId="{E3C9EF74-8DA4-3145-AA4B-341DF4516A20}" sibTransId="{EC5CF683-9ACE-BD44-BF88-7B8C7725CE48}"/>
    <dgm:cxn modelId="{4ABA2A12-D841-3A49-8D51-164E558096B5}" srcId="{35F6F1E2-7AF8-C448-A5D1-6035C632D92A}" destId="{BC19B58C-209E-DC4F-8640-EFCA5CA45B81}" srcOrd="1" destOrd="0" parTransId="{B9251749-CDA7-8243-81D4-9AE6D9EDB31F}" sibTransId="{3087A6B9-DDDE-F846-B5C2-0665A4B07F0E}"/>
    <dgm:cxn modelId="{71D51919-8479-E04F-BDF5-8FC015C57AC7}" srcId="{35F6F1E2-7AF8-C448-A5D1-6035C632D92A}" destId="{3693A5B3-104F-0848-8A7E-C38413E60780}" srcOrd="2" destOrd="0" parTransId="{FB4CED66-CD14-5647-8F24-9700A7BCB185}" sibTransId="{4084395A-8CC9-B641-B72E-EF496DB91D44}"/>
    <dgm:cxn modelId="{07F45C1E-432F-334F-8036-BA59394CF9FD}" type="presOf" srcId="{61B6C1A0-71F1-464F-86A3-A5D01680093B}" destId="{2CDFD983-3085-6149-8473-9FBD3804B187}" srcOrd="0" destOrd="0" presId="urn:microsoft.com/office/officeart/2005/8/layout/vList2"/>
    <dgm:cxn modelId="{4814F424-9676-BC43-AFC1-D9E39D060B64}" type="presOf" srcId="{3693A5B3-104F-0848-8A7E-C38413E60780}" destId="{B484C20F-5DA8-E540-9C32-C9B648AC5A7C}" srcOrd="0" destOrd="0" presId="urn:microsoft.com/office/officeart/2005/8/layout/vList2"/>
    <dgm:cxn modelId="{55FAC33E-6A93-AD4A-9BC0-82B6D0498A45}" srcId="{35F6F1E2-7AF8-C448-A5D1-6035C632D92A}" destId="{61B6C1A0-71F1-464F-86A3-A5D01680093B}" srcOrd="4" destOrd="0" parTransId="{1DE07004-0EAD-3545-B1BC-92FBFACCE4BA}" sibTransId="{CA84C846-0278-F24B-971F-D762B2AF02CF}"/>
    <dgm:cxn modelId="{88B5D375-4C84-AB43-A0EB-9A92F18FA734}" type="presOf" srcId="{46682027-2133-3E4D-B4CD-8A914D2954CF}" destId="{4EF6D147-AB65-DC4F-B848-46327EBC6BC4}" srcOrd="0" destOrd="0" presId="urn:microsoft.com/office/officeart/2005/8/layout/vList2"/>
    <dgm:cxn modelId="{DE6EC57A-F4D3-6440-A45A-F1A30708CCC2}" type="presOf" srcId="{1A4A900E-2B7B-6E4A-99E8-05B44B624D78}" destId="{ADB3D4C8-39DA-9C43-9BFE-FA5DE4D0FF7B}" srcOrd="0" destOrd="0" presId="urn:microsoft.com/office/officeart/2005/8/layout/vList2"/>
    <dgm:cxn modelId="{0ACE6084-34FC-0F4E-9873-FCFB98CBE204}" type="presOf" srcId="{35F6F1E2-7AF8-C448-A5D1-6035C632D92A}" destId="{745E6DA0-94DE-7042-849B-B5390B10D8E0}" srcOrd="0" destOrd="0" presId="urn:microsoft.com/office/officeart/2005/8/layout/vList2"/>
    <dgm:cxn modelId="{5E471B88-5A8E-164C-8CC8-AAEED9E5F381}" srcId="{35F6F1E2-7AF8-C448-A5D1-6035C632D92A}" destId="{62EC10A3-504D-724C-A80C-94D93CB088B3}" srcOrd="3" destOrd="0" parTransId="{78A83BD3-B958-C444-B387-6ED1944A0410}" sibTransId="{A0B6C376-0252-EF43-A2B2-FE08D625316B}"/>
    <dgm:cxn modelId="{E8937BEA-5D58-1C46-BD1F-BB0EC098B65A}" srcId="{35F6F1E2-7AF8-C448-A5D1-6035C632D92A}" destId="{1A4A900E-2B7B-6E4A-99E8-05B44B624D78}" srcOrd="5" destOrd="0" parTransId="{F7E17933-E290-984D-99C7-559F9692453B}" sibTransId="{E2D622C3-52B5-0E47-9333-B494F9725FD0}"/>
    <dgm:cxn modelId="{5A4596EE-5061-8C4D-BAB1-6275A2DC7977}" type="presOf" srcId="{62EC10A3-504D-724C-A80C-94D93CB088B3}" destId="{33B1CE6F-8A0E-8546-AFDC-848A2A2BA810}" srcOrd="0" destOrd="0" presId="urn:microsoft.com/office/officeart/2005/8/layout/vList2"/>
    <dgm:cxn modelId="{DB2BB6EF-8A1A-0E4B-AADA-EDC92C7561DC}" type="presOf" srcId="{BC19B58C-209E-DC4F-8640-EFCA5CA45B81}" destId="{445C7BD8-8D94-2647-8CEF-073D0D72C14E}" srcOrd="0" destOrd="0" presId="urn:microsoft.com/office/officeart/2005/8/layout/vList2"/>
    <dgm:cxn modelId="{BE213386-94B8-E94A-840E-2E8590AB2E10}" type="presParOf" srcId="{745E6DA0-94DE-7042-849B-B5390B10D8E0}" destId="{4EF6D147-AB65-DC4F-B848-46327EBC6BC4}" srcOrd="0" destOrd="0" presId="urn:microsoft.com/office/officeart/2005/8/layout/vList2"/>
    <dgm:cxn modelId="{DFA49C00-BCBD-FD45-9A1A-E97747573041}" type="presParOf" srcId="{745E6DA0-94DE-7042-849B-B5390B10D8E0}" destId="{7CB2D850-58CA-2945-9B7D-E3310EB98B8F}" srcOrd="1" destOrd="0" presId="urn:microsoft.com/office/officeart/2005/8/layout/vList2"/>
    <dgm:cxn modelId="{CB3F309B-3777-EC4F-9DCD-58944D230641}" type="presParOf" srcId="{745E6DA0-94DE-7042-849B-B5390B10D8E0}" destId="{445C7BD8-8D94-2647-8CEF-073D0D72C14E}" srcOrd="2" destOrd="0" presId="urn:microsoft.com/office/officeart/2005/8/layout/vList2"/>
    <dgm:cxn modelId="{0A2FC1D3-08E9-A346-82A5-CB860E76DDFB}" type="presParOf" srcId="{745E6DA0-94DE-7042-849B-B5390B10D8E0}" destId="{9C7D7A23-5532-2E43-96B5-99A56917BC38}" srcOrd="3" destOrd="0" presId="urn:microsoft.com/office/officeart/2005/8/layout/vList2"/>
    <dgm:cxn modelId="{4C663296-3F47-794D-B78F-253384F65618}" type="presParOf" srcId="{745E6DA0-94DE-7042-849B-B5390B10D8E0}" destId="{B484C20F-5DA8-E540-9C32-C9B648AC5A7C}" srcOrd="4" destOrd="0" presId="urn:microsoft.com/office/officeart/2005/8/layout/vList2"/>
    <dgm:cxn modelId="{B660787A-3703-9548-BD5A-7F40C6BC8497}" type="presParOf" srcId="{745E6DA0-94DE-7042-849B-B5390B10D8E0}" destId="{BEA3605E-D3EA-1D4C-ACC3-54DD82561623}" srcOrd="5" destOrd="0" presId="urn:microsoft.com/office/officeart/2005/8/layout/vList2"/>
    <dgm:cxn modelId="{63FE34A0-96AA-3342-A42B-86E133BD857E}" type="presParOf" srcId="{745E6DA0-94DE-7042-849B-B5390B10D8E0}" destId="{33B1CE6F-8A0E-8546-AFDC-848A2A2BA810}" srcOrd="6" destOrd="0" presId="urn:microsoft.com/office/officeart/2005/8/layout/vList2"/>
    <dgm:cxn modelId="{79B69EC7-FF51-BF43-9E8F-E8ABCD4CA7FC}" type="presParOf" srcId="{745E6DA0-94DE-7042-849B-B5390B10D8E0}" destId="{131CA8A6-C9F8-E542-82BB-C88BD3535117}" srcOrd="7" destOrd="0" presId="urn:microsoft.com/office/officeart/2005/8/layout/vList2"/>
    <dgm:cxn modelId="{BDCBABC7-33A0-5B48-A793-2737B12C4363}" type="presParOf" srcId="{745E6DA0-94DE-7042-849B-B5390B10D8E0}" destId="{2CDFD983-3085-6149-8473-9FBD3804B187}" srcOrd="8" destOrd="0" presId="urn:microsoft.com/office/officeart/2005/8/layout/vList2"/>
    <dgm:cxn modelId="{9A251B4C-6B6A-0941-A8F5-EB6CF68ADD4D}" type="presParOf" srcId="{745E6DA0-94DE-7042-849B-B5390B10D8E0}" destId="{C162EB55-F1F5-0043-8A5E-CD53481D1DE8}" srcOrd="9" destOrd="0" presId="urn:microsoft.com/office/officeart/2005/8/layout/vList2"/>
    <dgm:cxn modelId="{CAED7BB6-A08F-404F-B207-DBE808DE453D}" type="presParOf" srcId="{745E6DA0-94DE-7042-849B-B5390B10D8E0}" destId="{ADB3D4C8-39DA-9C43-9BFE-FA5DE4D0FF7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21DAE-CD81-F048-A8F2-1ABC8E031E95}" type="doc">
      <dgm:prSet loTypeId="urn:microsoft.com/office/officeart/2005/8/layout/vList5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F41892C-9B17-2D49-A12A-3F847C6F5D80}">
      <dgm:prSet/>
      <dgm:spPr/>
      <dgm:t>
        <a:bodyPr/>
        <a:lstStyle/>
        <a:p>
          <a:pPr rtl="0"/>
          <a:r>
            <a:rPr lang="en-US" dirty="0"/>
            <a:t>Angioedema can be caused by the same pathogenic mechanisms as urticaria</a:t>
          </a:r>
        </a:p>
      </dgm:t>
    </dgm:pt>
    <dgm:pt modelId="{3AB274D1-3CD3-0447-AE0C-F2DB3591A02A}" type="parTrans" cxnId="{D49E295C-7BEC-6843-942B-8758E05EAD58}">
      <dgm:prSet/>
      <dgm:spPr/>
      <dgm:t>
        <a:bodyPr/>
        <a:lstStyle/>
        <a:p>
          <a:endParaRPr lang="en-US"/>
        </a:p>
      </dgm:t>
    </dgm:pt>
    <dgm:pt modelId="{5ECACA26-23E4-F348-B74E-425459F84810}" type="sibTrans" cxnId="{D49E295C-7BEC-6843-942B-8758E05EAD58}">
      <dgm:prSet/>
      <dgm:spPr/>
      <dgm:t>
        <a:bodyPr/>
        <a:lstStyle/>
        <a:p>
          <a:endParaRPr lang="en-US"/>
        </a:p>
      </dgm:t>
    </dgm:pt>
    <dgm:pt modelId="{498EEF48-F351-0C43-8EE0-B7D66DA466F0}">
      <dgm:prSet/>
      <dgm:spPr/>
      <dgm:t>
        <a:bodyPr/>
        <a:lstStyle/>
        <a:p>
          <a:pPr rtl="0"/>
          <a:r>
            <a:rPr lang="en-US" dirty="0"/>
            <a:t>The pathology is in the deep dermis and subcutaneous tissue and swelling is the major manifestation</a:t>
          </a:r>
        </a:p>
      </dgm:t>
    </dgm:pt>
    <dgm:pt modelId="{1B3ADEE0-41CF-264A-93F3-7549700AA3AD}" type="parTrans" cxnId="{A63ADA3A-BA6D-6E41-8032-C9A66286B5C0}">
      <dgm:prSet/>
      <dgm:spPr/>
      <dgm:t>
        <a:bodyPr/>
        <a:lstStyle/>
        <a:p>
          <a:endParaRPr lang="en-US"/>
        </a:p>
      </dgm:t>
    </dgm:pt>
    <dgm:pt modelId="{92DE3CD8-C2F9-F742-B26F-5C432DC02602}" type="sibTrans" cxnId="{A63ADA3A-BA6D-6E41-8032-C9A66286B5C0}">
      <dgm:prSet/>
      <dgm:spPr/>
      <dgm:t>
        <a:bodyPr/>
        <a:lstStyle/>
        <a:p>
          <a:endParaRPr lang="en-US"/>
        </a:p>
      </dgm:t>
    </dgm:pt>
    <dgm:pt modelId="{7D1DA023-0C5A-C04F-8144-005944E2FE35}">
      <dgm:prSet/>
      <dgm:spPr/>
      <dgm:t>
        <a:bodyPr/>
        <a:lstStyle/>
        <a:p>
          <a:pPr rtl="0"/>
          <a:r>
            <a:rPr lang="en-US" dirty="0"/>
            <a:t>Angioedema commonly affects the face or a portion of an extremity</a:t>
          </a:r>
        </a:p>
      </dgm:t>
    </dgm:pt>
    <dgm:pt modelId="{D0EDEA19-7A27-5A4F-85B9-7E68AAA65C51}" type="parTrans" cxnId="{4DBCFD13-2EFE-A744-B065-573559FAA8BC}">
      <dgm:prSet/>
      <dgm:spPr/>
      <dgm:t>
        <a:bodyPr/>
        <a:lstStyle/>
        <a:p>
          <a:endParaRPr lang="en-US"/>
        </a:p>
      </dgm:t>
    </dgm:pt>
    <dgm:pt modelId="{4879B88F-B505-6C4D-B5AA-FADF43CC1316}" type="sibTrans" cxnId="{4DBCFD13-2EFE-A744-B065-573559FAA8BC}">
      <dgm:prSet/>
      <dgm:spPr/>
      <dgm:t>
        <a:bodyPr/>
        <a:lstStyle/>
        <a:p>
          <a:pPr rtl="0"/>
          <a:endParaRPr lang="en-US"/>
        </a:p>
      </dgm:t>
    </dgm:pt>
    <dgm:pt modelId="{ECE67F87-A466-164E-B318-43E261367FB6}" type="pres">
      <dgm:prSet presAssocID="{22521DAE-CD81-F048-A8F2-1ABC8E031E95}" presName="Name0" presStyleCnt="0">
        <dgm:presLayoutVars>
          <dgm:dir/>
          <dgm:animLvl val="lvl"/>
          <dgm:resizeHandles val="exact"/>
        </dgm:presLayoutVars>
      </dgm:prSet>
      <dgm:spPr/>
    </dgm:pt>
    <dgm:pt modelId="{02742D92-2AF4-E549-BD20-B49FF6222979}" type="pres">
      <dgm:prSet presAssocID="{3F41892C-9B17-2D49-A12A-3F847C6F5D80}" presName="linNode" presStyleCnt="0"/>
      <dgm:spPr/>
    </dgm:pt>
    <dgm:pt modelId="{8FDFF502-23F0-B341-B38E-73A1525244FF}" type="pres">
      <dgm:prSet presAssocID="{3F41892C-9B17-2D49-A12A-3F847C6F5D80}" presName="parentText" presStyleLbl="node1" presStyleIdx="0" presStyleCnt="3" custScaleX="214976">
        <dgm:presLayoutVars>
          <dgm:chMax val="1"/>
          <dgm:bulletEnabled val="1"/>
        </dgm:presLayoutVars>
      </dgm:prSet>
      <dgm:spPr/>
    </dgm:pt>
    <dgm:pt modelId="{C0C036EC-798B-CA42-9C28-6477592AD1CF}" type="pres">
      <dgm:prSet presAssocID="{5ECACA26-23E4-F348-B74E-425459F84810}" presName="sp" presStyleCnt="0"/>
      <dgm:spPr/>
    </dgm:pt>
    <dgm:pt modelId="{56501F02-7FED-3349-8F8D-EB6217614B1F}" type="pres">
      <dgm:prSet presAssocID="{498EEF48-F351-0C43-8EE0-B7D66DA466F0}" presName="linNode" presStyleCnt="0"/>
      <dgm:spPr/>
    </dgm:pt>
    <dgm:pt modelId="{6459E6C5-780A-9F48-BE32-36F3E87D1A64}" type="pres">
      <dgm:prSet presAssocID="{498EEF48-F351-0C43-8EE0-B7D66DA466F0}" presName="parentText" presStyleLbl="node1" presStyleIdx="1" presStyleCnt="3" custScaleX="242995">
        <dgm:presLayoutVars>
          <dgm:chMax val="1"/>
          <dgm:bulletEnabled val="1"/>
        </dgm:presLayoutVars>
      </dgm:prSet>
      <dgm:spPr/>
    </dgm:pt>
    <dgm:pt modelId="{0AF99FA9-8EA7-B943-A2DA-D839268A109F}" type="pres">
      <dgm:prSet presAssocID="{92DE3CD8-C2F9-F742-B26F-5C432DC02602}" presName="sp" presStyleCnt="0"/>
      <dgm:spPr/>
    </dgm:pt>
    <dgm:pt modelId="{30E63229-8300-874C-B2AB-C03DB6DF9DE1}" type="pres">
      <dgm:prSet presAssocID="{7D1DA023-0C5A-C04F-8144-005944E2FE35}" presName="linNode" presStyleCnt="0"/>
      <dgm:spPr/>
    </dgm:pt>
    <dgm:pt modelId="{7AE80797-253F-6043-9D8F-EAF5AFB6BC93}" type="pres">
      <dgm:prSet presAssocID="{7D1DA023-0C5A-C04F-8144-005944E2FE35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4DBCFD13-2EFE-A744-B065-573559FAA8BC}" srcId="{22521DAE-CD81-F048-A8F2-1ABC8E031E95}" destId="{7D1DA023-0C5A-C04F-8144-005944E2FE35}" srcOrd="2" destOrd="0" parTransId="{D0EDEA19-7A27-5A4F-85B9-7E68AAA65C51}" sibTransId="{4879B88F-B505-6C4D-B5AA-FADF43CC1316}"/>
    <dgm:cxn modelId="{2315282C-64C9-C545-91D8-57C30A0CFBA8}" type="presOf" srcId="{7D1DA023-0C5A-C04F-8144-005944E2FE35}" destId="{7AE80797-253F-6043-9D8F-EAF5AFB6BC93}" srcOrd="0" destOrd="0" presId="urn:microsoft.com/office/officeart/2005/8/layout/vList5"/>
    <dgm:cxn modelId="{A63ADA3A-BA6D-6E41-8032-C9A66286B5C0}" srcId="{22521DAE-CD81-F048-A8F2-1ABC8E031E95}" destId="{498EEF48-F351-0C43-8EE0-B7D66DA466F0}" srcOrd="1" destOrd="0" parTransId="{1B3ADEE0-41CF-264A-93F3-7549700AA3AD}" sibTransId="{92DE3CD8-C2F9-F742-B26F-5C432DC02602}"/>
    <dgm:cxn modelId="{D49E295C-7BEC-6843-942B-8758E05EAD58}" srcId="{22521DAE-CD81-F048-A8F2-1ABC8E031E95}" destId="{3F41892C-9B17-2D49-A12A-3F847C6F5D80}" srcOrd="0" destOrd="0" parTransId="{3AB274D1-3CD3-0447-AE0C-F2DB3591A02A}" sibTransId="{5ECACA26-23E4-F348-B74E-425459F84810}"/>
    <dgm:cxn modelId="{BC000487-6AF6-A24D-8507-F7BE89B42032}" type="presOf" srcId="{3F41892C-9B17-2D49-A12A-3F847C6F5D80}" destId="{8FDFF502-23F0-B341-B38E-73A1525244FF}" srcOrd="0" destOrd="0" presId="urn:microsoft.com/office/officeart/2005/8/layout/vList5"/>
    <dgm:cxn modelId="{018E90B0-FCFB-3D4E-A22B-32ACEDEC8D88}" type="presOf" srcId="{498EEF48-F351-0C43-8EE0-B7D66DA466F0}" destId="{6459E6C5-780A-9F48-BE32-36F3E87D1A64}" srcOrd="0" destOrd="0" presId="urn:microsoft.com/office/officeart/2005/8/layout/vList5"/>
    <dgm:cxn modelId="{F74161D8-CCC0-0D47-9EAF-1736693F129C}" type="presOf" srcId="{22521DAE-CD81-F048-A8F2-1ABC8E031E95}" destId="{ECE67F87-A466-164E-B318-43E261367FB6}" srcOrd="0" destOrd="0" presId="urn:microsoft.com/office/officeart/2005/8/layout/vList5"/>
    <dgm:cxn modelId="{9457D9E0-2FC8-E546-8944-9DA1C156A957}" type="presParOf" srcId="{ECE67F87-A466-164E-B318-43E261367FB6}" destId="{02742D92-2AF4-E549-BD20-B49FF6222979}" srcOrd="0" destOrd="0" presId="urn:microsoft.com/office/officeart/2005/8/layout/vList5"/>
    <dgm:cxn modelId="{136D14F8-F059-9A40-8A1E-F6292F35C06B}" type="presParOf" srcId="{02742D92-2AF4-E549-BD20-B49FF6222979}" destId="{8FDFF502-23F0-B341-B38E-73A1525244FF}" srcOrd="0" destOrd="0" presId="urn:microsoft.com/office/officeart/2005/8/layout/vList5"/>
    <dgm:cxn modelId="{6651DE88-1D11-784F-A324-192A4AC890F8}" type="presParOf" srcId="{ECE67F87-A466-164E-B318-43E261367FB6}" destId="{C0C036EC-798B-CA42-9C28-6477592AD1CF}" srcOrd="1" destOrd="0" presId="urn:microsoft.com/office/officeart/2005/8/layout/vList5"/>
    <dgm:cxn modelId="{985B6B8C-5F58-BD45-B7D5-3A919BD67F35}" type="presParOf" srcId="{ECE67F87-A466-164E-B318-43E261367FB6}" destId="{56501F02-7FED-3349-8F8D-EB6217614B1F}" srcOrd="2" destOrd="0" presId="urn:microsoft.com/office/officeart/2005/8/layout/vList5"/>
    <dgm:cxn modelId="{6D875DE5-0A1F-ED41-92B8-63AB7D0545DA}" type="presParOf" srcId="{56501F02-7FED-3349-8F8D-EB6217614B1F}" destId="{6459E6C5-780A-9F48-BE32-36F3E87D1A64}" srcOrd="0" destOrd="0" presId="urn:microsoft.com/office/officeart/2005/8/layout/vList5"/>
    <dgm:cxn modelId="{13543074-D732-0E41-8F6F-BB5A009DD37B}" type="presParOf" srcId="{ECE67F87-A466-164E-B318-43E261367FB6}" destId="{0AF99FA9-8EA7-B943-A2DA-D839268A109F}" srcOrd="3" destOrd="0" presId="urn:microsoft.com/office/officeart/2005/8/layout/vList5"/>
    <dgm:cxn modelId="{B140BAA7-5506-3F46-92F3-BAC11640DC8E}" type="presParOf" srcId="{ECE67F87-A466-164E-B318-43E261367FB6}" destId="{30E63229-8300-874C-B2AB-C03DB6DF9DE1}" srcOrd="4" destOrd="0" presId="urn:microsoft.com/office/officeart/2005/8/layout/vList5"/>
    <dgm:cxn modelId="{FBFFBC93-B745-4A49-B59A-0D75249198EC}" type="presParOf" srcId="{30E63229-8300-874C-B2AB-C03DB6DF9DE1}" destId="{7AE80797-253F-6043-9D8F-EAF5AFB6BC9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87924-9AD4-8B41-BFE4-2F75BB68B3F4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BB8EF3-F05A-4E40-889E-917CF0EA6420}">
      <dgm:prSet/>
      <dgm:spPr/>
      <dgm:t>
        <a:bodyPr/>
        <a:lstStyle/>
        <a:p>
          <a:pPr rtl="0"/>
          <a:r>
            <a:rPr lang="en-US" dirty="0"/>
            <a:t>Involvement of the lips, cheeks, and periorbital areas is common, but angioedema also may affect the tongue, pharynx, larynx and bowels.</a:t>
          </a:r>
        </a:p>
      </dgm:t>
    </dgm:pt>
    <dgm:pt modelId="{20E7DF69-799F-5244-AB1D-11E6B749EB5D}" type="parTrans" cxnId="{EC55C3B6-B87D-5F4E-91A5-21DB50E9EDEA}">
      <dgm:prSet/>
      <dgm:spPr/>
      <dgm:t>
        <a:bodyPr/>
        <a:lstStyle/>
        <a:p>
          <a:endParaRPr lang="en-US"/>
        </a:p>
      </dgm:t>
    </dgm:pt>
    <dgm:pt modelId="{807D5ED9-6654-D24D-95DC-5610AFA75313}" type="sibTrans" cxnId="{EC55C3B6-B87D-5F4E-91A5-21DB50E9EDEA}">
      <dgm:prSet/>
      <dgm:spPr/>
      <dgm:t>
        <a:bodyPr/>
        <a:lstStyle/>
        <a:p>
          <a:endParaRPr lang="en-US"/>
        </a:p>
      </dgm:t>
    </dgm:pt>
    <dgm:pt modelId="{1C88D902-B8D7-B54D-830E-1AFAF1266BF8}">
      <dgm:prSet/>
      <dgm:spPr/>
      <dgm:t>
        <a:bodyPr/>
        <a:lstStyle/>
        <a:p>
          <a:pPr rtl="0"/>
          <a:r>
            <a:rPr lang="en-US"/>
            <a:t>May be painful or burning, but not pruritic</a:t>
          </a:r>
        </a:p>
      </dgm:t>
    </dgm:pt>
    <dgm:pt modelId="{31BFA740-A7A3-DF46-82E0-984F52E26906}" type="parTrans" cxnId="{5BB8B3FD-4284-F24A-80C2-4B1079022B6E}">
      <dgm:prSet/>
      <dgm:spPr/>
      <dgm:t>
        <a:bodyPr/>
        <a:lstStyle/>
        <a:p>
          <a:endParaRPr lang="en-US"/>
        </a:p>
      </dgm:t>
    </dgm:pt>
    <dgm:pt modelId="{A3AC7005-4F82-3C40-BE2D-B2985BDEB9B3}" type="sibTrans" cxnId="{5BB8B3FD-4284-F24A-80C2-4B1079022B6E}">
      <dgm:prSet/>
      <dgm:spPr/>
      <dgm:t>
        <a:bodyPr/>
        <a:lstStyle/>
        <a:p>
          <a:endParaRPr lang="en-US"/>
        </a:p>
      </dgm:t>
    </dgm:pt>
    <dgm:pt modelId="{31F5E4F4-47F3-0B4D-B0FD-4E204F620B89}">
      <dgm:prSet/>
      <dgm:spPr/>
      <dgm:t>
        <a:bodyPr/>
        <a:lstStyle/>
        <a:p>
          <a:pPr rtl="0"/>
          <a:r>
            <a:rPr lang="en-US"/>
            <a:t>May last several days</a:t>
          </a:r>
        </a:p>
      </dgm:t>
    </dgm:pt>
    <dgm:pt modelId="{08C8E403-026C-7341-B055-1F1E4648EE71}" type="parTrans" cxnId="{AB346DC9-1988-9D4A-A62F-1B5D4FFDF60A}">
      <dgm:prSet/>
      <dgm:spPr/>
      <dgm:t>
        <a:bodyPr/>
        <a:lstStyle/>
        <a:p>
          <a:endParaRPr lang="en-US"/>
        </a:p>
      </dgm:t>
    </dgm:pt>
    <dgm:pt modelId="{18A7B83F-90DE-F044-9408-2341E6A56EFF}" type="sibTrans" cxnId="{AB346DC9-1988-9D4A-A62F-1B5D4FFDF60A}">
      <dgm:prSet/>
      <dgm:spPr/>
      <dgm:t>
        <a:bodyPr/>
        <a:lstStyle/>
        <a:p>
          <a:pPr rtl="0"/>
          <a:endParaRPr lang="en-US"/>
        </a:p>
      </dgm:t>
    </dgm:pt>
    <dgm:pt modelId="{F9285DC1-2C58-4644-8B61-097AE1CB0597}" type="pres">
      <dgm:prSet presAssocID="{D5087924-9AD4-8B41-BFE4-2F75BB68B3F4}" presName="linear" presStyleCnt="0">
        <dgm:presLayoutVars>
          <dgm:animLvl val="lvl"/>
          <dgm:resizeHandles val="exact"/>
        </dgm:presLayoutVars>
      </dgm:prSet>
      <dgm:spPr/>
    </dgm:pt>
    <dgm:pt modelId="{6F06B327-742B-DE4D-A064-92287A0298EE}" type="pres">
      <dgm:prSet presAssocID="{24BB8EF3-F05A-4E40-889E-917CF0EA64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9B6903-4ABE-B14D-B9C0-454C4E8A76BB}" type="pres">
      <dgm:prSet presAssocID="{807D5ED9-6654-D24D-95DC-5610AFA75313}" presName="spacer" presStyleCnt="0"/>
      <dgm:spPr/>
    </dgm:pt>
    <dgm:pt modelId="{EDF1842F-E6C6-9542-83F0-43AB8848280A}" type="pres">
      <dgm:prSet presAssocID="{1C88D902-B8D7-B54D-830E-1AFAF1266B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C37510-D741-6045-B27D-674AC4A9446F}" type="pres">
      <dgm:prSet presAssocID="{A3AC7005-4F82-3C40-BE2D-B2985BDEB9B3}" presName="spacer" presStyleCnt="0"/>
      <dgm:spPr/>
    </dgm:pt>
    <dgm:pt modelId="{1F343ADC-7FC8-9B4F-963C-C45EF1568027}" type="pres">
      <dgm:prSet presAssocID="{31F5E4F4-47F3-0B4D-B0FD-4E204F620B8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071488-5BD4-EB41-9696-0E6587C88847}" type="presOf" srcId="{1C88D902-B8D7-B54D-830E-1AFAF1266BF8}" destId="{EDF1842F-E6C6-9542-83F0-43AB8848280A}" srcOrd="0" destOrd="0" presId="urn:microsoft.com/office/officeart/2005/8/layout/vList2"/>
    <dgm:cxn modelId="{EC55C3B6-B87D-5F4E-91A5-21DB50E9EDEA}" srcId="{D5087924-9AD4-8B41-BFE4-2F75BB68B3F4}" destId="{24BB8EF3-F05A-4E40-889E-917CF0EA6420}" srcOrd="0" destOrd="0" parTransId="{20E7DF69-799F-5244-AB1D-11E6B749EB5D}" sibTransId="{807D5ED9-6654-D24D-95DC-5610AFA75313}"/>
    <dgm:cxn modelId="{D0043BB9-DF26-B44A-A746-F59E263D4D3A}" type="presOf" srcId="{31F5E4F4-47F3-0B4D-B0FD-4E204F620B89}" destId="{1F343ADC-7FC8-9B4F-963C-C45EF1568027}" srcOrd="0" destOrd="0" presId="urn:microsoft.com/office/officeart/2005/8/layout/vList2"/>
    <dgm:cxn modelId="{AB346DC9-1988-9D4A-A62F-1B5D4FFDF60A}" srcId="{D5087924-9AD4-8B41-BFE4-2F75BB68B3F4}" destId="{31F5E4F4-47F3-0B4D-B0FD-4E204F620B89}" srcOrd="2" destOrd="0" parTransId="{08C8E403-026C-7341-B055-1F1E4648EE71}" sibTransId="{18A7B83F-90DE-F044-9408-2341E6A56EFF}"/>
    <dgm:cxn modelId="{7631F4CD-2695-AF40-9AF6-4CB4B6CB5BA2}" type="presOf" srcId="{24BB8EF3-F05A-4E40-889E-917CF0EA6420}" destId="{6F06B327-742B-DE4D-A064-92287A0298EE}" srcOrd="0" destOrd="0" presId="urn:microsoft.com/office/officeart/2005/8/layout/vList2"/>
    <dgm:cxn modelId="{10FD64E7-8D31-1A44-BE6B-40704C048DAC}" type="presOf" srcId="{D5087924-9AD4-8B41-BFE4-2F75BB68B3F4}" destId="{F9285DC1-2C58-4644-8B61-097AE1CB0597}" srcOrd="0" destOrd="0" presId="urn:microsoft.com/office/officeart/2005/8/layout/vList2"/>
    <dgm:cxn modelId="{5BB8B3FD-4284-F24A-80C2-4B1079022B6E}" srcId="{D5087924-9AD4-8B41-BFE4-2F75BB68B3F4}" destId="{1C88D902-B8D7-B54D-830E-1AFAF1266BF8}" srcOrd="1" destOrd="0" parTransId="{31BFA740-A7A3-DF46-82E0-984F52E26906}" sibTransId="{A3AC7005-4F82-3C40-BE2D-B2985BDEB9B3}"/>
    <dgm:cxn modelId="{F2320390-D2D7-4548-AE0F-B593CAEC331C}" type="presParOf" srcId="{F9285DC1-2C58-4644-8B61-097AE1CB0597}" destId="{6F06B327-742B-DE4D-A064-92287A0298EE}" srcOrd="0" destOrd="0" presId="urn:microsoft.com/office/officeart/2005/8/layout/vList2"/>
    <dgm:cxn modelId="{E21E5125-AD37-E546-8817-FC853775DF96}" type="presParOf" srcId="{F9285DC1-2C58-4644-8B61-097AE1CB0597}" destId="{689B6903-4ABE-B14D-B9C0-454C4E8A76BB}" srcOrd="1" destOrd="0" presId="urn:microsoft.com/office/officeart/2005/8/layout/vList2"/>
    <dgm:cxn modelId="{77EE4145-1291-A843-910A-CAAB0EEA772A}" type="presParOf" srcId="{F9285DC1-2C58-4644-8B61-097AE1CB0597}" destId="{EDF1842F-E6C6-9542-83F0-43AB8848280A}" srcOrd="2" destOrd="0" presId="urn:microsoft.com/office/officeart/2005/8/layout/vList2"/>
    <dgm:cxn modelId="{F643A788-033D-194B-B1ED-D982172A92EE}" type="presParOf" srcId="{F9285DC1-2C58-4644-8B61-097AE1CB0597}" destId="{C1C37510-D741-6045-B27D-674AC4A9446F}" srcOrd="3" destOrd="0" presId="urn:microsoft.com/office/officeart/2005/8/layout/vList2"/>
    <dgm:cxn modelId="{A4815CF9-24CC-2545-9D47-EC27A0B29EE6}" type="presParOf" srcId="{F9285DC1-2C58-4644-8B61-097AE1CB0597}" destId="{1F343ADC-7FC8-9B4F-963C-C45EF15680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E99B85-1201-9746-9D27-984C375DFF1D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D1AE14-0EA6-AD44-9DF1-D337EC461661}">
      <dgm:prSet/>
      <dgm:spPr/>
      <dgm:t>
        <a:bodyPr/>
        <a:lstStyle/>
        <a:p>
          <a:pPr rtl="0"/>
          <a:r>
            <a:rPr lang="en-US" dirty="0"/>
            <a:t>Lesions typically appear over the course of minutes, enlarge, and then disappear within hours</a:t>
          </a:r>
        </a:p>
      </dgm:t>
    </dgm:pt>
    <dgm:pt modelId="{CE9953A4-F52B-9142-9A5A-DDA7F66B52CA}" type="parTrans" cxnId="{B19FB2F6-1E75-5A4F-8B02-4F89ED510A64}">
      <dgm:prSet/>
      <dgm:spPr/>
      <dgm:t>
        <a:bodyPr/>
        <a:lstStyle/>
        <a:p>
          <a:endParaRPr lang="en-US"/>
        </a:p>
      </dgm:t>
    </dgm:pt>
    <dgm:pt modelId="{735408E4-997C-2749-A288-BAFED2062A92}" type="sibTrans" cxnId="{B19FB2F6-1E75-5A4F-8B02-4F89ED510A64}">
      <dgm:prSet/>
      <dgm:spPr/>
      <dgm:t>
        <a:bodyPr/>
        <a:lstStyle/>
        <a:p>
          <a:endParaRPr lang="en-US"/>
        </a:p>
      </dgm:t>
    </dgm:pt>
    <dgm:pt modelId="{BCF8D592-4088-7941-84F8-C9B00D60AEFF}">
      <dgm:prSet/>
      <dgm:spPr/>
      <dgm:t>
        <a:bodyPr/>
        <a:lstStyle/>
        <a:p>
          <a:pPr rtl="0"/>
          <a:r>
            <a:rPr lang="en-US" dirty="0"/>
            <a:t>Individual wheals rarely last &gt;12hrs</a:t>
          </a:r>
        </a:p>
      </dgm:t>
    </dgm:pt>
    <dgm:pt modelId="{18275A84-08DE-2044-B402-1F4505424DA1}" type="parTrans" cxnId="{148C8A67-78E1-184C-8C3B-129723525982}">
      <dgm:prSet/>
      <dgm:spPr/>
      <dgm:t>
        <a:bodyPr/>
        <a:lstStyle/>
        <a:p>
          <a:endParaRPr lang="en-US"/>
        </a:p>
      </dgm:t>
    </dgm:pt>
    <dgm:pt modelId="{417B995A-A17E-1343-8F2A-82B6F37842C4}" type="sibTrans" cxnId="{148C8A67-78E1-184C-8C3B-129723525982}">
      <dgm:prSet/>
      <dgm:spPr/>
      <dgm:t>
        <a:bodyPr/>
        <a:lstStyle/>
        <a:p>
          <a:endParaRPr lang="en-US"/>
        </a:p>
      </dgm:t>
    </dgm:pt>
    <dgm:pt modelId="{11F7A67E-D1B4-6E40-994D-7A24F4911A18}">
      <dgm:prSet/>
      <dgm:spPr/>
      <dgm:t>
        <a:bodyPr/>
        <a:lstStyle/>
        <a:p>
          <a:pPr rtl="0"/>
          <a:r>
            <a:rPr lang="en-US" dirty="0"/>
            <a:t>Surrounding erythema will blanch with pressure</a:t>
          </a:r>
        </a:p>
      </dgm:t>
    </dgm:pt>
    <dgm:pt modelId="{4969AA8A-62CD-F34B-9E7D-8C7161A5CA36}" type="parTrans" cxnId="{8C090FD3-F6BE-E744-8B69-E38D59B27F09}">
      <dgm:prSet/>
      <dgm:spPr/>
      <dgm:t>
        <a:bodyPr/>
        <a:lstStyle/>
        <a:p>
          <a:endParaRPr lang="en-US"/>
        </a:p>
      </dgm:t>
    </dgm:pt>
    <dgm:pt modelId="{0F1DBB45-C64B-3B4B-B87A-8C2C08520486}" type="sibTrans" cxnId="{8C090FD3-F6BE-E744-8B69-E38D59B27F09}">
      <dgm:prSet/>
      <dgm:spPr/>
      <dgm:t>
        <a:bodyPr/>
        <a:lstStyle/>
        <a:p>
          <a:pPr rtl="0"/>
          <a:endParaRPr lang="en-US"/>
        </a:p>
      </dgm:t>
    </dgm:pt>
    <dgm:pt modelId="{36569429-EB5E-8843-9CB9-ED58CDA643E2}" type="pres">
      <dgm:prSet presAssocID="{E6E99B85-1201-9746-9D27-984C375DFF1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EB461C3-3774-A447-8DD3-3D55A3DD6BE7}" type="pres">
      <dgm:prSet presAssocID="{5BD1AE14-0EA6-AD44-9DF1-D337EC461661}" presName="horFlow" presStyleCnt="0"/>
      <dgm:spPr/>
    </dgm:pt>
    <dgm:pt modelId="{F5D42D13-F5CF-CF43-A1E6-C17F9D69B387}" type="pres">
      <dgm:prSet presAssocID="{5BD1AE14-0EA6-AD44-9DF1-D337EC461661}" presName="bigChev" presStyleLbl="node1" presStyleIdx="0" presStyleCnt="3" custScaleX="217726"/>
      <dgm:spPr/>
    </dgm:pt>
    <dgm:pt modelId="{1F5A4FB5-CBFC-8748-8DC3-E4131D957C70}" type="pres">
      <dgm:prSet presAssocID="{5BD1AE14-0EA6-AD44-9DF1-D337EC461661}" presName="vSp" presStyleCnt="0"/>
      <dgm:spPr/>
    </dgm:pt>
    <dgm:pt modelId="{C1D032D1-CA99-BD4C-88F1-292E1F5EF815}" type="pres">
      <dgm:prSet presAssocID="{BCF8D592-4088-7941-84F8-C9B00D60AEFF}" presName="horFlow" presStyleCnt="0"/>
      <dgm:spPr/>
    </dgm:pt>
    <dgm:pt modelId="{ED9EC997-7385-9943-8786-110332E626C1}" type="pres">
      <dgm:prSet presAssocID="{BCF8D592-4088-7941-84F8-C9B00D60AEFF}" presName="bigChev" presStyleLbl="node1" presStyleIdx="1" presStyleCnt="3" custScaleX="258260"/>
      <dgm:spPr/>
    </dgm:pt>
    <dgm:pt modelId="{9E748E1B-3094-7441-A057-1DAF27A78E7A}" type="pres">
      <dgm:prSet presAssocID="{BCF8D592-4088-7941-84F8-C9B00D60AEFF}" presName="vSp" presStyleCnt="0"/>
      <dgm:spPr/>
    </dgm:pt>
    <dgm:pt modelId="{D3C5DC90-69CE-3C46-A2A9-F8730C19FA86}" type="pres">
      <dgm:prSet presAssocID="{11F7A67E-D1B4-6E40-994D-7A24F4911A18}" presName="horFlow" presStyleCnt="0"/>
      <dgm:spPr/>
    </dgm:pt>
    <dgm:pt modelId="{6D2DB4F9-E786-AB42-89C6-8D7046C3CFEB}" type="pres">
      <dgm:prSet presAssocID="{11F7A67E-D1B4-6E40-994D-7A24F4911A18}" presName="bigChev" presStyleLbl="node1" presStyleIdx="2" presStyleCnt="3" custScaleX="246388"/>
      <dgm:spPr/>
    </dgm:pt>
  </dgm:ptLst>
  <dgm:cxnLst>
    <dgm:cxn modelId="{51645A21-2D07-3A46-BA95-8A8649AAD4B4}" type="presOf" srcId="{11F7A67E-D1B4-6E40-994D-7A24F4911A18}" destId="{6D2DB4F9-E786-AB42-89C6-8D7046C3CFEB}" srcOrd="0" destOrd="0" presId="urn:microsoft.com/office/officeart/2005/8/layout/lProcess3"/>
    <dgm:cxn modelId="{3D6F5128-5C94-204A-AD1B-1D66B7BA3CD1}" type="presOf" srcId="{BCF8D592-4088-7941-84F8-C9B00D60AEFF}" destId="{ED9EC997-7385-9943-8786-110332E626C1}" srcOrd="0" destOrd="0" presId="urn:microsoft.com/office/officeart/2005/8/layout/lProcess3"/>
    <dgm:cxn modelId="{148C8A67-78E1-184C-8C3B-129723525982}" srcId="{E6E99B85-1201-9746-9D27-984C375DFF1D}" destId="{BCF8D592-4088-7941-84F8-C9B00D60AEFF}" srcOrd="1" destOrd="0" parTransId="{18275A84-08DE-2044-B402-1F4505424DA1}" sibTransId="{417B995A-A17E-1343-8F2A-82B6F37842C4}"/>
    <dgm:cxn modelId="{71DF8AAD-70A1-734B-9B08-9D19BCFEB22E}" type="presOf" srcId="{E6E99B85-1201-9746-9D27-984C375DFF1D}" destId="{36569429-EB5E-8843-9CB9-ED58CDA643E2}" srcOrd="0" destOrd="0" presId="urn:microsoft.com/office/officeart/2005/8/layout/lProcess3"/>
    <dgm:cxn modelId="{305BD2C6-C592-CD49-AA6C-8E53E3D4E651}" type="presOf" srcId="{5BD1AE14-0EA6-AD44-9DF1-D337EC461661}" destId="{F5D42D13-F5CF-CF43-A1E6-C17F9D69B387}" srcOrd="0" destOrd="0" presId="urn:microsoft.com/office/officeart/2005/8/layout/lProcess3"/>
    <dgm:cxn modelId="{8C090FD3-F6BE-E744-8B69-E38D59B27F09}" srcId="{E6E99B85-1201-9746-9D27-984C375DFF1D}" destId="{11F7A67E-D1B4-6E40-994D-7A24F4911A18}" srcOrd="2" destOrd="0" parTransId="{4969AA8A-62CD-F34B-9E7D-8C7161A5CA36}" sibTransId="{0F1DBB45-C64B-3B4B-B87A-8C2C08520486}"/>
    <dgm:cxn modelId="{B19FB2F6-1E75-5A4F-8B02-4F89ED510A64}" srcId="{E6E99B85-1201-9746-9D27-984C375DFF1D}" destId="{5BD1AE14-0EA6-AD44-9DF1-D337EC461661}" srcOrd="0" destOrd="0" parTransId="{CE9953A4-F52B-9142-9A5A-DDA7F66B52CA}" sibTransId="{735408E4-997C-2749-A288-BAFED2062A92}"/>
    <dgm:cxn modelId="{92955D4F-DB73-2D4D-854C-06A435CEC9C2}" type="presParOf" srcId="{36569429-EB5E-8843-9CB9-ED58CDA643E2}" destId="{7EB461C3-3774-A447-8DD3-3D55A3DD6BE7}" srcOrd="0" destOrd="0" presId="urn:microsoft.com/office/officeart/2005/8/layout/lProcess3"/>
    <dgm:cxn modelId="{9DD703A1-66F0-F04F-90B7-B942478BCD84}" type="presParOf" srcId="{7EB461C3-3774-A447-8DD3-3D55A3DD6BE7}" destId="{F5D42D13-F5CF-CF43-A1E6-C17F9D69B387}" srcOrd="0" destOrd="0" presId="urn:microsoft.com/office/officeart/2005/8/layout/lProcess3"/>
    <dgm:cxn modelId="{3785A7BC-121A-B641-B7D4-92BBD13C670F}" type="presParOf" srcId="{36569429-EB5E-8843-9CB9-ED58CDA643E2}" destId="{1F5A4FB5-CBFC-8748-8DC3-E4131D957C70}" srcOrd="1" destOrd="0" presId="urn:microsoft.com/office/officeart/2005/8/layout/lProcess3"/>
    <dgm:cxn modelId="{3E30DB41-41B9-F943-97B0-E0636942F5E9}" type="presParOf" srcId="{36569429-EB5E-8843-9CB9-ED58CDA643E2}" destId="{C1D032D1-CA99-BD4C-88F1-292E1F5EF815}" srcOrd="2" destOrd="0" presId="urn:microsoft.com/office/officeart/2005/8/layout/lProcess3"/>
    <dgm:cxn modelId="{EC1F8C66-8DCC-F347-9409-F8B25518742D}" type="presParOf" srcId="{C1D032D1-CA99-BD4C-88F1-292E1F5EF815}" destId="{ED9EC997-7385-9943-8786-110332E626C1}" srcOrd="0" destOrd="0" presId="urn:microsoft.com/office/officeart/2005/8/layout/lProcess3"/>
    <dgm:cxn modelId="{E3A880DC-3F28-BD4C-9DE7-6B4037A58757}" type="presParOf" srcId="{36569429-EB5E-8843-9CB9-ED58CDA643E2}" destId="{9E748E1B-3094-7441-A057-1DAF27A78E7A}" srcOrd="3" destOrd="0" presId="urn:microsoft.com/office/officeart/2005/8/layout/lProcess3"/>
    <dgm:cxn modelId="{8FE70940-9EF6-2149-9C25-94E7FBEC07C9}" type="presParOf" srcId="{36569429-EB5E-8843-9CB9-ED58CDA643E2}" destId="{D3C5DC90-69CE-3C46-A2A9-F8730C19FA86}" srcOrd="4" destOrd="0" presId="urn:microsoft.com/office/officeart/2005/8/layout/lProcess3"/>
    <dgm:cxn modelId="{A3A578A2-F3C6-AD49-B3B9-8F17F508F07C}" type="presParOf" srcId="{D3C5DC90-69CE-3C46-A2A9-F8730C19FA86}" destId="{6D2DB4F9-E786-AB42-89C6-8D7046C3CFE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0E85D2-FDAF-E04E-80CC-6A85B2E564D7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83F594-4F23-2E4F-8D12-60FE20ACE869}">
      <dgm:prSet phldrT="[Text]"/>
      <dgm:spPr/>
      <dgm:t>
        <a:bodyPr/>
        <a:lstStyle/>
        <a:p>
          <a:r>
            <a:rPr lang="en-US" dirty="0">
              <a:latin typeface="Arial" charset="0"/>
              <a:ea typeface="ＭＳ Ｐゴシック" pitchFamily="34" charset="-128"/>
            </a:rPr>
            <a:t>Clinical Classification of Urticaria</a:t>
          </a:r>
          <a:endParaRPr lang="en-US" dirty="0"/>
        </a:p>
      </dgm:t>
    </dgm:pt>
    <dgm:pt modelId="{775AC386-C561-B74D-9C75-BD7AF880FFBD}" type="parTrans" cxnId="{09FFB7C3-5097-7C4E-8483-5CBE231B2517}">
      <dgm:prSet/>
      <dgm:spPr/>
      <dgm:t>
        <a:bodyPr/>
        <a:lstStyle/>
        <a:p>
          <a:endParaRPr lang="en-US"/>
        </a:p>
      </dgm:t>
    </dgm:pt>
    <dgm:pt modelId="{697EF441-A44B-EF45-998C-7993B8278717}" type="sibTrans" cxnId="{09FFB7C3-5097-7C4E-8483-5CBE231B2517}">
      <dgm:prSet/>
      <dgm:spPr/>
      <dgm:t>
        <a:bodyPr/>
        <a:lstStyle/>
        <a:p>
          <a:endParaRPr lang="en-US"/>
        </a:p>
      </dgm:t>
    </dgm:pt>
    <dgm:pt modelId="{02A661EA-92AA-CF42-AE65-311071156443}">
      <dgm:prSet phldrT="[Text]"/>
      <dgm:spPr/>
      <dgm:t>
        <a:bodyPr/>
        <a:lstStyle/>
        <a:p>
          <a:pPr rtl="0"/>
          <a:r>
            <a:rPr lang="en-US" b="1" dirty="0"/>
            <a:t>Acute</a:t>
          </a:r>
          <a:r>
            <a:rPr lang="en-US" dirty="0"/>
            <a:t> </a:t>
          </a:r>
          <a:r>
            <a:rPr lang="en-US" b="1" dirty="0"/>
            <a:t>urticaria</a:t>
          </a:r>
          <a:r>
            <a:rPr lang="en-US" dirty="0"/>
            <a:t> = </a:t>
          </a:r>
        </a:p>
        <a:p>
          <a:pPr rtl="0"/>
          <a:r>
            <a:rPr lang="en-US" dirty="0"/>
            <a:t>new onset urticaria &lt; 6 weeks</a:t>
          </a:r>
        </a:p>
      </dgm:t>
    </dgm:pt>
    <dgm:pt modelId="{D8FDB818-F056-3C48-ACAC-484341EA724A}" type="parTrans" cxnId="{E52A9FE0-ACA4-114F-8A88-821B00765812}">
      <dgm:prSet/>
      <dgm:spPr/>
      <dgm:t>
        <a:bodyPr/>
        <a:lstStyle/>
        <a:p>
          <a:endParaRPr lang="en-US"/>
        </a:p>
      </dgm:t>
    </dgm:pt>
    <dgm:pt modelId="{092E48A0-CF5E-E749-B8A5-36510C8F72B9}" type="sibTrans" cxnId="{E52A9FE0-ACA4-114F-8A88-821B00765812}">
      <dgm:prSet/>
      <dgm:spPr/>
      <dgm:t>
        <a:bodyPr/>
        <a:lstStyle/>
        <a:p>
          <a:endParaRPr lang="en-US"/>
        </a:p>
      </dgm:t>
    </dgm:pt>
    <dgm:pt modelId="{D99F9E0F-2AB2-B64A-ADBA-7849139FAD07}">
      <dgm:prSet phldrT="[Text]"/>
      <dgm:spPr/>
      <dgm:t>
        <a:bodyPr/>
        <a:lstStyle/>
        <a:p>
          <a:pPr rtl="0"/>
          <a:r>
            <a:rPr lang="en-US" b="1" dirty="0"/>
            <a:t>Chronic</a:t>
          </a:r>
          <a:r>
            <a:rPr lang="en-US" dirty="0"/>
            <a:t> </a:t>
          </a:r>
          <a:r>
            <a:rPr lang="en-US" b="1" dirty="0"/>
            <a:t>urticaria</a:t>
          </a:r>
          <a:r>
            <a:rPr lang="en-US" dirty="0"/>
            <a:t> = recurrent urticaria (most days) &gt; 6 weeks</a:t>
          </a:r>
        </a:p>
      </dgm:t>
    </dgm:pt>
    <dgm:pt modelId="{26E6A21E-3FBD-BC40-9C84-31D9E0C1391B}" type="parTrans" cxnId="{C3EA9098-9016-3545-9ABB-B24F9F977F38}">
      <dgm:prSet/>
      <dgm:spPr/>
      <dgm:t>
        <a:bodyPr/>
        <a:lstStyle/>
        <a:p>
          <a:endParaRPr lang="en-US"/>
        </a:p>
      </dgm:t>
    </dgm:pt>
    <dgm:pt modelId="{29077A59-DFE3-C64A-9255-F20740E3DC93}" type="sibTrans" cxnId="{C3EA9098-9016-3545-9ABB-B24F9F977F38}">
      <dgm:prSet/>
      <dgm:spPr/>
      <dgm:t>
        <a:bodyPr/>
        <a:lstStyle/>
        <a:p>
          <a:endParaRPr lang="en-US"/>
        </a:p>
      </dgm:t>
    </dgm:pt>
    <dgm:pt modelId="{A6928A8D-D8A5-FE4F-AE5C-B14E14D9D409}" type="pres">
      <dgm:prSet presAssocID="{670E85D2-FDAF-E04E-80CC-6A85B2E564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01B8B7-E095-8B4C-AAF9-3B966CC349DA}" type="pres">
      <dgm:prSet presAssocID="{BA83F594-4F23-2E4F-8D12-60FE20ACE869}" presName="hierRoot1" presStyleCnt="0"/>
      <dgm:spPr/>
    </dgm:pt>
    <dgm:pt modelId="{DDB2F518-600B-2F47-9FC5-9DFC0D94C157}" type="pres">
      <dgm:prSet presAssocID="{BA83F594-4F23-2E4F-8D12-60FE20ACE869}" presName="composite" presStyleCnt="0"/>
      <dgm:spPr/>
    </dgm:pt>
    <dgm:pt modelId="{6E3A5598-09EA-9446-8355-668099D85EC8}" type="pres">
      <dgm:prSet presAssocID="{BA83F594-4F23-2E4F-8D12-60FE20ACE869}" presName="background" presStyleLbl="node0" presStyleIdx="0" presStyleCnt="1"/>
      <dgm:spPr/>
    </dgm:pt>
    <dgm:pt modelId="{EC7BB955-4F18-A343-9077-AEBF931F7334}" type="pres">
      <dgm:prSet presAssocID="{BA83F594-4F23-2E4F-8D12-60FE20ACE869}" presName="text" presStyleLbl="fgAcc0" presStyleIdx="0" presStyleCnt="1">
        <dgm:presLayoutVars>
          <dgm:chPref val="3"/>
        </dgm:presLayoutVars>
      </dgm:prSet>
      <dgm:spPr/>
    </dgm:pt>
    <dgm:pt modelId="{712DF7F6-898D-EF43-93BD-6C97B5A43B57}" type="pres">
      <dgm:prSet presAssocID="{BA83F594-4F23-2E4F-8D12-60FE20ACE869}" presName="hierChild2" presStyleCnt="0"/>
      <dgm:spPr/>
    </dgm:pt>
    <dgm:pt modelId="{34EE3198-4119-8849-84E1-ADB5C6F6AE8D}" type="pres">
      <dgm:prSet presAssocID="{D8FDB818-F056-3C48-ACAC-484341EA724A}" presName="Name10" presStyleLbl="parChTrans1D2" presStyleIdx="0" presStyleCnt="2"/>
      <dgm:spPr/>
    </dgm:pt>
    <dgm:pt modelId="{7DE278B3-1614-1F4B-ADD1-E8BBA4622120}" type="pres">
      <dgm:prSet presAssocID="{02A661EA-92AA-CF42-AE65-311071156443}" presName="hierRoot2" presStyleCnt="0"/>
      <dgm:spPr/>
    </dgm:pt>
    <dgm:pt modelId="{A1D27BE9-BCA9-6E48-857C-227B28A8A328}" type="pres">
      <dgm:prSet presAssocID="{02A661EA-92AA-CF42-AE65-311071156443}" presName="composite2" presStyleCnt="0"/>
      <dgm:spPr/>
    </dgm:pt>
    <dgm:pt modelId="{368FB0DB-0810-974F-A81E-9C8C594CABF6}" type="pres">
      <dgm:prSet presAssocID="{02A661EA-92AA-CF42-AE65-311071156443}" presName="background2" presStyleLbl="node2" presStyleIdx="0" presStyleCnt="2"/>
      <dgm:spPr/>
    </dgm:pt>
    <dgm:pt modelId="{2EDE7B20-0AA2-DF49-B59F-24AFE879D7C7}" type="pres">
      <dgm:prSet presAssocID="{02A661EA-92AA-CF42-AE65-311071156443}" presName="text2" presStyleLbl="fgAcc2" presStyleIdx="0" presStyleCnt="2">
        <dgm:presLayoutVars>
          <dgm:chPref val="3"/>
        </dgm:presLayoutVars>
      </dgm:prSet>
      <dgm:spPr/>
    </dgm:pt>
    <dgm:pt modelId="{1085C247-D259-0841-A60D-A2812FDCA27B}" type="pres">
      <dgm:prSet presAssocID="{02A661EA-92AA-CF42-AE65-311071156443}" presName="hierChild3" presStyleCnt="0"/>
      <dgm:spPr/>
    </dgm:pt>
    <dgm:pt modelId="{8349A9B3-5883-6C4C-8F34-F5FD3F9E1F2A}" type="pres">
      <dgm:prSet presAssocID="{26E6A21E-3FBD-BC40-9C84-31D9E0C1391B}" presName="Name10" presStyleLbl="parChTrans1D2" presStyleIdx="1" presStyleCnt="2"/>
      <dgm:spPr/>
    </dgm:pt>
    <dgm:pt modelId="{77415C76-9610-0E43-A4D9-47680434CB95}" type="pres">
      <dgm:prSet presAssocID="{D99F9E0F-2AB2-B64A-ADBA-7849139FAD07}" presName="hierRoot2" presStyleCnt="0"/>
      <dgm:spPr/>
    </dgm:pt>
    <dgm:pt modelId="{46F579CB-4A2F-414B-AC49-0BA36446E2BF}" type="pres">
      <dgm:prSet presAssocID="{D99F9E0F-2AB2-B64A-ADBA-7849139FAD07}" presName="composite2" presStyleCnt="0"/>
      <dgm:spPr/>
    </dgm:pt>
    <dgm:pt modelId="{8FC7A81E-E4CC-3644-9246-2120F414B8D7}" type="pres">
      <dgm:prSet presAssocID="{D99F9E0F-2AB2-B64A-ADBA-7849139FAD07}" presName="background2" presStyleLbl="node2" presStyleIdx="1" presStyleCnt="2"/>
      <dgm:spPr/>
    </dgm:pt>
    <dgm:pt modelId="{65D64FFA-5FC3-5F4E-8634-F20839549F67}" type="pres">
      <dgm:prSet presAssocID="{D99F9E0F-2AB2-B64A-ADBA-7849139FAD07}" presName="text2" presStyleLbl="fgAcc2" presStyleIdx="1" presStyleCnt="2">
        <dgm:presLayoutVars>
          <dgm:chPref val="3"/>
        </dgm:presLayoutVars>
      </dgm:prSet>
      <dgm:spPr/>
    </dgm:pt>
    <dgm:pt modelId="{B4C9125C-BED1-3E46-A8A9-97DB2C247498}" type="pres">
      <dgm:prSet presAssocID="{D99F9E0F-2AB2-B64A-ADBA-7849139FAD07}" presName="hierChild3" presStyleCnt="0"/>
      <dgm:spPr/>
    </dgm:pt>
  </dgm:ptLst>
  <dgm:cxnLst>
    <dgm:cxn modelId="{68B0AA57-2DBF-1E42-A864-58A556A1E008}" type="presOf" srcId="{BA83F594-4F23-2E4F-8D12-60FE20ACE869}" destId="{EC7BB955-4F18-A343-9077-AEBF931F7334}" srcOrd="0" destOrd="0" presId="urn:microsoft.com/office/officeart/2005/8/layout/hierarchy1"/>
    <dgm:cxn modelId="{C3EA9098-9016-3545-9ABB-B24F9F977F38}" srcId="{BA83F594-4F23-2E4F-8D12-60FE20ACE869}" destId="{D99F9E0F-2AB2-B64A-ADBA-7849139FAD07}" srcOrd="1" destOrd="0" parTransId="{26E6A21E-3FBD-BC40-9C84-31D9E0C1391B}" sibTransId="{29077A59-DFE3-C64A-9255-F20740E3DC93}"/>
    <dgm:cxn modelId="{5E365EBF-AAE2-6240-86D4-8CAF729B3D24}" type="presOf" srcId="{D8FDB818-F056-3C48-ACAC-484341EA724A}" destId="{34EE3198-4119-8849-84E1-ADB5C6F6AE8D}" srcOrd="0" destOrd="0" presId="urn:microsoft.com/office/officeart/2005/8/layout/hierarchy1"/>
    <dgm:cxn modelId="{09FFB7C3-5097-7C4E-8483-5CBE231B2517}" srcId="{670E85D2-FDAF-E04E-80CC-6A85B2E564D7}" destId="{BA83F594-4F23-2E4F-8D12-60FE20ACE869}" srcOrd="0" destOrd="0" parTransId="{775AC386-C561-B74D-9C75-BD7AF880FFBD}" sibTransId="{697EF441-A44B-EF45-998C-7993B8278717}"/>
    <dgm:cxn modelId="{B3C312C7-7637-0047-B645-29571E22CACB}" type="presOf" srcId="{02A661EA-92AA-CF42-AE65-311071156443}" destId="{2EDE7B20-0AA2-DF49-B59F-24AFE879D7C7}" srcOrd="0" destOrd="0" presId="urn:microsoft.com/office/officeart/2005/8/layout/hierarchy1"/>
    <dgm:cxn modelId="{E52A9FE0-ACA4-114F-8A88-821B00765812}" srcId="{BA83F594-4F23-2E4F-8D12-60FE20ACE869}" destId="{02A661EA-92AA-CF42-AE65-311071156443}" srcOrd="0" destOrd="0" parTransId="{D8FDB818-F056-3C48-ACAC-484341EA724A}" sibTransId="{092E48A0-CF5E-E749-B8A5-36510C8F72B9}"/>
    <dgm:cxn modelId="{E27233E1-639A-7C41-8254-6BDAD7E6C704}" type="presOf" srcId="{D99F9E0F-2AB2-B64A-ADBA-7849139FAD07}" destId="{65D64FFA-5FC3-5F4E-8634-F20839549F67}" srcOrd="0" destOrd="0" presId="urn:microsoft.com/office/officeart/2005/8/layout/hierarchy1"/>
    <dgm:cxn modelId="{829FA0E2-1B27-1E49-803D-987D351603D0}" type="presOf" srcId="{670E85D2-FDAF-E04E-80CC-6A85B2E564D7}" destId="{A6928A8D-D8A5-FE4F-AE5C-B14E14D9D409}" srcOrd="0" destOrd="0" presId="urn:microsoft.com/office/officeart/2005/8/layout/hierarchy1"/>
    <dgm:cxn modelId="{500E90F0-E073-954E-BBD2-ED2425C181B8}" type="presOf" srcId="{26E6A21E-3FBD-BC40-9C84-31D9E0C1391B}" destId="{8349A9B3-5883-6C4C-8F34-F5FD3F9E1F2A}" srcOrd="0" destOrd="0" presId="urn:microsoft.com/office/officeart/2005/8/layout/hierarchy1"/>
    <dgm:cxn modelId="{78E14D96-BDDA-DF45-ABD8-56313808F4FE}" type="presParOf" srcId="{A6928A8D-D8A5-FE4F-AE5C-B14E14D9D409}" destId="{7401B8B7-E095-8B4C-AAF9-3B966CC349DA}" srcOrd="0" destOrd="0" presId="urn:microsoft.com/office/officeart/2005/8/layout/hierarchy1"/>
    <dgm:cxn modelId="{04FC5DE4-DFB4-0442-A83D-93978BE743AE}" type="presParOf" srcId="{7401B8B7-E095-8B4C-AAF9-3B966CC349DA}" destId="{DDB2F518-600B-2F47-9FC5-9DFC0D94C157}" srcOrd="0" destOrd="0" presId="urn:microsoft.com/office/officeart/2005/8/layout/hierarchy1"/>
    <dgm:cxn modelId="{EAED2C1C-69E8-A44B-9712-C663A4E68E4E}" type="presParOf" srcId="{DDB2F518-600B-2F47-9FC5-9DFC0D94C157}" destId="{6E3A5598-09EA-9446-8355-668099D85EC8}" srcOrd="0" destOrd="0" presId="urn:microsoft.com/office/officeart/2005/8/layout/hierarchy1"/>
    <dgm:cxn modelId="{D78AF084-4A2F-634E-833A-BA43F70DF012}" type="presParOf" srcId="{DDB2F518-600B-2F47-9FC5-9DFC0D94C157}" destId="{EC7BB955-4F18-A343-9077-AEBF931F7334}" srcOrd="1" destOrd="0" presId="urn:microsoft.com/office/officeart/2005/8/layout/hierarchy1"/>
    <dgm:cxn modelId="{510BAA9D-AF9C-BA4F-B7C8-C25B189C5B6E}" type="presParOf" srcId="{7401B8B7-E095-8B4C-AAF9-3B966CC349DA}" destId="{712DF7F6-898D-EF43-93BD-6C97B5A43B57}" srcOrd="1" destOrd="0" presId="urn:microsoft.com/office/officeart/2005/8/layout/hierarchy1"/>
    <dgm:cxn modelId="{A0EF964A-963A-794A-AAE3-4E4B0D441B2C}" type="presParOf" srcId="{712DF7F6-898D-EF43-93BD-6C97B5A43B57}" destId="{34EE3198-4119-8849-84E1-ADB5C6F6AE8D}" srcOrd="0" destOrd="0" presId="urn:microsoft.com/office/officeart/2005/8/layout/hierarchy1"/>
    <dgm:cxn modelId="{BF0B9877-00FF-294D-90A0-8ECD0C799FD9}" type="presParOf" srcId="{712DF7F6-898D-EF43-93BD-6C97B5A43B57}" destId="{7DE278B3-1614-1F4B-ADD1-E8BBA4622120}" srcOrd="1" destOrd="0" presId="urn:microsoft.com/office/officeart/2005/8/layout/hierarchy1"/>
    <dgm:cxn modelId="{729BE3B5-0B75-9C48-BBBF-C80706434DEF}" type="presParOf" srcId="{7DE278B3-1614-1F4B-ADD1-E8BBA4622120}" destId="{A1D27BE9-BCA9-6E48-857C-227B28A8A328}" srcOrd="0" destOrd="0" presId="urn:microsoft.com/office/officeart/2005/8/layout/hierarchy1"/>
    <dgm:cxn modelId="{7669EA5B-E45A-734C-89BB-A92A7C413F78}" type="presParOf" srcId="{A1D27BE9-BCA9-6E48-857C-227B28A8A328}" destId="{368FB0DB-0810-974F-A81E-9C8C594CABF6}" srcOrd="0" destOrd="0" presId="urn:microsoft.com/office/officeart/2005/8/layout/hierarchy1"/>
    <dgm:cxn modelId="{7EF006D2-C9A5-D14A-8F89-76B0C4EC1527}" type="presParOf" srcId="{A1D27BE9-BCA9-6E48-857C-227B28A8A328}" destId="{2EDE7B20-0AA2-DF49-B59F-24AFE879D7C7}" srcOrd="1" destOrd="0" presId="urn:microsoft.com/office/officeart/2005/8/layout/hierarchy1"/>
    <dgm:cxn modelId="{D998851B-A35C-3B42-BD6B-1A01932E11B2}" type="presParOf" srcId="{7DE278B3-1614-1F4B-ADD1-E8BBA4622120}" destId="{1085C247-D259-0841-A60D-A2812FDCA27B}" srcOrd="1" destOrd="0" presId="urn:microsoft.com/office/officeart/2005/8/layout/hierarchy1"/>
    <dgm:cxn modelId="{204225FA-786F-A24D-959D-4D2D69912A83}" type="presParOf" srcId="{712DF7F6-898D-EF43-93BD-6C97B5A43B57}" destId="{8349A9B3-5883-6C4C-8F34-F5FD3F9E1F2A}" srcOrd="2" destOrd="0" presId="urn:microsoft.com/office/officeart/2005/8/layout/hierarchy1"/>
    <dgm:cxn modelId="{5E2F3538-286D-F241-995E-5591086F7371}" type="presParOf" srcId="{712DF7F6-898D-EF43-93BD-6C97B5A43B57}" destId="{77415C76-9610-0E43-A4D9-47680434CB95}" srcOrd="3" destOrd="0" presId="urn:microsoft.com/office/officeart/2005/8/layout/hierarchy1"/>
    <dgm:cxn modelId="{5AF44506-6A51-2747-81C7-3797D1EC0804}" type="presParOf" srcId="{77415C76-9610-0E43-A4D9-47680434CB95}" destId="{46F579CB-4A2F-414B-AC49-0BA36446E2BF}" srcOrd="0" destOrd="0" presId="urn:microsoft.com/office/officeart/2005/8/layout/hierarchy1"/>
    <dgm:cxn modelId="{DEF8534B-02CC-3A4D-B5DE-FBD2218D3935}" type="presParOf" srcId="{46F579CB-4A2F-414B-AC49-0BA36446E2BF}" destId="{8FC7A81E-E4CC-3644-9246-2120F414B8D7}" srcOrd="0" destOrd="0" presId="urn:microsoft.com/office/officeart/2005/8/layout/hierarchy1"/>
    <dgm:cxn modelId="{2029C1BA-FD08-AB4E-A3C6-2636458CCBB0}" type="presParOf" srcId="{46F579CB-4A2F-414B-AC49-0BA36446E2BF}" destId="{65D64FFA-5FC3-5F4E-8634-F20839549F67}" srcOrd="1" destOrd="0" presId="urn:microsoft.com/office/officeart/2005/8/layout/hierarchy1"/>
    <dgm:cxn modelId="{3467F7ED-D855-7B48-8A5E-BE1AAC59CE2E}" type="presParOf" srcId="{77415C76-9610-0E43-A4D9-47680434CB95}" destId="{B4C9125C-BED1-3E46-A8A9-97DB2C2474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4A8E82-6278-C843-971F-74FD39E5C274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7A5846E-39E0-0344-B86C-CC801C4B0D57}">
      <dgm:prSet phldrT="[Text]"/>
      <dgm:spPr/>
      <dgm:t>
        <a:bodyPr/>
        <a:lstStyle/>
        <a:p>
          <a:r>
            <a:rPr lang="en-US" dirty="0">
              <a:ea typeface="ＭＳ Ｐゴシック" pitchFamily="34" charset="-128"/>
            </a:rPr>
            <a:t>Common Causes of Acute Urticaria</a:t>
          </a:r>
          <a:endParaRPr lang="en-US" dirty="0"/>
        </a:p>
      </dgm:t>
    </dgm:pt>
    <dgm:pt modelId="{80927A3E-7249-2947-98EB-22AB1D7952F1}" type="parTrans" cxnId="{21155FB4-0C7D-E745-939E-EE0F901B1362}">
      <dgm:prSet/>
      <dgm:spPr/>
      <dgm:t>
        <a:bodyPr/>
        <a:lstStyle/>
        <a:p>
          <a:endParaRPr lang="en-US"/>
        </a:p>
      </dgm:t>
    </dgm:pt>
    <dgm:pt modelId="{ED91B5AC-CA7E-B142-87F3-C5360BCC237E}" type="sibTrans" cxnId="{21155FB4-0C7D-E745-939E-EE0F901B1362}">
      <dgm:prSet/>
      <dgm:spPr/>
      <dgm:t>
        <a:bodyPr/>
        <a:lstStyle/>
        <a:p>
          <a:endParaRPr lang="en-US"/>
        </a:p>
      </dgm:t>
    </dgm:pt>
    <dgm:pt modelId="{190242C5-C526-0340-963D-A88F42377C59}">
      <dgm:prSet phldrT="[Text]"/>
      <dgm:spPr/>
      <dgm:t>
        <a:bodyPr/>
        <a:lstStyle/>
        <a:p>
          <a:r>
            <a:rPr lang="en-US" dirty="0">
              <a:latin typeface="Arial" charset="0"/>
              <a:ea typeface="ＭＳ Ｐゴシック" charset="0"/>
              <a:cs typeface="ＭＳ Ｐゴシック" charset="0"/>
            </a:rPr>
            <a:t>1- Idiopathic</a:t>
          </a:r>
          <a:endParaRPr lang="en-US" dirty="0"/>
        </a:p>
      </dgm:t>
    </dgm:pt>
    <dgm:pt modelId="{CC238120-C4ED-E740-9395-E33D504E5FF1}" type="parTrans" cxnId="{3AA120FF-88CD-F743-B24B-8F99B0161C9E}">
      <dgm:prSet/>
      <dgm:spPr/>
      <dgm:t>
        <a:bodyPr/>
        <a:lstStyle/>
        <a:p>
          <a:endParaRPr lang="en-US"/>
        </a:p>
      </dgm:t>
    </dgm:pt>
    <dgm:pt modelId="{D2510BF2-2A4C-C74B-976A-6C04F49E6701}" type="sibTrans" cxnId="{3AA120FF-88CD-F743-B24B-8F99B0161C9E}">
      <dgm:prSet/>
      <dgm:spPr/>
      <dgm:t>
        <a:bodyPr/>
        <a:lstStyle/>
        <a:p>
          <a:endParaRPr lang="en-US"/>
        </a:p>
      </dgm:t>
    </dgm:pt>
    <dgm:pt modelId="{1BD4B252-27C5-C845-A221-4101120A1F03}">
      <dgm:prSet phldrT="[Text]"/>
      <dgm:spPr/>
      <dgm:t>
        <a:bodyPr/>
        <a:lstStyle/>
        <a:p>
          <a:r>
            <a:rPr lang="en-US" dirty="0">
              <a:latin typeface="Arial" charset="0"/>
              <a:ea typeface="ＭＳ Ｐゴシック" charset="0"/>
              <a:cs typeface="ＭＳ Ｐゴシック" charset="0"/>
            </a:rPr>
            <a:t>5- IV administration</a:t>
          </a:r>
          <a:endParaRPr lang="en-US" dirty="0"/>
        </a:p>
      </dgm:t>
    </dgm:pt>
    <dgm:pt modelId="{DF66258C-2FDC-3D48-841E-7655ADD80EE1}" type="parTrans" cxnId="{237527AC-0FE9-FE4B-8E48-9ABB791E6947}">
      <dgm:prSet/>
      <dgm:spPr/>
      <dgm:t>
        <a:bodyPr/>
        <a:lstStyle/>
        <a:p>
          <a:endParaRPr lang="en-US"/>
        </a:p>
      </dgm:t>
    </dgm:pt>
    <dgm:pt modelId="{913C68A7-E31C-8A43-9268-B64E10C2646A}" type="sibTrans" cxnId="{237527AC-0FE9-FE4B-8E48-9ABB791E6947}">
      <dgm:prSet/>
      <dgm:spPr/>
      <dgm:t>
        <a:bodyPr/>
        <a:lstStyle/>
        <a:p>
          <a:endParaRPr lang="en-US"/>
        </a:p>
      </dgm:t>
    </dgm:pt>
    <dgm:pt modelId="{80B83AF6-7FDA-074B-B863-900C3F23C5A7}">
      <dgm:prSet phldrT="[Text]"/>
      <dgm:spPr/>
      <dgm:t>
        <a:bodyPr/>
        <a:lstStyle/>
        <a:p>
          <a:r>
            <a:rPr lang="en-US" dirty="0">
              <a:latin typeface="Arial" charset="0"/>
              <a:ea typeface="ＭＳ Ｐゴシック" charset="0"/>
            </a:rPr>
            <a:t>6- Blood products, contrast agents</a:t>
          </a:r>
          <a:endParaRPr lang="en-US" dirty="0"/>
        </a:p>
      </dgm:t>
    </dgm:pt>
    <dgm:pt modelId="{78B006E1-A944-744A-8599-A91EA63BEDE6}" type="parTrans" cxnId="{213D51EC-EF7B-FA41-81AB-D0274D925410}">
      <dgm:prSet/>
      <dgm:spPr/>
      <dgm:t>
        <a:bodyPr/>
        <a:lstStyle/>
        <a:p>
          <a:endParaRPr lang="en-US"/>
        </a:p>
      </dgm:t>
    </dgm:pt>
    <dgm:pt modelId="{249CD6FA-195D-974D-9E8F-CDD4B7362365}" type="sibTrans" cxnId="{213D51EC-EF7B-FA41-81AB-D0274D925410}">
      <dgm:prSet/>
      <dgm:spPr/>
      <dgm:t>
        <a:bodyPr/>
        <a:lstStyle/>
        <a:p>
          <a:pPr rtl="0"/>
          <a:endParaRPr lang="en-US"/>
        </a:p>
      </dgm:t>
    </dgm:pt>
    <dgm:pt modelId="{0F06E0A1-9337-4248-8C21-5184069156B5}">
      <dgm:prSet/>
      <dgm:spPr/>
      <dgm:t>
        <a:bodyPr/>
        <a:lstStyle/>
        <a:p>
          <a:r>
            <a:rPr lang="en-US" dirty="0">
              <a:latin typeface="Arial" charset="0"/>
              <a:ea typeface="ＭＳ Ｐゴシック" charset="0"/>
              <a:cs typeface="ＭＳ Ｐゴシック" charset="0"/>
            </a:rPr>
            <a:t>3- Infections:  </a:t>
          </a:r>
          <a:r>
            <a:rPr lang="en-US" dirty="0">
              <a:latin typeface="Arial" charset="0"/>
              <a:ea typeface="ＭＳ Ｐゴシック" charset="0"/>
            </a:rPr>
            <a:t>Upper respiratory, streptococcal infections, helminthes</a:t>
          </a:r>
          <a:endParaRPr lang="en-US" dirty="0"/>
        </a:p>
      </dgm:t>
    </dgm:pt>
    <dgm:pt modelId="{AC081F39-6EFB-D340-9D1A-0E59DD3D3499}" type="parTrans" cxnId="{1108F702-4DFC-664A-8427-F06A4A7A29B8}">
      <dgm:prSet/>
      <dgm:spPr/>
      <dgm:t>
        <a:bodyPr/>
        <a:lstStyle/>
        <a:p>
          <a:endParaRPr lang="en-US"/>
        </a:p>
      </dgm:t>
    </dgm:pt>
    <dgm:pt modelId="{9ACDD5C7-3767-5D47-BDF4-A1419894F4FC}" type="sibTrans" cxnId="{1108F702-4DFC-664A-8427-F06A4A7A29B8}">
      <dgm:prSet/>
      <dgm:spPr/>
      <dgm:t>
        <a:bodyPr/>
        <a:lstStyle/>
        <a:p>
          <a:endParaRPr lang="en-US"/>
        </a:p>
      </dgm:t>
    </dgm:pt>
    <dgm:pt modelId="{4E4EDFED-363A-D143-9D07-A14447A396FD}">
      <dgm:prSet/>
      <dgm:spPr/>
      <dgm:t>
        <a:bodyPr/>
        <a:lstStyle/>
        <a:p>
          <a:r>
            <a:rPr lang="en-US" dirty="0">
              <a:latin typeface="Arial" charset="0"/>
              <a:ea typeface="ＭＳ Ｐゴシック" charset="0"/>
              <a:cs typeface="ＭＳ Ｐゴシック" charset="0"/>
            </a:rPr>
            <a:t>2- Food reactions:  </a:t>
          </a:r>
          <a:r>
            <a:rPr lang="en-US" dirty="0">
              <a:latin typeface="Arial" charset="0"/>
              <a:ea typeface="ＭＳ Ｐゴシック" charset="0"/>
            </a:rPr>
            <a:t>Shellfish, nuts, fruit</a:t>
          </a:r>
          <a:endParaRPr lang="en-US" dirty="0"/>
        </a:p>
      </dgm:t>
    </dgm:pt>
    <dgm:pt modelId="{FA387A43-8131-454B-A211-37FAF4AF6F3E}" type="parTrans" cxnId="{F67A9B1E-CA1E-3F49-990E-084C13972B47}">
      <dgm:prSet/>
      <dgm:spPr/>
      <dgm:t>
        <a:bodyPr/>
        <a:lstStyle/>
        <a:p>
          <a:endParaRPr lang="en-US"/>
        </a:p>
      </dgm:t>
    </dgm:pt>
    <dgm:pt modelId="{040878EB-8D23-C74A-8F31-762F96AB6123}" type="sibTrans" cxnId="{F67A9B1E-CA1E-3F49-990E-084C13972B47}">
      <dgm:prSet/>
      <dgm:spPr/>
      <dgm:t>
        <a:bodyPr/>
        <a:lstStyle/>
        <a:p>
          <a:endParaRPr lang="en-US"/>
        </a:p>
      </dgm:t>
    </dgm:pt>
    <dgm:pt modelId="{461241C8-8028-B746-8821-38D1BC6463AC}">
      <dgm:prSet/>
      <dgm:spPr/>
      <dgm:t>
        <a:bodyPr/>
        <a:lstStyle/>
        <a:p>
          <a:r>
            <a:rPr lang="en-US" dirty="0">
              <a:latin typeface="Arial" charset="0"/>
              <a:ea typeface="ＭＳ Ｐゴシック" charset="0"/>
              <a:cs typeface="ＭＳ Ｐゴシック" charset="0"/>
            </a:rPr>
            <a:t>4- Drug reactions</a:t>
          </a:r>
          <a:endParaRPr lang="en-US" dirty="0"/>
        </a:p>
      </dgm:t>
    </dgm:pt>
    <dgm:pt modelId="{CC65F030-D22F-6446-9EC4-8BFCB51B3E42}" type="parTrans" cxnId="{AADC991F-AC41-3D4F-BB9F-0ED208576039}">
      <dgm:prSet/>
      <dgm:spPr/>
      <dgm:t>
        <a:bodyPr/>
        <a:lstStyle/>
        <a:p>
          <a:endParaRPr lang="en-US"/>
        </a:p>
      </dgm:t>
    </dgm:pt>
    <dgm:pt modelId="{829714B5-7D80-9241-B694-8B5560D81389}" type="sibTrans" cxnId="{AADC991F-AC41-3D4F-BB9F-0ED208576039}">
      <dgm:prSet/>
      <dgm:spPr/>
      <dgm:t>
        <a:bodyPr/>
        <a:lstStyle/>
        <a:p>
          <a:endParaRPr lang="en-US"/>
        </a:p>
      </dgm:t>
    </dgm:pt>
    <dgm:pt modelId="{A98EAD15-F3AC-7549-9357-8F4FA9533941}" type="pres">
      <dgm:prSet presAssocID="{A94A8E82-6278-C843-971F-74FD39E5C27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6857A7-D1DF-3148-B46D-58A6AA7B6625}" type="pres">
      <dgm:prSet presAssocID="{07A5846E-39E0-0344-B86C-CC801C4B0D57}" presName="root1" presStyleCnt="0"/>
      <dgm:spPr/>
    </dgm:pt>
    <dgm:pt modelId="{063535F7-AA0E-3A4F-8D1D-34CEBBE91F43}" type="pres">
      <dgm:prSet presAssocID="{07A5846E-39E0-0344-B86C-CC801C4B0D57}" presName="LevelOneTextNode" presStyleLbl="node0" presStyleIdx="0" presStyleCnt="1" custAng="5400000" custScaleX="295901" custLinFactX="-38450" custLinFactNeighborX="-100000" custLinFactNeighborY="-3673">
        <dgm:presLayoutVars>
          <dgm:chPref val="3"/>
        </dgm:presLayoutVars>
      </dgm:prSet>
      <dgm:spPr/>
    </dgm:pt>
    <dgm:pt modelId="{6D077D34-12A9-F340-8FE5-E4DCC95A6AFB}" type="pres">
      <dgm:prSet presAssocID="{07A5846E-39E0-0344-B86C-CC801C4B0D57}" presName="level2hierChild" presStyleCnt="0"/>
      <dgm:spPr/>
    </dgm:pt>
    <dgm:pt modelId="{0C2A70A7-9A39-A742-9EF9-8488AFB45DEB}" type="pres">
      <dgm:prSet presAssocID="{CC238120-C4ED-E740-9395-E33D504E5FF1}" presName="conn2-1" presStyleLbl="parChTrans1D2" presStyleIdx="0" presStyleCnt="6"/>
      <dgm:spPr/>
    </dgm:pt>
    <dgm:pt modelId="{E504240F-6D1F-A446-A6C4-2C0CF22D11CE}" type="pres">
      <dgm:prSet presAssocID="{CC238120-C4ED-E740-9395-E33D504E5FF1}" presName="connTx" presStyleLbl="parChTrans1D2" presStyleIdx="0" presStyleCnt="6"/>
      <dgm:spPr/>
    </dgm:pt>
    <dgm:pt modelId="{6E1D6920-1E6A-1946-944C-808AE4DA931D}" type="pres">
      <dgm:prSet presAssocID="{190242C5-C526-0340-963D-A88F42377C59}" presName="root2" presStyleCnt="0"/>
      <dgm:spPr/>
    </dgm:pt>
    <dgm:pt modelId="{39DEF0A4-FEA1-A848-97C0-C44DA2A89C28}" type="pres">
      <dgm:prSet presAssocID="{190242C5-C526-0340-963D-A88F42377C59}" presName="LevelTwoTextNode" presStyleLbl="node2" presStyleIdx="0" presStyleCnt="6" custScaleX="165088" custLinFactNeighborX="111" custLinFactNeighborY="-82">
        <dgm:presLayoutVars>
          <dgm:chPref val="3"/>
        </dgm:presLayoutVars>
      </dgm:prSet>
      <dgm:spPr/>
    </dgm:pt>
    <dgm:pt modelId="{762CB066-EEC9-5B4E-A544-2F9BD2FDC3D3}" type="pres">
      <dgm:prSet presAssocID="{190242C5-C526-0340-963D-A88F42377C59}" presName="level3hierChild" presStyleCnt="0"/>
      <dgm:spPr/>
    </dgm:pt>
    <dgm:pt modelId="{FCD04E6C-4EFE-F94C-8155-0E037A12A19A}" type="pres">
      <dgm:prSet presAssocID="{FA387A43-8131-454B-A211-37FAF4AF6F3E}" presName="conn2-1" presStyleLbl="parChTrans1D2" presStyleIdx="1" presStyleCnt="6"/>
      <dgm:spPr/>
    </dgm:pt>
    <dgm:pt modelId="{A916B898-228D-BD46-AC4C-3345A41D914D}" type="pres">
      <dgm:prSet presAssocID="{FA387A43-8131-454B-A211-37FAF4AF6F3E}" presName="connTx" presStyleLbl="parChTrans1D2" presStyleIdx="1" presStyleCnt="6"/>
      <dgm:spPr/>
    </dgm:pt>
    <dgm:pt modelId="{8B611D1D-66E3-7442-949E-118EA7054DB6}" type="pres">
      <dgm:prSet presAssocID="{4E4EDFED-363A-D143-9D07-A14447A396FD}" presName="root2" presStyleCnt="0"/>
      <dgm:spPr/>
    </dgm:pt>
    <dgm:pt modelId="{D6B5AA50-C4A5-7B46-80FB-60CE9D113869}" type="pres">
      <dgm:prSet presAssocID="{4E4EDFED-363A-D143-9D07-A14447A396FD}" presName="LevelTwoTextNode" presStyleLbl="node2" presStyleIdx="1" presStyleCnt="6" custScaleX="170826">
        <dgm:presLayoutVars>
          <dgm:chPref val="3"/>
        </dgm:presLayoutVars>
      </dgm:prSet>
      <dgm:spPr/>
    </dgm:pt>
    <dgm:pt modelId="{77777E5E-585E-C947-BE3C-0E51574FF387}" type="pres">
      <dgm:prSet presAssocID="{4E4EDFED-363A-D143-9D07-A14447A396FD}" presName="level3hierChild" presStyleCnt="0"/>
      <dgm:spPr/>
    </dgm:pt>
    <dgm:pt modelId="{8741F4A0-E726-504C-9FAE-C52FC6CA9DF8}" type="pres">
      <dgm:prSet presAssocID="{AC081F39-6EFB-D340-9D1A-0E59DD3D3499}" presName="conn2-1" presStyleLbl="parChTrans1D2" presStyleIdx="2" presStyleCnt="6"/>
      <dgm:spPr/>
    </dgm:pt>
    <dgm:pt modelId="{2802EB58-F288-434D-B41B-68194EE5E0EE}" type="pres">
      <dgm:prSet presAssocID="{AC081F39-6EFB-D340-9D1A-0E59DD3D3499}" presName="connTx" presStyleLbl="parChTrans1D2" presStyleIdx="2" presStyleCnt="6"/>
      <dgm:spPr/>
    </dgm:pt>
    <dgm:pt modelId="{EB66FA4F-39E8-1E40-9AF7-3EE778DCB287}" type="pres">
      <dgm:prSet presAssocID="{0F06E0A1-9337-4248-8C21-5184069156B5}" presName="root2" presStyleCnt="0"/>
      <dgm:spPr/>
    </dgm:pt>
    <dgm:pt modelId="{7ABA6808-6272-F04B-A2CC-7BEC0C82F717}" type="pres">
      <dgm:prSet presAssocID="{0F06E0A1-9337-4248-8C21-5184069156B5}" presName="LevelTwoTextNode" presStyleLbl="node2" presStyleIdx="2" presStyleCnt="6" custScaleX="243583" custLinFactNeighborX="24160" custLinFactNeighborY="6278">
        <dgm:presLayoutVars>
          <dgm:chPref val="3"/>
        </dgm:presLayoutVars>
      </dgm:prSet>
      <dgm:spPr/>
    </dgm:pt>
    <dgm:pt modelId="{B8902D9A-B9AE-4546-858F-066817042F0D}" type="pres">
      <dgm:prSet presAssocID="{0F06E0A1-9337-4248-8C21-5184069156B5}" presName="level3hierChild" presStyleCnt="0"/>
      <dgm:spPr/>
    </dgm:pt>
    <dgm:pt modelId="{861292DE-2AB4-894B-8A76-3BA9E984248B}" type="pres">
      <dgm:prSet presAssocID="{CC65F030-D22F-6446-9EC4-8BFCB51B3E42}" presName="conn2-1" presStyleLbl="parChTrans1D2" presStyleIdx="3" presStyleCnt="6"/>
      <dgm:spPr/>
    </dgm:pt>
    <dgm:pt modelId="{371C0948-8D43-AB4F-862D-2DD8B0AE74F9}" type="pres">
      <dgm:prSet presAssocID="{CC65F030-D22F-6446-9EC4-8BFCB51B3E42}" presName="connTx" presStyleLbl="parChTrans1D2" presStyleIdx="3" presStyleCnt="6"/>
      <dgm:spPr/>
    </dgm:pt>
    <dgm:pt modelId="{D1F9F976-CD28-0149-AC18-FE9AA1FFE7FA}" type="pres">
      <dgm:prSet presAssocID="{461241C8-8028-B746-8821-38D1BC6463AC}" presName="root2" presStyleCnt="0"/>
      <dgm:spPr/>
    </dgm:pt>
    <dgm:pt modelId="{BAADF03D-CF0D-4248-9DE6-AA60279884DE}" type="pres">
      <dgm:prSet presAssocID="{461241C8-8028-B746-8821-38D1BC6463AC}" presName="LevelTwoTextNode" presStyleLbl="node2" presStyleIdx="3" presStyleCnt="6" custScaleX="159573" custLinFactNeighborX="33175" custLinFactNeighborY="3402">
        <dgm:presLayoutVars>
          <dgm:chPref val="3"/>
        </dgm:presLayoutVars>
      </dgm:prSet>
      <dgm:spPr/>
    </dgm:pt>
    <dgm:pt modelId="{ACDAB9CB-4122-0641-A925-A95015E1C75F}" type="pres">
      <dgm:prSet presAssocID="{461241C8-8028-B746-8821-38D1BC6463AC}" presName="level3hierChild" presStyleCnt="0"/>
      <dgm:spPr/>
    </dgm:pt>
    <dgm:pt modelId="{82143A35-8A49-A841-A288-B9F46B4A331D}" type="pres">
      <dgm:prSet presAssocID="{DF66258C-2FDC-3D48-841E-7655ADD80EE1}" presName="conn2-1" presStyleLbl="parChTrans1D2" presStyleIdx="4" presStyleCnt="6"/>
      <dgm:spPr/>
    </dgm:pt>
    <dgm:pt modelId="{4250B8DF-4FC0-5949-84CB-A3193987B7C9}" type="pres">
      <dgm:prSet presAssocID="{DF66258C-2FDC-3D48-841E-7655ADD80EE1}" presName="connTx" presStyleLbl="parChTrans1D2" presStyleIdx="4" presStyleCnt="6"/>
      <dgm:spPr/>
    </dgm:pt>
    <dgm:pt modelId="{63EB7547-FE0C-7145-ABEF-E01985863739}" type="pres">
      <dgm:prSet presAssocID="{1BD4B252-27C5-C845-A221-4101120A1F03}" presName="root2" presStyleCnt="0"/>
      <dgm:spPr/>
    </dgm:pt>
    <dgm:pt modelId="{EE2858FD-EABC-FF45-8A5E-1F211DD3E5F7}" type="pres">
      <dgm:prSet presAssocID="{1BD4B252-27C5-C845-A221-4101120A1F03}" presName="LevelTwoTextNode" presStyleLbl="node2" presStyleIdx="4" presStyleCnt="6" custScaleX="184916" custLinFactNeighborX="2416" custLinFactNeighborY="526">
        <dgm:presLayoutVars>
          <dgm:chPref val="3"/>
        </dgm:presLayoutVars>
      </dgm:prSet>
      <dgm:spPr/>
    </dgm:pt>
    <dgm:pt modelId="{59DE4329-9631-E043-BB75-D2D2697EEC4A}" type="pres">
      <dgm:prSet presAssocID="{1BD4B252-27C5-C845-A221-4101120A1F03}" presName="level3hierChild" presStyleCnt="0"/>
      <dgm:spPr/>
    </dgm:pt>
    <dgm:pt modelId="{CF7A1F6D-CDDF-9A40-B5DC-5F5981EDA3F6}" type="pres">
      <dgm:prSet presAssocID="{78B006E1-A944-744A-8599-A91EA63BEDE6}" presName="conn2-1" presStyleLbl="parChTrans1D2" presStyleIdx="5" presStyleCnt="6"/>
      <dgm:spPr/>
    </dgm:pt>
    <dgm:pt modelId="{8A64523B-4032-274F-B54C-997CFADCB937}" type="pres">
      <dgm:prSet presAssocID="{78B006E1-A944-744A-8599-A91EA63BEDE6}" presName="connTx" presStyleLbl="parChTrans1D2" presStyleIdx="5" presStyleCnt="6"/>
      <dgm:spPr/>
    </dgm:pt>
    <dgm:pt modelId="{E0B011C9-54C7-3941-916E-608D92CD4FF6}" type="pres">
      <dgm:prSet presAssocID="{80B83AF6-7FDA-074B-B863-900C3F23C5A7}" presName="root2" presStyleCnt="0"/>
      <dgm:spPr/>
    </dgm:pt>
    <dgm:pt modelId="{5DA7E6A3-5F5E-0943-BC74-EB57855A0F60}" type="pres">
      <dgm:prSet presAssocID="{80B83AF6-7FDA-074B-B863-900C3F23C5A7}" presName="LevelTwoTextNode" presStyleLbl="node2" presStyleIdx="5" presStyleCnt="6" custScaleX="226981">
        <dgm:presLayoutVars>
          <dgm:chPref val="3"/>
        </dgm:presLayoutVars>
      </dgm:prSet>
      <dgm:spPr/>
    </dgm:pt>
    <dgm:pt modelId="{9A21C744-AEEA-8544-B603-39EA162175CB}" type="pres">
      <dgm:prSet presAssocID="{80B83AF6-7FDA-074B-B863-900C3F23C5A7}" presName="level3hierChild" presStyleCnt="0"/>
      <dgm:spPr/>
    </dgm:pt>
  </dgm:ptLst>
  <dgm:cxnLst>
    <dgm:cxn modelId="{1108F702-4DFC-664A-8427-F06A4A7A29B8}" srcId="{07A5846E-39E0-0344-B86C-CC801C4B0D57}" destId="{0F06E0A1-9337-4248-8C21-5184069156B5}" srcOrd="2" destOrd="0" parTransId="{AC081F39-6EFB-D340-9D1A-0E59DD3D3499}" sibTransId="{9ACDD5C7-3767-5D47-BDF4-A1419894F4FC}"/>
    <dgm:cxn modelId="{D3FDE209-2F20-5542-87DE-E1F0DD7918C5}" type="presOf" srcId="{DF66258C-2FDC-3D48-841E-7655ADD80EE1}" destId="{4250B8DF-4FC0-5949-84CB-A3193987B7C9}" srcOrd="1" destOrd="0" presId="urn:microsoft.com/office/officeart/2008/layout/HorizontalMultiLevelHierarchy"/>
    <dgm:cxn modelId="{703E2311-870A-004D-AD7C-FFDB06576BCC}" type="presOf" srcId="{CC65F030-D22F-6446-9EC4-8BFCB51B3E42}" destId="{371C0948-8D43-AB4F-862D-2DD8B0AE74F9}" srcOrd="1" destOrd="0" presId="urn:microsoft.com/office/officeart/2008/layout/HorizontalMultiLevelHierarchy"/>
    <dgm:cxn modelId="{F6F7E018-F1E8-5843-8910-34368117EA45}" type="presOf" srcId="{AC081F39-6EFB-D340-9D1A-0E59DD3D3499}" destId="{8741F4A0-E726-504C-9FAE-C52FC6CA9DF8}" srcOrd="0" destOrd="0" presId="urn:microsoft.com/office/officeart/2008/layout/HorizontalMultiLevelHierarchy"/>
    <dgm:cxn modelId="{F67A9B1E-CA1E-3F49-990E-084C13972B47}" srcId="{07A5846E-39E0-0344-B86C-CC801C4B0D57}" destId="{4E4EDFED-363A-D143-9D07-A14447A396FD}" srcOrd="1" destOrd="0" parTransId="{FA387A43-8131-454B-A211-37FAF4AF6F3E}" sibTransId="{040878EB-8D23-C74A-8F31-762F96AB6123}"/>
    <dgm:cxn modelId="{AADC991F-AC41-3D4F-BB9F-0ED208576039}" srcId="{07A5846E-39E0-0344-B86C-CC801C4B0D57}" destId="{461241C8-8028-B746-8821-38D1BC6463AC}" srcOrd="3" destOrd="0" parTransId="{CC65F030-D22F-6446-9EC4-8BFCB51B3E42}" sibTransId="{829714B5-7D80-9241-B694-8B5560D81389}"/>
    <dgm:cxn modelId="{82A9E732-FA14-1149-9C1F-92CAEE241C7E}" type="presOf" srcId="{CC238120-C4ED-E740-9395-E33D504E5FF1}" destId="{0C2A70A7-9A39-A742-9EF9-8488AFB45DEB}" srcOrd="0" destOrd="0" presId="urn:microsoft.com/office/officeart/2008/layout/HorizontalMultiLevelHierarchy"/>
    <dgm:cxn modelId="{EDE4D23C-6352-BE40-97D9-2BDDCE8FCFFF}" type="presOf" srcId="{AC081F39-6EFB-D340-9D1A-0E59DD3D3499}" destId="{2802EB58-F288-434D-B41B-68194EE5E0EE}" srcOrd="1" destOrd="0" presId="urn:microsoft.com/office/officeart/2008/layout/HorizontalMultiLevelHierarchy"/>
    <dgm:cxn modelId="{B31A815B-C606-C546-B3C9-C83C5C339A08}" type="presOf" srcId="{190242C5-C526-0340-963D-A88F42377C59}" destId="{39DEF0A4-FEA1-A848-97C0-C44DA2A89C28}" srcOrd="0" destOrd="0" presId="urn:microsoft.com/office/officeart/2008/layout/HorizontalMultiLevelHierarchy"/>
    <dgm:cxn modelId="{0FEB5941-FA3C-CC4F-8852-6F27863C8CB0}" type="presOf" srcId="{FA387A43-8131-454B-A211-37FAF4AF6F3E}" destId="{A916B898-228D-BD46-AC4C-3345A41D914D}" srcOrd="1" destOrd="0" presId="urn:microsoft.com/office/officeart/2008/layout/HorizontalMultiLevelHierarchy"/>
    <dgm:cxn modelId="{AB800763-D9D3-E043-85B2-EE56DAAE037D}" type="presOf" srcId="{A94A8E82-6278-C843-971F-74FD39E5C274}" destId="{A98EAD15-F3AC-7549-9357-8F4FA9533941}" srcOrd="0" destOrd="0" presId="urn:microsoft.com/office/officeart/2008/layout/HorizontalMultiLevelHierarchy"/>
    <dgm:cxn modelId="{2CDE2067-AD66-AF44-ACDB-DBC621BC143B}" type="presOf" srcId="{80B83AF6-7FDA-074B-B863-900C3F23C5A7}" destId="{5DA7E6A3-5F5E-0943-BC74-EB57855A0F60}" srcOrd="0" destOrd="0" presId="urn:microsoft.com/office/officeart/2008/layout/HorizontalMultiLevelHierarchy"/>
    <dgm:cxn modelId="{24186C48-7285-1F49-9B6E-FB1D13B31895}" type="presOf" srcId="{CC238120-C4ED-E740-9395-E33D504E5FF1}" destId="{E504240F-6D1F-A446-A6C4-2C0CF22D11CE}" srcOrd="1" destOrd="0" presId="urn:microsoft.com/office/officeart/2008/layout/HorizontalMultiLevelHierarchy"/>
    <dgm:cxn modelId="{A94BC668-B56E-2249-A513-09F8B7560658}" type="presOf" srcId="{07A5846E-39E0-0344-B86C-CC801C4B0D57}" destId="{063535F7-AA0E-3A4F-8D1D-34CEBBE91F43}" srcOrd="0" destOrd="0" presId="urn:microsoft.com/office/officeart/2008/layout/HorizontalMultiLevelHierarchy"/>
    <dgm:cxn modelId="{08E77751-78D0-CE4C-AF88-7B92D247BEB5}" type="presOf" srcId="{461241C8-8028-B746-8821-38D1BC6463AC}" destId="{BAADF03D-CF0D-4248-9DE6-AA60279884DE}" srcOrd="0" destOrd="0" presId="urn:microsoft.com/office/officeart/2008/layout/HorizontalMultiLevelHierarchy"/>
    <dgm:cxn modelId="{F66070A1-6C80-5E48-9F7E-01DCF0C96AC7}" type="presOf" srcId="{78B006E1-A944-744A-8599-A91EA63BEDE6}" destId="{CF7A1F6D-CDDF-9A40-B5DC-5F5981EDA3F6}" srcOrd="0" destOrd="0" presId="urn:microsoft.com/office/officeart/2008/layout/HorizontalMultiLevelHierarchy"/>
    <dgm:cxn modelId="{D1C540A4-CEAD-1142-B2D4-F5C2CCFF5916}" type="presOf" srcId="{FA387A43-8131-454B-A211-37FAF4AF6F3E}" destId="{FCD04E6C-4EFE-F94C-8155-0E037A12A19A}" srcOrd="0" destOrd="0" presId="urn:microsoft.com/office/officeart/2008/layout/HorizontalMultiLevelHierarchy"/>
    <dgm:cxn modelId="{BF37BCA4-B254-7948-BE91-798651676196}" type="presOf" srcId="{CC65F030-D22F-6446-9EC4-8BFCB51B3E42}" destId="{861292DE-2AB4-894B-8A76-3BA9E984248B}" srcOrd="0" destOrd="0" presId="urn:microsoft.com/office/officeart/2008/layout/HorizontalMultiLevelHierarchy"/>
    <dgm:cxn modelId="{D682C4A9-BCB3-E643-9532-3D35E68969D5}" type="presOf" srcId="{DF66258C-2FDC-3D48-841E-7655ADD80EE1}" destId="{82143A35-8A49-A841-A288-B9F46B4A331D}" srcOrd="0" destOrd="0" presId="urn:microsoft.com/office/officeart/2008/layout/HorizontalMultiLevelHierarchy"/>
    <dgm:cxn modelId="{237527AC-0FE9-FE4B-8E48-9ABB791E6947}" srcId="{07A5846E-39E0-0344-B86C-CC801C4B0D57}" destId="{1BD4B252-27C5-C845-A221-4101120A1F03}" srcOrd="4" destOrd="0" parTransId="{DF66258C-2FDC-3D48-841E-7655ADD80EE1}" sibTransId="{913C68A7-E31C-8A43-9268-B64E10C2646A}"/>
    <dgm:cxn modelId="{21155FB4-0C7D-E745-939E-EE0F901B1362}" srcId="{A94A8E82-6278-C843-971F-74FD39E5C274}" destId="{07A5846E-39E0-0344-B86C-CC801C4B0D57}" srcOrd="0" destOrd="0" parTransId="{80927A3E-7249-2947-98EB-22AB1D7952F1}" sibTransId="{ED91B5AC-CA7E-B142-87F3-C5360BCC237E}"/>
    <dgm:cxn modelId="{3FB91ABF-EE7A-6347-BEA7-F100ADA1229E}" type="presOf" srcId="{78B006E1-A944-744A-8599-A91EA63BEDE6}" destId="{8A64523B-4032-274F-B54C-997CFADCB937}" srcOrd="1" destOrd="0" presId="urn:microsoft.com/office/officeart/2008/layout/HorizontalMultiLevelHierarchy"/>
    <dgm:cxn modelId="{9D28C6D0-FB11-8C47-AD6B-AF0D6F17FE02}" type="presOf" srcId="{4E4EDFED-363A-D143-9D07-A14447A396FD}" destId="{D6B5AA50-C4A5-7B46-80FB-60CE9D113869}" srcOrd="0" destOrd="0" presId="urn:microsoft.com/office/officeart/2008/layout/HorizontalMultiLevelHierarchy"/>
    <dgm:cxn modelId="{1E19CDD1-6B32-754B-84FF-B7AB21BD2A39}" type="presOf" srcId="{1BD4B252-27C5-C845-A221-4101120A1F03}" destId="{EE2858FD-EABC-FF45-8A5E-1F211DD3E5F7}" srcOrd="0" destOrd="0" presId="urn:microsoft.com/office/officeart/2008/layout/HorizontalMultiLevelHierarchy"/>
    <dgm:cxn modelId="{5DFD5ED8-3D31-0A47-9267-2573DCC7BFE3}" type="presOf" srcId="{0F06E0A1-9337-4248-8C21-5184069156B5}" destId="{7ABA6808-6272-F04B-A2CC-7BEC0C82F717}" srcOrd="0" destOrd="0" presId="urn:microsoft.com/office/officeart/2008/layout/HorizontalMultiLevelHierarchy"/>
    <dgm:cxn modelId="{213D51EC-EF7B-FA41-81AB-D0274D925410}" srcId="{07A5846E-39E0-0344-B86C-CC801C4B0D57}" destId="{80B83AF6-7FDA-074B-B863-900C3F23C5A7}" srcOrd="5" destOrd="0" parTransId="{78B006E1-A944-744A-8599-A91EA63BEDE6}" sibTransId="{249CD6FA-195D-974D-9E8F-CDD4B7362365}"/>
    <dgm:cxn modelId="{3AA120FF-88CD-F743-B24B-8F99B0161C9E}" srcId="{07A5846E-39E0-0344-B86C-CC801C4B0D57}" destId="{190242C5-C526-0340-963D-A88F42377C59}" srcOrd="0" destOrd="0" parTransId="{CC238120-C4ED-E740-9395-E33D504E5FF1}" sibTransId="{D2510BF2-2A4C-C74B-976A-6C04F49E6701}"/>
    <dgm:cxn modelId="{BE910CE2-A4F7-E94F-80FC-698C5A5C278A}" type="presParOf" srcId="{A98EAD15-F3AC-7549-9357-8F4FA9533941}" destId="{396857A7-D1DF-3148-B46D-58A6AA7B6625}" srcOrd="0" destOrd="0" presId="urn:microsoft.com/office/officeart/2008/layout/HorizontalMultiLevelHierarchy"/>
    <dgm:cxn modelId="{73E6215A-E369-6B4D-8088-37DE6221DA72}" type="presParOf" srcId="{396857A7-D1DF-3148-B46D-58A6AA7B6625}" destId="{063535F7-AA0E-3A4F-8D1D-34CEBBE91F43}" srcOrd="0" destOrd="0" presId="urn:microsoft.com/office/officeart/2008/layout/HorizontalMultiLevelHierarchy"/>
    <dgm:cxn modelId="{3825DCB6-1879-544F-A6CF-A2E4976F1AB0}" type="presParOf" srcId="{396857A7-D1DF-3148-B46D-58A6AA7B6625}" destId="{6D077D34-12A9-F340-8FE5-E4DCC95A6AFB}" srcOrd="1" destOrd="0" presId="urn:microsoft.com/office/officeart/2008/layout/HorizontalMultiLevelHierarchy"/>
    <dgm:cxn modelId="{2A8326C8-9415-BE47-824F-8DB8114FC295}" type="presParOf" srcId="{6D077D34-12A9-F340-8FE5-E4DCC95A6AFB}" destId="{0C2A70A7-9A39-A742-9EF9-8488AFB45DEB}" srcOrd="0" destOrd="0" presId="urn:microsoft.com/office/officeart/2008/layout/HorizontalMultiLevelHierarchy"/>
    <dgm:cxn modelId="{0C833BD1-36B1-924A-B4B1-45FD4AAC2591}" type="presParOf" srcId="{0C2A70A7-9A39-A742-9EF9-8488AFB45DEB}" destId="{E504240F-6D1F-A446-A6C4-2C0CF22D11CE}" srcOrd="0" destOrd="0" presId="urn:microsoft.com/office/officeart/2008/layout/HorizontalMultiLevelHierarchy"/>
    <dgm:cxn modelId="{F7FE66DF-9AA7-BC44-B6D2-68E4D628180E}" type="presParOf" srcId="{6D077D34-12A9-F340-8FE5-E4DCC95A6AFB}" destId="{6E1D6920-1E6A-1946-944C-808AE4DA931D}" srcOrd="1" destOrd="0" presId="urn:microsoft.com/office/officeart/2008/layout/HorizontalMultiLevelHierarchy"/>
    <dgm:cxn modelId="{045C0DDE-02FF-164B-98AA-84AED72272B0}" type="presParOf" srcId="{6E1D6920-1E6A-1946-944C-808AE4DA931D}" destId="{39DEF0A4-FEA1-A848-97C0-C44DA2A89C28}" srcOrd="0" destOrd="0" presId="urn:microsoft.com/office/officeart/2008/layout/HorizontalMultiLevelHierarchy"/>
    <dgm:cxn modelId="{E15910D7-2C47-2D45-B11B-1E9910D602A2}" type="presParOf" srcId="{6E1D6920-1E6A-1946-944C-808AE4DA931D}" destId="{762CB066-EEC9-5B4E-A544-2F9BD2FDC3D3}" srcOrd="1" destOrd="0" presId="urn:microsoft.com/office/officeart/2008/layout/HorizontalMultiLevelHierarchy"/>
    <dgm:cxn modelId="{C0137891-BF21-A64D-903B-3DD6010FC1DD}" type="presParOf" srcId="{6D077D34-12A9-F340-8FE5-E4DCC95A6AFB}" destId="{FCD04E6C-4EFE-F94C-8155-0E037A12A19A}" srcOrd="2" destOrd="0" presId="urn:microsoft.com/office/officeart/2008/layout/HorizontalMultiLevelHierarchy"/>
    <dgm:cxn modelId="{3CE52C37-C191-934F-9520-408E7E21DA0F}" type="presParOf" srcId="{FCD04E6C-4EFE-F94C-8155-0E037A12A19A}" destId="{A916B898-228D-BD46-AC4C-3345A41D914D}" srcOrd="0" destOrd="0" presId="urn:microsoft.com/office/officeart/2008/layout/HorizontalMultiLevelHierarchy"/>
    <dgm:cxn modelId="{4B49D794-8DFD-2245-A742-A661310DDA42}" type="presParOf" srcId="{6D077D34-12A9-F340-8FE5-E4DCC95A6AFB}" destId="{8B611D1D-66E3-7442-949E-118EA7054DB6}" srcOrd="3" destOrd="0" presId="urn:microsoft.com/office/officeart/2008/layout/HorizontalMultiLevelHierarchy"/>
    <dgm:cxn modelId="{35C27F1B-4DE2-4B41-A067-74F7C9724B34}" type="presParOf" srcId="{8B611D1D-66E3-7442-949E-118EA7054DB6}" destId="{D6B5AA50-C4A5-7B46-80FB-60CE9D113869}" srcOrd="0" destOrd="0" presId="urn:microsoft.com/office/officeart/2008/layout/HorizontalMultiLevelHierarchy"/>
    <dgm:cxn modelId="{38AD533A-2028-BC4F-9944-BCA5213F9C43}" type="presParOf" srcId="{8B611D1D-66E3-7442-949E-118EA7054DB6}" destId="{77777E5E-585E-C947-BE3C-0E51574FF387}" srcOrd="1" destOrd="0" presId="urn:microsoft.com/office/officeart/2008/layout/HorizontalMultiLevelHierarchy"/>
    <dgm:cxn modelId="{C7D2E2CD-1730-BA48-8BD6-AFE7716CED56}" type="presParOf" srcId="{6D077D34-12A9-F340-8FE5-E4DCC95A6AFB}" destId="{8741F4A0-E726-504C-9FAE-C52FC6CA9DF8}" srcOrd="4" destOrd="0" presId="urn:microsoft.com/office/officeart/2008/layout/HorizontalMultiLevelHierarchy"/>
    <dgm:cxn modelId="{E8553084-00D1-ED40-9186-8FE4B4304FFE}" type="presParOf" srcId="{8741F4A0-E726-504C-9FAE-C52FC6CA9DF8}" destId="{2802EB58-F288-434D-B41B-68194EE5E0EE}" srcOrd="0" destOrd="0" presId="urn:microsoft.com/office/officeart/2008/layout/HorizontalMultiLevelHierarchy"/>
    <dgm:cxn modelId="{3806E1B4-3923-B548-904A-BB0A06A91384}" type="presParOf" srcId="{6D077D34-12A9-F340-8FE5-E4DCC95A6AFB}" destId="{EB66FA4F-39E8-1E40-9AF7-3EE778DCB287}" srcOrd="5" destOrd="0" presId="urn:microsoft.com/office/officeart/2008/layout/HorizontalMultiLevelHierarchy"/>
    <dgm:cxn modelId="{10BF042A-1894-C042-B4C2-65CAD2DC086A}" type="presParOf" srcId="{EB66FA4F-39E8-1E40-9AF7-3EE778DCB287}" destId="{7ABA6808-6272-F04B-A2CC-7BEC0C82F717}" srcOrd="0" destOrd="0" presId="urn:microsoft.com/office/officeart/2008/layout/HorizontalMultiLevelHierarchy"/>
    <dgm:cxn modelId="{D4CA95DB-D502-5B45-A8B6-9673CDEBDF9F}" type="presParOf" srcId="{EB66FA4F-39E8-1E40-9AF7-3EE778DCB287}" destId="{B8902D9A-B9AE-4546-858F-066817042F0D}" srcOrd="1" destOrd="0" presId="urn:microsoft.com/office/officeart/2008/layout/HorizontalMultiLevelHierarchy"/>
    <dgm:cxn modelId="{D4E1BF27-EFD6-AE40-AC78-CE4A7DE829AE}" type="presParOf" srcId="{6D077D34-12A9-F340-8FE5-E4DCC95A6AFB}" destId="{861292DE-2AB4-894B-8A76-3BA9E984248B}" srcOrd="6" destOrd="0" presId="urn:microsoft.com/office/officeart/2008/layout/HorizontalMultiLevelHierarchy"/>
    <dgm:cxn modelId="{8C3816D9-650F-624A-A210-FC74D340170D}" type="presParOf" srcId="{861292DE-2AB4-894B-8A76-3BA9E984248B}" destId="{371C0948-8D43-AB4F-862D-2DD8B0AE74F9}" srcOrd="0" destOrd="0" presId="urn:microsoft.com/office/officeart/2008/layout/HorizontalMultiLevelHierarchy"/>
    <dgm:cxn modelId="{E241A9E6-11BE-9D4E-8FD8-9E38C738D239}" type="presParOf" srcId="{6D077D34-12A9-F340-8FE5-E4DCC95A6AFB}" destId="{D1F9F976-CD28-0149-AC18-FE9AA1FFE7FA}" srcOrd="7" destOrd="0" presId="urn:microsoft.com/office/officeart/2008/layout/HorizontalMultiLevelHierarchy"/>
    <dgm:cxn modelId="{426BDC58-CA79-9148-947F-701409DD1120}" type="presParOf" srcId="{D1F9F976-CD28-0149-AC18-FE9AA1FFE7FA}" destId="{BAADF03D-CF0D-4248-9DE6-AA60279884DE}" srcOrd="0" destOrd="0" presId="urn:microsoft.com/office/officeart/2008/layout/HorizontalMultiLevelHierarchy"/>
    <dgm:cxn modelId="{04A08605-3962-F443-982E-9496EBCCC96D}" type="presParOf" srcId="{D1F9F976-CD28-0149-AC18-FE9AA1FFE7FA}" destId="{ACDAB9CB-4122-0641-A925-A95015E1C75F}" srcOrd="1" destOrd="0" presId="urn:microsoft.com/office/officeart/2008/layout/HorizontalMultiLevelHierarchy"/>
    <dgm:cxn modelId="{10A31454-6903-7B47-ADD9-79A98FF5CBA5}" type="presParOf" srcId="{6D077D34-12A9-F340-8FE5-E4DCC95A6AFB}" destId="{82143A35-8A49-A841-A288-B9F46B4A331D}" srcOrd="8" destOrd="0" presId="urn:microsoft.com/office/officeart/2008/layout/HorizontalMultiLevelHierarchy"/>
    <dgm:cxn modelId="{C56E4C33-4919-144F-BFBD-9BB8EDC3CAFD}" type="presParOf" srcId="{82143A35-8A49-A841-A288-B9F46B4A331D}" destId="{4250B8DF-4FC0-5949-84CB-A3193987B7C9}" srcOrd="0" destOrd="0" presId="urn:microsoft.com/office/officeart/2008/layout/HorizontalMultiLevelHierarchy"/>
    <dgm:cxn modelId="{6BD3846A-133F-584E-BBB1-F0181E7FBCD7}" type="presParOf" srcId="{6D077D34-12A9-F340-8FE5-E4DCC95A6AFB}" destId="{63EB7547-FE0C-7145-ABEF-E01985863739}" srcOrd="9" destOrd="0" presId="urn:microsoft.com/office/officeart/2008/layout/HorizontalMultiLevelHierarchy"/>
    <dgm:cxn modelId="{398BB666-5C37-5E45-B30E-13E546064065}" type="presParOf" srcId="{63EB7547-FE0C-7145-ABEF-E01985863739}" destId="{EE2858FD-EABC-FF45-8A5E-1F211DD3E5F7}" srcOrd="0" destOrd="0" presId="urn:microsoft.com/office/officeart/2008/layout/HorizontalMultiLevelHierarchy"/>
    <dgm:cxn modelId="{DF5831A2-22A1-DF41-9E9A-37ECCBC7B35A}" type="presParOf" srcId="{63EB7547-FE0C-7145-ABEF-E01985863739}" destId="{59DE4329-9631-E043-BB75-D2D2697EEC4A}" srcOrd="1" destOrd="0" presId="urn:microsoft.com/office/officeart/2008/layout/HorizontalMultiLevelHierarchy"/>
    <dgm:cxn modelId="{689B9605-7DC9-974E-8BC3-F372474509BF}" type="presParOf" srcId="{6D077D34-12A9-F340-8FE5-E4DCC95A6AFB}" destId="{CF7A1F6D-CDDF-9A40-B5DC-5F5981EDA3F6}" srcOrd="10" destOrd="0" presId="urn:microsoft.com/office/officeart/2008/layout/HorizontalMultiLevelHierarchy"/>
    <dgm:cxn modelId="{A3459FAF-63BF-8543-847A-0FAE73A0906F}" type="presParOf" srcId="{CF7A1F6D-CDDF-9A40-B5DC-5F5981EDA3F6}" destId="{8A64523B-4032-274F-B54C-997CFADCB937}" srcOrd="0" destOrd="0" presId="urn:microsoft.com/office/officeart/2008/layout/HorizontalMultiLevelHierarchy"/>
    <dgm:cxn modelId="{5AD90673-11E2-9F47-8AB3-B6DBE855BCFB}" type="presParOf" srcId="{6D077D34-12A9-F340-8FE5-E4DCC95A6AFB}" destId="{E0B011C9-54C7-3941-916E-608D92CD4FF6}" srcOrd="11" destOrd="0" presId="urn:microsoft.com/office/officeart/2008/layout/HorizontalMultiLevelHierarchy"/>
    <dgm:cxn modelId="{22F00FF6-4542-C444-8EC7-1FAF87349547}" type="presParOf" srcId="{E0B011C9-54C7-3941-916E-608D92CD4FF6}" destId="{5DA7E6A3-5F5E-0943-BC74-EB57855A0F60}" srcOrd="0" destOrd="0" presId="urn:microsoft.com/office/officeart/2008/layout/HorizontalMultiLevelHierarchy"/>
    <dgm:cxn modelId="{7F2E54B4-3251-5B48-84FD-F08804BC8FE1}" type="presParOf" srcId="{E0B011C9-54C7-3941-916E-608D92CD4FF6}" destId="{9A21C744-AEEA-8544-B603-39EA162175C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5CF4B5-70E4-9444-A4DA-962F3B044B0B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BCB58F-1715-9647-9F63-A3D7201BD665}">
      <dgm:prSet/>
      <dgm:spPr/>
      <dgm:t>
        <a:bodyPr/>
        <a:lstStyle/>
        <a:p>
          <a:pPr rtl="0"/>
          <a:r>
            <a:rPr lang="en-US"/>
            <a:t>1- Idiopathic: over 50% of chronic urticaria</a:t>
          </a:r>
        </a:p>
      </dgm:t>
    </dgm:pt>
    <dgm:pt modelId="{20D5AE88-E8D9-CE4A-908A-B65C089577C9}" type="parTrans" cxnId="{6D5C1F63-EF84-974D-9F44-3090992B48FB}">
      <dgm:prSet/>
      <dgm:spPr/>
      <dgm:t>
        <a:bodyPr/>
        <a:lstStyle/>
        <a:p>
          <a:endParaRPr lang="en-US"/>
        </a:p>
      </dgm:t>
    </dgm:pt>
    <dgm:pt modelId="{681D03B7-5A9E-1041-A1AD-4B1C0C496FE4}" type="sibTrans" cxnId="{6D5C1F63-EF84-974D-9F44-3090992B48FB}">
      <dgm:prSet/>
      <dgm:spPr/>
      <dgm:t>
        <a:bodyPr/>
        <a:lstStyle/>
        <a:p>
          <a:endParaRPr lang="en-US"/>
        </a:p>
      </dgm:t>
    </dgm:pt>
    <dgm:pt modelId="{0DF263AA-8ECE-8B41-B4E1-AAC0A64904D7}">
      <dgm:prSet/>
      <dgm:spPr/>
      <dgm:t>
        <a:bodyPr/>
        <a:lstStyle/>
        <a:p>
          <a:pPr rtl="0"/>
          <a:r>
            <a:rPr lang="en-US" dirty="0"/>
            <a:t>2- Physical </a:t>
          </a:r>
          <a:r>
            <a:rPr lang="en-US" dirty="0" err="1"/>
            <a:t>urticarias</a:t>
          </a:r>
          <a:r>
            <a:rPr lang="en-US" dirty="0"/>
            <a:t>: many patients with chronic urticaria have physical factors that contribute to their urticaria</a:t>
          </a:r>
        </a:p>
      </dgm:t>
    </dgm:pt>
    <dgm:pt modelId="{C5AE5A2A-D45E-404A-8056-65FCCAE1EC07}" type="parTrans" cxnId="{153FE6AF-597F-3D4D-9BA2-6327795715ED}">
      <dgm:prSet/>
      <dgm:spPr/>
      <dgm:t>
        <a:bodyPr/>
        <a:lstStyle/>
        <a:p>
          <a:endParaRPr lang="en-US"/>
        </a:p>
      </dgm:t>
    </dgm:pt>
    <dgm:pt modelId="{9DE1EC41-2ED0-2D44-AD1C-BFB8DE475443}" type="sibTrans" cxnId="{153FE6AF-597F-3D4D-9BA2-6327795715ED}">
      <dgm:prSet/>
      <dgm:spPr/>
      <dgm:t>
        <a:bodyPr/>
        <a:lstStyle/>
        <a:p>
          <a:endParaRPr lang="en-US"/>
        </a:p>
      </dgm:t>
    </dgm:pt>
    <dgm:pt modelId="{3650A383-230F-204A-B10F-20E66F48C761}">
      <dgm:prSet/>
      <dgm:spPr/>
      <dgm:t>
        <a:bodyPr/>
        <a:lstStyle/>
        <a:p>
          <a:pPr rtl="0"/>
          <a:r>
            <a:rPr lang="en-US"/>
            <a:t>These factors include pressure, cold, heat, water (aquagenic), sunlight (solar), vibration, and exercise</a:t>
          </a:r>
        </a:p>
      </dgm:t>
    </dgm:pt>
    <dgm:pt modelId="{6298FF17-2287-8844-9B13-87824039FD9B}" type="parTrans" cxnId="{89F78B1D-9F80-CF4E-925C-27FC547A2738}">
      <dgm:prSet/>
      <dgm:spPr/>
      <dgm:t>
        <a:bodyPr/>
        <a:lstStyle/>
        <a:p>
          <a:endParaRPr lang="en-US"/>
        </a:p>
      </dgm:t>
    </dgm:pt>
    <dgm:pt modelId="{77AF36A4-5FCD-3449-86D5-F15B12C4CEBC}" type="sibTrans" cxnId="{89F78B1D-9F80-CF4E-925C-27FC547A2738}">
      <dgm:prSet/>
      <dgm:spPr/>
      <dgm:t>
        <a:bodyPr/>
        <a:lstStyle/>
        <a:p>
          <a:endParaRPr lang="en-US"/>
        </a:p>
      </dgm:t>
    </dgm:pt>
    <dgm:pt modelId="{9319B489-1D80-314F-8D31-7507A8A3BED8}">
      <dgm:prSet/>
      <dgm:spPr/>
      <dgm:t>
        <a:bodyPr/>
        <a:lstStyle/>
        <a:p>
          <a:pPr rtl="0"/>
          <a:r>
            <a:rPr lang="en-US"/>
            <a:t>Cholinergic urticaria is triggered by heat and emotion </a:t>
          </a:r>
        </a:p>
      </dgm:t>
    </dgm:pt>
    <dgm:pt modelId="{2263849A-090C-BB4C-ABF9-5500296CAD79}" type="parTrans" cxnId="{1A836DA3-FE5D-0146-B129-16CCEBF8A067}">
      <dgm:prSet/>
      <dgm:spPr/>
      <dgm:t>
        <a:bodyPr/>
        <a:lstStyle/>
        <a:p>
          <a:endParaRPr lang="en-US"/>
        </a:p>
      </dgm:t>
    </dgm:pt>
    <dgm:pt modelId="{019F9AC6-5F41-784A-9AA2-EF4674440D24}" type="sibTrans" cxnId="{1A836DA3-FE5D-0146-B129-16CCEBF8A067}">
      <dgm:prSet/>
      <dgm:spPr/>
      <dgm:t>
        <a:bodyPr/>
        <a:lstStyle/>
        <a:p>
          <a:endParaRPr lang="en-US"/>
        </a:p>
      </dgm:t>
    </dgm:pt>
    <dgm:pt modelId="{C4D09AB7-7DD8-C441-9C69-4455AF6CBC10}">
      <dgm:prSet/>
      <dgm:spPr/>
      <dgm:t>
        <a:bodyPr/>
        <a:lstStyle/>
        <a:p>
          <a:pPr rtl="0"/>
          <a:r>
            <a:rPr lang="en-US" dirty="0"/>
            <a:t>The diagnosis of pure physical urticaria is made when the sole cause of a patient’s urticaria is a physical factor</a:t>
          </a:r>
        </a:p>
      </dgm:t>
    </dgm:pt>
    <dgm:pt modelId="{67E599EC-B978-324A-BFED-C188E1DD0ACF}" type="parTrans" cxnId="{E7D9C223-F57B-A24D-82D5-957E823B62E2}">
      <dgm:prSet/>
      <dgm:spPr/>
      <dgm:t>
        <a:bodyPr/>
        <a:lstStyle/>
        <a:p>
          <a:endParaRPr lang="en-US"/>
        </a:p>
      </dgm:t>
    </dgm:pt>
    <dgm:pt modelId="{2A511826-5B67-7648-B73B-172845885082}" type="sibTrans" cxnId="{E7D9C223-F57B-A24D-82D5-957E823B62E2}">
      <dgm:prSet/>
      <dgm:spPr/>
      <dgm:t>
        <a:bodyPr/>
        <a:lstStyle/>
        <a:p>
          <a:endParaRPr lang="en-US"/>
        </a:p>
      </dgm:t>
    </dgm:pt>
    <dgm:pt modelId="{2CA6F274-8B39-3F46-B9DB-F60F7A485F37}">
      <dgm:prSet/>
      <dgm:spPr/>
      <dgm:t>
        <a:bodyPr/>
        <a:lstStyle/>
        <a:p>
          <a:pPr rtl="0"/>
          <a:r>
            <a:rPr lang="en-US" dirty="0"/>
            <a:t>3- Chronic autoimmune: possibly a third or more of patients with chronic urticaria</a:t>
          </a:r>
        </a:p>
      </dgm:t>
    </dgm:pt>
    <dgm:pt modelId="{B428B5AA-0F48-7B43-B1A0-D1B472CD4158}" type="parTrans" cxnId="{FC45A3DE-EA21-C142-916F-3B6F4252B2FA}">
      <dgm:prSet/>
      <dgm:spPr/>
      <dgm:t>
        <a:bodyPr/>
        <a:lstStyle/>
        <a:p>
          <a:endParaRPr lang="en-US"/>
        </a:p>
      </dgm:t>
    </dgm:pt>
    <dgm:pt modelId="{768AB245-B4DF-5B43-8451-A92825ED7B63}" type="sibTrans" cxnId="{FC45A3DE-EA21-C142-916F-3B6F4252B2FA}">
      <dgm:prSet/>
      <dgm:spPr/>
      <dgm:t>
        <a:bodyPr/>
        <a:lstStyle/>
        <a:p>
          <a:endParaRPr lang="en-US"/>
        </a:p>
      </dgm:t>
    </dgm:pt>
    <dgm:pt modelId="{D9F81E77-E05D-DF49-9E76-332173C05955}">
      <dgm:prSet/>
      <dgm:spPr/>
      <dgm:t>
        <a:bodyPr/>
        <a:lstStyle/>
        <a:p>
          <a:pPr rtl="0"/>
          <a:r>
            <a:rPr lang="en-US" dirty="0"/>
            <a:t>4- Other: infections, ingestions, medications</a:t>
          </a:r>
        </a:p>
      </dgm:t>
    </dgm:pt>
    <dgm:pt modelId="{920125B7-8005-D542-8E2F-B94BDF5662DD}" type="parTrans" cxnId="{9F4A9E4C-C84D-F349-9D14-8D3D6E7990D3}">
      <dgm:prSet/>
      <dgm:spPr/>
      <dgm:t>
        <a:bodyPr/>
        <a:lstStyle/>
        <a:p>
          <a:endParaRPr lang="en-US"/>
        </a:p>
      </dgm:t>
    </dgm:pt>
    <dgm:pt modelId="{D5F9447A-D9A0-C349-9EA8-DFA6DC2621E9}" type="sibTrans" cxnId="{9F4A9E4C-C84D-F349-9D14-8D3D6E7990D3}">
      <dgm:prSet/>
      <dgm:spPr/>
      <dgm:t>
        <a:bodyPr/>
        <a:lstStyle/>
        <a:p>
          <a:pPr rtl="0"/>
          <a:endParaRPr lang="en-US"/>
        </a:p>
      </dgm:t>
    </dgm:pt>
    <dgm:pt modelId="{8C5E6132-7BFF-E44E-8FA5-5F8124574760}" type="pres">
      <dgm:prSet presAssocID="{325CF4B5-70E4-9444-A4DA-962F3B044B0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DB0AE03-CE99-2845-8D69-9217DD548DE7}" type="pres">
      <dgm:prSet presAssocID="{3ABCB58F-1715-9647-9F63-A3D7201BD665}" presName="horFlow" presStyleCnt="0"/>
      <dgm:spPr/>
    </dgm:pt>
    <dgm:pt modelId="{8D5B8E75-04F9-B348-9635-A7A820D6C15C}" type="pres">
      <dgm:prSet presAssocID="{3ABCB58F-1715-9647-9F63-A3D7201BD665}" presName="bigChev" presStyleLbl="node1" presStyleIdx="0" presStyleCnt="4" custScaleX="324564"/>
      <dgm:spPr/>
    </dgm:pt>
    <dgm:pt modelId="{6CB7BEF2-F959-7445-9BAA-2447A5ACEE87}" type="pres">
      <dgm:prSet presAssocID="{3ABCB58F-1715-9647-9F63-A3D7201BD665}" presName="vSp" presStyleCnt="0"/>
      <dgm:spPr/>
    </dgm:pt>
    <dgm:pt modelId="{C88933F6-FA9F-5B4B-A217-41FDE9AD6E24}" type="pres">
      <dgm:prSet presAssocID="{0DF263AA-8ECE-8B41-B4E1-AAC0A64904D7}" presName="horFlow" presStyleCnt="0"/>
      <dgm:spPr/>
    </dgm:pt>
    <dgm:pt modelId="{805F2C1D-D7BD-0246-A6BC-1F92553336B7}" type="pres">
      <dgm:prSet presAssocID="{0DF263AA-8ECE-8B41-B4E1-AAC0A64904D7}" presName="bigChev" presStyleLbl="node1" presStyleIdx="1" presStyleCnt="4" custScaleX="127266"/>
      <dgm:spPr/>
    </dgm:pt>
    <dgm:pt modelId="{8D416DF0-8917-F84A-8433-41D58A6ABA5A}" type="pres">
      <dgm:prSet presAssocID="{6298FF17-2287-8844-9B13-87824039FD9B}" presName="parTrans" presStyleCnt="0"/>
      <dgm:spPr/>
    </dgm:pt>
    <dgm:pt modelId="{6147D464-6EA3-494F-AD56-AE713E101EFD}" type="pres">
      <dgm:prSet presAssocID="{3650A383-230F-204A-B10F-20E66F48C761}" presName="node" presStyleLbl="alignAccFollowNode1" presStyleIdx="0" presStyleCnt="3">
        <dgm:presLayoutVars>
          <dgm:bulletEnabled val="1"/>
        </dgm:presLayoutVars>
      </dgm:prSet>
      <dgm:spPr/>
    </dgm:pt>
    <dgm:pt modelId="{C7312E2D-44D2-F74F-A0BA-7F4DB34FF610}" type="pres">
      <dgm:prSet presAssocID="{77AF36A4-5FCD-3449-86D5-F15B12C4CEBC}" presName="sibTrans" presStyleCnt="0"/>
      <dgm:spPr/>
    </dgm:pt>
    <dgm:pt modelId="{07CD6FA5-7B6C-CE4C-87CF-DAD3A8D63F89}" type="pres">
      <dgm:prSet presAssocID="{9319B489-1D80-314F-8D31-7507A8A3BED8}" presName="node" presStyleLbl="alignAccFollowNode1" presStyleIdx="1" presStyleCnt="3">
        <dgm:presLayoutVars>
          <dgm:bulletEnabled val="1"/>
        </dgm:presLayoutVars>
      </dgm:prSet>
      <dgm:spPr/>
    </dgm:pt>
    <dgm:pt modelId="{4475C070-8025-3E40-8F0F-443B6B91AD22}" type="pres">
      <dgm:prSet presAssocID="{019F9AC6-5F41-784A-9AA2-EF4674440D24}" presName="sibTrans" presStyleCnt="0"/>
      <dgm:spPr/>
    </dgm:pt>
    <dgm:pt modelId="{CC1F8BAE-96E1-D242-AC61-EC12296F5BE2}" type="pres">
      <dgm:prSet presAssocID="{C4D09AB7-7DD8-C441-9C69-4455AF6CBC10}" presName="node" presStyleLbl="alignAccFollowNode1" presStyleIdx="2" presStyleCnt="3">
        <dgm:presLayoutVars>
          <dgm:bulletEnabled val="1"/>
        </dgm:presLayoutVars>
      </dgm:prSet>
      <dgm:spPr/>
    </dgm:pt>
    <dgm:pt modelId="{B2ABD65C-319E-1E4A-AAD8-C77F0B70C409}" type="pres">
      <dgm:prSet presAssocID="{0DF263AA-8ECE-8B41-B4E1-AAC0A64904D7}" presName="vSp" presStyleCnt="0"/>
      <dgm:spPr/>
    </dgm:pt>
    <dgm:pt modelId="{A590FA6B-3603-394D-842C-3D540330EFCA}" type="pres">
      <dgm:prSet presAssocID="{2CA6F274-8B39-3F46-B9DB-F60F7A485F37}" presName="horFlow" presStyleCnt="0"/>
      <dgm:spPr/>
    </dgm:pt>
    <dgm:pt modelId="{E60D2ED7-9BC4-5D48-B534-4C60E6BC58A9}" type="pres">
      <dgm:prSet presAssocID="{2CA6F274-8B39-3F46-B9DB-F60F7A485F37}" presName="bigChev" presStyleLbl="node1" presStyleIdx="2" presStyleCnt="4" custScaleX="288019"/>
      <dgm:spPr/>
    </dgm:pt>
    <dgm:pt modelId="{8704D1E3-1005-4144-841F-0B9C5671ECF0}" type="pres">
      <dgm:prSet presAssocID="{2CA6F274-8B39-3F46-B9DB-F60F7A485F37}" presName="vSp" presStyleCnt="0"/>
      <dgm:spPr/>
    </dgm:pt>
    <dgm:pt modelId="{21597009-3CDB-7A45-8144-352832998354}" type="pres">
      <dgm:prSet presAssocID="{D9F81E77-E05D-DF49-9E76-332173C05955}" presName="horFlow" presStyleCnt="0"/>
      <dgm:spPr/>
    </dgm:pt>
    <dgm:pt modelId="{AC70471D-3B47-E047-B850-65FD4536CF42}" type="pres">
      <dgm:prSet presAssocID="{D9F81E77-E05D-DF49-9E76-332173C05955}" presName="bigChev" presStyleLbl="node1" presStyleIdx="3" presStyleCnt="4" custScaleX="300017"/>
      <dgm:spPr/>
    </dgm:pt>
  </dgm:ptLst>
  <dgm:cxnLst>
    <dgm:cxn modelId="{FB22E70C-9DD7-6343-A212-E5A8EACD07DF}" type="presOf" srcId="{9319B489-1D80-314F-8D31-7507A8A3BED8}" destId="{07CD6FA5-7B6C-CE4C-87CF-DAD3A8D63F89}" srcOrd="0" destOrd="0" presId="urn:microsoft.com/office/officeart/2005/8/layout/lProcess3"/>
    <dgm:cxn modelId="{89F78B1D-9F80-CF4E-925C-27FC547A2738}" srcId="{0DF263AA-8ECE-8B41-B4E1-AAC0A64904D7}" destId="{3650A383-230F-204A-B10F-20E66F48C761}" srcOrd="0" destOrd="0" parTransId="{6298FF17-2287-8844-9B13-87824039FD9B}" sibTransId="{77AF36A4-5FCD-3449-86D5-F15B12C4CEBC}"/>
    <dgm:cxn modelId="{E7D9C223-F57B-A24D-82D5-957E823B62E2}" srcId="{0DF263AA-8ECE-8B41-B4E1-AAC0A64904D7}" destId="{C4D09AB7-7DD8-C441-9C69-4455AF6CBC10}" srcOrd="2" destOrd="0" parTransId="{67E599EC-B978-324A-BFED-C188E1DD0ACF}" sibTransId="{2A511826-5B67-7648-B73B-172845885082}"/>
    <dgm:cxn modelId="{1E60A333-6CB1-194C-BFBC-B197D7ED0348}" type="presOf" srcId="{D9F81E77-E05D-DF49-9E76-332173C05955}" destId="{AC70471D-3B47-E047-B850-65FD4536CF42}" srcOrd="0" destOrd="0" presId="urn:microsoft.com/office/officeart/2005/8/layout/lProcess3"/>
    <dgm:cxn modelId="{9DC8FE3C-B318-C440-BC73-825D38FC4DBE}" type="presOf" srcId="{2CA6F274-8B39-3F46-B9DB-F60F7A485F37}" destId="{E60D2ED7-9BC4-5D48-B534-4C60E6BC58A9}" srcOrd="0" destOrd="0" presId="urn:microsoft.com/office/officeart/2005/8/layout/lProcess3"/>
    <dgm:cxn modelId="{6D5C1F63-EF84-974D-9F44-3090992B48FB}" srcId="{325CF4B5-70E4-9444-A4DA-962F3B044B0B}" destId="{3ABCB58F-1715-9647-9F63-A3D7201BD665}" srcOrd="0" destOrd="0" parTransId="{20D5AE88-E8D9-CE4A-908A-B65C089577C9}" sibTransId="{681D03B7-5A9E-1041-A1AD-4B1C0C496FE4}"/>
    <dgm:cxn modelId="{9F4A9E4C-C84D-F349-9D14-8D3D6E7990D3}" srcId="{325CF4B5-70E4-9444-A4DA-962F3B044B0B}" destId="{D9F81E77-E05D-DF49-9E76-332173C05955}" srcOrd="3" destOrd="0" parTransId="{920125B7-8005-D542-8E2F-B94BDF5662DD}" sibTransId="{D5F9447A-D9A0-C349-9EA8-DFA6DC2621E9}"/>
    <dgm:cxn modelId="{1A836DA3-FE5D-0146-B129-16CCEBF8A067}" srcId="{0DF263AA-8ECE-8B41-B4E1-AAC0A64904D7}" destId="{9319B489-1D80-314F-8D31-7507A8A3BED8}" srcOrd="1" destOrd="0" parTransId="{2263849A-090C-BB4C-ABF9-5500296CAD79}" sibTransId="{019F9AC6-5F41-784A-9AA2-EF4674440D24}"/>
    <dgm:cxn modelId="{64F19FA9-28D5-AA4E-8D55-CE9A1B570F2E}" type="presOf" srcId="{325CF4B5-70E4-9444-A4DA-962F3B044B0B}" destId="{8C5E6132-7BFF-E44E-8FA5-5F8124574760}" srcOrd="0" destOrd="0" presId="urn:microsoft.com/office/officeart/2005/8/layout/lProcess3"/>
    <dgm:cxn modelId="{153FE6AF-597F-3D4D-9BA2-6327795715ED}" srcId="{325CF4B5-70E4-9444-A4DA-962F3B044B0B}" destId="{0DF263AA-8ECE-8B41-B4E1-AAC0A64904D7}" srcOrd="1" destOrd="0" parTransId="{C5AE5A2A-D45E-404A-8056-65FCCAE1EC07}" sibTransId="{9DE1EC41-2ED0-2D44-AD1C-BFB8DE475443}"/>
    <dgm:cxn modelId="{12DBDECD-E55A-4E4D-8B3F-7926CA610219}" type="presOf" srcId="{C4D09AB7-7DD8-C441-9C69-4455AF6CBC10}" destId="{CC1F8BAE-96E1-D242-AC61-EC12296F5BE2}" srcOrd="0" destOrd="0" presId="urn:microsoft.com/office/officeart/2005/8/layout/lProcess3"/>
    <dgm:cxn modelId="{5D13CACE-2249-E142-8FA4-7B9188C20525}" type="presOf" srcId="{3ABCB58F-1715-9647-9F63-A3D7201BD665}" destId="{8D5B8E75-04F9-B348-9635-A7A820D6C15C}" srcOrd="0" destOrd="0" presId="urn:microsoft.com/office/officeart/2005/8/layout/lProcess3"/>
    <dgm:cxn modelId="{564CBCCF-55E7-844F-BD77-AE4FA019DF84}" type="presOf" srcId="{3650A383-230F-204A-B10F-20E66F48C761}" destId="{6147D464-6EA3-494F-AD56-AE713E101EFD}" srcOrd="0" destOrd="0" presId="urn:microsoft.com/office/officeart/2005/8/layout/lProcess3"/>
    <dgm:cxn modelId="{DDBCFBD0-A02E-DC45-BEC6-7B5B8B79029C}" type="presOf" srcId="{0DF263AA-8ECE-8B41-B4E1-AAC0A64904D7}" destId="{805F2C1D-D7BD-0246-A6BC-1F92553336B7}" srcOrd="0" destOrd="0" presId="urn:microsoft.com/office/officeart/2005/8/layout/lProcess3"/>
    <dgm:cxn modelId="{FC45A3DE-EA21-C142-916F-3B6F4252B2FA}" srcId="{325CF4B5-70E4-9444-A4DA-962F3B044B0B}" destId="{2CA6F274-8B39-3F46-B9DB-F60F7A485F37}" srcOrd="2" destOrd="0" parTransId="{B428B5AA-0F48-7B43-B1A0-D1B472CD4158}" sibTransId="{768AB245-B4DF-5B43-8451-A92825ED7B63}"/>
    <dgm:cxn modelId="{80046B58-3A6C-B048-B779-CEB4BFE41BEB}" type="presParOf" srcId="{8C5E6132-7BFF-E44E-8FA5-5F8124574760}" destId="{5DB0AE03-CE99-2845-8D69-9217DD548DE7}" srcOrd="0" destOrd="0" presId="urn:microsoft.com/office/officeart/2005/8/layout/lProcess3"/>
    <dgm:cxn modelId="{62DA4697-B2FF-1740-AE1F-E8F828E8EF9B}" type="presParOf" srcId="{5DB0AE03-CE99-2845-8D69-9217DD548DE7}" destId="{8D5B8E75-04F9-B348-9635-A7A820D6C15C}" srcOrd="0" destOrd="0" presId="urn:microsoft.com/office/officeart/2005/8/layout/lProcess3"/>
    <dgm:cxn modelId="{0172A68B-5A63-5E45-8D62-12436541D931}" type="presParOf" srcId="{8C5E6132-7BFF-E44E-8FA5-5F8124574760}" destId="{6CB7BEF2-F959-7445-9BAA-2447A5ACEE87}" srcOrd="1" destOrd="0" presId="urn:microsoft.com/office/officeart/2005/8/layout/lProcess3"/>
    <dgm:cxn modelId="{3A2D8851-9DF8-F044-B8FB-804BFA0F2942}" type="presParOf" srcId="{8C5E6132-7BFF-E44E-8FA5-5F8124574760}" destId="{C88933F6-FA9F-5B4B-A217-41FDE9AD6E24}" srcOrd="2" destOrd="0" presId="urn:microsoft.com/office/officeart/2005/8/layout/lProcess3"/>
    <dgm:cxn modelId="{3FA0458E-D6FE-114F-9D04-3C86700AC830}" type="presParOf" srcId="{C88933F6-FA9F-5B4B-A217-41FDE9AD6E24}" destId="{805F2C1D-D7BD-0246-A6BC-1F92553336B7}" srcOrd="0" destOrd="0" presId="urn:microsoft.com/office/officeart/2005/8/layout/lProcess3"/>
    <dgm:cxn modelId="{4EC3DC88-249E-4D4D-AC5E-726D0F8F46FE}" type="presParOf" srcId="{C88933F6-FA9F-5B4B-A217-41FDE9AD6E24}" destId="{8D416DF0-8917-F84A-8433-41D58A6ABA5A}" srcOrd="1" destOrd="0" presId="urn:microsoft.com/office/officeart/2005/8/layout/lProcess3"/>
    <dgm:cxn modelId="{00152EEA-B827-F148-AA91-F6DEC7C857BC}" type="presParOf" srcId="{C88933F6-FA9F-5B4B-A217-41FDE9AD6E24}" destId="{6147D464-6EA3-494F-AD56-AE713E101EFD}" srcOrd="2" destOrd="0" presId="urn:microsoft.com/office/officeart/2005/8/layout/lProcess3"/>
    <dgm:cxn modelId="{6D0C9BE3-9340-7A4F-A959-FB748611C609}" type="presParOf" srcId="{C88933F6-FA9F-5B4B-A217-41FDE9AD6E24}" destId="{C7312E2D-44D2-F74F-A0BA-7F4DB34FF610}" srcOrd="3" destOrd="0" presId="urn:microsoft.com/office/officeart/2005/8/layout/lProcess3"/>
    <dgm:cxn modelId="{CCC2433E-1E8E-4545-A78D-FE1090D3F0F3}" type="presParOf" srcId="{C88933F6-FA9F-5B4B-A217-41FDE9AD6E24}" destId="{07CD6FA5-7B6C-CE4C-87CF-DAD3A8D63F89}" srcOrd="4" destOrd="0" presId="urn:microsoft.com/office/officeart/2005/8/layout/lProcess3"/>
    <dgm:cxn modelId="{74B5B739-842F-1C4C-BF10-3E03DAC6DC24}" type="presParOf" srcId="{C88933F6-FA9F-5B4B-A217-41FDE9AD6E24}" destId="{4475C070-8025-3E40-8F0F-443B6B91AD22}" srcOrd="5" destOrd="0" presId="urn:microsoft.com/office/officeart/2005/8/layout/lProcess3"/>
    <dgm:cxn modelId="{1FC4F2BC-5DDC-7543-8370-AB9B11B5C682}" type="presParOf" srcId="{C88933F6-FA9F-5B4B-A217-41FDE9AD6E24}" destId="{CC1F8BAE-96E1-D242-AC61-EC12296F5BE2}" srcOrd="6" destOrd="0" presId="urn:microsoft.com/office/officeart/2005/8/layout/lProcess3"/>
    <dgm:cxn modelId="{3FAC74BC-7AE9-FE4D-BCE2-B4D6D3DAAF09}" type="presParOf" srcId="{8C5E6132-7BFF-E44E-8FA5-5F8124574760}" destId="{B2ABD65C-319E-1E4A-AAD8-C77F0B70C409}" srcOrd="3" destOrd="0" presId="urn:microsoft.com/office/officeart/2005/8/layout/lProcess3"/>
    <dgm:cxn modelId="{6084C0F7-082D-1C4C-BB1F-2128D630CA56}" type="presParOf" srcId="{8C5E6132-7BFF-E44E-8FA5-5F8124574760}" destId="{A590FA6B-3603-394D-842C-3D540330EFCA}" srcOrd="4" destOrd="0" presId="urn:microsoft.com/office/officeart/2005/8/layout/lProcess3"/>
    <dgm:cxn modelId="{A054FA45-C941-3A4E-B894-3D6F2F9F6FC2}" type="presParOf" srcId="{A590FA6B-3603-394D-842C-3D540330EFCA}" destId="{E60D2ED7-9BC4-5D48-B534-4C60E6BC58A9}" srcOrd="0" destOrd="0" presId="urn:microsoft.com/office/officeart/2005/8/layout/lProcess3"/>
    <dgm:cxn modelId="{9715A856-E2AF-8040-BA91-98221D6F9C59}" type="presParOf" srcId="{8C5E6132-7BFF-E44E-8FA5-5F8124574760}" destId="{8704D1E3-1005-4144-841F-0B9C5671ECF0}" srcOrd="5" destOrd="0" presId="urn:microsoft.com/office/officeart/2005/8/layout/lProcess3"/>
    <dgm:cxn modelId="{DAE2F9B2-D29E-9A47-8870-FDABD6E5DAD3}" type="presParOf" srcId="{8C5E6132-7BFF-E44E-8FA5-5F8124574760}" destId="{21597009-3CDB-7A45-8144-352832998354}" srcOrd="6" destOrd="0" presId="urn:microsoft.com/office/officeart/2005/8/layout/lProcess3"/>
    <dgm:cxn modelId="{CC34A040-6CF2-C644-8CD0-8D619AB5DBCC}" type="presParOf" srcId="{21597009-3CDB-7A45-8144-352832998354}" destId="{AC70471D-3B47-E047-B850-65FD4536CF4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489EB7-F04B-7F4F-90E1-3968A6D7CF0D}" type="doc">
      <dgm:prSet loTypeId="urn:microsoft.com/office/officeart/2008/layout/RadialCluster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C69644-6488-1647-B253-2CF3DCC97C6D}">
      <dgm:prSet/>
      <dgm:spPr/>
      <dgm:t>
        <a:bodyPr/>
        <a:lstStyle/>
        <a:p>
          <a:pPr rtl="0"/>
          <a:r>
            <a:rPr lang="en-US" dirty="0"/>
            <a:t>The mast cell is the major effector cell in urticaria</a:t>
          </a:r>
        </a:p>
      </dgm:t>
    </dgm:pt>
    <dgm:pt modelId="{C7C8788C-D55D-BB44-828B-374421D45D22}" type="parTrans" cxnId="{0BDB7928-C698-6C43-85E6-5DDE4E7D8019}">
      <dgm:prSet/>
      <dgm:spPr/>
      <dgm:t>
        <a:bodyPr/>
        <a:lstStyle/>
        <a:p>
          <a:endParaRPr lang="en-US"/>
        </a:p>
      </dgm:t>
    </dgm:pt>
    <dgm:pt modelId="{46F0E7CB-415D-D241-87A4-73A70D3B8BE1}" type="sibTrans" cxnId="{0BDB7928-C698-6C43-85E6-5DDE4E7D8019}">
      <dgm:prSet/>
      <dgm:spPr/>
      <dgm:t>
        <a:bodyPr/>
        <a:lstStyle/>
        <a:p>
          <a:endParaRPr lang="en-US"/>
        </a:p>
      </dgm:t>
    </dgm:pt>
    <dgm:pt modelId="{5A259B18-B184-6643-AAEB-EFE10053654B}">
      <dgm:prSet/>
      <dgm:spPr/>
      <dgm:t>
        <a:bodyPr/>
        <a:lstStyle/>
        <a:p>
          <a:pPr rtl="0"/>
          <a:r>
            <a:rPr lang="en-US" dirty="0"/>
            <a:t>Immunologic mediated urticaria </a:t>
          </a:r>
        </a:p>
      </dgm:t>
    </dgm:pt>
    <dgm:pt modelId="{0353FB41-95E4-4645-8DA7-A322E4DECA21}" type="parTrans" cxnId="{96EEA0BE-160C-174C-BACD-1E1B42A80F3D}">
      <dgm:prSet/>
      <dgm:spPr/>
      <dgm:t>
        <a:bodyPr/>
        <a:lstStyle/>
        <a:p>
          <a:endParaRPr lang="en-US"/>
        </a:p>
      </dgm:t>
    </dgm:pt>
    <dgm:pt modelId="{BA9D5C7F-F849-4F40-B73A-D7DEEA6E6D79}" type="sibTrans" cxnId="{96EEA0BE-160C-174C-BACD-1E1B42A80F3D}">
      <dgm:prSet/>
      <dgm:spPr/>
      <dgm:t>
        <a:bodyPr/>
        <a:lstStyle/>
        <a:p>
          <a:endParaRPr lang="en-US"/>
        </a:p>
      </dgm:t>
    </dgm:pt>
    <dgm:pt modelId="{A7E64940-4F5A-524D-97F1-EE09B27872A7}">
      <dgm:prSet/>
      <dgm:spPr/>
      <dgm:t>
        <a:bodyPr/>
        <a:lstStyle/>
        <a:p>
          <a:pPr rtl="0"/>
          <a:r>
            <a:rPr lang="en-US" dirty="0"/>
            <a:t>Non – immunologic mediated  urticaria </a:t>
          </a:r>
        </a:p>
      </dgm:t>
    </dgm:pt>
    <dgm:pt modelId="{3574F69B-2FFB-DC4E-91E1-1EFCCC0AA967}" type="parTrans" cxnId="{7E38BBB4-BBB9-044C-9948-AA7273E72A9D}">
      <dgm:prSet/>
      <dgm:spPr/>
      <dgm:t>
        <a:bodyPr/>
        <a:lstStyle/>
        <a:p>
          <a:endParaRPr lang="en-US"/>
        </a:p>
      </dgm:t>
    </dgm:pt>
    <dgm:pt modelId="{85EA2154-EF99-D746-93BC-71E11D2E2403}" type="sibTrans" cxnId="{7E38BBB4-BBB9-044C-9948-AA7273E72A9D}">
      <dgm:prSet/>
      <dgm:spPr/>
      <dgm:t>
        <a:bodyPr/>
        <a:lstStyle/>
        <a:p>
          <a:pPr rtl="0"/>
          <a:endParaRPr lang="en-US"/>
        </a:p>
      </dgm:t>
    </dgm:pt>
    <dgm:pt modelId="{B98B7D79-3A21-D948-A85F-8CEAB830D7AD}" type="pres">
      <dgm:prSet presAssocID="{40489EB7-F04B-7F4F-90E1-3968A6D7CF0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255B495-B985-8045-8F6D-A6AA2A46C85D}" type="pres">
      <dgm:prSet presAssocID="{38C69644-6488-1647-B253-2CF3DCC97C6D}" presName="singleCycle" presStyleCnt="0"/>
      <dgm:spPr/>
    </dgm:pt>
    <dgm:pt modelId="{39E8B7EA-B5ED-F44C-A20B-200EFBFDD927}" type="pres">
      <dgm:prSet presAssocID="{38C69644-6488-1647-B253-2CF3DCC97C6D}" presName="singleCenter" presStyleLbl="node1" presStyleIdx="0" presStyleCnt="3" custAng="0" custScaleX="208878">
        <dgm:presLayoutVars>
          <dgm:chMax val="7"/>
          <dgm:chPref val="7"/>
        </dgm:presLayoutVars>
      </dgm:prSet>
      <dgm:spPr/>
    </dgm:pt>
    <dgm:pt modelId="{87DB175B-9A1B-4346-B868-1052AAFAF455}" type="pres">
      <dgm:prSet presAssocID="{0353FB41-95E4-4645-8DA7-A322E4DECA21}" presName="Name56" presStyleLbl="parChTrans1D2" presStyleIdx="0" presStyleCnt="2"/>
      <dgm:spPr/>
    </dgm:pt>
    <dgm:pt modelId="{7B948E86-9CC6-D040-8262-5091F0A1BC31}" type="pres">
      <dgm:prSet presAssocID="{5A259B18-B184-6643-AAEB-EFE10053654B}" presName="text0" presStyleLbl="node1" presStyleIdx="1" presStyleCnt="3" custAng="0" custScaleX="379242">
        <dgm:presLayoutVars>
          <dgm:bulletEnabled val="1"/>
        </dgm:presLayoutVars>
      </dgm:prSet>
      <dgm:spPr/>
    </dgm:pt>
    <dgm:pt modelId="{FDD67F63-F897-7B43-9635-CFDEA1BC1773}" type="pres">
      <dgm:prSet presAssocID="{3574F69B-2FFB-DC4E-91E1-1EFCCC0AA967}" presName="Name56" presStyleLbl="parChTrans1D2" presStyleIdx="1" presStyleCnt="2"/>
      <dgm:spPr/>
    </dgm:pt>
    <dgm:pt modelId="{36B9C4B3-32B7-EB4B-8B9F-3EFFC2C1296C}" type="pres">
      <dgm:prSet presAssocID="{A7E64940-4F5A-524D-97F1-EE09B27872A7}" presName="text0" presStyleLbl="node1" presStyleIdx="2" presStyleCnt="3" custScaleX="388027" custRadScaleRad="101902" custRadScaleInc="-1271">
        <dgm:presLayoutVars>
          <dgm:bulletEnabled val="1"/>
        </dgm:presLayoutVars>
      </dgm:prSet>
      <dgm:spPr/>
    </dgm:pt>
  </dgm:ptLst>
  <dgm:cxnLst>
    <dgm:cxn modelId="{0FE8D102-A850-A14B-AC36-FA3224DB9635}" type="presOf" srcId="{3574F69B-2FFB-DC4E-91E1-1EFCCC0AA967}" destId="{FDD67F63-F897-7B43-9635-CFDEA1BC1773}" srcOrd="0" destOrd="0" presId="urn:microsoft.com/office/officeart/2008/layout/RadialCluster"/>
    <dgm:cxn modelId="{7D0D2006-04D9-C046-B45A-97D465306BD4}" type="presOf" srcId="{5A259B18-B184-6643-AAEB-EFE10053654B}" destId="{7B948E86-9CC6-D040-8262-5091F0A1BC31}" srcOrd="0" destOrd="0" presId="urn:microsoft.com/office/officeart/2008/layout/RadialCluster"/>
    <dgm:cxn modelId="{DFD9DA0A-764E-B144-965F-8097641FB1D4}" type="presOf" srcId="{40489EB7-F04B-7F4F-90E1-3968A6D7CF0D}" destId="{B98B7D79-3A21-D948-A85F-8CEAB830D7AD}" srcOrd="0" destOrd="0" presId="urn:microsoft.com/office/officeart/2008/layout/RadialCluster"/>
    <dgm:cxn modelId="{A477A524-17E4-D043-AC5F-242BDCF25975}" type="presOf" srcId="{0353FB41-95E4-4645-8DA7-A322E4DECA21}" destId="{87DB175B-9A1B-4346-B868-1052AAFAF455}" srcOrd="0" destOrd="0" presId="urn:microsoft.com/office/officeart/2008/layout/RadialCluster"/>
    <dgm:cxn modelId="{0BDB7928-C698-6C43-85E6-5DDE4E7D8019}" srcId="{40489EB7-F04B-7F4F-90E1-3968A6D7CF0D}" destId="{38C69644-6488-1647-B253-2CF3DCC97C6D}" srcOrd="0" destOrd="0" parTransId="{C7C8788C-D55D-BB44-828B-374421D45D22}" sibTransId="{46F0E7CB-415D-D241-87A4-73A70D3B8BE1}"/>
    <dgm:cxn modelId="{0DA24E45-06FA-0440-A9EE-63DB2825248D}" type="presOf" srcId="{A7E64940-4F5A-524D-97F1-EE09B27872A7}" destId="{36B9C4B3-32B7-EB4B-8B9F-3EFFC2C1296C}" srcOrd="0" destOrd="0" presId="urn:microsoft.com/office/officeart/2008/layout/RadialCluster"/>
    <dgm:cxn modelId="{FFEA0357-166D-0C4A-8925-F2E1149872A1}" type="presOf" srcId="{38C69644-6488-1647-B253-2CF3DCC97C6D}" destId="{39E8B7EA-B5ED-F44C-A20B-200EFBFDD927}" srcOrd="0" destOrd="0" presId="urn:microsoft.com/office/officeart/2008/layout/RadialCluster"/>
    <dgm:cxn modelId="{7E38BBB4-BBB9-044C-9948-AA7273E72A9D}" srcId="{38C69644-6488-1647-B253-2CF3DCC97C6D}" destId="{A7E64940-4F5A-524D-97F1-EE09B27872A7}" srcOrd="1" destOrd="0" parTransId="{3574F69B-2FFB-DC4E-91E1-1EFCCC0AA967}" sibTransId="{85EA2154-EF99-D746-93BC-71E11D2E2403}"/>
    <dgm:cxn modelId="{96EEA0BE-160C-174C-BACD-1E1B42A80F3D}" srcId="{38C69644-6488-1647-B253-2CF3DCC97C6D}" destId="{5A259B18-B184-6643-AAEB-EFE10053654B}" srcOrd="0" destOrd="0" parTransId="{0353FB41-95E4-4645-8DA7-A322E4DECA21}" sibTransId="{BA9D5C7F-F849-4F40-B73A-D7DEEA6E6D79}"/>
    <dgm:cxn modelId="{23451E0F-F97A-B541-9E80-242867A556B7}" type="presParOf" srcId="{B98B7D79-3A21-D948-A85F-8CEAB830D7AD}" destId="{6255B495-B985-8045-8F6D-A6AA2A46C85D}" srcOrd="0" destOrd="0" presId="urn:microsoft.com/office/officeart/2008/layout/RadialCluster"/>
    <dgm:cxn modelId="{7936D900-F32A-724F-A04E-13260A726467}" type="presParOf" srcId="{6255B495-B985-8045-8F6D-A6AA2A46C85D}" destId="{39E8B7EA-B5ED-F44C-A20B-200EFBFDD927}" srcOrd="0" destOrd="0" presId="urn:microsoft.com/office/officeart/2008/layout/RadialCluster"/>
    <dgm:cxn modelId="{E1AF7CA6-2662-6B49-BCBE-EDDE4F98F16F}" type="presParOf" srcId="{6255B495-B985-8045-8F6D-A6AA2A46C85D}" destId="{87DB175B-9A1B-4346-B868-1052AAFAF455}" srcOrd="1" destOrd="0" presId="urn:microsoft.com/office/officeart/2008/layout/RadialCluster"/>
    <dgm:cxn modelId="{98DCA339-1272-5341-B898-46FBC96AD776}" type="presParOf" srcId="{6255B495-B985-8045-8F6D-A6AA2A46C85D}" destId="{7B948E86-9CC6-D040-8262-5091F0A1BC31}" srcOrd="2" destOrd="0" presId="urn:microsoft.com/office/officeart/2008/layout/RadialCluster"/>
    <dgm:cxn modelId="{359C414D-902C-3741-8B7E-662D50FB0668}" type="presParOf" srcId="{6255B495-B985-8045-8F6D-A6AA2A46C85D}" destId="{FDD67F63-F897-7B43-9635-CFDEA1BC1773}" srcOrd="3" destOrd="0" presId="urn:microsoft.com/office/officeart/2008/layout/RadialCluster"/>
    <dgm:cxn modelId="{909559AC-604D-B34C-B6AE-F4F2B0EF9A88}" type="presParOf" srcId="{6255B495-B985-8045-8F6D-A6AA2A46C85D}" destId="{36B9C4B3-32B7-EB4B-8B9F-3EFFC2C1296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F562B3-C4E0-744D-BBC4-58D87E5E16A0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7C9D9-B4F5-BE4B-9D10-9EC29C5F62DF}">
      <dgm:prSet/>
      <dgm:spPr/>
      <dgm:t>
        <a:bodyPr/>
        <a:lstStyle/>
        <a:p>
          <a:pPr rtl="0"/>
          <a:r>
            <a:rPr lang="en-US" dirty="0"/>
            <a:t>Mast cell degranulation</a:t>
          </a:r>
        </a:p>
      </dgm:t>
    </dgm:pt>
    <dgm:pt modelId="{61D06016-F029-1648-A187-53369549C15F}" type="parTrans" cxnId="{9255692C-E644-9844-98AA-76C1F7354408}">
      <dgm:prSet/>
      <dgm:spPr/>
      <dgm:t>
        <a:bodyPr/>
        <a:lstStyle/>
        <a:p>
          <a:endParaRPr lang="en-US"/>
        </a:p>
      </dgm:t>
    </dgm:pt>
    <dgm:pt modelId="{47D6386B-C2BE-ED41-9B48-E78F068A3181}" type="sibTrans" cxnId="{9255692C-E644-9844-98AA-76C1F7354408}">
      <dgm:prSet/>
      <dgm:spPr/>
      <dgm:t>
        <a:bodyPr/>
        <a:lstStyle/>
        <a:p>
          <a:endParaRPr lang="en-US"/>
        </a:p>
      </dgm:t>
    </dgm:pt>
    <dgm:pt modelId="{BDC31367-4A80-6445-8F04-58043ECDBA0E}">
      <dgm:prSet/>
      <dgm:spPr/>
      <dgm:t>
        <a:bodyPr/>
        <a:lstStyle/>
        <a:p>
          <a:pPr rtl="0"/>
          <a:r>
            <a:rPr lang="en-US" dirty="0"/>
            <a:t>histamine  releasing  </a:t>
          </a:r>
        </a:p>
      </dgm:t>
    </dgm:pt>
    <dgm:pt modelId="{7505A34C-0FEF-204A-8C50-26311B77667D}" type="parTrans" cxnId="{D8E32F8A-1020-6C4A-9ED0-7AA7CB0AF439}">
      <dgm:prSet/>
      <dgm:spPr/>
      <dgm:t>
        <a:bodyPr/>
        <a:lstStyle/>
        <a:p>
          <a:endParaRPr lang="en-US"/>
        </a:p>
      </dgm:t>
    </dgm:pt>
    <dgm:pt modelId="{FA3D427F-D4D6-3B48-BE1A-736402D6323D}" type="sibTrans" cxnId="{D8E32F8A-1020-6C4A-9ED0-7AA7CB0AF439}">
      <dgm:prSet/>
      <dgm:spPr/>
      <dgm:t>
        <a:bodyPr/>
        <a:lstStyle/>
        <a:p>
          <a:endParaRPr lang="en-US"/>
        </a:p>
      </dgm:t>
    </dgm:pt>
    <dgm:pt modelId="{D6680940-9DF4-294A-ABFA-539953A0ADA3}">
      <dgm:prSet/>
      <dgm:spPr/>
      <dgm:t>
        <a:bodyPr/>
        <a:lstStyle/>
        <a:p>
          <a:pPr rtl="0"/>
          <a:r>
            <a:rPr lang="en-US"/>
            <a:t>Histamine binds to H1 and H2 receptors to cause arteriolar dilatation</a:t>
          </a:r>
        </a:p>
      </dgm:t>
    </dgm:pt>
    <dgm:pt modelId="{09A9D64F-C3E6-2D42-A9D2-7A0BCDEE1971}" type="parTrans" cxnId="{47A8E35D-1DD4-9242-BE5B-88872476C9CB}">
      <dgm:prSet/>
      <dgm:spPr/>
      <dgm:t>
        <a:bodyPr/>
        <a:lstStyle/>
        <a:p>
          <a:endParaRPr lang="en-US"/>
        </a:p>
      </dgm:t>
    </dgm:pt>
    <dgm:pt modelId="{EB005871-EF48-114E-82DA-573EDBC37BCB}" type="sibTrans" cxnId="{47A8E35D-1DD4-9242-BE5B-88872476C9CB}">
      <dgm:prSet/>
      <dgm:spPr/>
      <dgm:t>
        <a:bodyPr/>
        <a:lstStyle/>
        <a:p>
          <a:endParaRPr lang="en-US"/>
        </a:p>
      </dgm:t>
    </dgm:pt>
    <dgm:pt modelId="{6A7BEE38-4DEC-C449-A2E6-5DA6D79F4163}">
      <dgm:prSet/>
      <dgm:spPr/>
      <dgm:t>
        <a:bodyPr/>
        <a:lstStyle/>
        <a:p>
          <a:pPr rtl="0"/>
          <a:r>
            <a:rPr lang="en-US"/>
            <a:t>venous constriction </a:t>
          </a:r>
        </a:p>
      </dgm:t>
    </dgm:pt>
    <dgm:pt modelId="{8ABC7647-1345-A848-AAC0-14AD808AE42E}" type="parTrans" cxnId="{3A0A0946-1A43-354B-B7DD-E87A5E358237}">
      <dgm:prSet/>
      <dgm:spPr/>
      <dgm:t>
        <a:bodyPr/>
        <a:lstStyle/>
        <a:p>
          <a:endParaRPr lang="en-US"/>
        </a:p>
      </dgm:t>
    </dgm:pt>
    <dgm:pt modelId="{CA7C8FB8-0981-384B-92D8-21AF6EEC69C2}" type="sibTrans" cxnId="{3A0A0946-1A43-354B-B7DD-E87A5E358237}">
      <dgm:prSet/>
      <dgm:spPr/>
      <dgm:t>
        <a:bodyPr/>
        <a:lstStyle/>
        <a:p>
          <a:endParaRPr lang="en-US"/>
        </a:p>
      </dgm:t>
    </dgm:pt>
    <dgm:pt modelId="{4E392DDC-9C44-5841-B0DF-8CB45E20952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increased capillary permeability.</a:t>
          </a:r>
          <a:r>
            <a:rPr lang="en-US" dirty="0"/>
            <a:t> </a:t>
          </a:r>
        </a:p>
      </dgm:t>
    </dgm:pt>
    <dgm:pt modelId="{D2628A3E-6CD4-8647-B55A-A672122568D1}" type="parTrans" cxnId="{DE018188-7C6F-DB45-BA11-88B0175D2876}">
      <dgm:prSet/>
      <dgm:spPr/>
      <dgm:t>
        <a:bodyPr/>
        <a:lstStyle/>
        <a:p>
          <a:endParaRPr lang="en-US"/>
        </a:p>
      </dgm:t>
    </dgm:pt>
    <dgm:pt modelId="{81C2060D-27FB-694B-9543-C38572C82251}" type="sibTrans" cxnId="{DE018188-7C6F-DB45-BA11-88B0175D2876}">
      <dgm:prSet/>
      <dgm:spPr/>
      <dgm:t>
        <a:bodyPr/>
        <a:lstStyle/>
        <a:p>
          <a:pPr rtl="0"/>
          <a:endParaRPr lang="en-US"/>
        </a:p>
      </dgm:t>
    </dgm:pt>
    <dgm:pt modelId="{012AC441-C03E-114C-9C9E-3375C70E298C}">
      <dgm:prSet/>
      <dgm:spPr/>
      <dgm:t>
        <a:bodyPr/>
        <a:lstStyle/>
        <a:p>
          <a:r>
            <a:rPr lang="en-US" dirty="0"/>
            <a:t>Antigen binds to IgE on the mast cell </a:t>
          </a:r>
        </a:p>
      </dgm:t>
    </dgm:pt>
    <dgm:pt modelId="{FA0A8E75-58D5-ED44-B79F-7248CAE7C7C4}" type="parTrans" cxnId="{2FDCEEFE-BAF7-2942-85A1-1C942BCB2E5A}">
      <dgm:prSet/>
      <dgm:spPr/>
      <dgm:t>
        <a:bodyPr/>
        <a:lstStyle/>
        <a:p>
          <a:endParaRPr lang="en-US"/>
        </a:p>
      </dgm:t>
    </dgm:pt>
    <dgm:pt modelId="{9FA8D6EB-91F1-744D-8F01-41E48C18506F}" type="sibTrans" cxnId="{2FDCEEFE-BAF7-2942-85A1-1C942BCB2E5A}">
      <dgm:prSet/>
      <dgm:spPr/>
      <dgm:t>
        <a:bodyPr/>
        <a:lstStyle/>
        <a:p>
          <a:endParaRPr lang="en-US"/>
        </a:p>
      </dgm:t>
    </dgm:pt>
    <dgm:pt modelId="{E48B3C7F-BFB3-F647-B99D-736B08CDE747}" type="pres">
      <dgm:prSet presAssocID="{12F562B3-C4E0-744D-BBC4-58D87E5E16A0}" presName="CompostProcess" presStyleCnt="0">
        <dgm:presLayoutVars>
          <dgm:dir/>
          <dgm:resizeHandles val="exact"/>
        </dgm:presLayoutVars>
      </dgm:prSet>
      <dgm:spPr/>
    </dgm:pt>
    <dgm:pt modelId="{FC9901DD-D95F-9E49-AF8E-C29627643186}" type="pres">
      <dgm:prSet presAssocID="{12F562B3-C4E0-744D-BBC4-58D87E5E16A0}" presName="arrow" presStyleLbl="bgShp" presStyleIdx="0" presStyleCnt="1"/>
      <dgm:spPr/>
    </dgm:pt>
    <dgm:pt modelId="{06C275CA-F2DD-D243-A42A-92F104FF7323}" type="pres">
      <dgm:prSet presAssocID="{12F562B3-C4E0-744D-BBC4-58D87E5E16A0}" presName="linearProcess" presStyleCnt="0"/>
      <dgm:spPr/>
    </dgm:pt>
    <dgm:pt modelId="{2BD61F32-FE02-D84C-813C-E185723DCF7B}" type="pres">
      <dgm:prSet presAssocID="{012AC441-C03E-114C-9C9E-3375C70E298C}" presName="textNode" presStyleLbl="node1" presStyleIdx="0" presStyleCnt="6">
        <dgm:presLayoutVars>
          <dgm:bulletEnabled val="1"/>
        </dgm:presLayoutVars>
      </dgm:prSet>
      <dgm:spPr/>
    </dgm:pt>
    <dgm:pt modelId="{724B3C40-CA7D-2247-A234-171C47692FC4}" type="pres">
      <dgm:prSet presAssocID="{9FA8D6EB-91F1-744D-8F01-41E48C18506F}" presName="sibTrans" presStyleCnt="0"/>
      <dgm:spPr/>
    </dgm:pt>
    <dgm:pt modelId="{7F5787FE-E2FD-C64A-A168-A540CC7D3D44}" type="pres">
      <dgm:prSet presAssocID="{3327C9D9-B4F5-BE4B-9D10-9EC29C5F62DF}" presName="textNode" presStyleLbl="node1" presStyleIdx="1" presStyleCnt="6">
        <dgm:presLayoutVars>
          <dgm:bulletEnabled val="1"/>
        </dgm:presLayoutVars>
      </dgm:prSet>
      <dgm:spPr/>
    </dgm:pt>
    <dgm:pt modelId="{8A4623B3-E629-C848-8529-7D19329FA389}" type="pres">
      <dgm:prSet presAssocID="{47D6386B-C2BE-ED41-9B48-E78F068A3181}" presName="sibTrans" presStyleCnt="0"/>
      <dgm:spPr/>
    </dgm:pt>
    <dgm:pt modelId="{3F4DE5C6-2740-8042-94EF-272DF6A922E2}" type="pres">
      <dgm:prSet presAssocID="{BDC31367-4A80-6445-8F04-58043ECDBA0E}" presName="textNode" presStyleLbl="node1" presStyleIdx="2" presStyleCnt="6">
        <dgm:presLayoutVars>
          <dgm:bulletEnabled val="1"/>
        </dgm:presLayoutVars>
      </dgm:prSet>
      <dgm:spPr/>
    </dgm:pt>
    <dgm:pt modelId="{236F4BC6-A43A-0B45-BADF-25DEFAC4A51B}" type="pres">
      <dgm:prSet presAssocID="{FA3D427F-D4D6-3B48-BE1A-736402D6323D}" presName="sibTrans" presStyleCnt="0"/>
      <dgm:spPr/>
    </dgm:pt>
    <dgm:pt modelId="{96081130-7D04-384D-AF9D-989D4898AF23}" type="pres">
      <dgm:prSet presAssocID="{D6680940-9DF4-294A-ABFA-539953A0ADA3}" presName="textNode" presStyleLbl="node1" presStyleIdx="3" presStyleCnt="6">
        <dgm:presLayoutVars>
          <dgm:bulletEnabled val="1"/>
        </dgm:presLayoutVars>
      </dgm:prSet>
      <dgm:spPr/>
    </dgm:pt>
    <dgm:pt modelId="{5639D32D-FF59-A04A-8084-20EE21177577}" type="pres">
      <dgm:prSet presAssocID="{EB005871-EF48-114E-82DA-573EDBC37BCB}" presName="sibTrans" presStyleCnt="0"/>
      <dgm:spPr/>
    </dgm:pt>
    <dgm:pt modelId="{A6AAB30E-FB03-2847-AFFE-7FFCCF7AC39C}" type="pres">
      <dgm:prSet presAssocID="{6A7BEE38-4DEC-C449-A2E6-5DA6D79F4163}" presName="textNode" presStyleLbl="node1" presStyleIdx="4" presStyleCnt="6">
        <dgm:presLayoutVars>
          <dgm:bulletEnabled val="1"/>
        </dgm:presLayoutVars>
      </dgm:prSet>
      <dgm:spPr/>
    </dgm:pt>
    <dgm:pt modelId="{FE48EEB3-EE73-B44E-8CC4-86B7B3A5F5B9}" type="pres">
      <dgm:prSet presAssocID="{CA7C8FB8-0981-384B-92D8-21AF6EEC69C2}" presName="sibTrans" presStyleCnt="0"/>
      <dgm:spPr/>
    </dgm:pt>
    <dgm:pt modelId="{EA07C306-EE23-1148-A924-99BEEB5C036E}" type="pres">
      <dgm:prSet presAssocID="{4E392DDC-9C44-5841-B0DF-8CB45E209527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A1C94B18-3B70-434C-A483-BEE377C54096}" type="presOf" srcId="{012AC441-C03E-114C-9C9E-3375C70E298C}" destId="{2BD61F32-FE02-D84C-813C-E185723DCF7B}" srcOrd="0" destOrd="0" presId="urn:microsoft.com/office/officeart/2005/8/layout/hProcess9"/>
    <dgm:cxn modelId="{9255692C-E644-9844-98AA-76C1F7354408}" srcId="{12F562B3-C4E0-744D-BBC4-58D87E5E16A0}" destId="{3327C9D9-B4F5-BE4B-9D10-9EC29C5F62DF}" srcOrd="1" destOrd="0" parTransId="{61D06016-F029-1648-A187-53369549C15F}" sibTransId="{47D6386B-C2BE-ED41-9B48-E78F068A3181}"/>
    <dgm:cxn modelId="{D97C8E3B-52AC-E040-828A-126543282CDD}" type="presOf" srcId="{6A7BEE38-4DEC-C449-A2E6-5DA6D79F4163}" destId="{A6AAB30E-FB03-2847-AFFE-7FFCCF7AC39C}" srcOrd="0" destOrd="0" presId="urn:microsoft.com/office/officeart/2005/8/layout/hProcess9"/>
    <dgm:cxn modelId="{47A8E35D-1DD4-9242-BE5B-88872476C9CB}" srcId="{12F562B3-C4E0-744D-BBC4-58D87E5E16A0}" destId="{D6680940-9DF4-294A-ABFA-539953A0ADA3}" srcOrd="3" destOrd="0" parTransId="{09A9D64F-C3E6-2D42-A9D2-7A0BCDEE1971}" sibTransId="{EB005871-EF48-114E-82DA-573EDBC37BCB}"/>
    <dgm:cxn modelId="{3A0A0946-1A43-354B-B7DD-E87A5E358237}" srcId="{12F562B3-C4E0-744D-BBC4-58D87E5E16A0}" destId="{6A7BEE38-4DEC-C449-A2E6-5DA6D79F4163}" srcOrd="4" destOrd="0" parTransId="{8ABC7647-1345-A848-AAC0-14AD808AE42E}" sibTransId="{CA7C8FB8-0981-384B-92D8-21AF6EEC69C2}"/>
    <dgm:cxn modelId="{32463E59-BBC9-F145-8CC5-27674AB6A0A1}" type="presOf" srcId="{3327C9D9-B4F5-BE4B-9D10-9EC29C5F62DF}" destId="{7F5787FE-E2FD-C64A-A168-A540CC7D3D44}" srcOrd="0" destOrd="0" presId="urn:microsoft.com/office/officeart/2005/8/layout/hProcess9"/>
    <dgm:cxn modelId="{DE018188-7C6F-DB45-BA11-88B0175D2876}" srcId="{12F562B3-C4E0-744D-BBC4-58D87E5E16A0}" destId="{4E392DDC-9C44-5841-B0DF-8CB45E209527}" srcOrd="5" destOrd="0" parTransId="{D2628A3E-6CD4-8647-B55A-A672122568D1}" sibTransId="{81C2060D-27FB-694B-9543-C38572C82251}"/>
    <dgm:cxn modelId="{D8E32F8A-1020-6C4A-9ED0-7AA7CB0AF439}" srcId="{12F562B3-C4E0-744D-BBC4-58D87E5E16A0}" destId="{BDC31367-4A80-6445-8F04-58043ECDBA0E}" srcOrd="2" destOrd="0" parTransId="{7505A34C-0FEF-204A-8C50-26311B77667D}" sibTransId="{FA3D427F-D4D6-3B48-BE1A-736402D6323D}"/>
    <dgm:cxn modelId="{8860B391-F78C-144F-90A6-B22B7E9BCFF0}" type="presOf" srcId="{12F562B3-C4E0-744D-BBC4-58D87E5E16A0}" destId="{E48B3C7F-BFB3-F647-B99D-736B08CDE747}" srcOrd="0" destOrd="0" presId="urn:microsoft.com/office/officeart/2005/8/layout/hProcess9"/>
    <dgm:cxn modelId="{C4C973A1-2C30-594E-B2C5-FD32FE99DA68}" type="presOf" srcId="{4E392DDC-9C44-5841-B0DF-8CB45E209527}" destId="{EA07C306-EE23-1148-A924-99BEEB5C036E}" srcOrd="0" destOrd="0" presId="urn:microsoft.com/office/officeart/2005/8/layout/hProcess9"/>
    <dgm:cxn modelId="{6042F2DB-09C4-524D-86E8-672C12B5FEC5}" type="presOf" srcId="{D6680940-9DF4-294A-ABFA-539953A0ADA3}" destId="{96081130-7D04-384D-AF9D-989D4898AF23}" srcOrd="0" destOrd="0" presId="urn:microsoft.com/office/officeart/2005/8/layout/hProcess9"/>
    <dgm:cxn modelId="{70AF98DC-16D2-A442-A82A-AFE5897F82AE}" type="presOf" srcId="{BDC31367-4A80-6445-8F04-58043ECDBA0E}" destId="{3F4DE5C6-2740-8042-94EF-272DF6A922E2}" srcOrd="0" destOrd="0" presId="urn:microsoft.com/office/officeart/2005/8/layout/hProcess9"/>
    <dgm:cxn modelId="{2FDCEEFE-BAF7-2942-85A1-1C942BCB2E5A}" srcId="{12F562B3-C4E0-744D-BBC4-58D87E5E16A0}" destId="{012AC441-C03E-114C-9C9E-3375C70E298C}" srcOrd="0" destOrd="0" parTransId="{FA0A8E75-58D5-ED44-B79F-7248CAE7C7C4}" sibTransId="{9FA8D6EB-91F1-744D-8F01-41E48C18506F}"/>
    <dgm:cxn modelId="{3F9AC200-E342-BE44-8D66-29ABA0340494}" type="presParOf" srcId="{E48B3C7F-BFB3-F647-B99D-736B08CDE747}" destId="{FC9901DD-D95F-9E49-AF8E-C29627643186}" srcOrd="0" destOrd="0" presId="urn:microsoft.com/office/officeart/2005/8/layout/hProcess9"/>
    <dgm:cxn modelId="{BCF67497-363A-664D-8F5D-CEFEA1E666A6}" type="presParOf" srcId="{E48B3C7F-BFB3-F647-B99D-736B08CDE747}" destId="{06C275CA-F2DD-D243-A42A-92F104FF7323}" srcOrd="1" destOrd="0" presId="urn:microsoft.com/office/officeart/2005/8/layout/hProcess9"/>
    <dgm:cxn modelId="{E7B0DEB1-F213-A64F-8946-0827F886462D}" type="presParOf" srcId="{06C275CA-F2DD-D243-A42A-92F104FF7323}" destId="{2BD61F32-FE02-D84C-813C-E185723DCF7B}" srcOrd="0" destOrd="0" presId="urn:microsoft.com/office/officeart/2005/8/layout/hProcess9"/>
    <dgm:cxn modelId="{DA3F28DF-E170-C445-B7FF-188B6BFDF187}" type="presParOf" srcId="{06C275CA-F2DD-D243-A42A-92F104FF7323}" destId="{724B3C40-CA7D-2247-A234-171C47692FC4}" srcOrd="1" destOrd="0" presId="urn:microsoft.com/office/officeart/2005/8/layout/hProcess9"/>
    <dgm:cxn modelId="{436951D2-66CE-1A40-9B59-B660A9AFC46A}" type="presParOf" srcId="{06C275CA-F2DD-D243-A42A-92F104FF7323}" destId="{7F5787FE-E2FD-C64A-A168-A540CC7D3D44}" srcOrd="2" destOrd="0" presId="urn:microsoft.com/office/officeart/2005/8/layout/hProcess9"/>
    <dgm:cxn modelId="{DB40A526-1BD5-0548-8A69-38D7CAD3F782}" type="presParOf" srcId="{06C275CA-F2DD-D243-A42A-92F104FF7323}" destId="{8A4623B3-E629-C848-8529-7D19329FA389}" srcOrd="3" destOrd="0" presId="urn:microsoft.com/office/officeart/2005/8/layout/hProcess9"/>
    <dgm:cxn modelId="{53BADD4F-8DF3-DB41-A275-0EC300F12E13}" type="presParOf" srcId="{06C275CA-F2DD-D243-A42A-92F104FF7323}" destId="{3F4DE5C6-2740-8042-94EF-272DF6A922E2}" srcOrd="4" destOrd="0" presId="urn:microsoft.com/office/officeart/2005/8/layout/hProcess9"/>
    <dgm:cxn modelId="{154338C8-8387-034F-AC50-F6B5418D0425}" type="presParOf" srcId="{06C275CA-F2DD-D243-A42A-92F104FF7323}" destId="{236F4BC6-A43A-0B45-BADF-25DEFAC4A51B}" srcOrd="5" destOrd="0" presId="urn:microsoft.com/office/officeart/2005/8/layout/hProcess9"/>
    <dgm:cxn modelId="{D874E720-2597-CB4A-A70B-51DED8B966AE}" type="presParOf" srcId="{06C275CA-F2DD-D243-A42A-92F104FF7323}" destId="{96081130-7D04-384D-AF9D-989D4898AF23}" srcOrd="6" destOrd="0" presId="urn:microsoft.com/office/officeart/2005/8/layout/hProcess9"/>
    <dgm:cxn modelId="{2E33929E-9AA4-504E-98C8-382973728309}" type="presParOf" srcId="{06C275CA-F2DD-D243-A42A-92F104FF7323}" destId="{5639D32D-FF59-A04A-8084-20EE21177577}" srcOrd="7" destOrd="0" presId="urn:microsoft.com/office/officeart/2005/8/layout/hProcess9"/>
    <dgm:cxn modelId="{A8EF2FCD-F118-0541-9C52-D6DB35628B63}" type="presParOf" srcId="{06C275CA-F2DD-D243-A42A-92F104FF7323}" destId="{A6AAB30E-FB03-2847-AFFE-7FFCCF7AC39C}" srcOrd="8" destOrd="0" presId="urn:microsoft.com/office/officeart/2005/8/layout/hProcess9"/>
    <dgm:cxn modelId="{2D223319-4CF1-6248-8462-44FDC5261E2A}" type="presParOf" srcId="{06C275CA-F2DD-D243-A42A-92F104FF7323}" destId="{FE48EEB3-EE73-B44E-8CC4-86B7B3A5F5B9}" srcOrd="9" destOrd="0" presId="urn:microsoft.com/office/officeart/2005/8/layout/hProcess9"/>
    <dgm:cxn modelId="{39F0C2E8-7808-4A40-A35D-5806C18BC2FE}" type="presParOf" srcId="{06C275CA-F2DD-D243-A42A-92F104FF7323}" destId="{EA07C306-EE23-1148-A924-99BEEB5C036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EEC02-2E9E-514F-9035-CF1F246A374F}">
      <dsp:nvSpPr>
        <dsp:cNvPr id="0" name=""/>
        <dsp:cNvSpPr/>
      </dsp:nvSpPr>
      <dsp:spPr>
        <a:xfrm>
          <a:off x="2114642" y="0"/>
          <a:ext cx="5181119" cy="518111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135C93-67C2-374D-805C-CDCAF06980FF}">
      <dsp:nvSpPr>
        <dsp:cNvPr id="0" name=""/>
        <dsp:cNvSpPr/>
      </dsp:nvSpPr>
      <dsp:spPr>
        <a:xfrm>
          <a:off x="762219" y="457168"/>
          <a:ext cx="4300339" cy="20206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Urticaria (hives) is a vascular reaction of the skin characterized by wheals surrounded by a red halo or flare (area of erythema) </a:t>
          </a:r>
        </a:p>
      </dsp:txBody>
      <dsp:txXfrm>
        <a:off x="860858" y="555807"/>
        <a:ext cx="4103061" cy="1823358"/>
      </dsp:txXfrm>
    </dsp:sp>
    <dsp:sp modelId="{491C68FF-D17C-9D4B-BF1A-D3EE3C2F52A6}">
      <dsp:nvSpPr>
        <dsp:cNvPr id="0" name=""/>
        <dsp:cNvSpPr/>
      </dsp:nvSpPr>
      <dsp:spPr>
        <a:xfrm>
          <a:off x="5643528" y="380970"/>
          <a:ext cx="2899896" cy="20206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Cardinal symptom is PRURITUS (itch)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Urticaria = pruritus </a:t>
          </a:r>
        </a:p>
      </dsp:txBody>
      <dsp:txXfrm>
        <a:off x="5742167" y="479609"/>
        <a:ext cx="2702618" cy="1823358"/>
      </dsp:txXfrm>
    </dsp:sp>
    <dsp:sp modelId="{A5FD005B-693B-754D-9D37-42458CF76A2D}">
      <dsp:nvSpPr>
        <dsp:cNvPr id="0" name=""/>
        <dsp:cNvSpPr/>
      </dsp:nvSpPr>
      <dsp:spPr>
        <a:xfrm>
          <a:off x="2606848" y="2668276"/>
          <a:ext cx="2020636" cy="20206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Urticaria is caused by swelling of the upper dermis</a:t>
          </a:r>
        </a:p>
      </dsp:txBody>
      <dsp:txXfrm>
        <a:off x="2705487" y="2766915"/>
        <a:ext cx="1823358" cy="1823358"/>
      </dsp:txXfrm>
    </dsp:sp>
    <dsp:sp modelId="{E6107435-B2B7-D24B-92C3-19F6FBF30777}">
      <dsp:nvSpPr>
        <dsp:cNvPr id="0" name=""/>
        <dsp:cNvSpPr/>
      </dsp:nvSpPr>
      <dsp:spPr>
        <a:xfrm>
          <a:off x="4782919" y="2668276"/>
          <a:ext cx="2020636" cy="20206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Up to 20% of the population experience urticaria at some point in their lives</a:t>
          </a:r>
        </a:p>
      </dsp:txBody>
      <dsp:txXfrm>
        <a:off x="4881558" y="2766915"/>
        <a:ext cx="1823358" cy="18233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30CE-DA45-8C41-846B-1E2A3E1ECC27}">
      <dsp:nvSpPr>
        <dsp:cNvPr id="0" name=""/>
        <dsp:cNvSpPr/>
      </dsp:nvSpPr>
      <dsp:spPr>
        <a:xfrm>
          <a:off x="648161" y="0"/>
          <a:ext cx="7345836" cy="44938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7841F6-D245-204B-8E72-1664D7134826}">
      <dsp:nvSpPr>
        <dsp:cNvPr id="0" name=""/>
        <dsp:cNvSpPr/>
      </dsp:nvSpPr>
      <dsp:spPr>
        <a:xfrm>
          <a:off x="3797" y="1348164"/>
          <a:ext cx="1660493" cy="17975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Some drugs (aspirin) </a:t>
          </a:r>
        </a:p>
      </dsp:txBody>
      <dsp:txXfrm>
        <a:off x="84856" y="1429223"/>
        <a:ext cx="1498375" cy="1635434"/>
      </dsp:txXfrm>
    </dsp:sp>
    <dsp:sp modelId="{7B64CE63-BCEA-284B-B047-C42D5706ECB3}">
      <dsp:nvSpPr>
        <dsp:cNvPr id="0" name=""/>
        <dsp:cNvSpPr/>
      </dsp:nvSpPr>
      <dsp:spPr>
        <a:xfrm>
          <a:off x="1747315" y="1348164"/>
          <a:ext cx="1660493" cy="17975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Unknown pharmacologic mechanism </a:t>
          </a:r>
        </a:p>
      </dsp:txBody>
      <dsp:txXfrm>
        <a:off x="1828374" y="1429223"/>
        <a:ext cx="1498375" cy="1635434"/>
      </dsp:txXfrm>
    </dsp:sp>
    <dsp:sp modelId="{612C1D5E-01CF-1D4D-BC87-F0AB35899F1B}">
      <dsp:nvSpPr>
        <dsp:cNvPr id="0" name=""/>
        <dsp:cNvSpPr/>
      </dsp:nvSpPr>
      <dsp:spPr>
        <a:xfrm>
          <a:off x="3490833" y="1348164"/>
          <a:ext cx="1660493" cy="17975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Affect the arachidonic acid metabolism</a:t>
          </a:r>
        </a:p>
      </dsp:txBody>
      <dsp:txXfrm>
        <a:off x="3571892" y="1429223"/>
        <a:ext cx="1498375" cy="1635434"/>
      </dsp:txXfrm>
    </dsp:sp>
    <dsp:sp modelId="{26B73DE5-20D3-43FF-9C5D-1BD224E66545}">
      <dsp:nvSpPr>
        <dsp:cNvPr id="0" name=""/>
        <dsp:cNvSpPr/>
      </dsp:nvSpPr>
      <dsp:spPr>
        <a:xfrm>
          <a:off x="5234351" y="1348164"/>
          <a:ext cx="1660493" cy="17975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release of histamine from mast cells.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315410" y="1429223"/>
        <a:ext cx="1498375" cy="1635434"/>
      </dsp:txXfrm>
    </dsp:sp>
    <dsp:sp modelId="{5A51D7CA-86C5-A945-938A-828D9850AD2C}">
      <dsp:nvSpPr>
        <dsp:cNvPr id="0" name=""/>
        <dsp:cNvSpPr/>
      </dsp:nvSpPr>
      <dsp:spPr>
        <a:xfrm>
          <a:off x="6977869" y="1348164"/>
          <a:ext cx="1660493" cy="179755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</dsp:txBody>
      <dsp:txXfrm>
        <a:off x="7058928" y="1429223"/>
        <a:ext cx="1498375" cy="16354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9BB0C-3131-5244-BA06-C6148C714A84}">
      <dsp:nvSpPr>
        <dsp:cNvPr id="0" name=""/>
        <dsp:cNvSpPr/>
      </dsp:nvSpPr>
      <dsp:spPr>
        <a:xfrm>
          <a:off x="685742" y="0"/>
          <a:ext cx="6994854" cy="45255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C32FFC-51AF-454D-BD4A-48053E7C038F}">
      <dsp:nvSpPr>
        <dsp:cNvPr id="0" name=""/>
        <dsp:cNvSpPr/>
      </dsp:nvSpPr>
      <dsp:spPr>
        <a:xfrm>
          <a:off x="4118" y="1357667"/>
          <a:ext cx="1980964" cy="181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Physical stimuli </a:t>
          </a:r>
        </a:p>
      </dsp:txBody>
      <dsp:txXfrm>
        <a:off x="92486" y="1446035"/>
        <a:ext cx="1804228" cy="1633488"/>
      </dsp:txXfrm>
    </dsp:sp>
    <dsp:sp modelId="{43FCB0B9-920A-1345-9517-7EB3C4B2C667}">
      <dsp:nvSpPr>
        <dsp:cNvPr id="0" name=""/>
        <dsp:cNvSpPr/>
      </dsp:nvSpPr>
      <dsp:spPr>
        <a:xfrm>
          <a:off x="1981121" y="1371480"/>
          <a:ext cx="1980964" cy="181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direct mast cell degranulation</a:t>
          </a:r>
        </a:p>
      </dsp:txBody>
      <dsp:txXfrm>
        <a:off x="2069489" y="1459848"/>
        <a:ext cx="1804228" cy="1633488"/>
      </dsp:txXfrm>
    </dsp:sp>
    <dsp:sp modelId="{2934E06B-04D2-C644-8F18-BA572B26FCFC}">
      <dsp:nvSpPr>
        <dsp:cNvPr id="0" name=""/>
        <dsp:cNvSpPr/>
      </dsp:nvSpPr>
      <dsp:spPr>
        <a:xfrm>
          <a:off x="6095742" y="1295287"/>
          <a:ext cx="1980964" cy="181022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chemeClr val="bg1"/>
            </a:solidFill>
          </a:endParaRPr>
        </a:p>
      </dsp:txBody>
      <dsp:txXfrm>
        <a:off x="6184110" y="1383655"/>
        <a:ext cx="1804228" cy="1633488"/>
      </dsp:txXfrm>
    </dsp:sp>
    <dsp:sp modelId="{78E8837B-129A-4E46-9157-564EF40730A8}">
      <dsp:nvSpPr>
        <dsp:cNvPr id="0" name=""/>
        <dsp:cNvSpPr/>
      </dsp:nvSpPr>
      <dsp:spPr>
        <a:xfrm>
          <a:off x="3962224" y="1371480"/>
          <a:ext cx="1980964" cy="181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Induced histamine release </a:t>
          </a:r>
        </a:p>
      </dsp:txBody>
      <dsp:txXfrm>
        <a:off x="4050592" y="1459848"/>
        <a:ext cx="1804228" cy="16334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AC119-A693-F44D-95DB-D72863B5BA26}">
      <dsp:nvSpPr>
        <dsp:cNvPr id="0" name=""/>
        <dsp:cNvSpPr/>
      </dsp:nvSpPr>
      <dsp:spPr>
        <a:xfrm>
          <a:off x="4650" y="355377"/>
          <a:ext cx="1691803" cy="4412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Urticaria is a clinical diagnosis</a:t>
          </a:r>
        </a:p>
      </dsp:txBody>
      <dsp:txXfrm>
        <a:off x="54201" y="404928"/>
        <a:ext cx="1592701" cy="4313663"/>
      </dsp:txXfrm>
    </dsp:sp>
    <dsp:sp modelId="{0B879AE0-4C24-2B4F-A1D5-2F17F9FF83D0}">
      <dsp:nvSpPr>
        <dsp:cNvPr id="0" name=""/>
        <dsp:cNvSpPr/>
      </dsp:nvSpPr>
      <dsp:spPr>
        <a:xfrm>
          <a:off x="1820368" y="2408105"/>
          <a:ext cx="262700" cy="3073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820368" y="2469567"/>
        <a:ext cx="183890" cy="184385"/>
      </dsp:txXfrm>
    </dsp:sp>
    <dsp:sp modelId="{2AEDD001-EB3E-B04C-AC5D-FCFD8B2A4955}">
      <dsp:nvSpPr>
        <dsp:cNvPr id="0" name=""/>
        <dsp:cNvSpPr/>
      </dsp:nvSpPr>
      <dsp:spPr>
        <a:xfrm>
          <a:off x="2192114" y="-226053"/>
          <a:ext cx="1239152" cy="5575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detailed history and physical exam should be performed</a:t>
          </a:r>
        </a:p>
      </dsp:txBody>
      <dsp:txXfrm>
        <a:off x="2228408" y="-189759"/>
        <a:ext cx="1166564" cy="5503038"/>
      </dsp:txXfrm>
    </dsp:sp>
    <dsp:sp modelId="{EEA718AC-CE54-2D4C-B250-F6097B68BEFD}">
      <dsp:nvSpPr>
        <dsp:cNvPr id="0" name=""/>
        <dsp:cNvSpPr/>
      </dsp:nvSpPr>
      <dsp:spPr>
        <a:xfrm>
          <a:off x="3555182" y="2408105"/>
          <a:ext cx="262700" cy="3073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555182" y="2469567"/>
        <a:ext cx="183890" cy="184385"/>
      </dsp:txXfrm>
    </dsp:sp>
    <dsp:sp modelId="{51FAC490-E71C-334F-8CE0-A1D92A15E197}">
      <dsp:nvSpPr>
        <dsp:cNvPr id="0" name=""/>
        <dsp:cNvSpPr/>
      </dsp:nvSpPr>
      <dsp:spPr>
        <a:xfrm>
          <a:off x="3926928" y="833451"/>
          <a:ext cx="1239152" cy="3456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Many times patients will not present with urticaria during their clinic visit</a:t>
          </a:r>
        </a:p>
      </dsp:txBody>
      <dsp:txXfrm>
        <a:off x="3963222" y="869745"/>
        <a:ext cx="1166564" cy="3384029"/>
      </dsp:txXfrm>
    </dsp:sp>
    <dsp:sp modelId="{C4E3155C-8A13-5E4A-ADAF-F7D631C8CAA6}">
      <dsp:nvSpPr>
        <dsp:cNvPr id="0" name=""/>
        <dsp:cNvSpPr/>
      </dsp:nvSpPr>
      <dsp:spPr>
        <a:xfrm>
          <a:off x="5289996" y="2408105"/>
          <a:ext cx="262700" cy="3073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289996" y="2469567"/>
        <a:ext cx="183890" cy="184385"/>
      </dsp:txXfrm>
    </dsp:sp>
    <dsp:sp modelId="{A9A920AB-C6C2-1947-94E5-28D9198ADC73}">
      <dsp:nvSpPr>
        <dsp:cNvPr id="0" name=""/>
        <dsp:cNvSpPr/>
      </dsp:nvSpPr>
      <dsp:spPr>
        <a:xfrm>
          <a:off x="5661742" y="1486131"/>
          <a:ext cx="1239152" cy="2151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show patients photographs of urticaria and ask if their lesions appear similar </a:t>
          </a:r>
        </a:p>
      </dsp:txBody>
      <dsp:txXfrm>
        <a:off x="5698036" y="1522425"/>
        <a:ext cx="1166564" cy="2078668"/>
      </dsp:txXfrm>
    </dsp:sp>
    <dsp:sp modelId="{19871031-B1A9-9C40-8F1D-3A6CCFFDB9F9}">
      <dsp:nvSpPr>
        <dsp:cNvPr id="0" name=""/>
        <dsp:cNvSpPr/>
      </dsp:nvSpPr>
      <dsp:spPr>
        <a:xfrm>
          <a:off x="7024810" y="2408105"/>
          <a:ext cx="262700" cy="3073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024810" y="2469567"/>
        <a:ext cx="183890" cy="184385"/>
      </dsp:txXfrm>
    </dsp:sp>
    <dsp:sp modelId="{1F48C0FF-AB90-CA41-83A3-8D1F3FA0F32B}">
      <dsp:nvSpPr>
        <dsp:cNvPr id="0" name=""/>
        <dsp:cNvSpPr/>
      </dsp:nvSpPr>
      <dsp:spPr>
        <a:xfrm>
          <a:off x="7396556" y="1486131"/>
          <a:ext cx="1239152" cy="2151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Ask patients to take photos of their lesions / bring them to their office visit</a:t>
          </a:r>
        </a:p>
      </dsp:txBody>
      <dsp:txXfrm>
        <a:off x="7432850" y="1522425"/>
        <a:ext cx="1166564" cy="20786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10393-412D-394D-8719-6AD41106B838}">
      <dsp:nvSpPr>
        <dsp:cNvPr id="0" name=""/>
        <dsp:cNvSpPr/>
      </dsp:nvSpPr>
      <dsp:spPr>
        <a:xfrm>
          <a:off x="4919372" y="0"/>
          <a:ext cx="3542922" cy="45381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Average duration of disease is two to five years</a:t>
          </a:r>
        </a:p>
      </dsp:txBody>
      <dsp:txXfrm>
        <a:off x="4919372" y="0"/>
        <a:ext cx="3542922" cy="1361448"/>
      </dsp:txXfrm>
    </dsp:sp>
    <dsp:sp modelId="{F40F068D-8F11-2741-B29A-5E6BCF57949D}">
      <dsp:nvSpPr>
        <dsp:cNvPr id="0" name=""/>
        <dsp:cNvSpPr/>
      </dsp:nvSpPr>
      <dsp:spPr>
        <a:xfrm>
          <a:off x="179864" y="0"/>
          <a:ext cx="3542922" cy="45381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 most patients, chronic urticaria is an episodic and self-limited disorder</a:t>
          </a:r>
        </a:p>
      </dsp:txBody>
      <dsp:txXfrm>
        <a:off x="179864" y="0"/>
        <a:ext cx="3542922" cy="1361448"/>
      </dsp:txXfrm>
    </dsp:sp>
    <dsp:sp modelId="{7110C772-FA79-8B48-9D32-60B49789DA6D}">
      <dsp:nvSpPr>
        <dsp:cNvPr id="0" name=""/>
        <dsp:cNvSpPr/>
      </dsp:nvSpPr>
      <dsp:spPr>
        <a:xfrm>
          <a:off x="778157" y="1363309"/>
          <a:ext cx="5982925" cy="2991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Symptoms of chronic urticaria can be severe and impair the patient</a:t>
          </a:r>
          <a:r>
            <a:rPr lang="en-US" altLang="ja-JP" sz="4300" kern="1200"/>
            <a:t>’</a:t>
          </a:r>
          <a:r>
            <a:rPr lang="en-US" sz="4300" kern="1200"/>
            <a:t>s quality of life (QOL)</a:t>
          </a:r>
        </a:p>
      </dsp:txBody>
      <dsp:txXfrm>
        <a:off x="865774" y="1450926"/>
        <a:ext cx="5807691" cy="28162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D4D85-0C2F-8D44-8CA4-D9F499DE9EDD}">
      <dsp:nvSpPr>
        <dsp:cNvPr id="0" name=""/>
        <dsp:cNvSpPr/>
      </dsp:nvSpPr>
      <dsp:spPr>
        <a:xfrm>
          <a:off x="3112246" y="2124114"/>
          <a:ext cx="2281534" cy="522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13"/>
              </a:lnTo>
              <a:lnTo>
                <a:pt x="2281534" y="263413"/>
              </a:lnTo>
              <a:lnTo>
                <a:pt x="2281534" y="5226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B0086-5275-6C47-94A1-4F2E50055ED9}">
      <dsp:nvSpPr>
        <dsp:cNvPr id="0" name=""/>
        <dsp:cNvSpPr/>
      </dsp:nvSpPr>
      <dsp:spPr>
        <a:xfrm>
          <a:off x="830712" y="2124114"/>
          <a:ext cx="2281534" cy="522678"/>
        </a:xfrm>
        <a:custGeom>
          <a:avLst/>
          <a:gdLst/>
          <a:ahLst/>
          <a:cxnLst/>
          <a:rect l="0" t="0" r="0" b="0"/>
          <a:pathLst>
            <a:path>
              <a:moveTo>
                <a:pt x="2281534" y="0"/>
              </a:moveTo>
              <a:lnTo>
                <a:pt x="2281534" y="263413"/>
              </a:lnTo>
              <a:lnTo>
                <a:pt x="0" y="263413"/>
              </a:lnTo>
              <a:lnTo>
                <a:pt x="0" y="5226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F06E8-6208-8848-95AA-D3479553FC6F}">
      <dsp:nvSpPr>
        <dsp:cNvPr id="0" name=""/>
        <dsp:cNvSpPr/>
      </dsp:nvSpPr>
      <dsp:spPr>
        <a:xfrm>
          <a:off x="2282597" y="464817"/>
          <a:ext cx="1659297" cy="16592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308875-D7D0-054F-90B4-969A252908C2}">
      <dsp:nvSpPr>
        <dsp:cNvPr id="0" name=""/>
        <dsp:cNvSpPr/>
      </dsp:nvSpPr>
      <dsp:spPr>
        <a:xfrm>
          <a:off x="3941895" y="460668"/>
          <a:ext cx="2488946" cy="1659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Oral H1 antihistamines are the first-line treatment for acute and chronic urticaria</a:t>
          </a:r>
        </a:p>
      </dsp:txBody>
      <dsp:txXfrm>
        <a:off x="3941895" y="460668"/>
        <a:ext cx="2488946" cy="1659297"/>
      </dsp:txXfrm>
    </dsp:sp>
    <dsp:sp modelId="{E7957C2A-7D85-1B49-8C3F-C8AA60764E98}">
      <dsp:nvSpPr>
        <dsp:cNvPr id="0" name=""/>
        <dsp:cNvSpPr/>
      </dsp:nvSpPr>
      <dsp:spPr>
        <a:xfrm>
          <a:off x="1063" y="2646793"/>
          <a:ext cx="1659297" cy="16592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3C5C5D-03E6-014F-9116-FE7B1A9BDE9B}">
      <dsp:nvSpPr>
        <dsp:cNvPr id="0" name=""/>
        <dsp:cNvSpPr/>
      </dsp:nvSpPr>
      <dsp:spPr>
        <a:xfrm>
          <a:off x="1660361" y="2642645"/>
          <a:ext cx="2488946" cy="1659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First-generation H1 antihistamines are less well-tolerated due to sedation </a:t>
          </a:r>
        </a:p>
      </dsp:txBody>
      <dsp:txXfrm>
        <a:off x="1660361" y="2642645"/>
        <a:ext cx="2488946" cy="1659297"/>
      </dsp:txXfrm>
    </dsp:sp>
    <dsp:sp modelId="{E83A85F6-BF9B-BE41-879B-8880330344E0}">
      <dsp:nvSpPr>
        <dsp:cNvPr id="0" name=""/>
        <dsp:cNvSpPr/>
      </dsp:nvSpPr>
      <dsp:spPr>
        <a:xfrm>
          <a:off x="4564132" y="2646793"/>
          <a:ext cx="1659297" cy="165929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B8DEA-48AD-C047-89E0-98950A1B505B}">
      <dsp:nvSpPr>
        <dsp:cNvPr id="0" name=""/>
        <dsp:cNvSpPr/>
      </dsp:nvSpPr>
      <dsp:spPr>
        <a:xfrm>
          <a:off x="6223429" y="2642645"/>
          <a:ext cx="2488946" cy="1659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Second-generation H1 antihistamines are well  tolerated with fewer sedative and anticholinergic effects</a:t>
          </a:r>
        </a:p>
      </dsp:txBody>
      <dsp:txXfrm>
        <a:off x="6223429" y="2642645"/>
        <a:ext cx="2488946" cy="16592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342B9-CD43-B647-8FB3-93F1EA15B4A1}">
      <dsp:nvSpPr>
        <dsp:cNvPr id="0" name=""/>
        <dsp:cNvSpPr/>
      </dsp:nvSpPr>
      <dsp:spPr>
        <a:xfrm>
          <a:off x="4449701" y="1960114"/>
          <a:ext cx="242851" cy="3043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744"/>
              </a:lnTo>
              <a:lnTo>
                <a:pt x="242851" y="304374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3CF87-52F0-5F45-BE53-95AFAC7AC15C}">
      <dsp:nvSpPr>
        <dsp:cNvPr id="0" name=""/>
        <dsp:cNvSpPr/>
      </dsp:nvSpPr>
      <dsp:spPr>
        <a:xfrm>
          <a:off x="4449701" y="1960114"/>
          <a:ext cx="242851" cy="1894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244"/>
              </a:lnTo>
              <a:lnTo>
                <a:pt x="242851" y="189424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5355A-8046-F04C-8139-6423DF6AD322}">
      <dsp:nvSpPr>
        <dsp:cNvPr id="0" name=""/>
        <dsp:cNvSpPr/>
      </dsp:nvSpPr>
      <dsp:spPr>
        <a:xfrm>
          <a:off x="4449701" y="1960114"/>
          <a:ext cx="242851" cy="744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745"/>
              </a:lnTo>
              <a:lnTo>
                <a:pt x="242851" y="74474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CB678-697C-ED46-AE94-94B3966548EA}">
      <dsp:nvSpPr>
        <dsp:cNvPr id="0" name=""/>
        <dsp:cNvSpPr/>
      </dsp:nvSpPr>
      <dsp:spPr>
        <a:xfrm>
          <a:off x="4117803" y="810615"/>
          <a:ext cx="979502" cy="339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96"/>
              </a:lnTo>
              <a:lnTo>
                <a:pt x="979502" y="169996"/>
              </a:lnTo>
              <a:lnTo>
                <a:pt x="979502" y="3399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90342-41C4-624D-AA6E-AF448859C50D}">
      <dsp:nvSpPr>
        <dsp:cNvPr id="0" name=""/>
        <dsp:cNvSpPr/>
      </dsp:nvSpPr>
      <dsp:spPr>
        <a:xfrm>
          <a:off x="2490695" y="1960114"/>
          <a:ext cx="242851" cy="3043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744"/>
              </a:lnTo>
              <a:lnTo>
                <a:pt x="242851" y="304374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70283-30D7-2243-990A-63FA178B7332}">
      <dsp:nvSpPr>
        <dsp:cNvPr id="0" name=""/>
        <dsp:cNvSpPr/>
      </dsp:nvSpPr>
      <dsp:spPr>
        <a:xfrm>
          <a:off x="2490695" y="1960114"/>
          <a:ext cx="242851" cy="1894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244"/>
              </a:lnTo>
              <a:lnTo>
                <a:pt x="242851" y="189424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22F7-B132-8A40-9C86-2026AD787BAA}">
      <dsp:nvSpPr>
        <dsp:cNvPr id="0" name=""/>
        <dsp:cNvSpPr/>
      </dsp:nvSpPr>
      <dsp:spPr>
        <a:xfrm>
          <a:off x="2490695" y="1960114"/>
          <a:ext cx="242851" cy="744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745"/>
              </a:lnTo>
              <a:lnTo>
                <a:pt x="242851" y="74474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9B760-17DF-A141-A0AA-FB2D603151FF}">
      <dsp:nvSpPr>
        <dsp:cNvPr id="0" name=""/>
        <dsp:cNvSpPr/>
      </dsp:nvSpPr>
      <dsp:spPr>
        <a:xfrm>
          <a:off x="3138300" y="810615"/>
          <a:ext cx="979502" cy="339992"/>
        </a:xfrm>
        <a:custGeom>
          <a:avLst/>
          <a:gdLst/>
          <a:ahLst/>
          <a:cxnLst/>
          <a:rect l="0" t="0" r="0" b="0"/>
          <a:pathLst>
            <a:path>
              <a:moveTo>
                <a:pt x="979502" y="0"/>
              </a:moveTo>
              <a:lnTo>
                <a:pt x="979502" y="169996"/>
              </a:lnTo>
              <a:lnTo>
                <a:pt x="0" y="169996"/>
              </a:lnTo>
              <a:lnTo>
                <a:pt x="0" y="3399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5166F-200C-174D-BB63-2E6E0F70B385}">
      <dsp:nvSpPr>
        <dsp:cNvPr id="0" name=""/>
        <dsp:cNvSpPr/>
      </dsp:nvSpPr>
      <dsp:spPr>
        <a:xfrm>
          <a:off x="3308297" y="1108"/>
          <a:ext cx="1619012" cy="809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following are examples of H</a:t>
          </a:r>
          <a:r>
            <a:rPr lang="en-US" sz="1500" kern="1200" baseline="-25000" dirty="0"/>
            <a:t>1</a:t>
          </a:r>
          <a:r>
            <a:rPr lang="en-US" sz="1500" kern="1200" dirty="0"/>
            <a:t> antihistamines:</a:t>
          </a:r>
        </a:p>
      </dsp:txBody>
      <dsp:txXfrm>
        <a:off x="3308297" y="1108"/>
        <a:ext cx="1619012" cy="809506"/>
      </dsp:txXfrm>
    </dsp:sp>
    <dsp:sp modelId="{4407A39E-63D8-664B-BE62-8C62CC9C8833}">
      <dsp:nvSpPr>
        <dsp:cNvPr id="0" name=""/>
        <dsp:cNvSpPr/>
      </dsp:nvSpPr>
      <dsp:spPr>
        <a:xfrm>
          <a:off x="2328794" y="1150607"/>
          <a:ext cx="1619012" cy="809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</a:t>
          </a:r>
          <a:r>
            <a:rPr lang="en-US" sz="1500" kern="1200" baseline="30000" dirty="0"/>
            <a:t>st</a:t>
          </a:r>
          <a:r>
            <a:rPr lang="en-US" sz="1500" kern="1200" dirty="0"/>
            <a:t> Generation</a:t>
          </a:r>
        </a:p>
      </dsp:txBody>
      <dsp:txXfrm>
        <a:off x="2328794" y="1150607"/>
        <a:ext cx="1619012" cy="809506"/>
      </dsp:txXfrm>
    </dsp:sp>
    <dsp:sp modelId="{EEFB80B8-DAF7-4140-A600-91AF738FA2F3}">
      <dsp:nvSpPr>
        <dsp:cNvPr id="0" name=""/>
        <dsp:cNvSpPr/>
      </dsp:nvSpPr>
      <dsp:spPr>
        <a:xfrm>
          <a:off x="2733547" y="2300106"/>
          <a:ext cx="1619012" cy="809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Diphenhydramine (OTC)</a:t>
          </a:r>
        </a:p>
      </dsp:txBody>
      <dsp:txXfrm>
        <a:off x="2733547" y="2300106"/>
        <a:ext cx="1619012" cy="809506"/>
      </dsp:txXfrm>
    </dsp:sp>
    <dsp:sp modelId="{51C470C1-EEA3-D042-BCAA-9C95D172DEC4}">
      <dsp:nvSpPr>
        <dsp:cNvPr id="0" name=""/>
        <dsp:cNvSpPr/>
      </dsp:nvSpPr>
      <dsp:spPr>
        <a:xfrm>
          <a:off x="2733547" y="3449605"/>
          <a:ext cx="1619012" cy="809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Hydroxyzine (Rx, generic)</a:t>
          </a:r>
        </a:p>
      </dsp:txBody>
      <dsp:txXfrm>
        <a:off x="2733547" y="3449605"/>
        <a:ext cx="1619012" cy="809506"/>
      </dsp:txXfrm>
    </dsp:sp>
    <dsp:sp modelId="{106779D6-CE5B-2844-BACB-A50FE19DE472}">
      <dsp:nvSpPr>
        <dsp:cNvPr id="0" name=""/>
        <dsp:cNvSpPr/>
      </dsp:nvSpPr>
      <dsp:spPr>
        <a:xfrm>
          <a:off x="2733547" y="4599104"/>
          <a:ext cx="1619012" cy="809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Chlorpheniramine (OTC)</a:t>
          </a:r>
        </a:p>
      </dsp:txBody>
      <dsp:txXfrm>
        <a:off x="2733547" y="4599104"/>
        <a:ext cx="1619012" cy="809506"/>
      </dsp:txXfrm>
    </dsp:sp>
    <dsp:sp modelId="{F06CA018-349D-A24F-8FA1-6F492C30E4CF}">
      <dsp:nvSpPr>
        <dsp:cNvPr id="0" name=""/>
        <dsp:cNvSpPr/>
      </dsp:nvSpPr>
      <dsp:spPr>
        <a:xfrm>
          <a:off x="4287799" y="1150607"/>
          <a:ext cx="1619012" cy="809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</a:t>
          </a:r>
          <a:r>
            <a:rPr lang="en-US" sz="1500" kern="1200" baseline="30000"/>
            <a:t>nd</a:t>
          </a:r>
          <a:r>
            <a:rPr lang="en-US" sz="1500" kern="1200"/>
            <a:t> Generation</a:t>
          </a:r>
        </a:p>
      </dsp:txBody>
      <dsp:txXfrm>
        <a:off x="4287799" y="1150607"/>
        <a:ext cx="1619012" cy="809506"/>
      </dsp:txXfrm>
    </dsp:sp>
    <dsp:sp modelId="{C576F2A9-FB09-2346-8364-39C8659AB931}">
      <dsp:nvSpPr>
        <dsp:cNvPr id="0" name=""/>
        <dsp:cNvSpPr/>
      </dsp:nvSpPr>
      <dsp:spPr>
        <a:xfrm>
          <a:off x="4692552" y="2300106"/>
          <a:ext cx="1619012" cy="809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Cetirizine (OTC)</a:t>
          </a:r>
        </a:p>
      </dsp:txBody>
      <dsp:txXfrm>
        <a:off x="4692552" y="2300106"/>
        <a:ext cx="1619012" cy="809506"/>
      </dsp:txXfrm>
    </dsp:sp>
    <dsp:sp modelId="{1065ED2B-F729-234B-8467-BEB419E5EC0D}">
      <dsp:nvSpPr>
        <dsp:cNvPr id="0" name=""/>
        <dsp:cNvSpPr/>
      </dsp:nvSpPr>
      <dsp:spPr>
        <a:xfrm>
          <a:off x="4692552" y="3449605"/>
          <a:ext cx="1619012" cy="809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Loratadine (OTC)</a:t>
          </a:r>
        </a:p>
      </dsp:txBody>
      <dsp:txXfrm>
        <a:off x="4692552" y="3449605"/>
        <a:ext cx="1619012" cy="809506"/>
      </dsp:txXfrm>
    </dsp:sp>
    <dsp:sp modelId="{5F4EA758-0E18-0D4E-9793-547E79F28B80}">
      <dsp:nvSpPr>
        <dsp:cNvPr id="0" name=""/>
        <dsp:cNvSpPr/>
      </dsp:nvSpPr>
      <dsp:spPr>
        <a:xfrm>
          <a:off x="4692552" y="4599104"/>
          <a:ext cx="1619012" cy="809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Fexofenadine (OTC)</a:t>
          </a:r>
        </a:p>
      </dsp:txBody>
      <dsp:txXfrm>
        <a:off x="4692552" y="4599104"/>
        <a:ext cx="1619012" cy="8095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710FD-F27B-6A46-A13B-B964404C23DA}">
      <dsp:nvSpPr>
        <dsp:cNvPr id="0" name=""/>
        <dsp:cNvSpPr/>
      </dsp:nvSpPr>
      <dsp:spPr>
        <a:xfrm>
          <a:off x="1840259" y="504162"/>
          <a:ext cx="3939612" cy="3939612"/>
        </a:xfrm>
        <a:prstGeom prst="blockArc">
          <a:avLst>
            <a:gd name="adj1" fmla="val 10683822"/>
            <a:gd name="adj2" fmla="val 17234896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81B63D-7C74-714D-A3BC-8D8BD2FAB0D2}">
      <dsp:nvSpPr>
        <dsp:cNvPr id="0" name=""/>
        <dsp:cNvSpPr/>
      </dsp:nvSpPr>
      <dsp:spPr>
        <a:xfrm>
          <a:off x="1838287" y="677838"/>
          <a:ext cx="3939612" cy="3939612"/>
        </a:xfrm>
        <a:prstGeom prst="blockArc">
          <a:avLst>
            <a:gd name="adj1" fmla="val 4361414"/>
            <a:gd name="adj2" fmla="val 10994242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88C563-4C7D-6D43-A148-404AE1D3125C}">
      <dsp:nvSpPr>
        <dsp:cNvPr id="0" name=""/>
        <dsp:cNvSpPr/>
      </dsp:nvSpPr>
      <dsp:spPr>
        <a:xfrm>
          <a:off x="2944520" y="666198"/>
          <a:ext cx="3939612" cy="3939612"/>
        </a:xfrm>
        <a:prstGeom prst="blockArc">
          <a:avLst>
            <a:gd name="adj1" fmla="val 21426598"/>
            <a:gd name="adj2" fmla="val 6366244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E2A2CD-D1B0-1B4D-8351-B4CB47502E40}">
      <dsp:nvSpPr>
        <dsp:cNvPr id="0" name=""/>
        <dsp:cNvSpPr/>
      </dsp:nvSpPr>
      <dsp:spPr>
        <a:xfrm>
          <a:off x="2942817" y="515680"/>
          <a:ext cx="3939612" cy="3939612"/>
        </a:xfrm>
        <a:prstGeom prst="blockArc">
          <a:avLst>
            <a:gd name="adj1" fmla="val 15236923"/>
            <a:gd name="adj2" fmla="val 95605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2FAD31-1CC7-6C43-8EF6-749131B1F214}">
      <dsp:nvSpPr>
        <dsp:cNvPr id="0" name=""/>
        <dsp:cNvSpPr/>
      </dsp:nvSpPr>
      <dsp:spPr>
        <a:xfrm>
          <a:off x="3474738" y="1654637"/>
          <a:ext cx="1811724" cy="18117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Biopsy should be performed in patients with one or more of the following features:</a:t>
          </a:r>
        </a:p>
      </dsp:txBody>
      <dsp:txXfrm>
        <a:off x="3740059" y="1919958"/>
        <a:ext cx="1281082" cy="1281082"/>
      </dsp:txXfrm>
    </dsp:sp>
    <dsp:sp modelId="{53E68268-4685-8244-9E58-DA7BCD2581E3}">
      <dsp:nvSpPr>
        <dsp:cNvPr id="0" name=""/>
        <dsp:cNvSpPr/>
      </dsp:nvSpPr>
      <dsp:spPr>
        <a:xfrm>
          <a:off x="2435969" y="2245"/>
          <a:ext cx="3889261" cy="12682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Individual lesions that persist beyond 48 hours, are painful rather than pruritic, or have accompanying petechial characteristics </a:t>
          </a:r>
        </a:p>
      </dsp:txBody>
      <dsp:txXfrm>
        <a:off x="3005538" y="187970"/>
        <a:ext cx="2750123" cy="896757"/>
      </dsp:txXfrm>
    </dsp:sp>
    <dsp:sp modelId="{E05BA10F-8589-C440-9B41-FF3C11D23471}">
      <dsp:nvSpPr>
        <dsp:cNvPr id="0" name=""/>
        <dsp:cNvSpPr/>
      </dsp:nvSpPr>
      <dsp:spPr>
        <a:xfrm>
          <a:off x="5483772" y="1904886"/>
          <a:ext cx="2704515" cy="12682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Systemic symptoms</a:t>
          </a:r>
        </a:p>
      </dsp:txBody>
      <dsp:txXfrm>
        <a:off x="5879839" y="2090611"/>
        <a:ext cx="1912381" cy="896757"/>
      </dsp:txXfrm>
    </dsp:sp>
    <dsp:sp modelId="{33D17F9D-13FC-9E40-BA45-250968A770CC}">
      <dsp:nvSpPr>
        <dsp:cNvPr id="0" name=""/>
        <dsp:cNvSpPr/>
      </dsp:nvSpPr>
      <dsp:spPr>
        <a:xfrm>
          <a:off x="3746496" y="3850547"/>
          <a:ext cx="1268207" cy="12682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Lack of response to antihistamines</a:t>
          </a:r>
        </a:p>
      </dsp:txBody>
      <dsp:txXfrm>
        <a:off x="3932221" y="4036272"/>
        <a:ext cx="896757" cy="896757"/>
      </dsp:txXfrm>
    </dsp:sp>
    <dsp:sp modelId="{C99A49C8-FD97-F744-923C-361069DB4DBB}">
      <dsp:nvSpPr>
        <dsp:cNvPr id="0" name=""/>
        <dsp:cNvSpPr/>
      </dsp:nvSpPr>
      <dsp:spPr>
        <a:xfrm>
          <a:off x="342634" y="1904878"/>
          <a:ext cx="3088756" cy="12682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Lesions that leave pigmentation changes upon resolution</a:t>
          </a:r>
        </a:p>
      </dsp:txBody>
      <dsp:txXfrm>
        <a:off x="794972" y="2090603"/>
        <a:ext cx="2184080" cy="8967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D147-AB65-DC4F-B848-46327EBC6BC4}">
      <dsp:nvSpPr>
        <dsp:cNvPr id="0" name=""/>
        <dsp:cNvSpPr/>
      </dsp:nvSpPr>
      <dsp:spPr>
        <a:xfrm>
          <a:off x="0" y="92700"/>
          <a:ext cx="8686440" cy="694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1- Urticaria (hives) is a vascular reaction of the skin characterized by wheals surrounded by a red halo or flare.</a:t>
          </a:r>
        </a:p>
      </dsp:txBody>
      <dsp:txXfrm>
        <a:off x="33926" y="126626"/>
        <a:ext cx="8618588" cy="627128"/>
      </dsp:txXfrm>
    </dsp:sp>
    <dsp:sp modelId="{445C7BD8-8D94-2647-8CEF-073D0D72C14E}">
      <dsp:nvSpPr>
        <dsp:cNvPr id="0" name=""/>
        <dsp:cNvSpPr/>
      </dsp:nvSpPr>
      <dsp:spPr>
        <a:xfrm>
          <a:off x="0" y="839520"/>
          <a:ext cx="8686440" cy="69498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2- Urticaria is classified as acute or chronic. Acute urticaria is defined as periodic outbreaks of urticarial lesions that resolve within six weeks.</a:t>
          </a:r>
        </a:p>
      </dsp:txBody>
      <dsp:txXfrm>
        <a:off x="33926" y="873446"/>
        <a:ext cx="8618588" cy="627128"/>
      </dsp:txXfrm>
    </dsp:sp>
    <dsp:sp modelId="{B484C20F-5DA8-E540-9C32-C9B648AC5A7C}">
      <dsp:nvSpPr>
        <dsp:cNvPr id="0" name=""/>
        <dsp:cNvSpPr/>
      </dsp:nvSpPr>
      <dsp:spPr>
        <a:xfrm>
          <a:off x="0" y="1586340"/>
          <a:ext cx="8686440" cy="69498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3- Over 50% of chronic urticaria is idiopathic.</a:t>
          </a:r>
        </a:p>
      </dsp:txBody>
      <dsp:txXfrm>
        <a:off x="33926" y="1620266"/>
        <a:ext cx="8618588" cy="627128"/>
      </dsp:txXfrm>
    </dsp:sp>
    <dsp:sp modelId="{33B1CE6F-8A0E-8546-AFDC-848A2A2BA810}">
      <dsp:nvSpPr>
        <dsp:cNvPr id="0" name=""/>
        <dsp:cNvSpPr/>
      </dsp:nvSpPr>
      <dsp:spPr>
        <a:xfrm>
          <a:off x="0" y="2333160"/>
          <a:ext cx="8686440" cy="69498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4- Oral H1 antihistamines are first-line treatment for acute and chronic urticaria.</a:t>
          </a:r>
        </a:p>
      </dsp:txBody>
      <dsp:txXfrm>
        <a:off x="33926" y="2367086"/>
        <a:ext cx="8618588" cy="627128"/>
      </dsp:txXfrm>
    </dsp:sp>
    <dsp:sp modelId="{2CDFD983-3085-6149-8473-9FBD3804B187}">
      <dsp:nvSpPr>
        <dsp:cNvPr id="0" name=""/>
        <dsp:cNvSpPr/>
      </dsp:nvSpPr>
      <dsp:spPr>
        <a:xfrm>
          <a:off x="0" y="3079979"/>
          <a:ext cx="8686440" cy="69498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5- 1</a:t>
          </a:r>
          <a:r>
            <a:rPr lang="en-US" sz="1800" kern="1200" baseline="30000" dirty="0"/>
            <a:t>st</a:t>
          </a:r>
          <a:r>
            <a:rPr lang="en-US" sz="1800" kern="1200" dirty="0"/>
            <a:t> generation H1 antihistamines can cause sedation.</a:t>
          </a:r>
        </a:p>
      </dsp:txBody>
      <dsp:txXfrm>
        <a:off x="33926" y="3113905"/>
        <a:ext cx="8618588" cy="627128"/>
      </dsp:txXfrm>
    </dsp:sp>
    <dsp:sp modelId="{ADB3D4C8-39DA-9C43-9BFE-FA5DE4D0FF7B}">
      <dsp:nvSpPr>
        <dsp:cNvPr id="0" name=""/>
        <dsp:cNvSpPr/>
      </dsp:nvSpPr>
      <dsp:spPr>
        <a:xfrm>
          <a:off x="0" y="3826800"/>
          <a:ext cx="8686440" cy="6949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6- The presence of systemic symptoms should signal the possibility that an urticarial rash is not ordinary urticaria.</a:t>
          </a:r>
        </a:p>
      </dsp:txBody>
      <dsp:txXfrm>
        <a:off x="33926" y="3860726"/>
        <a:ext cx="8618588" cy="627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FF502-23F0-B341-B38E-73A1525244FF}">
      <dsp:nvSpPr>
        <dsp:cNvPr id="0" name=""/>
        <dsp:cNvSpPr/>
      </dsp:nvSpPr>
      <dsp:spPr>
        <a:xfrm>
          <a:off x="4275" y="2437"/>
          <a:ext cx="6781619" cy="16089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Angioedema can be caused by the same pathogenic mechanisms as urticaria</a:t>
          </a:r>
        </a:p>
      </dsp:txBody>
      <dsp:txXfrm>
        <a:off x="82815" y="80977"/>
        <a:ext cx="6624539" cy="1451824"/>
      </dsp:txXfrm>
    </dsp:sp>
    <dsp:sp modelId="{6459E6C5-780A-9F48-BE32-36F3E87D1A64}">
      <dsp:nvSpPr>
        <dsp:cNvPr id="0" name=""/>
        <dsp:cNvSpPr/>
      </dsp:nvSpPr>
      <dsp:spPr>
        <a:xfrm>
          <a:off x="4275" y="1691787"/>
          <a:ext cx="7665504" cy="16089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pathology is in the deep dermis and subcutaneous tissue and swelling is the major manifestation</a:t>
          </a:r>
        </a:p>
      </dsp:txBody>
      <dsp:txXfrm>
        <a:off x="82815" y="1770327"/>
        <a:ext cx="7508424" cy="1451824"/>
      </dsp:txXfrm>
    </dsp:sp>
    <dsp:sp modelId="{7AE80797-253F-6043-9D8F-EAF5AFB6BC93}">
      <dsp:nvSpPr>
        <dsp:cNvPr id="0" name=""/>
        <dsp:cNvSpPr/>
      </dsp:nvSpPr>
      <dsp:spPr>
        <a:xfrm>
          <a:off x="4275" y="3381137"/>
          <a:ext cx="8754209" cy="16089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Angioedema commonly affects the face or a portion of an extremity</a:t>
          </a:r>
        </a:p>
      </dsp:txBody>
      <dsp:txXfrm>
        <a:off x="82815" y="3459677"/>
        <a:ext cx="8597129" cy="1451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6B327-742B-DE4D-A064-92287A0298EE}">
      <dsp:nvSpPr>
        <dsp:cNvPr id="0" name=""/>
        <dsp:cNvSpPr/>
      </dsp:nvSpPr>
      <dsp:spPr>
        <a:xfrm>
          <a:off x="0" y="52694"/>
          <a:ext cx="8229240" cy="1421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Involvement of the lips, cheeks, and periorbital areas is common, but angioedema also may affect the tongue, pharynx, larynx and bowels.</a:t>
          </a:r>
        </a:p>
      </dsp:txBody>
      <dsp:txXfrm>
        <a:off x="69394" y="122088"/>
        <a:ext cx="8090452" cy="1282762"/>
      </dsp:txXfrm>
    </dsp:sp>
    <dsp:sp modelId="{EDF1842F-E6C6-9542-83F0-43AB8848280A}">
      <dsp:nvSpPr>
        <dsp:cNvPr id="0" name=""/>
        <dsp:cNvSpPr/>
      </dsp:nvSpPr>
      <dsp:spPr>
        <a:xfrm>
          <a:off x="0" y="1552004"/>
          <a:ext cx="8229240" cy="142155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May be painful or burning, but not pruritic</a:t>
          </a:r>
        </a:p>
      </dsp:txBody>
      <dsp:txXfrm>
        <a:off x="69394" y="1621398"/>
        <a:ext cx="8090452" cy="1282762"/>
      </dsp:txXfrm>
    </dsp:sp>
    <dsp:sp modelId="{1F343ADC-7FC8-9B4F-963C-C45EF1568027}">
      <dsp:nvSpPr>
        <dsp:cNvPr id="0" name=""/>
        <dsp:cNvSpPr/>
      </dsp:nvSpPr>
      <dsp:spPr>
        <a:xfrm>
          <a:off x="0" y="3051314"/>
          <a:ext cx="8229240" cy="142155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May last several days</a:t>
          </a:r>
        </a:p>
      </dsp:txBody>
      <dsp:txXfrm>
        <a:off x="69394" y="3120708"/>
        <a:ext cx="8090452" cy="1282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42D13-F5CF-CF43-A1E6-C17F9D69B387}">
      <dsp:nvSpPr>
        <dsp:cNvPr id="0" name=""/>
        <dsp:cNvSpPr/>
      </dsp:nvSpPr>
      <dsp:spPr>
        <a:xfrm>
          <a:off x="5353" y="5030"/>
          <a:ext cx="7153523" cy="1314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Lesions typically appear over the course of minutes, enlarge, and then disappear within hours</a:t>
          </a:r>
        </a:p>
      </dsp:txBody>
      <dsp:txXfrm>
        <a:off x="662466" y="5030"/>
        <a:ext cx="5839298" cy="1314225"/>
      </dsp:txXfrm>
    </dsp:sp>
    <dsp:sp modelId="{ED9EC997-7385-9943-8786-110332E626C1}">
      <dsp:nvSpPr>
        <dsp:cNvPr id="0" name=""/>
        <dsp:cNvSpPr/>
      </dsp:nvSpPr>
      <dsp:spPr>
        <a:xfrm>
          <a:off x="5353" y="1503247"/>
          <a:ext cx="8485293" cy="1314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Individual wheals rarely last &gt;12hrs</a:t>
          </a:r>
        </a:p>
      </dsp:txBody>
      <dsp:txXfrm>
        <a:off x="662466" y="1503247"/>
        <a:ext cx="7171068" cy="1314225"/>
      </dsp:txXfrm>
    </dsp:sp>
    <dsp:sp modelId="{6D2DB4F9-E786-AB42-89C6-8D7046C3CFEB}">
      <dsp:nvSpPr>
        <dsp:cNvPr id="0" name=""/>
        <dsp:cNvSpPr/>
      </dsp:nvSpPr>
      <dsp:spPr>
        <a:xfrm>
          <a:off x="5353" y="3001464"/>
          <a:ext cx="8095231" cy="13142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Surrounding erythema will blanch with pressure</a:t>
          </a:r>
        </a:p>
      </dsp:txBody>
      <dsp:txXfrm>
        <a:off x="662466" y="3001464"/>
        <a:ext cx="6781006" cy="13142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9A9B3-5883-6C4C-8F34-F5FD3F9E1F2A}">
      <dsp:nvSpPr>
        <dsp:cNvPr id="0" name=""/>
        <dsp:cNvSpPr/>
      </dsp:nvSpPr>
      <dsp:spPr>
        <a:xfrm>
          <a:off x="3963938" y="1725222"/>
          <a:ext cx="1657500" cy="788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557"/>
              </a:lnTo>
              <a:lnTo>
                <a:pt x="1657500" y="537557"/>
              </a:lnTo>
              <a:lnTo>
                <a:pt x="1657500" y="7888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E3198-4119-8849-84E1-ADB5C6F6AE8D}">
      <dsp:nvSpPr>
        <dsp:cNvPr id="0" name=""/>
        <dsp:cNvSpPr/>
      </dsp:nvSpPr>
      <dsp:spPr>
        <a:xfrm>
          <a:off x="2306437" y="1725222"/>
          <a:ext cx="1657500" cy="788819"/>
        </a:xfrm>
        <a:custGeom>
          <a:avLst/>
          <a:gdLst/>
          <a:ahLst/>
          <a:cxnLst/>
          <a:rect l="0" t="0" r="0" b="0"/>
          <a:pathLst>
            <a:path>
              <a:moveTo>
                <a:pt x="1657500" y="0"/>
              </a:moveTo>
              <a:lnTo>
                <a:pt x="1657500" y="537557"/>
              </a:lnTo>
              <a:lnTo>
                <a:pt x="0" y="537557"/>
              </a:lnTo>
              <a:lnTo>
                <a:pt x="0" y="7888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A5598-09EA-9446-8355-668099D85EC8}">
      <dsp:nvSpPr>
        <dsp:cNvPr id="0" name=""/>
        <dsp:cNvSpPr/>
      </dsp:nvSpPr>
      <dsp:spPr>
        <a:xfrm>
          <a:off x="2607801" y="2928"/>
          <a:ext cx="2712273" cy="1722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7BB955-4F18-A343-9077-AEBF931F7334}">
      <dsp:nvSpPr>
        <dsp:cNvPr id="0" name=""/>
        <dsp:cNvSpPr/>
      </dsp:nvSpPr>
      <dsp:spPr>
        <a:xfrm>
          <a:off x="2909164" y="289224"/>
          <a:ext cx="2712273" cy="1722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charset="0"/>
              <a:ea typeface="ＭＳ Ｐゴシック" pitchFamily="34" charset="-128"/>
            </a:rPr>
            <a:t>Clinical Classification of Urticaria</a:t>
          </a:r>
          <a:endParaRPr lang="en-US" sz="2300" kern="1200" dirty="0"/>
        </a:p>
      </dsp:txBody>
      <dsp:txXfrm>
        <a:off x="2959608" y="339668"/>
        <a:ext cx="2611385" cy="1621405"/>
      </dsp:txXfrm>
    </dsp:sp>
    <dsp:sp modelId="{368FB0DB-0810-974F-A81E-9C8C594CABF6}">
      <dsp:nvSpPr>
        <dsp:cNvPr id="0" name=""/>
        <dsp:cNvSpPr/>
      </dsp:nvSpPr>
      <dsp:spPr>
        <a:xfrm>
          <a:off x="950300" y="2514042"/>
          <a:ext cx="2712273" cy="1722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DE7B20-0AA2-DF49-B59F-24AFE879D7C7}">
      <dsp:nvSpPr>
        <dsp:cNvPr id="0" name=""/>
        <dsp:cNvSpPr/>
      </dsp:nvSpPr>
      <dsp:spPr>
        <a:xfrm>
          <a:off x="1251664" y="2800337"/>
          <a:ext cx="2712273" cy="1722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Acute</a:t>
          </a:r>
          <a:r>
            <a:rPr lang="en-US" sz="2300" kern="1200" dirty="0"/>
            <a:t> </a:t>
          </a:r>
          <a:r>
            <a:rPr lang="en-US" sz="2300" b="1" kern="1200" dirty="0"/>
            <a:t>urticaria</a:t>
          </a:r>
          <a:r>
            <a:rPr lang="en-US" sz="2300" kern="1200" dirty="0"/>
            <a:t> = 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new onset urticaria &lt; 6 weeks</a:t>
          </a:r>
        </a:p>
      </dsp:txBody>
      <dsp:txXfrm>
        <a:off x="1302108" y="2850781"/>
        <a:ext cx="2611385" cy="1621405"/>
      </dsp:txXfrm>
    </dsp:sp>
    <dsp:sp modelId="{8FC7A81E-E4CC-3644-9246-2120F414B8D7}">
      <dsp:nvSpPr>
        <dsp:cNvPr id="0" name=""/>
        <dsp:cNvSpPr/>
      </dsp:nvSpPr>
      <dsp:spPr>
        <a:xfrm>
          <a:off x="4265301" y="2514042"/>
          <a:ext cx="2712273" cy="1722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64FFA-5FC3-5F4E-8634-F20839549F67}">
      <dsp:nvSpPr>
        <dsp:cNvPr id="0" name=""/>
        <dsp:cNvSpPr/>
      </dsp:nvSpPr>
      <dsp:spPr>
        <a:xfrm>
          <a:off x="4566665" y="2800337"/>
          <a:ext cx="2712273" cy="1722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Chronic</a:t>
          </a:r>
          <a:r>
            <a:rPr lang="en-US" sz="2300" kern="1200" dirty="0"/>
            <a:t> </a:t>
          </a:r>
          <a:r>
            <a:rPr lang="en-US" sz="2300" b="1" kern="1200" dirty="0"/>
            <a:t>urticaria</a:t>
          </a:r>
          <a:r>
            <a:rPr lang="en-US" sz="2300" kern="1200" dirty="0"/>
            <a:t> = recurrent urticaria (most days) &gt; 6 weeks</a:t>
          </a:r>
        </a:p>
      </dsp:txBody>
      <dsp:txXfrm>
        <a:off x="4617109" y="2850781"/>
        <a:ext cx="2611385" cy="16214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A1F6D-CDDF-9A40-B5DC-5F5981EDA3F6}">
      <dsp:nvSpPr>
        <dsp:cNvPr id="0" name=""/>
        <dsp:cNvSpPr/>
      </dsp:nvSpPr>
      <dsp:spPr>
        <a:xfrm>
          <a:off x="2452853" y="2142170"/>
          <a:ext cx="409278" cy="207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639" y="0"/>
              </a:lnTo>
              <a:lnTo>
                <a:pt x="204639" y="2070296"/>
              </a:lnTo>
              <a:lnTo>
                <a:pt x="409278" y="207029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604733" y="3124559"/>
        <a:ext cx="105518" cy="105518"/>
      </dsp:txXfrm>
    </dsp:sp>
    <dsp:sp modelId="{82143A35-8A49-A841-A288-B9F46B4A331D}">
      <dsp:nvSpPr>
        <dsp:cNvPr id="0" name=""/>
        <dsp:cNvSpPr/>
      </dsp:nvSpPr>
      <dsp:spPr>
        <a:xfrm>
          <a:off x="2452853" y="2142170"/>
          <a:ext cx="458719" cy="1293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359" y="0"/>
              </a:lnTo>
              <a:lnTo>
                <a:pt x="229359" y="1293703"/>
              </a:lnTo>
              <a:lnTo>
                <a:pt x="458719" y="129370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47897" y="2754706"/>
        <a:ext cx="68631" cy="68631"/>
      </dsp:txXfrm>
    </dsp:sp>
    <dsp:sp modelId="{861292DE-2AB4-894B-8A76-3BA9E984248B}">
      <dsp:nvSpPr>
        <dsp:cNvPr id="0" name=""/>
        <dsp:cNvSpPr/>
      </dsp:nvSpPr>
      <dsp:spPr>
        <a:xfrm>
          <a:off x="2452853" y="2142170"/>
          <a:ext cx="1088168" cy="531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084" y="0"/>
              </a:lnTo>
              <a:lnTo>
                <a:pt x="544084" y="531772"/>
              </a:lnTo>
              <a:lnTo>
                <a:pt x="1088168" y="5317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6658" y="2377777"/>
        <a:ext cx="60557" cy="60557"/>
      </dsp:txXfrm>
    </dsp:sp>
    <dsp:sp modelId="{8741F4A0-E726-504C-9FAE-C52FC6CA9DF8}">
      <dsp:nvSpPr>
        <dsp:cNvPr id="0" name=""/>
        <dsp:cNvSpPr/>
      </dsp:nvSpPr>
      <dsp:spPr>
        <a:xfrm>
          <a:off x="2452853" y="1912011"/>
          <a:ext cx="903686" cy="230159"/>
        </a:xfrm>
        <a:custGeom>
          <a:avLst/>
          <a:gdLst/>
          <a:ahLst/>
          <a:cxnLst/>
          <a:rect l="0" t="0" r="0" b="0"/>
          <a:pathLst>
            <a:path>
              <a:moveTo>
                <a:pt x="0" y="230159"/>
              </a:moveTo>
              <a:lnTo>
                <a:pt x="451843" y="230159"/>
              </a:lnTo>
              <a:lnTo>
                <a:pt x="451843" y="0"/>
              </a:lnTo>
              <a:lnTo>
                <a:pt x="90368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81383" y="2003777"/>
        <a:ext cx="46626" cy="46626"/>
      </dsp:txXfrm>
    </dsp:sp>
    <dsp:sp modelId="{FCD04E6C-4EFE-F94C-8155-0E037A12A19A}">
      <dsp:nvSpPr>
        <dsp:cNvPr id="0" name=""/>
        <dsp:cNvSpPr/>
      </dsp:nvSpPr>
      <dsp:spPr>
        <a:xfrm>
          <a:off x="2452853" y="1092968"/>
          <a:ext cx="409278" cy="1049202"/>
        </a:xfrm>
        <a:custGeom>
          <a:avLst/>
          <a:gdLst/>
          <a:ahLst/>
          <a:cxnLst/>
          <a:rect l="0" t="0" r="0" b="0"/>
          <a:pathLst>
            <a:path>
              <a:moveTo>
                <a:pt x="0" y="1049202"/>
              </a:moveTo>
              <a:lnTo>
                <a:pt x="204639" y="1049202"/>
              </a:lnTo>
              <a:lnTo>
                <a:pt x="204639" y="0"/>
              </a:lnTo>
              <a:lnTo>
                <a:pt x="40927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9337" y="1589414"/>
        <a:ext cx="56310" cy="56310"/>
      </dsp:txXfrm>
    </dsp:sp>
    <dsp:sp modelId="{0C2A70A7-9A39-A742-9EF9-8488AFB45DEB}">
      <dsp:nvSpPr>
        <dsp:cNvPr id="0" name=""/>
        <dsp:cNvSpPr/>
      </dsp:nvSpPr>
      <dsp:spPr>
        <a:xfrm>
          <a:off x="2452853" y="312581"/>
          <a:ext cx="411549" cy="1829588"/>
        </a:xfrm>
        <a:custGeom>
          <a:avLst/>
          <a:gdLst/>
          <a:ahLst/>
          <a:cxnLst/>
          <a:rect l="0" t="0" r="0" b="0"/>
          <a:pathLst>
            <a:path>
              <a:moveTo>
                <a:pt x="0" y="1829588"/>
              </a:moveTo>
              <a:lnTo>
                <a:pt x="205774" y="1829588"/>
              </a:lnTo>
              <a:lnTo>
                <a:pt x="205774" y="0"/>
              </a:lnTo>
              <a:lnTo>
                <a:pt x="41154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611745" y="1180493"/>
        <a:ext cx="93765" cy="93765"/>
      </dsp:txXfrm>
    </dsp:sp>
    <dsp:sp modelId="{063535F7-AA0E-3A4F-8D1D-34CEBBE91F43}">
      <dsp:nvSpPr>
        <dsp:cNvPr id="0" name=""/>
        <dsp:cNvSpPr/>
      </dsp:nvSpPr>
      <dsp:spPr>
        <a:xfrm>
          <a:off x="-112050" y="1219107"/>
          <a:ext cx="3283682" cy="1846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ea typeface="ＭＳ Ｐゴシック" pitchFamily="34" charset="-128"/>
            </a:rPr>
            <a:t>Common Causes of Acute Urticaria</a:t>
          </a:r>
          <a:endParaRPr lang="en-US" sz="3700" kern="1200" dirty="0"/>
        </a:p>
      </dsp:txBody>
      <dsp:txXfrm>
        <a:off x="-112050" y="1219107"/>
        <a:ext cx="3283682" cy="1846125"/>
      </dsp:txXfrm>
    </dsp:sp>
    <dsp:sp modelId="{39DEF0A4-FEA1-A848-97C0-C44DA2A89C28}">
      <dsp:nvSpPr>
        <dsp:cNvPr id="0" name=""/>
        <dsp:cNvSpPr/>
      </dsp:nvSpPr>
      <dsp:spPr>
        <a:xfrm>
          <a:off x="2864402" y="631"/>
          <a:ext cx="3378346" cy="623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charset="0"/>
              <a:ea typeface="ＭＳ Ｐゴシック" charset="0"/>
              <a:cs typeface="ＭＳ Ｐゴシック" charset="0"/>
            </a:rPr>
            <a:t>1- Idiopathic</a:t>
          </a:r>
          <a:endParaRPr lang="en-US" sz="2000" kern="1200" dirty="0"/>
        </a:p>
      </dsp:txBody>
      <dsp:txXfrm>
        <a:off x="2864402" y="631"/>
        <a:ext cx="3378346" cy="623899"/>
      </dsp:txXfrm>
    </dsp:sp>
    <dsp:sp modelId="{D6B5AA50-C4A5-7B46-80FB-60CE9D113869}">
      <dsp:nvSpPr>
        <dsp:cNvPr id="0" name=""/>
        <dsp:cNvSpPr/>
      </dsp:nvSpPr>
      <dsp:spPr>
        <a:xfrm>
          <a:off x="2862131" y="781018"/>
          <a:ext cx="3495767" cy="623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charset="0"/>
              <a:ea typeface="ＭＳ Ｐゴシック" charset="0"/>
              <a:cs typeface="ＭＳ Ｐゴシック" charset="0"/>
            </a:rPr>
            <a:t>2- Food reactions:  </a:t>
          </a:r>
          <a:r>
            <a:rPr lang="en-US" sz="2000" kern="1200" dirty="0">
              <a:latin typeface="Arial" charset="0"/>
              <a:ea typeface="ＭＳ Ｐゴシック" charset="0"/>
            </a:rPr>
            <a:t>Shellfish, nuts, fruit</a:t>
          </a:r>
          <a:endParaRPr lang="en-US" sz="2000" kern="1200" dirty="0"/>
        </a:p>
      </dsp:txBody>
      <dsp:txXfrm>
        <a:off x="2862131" y="781018"/>
        <a:ext cx="3495767" cy="623899"/>
      </dsp:txXfrm>
    </dsp:sp>
    <dsp:sp modelId="{7ABA6808-6272-F04B-A2CC-7BEC0C82F717}">
      <dsp:nvSpPr>
        <dsp:cNvPr id="0" name=""/>
        <dsp:cNvSpPr/>
      </dsp:nvSpPr>
      <dsp:spPr>
        <a:xfrm>
          <a:off x="3356539" y="1600061"/>
          <a:ext cx="4984660" cy="623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charset="0"/>
              <a:ea typeface="ＭＳ Ｐゴシック" charset="0"/>
              <a:cs typeface="ＭＳ Ｐゴシック" charset="0"/>
            </a:rPr>
            <a:t>3- Infections:  </a:t>
          </a:r>
          <a:r>
            <a:rPr lang="en-US" sz="1900" kern="1200" dirty="0">
              <a:latin typeface="Arial" charset="0"/>
              <a:ea typeface="ＭＳ Ｐゴシック" charset="0"/>
            </a:rPr>
            <a:t>Upper respiratory, streptococcal infections, helminthes</a:t>
          </a:r>
          <a:endParaRPr lang="en-US" sz="1900" kern="1200" dirty="0"/>
        </a:p>
      </dsp:txBody>
      <dsp:txXfrm>
        <a:off x="3356539" y="1600061"/>
        <a:ext cx="4984660" cy="623899"/>
      </dsp:txXfrm>
    </dsp:sp>
    <dsp:sp modelId="{BAADF03D-CF0D-4248-9DE6-AA60279884DE}">
      <dsp:nvSpPr>
        <dsp:cNvPr id="0" name=""/>
        <dsp:cNvSpPr/>
      </dsp:nvSpPr>
      <dsp:spPr>
        <a:xfrm>
          <a:off x="3541021" y="2361992"/>
          <a:ext cx="3265487" cy="623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charset="0"/>
              <a:ea typeface="ＭＳ Ｐゴシック" charset="0"/>
              <a:cs typeface="ＭＳ Ｐゴシック" charset="0"/>
            </a:rPr>
            <a:t>4- Drug reactions</a:t>
          </a:r>
          <a:endParaRPr lang="en-US" sz="1900" kern="1200" dirty="0"/>
        </a:p>
      </dsp:txBody>
      <dsp:txXfrm>
        <a:off x="3541021" y="2361992"/>
        <a:ext cx="3265487" cy="623899"/>
      </dsp:txXfrm>
    </dsp:sp>
    <dsp:sp modelId="{EE2858FD-EABC-FF45-8A5E-1F211DD3E5F7}">
      <dsp:nvSpPr>
        <dsp:cNvPr id="0" name=""/>
        <dsp:cNvSpPr/>
      </dsp:nvSpPr>
      <dsp:spPr>
        <a:xfrm>
          <a:off x="2911572" y="3123923"/>
          <a:ext cx="3784104" cy="623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charset="0"/>
              <a:ea typeface="ＭＳ Ｐゴシック" charset="0"/>
              <a:cs typeface="ＭＳ Ｐゴシック" charset="0"/>
            </a:rPr>
            <a:t>5- IV administration</a:t>
          </a:r>
          <a:endParaRPr lang="en-US" sz="1900" kern="1200" dirty="0"/>
        </a:p>
      </dsp:txBody>
      <dsp:txXfrm>
        <a:off x="2911572" y="3123923"/>
        <a:ext cx="3784104" cy="623899"/>
      </dsp:txXfrm>
    </dsp:sp>
    <dsp:sp modelId="{5DA7E6A3-5F5E-0943-BC74-EB57855A0F60}">
      <dsp:nvSpPr>
        <dsp:cNvPr id="0" name=""/>
        <dsp:cNvSpPr/>
      </dsp:nvSpPr>
      <dsp:spPr>
        <a:xfrm>
          <a:off x="2862131" y="3900516"/>
          <a:ext cx="4644918" cy="623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charset="0"/>
              <a:ea typeface="ＭＳ Ｐゴシック" charset="0"/>
            </a:rPr>
            <a:t>6- Blood products, contrast agents</a:t>
          </a:r>
          <a:endParaRPr lang="en-US" sz="1900" kern="1200" dirty="0"/>
        </a:p>
      </dsp:txBody>
      <dsp:txXfrm>
        <a:off x="2862131" y="3900516"/>
        <a:ext cx="4644918" cy="623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8E75-04F9-B348-9635-A7A820D6C15C}">
      <dsp:nvSpPr>
        <dsp:cNvPr id="0" name=""/>
        <dsp:cNvSpPr/>
      </dsp:nvSpPr>
      <dsp:spPr>
        <a:xfrm>
          <a:off x="2201" y="110734"/>
          <a:ext cx="8244972" cy="10161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1- Idiopathic: over 50% of chronic urticaria</a:t>
          </a:r>
        </a:p>
      </dsp:txBody>
      <dsp:txXfrm>
        <a:off x="510265" y="110734"/>
        <a:ext cx="7228844" cy="1016128"/>
      </dsp:txXfrm>
    </dsp:sp>
    <dsp:sp modelId="{805F2C1D-D7BD-0246-A6BC-1F92553336B7}">
      <dsp:nvSpPr>
        <dsp:cNvPr id="0" name=""/>
        <dsp:cNvSpPr/>
      </dsp:nvSpPr>
      <dsp:spPr>
        <a:xfrm>
          <a:off x="2201" y="1269122"/>
          <a:ext cx="3232966" cy="10161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2- Physical </a:t>
          </a:r>
          <a:r>
            <a:rPr lang="en-US" sz="1400" kern="1200" dirty="0" err="1"/>
            <a:t>urticarias</a:t>
          </a:r>
          <a:r>
            <a:rPr lang="en-US" sz="1400" kern="1200" dirty="0"/>
            <a:t>: many patients with chronic urticaria have physical factors that contribute to their urticaria</a:t>
          </a:r>
        </a:p>
      </dsp:txBody>
      <dsp:txXfrm>
        <a:off x="510265" y="1269122"/>
        <a:ext cx="2216838" cy="1016128"/>
      </dsp:txXfrm>
    </dsp:sp>
    <dsp:sp modelId="{6147D464-6EA3-494F-AD56-AE713E101EFD}">
      <dsp:nvSpPr>
        <dsp:cNvPr id="0" name=""/>
        <dsp:cNvSpPr/>
      </dsp:nvSpPr>
      <dsp:spPr>
        <a:xfrm>
          <a:off x="2904926" y="1355492"/>
          <a:ext cx="2108467" cy="8433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These factors include pressure, cold, heat, water (aquagenic), sunlight (solar), vibration, and exercise</a:t>
          </a:r>
        </a:p>
      </dsp:txBody>
      <dsp:txXfrm>
        <a:off x="3326620" y="1355492"/>
        <a:ext cx="1265080" cy="843387"/>
      </dsp:txXfrm>
    </dsp:sp>
    <dsp:sp modelId="{07CD6FA5-7B6C-CE4C-87CF-DAD3A8D63F89}">
      <dsp:nvSpPr>
        <dsp:cNvPr id="0" name=""/>
        <dsp:cNvSpPr/>
      </dsp:nvSpPr>
      <dsp:spPr>
        <a:xfrm>
          <a:off x="4718208" y="1355492"/>
          <a:ext cx="2108467" cy="8433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Cholinergic urticaria is triggered by heat and emotion </a:t>
          </a:r>
        </a:p>
      </dsp:txBody>
      <dsp:txXfrm>
        <a:off x="5139902" y="1355492"/>
        <a:ext cx="1265080" cy="843387"/>
      </dsp:txXfrm>
    </dsp:sp>
    <dsp:sp modelId="{CC1F8BAE-96E1-D242-AC61-EC12296F5BE2}">
      <dsp:nvSpPr>
        <dsp:cNvPr id="0" name=""/>
        <dsp:cNvSpPr/>
      </dsp:nvSpPr>
      <dsp:spPr>
        <a:xfrm>
          <a:off x="6531490" y="1355492"/>
          <a:ext cx="2108467" cy="8433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 diagnosis of pure physical urticaria is made when the sole cause of a patient’s urticaria is a physical factor</a:t>
          </a:r>
        </a:p>
      </dsp:txBody>
      <dsp:txXfrm>
        <a:off x="6953184" y="1355492"/>
        <a:ext cx="1265080" cy="843387"/>
      </dsp:txXfrm>
    </dsp:sp>
    <dsp:sp modelId="{E60D2ED7-9BC4-5D48-B534-4C60E6BC58A9}">
      <dsp:nvSpPr>
        <dsp:cNvPr id="0" name=""/>
        <dsp:cNvSpPr/>
      </dsp:nvSpPr>
      <dsp:spPr>
        <a:xfrm>
          <a:off x="2201" y="2427509"/>
          <a:ext cx="7316611" cy="10161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3- Chronic autoimmune: possibly a third or more of patients with chronic urticaria</a:t>
          </a:r>
        </a:p>
      </dsp:txBody>
      <dsp:txXfrm>
        <a:off x="510265" y="2427509"/>
        <a:ext cx="6300483" cy="1016128"/>
      </dsp:txXfrm>
    </dsp:sp>
    <dsp:sp modelId="{AC70471D-3B47-E047-B850-65FD4536CF42}">
      <dsp:nvSpPr>
        <dsp:cNvPr id="0" name=""/>
        <dsp:cNvSpPr/>
      </dsp:nvSpPr>
      <dsp:spPr>
        <a:xfrm>
          <a:off x="2201" y="3585896"/>
          <a:ext cx="7621399" cy="10161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4- Other: infections, ingestions, medications</a:t>
          </a:r>
        </a:p>
      </dsp:txBody>
      <dsp:txXfrm>
        <a:off x="510265" y="3585896"/>
        <a:ext cx="6605271" cy="1016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8B7EA-B5ED-F44C-A20B-200EFBFDD927}">
      <dsp:nvSpPr>
        <dsp:cNvPr id="0" name=""/>
        <dsp:cNvSpPr/>
      </dsp:nvSpPr>
      <dsp:spPr>
        <a:xfrm>
          <a:off x="2876531" y="1572858"/>
          <a:ext cx="2816017" cy="13481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mast cell is the major effector cell in urticaria</a:t>
          </a:r>
        </a:p>
      </dsp:txBody>
      <dsp:txXfrm>
        <a:off x="2942343" y="1638670"/>
        <a:ext cx="2684393" cy="1216540"/>
      </dsp:txXfrm>
    </dsp:sp>
    <dsp:sp modelId="{87DB175B-9A1B-4346-B868-1052AAFAF455}">
      <dsp:nvSpPr>
        <dsp:cNvPr id="0" name=""/>
        <dsp:cNvSpPr/>
      </dsp:nvSpPr>
      <dsp:spPr>
        <a:xfrm rot="16200000">
          <a:off x="3949939" y="1238257"/>
          <a:ext cx="6692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92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48E86-9CC6-D040-8262-5091F0A1BC31}">
      <dsp:nvSpPr>
        <dsp:cNvPr id="0" name=""/>
        <dsp:cNvSpPr/>
      </dsp:nvSpPr>
      <dsp:spPr>
        <a:xfrm>
          <a:off x="2571750" y="386"/>
          <a:ext cx="3425578" cy="9032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Immunologic mediated urticaria </a:t>
          </a:r>
        </a:p>
      </dsp:txBody>
      <dsp:txXfrm>
        <a:off x="2615844" y="44480"/>
        <a:ext cx="3337390" cy="815081"/>
      </dsp:txXfrm>
    </dsp:sp>
    <dsp:sp modelId="{FDD67F63-F897-7B43-9635-CFDEA1BC1773}">
      <dsp:nvSpPr>
        <dsp:cNvPr id="0" name=""/>
        <dsp:cNvSpPr/>
      </dsp:nvSpPr>
      <dsp:spPr>
        <a:xfrm rot="5330090">
          <a:off x="3970196" y="3255816"/>
          <a:ext cx="6697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97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9C4B3-32B7-EB4B-8B9F-3EFFC2C1296C}">
      <dsp:nvSpPr>
        <dsp:cNvPr id="0" name=""/>
        <dsp:cNvSpPr/>
      </dsp:nvSpPr>
      <dsp:spPr>
        <a:xfrm>
          <a:off x="2568588" y="3590610"/>
          <a:ext cx="3504931" cy="9032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Non – immunologic mediated  urticaria </a:t>
          </a:r>
        </a:p>
      </dsp:txBody>
      <dsp:txXfrm>
        <a:off x="2612682" y="3634704"/>
        <a:ext cx="3416743" cy="8150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901DD-D95F-9E49-AF8E-C29627643186}">
      <dsp:nvSpPr>
        <dsp:cNvPr id="0" name=""/>
        <dsp:cNvSpPr/>
      </dsp:nvSpPr>
      <dsp:spPr>
        <a:xfrm>
          <a:off x="617192" y="0"/>
          <a:ext cx="6994854" cy="45255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D61F32-FE02-D84C-813C-E185723DCF7B}">
      <dsp:nvSpPr>
        <dsp:cNvPr id="0" name=""/>
        <dsp:cNvSpPr/>
      </dsp:nvSpPr>
      <dsp:spPr>
        <a:xfrm>
          <a:off x="2260" y="1357667"/>
          <a:ext cx="1315955" cy="181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Antigen binds to IgE on the mast cell </a:t>
          </a:r>
        </a:p>
      </dsp:txBody>
      <dsp:txXfrm>
        <a:off x="66500" y="1421907"/>
        <a:ext cx="1187475" cy="1681744"/>
      </dsp:txXfrm>
    </dsp:sp>
    <dsp:sp modelId="{7F5787FE-E2FD-C64A-A168-A540CC7D3D44}">
      <dsp:nvSpPr>
        <dsp:cNvPr id="0" name=""/>
        <dsp:cNvSpPr/>
      </dsp:nvSpPr>
      <dsp:spPr>
        <a:xfrm>
          <a:off x="1384013" y="1357667"/>
          <a:ext cx="1315955" cy="181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Mast cell degranulation</a:t>
          </a:r>
        </a:p>
      </dsp:txBody>
      <dsp:txXfrm>
        <a:off x="1448253" y="1421907"/>
        <a:ext cx="1187475" cy="1681744"/>
      </dsp:txXfrm>
    </dsp:sp>
    <dsp:sp modelId="{3F4DE5C6-2740-8042-94EF-272DF6A922E2}">
      <dsp:nvSpPr>
        <dsp:cNvPr id="0" name=""/>
        <dsp:cNvSpPr/>
      </dsp:nvSpPr>
      <dsp:spPr>
        <a:xfrm>
          <a:off x="2765765" y="1357667"/>
          <a:ext cx="1315955" cy="181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histamine  releasing  </a:t>
          </a:r>
        </a:p>
      </dsp:txBody>
      <dsp:txXfrm>
        <a:off x="2830005" y="1421907"/>
        <a:ext cx="1187475" cy="1681744"/>
      </dsp:txXfrm>
    </dsp:sp>
    <dsp:sp modelId="{96081130-7D04-384D-AF9D-989D4898AF23}">
      <dsp:nvSpPr>
        <dsp:cNvPr id="0" name=""/>
        <dsp:cNvSpPr/>
      </dsp:nvSpPr>
      <dsp:spPr>
        <a:xfrm>
          <a:off x="4147518" y="1357667"/>
          <a:ext cx="1315955" cy="181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Histamine binds to H1 and H2 receptors to cause arteriolar dilatation</a:t>
          </a:r>
        </a:p>
      </dsp:txBody>
      <dsp:txXfrm>
        <a:off x="4211758" y="1421907"/>
        <a:ext cx="1187475" cy="1681744"/>
      </dsp:txXfrm>
    </dsp:sp>
    <dsp:sp modelId="{A6AAB30E-FB03-2847-AFFE-7FFCCF7AC39C}">
      <dsp:nvSpPr>
        <dsp:cNvPr id="0" name=""/>
        <dsp:cNvSpPr/>
      </dsp:nvSpPr>
      <dsp:spPr>
        <a:xfrm>
          <a:off x="5529271" y="1357667"/>
          <a:ext cx="1315955" cy="18102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venous constriction </a:t>
          </a:r>
        </a:p>
      </dsp:txBody>
      <dsp:txXfrm>
        <a:off x="5593511" y="1421907"/>
        <a:ext cx="1187475" cy="1681744"/>
      </dsp:txXfrm>
    </dsp:sp>
    <dsp:sp modelId="{EA07C306-EE23-1148-A924-99BEEB5C036E}">
      <dsp:nvSpPr>
        <dsp:cNvPr id="0" name=""/>
        <dsp:cNvSpPr/>
      </dsp:nvSpPr>
      <dsp:spPr>
        <a:xfrm>
          <a:off x="6911024" y="1357667"/>
          <a:ext cx="1315955" cy="181022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increased capillary permeability.</a:t>
          </a:r>
          <a:r>
            <a:rPr lang="en-US" sz="1400" kern="1200" dirty="0"/>
            <a:t> </a:t>
          </a:r>
        </a:p>
      </dsp:txBody>
      <dsp:txXfrm>
        <a:off x="6975264" y="1421907"/>
        <a:ext cx="1187475" cy="168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Click to move the slide</a:t>
            </a: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5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5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5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5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BFC2448-487C-4B75-BF86-E8242ADA5F01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1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F41B42B-ADCA-4E4D-BC3D-109408FA515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1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1FF3A87-6C67-4543-B9F8-B47E7D592AE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1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5EAACEC-0619-43A8-B4AB-728278517DA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C40605A-BE0B-4E81-A2C6-A56C2C11D679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184F09F-001C-48E7-B0B9-D46FC4E831E6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6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7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F7F52BE-03F3-49C2-BE84-13CC82EAD94B}" type="datetime">
              <a:rPr lang="en-US" sz="1200" b="0" strike="noStrike" spc="-1">
                <a:solidFill>
                  <a:srgbClr val="FFFFFF"/>
                </a:solidFill>
                <a:latin typeface="Calibri"/>
              </a:rPr>
              <a:t>9/1/2024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24035EB-7010-4EF7-8623-69D5DD53D1ED}" type="slidenum">
              <a:rPr lang="en-US" sz="12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25C9EB7-5F18-403D-A0EE-A8BBE9E5AC05}" type="datetime">
              <a:rPr lang="en-US" sz="1200" b="0" strike="noStrike" spc="-1">
                <a:solidFill>
                  <a:srgbClr val="FFFFFF"/>
                </a:solidFill>
                <a:latin typeface="Calibri"/>
              </a:rPr>
              <a:t>9/1/2024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DC46DBE-C89F-4249-B29C-14B0786286CD}" type="slidenum">
              <a:rPr lang="en-US" sz="12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Fifth level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Fifth level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1587A4F-055F-4F13-8310-B2E4B5A8787C}" type="datetime">
              <a:rPr lang="en-US" sz="1200" b="0" strike="noStrike" spc="-1">
                <a:solidFill>
                  <a:srgbClr val="FFFFFF"/>
                </a:solidFill>
                <a:latin typeface="Calibri"/>
              </a:rPr>
              <a:t>9/1/2024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12AD23C-902E-404B-B34C-47FD8F2FEF5A}" type="slidenum">
              <a:rPr lang="en-US" sz="12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190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level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190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level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28F8B55-5456-4FE0-86B9-9FDE3E22DE39}" type="datetime">
              <a:rPr lang="en-US" sz="1200" b="0" strike="noStrike" spc="-1">
                <a:solidFill>
                  <a:srgbClr val="FFFFFF"/>
                </a:solidFill>
                <a:latin typeface="Calibri"/>
              </a:rPr>
              <a:t>9/1/2024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52CB2CB-4460-4161-B8A9-762397268E13}" type="slidenum">
              <a:rPr lang="en-US" sz="12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90676AE-52EA-41D5-9846-549246B13242}" type="datetime">
              <a:rPr lang="en-US" sz="1200" b="0" strike="noStrike" spc="-1">
                <a:solidFill>
                  <a:srgbClr val="FFFFFF"/>
                </a:solidFill>
                <a:latin typeface="Calibri"/>
              </a:rPr>
              <a:t>9/1/2024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F13CD38-1971-4AE5-8F61-D05B3C237DCF}" type="slidenum">
              <a:rPr lang="en-US" sz="12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5EA9F5F-5AF1-4B38-A9AD-BAF7E87B7CA5}" type="datetime">
              <a:rPr lang="en-US" sz="1200" b="0" strike="noStrike" spc="-1">
                <a:solidFill>
                  <a:srgbClr val="FFFFFF"/>
                </a:solidFill>
                <a:latin typeface="Calibri"/>
              </a:rPr>
              <a:t>9/1/2024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79E26A2-611A-477D-8966-9494B95DEC97}" type="slidenum">
              <a:rPr lang="en-US" sz="12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57200" y="2340000"/>
            <a:ext cx="8457840" cy="1469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Urticaria</a:t>
            </a:r>
            <a:endParaRPr lang="en-US" sz="60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457200" y="3733920"/>
            <a:ext cx="84578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en-US" sz="3200" b="0" strike="noStrike" spc="-1" dirty="0">
                <a:solidFill>
                  <a:srgbClr val="FFFFFF"/>
                </a:solidFill>
                <a:latin typeface="Calibri"/>
              </a:rPr>
              <a:t>Dr Sami </a:t>
            </a:r>
            <a:r>
              <a:rPr lang="en-US" sz="3200" b="0" strike="noStrike" spc="-1" dirty="0" err="1">
                <a:solidFill>
                  <a:srgbClr val="FFFFFF"/>
                </a:solidFill>
                <a:latin typeface="Calibri"/>
              </a:rPr>
              <a:t>Aldaham</a:t>
            </a:r>
            <a:endParaRPr lang="en-U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 dirty="0">
              <a:latin typeface="Arial"/>
            </a:endParaRPr>
          </a:p>
        </p:txBody>
      </p:sp>
      <p:sp>
        <p:nvSpPr>
          <p:cNvPr id="25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C4E11B9-1AEF-4160-9C83-0534202DAF4E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604265886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1296163191"/>
              </p:ext>
            </p:extLst>
          </p:nvPr>
        </p:nvGraphicFramePr>
        <p:xfrm>
          <a:off x="232920" y="1600200"/>
          <a:ext cx="845352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Etiology of Chronic Urticaria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1903429540"/>
              </p:ext>
            </p:extLst>
          </p:nvPr>
        </p:nvGraphicFramePr>
        <p:xfrm>
          <a:off x="250920" y="1595520"/>
          <a:ext cx="8642160" cy="471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0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F04DA79-3493-4B1D-B3A4-1BC912C00775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Dermatographism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457200" y="1600200"/>
            <a:ext cx="4038120" cy="4190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99960" indent="-399600" algn="just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Most common form of physical urticaria</a:t>
            </a:r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  <a:p>
            <a:pPr marL="399960" indent="-399600" algn="just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Sharply localized edema or wheal within seconds to minutes after the skin has been rubbed</a:t>
            </a:r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  <a:p>
            <a:pPr marL="399960" indent="-399600" algn="just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 </a:t>
            </a:r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83" name="Picture 8"/>
          <p:cNvPicPr/>
          <p:nvPr/>
        </p:nvPicPr>
        <p:blipFill>
          <a:blip r:embed="rId2"/>
          <a:stretch/>
        </p:blipFill>
        <p:spPr>
          <a:xfrm>
            <a:off x="4994280" y="1644480"/>
            <a:ext cx="3346200" cy="2774520"/>
          </a:xfrm>
          <a:prstGeom prst="rect">
            <a:avLst/>
          </a:prstGeom>
          <a:ln>
            <a:noFill/>
          </a:ln>
        </p:spPr>
      </p:pic>
      <p:sp>
        <p:nvSpPr>
          <p:cNvPr id="28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34D8D7C-2094-4A2A-8719-1D0252568A38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Pathophysiology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2534561890"/>
              </p:ext>
            </p:extLst>
          </p:nvPr>
        </p:nvGraphicFramePr>
        <p:xfrm>
          <a:off x="250920" y="1557360"/>
          <a:ext cx="8569080" cy="449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B69E45C-AE67-4019-8A70-564E9EF32C24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88" name="Picture 3"/>
          <p:cNvPicPr/>
          <p:nvPr/>
        </p:nvPicPr>
        <p:blipFill>
          <a:blip r:embed="rId2"/>
          <a:stretch/>
        </p:blipFill>
        <p:spPr>
          <a:xfrm>
            <a:off x="520560" y="380880"/>
            <a:ext cx="8102160" cy="608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"/>
              </a:rPr>
              <a:t>1- Immunologic Urticaria</a:t>
            </a:r>
          </a:p>
        </p:txBody>
      </p:sp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val="3436578919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2- Non-Immunologic Urticaria: </a:t>
            </a:r>
            <a:br/>
            <a:r>
              <a:rPr lang="en-US" sz="3600" b="0" strike="noStrike" spc="-1">
                <a:solidFill>
                  <a:srgbClr val="FFFFFF"/>
                </a:solidFill>
                <a:latin typeface="Calibri"/>
                <a:ea typeface="ＭＳ Ｐゴシック"/>
              </a:rPr>
              <a:t> Not dependent on the binding of IgE receptors</a:t>
            </a:r>
            <a:br/>
            <a:endParaRPr lang="en-US" sz="36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2285912744"/>
              </p:ext>
            </p:extLst>
          </p:nvPr>
        </p:nvGraphicFramePr>
        <p:xfrm>
          <a:off x="250920" y="1628640"/>
          <a:ext cx="8642160" cy="449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C341DB6-3D6F-446A-879A-B924868092C1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"/>
              </a:rPr>
              <a:t>Physical stimuli   </a:t>
            </a:r>
          </a:p>
        </p:txBody>
      </p:sp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3296869246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DIAGNOSIS 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2" name="Diagram12"/>
          <p:cNvGraphicFramePr/>
          <p:nvPr>
            <p:extLst>
              <p:ext uri="{D42A27DB-BD31-4B8C-83A1-F6EECF244321}">
                <p14:modId xmlns:p14="http://schemas.microsoft.com/office/powerpoint/2010/main" val="1132512187"/>
              </p:ext>
            </p:extLst>
          </p:nvPr>
        </p:nvGraphicFramePr>
        <p:xfrm>
          <a:off x="324000" y="1148040"/>
          <a:ext cx="8640360" cy="512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FA9A523-B9B3-4DCE-B08A-1B31FC60C0B4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Goals and Objectives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250920" y="1557360"/>
            <a:ext cx="8569080" cy="4420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01760" indent="-401400" algn="l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You have to be able to:</a:t>
            </a:r>
            <a:endParaRPr lang="en-US" sz="2800" b="0" strike="noStrike" spc="-1" dirty="0">
              <a:solidFill>
                <a:srgbClr val="FFFFFF"/>
              </a:solidFill>
              <a:latin typeface="Calibri"/>
            </a:endParaRPr>
          </a:p>
          <a:p>
            <a:pPr marL="360" algn="l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</a:pPr>
            <a:r>
              <a:rPr lang="en-US" sz="32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Describe the morphology of urticaria</a:t>
            </a:r>
            <a:endParaRPr lang="en-US" sz="3200" b="0" strike="noStrike" spc="-1" dirty="0">
              <a:solidFill>
                <a:srgbClr val="FFFFFF"/>
              </a:solidFill>
              <a:latin typeface="Calibri"/>
            </a:endParaRPr>
          </a:p>
          <a:p>
            <a:pPr marL="360" algn="l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</a:pPr>
            <a:r>
              <a:rPr lang="en-US" sz="32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Distinguish between acute and chronic  urticaria</a:t>
            </a:r>
            <a:endParaRPr lang="en-US" sz="3200" b="0" strike="noStrike" spc="-1" dirty="0">
              <a:solidFill>
                <a:srgbClr val="FFFFFF"/>
              </a:solidFill>
              <a:latin typeface="Calibri"/>
            </a:endParaRPr>
          </a:p>
          <a:p>
            <a:pPr marL="360" algn="l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</a:pPr>
            <a:endParaRPr lang="en-US" sz="32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5CE51D0-43B6-4CC4-8FDC-26C74025EAE7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Allergy Testing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179280" y="1628640"/>
            <a:ext cx="8640360" cy="460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63680" indent="-463320" algn="just" rtl="0">
              <a:lnSpc>
                <a:spcPct val="100000"/>
              </a:lnSpc>
              <a:spcBef>
                <a:spcPts val="675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en-US" sz="32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Allergy testing is not routinely performed in patients with chronic urticaria.</a:t>
            </a:r>
            <a:endParaRPr lang="en-US" sz="3200" b="0" strike="noStrike" spc="-1" dirty="0">
              <a:solidFill>
                <a:srgbClr val="FFFFFF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75"/>
              </a:spcBef>
              <a:buClr>
                <a:srgbClr val="FFFFFF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Skin prick testing may reveal sensitivities to a variety of allergens that may not be relevant to the patient’s urticaria.</a:t>
            </a:r>
            <a:endParaRPr lang="en-US" sz="3200" b="0" strike="noStrike" spc="-1" dirty="0">
              <a:solidFill>
                <a:srgbClr val="FFFFFF"/>
              </a:solid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spcBef>
                <a:spcPts val="675"/>
              </a:spcBef>
              <a:buClr>
                <a:srgbClr val="FFFFFF"/>
              </a:buClr>
              <a:buFont typeface="Wingdings" charset="2"/>
              <a:buChar char=""/>
            </a:pPr>
            <a:r>
              <a:rPr lang="en-US" sz="32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endParaRPr lang="en-US" sz="32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305D9A0-5753-4452-98E0-AACB06182C30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Natural History and Prognosis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3" name="Diagram13"/>
          <p:cNvGraphicFramePr/>
          <p:nvPr>
            <p:extLst>
              <p:ext uri="{D42A27DB-BD31-4B8C-83A1-F6EECF244321}">
                <p14:modId xmlns:p14="http://schemas.microsoft.com/office/powerpoint/2010/main" val="3618866007"/>
              </p:ext>
            </p:extLst>
          </p:nvPr>
        </p:nvGraphicFramePr>
        <p:xfrm>
          <a:off x="250920" y="1557360"/>
          <a:ext cx="8642160" cy="453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D6B42B3-67F3-4F54-9EB6-E5F7FA82ED78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609480" y="31240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"/>
              </a:rPr>
              <a:t>Treatment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Antihistamines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4" name="Diagram14"/>
          <p:cNvGraphicFramePr/>
          <p:nvPr>
            <p:extLst>
              <p:ext uri="{D42A27DB-BD31-4B8C-83A1-F6EECF244321}">
                <p14:modId xmlns:p14="http://schemas.microsoft.com/office/powerpoint/2010/main" val="1592004479"/>
              </p:ext>
            </p:extLst>
          </p:nvPr>
        </p:nvGraphicFramePr>
        <p:xfrm>
          <a:off x="250920" y="1557360"/>
          <a:ext cx="8713440" cy="476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708E6FC-75FE-46F7-A736-5C1FC678E713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Antihistamines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5" name="Diagram15"/>
          <p:cNvGraphicFramePr/>
          <p:nvPr>
            <p:extLst>
              <p:ext uri="{D42A27DB-BD31-4B8C-83A1-F6EECF244321}">
                <p14:modId xmlns:p14="http://schemas.microsoft.com/office/powerpoint/2010/main" val="3069581759"/>
              </p:ext>
            </p:extLst>
          </p:nvPr>
        </p:nvGraphicFramePr>
        <p:xfrm>
          <a:off x="179280" y="1143000"/>
          <a:ext cx="8640360" cy="540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8C63542-E91E-44F4-BC57-7FD05E90A3DB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8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Referral to Dermatologist and indication of skin biopsy 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6" name="Diagram16"/>
          <p:cNvGraphicFramePr/>
          <p:nvPr>
            <p:extLst>
              <p:ext uri="{D42A27DB-BD31-4B8C-83A1-F6EECF244321}">
                <p14:modId xmlns:p14="http://schemas.microsoft.com/office/powerpoint/2010/main" val="2807653842"/>
              </p:ext>
            </p:extLst>
          </p:nvPr>
        </p:nvGraphicFramePr>
        <p:xfrm>
          <a:off x="250920" y="1600200"/>
          <a:ext cx="8569080" cy="51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9EDD7E5-C014-4AF4-9C67-5A255F48F868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Take Home Points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7" name="Diagram17"/>
          <p:cNvGraphicFramePr/>
          <p:nvPr>
            <p:extLst>
              <p:ext uri="{D42A27DB-BD31-4B8C-83A1-F6EECF244321}">
                <p14:modId xmlns:p14="http://schemas.microsoft.com/office/powerpoint/2010/main" val="2552449475"/>
              </p:ext>
            </p:extLst>
          </p:nvPr>
        </p:nvGraphicFramePr>
        <p:xfrm>
          <a:off x="228600" y="1557360"/>
          <a:ext cx="8686440" cy="461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8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147778C-27CB-42E6-A3C9-BC071DC9F519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Urticaria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317632931"/>
              </p:ext>
            </p:extLst>
          </p:nvPr>
        </p:nvGraphicFramePr>
        <p:xfrm>
          <a:off x="228600" y="1295280"/>
          <a:ext cx="8762760" cy="518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D2E67E5-C70D-4429-9760-0D2128556FD8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Angioedema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02670379"/>
              </p:ext>
            </p:extLst>
          </p:nvPr>
        </p:nvGraphicFramePr>
        <p:xfrm>
          <a:off x="228600" y="1484280"/>
          <a:ext cx="8762760" cy="499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3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7E64A36-B49B-498D-A207-2A0544A87DCF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858770131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Examples of Urticaria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66" name="Picture 2"/>
          <p:cNvPicPr/>
          <p:nvPr/>
        </p:nvPicPr>
        <p:blipFill>
          <a:blip r:embed="rId3"/>
          <a:srcRect l="2916" r="3747"/>
          <a:stretch/>
        </p:blipFill>
        <p:spPr>
          <a:xfrm>
            <a:off x="250920" y="1773360"/>
            <a:ext cx="4608000" cy="3703320"/>
          </a:xfrm>
          <a:prstGeom prst="rect">
            <a:avLst/>
          </a:prstGeom>
          <a:ln>
            <a:noFill/>
          </a:ln>
        </p:spPr>
      </p:pic>
      <p:pic>
        <p:nvPicPr>
          <p:cNvPr id="267" name="Picture 3"/>
          <p:cNvPicPr/>
          <p:nvPr/>
        </p:nvPicPr>
        <p:blipFill>
          <a:blip r:embed="rId4"/>
          <a:srcRect l="1716" r="11524"/>
          <a:stretch/>
        </p:blipFill>
        <p:spPr>
          <a:xfrm>
            <a:off x="5029200" y="1773360"/>
            <a:ext cx="3839760" cy="3679560"/>
          </a:xfrm>
          <a:prstGeom prst="rect">
            <a:avLst/>
          </a:prstGeom>
          <a:ln>
            <a:noFill/>
          </a:ln>
        </p:spPr>
      </p:pic>
      <p:sp>
        <p:nvSpPr>
          <p:cNvPr id="268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5E99E45-90D5-4BEF-B62E-A226AD2BF821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Example of Angioedema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2311A26-1EC2-417B-8C9B-8FD7E4FDC27D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271" name="Picture 5"/>
          <p:cNvPicPr/>
          <p:nvPr/>
        </p:nvPicPr>
        <p:blipFill>
          <a:blip r:embed="rId2"/>
          <a:srcRect l="32206" t="15658" r="12894" b="19612"/>
          <a:stretch/>
        </p:blipFill>
        <p:spPr>
          <a:xfrm>
            <a:off x="2195640" y="1844640"/>
            <a:ext cx="4511160" cy="398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Urticaria &amp; Angioedema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63680" indent="-463320" algn="just" rtl="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en-US" sz="32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Urticaria and angioedema may occur in any location together or individually. </a:t>
            </a:r>
            <a:endParaRPr lang="en-US" sz="3200" b="0" strike="noStrike" spc="-1" dirty="0">
              <a:solidFill>
                <a:srgbClr val="FFFFFF"/>
              </a:solidFill>
              <a:latin typeface="Calibri"/>
            </a:endParaRPr>
          </a:p>
          <a:p>
            <a:pPr marL="463680" indent="-463320" algn="just" rtl="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en-US" sz="3200" b="0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Angioedema and/or urticaria may be the cutaneous presentation of anaphylaxis, so assessment of the respiratory and cardiovascular systems is vital.</a:t>
            </a:r>
            <a:endParaRPr lang="en-US" sz="3200" b="0" strike="noStrike" spc="-1" dirty="0">
              <a:solidFill>
                <a:srgbClr val="FFFFFF"/>
              </a:solidFill>
              <a:latin typeface="Calibri"/>
            </a:endParaRPr>
          </a:p>
          <a:p>
            <a:pPr algn="just" rtl="0">
              <a:lnSpc>
                <a:spcPct val="100000"/>
              </a:lnSpc>
              <a:spcBef>
                <a:spcPts val="641"/>
              </a:spcBef>
            </a:pPr>
            <a:endParaRPr lang="en-US" sz="32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A66D6BD-3CE0-4308-BCC7-1E85A3FBC015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Urticaria: Clinical Findings</a:t>
            </a:r>
            <a:endParaRPr lang="en-US" sz="4000" b="0" strike="noStrike" spc="-1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838006107"/>
              </p:ext>
            </p:extLst>
          </p:nvPr>
        </p:nvGraphicFramePr>
        <p:xfrm>
          <a:off x="324000" y="1628640"/>
          <a:ext cx="8496000" cy="432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3364FCE-BDD5-4082-B072-1E4B1E933AA1}" type="slidenum">
              <a:rPr lang="en-US" sz="12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915</Words>
  <Application>Microsoft Office PowerPoint</Application>
  <PresentationFormat>عرض على الشاشة (4:3)</PresentationFormat>
  <Paragraphs>137</Paragraphs>
  <Slides>26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26</vt:i4>
      </vt:variant>
    </vt:vector>
  </HeadingPairs>
  <TitlesOfParts>
    <vt:vector size="38" baseType="lpstr">
      <vt:lpstr>ＭＳ Ｐゴシック</vt:lpstr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Sami Billal</dc:creator>
  <dc:description/>
  <cp:lastModifiedBy>سامي عبدالرحمن محمد الدهام</cp:lastModifiedBy>
  <cp:revision>53</cp:revision>
  <dcterms:created xsi:type="dcterms:W3CDTF">2006-08-16T00:00:00Z</dcterms:created>
  <dcterms:modified xsi:type="dcterms:W3CDTF">2024-09-01T15:20:47Z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