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3" r:id="rId4"/>
    <p:sldId id="284" r:id="rId5"/>
    <p:sldId id="258" r:id="rId6"/>
    <p:sldId id="288" r:id="rId7"/>
    <p:sldId id="260" r:id="rId8"/>
    <p:sldId id="261" r:id="rId9"/>
    <p:sldId id="285" r:id="rId10"/>
    <p:sldId id="265" r:id="rId11"/>
    <p:sldId id="262" r:id="rId12"/>
    <p:sldId id="263" r:id="rId13"/>
    <p:sldId id="281" r:id="rId14"/>
    <p:sldId id="286" r:id="rId15"/>
    <p:sldId id="266" r:id="rId16"/>
    <p:sldId id="267" r:id="rId17"/>
    <p:sldId id="268" r:id="rId18"/>
    <p:sldId id="287" r:id="rId19"/>
    <p:sldId id="270" r:id="rId20"/>
    <p:sldId id="271" r:id="rId21"/>
    <p:sldId id="272" r:id="rId22"/>
    <p:sldId id="27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4"/>
  </p:normalViewPr>
  <p:slideViewPr>
    <p:cSldViewPr>
      <p:cViewPr>
        <p:scale>
          <a:sx n="76" d="100"/>
          <a:sy n="76" d="100"/>
        </p:scale>
        <p:origin x="-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6C0C6-A2A7-4D47-8096-56AB1328E61D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9BB8B7-90BD-2D49-9816-ED407382AF36}">
      <dgm:prSet/>
      <dgm:spPr/>
      <dgm:t>
        <a:bodyPr/>
        <a:lstStyle/>
        <a:p>
          <a:pPr rtl="0"/>
          <a:r>
            <a:rPr lang="en-US" b="1" dirty="0" smtClean="0"/>
            <a:t>There are two major groups of vascular anomalies</a:t>
          </a:r>
          <a:br>
            <a:rPr lang="en-US" b="1" dirty="0" smtClean="0"/>
          </a:br>
          <a:endParaRPr lang="en-US" dirty="0"/>
        </a:p>
      </dgm:t>
    </dgm:pt>
    <dgm:pt modelId="{06CF10CB-5654-2345-BFFE-AD2D692E5E9D}" type="parTrans" cxnId="{E78DB83D-B7E9-D641-BC28-4ADC8D660827}">
      <dgm:prSet/>
      <dgm:spPr/>
      <dgm:t>
        <a:bodyPr/>
        <a:lstStyle/>
        <a:p>
          <a:endParaRPr lang="en-US"/>
        </a:p>
      </dgm:t>
    </dgm:pt>
    <dgm:pt modelId="{063691C0-84BA-BE43-B3BA-854BB2D4C0CB}" type="sibTrans" cxnId="{E78DB83D-B7E9-D641-BC28-4ADC8D660827}">
      <dgm:prSet/>
      <dgm:spPr/>
      <dgm:t>
        <a:bodyPr/>
        <a:lstStyle/>
        <a:p>
          <a:endParaRPr lang="en-US"/>
        </a:p>
      </dgm:t>
    </dgm:pt>
    <dgm:pt modelId="{27B34C50-448A-F64C-BDD4-F916B26D326E}">
      <dgm:prSet/>
      <dgm:spPr/>
      <dgm:t>
        <a:bodyPr/>
        <a:lstStyle/>
        <a:p>
          <a:pPr rtl="0"/>
          <a:r>
            <a:rPr lang="en-US" dirty="0" smtClean="0"/>
            <a:t>1- Vascular tumors – neoplasms of a particular type of blood vessel or other vascular tissue</a:t>
          </a:r>
          <a:endParaRPr lang="en-US" dirty="0"/>
        </a:p>
      </dgm:t>
    </dgm:pt>
    <dgm:pt modelId="{0B87A66A-3752-BB4E-9981-B4B6F33697CB}" type="parTrans" cxnId="{D3C4C8B0-1294-9940-9DB1-D96C4FCDF748}">
      <dgm:prSet/>
      <dgm:spPr/>
      <dgm:t>
        <a:bodyPr/>
        <a:lstStyle/>
        <a:p>
          <a:endParaRPr lang="en-US"/>
        </a:p>
      </dgm:t>
    </dgm:pt>
    <dgm:pt modelId="{DCC12ACD-D06E-9C45-A02B-174F4339937B}" type="sibTrans" cxnId="{D3C4C8B0-1294-9940-9DB1-D96C4FCDF748}">
      <dgm:prSet/>
      <dgm:spPr/>
      <dgm:t>
        <a:bodyPr/>
        <a:lstStyle/>
        <a:p>
          <a:endParaRPr lang="en-US"/>
        </a:p>
      </dgm:t>
    </dgm:pt>
    <dgm:pt modelId="{C8E9A05D-B2B0-E841-B4EB-37EF8080FF42}">
      <dgm:prSet/>
      <dgm:spPr/>
      <dgm:t>
        <a:bodyPr/>
        <a:lstStyle/>
        <a:p>
          <a:pPr rtl="0"/>
          <a:r>
            <a:rPr lang="en-US" smtClean="0"/>
            <a:t>Tumors will proliferate and some never stop without therapy</a:t>
          </a:r>
          <a:endParaRPr lang="en-US"/>
        </a:p>
      </dgm:t>
    </dgm:pt>
    <dgm:pt modelId="{790749D8-840F-B14C-A844-BD59696B7F92}" type="parTrans" cxnId="{30576D3B-B520-C346-BB6A-16ED5D2AA92F}">
      <dgm:prSet/>
      <dgm:spPr/>
      <dgm:t>
        <a:bodyPr/>
        <a:lstStyle/>
        <a:p>
          <a:endParaRPr lang="en-US"/>
        </a:p>
      </dgm:t>
    </dgm:pt>
    <dgm:pt modelId="{B3E54062-D882-5C42-94BE-61723487A60B}" type="sibTrans" cxnId="{30576D3B-B520-C346-BB6A-16ED5D2AA92F}">
      <dgm:prSet/>
      <dgm:spPr/>
      <dgm:t>
        <a:bodyPr/>
        <a:lstStyle/>
        <a:p>
          <a:endParaRPr lang="en-US"/>
        </a:p>
      </dgm:t>
    </dgm:pt>
    <dgm:pt modelId="{B20B53AB-76AD-8543-B725-197BEDCF7AC0}">
      <dgm:prSet/>
      <dgm:spPr/>
      <dgm:t>
        <a:bodyPr/>
        <a:lstStyle/>
        <a:p>
          <a:pPr rtl="0"/>
          <a:r>
            <a:rPr lang="en-US" dirty="0" smtClean="0"/>
            <a:t>2- Vascular malformations – A lesion of abnormal blood vessels that does not have rapid proliferation</a:t>
          </a:r>
          <a:endParaRPr lang="en-US" dirty="0"/>
        </a:p>
      </dgm:t>
    </dgm:pt>
    <dgm:pt modelId="{DCFC14E8-8107-D445-A4C8-D0F308A25DB1}" type="parTrans" cxnId="{BF73B34A-BF2E-E740-A340-F1A0C805503C}">
      <dgm:prSet/>
      <dgm:spPr/>
      <dgm:t>
        <a:bodyPr/>
        <a:lstStyle/>
        <a:p>
          <a:endParaRPr lang="en-US"/>
        </a:p>
      </dgm:t>
    </dgm:pt>
    <dgm:pt modelId="{E7FEFBB1-3C29-2344-888A-9402FA43FF0E}" type="sibTrans" cxnId="{BF73B34A-BF2E-E740-A340-F1A0C805503C}">
      <dgm:prSet/>
      <dgm:spPr/>
      <dgm:t>
        <a:bodyPr/>
        <a:lstStyle/>
        <a:p>
          <a:endParaRPr lang="en-US"/>
        </a:p>
      </dgm:t>
    </dgm:pt>
    <dgm:pt modelId="{BCA2AF52-938B-DE49-9C82-C1C9C17980F9}">
      <dgm:prSet/>
      <dgm:spPr/>
      <dgm:t>
        <a:bodyPr/>
        <a:lstStyle/>
        <a:p>
          <a:pPr rtl="0"/>
          <a:r>
            <a:rPr lang="en-US" smtClean="0"/>
            <a:t>Malformations are static or very slow growing</a:t>
          </a:r>
          <a:endParaRPr lang="en-US"/>
        </a:p>
      </dgm:t>
    </dgm:pt>
    <dgm:pt modelId="{7E02603A-1FD3-4B45-9884-74934744DA52}" type="parTrans" cxnId="{4A43C8C9-98F5-EC4B-8119-F81B5468680D}">
      <dgm:prSet/>
      <dgm:spPr/>
      <dgm:t>
        <a:bodyPr/>
        <a:lstStyle/>
        <a:p>
          <a:endParaRPr lang="en-US"/>
        </a:p>
      </dgm:t>
    </dgm:pt>
    <dgm:pt modelId="{81EB2911-F00E-D24D-9BC0-6645CDBB0EBF}" type="sibTrans" cxnId="{4A43C8C9-98F5-EC4B-8119-F81B5468680D}">
      <dgm:prSet/>
      <dgm:spPr/>
      <dgm:t>
        <a:bodyPr/>
        <a:lstStyle/>
        <a:p>
          <a:pPr rtl="1"/>
          <a:endParaRPr lang="en-US"/>
        </a:p>
      </dgm:t>
    </dgm:pt>
    <dgm:pt modelId="{F6D19590-E5D0-0047-94CB-7AAEECAA60FE}" type="pres">
      <dgm:prSet presAssocID="{F0C6C0C6-A2A7-4D47-8096-56AB1328E6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9AAA26-9CD4-BB4A-B75A-7F10020741A5}" type="pres">
      <dgm:prSet presAssocID="{AE9BB8B7-90BD-2D49-9816-ED407382AF36}" presName="hierRoot1" presStyleCnt="0">
        <dgm:presLayoutVars>
          <dgm:hierBranch val="init"/>
        </dgm:presLayoutVars>
      </dgm:prSet>
      <dgm:spPr/>
    </dgm:pt>
    <dgm:pt modelId="{3404F562-C26B-694F-83CD-BAA4C510F061}" type="pres">
      <dgm:prSet presAssocID="{AE9BB8B7-90BD-2D49-9816-ED407382AF36}" presName="rootComposite1" presStyleCnt="0"/>
      <dgm:spPr/>
    </dgm:pt>
    <dgm:pt modelId="{02254161-581E-904A-8619-409A36F9317D}" type="pres">
      <dgm:prSet presAssocID="{AE9BB8B7-90BD-2D49-9816-ED407382AF3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B0777-A526-CC4B-801F-F2FE8BA80C32}" type="pres">
      <dgm:prSet presAssocID="{AE9BB8B7-90BD-2D49-9816-ED407382AF3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15D938-D379-284C-A9D5-DBD72F39BFCC}" type="pres">
      <dgm:prSet presAssocID="{AE9BB8B7-90BD-2D49-9816-ED407382AF36}" presName="hierChild2" presStyleCnt="0"/>
      <dgm:spPr/>
    </dgm:pt>
    <dgm:pt modelId="{07A58C90-84D6-9E45-A587-CE4E04148F61}" type="pres">
      <dgm:prSet presAssocID="{0B87A66A-3752-BB4E-9981-B4B6F33697C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EF5E68B-DE14-C94A-98EC-14880412FD9C}" type="pres">
      <dgm:prSet presAssocID="{27B34C50-448A-F64C-BDD4-F916B26D326E}" presName="hierRoot2" presStyleCnt="0">
        <dgm:presLayoutVars>
          <dgm:hierBranch val="init"/>
        </dgm:presLayoutVars>
      </dgm:prSet>
      <dgm:spPr/>
    </dgm:pt>
    <dgm:pt modelId="{9A923ADE-35A7-B24F-85DA-A29395154ECB}" type="pres">
      <dgm:prSet presAssocID="{27B34C50-448A-F64C-BDD4-F916B26D326E}" presName="rootComposite" presStyleCnt="0"/>
      <dgm:spPr/>
    </dgm:pt>
    <dgm:pt modelId="{2E530534-29B2-4247-A559-ACE39ECE1018}" type="pres">
      <dgm:prSet presAssocID="{27B34C50-448A-F64C-BDD4-F916B26D326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03847D-BF5A-2C4E-B040-43333490A1D7}" type="pres">
      <dgm:prSet presAssocID="{27B34C50-448A-F64C-BDD4-F916B26D326E}" presName="rootConnector" presStyleLbl="node2" presStyleIdx="0" presStyleCnt="2"/>
      <dgm:spPr/>
      <dgm:t>
        <a:bodyPr/>
        <a:lstStyle/>
        <a:p>
          <a:endParaRPr lang="en-US"/>
        </a:p>
      </dgm:t>
    </dgm:pt>
    <dgm:pt modelId="{02B0BA05-0E91-8740-803F-73C376C2413C}" type="pres">
      <dgm:prSet presAssocID="{27B34C50-448A-F64C-BDD4-F916B26D326E}" presName="hierChild4" presStyleCnt="0"/>
      <dgm:spPr/>
    </dgm:pt>
    <dgm:pt modelId="{F9666FB3-F0BA-D846-89DD-5566653B34B0}" type="pres">
      <dgm:prSet presAssocID="{790749D8-840F-B14C-A844-BD59696B7F92}" presName="Name37" presStyleLbl="parChTrans1D3" presStyleIdx="0" presStyleCnt="2"/>
      <dgm:spPr/>
      <dgm:t>
        <a:bodyPr/>
        <a:lstStyle/>
        <a:p>
          <a:endParaRPr lang="en-US"/>
        </a:p>
      </dgm:t>
    </dgm:pt>
    <dgm:pt modelId="{3690A953-CCD7-3E4E-A256-F686E27DB646}" type="pres">
      <dgm:prSet presAssocID="{C8E9A05D-B2B0-E841-B4EB-37EF8080FF42}" presName="hierRoot2" presStyleCnt="0">
        <dgm:presLayoutVars>
          <dgm:hierBranch val="init"/>
        </dgm:presLayoutVars>
      </dgm:prSet>
      <dgm:spPr/>
    </dgm:pt>
    <dgm:pt modelId="{297CDEDF-42A1-FB41-BC2C-13ECCE55C9B6}" type="pres">
      <dgm:prSet presAssocID="{C8E9A05D-B2B0-E841-B4EB-37EF8080FF42}" presName="rootComposite" presStyleCnt="0"/>
      <dgm:spPr/>
    </dgm:pt>
    <dgm:pt modelId="{DCE1CE5D-6EBC-324E-8000-96A88B7800C7}" type="pres">
      <dgm:prSet presAssocID="{C8E9A05D-B2B0-E841-B4EB-37EF8080FF4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79E6A4-7884-E543-8C6C-D5FEEB084D85}" type="pres">
      <dgm:prSet presAssocID="{C8E9A05D-B2B0-E841-B4EB-37EF8080FF42}" presName="rootConnector" presStyleLbl="node3" presStyleIdx="0" presStyleCnt="2"/>
      <dgm:spPr/>
      <dgm:t>
        <a:bodyPr/>
        <a:lstStyle/>
        <a:p>
          <a:endParaRPr lang="en-US"/>
        </a:p>
      </dgm:t>
    </dgm:pt>
    <dgm:pt modelId="{1ECE1873-1D44-2B49-B2BB-1422F9E6101B}" type="pres">
      <dgm:prSet presAssocID="{C8E9A05D-B2B0-E841-B4EB-37EF8080FF42}" presName="hierChild4" presStyleCnt="0"/>
      <dgm:spPr/>
    </dgm:pt>
    <dgm:pt modelId="{1B1DF9AE-A6EF-A140-9E71-0ECD13101D25}" type="pres">
      <dgm:prSet presAssocID="{C8E9A05D-B2B0-E841-B4EB-37EF8080FF42}" presName="hierChild5" presStyleCnt="0"/>
      <dgm:spPr/>
    </dgm:pt>
    <dgm:pt modelId="{21C1BFBC-4A79-AA4E-8FAD-02E65D29FDA1}" type="pres">
      <dgm:prSet presAssocID="{27B34C50-448A-F64C-BDD4-F916B26D326E}" presName="hierChild5" presStyleCnt="0"/>
      <dgm:spPr/>
    </dgm:pt>
    <dgm:pt modelId="{76C16E84-53C7-1F42-AB5B-EA0F542E5D08}" type="pres">
      <dgm:prSet presAssocID="{DCFC14E8-8107-D445-A4C8-D0F308A25DB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A9A351F-98E0-DC40-B0EF-C44E8EAA24AB}" type="pres">
      <dgm:prSet presAssocID="{B20B53AB-76AD-8543-B725-197BEDCF7AC0}" presName="hierRoot2" presStyleCnt="0">
        <dgm:presLayoutVars>
          <dgm:hierBranch val="init"/>
        </dgm:presLayoutVars>
      </dgm:prSet>
      <dgm:spPr/>
    </dgm:pt>
    <dgm:pt modelId="{5B59044A-A23F-8F4F-9A37-E2C21DC6CCF6}" type="pres">
      <dgm:prSet presAssocID="{B20B53AB-76AD-8543-B725-197BEDCF7AC0}" presName="rootComposite" presStyleCnt="0"/>
      <dgm:spPr/>
    </dgm:pt>
    <dgm:pt modelId="{70B9F0CA-8DA5-2547-A807-2CEC4C474176}" type="pres">
      <dgm:prSet presAssocID="{B20B53AB-76AD-8543-B725-197BEDCF7AC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0D29E0-AF4F-3746-B9E3-8EE3F9AC6C23}" type="pres">
      <dgm:prSet presAssocID="{B20B53AB-76AD-8543-B725-197BEDCF7AC0}" presName="rootConnector" presStyleLbl="node2" presStyleIdx="1" presStyleCnt="2"/>
      <dgm:spPr/>
      <dgm:t>
        <a:bodyPr/>
        <a:lstStyle/>
        <a:p>
          <a:endParaRPr lang="en-US"/>
        </a:p>
      </dgm:t>
    </dgm:pt>
    <dgm:pt modelId="{14C395C2-A3E0-5944-80AC-82DA3C8BD384}" type="pres">
      <dgm:prSet presAssocID="{B20B53AB-76AD-8543-B725-197BEDCF7AC0}" presName="hierChild4" presStyleCnt="0"/>
      <dgm:spPr/>
    </dgm:pt>
    <dgm:pt modelId="{41FA5ED5-644D-874C-BDE0-767E9D448776}" type="pres">
      <dgm:prSet presAssocID="{7E02603A-1FD3-4B45-9884-74934744DA52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026BA31-B4C0-7D4D-B04E-EF637133C9E6}" type="pres">
      <dgm:prSet presAssocID="{BCA2AF52-938B-DE49-9C82-C1C9C17980F9}" presName="hierRoot2" presStyleCnt="0">
        <dgm:presLayoutVars>
          <dgm:hierBranch val="init"/>
        </dgm:presLayoutVars>
      </dgm:prSet>
      <dgm:spPr/>
    </dgm:pt>
    <dgm:pt modelId="{B089134A-E152-3246-A330-3C1B2F74E4AF}" type="pres">
      <dgm:prSet presAssocID="{BCA2AF52-938B-DE49-9C82-C1C9C17980F9}" presName="rootComposite" presStyleCnt="0"/>
      <dgm:spPr/>
    </dgm:pt>
    <dgm:pt modelId="{DF7F67FD-9822-5F41-A5C6-A910C7009315}" type="pres">
      <dgm:prSet presAssocID="{BCA2AF52-938B-DE49-9C82-C1C9C17980F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7783F-A5DD-E142-84DB-E3812743E542}" type="pres">
      <dgm:prSet presAssocID="{BCA2AF52-938B-DE49-9C82-C1C9C17980F9}" presName="rootConnector" presStyleLbl="node3" presStyleIdx="1" presStyleCnt="2"/>
      <dgm:spPr/>
      <dgm:t>
        <a:bodyPr/>
        <a:lstStyle/>
        <a:p>
          <a:endParaRPr lang="en-US"/>
        </a:p>
      </dgm:t>
    </dgm:pt>
    <dgm:pt modelId="{4DED05EF-A8CF-B54F-BFD6-F9F8D75C6383}" type="pres">
      <dgm:prSet presAssocID="{BCA2AF52-938B-DE49-9C82-C1C9C17980F9}" presName="hierChild4" presStyleCnt="0"/>
      <dgm:spPr/>
    </dgm:pt>
    <dgm:pt modelId="{895F2DB4-FF42-F043-B0DF-9C161F589B30}" type="pres">
      <dgm:prSet presAssocID="{BCA2AF52-938B-DE49-9C82-C1C9C17980F9}" presName="hierChild5" presStyleCnt="0"/>
      <dgm:spPr/>
    </dgm:pt>
    <dgm:pt modelId="{335DB584-11EA-3043-AC8A-F93F345D632B}" type="pres">
      <dgm:prSet presAssocID="{B20B53AB-76AD-8543-B725-197BEDCF7AC0}" presName="hierChild5" presStyleCnt="0"/>
      <dgm:spPr/>
    </dgm:pt>
    <dgm:pt modelId="{59067D69-F3EB-8640-8BF9-5EE977CA9251}" type="pres">
      <dgm:prSet presAssocID="{AE9BB8B7-90BD-2D49-9816-ED407382AF36}" presName="hierChild3" presStyleCnt="0"/>
      <dgm:spPr/>
    </dgm:pt>
  </dgm:ptLst>
  <dgm:cxnLst>
    <dgm:cxn modelId="{387D7E78-0B4F-BA49-A55F-B8ADA986DB91}" type="presOf" srcId="{27B34C50-448A-F64C-BDD4-F916B26D326E}" destId="{2E530534-29B2-4247-A559-ACE39ECE1018}" srcOrd="0" destOrd="0" presId="urn:microsoft.com/office/officeart/2005/8/layout/orgChart1"/>
    <dgm:cxn modelId="{28EFF897-F6E7-854F-83EC-B59F63110AC5}" type="presOf" srcId="{C8E9A05D-B2B0-E841-B4EB-37EF8080FF42}" destId="{D479E6A4-7884-E543-8C6C-D5FEEB084D85}" srcOrd="1" destOrd="0" presId="urn:microsoft.com/office/officeart/2005/8/layout/orgChart1"/>
    <dgm:cxn modelId="{4A43C8C9-98F5-EC4B-8119-F81B5468680D}" srcId="{B20B53AB-76AD-8543-B725-197BEDCF7AC0}" destId="{BCA2AF52-938B-DE49-9C82-C1C9C17980F9}" srcOrd="0" destOrd="0" parTransId="{7E02603A-1FD3-4B45-9884-74934744DA52}" sibTransId="{81EB2911-F00E-D24D-9BC0-6645CDBB0EBF}"/>
    <dgm:cxn modelId="{D3C4C8B0-1294-9940-9DB1-D96C4FCDF748}" srcId="{AE9BB8B7-90BD-2D49-9816-ED407382AF36}" destId="{27B34C50-448A-F64C-BDD4-F916B26D326E}" srcOrd="0" destOrd="0" parTransId="{0B87A66A-3752-BB4E-9981-B4B6F33697CB}" sibTransId="{DCC12ACD-D06E-9C45-A02B-174F4339937B}"/>
    <dgm:cxn modelId="{6DDCAC7D-BEE8-B547-A4FE-89CB1D918D99}" type="presOf" srcId="{C8E9A05D-B2B0-E841-B4EB-37EF8080FF42}" destId="{DCE1CE5D-6EBC-324E-8000-96A88B7800C7}" srcOrd="0" destOrd="0" presId="urn:microsoft.com/office/officeart/2005/8/layout/orgChart1"/>
    <dgm:cxn modelId="{80B33621-B229-6542-AE16-FB1DE88238D6}" type="presOf" srcId="{27B34C50-448A-F64C-BDD4-F916B26D326E}" destId="{7003847D-BF5A-2C4E-B040-43333490A1D7}" srcOrd="1" destOrd="0" presId="urn:microsoft.com/office/officeart/2005/8/layout/orgChart1"/>
    <dgm:cxn modelId="{27E5DE5E-42AF-A742-960C-5D94964E8EE8}" type="presOf" srcId="{BCA2AF52-938B-DE49-9C82-C1C9C17980F9}" destId="{DF7F67FD-9822-5F41-A5C6-A910C7009315}" srcOrd="0" destOrd="0" presId="urn:microsoft.com/office/officeart/2005/8/layout/orgChart1"/>
    <dgm:cxn modelId="{BF73B34A-BF2E-E740-A340-F1A0C805503C}" srcId="{AE9BB8B7-90BD-2D49-9816-ED407382AF36}" destId="{B20B53AB-76AD-8543-B725-197BEDCF7AC0}" srcOrd="1" destOrd="0" parTransId="{DCFC14E8-8107-D445-A4C8-D0F308A25DB1}" sibTransId="{E7FEFBB1-3C29-2344-888A-9402FA43FF0E}"/>
    <dgm:cxn modelId="{27640940-D1B2-5C40-A1DE-FF14A86BFA4F}" type="presOf" srcId="{B20B53AB-76AD-8543-B725-197BEDCF7AC0}" destId="{70B9F0CA-8DA5-2547-A807-2CEC4C474176}" srcOrd="0" destOrd="0" presId="urn:microsoft.com/office/officeart/2005/8/layout/orgChart1"/>
    <dgm:cxn modelId="{C8CDB3D4-1D3B-B84D-B669-4B4A22D3D88F}" type="presOf" srcId="{DCFC14E8-8107-D445-A4C8-D0F308A25DB1}" destId="{76C16E84-53C7-1F42-AB5B-EA0F542E5D08}" srcOrd="0" destOrd="0" presId="urn:microsoft.com/office/officeart/2005/8/layout/orgChart1"/>
    <dgm:cxn modelId="{EE652799-0953-9447-9404-4C94BCB37352}" type="presOf" srcId="{AE9BB8B7-90BD-2D49-9816-ED407382AF36}" destId="{02254161-581E-904A-8619-409A36F9317D}" srcOrd="0" destOrd="0" presId="urn:microsoft.com/office/officeart/2005/8/layout/orgChart1"/>
    <dgm:cxn modelId="{E87D18DF-5EA5-AE45-98CF-C0AC8AE35B5B}" type="presOf" srcId="{F0C6C0C6-A2A7-4D47-8096-56AB1328E61D}" destId="{F6D19590-E5D0-0047-94CB-7AAEECAA60FE}" srcOrd="0" destOrd="0" presId="urn:microsoft.com/office/officeart/2005/8/layout/orgChart1"/>
    <dgm:cxn modelId="{95E1F77D-06A8-5B4A-AFE2-AF6D1949C470}" type="presOf" srcId="{AE9BB8B7-90BD-2D49-9816-ED407382AF36}" destId="{AECB0777-A526-CC4B-801F-F2FE8BA80C32}" srcOrd="1" destOrd="0" presId="urn:microsoft.com/office/officeart/2005/8/layout/orgChart1"/>
    <dgm:cxn modelId="{C1CEDDA9-5CEB-8442-B595-323ABBB9B1E2}" type="presOf" srcId="{0B87A66A-3752-BB4E-9981-B4B6F33697CB}" destId="{07A58C90-84D6-9E45-A587-CE4E04148F61}" srcOrd="0" destOrd="0" presId="urn:microsoft.com/office/officeart/2005/8/layout/orgChart1"/>
    <dgm:cxn modelId="{BF1EB110-FA91-284F-94F3-D4C3F5F19B2F}" type="presOf" srcId="{B20B53AB-76AD-8543-B725-197BEDCF7AC0}" destId="{DB0D29E0-AF4F-3746-B9E3-8EE3F9AC6C23}" srcOrd="1" destOrd="0" presId="urn:microsoft.com/office/officeart/2005/8/layout/orgChart1"/>
    <dgm:cxn modelId="{30576D3B-B520-C346-BB6A-16ED5D2AA92F}" srcId="{27B34C50-448A-F64C-BDD4-F916B26D326E}" destId="{C8E9A05D-B2B0-E841-B4EB-37EF8080FF42}" srcOrd="0" destOrd="0" parTransId="{790749D8-840F-B14C-A844-BD59696B7F92}" sibTransId="{B3E54062-D882-5C42-94BE-61723487A60B}"/>
    <dgm:cxn modelId="{51B26E66-072B-0D41-8526-F9709186CC11}" type="presOf" srcId="{BCA2AF52-938B-DE49-9C82-C1C9C17980F9}" destId="{5267783F-A5DD-E142-84DB-E3812743E542}" srcOrd="1" destOrd="0" presId="urn:microsoft.com/office/officeart/2005/8/layout/orgChart1"/>
    <dgm:cxn modelId="{668DA3C6-0D4B-7F44-A56B-6DEEAE234B98}" type="presOf" srcId="{7E02603A-1FD3-4B45-9884-74934744DA52}" destId="{41FA5ED5-644D-874C-BDE0-767E9D448776}" srcOrd="0" destOrd="0" presId="urn:microsoft.com/office/officeart/2005/8/layout/orgChart1"/>
    <dgm:cxn modelId="{BECB054E-FA99-6949-B45D-E7440D802808}" type="presOf" srcId="{790749D8-840F-B14C-A844-BD59696B7F92}" destId="{F9666FB3-F0BA-D846-89DD-5566653B34B0}" srcOrd="0" destOrd="0" presId="urn:microsoft.com/office/officeart/2005/8/layout/orgChart1"/>
    <dgm:cxn modelId="{E78DB83D-B7E9-D641-BC28-4ADC8D660827}" srcId="{F0C6C0C6-A2A7-4D47-8096-56AB1328E61D}" destId="{AE9BB8B7-90BD-2D49-9816-ED407382AF36}" srcOrd="0" destOrd="0" parTransId="{06CF10CB-5654-2345-BFFE-AD2D692E5E9D}" sibTransId="{063691C0-84BA-BE43-B3BA-854BB2D4C0CB}"/>
    <dgm:cxn modelId="{9C115AFE-EF37-FA4E-96BD-6A949DF9770F}" type="presParOf" srcId="{F6D19590-E5D0-0047-94CB-7AAEECAA60FE}" destId="{AF9AAA26-9CD4-BB4A-B75A-7F10020741A5}" srcOrd="0" destOrd="0" presId="urn:microsoft.com/office/officeart/2005/8/layout/orgChart1"/>
    <dgm:cxn modelId="{EA536599-B65C-6D4B-A007-241C4F187836}" type="presParOf" srcId="{AF9AAA26-9CD4-BB4A-B75A-7F10020741A5}" destId="{3404F562-C26B-694F-83CD-BAA4C510F061}" srcOrd="0" destOrd="0" presId="urn:microsoft.com/office/officeart/2005/8/layout/orgChart1"/>
    <dgm:cxn modelId="{99A44F50-F608-804C-928F-04572CDC1EFA}" type="presParOf" srcId="{3404F562-C26B-694F-83CD-BAA4C510F061}" destId="{02254161-581E-904A-8619-409A36F9317D}" srcOrd="0" destOrd="0" presId="urn:microsoft.com/office/officeart/2005/8/layout/orgChart1"/>
    <dgm:cxn modelId="{4BADCDA8-B627-CD44-AF0F-0B252638AF18}" type="presParOf" srcId="{3404F562-C26B-694F-83CD-BAA4C510F061}" destId="{AECB0777-A526-CC4B-801F-F2FE8BA80C32}" srcOrd="1" destOrd="0" presId="urn:microsoft.com/office/officeart/2005/8/layout/orgChart1"/>
    <dgm:cxn modelId="{05DFA9AB-A0DB-C240-83A7-BCAF483E0FAC}" type="presParOf" srcId="{AF9AAA26-9CD4-BB4A-B75A-7F10020741A5}" destId="{1115D938-D379-284C-A9D5-DBD72F39BFCC}" srcOrd="1" destOrd="0" presId="urn:microsoft.com/office/officeart/2005/8/layout/orgChart1"/>
    <dgm:cxn modelId="{E4CA00FD-4168-414B-90E3-4941CCA09992}" type="presParOf" srcId="{1115D938-D379-284C-A9D5-DBD72F39BFCC}" destId="{07A58C90-84D6-9E45-A587-CE4E04148F61}" srcOrd="0" destOrd="0" presId="urn:microsoft.com/office/officeart/2005/8/layout/orgChart1"/>
    <dgm:cxn modelId="{F2F21BC4-9948-1E44-821B-26B8F157AA77}" type="presParOf" srcId="{1115D938-D379-284C-A9D5-DBD72F39BFCC}" destId="{0EF5E68B-DE14-C94A-98EC-14880412FD9C}" srcOrd="1" destOrd="0" presId="urn:microsoft.com/office/officeart/2005/8/layout/orgChart1"/>
    <dgm:cxn modelId="{E897D12A-E8F5-0849-A563-2EAC26501BE1}" type="presParOf" srcId="{0EF5E68B-DE14-C94A-98EC-14880412FD9C}" destId="{9A923ADE-35A7-B24F-85DA-A29395154ECB}" srcOrd="0" destOrd="0" presId="urn:microsoft.com/office/officeart/2005/8/layout/orgChart1"/>
    <dgm:cxn modelId="{2FBE3FFB-B35B-E641-98F6-3B862DEB9802}" type="presParOf" srcId="{9A923ADE-35A7-B24F-85DA-A29395154ECB}" destId="{2E530534-29B2-4247-A559-ACE39ECE1018}" srcOrd="0" destOrd="0" presId="urn:microsoft.com/office/officeart/2005/8/layout/orgChart1"/>
    <dgm:cxn modelId="{D2E1B6FE-571A-544F-84F2-5A82A11D0A6A}" type="presParOf" srcId="{9A923ADE-35A7-B24F-85DA-A29395154ECB}" destId="{7003847D-BF5A-2C4E-B040-43333490A1D7}" srcOrd="1" destOrd="0" presId="urn:microsoft.com/office/officeart/2005/8/layout/orgChart1"/>
    <dgm:cxn modelId="{8A591CCD-2329-2444-8E48-A9D17C5096D4}" type="presParOf" srcId="{0EF5E68B-DE14-C94A-98EC-14880412FD9C}" destId="{02B0BA05-0E91-8740-803F-73C376C2413C}" srcOrd="1" destOrd="0" presId="urn:microsoft.com/office/officeart/2005/8/layout/orgChart1"/>
    <dgm:cxn modelId="{BC677CC7-DFC9-DE4E-B0CB-5023CC88981E}" type="presParOf" srcId="{02B0BA05-0E91-8740-803F-73C376C2413C}" destId="{F9666FB3-F0BA-D846-89DD-5566653B34B0}" srcOrd="0" destOrd="0" presId="urn:microsoft.com/office/officeart/2005/8/layout/orgChart1"/>
    <dgm:cxn modelId="{9E336CAA-C3E5-6944-961A-73B8E5EE4130}" type="presParOf" srcId="{02B0BA05-0E91-8740-803F-73C376C2413C}" destId="{3690A953-CCD7-3E4E-A256-F686E27DB646}" srcOrd="1" destOrd="0" presId="urn:microsoft.com/office/officeart/2005/8/layout/orgChart1"/>
    <dgm:cxn modelId="{84F5CD89-3935-4446-94E4-686DE535DC15}" type="presParOf" srcId="{3690A953-CCD7-3E4E-A256-F686E27DB646}" destId="{297CDEDF-42A1-FB41-BC2C-13ECCE55C9B6}" srcOrd="0" destOrd="0" presId="urn:microsoft.com/office/officeart/2005/8/layout/orgChart1"/>
    <dgm:cxn modelId="{7D9E3079-DE1D-B84F-A5F9-99AA247988D1}" type="presParOf" srcId="{297CDEDF-42A1-FB41-BC2C-13ECCE55C9B6}" destId="{DCE1CE5D-6EBC-324E-8000-96A88B7800C7}" srcOrd="0" destOrd="0" presId="urn:microsoft.com/office/officeart/2005/8/layout/orgChart1"/>
    <dgm:cxn modelId="{E7EFCBEF-D8B2-4A44-B540-1404A6B15EC9}" type="presParOf" srcId="{297CDEDF-42A1-FB41-BC2C-13ECCE55C9B6}" destId="{D479E6A4-7884-E543-8C6C-D5FEEB084D85}" srcOrd="1" destOrd="0" presId="urn:microsoft.com/office/officeart/2005/8/layout/orgChart1"/>
    <dgm:cxn modelId="{332EB3EF-F79D-4F43-A928-137E6F38371C}" type="presParOf" srcId="{3690A953-CCD7-3E4E-A256-F686E27DB646}" destId="{1ECE1873-1D44-2B49-B2BB-1422F9E6101B}" srcOrd="1" destOrd="0" presId="urn:microsoft.com/office/officeart/2005/8/layout/orgChart1"/>
    <dgm:cxn modelId="{C82370E1-DED3-5641-9B2F-20BC3695AEF6}" type="presParOf" srcId="{3690A953-CCD7-3E4E-A256-F686E27DB646}" destId="{1B1DF9AE-A6EF-A140-9E71-0ECD13101D25}" srcOrd="2" destOrd="0" presId="urn:microsoft.com/office/officeart/2005/8/layout/orgChart1"/>
    <dgm:cxn modelId="{31AB91B6-0037-134E-8E2E-08D297E99A46}" type="presParOf" srcId="{0EF5E68B-DE14-C94A-98EC-14880412FD9C}" destId="{21C1BFBC-4A79-AA4E-8FAD-02E65D29FDA1}" srcOrd="2" destOrd="0" presId="urn:microsoft.com/office/officeart/2005/8/layout/orgChart1"/>
    <dgm:cxn modelId="{A744C7D5-42B8-2141-8B5C-CCD11741B3C5}" type="presParOf" srcId="{1115D938-D379-284C-A9D5-DBD72F39BFCC}" destId="{76C16E84-53C7-1F42-AB5B-EA0F542E5D08}" srcOrd="2" destOrd="0" presId="urn:microsoft.com/office/officeart/2005/8/layout/orgChart1"/>
    <dgm:cxn modelId="{FE13A0DD-4B8B-2747-9589-8972AE1A14B4}" type="presParOf" srcId="{1115D938-D379-284C-A9D5-DBD72F39BFCC}" destId="{4A9A351F-98E0-DC40-B0EF-C44E8EAA24AB}" srcOrd="3" destOrd="0" presId="urn:microsoft.com/office/officeart/2005/8/layout/orgChart1"/>
    <dgm:cxn modelId="{4A273E25-6B9C-F84C-A73D-8619BD3064E8}" type="presParOf" srcId="{4A9A351F-98E0-DC40-B0EF-C44E8EAA24AB}" destId="{5B59044A-A23F-8F4F-9A37-E2C21DC6CCF6}" srcOrd="0" destOrd="0" presId="urn:microsoft.com/office/officeart/2005/8/layout/orgChart1"/>
    <dgm:cxn modelId="{16981D71-2728-2643-838F-467C12604D96}" type="presParOf" srcId="{5B59044A-A23F-8F4F-9A37-E2C21DC6CCF6}" destId="{70B9F0CA-8DA5-2547-A807-2CEC4C474176}" srcOrd="0" destOrd="0" presId="urn:microsoft.com/office/officeart/2005/8/layout/orgChart1"/>
    <dgm:cxn modelId="{58A8FCF9-8754-D749-8B6C-DC2E8953689F}" type="presParOf" srcId="{5B59044A-A23F-8F4F-9A37-E2C21DC6CCF6}" destId="{DB0D29E0-AF4F-3746-B9E3-8EE3F9AC6C23}" srcOrd="1" destOrd="0" presId="urn:microsoft.com/office/officeart/2005/8/layout/orgChart1"/>
    <dgm:cxn modelId="{18CA4008-F7A9-7B40-A4EF-0A71570D28ED}" type="presParOf" srcId="{4A9A351F-98E0-DC40-B0EF-C44E8EAA24AB}" destId="{14C395C2-A3E0-5944-80AC-82DA3C8BD384}" srcOrd="1" destOrd="0" presId="urn:microsoft.com/office/officeart/2005/8/layout/orgChart1"/>
    <dgm:cxn modelId="{00FAD8EC-B31F-3A4C-B825-B0E65529EA17}" type="presParOf" srcId="{14C395C2-A3E0-5944-80AC-82DA3C8BD384}" destId="{41FA5ED5-644D-874C-BDE0-767E9D448776}" srcOrd="0" destOrd="0" presId="urn:microsoft.com/office/officeart/2005/8/layout/orgChart1"/>
    <dgm:cxn modelId="{D8A10403-7FA3-4346-893E-D3C42B1D443D}" type="presParOf" srcId="{14C395C2-A3E0-5944-80AC-82DA3C8BD384}" destId="{3026BA31-B4C0-7D4D-B04E-EF637133C9E6}" srcOrd="1" destOrd="0" presId="urn:microsoft.com/office/officeart/2005/8/layout/orgChart1"/>
    <dgm:cxn modelId="{278DA3EF-6C14-384E-A17B-213AE1E6CFF5}" type="presParOf" srcId="{3026BA31-B4C0-7D4D-B04E-EF637133C9E6}" destId="{B089134A-E152-3246-A330-3C1B2F74E4AF}" srcOrd="0" destOrd="0" presId="urn:microsoft.com/office/officeart/2005/8/layout/orgChart1"/>
    <dgm:cxn modelId="{31358A36-B9DF-FA41-BEA3-D45F70415356}" type="presParOf" srcId="{B089134A-E152-3246-A330-3C1B2F74E4AF}" destId="{DF7F67FD-9822-5F41-A5C6-A910C7009315}" srcOrd="0" destOrd="0" presId="urn:microsoft.com/office/officeart/2005/8/layout/orgChart1"/>
    <dgm:cxn modelId="{34E2B8D5-E533-1C4D-8C4D-429C1E705489}" type="presParOf" srcId="{B089134A-E152-3246-A330-3C1B2F74E4AF}" destId="{5267783F-A5DD-E142-84DB-E3812743E542}" srcOrd="1" destOrd="0" presId="urn:microsoft.com/office/officeart/2005/8/layout/orgChart1"/>
    <dgm:cxn modelId="{0853F5A5-6087-9E4D-A7D3-D3CDF162C0F6}" type="presParOf" srcId="{3026BA31-B4C0-7D4D-B04E-EF637133C9E6}" destId="{4DED05EF-A8CF-B54F-BFD6-F9F8D75C6383}" srcOrd="1" destOrd="0" presId="urn:microsoft.com/office/officeart/2005/8/layout/orgChart1"/>
    <dgm:cxn modelId="{AA5E7D75-DEF9-604B-84A1-603D0C571DFE}" type="presParOf" srcId="{3026BA31-B4C0-7D4D-B04E-EF637133C9E6}" destId="{895F2DB4-FF42-F043-B0DF-9C161F589B30}" srcOrd="2" destOrd="0" presId="urn:microsoft.com/office/officeart/2005/8/layout/orgChart1"/>
    <dgm:cxn modelId="{FC75A279-6418-2D4E-B3D4-F4A9B21AB15E}" type="presParOf" srcId="{4A9A351F-98E0-DC40-B0EF-C44E8EAA24AB}" destId="{335DB584-11EA-3043-AC8A-F93F345D632B}" srcOrd="2" destOrd="0" presId="urn:microsoft.com/office/officeart/2005/8/layout/orgChart1"/>
    <dgm:cxn modelId="{00A802EA-C6BA-DA4B-8794-BE4161FE3F77}" type="presParOf" srcId="{AF9AAA26-9CD4-BB4A-B75A-7F10020741A5}" destId="{59067D69-F3EB-8640-8BF9-5EE977CA92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0B2FF8-4743-B34B-B50F-7E9C6CD9958C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CD9805-621D-0F4E-AE6E-DB2D9ED9239F}">
      <dgm:prSet/>
      <dgm:spPr/>
      <dgm:t>
        <a:bodyPr/>
        <a:lstStyle/>
        <a:p>
          <a:pPr rtl="0"/>
          <a:r>
            <a:rPr lang="en-US" dirty="0" smtClean="0"/>
            <a:t>Local Therapies</a:t>
          </a:r>
          <a:endParaRPr lang="en-US" dirty="0"/>
        </a:p>
      </dgm:t>
    </dgm:pt>
    <dgm:pt modelId="{84CAF5C5-929A-3843-A104-30547BA442D6}" type="parTrans" cxnId="{1F8D9C6E-5CD5-A945-BE96-5FD90C360176}">
      <dgm:prSet/>
      <dgm:spPr/>
      <dgm:t>
        <a:bodyPr/>
        <a:lstStyle/>
        <a:p>
          <a:endParaRPr lang="en-US"/>
        </a:p>
      </dgm:t>
    </dgm:pt>
    <dgm:pt modelId="{6939F914-D6BF-C848-AC10-6B7A2348CEEC}" type="sibTrans" cxnId="{1F8D9C6E-5CD5-A945-BE96-5FD90C360176}">
      <dgm:prSet/>
      <dgm:spPr/>
      <dgm:t>
        <a:bodyPr/>
        <a:lstStyle/>
        <a:p>
          <a:endParaRPr lang="en-US"/>
        </a:p>
      </dgm:t>
    </dgm:pt>
    <dgm:pt modelId="{07D7EABA-8828-B041-8A02-08E937783B7C}">
      <dgm:prSet/>
      <dgm:spPr/>
      <dgm:t>
        <a:bodyPr/>
        <a:lstStyle/>
        <a:p>
          <a:pPr rtl="0"/>
          <a:r>
            <a:rPr lang="en-US" dirty="0" smtClean="0"/>
            <a:t>Topical corticosteroids</a:t>
          </a:r>
          <a:endParaRPr lang="en-US" dirty="0"/>
        </a:p>
      </dgm:t>
    </dgm:pt>
    <dgm:pt modelId="{60C13ABC-0033-274C-9A93-78C8DA16B237}" type="parTrans" cxnId="{D5742DC4-02D7-EA40-8996-FCAE543742C0}">
      <dgm:prSet/>
      <dgm:spPr/>
      <dgm:t>
        <a:bodyPr/>
        <a:lstStyle/>
        <a:p>
          <a:endParaRPr lang="en-US"/>
        </a:p>
      </dgm:t>
    </dgm:pt>
    <dgm:pt modelId="{758BFD05-273B-1D43-8672-C27ACE81CB9B}" type="sibTrans" cxnId="{D5742DC4-02D7-EA40-8996-FCAE543742C0}">
      <dgm:prSet/>
      <dgm:spPr/>
      <dgm:t>
        <a:bodyPr/>
        <a:lstStyle/>
        <a:p>
          <a:endParaRPr lang="en-US"/>
        </a:p>
      </dgm:t>
    </dgm:pt>
    <dgm:pt modelId="{8AB5ACA5-3D09-BE48-A420-5D4825DC897B}">
      <dgm:prSet/>
      <dgm:spPr/>
      <dgm:t>
        <a:bodyPr/>
        <a:lstStyle/>
        <a:p>
          <a:pPr rtl="0"/>
          <a:r>
            <a:rPr lang="en-US" smtClean="0"/>
            <a:t>Pulsed dye laser for ulceration or residual lesions</a:t>
          </a:r>
          <a:endParaRPr lang="en-US"/>
        </a:p>
      </dgm:t>
    </dgm:pt>
    <dgm:pt modelId="{C49674A8-954E-924D-ACF6-8AF9F30CB0BC}" type="parTrans" cxnId="{36651B9E-2CE0-BA45-8214-A28073C205DA}">
      <dgm:prSet/>
      <dgm:spPr/>
      <dgm:t>
        <a:bodyPr/>
        <a:lstStyle/>
        <a:p>
          <a:endParaRPr lang="en-US"/>
        </a:p>
      </dgm:t>
    </dgm:pt>
    <dgm:pt modelId="{3B6EB2AC-C72C-0B4D-99B6-840ABE227472}" type="sibTrans" cxnId="{36651B9E-2CE0-BA45-8214-A28073C205DA}">
      <dgm:prSet/>
      <dgm:spPr/>
      <dgm:t>
        <a:bodyPr/>
        <a:lstStyle/>
        <a:p>
          <a:pPr rtl="0"/>
          <a:endParaRPr lang="en-US"/>
        </a:p>
      </dgm:t>
    </dgm:pt>
    <dgm:pt modelId="{79A66E8B-2487-7143-A4CB-2BF51F5BC040}">
      <dgm:prSet/>
      <dgm:spPr/>
      <dgm:t>
        <a:bodyPr/>
        <a:lstStyle/>
        <a:p>
          <a:pPr rtl="0"/>
          <a:r>
            <a:rPr lang="en-US" smtClean="0"/>
            <a:t>Intralesional </a:t>
          </a:r>
          <a:r>
            <a:rPr lang="en-US" dirty="0" smtClean="0"/>
            <a:t>corticosteroids</a:t>
          </a:r>
          <a:endParaRPr lang="en-US" dirty="0"/>
        </a:p>
      </dgm:t>
    </dgm:pt>
    <dgm:pt modelId="{E27D7A0E-60AE-1B43-88A7-3EFAA4EC379C}" type="parTrans" cxnId="{EEBFBEFB-A055-644C-AAF9-E3713FEFE32A}">
      <dgm:prSet/>
      <dgm:spPr/>
      <dgm:t>
        <a:bodyPr/>
        <a:lstStyle/>
        <a:p>
          <a:endParaRPr lang="en-US"/>
        </a:p>
      </dgm:t>
    </dgm:pt>
    <dgm:pt modelId="{7CED63B0-B28F-A145-943C-594F8D09769D}" type="sibTrans" cxnId="{EEBFBEFB-A055-644C-AAF9-E3713FEFE32A}">
      <dgm:prSet/>
      <dgm:spPr/>
      <dgm:t>
        <a:bodyPr/>
        <a:lstStyle/>
        <a:p>
          <a:endParaRPr lang="en-US"/>
        </a:p>
      </dgm:t>
    </dgm:pt>
    <dgm:pt modelId="{4C93B9BA-3196-C448-BAE9-CDC33BE3A842}">
      <dgm:prSet/>
      <dgm:spPr/>
      <dgm:t>
        <a:bodyPr/>
        <a:lstStyle/>
        <a:p>
          <a:pPr rtl="0"/>
          <a:r>
            <a:rPr lang="en-US" dirty="0" smtClean="0"/>
            <a:t>Topical beta blockers</a:t>
          </a:r>
          <a:endParaRPr lang="en-US" dirty="0"/>
        </a:p>
      </dgm:t>
    </dgm:pt>
    <dgm:pt modelId="{6930D59F-4A0B-E94D-B841-259EBD402920}" type="parTrans" cxnId="{41D212B0-D465-524C-8BF3-D2F08B458B63}">
      <dgm:prSet/>
      <dgm:spPr/>
      <dgm:t>
        <a:bodyPr/>
        <a:lstStyle/>
        <a:p>
          <a:endParaRPr lang="en-US"/>
        </a:p>
      </dgm:t>
    </dgm:pt>
    <dgm:pt modelId="{261F1CD7-7D7A-0D42-BCE0-0979155F4300}" type="sibTrans" cxnId="{41D212B0-D465-524C-8BF3-D2F08B458B63}">
      <dgm:prSet/>
      <dgm:spPr/>
      <dgm:t>
        <a:bodyPr/>
        <a:lstStyle/>
        <a:p>
          <a:endParaRPr lang="en-US"/>
        </a:p>
      </dgm:t>
    </dgm:pt>
    <dgm:pt modelId="{B40BD88A-5E5D-0E47-A72C-305078481F5F}" type="pres">
      <dgm:prSet presAssocID="{010B2FF8-4743-B34B-B50F-7E9C6CD995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BB3047-D9C1-0C4A-AB2E-432662654218}" type="pres">
      <dgm:prSet presAssocID="{FFCD9805-621D-0F4E-AE6E-DB2D9ED9239F}" presName="hierRoot1" presStyleCnt="0">
        <dgm:presLayoutVars>
          <dgm:hierBranch val="init"/>
        </dgm:presLayoutVars>
      </dgm:prSet>
      <dgm:spPr/>
    </dgm:pt>
    <dgm:pt modelId="{70C1D89F-19A7-1B41-9795-99E59A632468}" type="pres">
      <dgm:prSet presAssocID="{FFCD9805-621D-0F4E-AE6E-DB2D9ED9239F}" presName="rootComposite1" presStyleCnt="0"/>
      <dgm:spPr/>
    </dgm:pt>
    <dgm:pt modelId="{1399E25F-8642-864B-85E9-907A866ECDEC}" type="pres">
      <dgm:prSet presAssocID="{FFCD9805-621D-0F4E-AE6E-DB2D9ED9239F}" presName="rootText1" presStyleLbl="node0" presStyleIdx="0" presStyleCnt="1" custLinFactY="-35332" custLinFactNeighborX="370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B0395-B005-3C4E-B284-7A6A1D2F1761}" type="pres">
      <dgm:prSet presAssocID="{FFCD9805-621D-0F4E-AE6E-DB2D9ED9239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49252DC-157B-D448-B027-BB8B20DEA3FF}" type="pres">
      <dgm:prSet presAssocID="{FFCD9805-621D-0F4E-AE6E-DB2D9ED9239F}" presName="hierChild2" presStyleCnt="0"/>
      <dgm:spPr/>
    </dgm:pt>
    <dgm:pt modelId="{25E238B4-80D3-C042-AC61-2BC63C956354}" type="pres">
      <dgm:prSet presAssocID="{60C13ABC-0033-274C-9A93-78C8DA16B237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0DB86B9-9967-0043-B61D-07B895DCD027}" type="pres">
      <dgm:prSet presAssocID="{07D7EABA-8828-B041-8A02-08E937783B7C}" presName="hierRoot2" presStyleCnt="0">
        <dgm:presLayoutVars>
          <dgm:hierBranch val="init"/>
        </dgm:presLayoutVars>
      </dgm:prSet>
      <dgm:spPr/>
    </dgm:pt>
    <dgm:pt modelId="{398E142F-36B1-054B-9344-D2A963EC0AE7}" type="pres">
      <dgm:prSet presAssocID="{07D7EABA-8828-B041-8A02-08E937783B7C}" presName="rootComposite" presStyleCnt="0"/>
      <dgm:spPr/>
    </dgm:pt>
    <dgm:pt modelId="{FC86D922-E6BD-F74C-848C-53DB6872456B}" type="pres">
      <dgm:prSet presAssocID="{07D7EABA-8828-B041-8A02-08E937783B7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BD64E-2D33-E94B-ADD7-50A666227CA0}" type="pres">
      <dgm:prSet presAssocID="{07D7EABA-8828-B041-8A02-08E937783B7C}" presName="rootConnector" presStyleLbl="node2" presStyleIdx="0" presStyleCnt="4"/>
      <dgm:spPr/>
      <dgm:t>
        <a:bodyPr/>
        <a:lstStyle/>
        <a:p>
          <a:endParaRPr lang="en-US"/>
        </a:p>
      </dgm:t>
    </dgm:pt>
    <dgm:pt modelId="{1F2E73F6-09B1-E149-A12A-3EFEC420FF40}" type="pres">
      <dgm:prSet presAssocID="{07D7EABA-8828-B041-8A02-08E937783B7C}" presName="hierChild4" presStyleCnt="0"/>
      <dgm:spPr/>
    </dgm:pt>
    <dgm:pt modelId="{00E6FC47-E5F3-EA49-87BD-AFFF774054F2}" type="pres">
      <dgm:prSet presAssocID="{07D7EABA-8828-B041-8A02-08E937783B7C}" presName="hierChild5" presStyleCnt="0"/>
      <dgm:spPr/>
    </dgm:pt>
    <dgm:pt modelId="{305CE100-C634-774B-978D-1622217E91DD}" type="pres">
      <dgm:prSet presAssocID="{6930D59F-4A0B-E94D-B841-259EBD40292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F81DBD8-FAA3-8D47-B487-7BE7D83CBDA3}" type="pres">
      <dgm:prSet presAssocID="{4C93B9BA-3196-C448-BAE9-CDC33BE3A842}" presName="hierRoot2" presStyleCnt="0">
        <dgm:presLayoutVars>
          <dgm:hierBranch val="init"/>
        </dgm:presLayoutVars>
      </dgm:prSet>
      <dgm:spPr/>
    </dgm:pt>
    <dgm:pt modelId="{64B28BBE-CAA4-5F4C-9310-4B6183A93096}" type="pres">
      <dgm:prSet presAssocID="{4C93B9BA-3196-C448-BAE9-CDC33BE3A842}" presName="rootComposite" presStyleCnt="0"/>
      <dgm:spPr/>
    </dgm:pt>
    <dgm:pt modelId="{4BE04A76-56B6-D747-95AD-44CDE988F314}" type="pres">
      <dgm:prSet presAssocID="{4C93B9BA-3196-C448-BAE9-CDC33BE3A84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C272C-B4AC-3049-B75B-76F40585F31F}" type="pres">
      <dgm:prSet presAssocID="{4C93B9BA-3196-C448-BAE9-CDC33BE3A842}" presName="rootConnector" presStyleLbl="node2" presStyleIdx="1" presStyleCnt="4"/>
      <dgm:spPr/>
      <dgm:t>
        <a:bodyPr/>
        <a:lstStyle/>
        <a:p>
          <a:endParaRPr lang="en-US"/>
        </a:p>
      </dgm:t>
    </dgm:pt>
    <dgm:pt modelId="{A968E168-7B80-FB49-9105-A72A9373DAAE}" type="pres">
      <dgm:prSet presAssocID="{4C93B9BA-3196-C448-BAE9-CDC33BE3A842}" presName="hierChild4" presStyleCnt="0"/>
      <dgm:spPr/>
    </dgm:pt>
    <dgm:pt modelId="{C02A45F5-4E71-294E-82A3-C56261CD918B}" type="pres">
      <dgm:prSet presAssocID="{4C93B9BA-3196-C448-BAE9-CDC33BE3A842}" presName="hierChild5" presStyleCnt="0"/>
      <dgm:spPr/>
    </dgm:pt>
    <dgm:pt modelId="{9C85EDD8-E0AA-CD46-8EAB-C8D137EA6D84}" type="pres">
      <dgm:prSet presAssocID="{E27D7A0E-60AE-1B43-88A7-3EFAA4EC379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73360A3-424C-F442-915E-02218D5BF3A3}" type="pres">
      <dgm:prSet presAssocID="{79A66E8B-2487-7143-A4CB-2BF51F5BC040}" presName="hierRoot2" presStyleCnt="0">
        <dgm:presLayoutVars>
          <dgm:hierBranch val="init"/>
        </dgm:presLayoutVars>
      </dgm:prSet>
      <dgm:spPr/>
    </dgm:pt>
    <dgm:pt modelId="{24D6AC49-EF3A-1941-AFC4-8C6FA5DE2230}" type="pres">
      <dgm:prSet presAssocID="{79A66E8B-2487-7143-A4CB-2BF51F5BC040}" presName="rootComposite" presStyleCnt="0"/>
      <dgm:spPr/>
    </dgm:pt>
    <dgm:pt modelId="{2B36DB27-03C5-8649-B10B-BF54432668A2}" type="pres">
      <dgm:prSet presAssocID="{79A66E8B-2487-7143-A4CB-2BF51F5BC04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B0D216-526C-0F46-A7EB-AF4F3892C75B}" type="pres">
      <dgm:prSet presAssocID="{79A66E8B-2487-7143-A4CB-2BF51F5BC040}" presName="rootConnector" presStyleLbl="node2" presStyleIdx="2" presStyleCnt="4"/>
      <dgm:spPr/>
      <dgm:t>
        <a:bodyPr/>
        <a:lstStyle/>
        <a:p>
          <a:endParaRPr lang="en-US"/>
        </a:p>
      </dgm:t>
    </dgm:pt>
    <dgm:pt modelId="{297AD656-17D1-5440-8355-480D691621AF}" type="pres">
      <dgm:prSet presAssocID="{79A66E8B-2487-7143-A4CB-2BF51F5BC040}" presName="hierChild4" presStyleCnt="0"/>
      <dgm:spPr/>
    </dgm:pt>
    <dgm:pt modelId="{536DA307-82EA-3441-94EE-611DB0A3E59C}" type="pres">
      <dgm:prSet presAssocID="{79A66E8B-2487-7143-A4CB-2BF51F5BC040}" presName="hierChild5" presStyleCnt="0"/>
      <dgm:spPr/>
    </dgm:pt>
    <dgm:pt modelId="{AA0BA89C-EDBA-4E49-97F2-46EB76A4177C}" type="pres">
      <dgm:prSet presAssocID="{C49674A8-954E-924D-ACF6-8AF9F30CB0BC}" presName="Name37" presStyleLbl="parChTrans1D2" presStyleIdx="3" presStyleCnt="4"/>
      <dgm:spPr/>
      <dgm:t>
        <a:bodyPr/>
        <a:lstStyle/>
        <a:p>
          <a:endParaRPr lang="en-US"/>
        </a:p>
      </dgm:t>
    </dgm:pt>
    <dgm:pt modelId="{74FB3C45-9ADB-8143-91BE-46329B0D67BB}" type="pres">
      <dgm:prSet presAssocID="{8AB5ACA5-3D09-BE48-A420-5D4825DC897B}" presName="hierRoot2" presStyleCnt="0">
        <dgm:presLayoutVars>
          <dgm:hierBranch val="init"/>
        </dgm:presLayoutVars>
      </dgm:prSet>
      <dgm:spPr/>
    </dgm:pt>
    <dgm:pt modelId="{0DF8E3E6-FC1D-3946-BC50-ED3F370386A0}" type="pres">
      <dgm:prSet presAssocID="{8AB5ACA5-3D09-BE48-A420-5D4825DC897B}" presName="rootComposite" presStyleCnt="0"/>
      <dgm:spPr/>
    </dgm:pt>
    <dgm:pt modelId="{9E4C99DF-E5EF-EE42-A9BB-74AA01836E6F}" type="pres">
      <dgm:prSet presAssocID="{8AB5ACA5-3D09-BE48-A420-5D4825DC897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B952E-7953-9B4F-BAC7-8C28BC5270DF}" type="pres">
      <dgm:prSet presAssocID="{8AB5ACA5-3D09-BE48-A420-5D4825DC897B}" presName="rootConnector" presStyleLbl="node2" presStyleIdx="3" presStyleCnt="4"/>
      <dgm:spPr/>
      <dgm:t>
        <a:bodyPr/>
        <a:lstStyle/>
        <a:p>
          <a:endParaRPr lang="en-US"/>
        </a:p>
      </dgm:t>
    </dgm:pt>
    <dgm:pt modelId="{E479917B-420D-E743-A417-90F3130DC105}" type="pres">
      <dgm:prSet presAssocID="{8AB5ACA5-3D09-BE48-A420-5D4825DC897B}" presName="hierChild4" presStyleCnt="0"/>
      <dgm:spPr/>
    </dgm:pt>
    <dgm:pt modelId="{EA76E773-8DCF-2F4F-907A-F94173F58188}" type="pres">
      <dgm:prSet presAssocID="{8AB5ACA5-3D09-BE48-A420-5D4825DC897B}" presName="hierChild5" presStyleCnt="0"/>
      <dgm:spPr/>
    </dgm:pt>
    <dgm:pt modelId="{15E3A2FC-3B67-0746-B28B-C06B07401D01}" type="pres">
      <dgm:prSet presAssocID="{FFCD9805-621D-0F4E-AE6E-DB2D9ED9239F}" presName="hierChild3" presStyleCnt="0"/>
      <dgm:spPr/>
    </dgm:pt>
  </dgm:ptLst>
  <dgm:cxnLst>
    <dgm:cxn modelId="{A7362FC9-1C4A-3E4F-98A7-72DA7FD9022D}" type="presOf" srcId="{79A66E8B-2487-7143-A4CB-2BF51F5BC040}" destId="{C8B0D216-526C-0F46-A7EB-AF4F3892C75B}" srcOrd="1" destOrd="0" presId="urn:microsoft.com/office/officeart/2005/8/layout/orgChart1"/>
    <dgm:cxn modelId="{4A48BF10-5643-474C-A97F-A5FEDD4CF0E7}" type="presOf" srcId="{79A66E8B-2487-7143-A4CB-2BF51F5BC040}" destId="{2B36DB27-03C5-8649-B10B-BF54432668A2}" srcOrd="0" destOrd="0" presId="urn:microsoft.com/office/officeart/2005/8/layout/orgChart1"/>
    <dgm:cxn modelId="{6BD96F91-4237-984A-A91B-CAF36054BD19}" type="presOf" srcId="{C49674A8-954E-924D-ACF6-8AF9F30CB0BC}" destId="{AA0BA89C-EDBA-4E49-97F2-46EB76A4177C}" srcOrd="0" destOrd="0" presId="urn:microsoft.com/office/officeart/2005/8/layout/orgChart1"/>
    <dgm:cxn modelId="{44EDF342-BDD7-9942-9D81-D2F31372671F}" type="presOf" srcId="{4C93B9BA-3196-C448-BAE9-CDC33BE3A842}" destId="{4BE04A76-56B6-D747-95AD-44CDE988F314}" srcOrd="0" destOrd="0" presId="urn:microsoft.com/office/officeart/2005/8/layout/orgChart1"/>
    <dgm:cxn modelId="{36C88E44-E6B6-5847-8B6E-244C9762AC55}" type="presOf" srcId="{8AB5ACA5-3D09-BE48-A420-5D4825DC897B}" destId="{9E4C99DF-E5EF-EE42-A9BB-74AA01836E6F}" srcOrd="0" destOrd="0" presId="urn:microsoft.com/office/officeart/2005/8/layout/orgChart1"/>
    <dgm:cxn modelId="{2D6444A2-BBD4-7D4F-A520-5D3BB86B09D2}" type="presOf" srcId="{6930D59F-4A0B-E94D-B841-259EBD402920}" destId="{305CE100-C634-774B-978D-1622217E91DD}" srcOrd="0" destOrd="0" presId="urn:microsoft.com/office/officeart/2005/8/layout/orgChart1"/>
    <dgm:cxn modelId="{36651B9E-2CE0-BA45-8214-A28073C205DA}" srcId="{FFCD9805-621D-0F4E-AE6E-DB2D9ED9239F}" destId="{8AB5ACA5-3D09-BE48-A420-5D4825DC897B}" srcOrd="3" destOrd="0" parTransId="{C49674A8-954E-924D-ACF6-8AF9F30CB0BC}" sibTransId="{3B6EB2AC-C72C-0B4D-99B6-840ABE227472}"/>
    <dgm:cxn modelId="{59FBE69C-A086-6348-89FF-ED01D790395E}" type="presOf" srcId="{8AB5ACA5-3D09-BE48-A420-5D4825DC897B}" destId="{372B952E-7953-9B4F-BAC7-8C28BC5270DF}" srcOrd="1" destOrd="0" presId="urn:microsoft.com/office/officeart/2005/8/layout/orgChart1"/>
    <dgm:cxn modelId="{EEBFBEFB-A055-644C-AAF9-E3713FEFE32A}" srcId="{FFCD9805-621D-0F4E-AE6E-DB2D9ED9239F}" destId="{79A66E8B-2487-7143-A4CB-2BF51F5BC040}" srcOrd="2" destOrd="0" parTransId="{E27D7A0E-60AE-1B43-88A7-3EFAA4EC379C}" sibTransId="{7CED63B0-B28F-A145-943C-594F8D09769D}"/>
    <dgm:cxn modelId="{80E1B750-F8CF-4840-8EE9-CFD848B724E8}" type="presOf" srcId="{07D7EABA-8828-B041-8A02-08E937783B7C}" destId="{FC86D922-E6BD-F74C-848C-53DB6872456B}" srcOrd="0" destOrd="0" presId="urn:microsoft.com/office/officeart/2005/8/layout/orgChart1"/>
    <dgm:cxn modelId="{01AA1769-FB22-AF4F-9394-7D092CA9CA6A}" type="presOf" srcId="{FFCD9805-621D-0F4E-AE6E-DB2D9ED9239F}" destId="{1399E25F-8642-864B-85E9-907A866ECDEC}" srcOrd="0" destOrd="0" presId="urn:microsoft.com/office/officeart/2005/8/layout/orgChart1"/>
    <dgm:cxn modelId="{D5742DC4-02D7-EA40-8996-FCAE543742C0}" srcId="{FFCD9805-621D-0F4E-AE6E-DB2D9ED9239F}" destId="{07D7EABA-8828-B041-8A02-08E937783B7C}" srcOrd="0" destOrd="0" parTransId="{60C13ABC-0033-274C-9A93-78C8DA16B237}" sibTransId="{758BFD05-273B-1D43-8672-C27ACE81CB9B}"/>
    <dgm:cxn modelId="{41D212B0-D465-524C-8BF3-D2F08B458B63}" srcId="{FFCD9805-621D-0F4E-AE6E-DB2D9ED9239F}" destId="{4C93B9BA-3196-C448-BAE9-CDC33BE3A842}" srcOrd="1" destOrd="0" parTransId="{6930D59F-4A0B-E94D-B841-259EBD402920}" sibTransId="{261F1CD7-7D7A-0D42-BCE0-0979155F4300}"/>
    <dgm:cxn modelId="{2DBF880C-0795-F247-840F-67620AF777AB}" type="presOf" srcId="{E27D7A0E-60AE-1B43-88A7-3EFAA4EC379C}" destId="{9C85EDD8-E0AA-CD46-8EAB-C8D137EA6D84}" srcOrd="0" destOrd="0" presId="urn:microsoft.com/office/officeart/2005/8/layout/orgChart1"/>
    <dgm:cxn modelId="{75A3F1D0-9F22-8440-AC3E-268ECD802494}" type="presOf" srcId="{60C13ABC-0033-274C-9A93-78C8DA16B237}" destId="{25E238B4-80D3-C042-AC61-2BC63C956354}" srcOrd="0" destOrd="0" presId="urn:microsoft.com/office/officeart/2005/8/layout/orgChart1"/>
    <dgm:cxn modelId="{1F8D9C6E-5CD5-A945-BE96-5FD90C360176}" srcId="{010B2FF8-4743-B34B-B50F-7E9C6CD9958C}" destId="{FFCD9805-621D-0F4E-AE6E-DB2D9ED9239F}" srcOrd="0" destOrd="0" parTransId="{84CAF5C5-929A-3843-A104-30547BA442D6}" sibTransId="{6939F914-D6BF-C848-AC10-6B7A2348CEEC}"/>
    <dgm:cxn modelId="{BF249475-8EDD-114A-9C65-86C24D3846B0}" type="presOf" srcId="{4C93B9BA-3196-C448-BAE9-CDC33BE3A842}" destId="{2D3C272C-B4AC-3049-B75B-76F40585F31F}" srcOrd="1" destOrd="0" presId="urn:microsoft.com/office/officeart/2005/8/layout/orgChart1"/>
    <dgm:cxn modelId="{87987017-2F6D-4D4C-8DA0-F0034FFE22DB}" type="presOf" srcId="{FFCD9805-621D-0F4E-AE6E-DB2D9ED9239F}" destId="{5F4B0395-B005-3C4E-B284-7A6A1D2F1761}" srcOrd="1" destOrd="0" presId="urn:microsoft.com/office/officeart/2005/8/layout/orgChart1"/>
    <dgm:cxn modelId="{7F821B96-FEAE-104E-A0AC-7E98C674E819}" type="presOf" srcId="{010B2FF8-4743-B34B-B50F-7E9C6CD9958C}" destId="{B40BD88A-5E5D-0E47-A72C-305078481F5F}" srcOrd="0" destOrd="0" presId="urn:microsoft.com/office/officeart/2005/8/layout/orgChart1"/>
    <dgm:cxn modelId="{2EB4C913-7E09-EE40-9986-DF8C5DB7D5B9}" type="presOf" srcId="{07D7EABA-8828-B041-8A02-08E937783B7C}" destId="{204BD64E-2D33-E94B-ADD7-50A666227CA0}" srcOrd="1" destOrd="0" presId="urn:microsoft.com/office/officeart/2005/8/layout/orgChart1"/>
    <dgm:cxn modelId="{B71A0F61-23D9-0240-AB21-E90B7E1AAF7D}" type="presParOf" srcId="{B40BD88A-5E5D-0E47-A72C-305078481F5F}" destId="{D2BB3047-D9C1-0C4A-AB2E-432662654218}" srcOrd="0" destOrd="0" presId="urn:microsoft.com/office/officeart/2005/8/layout/orgChart1"/>
    <dgm:cxn modelId="{747F5515-C2AB-1F4D-B2F8-E12A2A10A757}" type="presParOf" srcId="{D2BB3047-D9C1-0C4A-AB2E-432662654218}" destId="{70C1D89F-19A7-1B41-9795-99E59A632468}" srcOrd="0" destOrd="0" presId="urn:microsoft.com/office/officeart/2005/8/layout/orgChart1"/>
    <dgm:cxn modelId="{23E1326D-1E56-2546-BE9E-0BC7949314F9}" type="presParOf" srcId="{70C1D89F-19A7-1B41-9795-99E59A632468}" destId="{1399E25F-8642-864B-85E9-907A866ECDEC}" srcOrd="0" destOrd="0" presId="urn:microsoft.com/office/officeart/2005/8/layout/orgChart1"/>
    <dgm:cxn modelId="{61F8E51B-9753-494B-B021-651F574B26FE}" type="presParOf" srcId="{70C1D89F-19A7-1B41-9795-99E59A632468}" destId="{5F4B0395-B005-3C4E-B284-7A6A1D2F1761}" srcOrd="1" destOrd="0" presId="urn:microsoft.com/office/officeart/2005/8/layout/orgChart1"/>
    <dgm:cxn modelId="{0B4E73BA-6565-644D-A98B-F9810B5E8161}" type="presParOf" srcId="{D2BB3047-D9C1-0C4A-AB2E-432662654218}" destId="{349252DC-157B-D448-B027-BB8B20DEA3FF}" srcOrd="1" destOrd="0" presId="urn:microsoft.com/office/officeart/2005/8/layout/orgChart1"/>
    <dgm:cxn modelId="{32F3C47B-5176-3846-B19B-371A4692D36D}" type="presParOf" srcId="{349252DC-157B-D448-B027-BB8B20DEA3FF}" destId="{25E238B4-80D3-C042-AC61-2BC63C956354}" srcOrd="0" destOrd="0" presId="urn:microsoft.com/office/officeart/2005/8/layout/orgChart1"/>
    <dgm:cxn modelId="{13086EE0-16C8-5E47-90A7-CD2CA9F37C7F}" type="presParOf" srcId="{349252DC-157B-D448-B027-BB8B20DEA3FF}" destId="{20DB86B9-9967-0043-B61D-07B895DCD027}" srcOrd="1" destOrd="0" presId="urn:microsoft.com/office/officeart/2005/8/layout/orgChart1"/>
    <dgm:cxn modelId="{9743A479-7390-C94A-8E26-FCFA9C16BD4A}" type="presParOf" srcId="{20DB86B9-9967-0043-B61D-07B895DCD027}" destId="{398E142F-36B1-054B-9344-D2A963EC0AE7}" srcOrd="0" destOrd="0" presId="urn:microsoft.com/office/officeart/2005/8/layout/orgChart1"/>
    <dgm:cxn modelId="{B29A620C-2AD8-A14E-AAE9-5009D2E793A3}" type="presParOf" srcId="{398E142F-36B1-054B-9344-D2A963EC0AE7}" destId="{FC86D922-E6BD-F74C-848C-53DB6872456B}" srcOrd="0" destOrd="0" presId="urn:microsoft.com/office/officeart/2005/8/layout/orgChart1"/>
    <dgm:cxn modelId="{A02CC75F-FD0B-2A48-B0F8-11B0C21C6EB8}" type="presParOf" srcId="{398E142F-36B1-054B-9344-D2A963EC0AE7}" destId="{204BD64E-2D33-E94B-ADD7-50A666227CA0}" srcOrd="1" destOrd="0" presId="urn:microsoft.com/office/officeart/2005/8/layout/orgChart1"/>
    <dgm:cxn modelId="{5F01B78D-C37C-BB49-94A4-AB6031287D56}" type="presParOf" srcId="{20DB86B9-9967-0043-B61D-07B895DCD027}" destId="{1F2E73F6-09B1-E149-A12A-3EFEC420FF40}" srcOrd="1" destOrd="0" presId="urn:microsoft.com/office/officeart/2005/8/layout/orgChart1"/>
    <dgm:cxn modelId="{560C94AD-EE3E-8D41-ABE8-4031C95605D5}" type="presParOf" srcId="{20DB86B9-9967-0043-B61D-07B895DCD027}" destId="{00E6FC47-E5F3-EA49-87BD-AFFF774054F2}" srcOrd="2" destOrd="0" presId="urn:microsoft.com/office/officeart/2005/8/layout/orgChart1"/>
    <dgm:cxn modelId="{0236DDC7-1026-BF4F-977D-71EB76ECB415}" type="presParOf" srcId="{349252DC-157B-D448-B027-BB8B20DEA3FF}" destId="{305CE100-C634-774B-978D-1622217E91DD}" srcOrd="2" destOrd="0" presId="urn:microsoft.com/office/officeart/2005/8/layout/orgChart1"/>
    <dgm:cxn modelId="{56428DC8-1B84-594F-854A-36A3FE01F09E}" type="presParOf" srcId="{349252DC-157B-D448-B027-BB8B20DEA3FF}" destId="{2F81DBD8-FAA3-8D47-B487-7BE7D83CBDA3}" srcOrd="3" destOrd="0" presId="urn:microsoft.com/office/officeart/2005/8/layout/orgChart1"/>
    <dgm:cxn modelId="{4A34C31B-4B43-A84F-91D0-841F19147942}" type="presParOf" srcId="{2F81DBD8-FAA3-8D47-B487-7BE7D83CBDA3}" destId="{64B28BBE-CAA4-5F4C-9310-4B6183A93096}" srcOrd="0" destOrd="0" presId="urn:microsoft.com/office/officeart/2005/8/layout/orgChart1"/>
    <dgm:cxn modelId="{B64EA9ED-42AE-D246-BCBD-75153C000CAA}" type="presParOf" srcId="{64B28BBE-CAA4-5F4C-9310-4B6183A93096}" destId="{4BE04A76-56B6-D747-95AD-44CDE988F314}" srcOrd="0" destOrd="0" presId="urn:microsoft.com/office/officeart/2005/8/layout/orgChart1"/>
    <dgm:cxn modelId="{163B7432-B0B5-BB4D-B931-6D26C704D031}" type="presParOf" srcId="{64B28BBE-CAA4-5F4C-9310-4B6183A93096}" destId="{2D3C272C-B4AC-3049-B75B-76F40585F31F}" srcOrd="1" destOrd="0" presId="urn:microsoft.com/office/officeart/2005/8/layout/orgChart1"/>
    <dgm:cxn modelId="{5E046BB7-0556-BA4F-A28F-5EE84D001744}" type="presParOf" srcId="{2F81DBD8-FAA3-8D47-B487-7BE7D83CBDA3}" destId="{A968E168-7B80-FB49-9105-A72A9373DAAE}" srcOrd="1" destOrd="0" presId="urn:microsoft.com/office/officeart/2005/8/layout/orgChart1"/>
    <dgm:cxn modelId="{C964A86D-E660-5D4A-A536-6E350F934648}" type="presParOf" srcId="{2F81DBD8-FAA3-8D47-B487-7BE7D83CBDA3}" destId="{C02A45F5-4E71-294E-82A3-C56261CD918B}" srcOrd="2" destOrd="0" presId="urn:microsoft.com/office/officeart/2005/8/layout/orgChart1"/>
    <dgm:cxn modelId="{D188BCA8-377E-A24E-8D6A-6DCA62BED1F5}" type="presParOf" srcId="{349252DC-157B-D448-B027-BB8B20DEA3FF}" destId="{9C85EDD8-E0AA-CD46-8EAB-C8D137EA6D84}" srcOrd="4" destOrd="0" presId="urn:microsoft.com/office/officeart/2005/8/layout/orgChart1"/>
    <dgm:cxn modelId="{77AA071B-413E-CA48-99F2-A846174B5757}" type="presParOf" srcId="{349252DC-157B-D448-B027-BB8B20DEA3FF}" destId="{773360A3-424C-F442-915E-02218D5BF3A3}" srcOrd="5" destOrd="0" presId="urn:microsoft.com/office/officeart/2005/8/layout/orgChart1"/>
    <dgm:cxn modelId="{4C140869-EA00-1742-855F-8647E7532D04}" type="presParOf" srcId="{773360A3-424C-F442-915E-02218D5BF3A3}" destId="{24D6AC49-EF3A-1941-AFC4-8C6FA5DE2230}" srcOrd="0" destOrd="0" presId="urn:microsoft.com/office/officeart/2005/8/layout/orgChart1"/>
    <dgm:cxn modelId="{168E8B54-EB8C-0B49-8ACB-1B5F1BECF87B}" type="presParOf" srcId="{24D6AC49-EF3A-1941-AFC4-8C6FA5DE2230}" destId="{2B36DB27-03C5-8649-B10B-BF54432668A2}" srcOrd="0" destOrd="0" presId="urn:microsoft.com/office/officeart/2005/8/layout/orgChart1"/>
    <dgm:cxn modelId="{946DFA41-6A77-B54F-884E-1036DB9AC64B}" type="presParOf" srcId="{24D6AC49-EF3A-1941-AFC4-8C6FA5DE2230}" destId="{C8B0D216-526C-0F46-A7EB-AF4F3892C75B}" srcOrd="1" destOrd="0" presId="urn:microsoft.com/office/officeart/2005/8/layout/orgChart1"/>
    <dgm:cxn modelId="{E4F1A3B4-2C82-E94A-8AC2-62D90B308F1C}" type="presParOf" srcId="{773360A3-424C-F442-915E-02218D5BF3A3}" destId="{297AD656-17D1-5440-8355-480D691621AF}" srcOrd="1" destOrd="0" presId="urn:microsoft.com/office/officeart/2005/8/layout/orgChart1"/>
    <dgm:cxn modelId="{8E39EBAB-AAF5-9A4E-9303-EC7137C9CD1D}" type="presParOf" srcId="{773360A3-424C-F442-915E-02218D5BF3A3}" destId="{536DA307-82EA-3441-94EE-611DB0A3E59C}" srcOrd="2" destOrd="0" presId="urn:microsoft.com/office/officeart/2005/8/layout/orgChart1"/>
    <dgm:cxn modelId="{B6D0AD60-E52A-3F44-A94A-01B919A05310}" type="presParOf" srcId="{349252DC-157B-D448-B027-BB8B20DEA3FF}" destId="{AA0BA89C-EDBA-4E49-97F2-46EB76A4177C}" srcOrd="6" destOrd="0" presId="urn:microsoft.com/office/officeart/2005/8/layout/orgChart1"/>
    <dgm:cxn modelId="{A3E3C116-36A2-4B48-9F87-C3FBBF9D2780}" type="presParOf" srcId="{349252DC-157B-D448-B027-BB8B20DEA3FF}" destId="{74FB3C45-9ADB-8143-91BE-46329B0D67BB}" srcOrd="7" destOrd="0" presId="urn:microsoft.com/office/officeart/2005/8/layout/orgChart1"/>
    <dgm:cxn modelId="{59F8A3AF-10F8-9446-9BE6-C8A3A4E7B6DC}" type="presParOf" srcId="{74FB3C45-9ADB-8143-91BE-46329B0D67BB}" destId="{0DF8E3E6-FC1D-3946-BC50-ED3F370386A0}" srcOrd="0" destOrd="0" presId="urn:microsoft.com/office/officeart/2005/8/layout/orgChart1"/>
    <dgm:cxn modelId="{76B2036F-E5D7-CD41-AEF3-0AD736D7CD93}" type="presParOf" srcId="{0DF8E3E6-FC1D-3946-BC50-ED3F370386A0}" destId="{9E4C99DF-E5EF-EE42-A9BB-74AA01836E6F}" srcOrd="0" destOrd="0" presId="urn:microsoft.com/office/officeart/2005/8/layout/orgChart1"/>
    <dgm:cxn modelId="{5B82013A-7D83-924F-8BFD-99B8F1929413}" type="presParOf" srcId="{0DF8E3E6-FC1D-3946-BC50-ED3F370386A0}" destId="{372B952E-7953-9B4F-BAC7-8C28BC5270DF}" srcOrd="1" destOrd="0" presId="urn:microsoft.com/office/officeart/2005/8/layout/orgChart1"/>
    <dgm:cxn modelId="{3A202831-9C25-A44C-99C3-06DA44049F67}" type="presParOf" srcId="{74FB3C45-9ADB-8143-91BE-46329B0D67BB}" destId="{E479917B-420D-E743-A417-90F3130DC105}" srcOrd="1" destOrd="0" presId="urn:microsoft.com/office/officeart/2005/8/layout/orgChart1"/>
    <dgm:cxn modelId="{C39737E3-2F05-5C4E-B117-B00D5FFE2F36}" type="presParOf" srcId="{74FB3C45-9ADB-8143-91BE-46329B0D67BB}" destId="{EA76E773-8DCF-2F4F-907A-F94173F58188}" srcOrd="2" destOrd="0" presId="urn:microsoft.com/office/officeart/2005/8/layout/orgChart1"/>
    <dgm:cxn modelId="{085192E3-68D7-1141-B6E7-1F9C432C822C}" type="presParOf" srcId="{D2BB3047-D9C1-0C4A-AB2E-432662654218}" destId="{15E3A2FC-3B67-0746-B28B-C06B07401D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10F7C5-806C-F342-94D1-F6CBC522FE7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EB7E09-D651-1C47-A0BF-6C69C8C5AF80}">
      <dgm:prSet/>
      <dgm:spPr/>
      <dgm:t>
        <a:bodyPr/>
        <a:lstStyle/>
        <a:p>
          <a:pPr rtl="0"/>
          <a:r>
            <a:rPr lang="en-US" dirty="0" smtClean="0"/>
            <a:t>HPI: This is an 8 day old baby boy who presents for evaluation of a large, pink mark on his forehead present at birth.</a:t>
          </a:r>
          <a:endParaRPr lang="en-US" dirty="0"/>
        </a:p>
      </dgm:t>
    </dgm:pt>
    <dgm:pt modelId="{ADA63F74-8F85-114E-BBB3-C046EBCB5D60}" type="parTrans" cxnId="{D2628245-7D42-8046-9FC1-02D0D250D431}">
      <dgm:prSet/>
      <dgm:spPr/>
      <dgm:t>
        <a:bodyPr/>
        <a:lstStyle/>
        <a:p>
          <a:endParaRPr lang="en-US"/>
        </a:p>
      </dgm:t>
    </dgm:pt>
    <dgm:pt modelId="{C2D02551-CECB-B144-97F6-6B9B0856C7AA}" type="sibTrans" cxnId="{D2628245-7D42-8046-9FC1-02D0D250D431}">
      <dgm:prSet/>
      <dgm:spPr/>
      <dgm:t>
        <a:bodyPr/>
        <a:lstStyle/>
        <a:p>
          <a:endParaRPr lang="en-US"/>
        </a:p>
      </dgm:t>
    </dgm:pt>
    <dgm:pt modelId="{2F4C0D29-5868-FD47-B565-2A48CBE9943A}">
      <dgm:prSet/>
      <dgm:spPr/>
      <dgm:t>
        <a:bodyPr/>
        <a:lstStyle/>
        <a:p>
          <a:pPr rtl="0"/>
          <a:r>
            <a:rPr lang="en-US" dirty="0" smtClean="0"/>
            <a:t>His parents are concerned by the size and location of the birthmark.</a:t>
          </a:r>
          <a:endParaRPr lang="en-US" dirty="0"/>
        </a:p>
      </dgm:t>
    </dgm:pt>
    <dgm:pt modelId="{6735E999-1A1D-FE4A-AC82-7764F7619D0B}" type="parTrans" cxnId="{5354BF67-8BEB-1146-BEEE-66C4D166EB2F}">
      <dgm:prSet/>
      <dgm:spPr/>
      <dgm:t>
        <a:bodyPr/>
        <a:lstStyle/>
        <a:p>
          <a:endParaRPr lang="en-US"/>
        </a:p>
      </dgm:t>
    </dgm:pt>
    <dgm:pt modelId="{0B828B26-F068-8843-B832-3FDEE5864E5E}" type="sibTrans" cxnId="{5354BF67-8BEB-1146-BEEE-66C4D166EB2F}">
      <dgm:prSet/>
      <dgm:spPr/>
      <dgm:t>
        <a:bodyPr/>
        <a:lstStyle/>
        <a:p>
          <a:endParaRPr lang="en-US"/>
        </a:p>
      </dgm:t>
    </dgm:pt>
    <dgm:pt modelId="{6B4FB5F4-62D6-1944-BFAB-A86F585D7F48}">
      <dgm:prSet/>
      <dgm:spPr/>
      <dgm:t>
        <a:bodyPr/>
        <a:lstStyle/>
        <a:p>
          <a:pPr rtl="0"/>
          <a:r>
            <a:rPr lang="en-US" smtClean="0"/>
            <a:t>PMH: Born full term to healthy mother, no pregnancy or labor complications, received all vaccinations</a:t>
          </a:r>
          <a:endParaRPr lang="en-US"/>
        </a:p>
      </dgm:t>
    </dgm:pt>
    <dgm:pt modelId="{8CAF80EB-070F-F24C-834F-30A44686677C}" type="parTrans" cxnId="{50738C4A-E108-C64E-9785-978E076BD984}">
      <dgm:prSet/>
      <dgm:spPr/>
      <dgm:t>
        <a:bodyPr/>
        <a:lstStyle/>
        <a:p>
          <a:endParaRPr lang="en-US"/>
        </a:p>
      </dgm:t>
    </dgm:pt>
    <dgm:pt modelId="{A7A5A56F-8BAF-764A-B872-BA0C359B9452}" type="sibTrans" cxnId="{50738C4A-E108-C64E-9785-978E076BD984}">
      <dgm:prSet/>
      <dgm:spPr/>
      <dgm:t>
        <a:bodyPr/>
        <a:lstStyle/>
        <a:p>
          <a:pPr rtl="0"/>
          <a:endParaRPr lang="en-US"/>
        </a:p>
      </dgm:t>
    </dgm:pt>
    <dgm:pt modelId="{5F3934D1-678E-6249-93CC-E107FA1E2EEE}" type="pres">
      <dgm:prSet presAssocID="{8010F7C5-806C-F342-94D1-F6CBC522FE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35BDE-CF6D-4F49-9C56-9BC4BF95E5E0}" type="pres">
      <dgm:prSet presAssocID="{80EB7E09-D651-1C47-A0BF-6C69C8C5AF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52357-918A-7842-83C0-278514071061}" type="pres">
      <dgm:prSet presAssocID="{C2D02551-CECB-B144-97F6-6B9B0856C7AA}" presName="spacer" presStyleCnt="0"/>
      <dgm:spPr/>
    </dgm:pt>
    <dgm:pt modelId="{43E6EBCE-5CA8-654A-9467-5E1B9F5F1290}" type="pres">
      <dgm:prSet presAssocID="{2F4C0D29-5868-FD47-B565-2A48CBE994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14978-5112-3F4A-BEE0-77D42BEA7D9D}" type="pres">
      <dgm:prSet presAssocID="{0B828B26-F068-8843-B832-3FDEE5864E5E}" presName="spacer" presStyleCnt="0"/>
      <dgm:spPr/>
    </dgm:pt>
    <dgm:pt modelId="{85FBFBF5-D056-4A46-A089-E47EDEAAE7C8}" type="pres">
      <dgm:prSet presAssocID="{6B4FB5F4-62D6-1944-BFAB-A86F585D7F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A817E-38E1-0541-A742-DBBC507431A8}" type="presOf" srcId="{2F4C0D29-5868-FD47-B565-2A48CBE9943A}" destId="{43E6EBCE-5CA8-654A-9467-5E1B9F5F1290}" srcOrd="0" destOrd="0" presId="urn:microsoft.com/office/officeart/2005/8/layout/vList2"/>
    <dgm:cxn modelId="{39827C3F-E1C8-1942-BC77-881F71BC067C}" type="presOf" srcId="{8010F7C5-806C-F342-94D1-F6CBC522FE77}" destId="{5F3934D1-678E-6249-93CC-E107FA1E2EEE}" srcOrd="0" destOrd="0" presId="urn:microsoft.com/office/officeart/2005/8/layout/vList2"/>
    <dgm:cxn modelId="{D2628245-7D42-8046-9FC1-02D0D250D431}" srcId="{8010F7C5-806C-F342-94D1-F6CBC522FE77}" destId="{80EB7E09-D651-1C47-A0BF-6C69C8C5AF80}" srcOrd="0" destOrd="0" parTransId="{ADA63F74-8F85-114E-BBB3-C046EBCB5D60}" sibTransId="{C2D02551-CECB-B144-97F6-6B9B0856C7AA}"/>
    <dgm:cxn modelId="{5354BF67-8BEB-1146-BEEE-66C4D166EB2F}" srcId="{8010F7C5-806C-F342-94D1-F6CBC522FE77}" destId="{2F4C0D29-5868-FD47-B565-2A48CBE9943A}" srcOrd="1" destOrd="0" parTransId="{6735E999-1A1D-FE4A-AC82-7764F7619D0B}" sibTransId="{0B828B26-F068-8843-B832-3FDEE5864E5E}"/>
    <dgm:cxn modelId="{8702F8B9-FA12-DB48-8EDA-4781E9424D7C}" type="presOf" srcId="{80EB7E09-D651-1C47-A0BF-6C69C8C5AF80}" destId="{83635BDE-CF6D-4F49-9C56-9BC4BF95E5E0}" srcOrd="0" destOrd="0" presId="urn:microsoft.com/office/officeart/2005/8/layout/vList2"/>
    <dgm:cxn modelId="{50738C4A-E108-C64E-9785-978E076BD984}" srcId="{8010F7C5-806C-F342-94D1-F6CBC522FE77}" destId="{6B4FB5F4-62D6-1944-BFAB-A86F585D7F48}" srcOrd="2" destOrd="0" parTransId="{8CAF80EB-070F-F24C-834F-30A44686677C}" sibTransId="{A7A5A56F-8BAF-764A-B872-BA0C359B9452}"/>
    <dgm:cxn modelId="{A99830C1-193D-4D4C-A330-7E314AF16D72}" type="presOf" srcId="{6B4FB5F4-62D6-1944-BFAB-A86F585D7F48}" destId="{85FBFBF5-D056-4A46-A089-E47EDEAAE7C8}" srcOrd="0" destOrd="0" presId="urn:microsoft.com/office/officeart/2005/8/layout/vList2"/>
    <dgm:cxn modelId="{03D5D8BE-29F6-494F-8A0D-35F67463425D}" type="presParOf" srcId="{5F3934D1-678E-6249-93CC-E107FA1E2EEE}" destId="{83635BDE-CF6D-4F49-9C56-9BC4BF95E5E0}" srcOrd="0" destOrd="0" presId="urn:microsoft.com/office/officeart/2005/8/layout/vList2"/>
    <dgm:cxn modelId="{E66D7178-6A1B-904B-8149-F2E8DA806D96}" type="presParOf" srcId="{5F3934D1-678E-6249-93CC-E107FA1E2EEE}" destId="{A3652357-918A-7842-83C0-278514071061}" srcOrd="1" destOrd="0" presId="urn:microsoft.com/office/officeart/2005/8/layout/vList2"/>
    <dgm:cxn modelId="{8DE2188A-62BA-1947-8919-140A0A96DE49}" type="presParOf" srcId="{5F3934D1-678E-6249-93CC-E107FA1E2EEE}" destId="{43E6EBCE-5CA8-654A-9467-5E1B9F5F1290}" srcOrd="2" destOrd="0" presId="urn:microsoft.com/office/officeart/2005/8/layout/vList2"/>
    <dgm:cxn modelId="{5E11FEA8-51F7-BB4C-8E5D-89EB9F2F0FD6}" type="presParOf" srcId="{5F3934D1-678E-6249-93CC-E107FA1E2EEE}" destId="{54214978-5112-3F4A-BEE0-77D42BEA7D9D}" srcOrd="3" destOrd="0" presId="urn:microsoft.com/office/officeart/2005/8/layout/vList2"/>
    <dgm:cxn modelId="{A64DA9E4-0323-2045-BC1B-3E37FD5E4D5C}" type="presParOf" srcId="{5F3934D1-678E-6249-93CC-E107FA1E2EEE}" destId="{85FBFBF5-D056-4A46-A089-E47EDEAAE7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45553E-BEAA-3F48-8BC6-881F901FC54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3535E-0FBA-764D-AF57-9E16BF655C8B}">
      <dgm:prSet/>
      <dgm:spPr/>
      <dgm:t>
        <a:bodyPr/>
        <a:lstStyle/>
        <a:p>
          <a:pPr rtl="0"/>
          <a:r>
            <a:rPr lang="en-US" smtClean="0"/>
            <a:t>Nevus simplex (salmon patch) is a type of faint, transient capillary malformation </a:t>
          </a:r>
          <a:endParaRPr lang="en-US"/>
        </a:p>
      </dgm:t>
    </dgm:pt>
    <dgm:pt modelId="{BB39FC8E-F6D2-F040-B684-FD402D340848}" type="parTrans" cxnId="{624A02BB-9869-824D-8669-2C75214215F1}">
      <dgm:prSet/>
      <dgm:spPr/>
      <dgm:t>
        <a:bodyPr/>
        <a:lstStyle/>
        <a:p>
          <a:endParaRPr lang="en-US"/>
        </a:p>
      </dgm:t>
    </dgm:pt>
    <dgm:pt modelId="{957E6B56-EADB-C247-B7F8-F1BD4F531475}" type="sibTrans" cxnId="{624A02BB-9869-824D-8669-2C75214215F1}">
      <dgm:prSet/>
      <dgm:spPr/>
      <dgm:t>
        <a:bodyPr/>
        <a:lstStyle/>
        <a:p>
          <a:endParaRPr lang="en-US"/>
        </a:p>
      </dgm:t>
    </dgm:pt>
    <dgm:pt modelId="{0ED2B2B6-DB71-4047-B797-93F0170A23C8}">
      <dgm:prSet/>
      <dgm:spPr/>
      <dgm:t>
        <a:bodyPr/>
        <a:lstStyle/>
        <a:p>
          <a:pPr rtl="0"/>
          <a:r>
            <a:rPr lang="en-US" dirty="0" smtClean="0"/>
            <a:t>Present in 30-40% of newborns, it is the most common pediatric vascular lesion</a:t>
          </a:r>
          <a:endParaRPr lang="en-US" dirty="0"/>
        </a:p>
      </dgm:t>
    </dgm:pt>
    <dgm:pt modelId="{2401A7FE-63CE-5646-92C8-F86454241CBB}" type="parTrans" cxnId="{5099CD7B-6672-314B-B977-11F2F7DAAE26}">
      <dgm:prSet/>
      <dgm:spPr/>
      <dgm:t>
        <a:bodyPr/>
        <a:lstStyle/>
        <a:p>
          <a:endParaRPr lang="en-US"/>
        </a:p>
      </dgm:t>
    </dgm:pt>
    <dgm:pt modelId="{33254FD2-3DAA-FE4B-9B16-F6FF12E50735}" type="sibTrans" cxnId="{5099CD7B-6672-314B-B977-11F2F7DAAE26}">
      <dgm:prSet/>
      <dgm:spPr/>
      <dgm:t>
        <a:bodyPr/>
        <a:lstStyle/>
        <a:p>
          <a:endParaRPr lang="en-US"/>
        </a:p>
      </dgm:t>
    </dgm:pt>
    <dgm:pt modelId="{0F79AA27-E6DA-554A-A4BC-21F2123917B9}">
      <dgm:prSet/>
      <dgm:spPr/>
      <dgm:t>
        <a:bodyPr/>
        <a:lstStyle/>
        <a:p>
          <a:pPr rtl="0"/>
          <a:r>
            <a:rPr lang="en-US" dirty="0" smtClean="0"/>
            <a:t>Children often have multiple</a:t>
          </a:r>
          <a:endParaRPr lang="en-US" dirty="0"/>
        </a:p>
      </dgm:t>
    </dgm:pt>
    <dgm:pt modelId="{D18C7CD1-8A43-7244-A979-5F9D67B7DE3C}" type="parTrans" cxnId="{83697215-340C-214B-81B5-A7A3E047BEA2}">
      <dgm:prSet/>
      <dgm:spPr/>
      <dgm:t>
        <a:bodyPr/>
        <a:lstStyle/>
        <a:p>
          <a:endParaRPr lang="en-US"/>
        </a:p>
      </dgm:t>
    </dgm:pt>
    <dgm:pt modelId="{F9A9C804-187D-5A4C-B136-7BECC51B0DA0}" type="sibTrans" cxnId="{83697215-340C-214B-81B5-A7A3E047BEA2}">
      <dgm:prSet/>
      <dgm:spPr/>
      <dgm:t>
        <a:bodyPr/>
        <a:lstStyle/>
        <a:p>
          <a:pPr rtl="0"/>
          <a:endParaRPr lang="en-US"/>
        </a:p>
      </dgm:t>
    </dgm:pt>
    <dgm:pt modelId="{C150BBFD-4F06-474E-A43A-ABF4FBD435BC}">
      <dgm:prSet/>
      <dgm:spPr/>
      <dgm:t>
        <a:bodyPr/>
        <a:lstStyle/>
        <a:p>
          <a:pPr rtl="0"/>
          <a:r>
            <a:rPr lang="en-US" altLang="en-US" dirty="0" smtClean="0"/>
            <a:t>The redness will become accentuated during episodes of increased internal pressure (crying, straining with defecation or physical exertion)</a:t>
          </a:r>
          <a:endParaRPr lang="en-US" dirty="0"/>
        </a:p>
      </dgm:t>
    </dgm:pt>
    <dgm:pt modelId="{8192FC12-055A-CF40-B0A9-FB81C29F425B}" type="parTrans" cxnId="{7298C70D-FA9C-FB47-8BEF-8020A7C3ACEE}">
      <dgm:prSet/>
      <dgm:spPr/>
      <dgm:t>
        <a:bodyPr/>
        <a:lstStyle/>
        <a:p>
          <a:endParaRPr lang="en-US"/>
        </a:p>
      </dgm:t>
    </dgm:pt>
    <dgm:pt modelId="{14EBFB03-7B2A-054B-912D-3FD39B9FCB75}" type="sibTrans" cxnId="{7298C70D-FA9C-FB47-8BEF-8020A7C3ACEE}">
      <dgm:prSet/>
      <dgm:spPr/>
      <dgm:t>
        <a:bodyPr/>
        <a:lstStyle/>
        <a:p>
          <a:endParaRPr lang="en-US"/>
        </a:p>
      </dgm:t>
    </dgm:pt>
    <dgm:pt modelId="{B3B5D64E-ACC3-CF47-A96E-6C54177B70EA}">
      <dgm:prSet/>
      <dgm:spPr/>
      <dgm:t>
        <a:bodyPr/>
        <a:lstStyle/>
        <a:p>
          <a:pPr rtl="0"/>
          <a:r>
            <a:rPr lang="en-US" dirty="0" smtClean="0"/>
            <a:t>Flat, pink to bright red patches typically on the midline forehead, scalp, upper eyelids, posterior neck and back. </a:t>
          </a:r>
          <a:endParaRPr lang="en-US" dirty="0"/>
        </a:p>
      </dgm:t>
    </dgm:pt>
    <dgm:pt modelId="{8D4A2BC2-1D39-B647-AEFE-E1197AFF2345}" type="sibTrans" cxnId="{AA2806E1-DEEB-F14E-B77F-F081F4C1E831}">
      <dgm:prSet/>
      <dgm:spPr/>
      <dgm:t>
        <a:bodyPr/>
        <a:lstStyle/>
        <a:p>
          <a:endParaRPr lang="en-US"/>
        </a:p>
      </dgm:t>
    </dgm:pt>
    <dgm:pt modelId="{87799255-2491-064E-929E-44B7422CD195}" type="parTrans" cxnId="{AA2806E1-DEEB-F14E-B77F-F081F4C1E831}">
      <dgm:prSet/>
      <dgm:spPr/>
      <dgm:t>
        <a:bodyPr/>
        <a:lstStyle/>
        <a:p>
          <a:endParaRPr lang="en-US"/>
        </a:p>
      </dgm:t>
    </dgm:pt>
    <dgm:pt modelId="{0377DC56-FEEF-F147-90CD-EF70F8EB140F}" type="pres">
      <dgm:prSet presAssocID="{1F45553E-BEAA-3F48-8BC6-881F901FC5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904462-5FE5-B848-A9F6-247DD161541D}" type="pres">
      <dgm:prSet presAssocID="{1933535E-0FBA-764D-AF57-9E16BF655C8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1B5AD-FB54-DB4C-B5FD-5F34DFE1C407}" type="pres">
      <dgm:prSet presAssocID="{957E6B56-EADB-C247-B7F8-F1BD4F531475}" presName="spacer" presStyleCnt="0"/>
      <dgm:spPr/>
    </dgm:pt>
    <dgm:pt modelId="{82932BE7-6E59-0A49-BD2B-18CE6000C131}" type="pres">
      <dgm:prSet presAssocID="{0ED2B2B6-DB71-4047-B797-93F0170A23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8E1A2-EA51-6A4A-B33D-59D37655EEC0}" type="pres">
      <dgm:prSet presAssocID="{33254FD2-3DAA-FE4B-9B16-F6FF12E50735}" presName="spacer" presStyleCnt="0"/>
      <dgm:spPr/>
    </dgm:pt>
    <dgm:pt modelId="{5BECE98D-1F8C-5440-92E0-F241CD92C368}" type="pres">
      <dgm:prSet presAssocID="{B3B5D64E-ACC3-CF47-A96E-6C54177B70E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AB6A2-C59C-1B41-B4E8-EA2096A9C19A}" type="pres">
      <dgm:prSet presAssocID="{8D4A2BC2-1D39-B647-AEFE-E1197AFF2345}" presName="spacer" presStyleCnt="0"/>
      <dgm:spPr/>
    </dgm:pt>
    <dgm:pt modelId="{017C4866-8D3B-6441-A1A0-AE22AFBC26EC}" type="pres">
      <dgm:prSet presAssocID="{0F79AA27-E6DA-554A-A4BC-21F2123917B9}" presName="parentText" presStyleLbl="node1" presStyleIdx="3" presStyleCnt="5" custLinFactNeighborX="1684" custLinFactNeighborY="-123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1D018-AB87-DC4B-A28B-4716BCD4E6AD}" type="pres">
      <dgm:prSet presAssocID="{F9A9C804-187D-5A4C-B136-7BECC51B0DA0}" presName="spacer" presStyleCnt="0"/>
      <dgm:spPr/>
    </dgm:pt>
    <dgm:pt modelId="{C87302DD-A974-BC48-A199-AC20655B84FE}" type="pres">
      <dgm:prSet presAssocID="{C150BBFD-4F06-474E-A43A-ABF4FBD435BC}" presName="parentText" presStyleLbl="node1" presStyleIdx="4" presStyleCnt="5" custLinFactNeighborX="1684" custLinFactNeighborY="-123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806E1-DEEB-F14E-B77F-F081F4C1E831}" srcId="{1F45553E-BEAA-3F48-8BC6-881F901FC548}" destId="{B3B5D64E-ACC3-CF47-A96E-6C54177B70EA}" srcOrd="2" destOrd="0" parTransId="{87799255-2491-064E-929E-44B7422CD195}" sibTransId="{8D4A2BC2-1D39-B647-AEFE-E1197AFF2345}"/>
    <dgm:cxn modelId="{E6B2DB78-2AF6-FB41-B187-C90E6D481B4F}" type="presOf" srcId="{C150BBFD-4F06-474E-A43A-ABF4FBD435BC}" destId="{C87302DD-A974-BC48-A199-AC20655B84FE}" srcOrd="0" destOrd="0" presId="urn:microsoft.com/office/officeart/2005/8/layout/vList2"/>
    <dgm:cxn modelId="{2C84B750-A883-FB4F-90BA-F10E8B6E5E6B}" type="presOf" srcId="{1933535E-0FBA-764D-AF57-9E16BF655C8B}" destId="{74904462-5FE5-B848-A9F6-247DD161541D}" srcOrd="0" destOrd="0" presId="urn:microsoft.com/office/officeart/2005/8/layout/vList2"/>
    <dgm:cxn modelId="{83697215-340C-214B-81B5-A7A3E047BEA2}" srcId="{1F45553E-BEAA-3F48-8BC6-881F901FC548}" destId="{0F79AA27-E6DA-554A-A4BC-21F2123917B9}" srcOrd="3" destOrd="0" parTransId="{D18C7CD1-8A43-7244-A979-5F9D67B7DE3C}" sibTransId="{F9A9C804-187D-5A4C-B136-7BECC51B0DA0}"/>
    <dgm:cxn modelId="{D4E2A8D0-A6A8-5048-B7EB-EC55AF584660}" type="presOf" srcId="{1F45553E-BEAA-3F48-8BC6-881F901FC548}" destId="{0377DC56-FEEF-F147-90CD-EF70F8EB140F}" srcOrd="0" destOrd="0" presId="urn:microsoft.com/office/officeart/2005/8/layout/vList2"/>
    <dgm:cxn modelId="{5099CD7B-6672-314B-B977-11F2F7DAAE26}" srcId="{1F45553E-BEAA-3F48-8BC6-881F901FC548}" destId="{0ED2B2B6-DB71-4047-B797-93F0170A23C8}" srcOrd="1" destOrd="0" parTransId="{2401A7FE-63CE-5646-92C8-F86454241CBB}" sibTransId="{33254FD2-3DAA-FE4B-9B16-F6FF12E50735}"/>
    <dgm:cxn modelId="{D7751802-FB9C-5B48-BCCB-14F74DC9F506}" type="presOf" srcId="{0ED2B2B6-DB71-4047-B797-93F0170A23C8}" destId="{82932BE7-6E59-0A49-BD2B-18CE6000C131}" srcOrd="0" destOrd="0" presId="urn:microsoft.com/office/officeart/2005/8/layout/vList2"/>
    <dgm:cxn modelId="{36562649-1114-EB42-A21F-23A561BC7073}" type="presOf" srcId="{0F79AA27-E6DA-554A-A4BC-21F2123917B9}" destId="{017C4866-8D3B-6441-A1A0-AE22AFBC26EC}" srcOrd="0" destOrd="0" presId="urn:microsoft.com/office/officeart/2005/8/layout/vList2"/>
    <dgm:cxn modelId="{624A02BB-9869-824D-8669-2C75214215F1}" srcId="{1F45553E-BEAA-3F48-8BC6-881F901FC548}" destId="{1933535E-0FBA-764D-AF57-9E16BF655C8B}" srcOrd="0" destOrd="0" parTransId="{BB39FC8E-F6D2-F040-B684-FD402D340848}" sibTransId="{957E6B56-EADB-C247-B7F8-F1BD4F531475}"/>
    <dgm:cxn modelId="{F1256685-018E-8646-961F-2EE16ED51143}" type="presOf" srcId="{B3B5D64E-ACC3-CF47-A96E-6C54177B70EA}" destId="{5BECE98D-1F8C-5440-92E0-F241CD92C368}" srcOrd="0" destOrd="0" presId="urn:microsoft.com/office/officeart/2005/8/layout/vList2"/>
    <dgm:cxn modelId="{7298C70D-FA9C-FB47-8BEF-8020A7C3ACEE}" srcId="{1F45553E-BEAA-3F48-8BC6-881F901FC548}" destId="{C150BBFD-4F06-474E-A43A-ABF4FBD435BC}" srcOrd="4" destOrd="0" parTransId="{8192FC12-055A-CF40-B0A9-FB81C29F425B}" sibTransId="{14EBFB03-7B2A-054B-912D-3FD39B9FCB75}"/>
    <dgm:cxn modelId="{7D9176B5-0DA0-9B4C-9B8C-B2316313EF5E}" type="presParOf" srcId="{0377DC56-FEEF-F147-90CD-EF70F8EB140F}" destId="{74904462-5FE5-B848-A9F6-247DD161541D}" srcOrd="0" destOrd="0" presId="urn:microsoft.com/office/officeart/2005/8/layout/vList2"/>
    <dgm:cxn modelId="{9F968EF8-5581-844C-80C8-987312EC57AA}" type="presParOf" srcId="{0377DC56-FEEF-F147-90CD-EF70F8EB140F}" destId="{F1B1B5AD-FB54-DB4C-B5FD-5F34DFE1C407}" srcOrd="1" destOrd="0" presId="urn:microsoft.com/office/officeart/2005/8/layout/vList2"/>
    <dgm:cxn modelId="{FF31D1DE-0973-074C-AF75-097562B2B150}" type="presParOf" srcId="{0377DC56-FEEF-F147-90CD-EF70F8EB140F}" destId="{82932BE7-6E59-0A49-BD2B-18CE6000C131}" srcOrd="2" destOrd="0" presId="urn:microsoft.com/office/officeart/2005/8/layout/vList2"/>
    <dgm:cxn modelId="{46D24BC5-94F0-754D-9F4D-9AAB00A43C59}" type="presParOf" srcId="{0377DC56-FEEF-F147-90CD-EF70F8EB140F}" destId="{EFD8E1A2-EA51-6A4A-B33D-59D37655EEC0}" srcOrd="3" destOrd="0" presId="urn:microsoft.com/office/officeart/2005/8/layout/vList2"/>
    <dgm:cxn modelId="{D0C98FD4-2D15-CC43-90C6-B9456E3F2259}" type="presParOf" srcId="{0377DC56-FEEF-F147-90CD-EF70F8EB140F}" destId="{5BECE98D-1F8C-5440-92E0-F241CD92C368}" srcOrd="4" destOrd="0" presId="urn:microsoft.com/office/officeart/2005/8/layout/vList2"/>
    <dgm:cxn modelId="{0A045083-2832-5846-A5DB-4EF0884D21E2}" type="presParOf" srcId="{0377DC56-FEEF-F147-90CD-EF70F8EB140F}" destId="{673AB6A2-C59C-1B41-B4E8-EA2096A9C19A}" srcOrd="5" destOrd="0" presId="urn:microsoft.com/office/officeart/2005/8/layout/vList2"/>
    <dgm:cxn modelId="{99AF11D6-EE7B-B445-983C-88D2B5C70BF0}" type="presParOf" srcId="{0377DC56-FEEF-F147-90CD-EF70F8EB140F}" destId="{017C4866-8D3B-6441-A1A0-AE22AFBC26EC}" srcOrd="6" destOrd="0" presId="urn:microsoft.com/office/officeart/2005/8/layout/vList2"/>
    <dgm:cxn modelId="{E450BB13-4315-3641-90AB-349065F2E1E8}" type="presParOf" srcId="{0377DC56-FEEF-F147-90CD-EF70F8EB140F}" destId="{E861D018-AB87-DC4B-A28B-4716BCD4E6AD}" srcOrd="7" destOrd="0" presId="urn:microsoft.com/office/officeart/2005/8/layout/vList2"/>
    <dgm:cxn modelId="{2379253F-7724-DE46-9A4B-884F08968835}" type="presParOf" srcId="{0377DC56-FEEF-F147-90CD-EF70F8EB140F}" destId="{C87302DD-A974-BC48-A199-AC20655B84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0C8EBB-DB10-F94B-82CB-5CC767E7A2F4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D765EF-0F08-5E47-A51E-02B12E611298}">
      <dgm:prSet/>
      <dgm:spPr/>
      <dgm:t>
        <a:bodyPr/>
        <a:lstStyle/>
        <a:p>
          <a:pPr rtl="0"/>
          <a:r>
            <a:rPr lang="en-US" smtClean="0"/>
            <a:t>Management </a:t>
          </a:r>
          <a:endParaRPr lang="en-US"/>
        </a:p>
      </dgm:t>
    </dgm:pt>
    <dgm:pt modelId="{67266B05-3AF1-094A-B56A-BAB6A70423A3}" type="parTrans" cxnId="{CC5929E4-2A03-144B-9009-957F0F07D1B7}">
      <dgm:prSet/>
      <dgm:spPr/>
      <dgm:t>
        <a:bodyPr/>
        <a:lstStyle/>
        <a:p>
          <a:endParaRPr lang="en-US"/>
        </a:p>
      </dgm:t>
    </dgm:pt>
    <dgm:pt modelId="{9813FD30-60F0-0747-B308-C88A4A86CBD1}" type="sibTrans" cxnId="{CC5929E4-2A03-144B-9009-957F0F07D1B7}">
      <dgm:prSet/>
      <dgm:spPr/>
      <dgm:t>
        <a:bodyPr/>
        <a:lstStyle/>
        <a:p>
          <a:endParaRPr lang="en-US"/>
        </a:p>
      </dgm:t>
    </dgm:pt>
    <dgm:pt modelId="{D8845318-5EEC-F445-9AA5-222E8E9FAE47}">
      <dgm:prSet/>
      <dgm:spPr/>
      <dgm:t>
        <a:bodyPr/>
        <a:lstStyle/>
        <a:p>
          <a:pPr rtl="0"/>
          <a:r>
            <a:rPr lang="en-US" smtClean="0"/>
            <a:t>In general, there are no findings associated with nevus simplex that require workup or evaluation</a:t>
          </a:r>
          <a:endParaRPr lang="en-US"/>
        </a:p>
      </dgm:t>
    </dgm:pt>
    <dgm:pt modelId="{16CEE3C4-DB12-E448-A0F0-B8AE13049E55}" type="parTrans" cxnId="{692D5354-A72A-CC47-B579-9D28F41B5431}">
      <dgm:prSet/>
      <dgm:spPr/>
      <dgm:t>
        <a:bodyPr/>
        <a:lstStyle/>
        <a:p>
          <a:endParaRPr lang="en-US"/>
        </a:p>
      </dgm:t>
    </dgm:pt>
    <dgm:pt modelId="{21C75B05-A636-AA48-9BFF-33CD787A53CB}" type="sibTrans" cxnId="{692D5354-A72A-CC47-B579-9D28F41B5431}">
      <dgm:prSet/>
      <dgm:spPr/>
      <dgm:t>
        <a:bodyPr/>
        <a:lstStyle/>
        <a:p>
          <a:endParaRPr lang="en-US"/>
        </a:p>
      </dgm:t>
    </dgm:pt>
    <dgm:pt modelId="{AF6ED754-A21D-604C-8CEF-DFD04969351A}">
      <dgm:prSet/>
      <dgm:spPr/>
      <dgm:t>
        <a:bodyPr/>
        <a:lstStyle/>
        <a:p>
          <a:pPr rtl="0"/>
          <a:r>
            <a:rPr lang="en-US" smtClean="0"/>
            <a:t>95% of facial lesions fade within 1-2 years making treatment unnecessary</a:t>
          </a:r>
          <a:endParaRPr lang="en-US"/>
        </a:p>
      </dgm:t>
    </dgm:pt>
    <dgm:pt modelId="{0C2554B7-6096-684D-8F7A-C7DFBD3DF5C9}" type="parTrans" cxnId="{BB8E107A-62C9-B24A-9C41-A08AAD42F007}">
      <dgm:prSet/>
      <dgm:spPr/>
      <dgm:t>
        <a:bodyPr/>
        <a:lstStyle/>
        <a:p>
          <a:endParaRPr lang="en-US"/>
        </a:p>
      </dgm:t>
    </dgm:pt>
    <dgm:pt modelId="{529DA6FC-5C57-344B-8F26-2687DAFEDAB0}" type="sibTrans" cxnId="{BB8E107A-62C9-B24A-9C41-A08AAD42F007}">
      <dgm:prSet/>
      <dgm:spPr/>
      <dgm:t>
        <a:bodyPr/>
        <a:lstStyle/>
        <a:p>
          <a:pPr rtl="0"/>
          <a:endParaRPr lang="en-US"/>
        </a:p>
      </dgm:t>
    </dgm:pt>
    <dgm:pt modelId="{D962C350-B1B3-4F41-8D13-156BF3E3C91A}" type="pres">
      <dgm:prSet presAssocID="{090C8EBB-DB10-F94B-82CB-5CC767E7A2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F4A524-D076-E145-9E39-A310A1C45865}" type="pres">
      <dgm:prSet presAssocID="{F4D765EF-0F08-5E47-A51E-02B12E611298}" presName="hierRoot1" presStyleCnt="0">
        <dgm:presLayoutVars>
          <dgm:hierBranch val="init"/>
        </dgm:presLayoutVars>
      </dgm:prSet>
      <dgm:spPr/>
    </dgm:pt>
    <dgm:pt modelId="{D6BBB022-F2A7-E541-A4B9-B63FE7F49205}" type="pres">
      <dgm:prSet presAssocID="{F4D765EF-0F08-5E47-A51E-02B12E611298}" presName="rootComposite1" presStyleCnt="0"/>
      <dgm:spPr/>
    </dgm:pt>
    <dgm:pt modelId="{3C170CEB-6FA8-8E44-936E-1DFCF5B8DFBB}" type="pres">
      <dgm:prSet presAssocID="{F4D765EF-0F08-5E47-A51E-02B12E611298}" presName="rootText1" presStyleLbl="node0" presStyleIdx="0" presStyleCnt="1" custLinFactNeighborY="-71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5E512-68CD-894D-BD9A-7881A378128B}" type="pres">
      <dgm:prSet presAssocID="{F4D765EF-0F08-5E47-A51E-02B12E61129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8AB62B3-4906-9E4C-B9E4-212328323C09}" type="pres">
      <dgm:prSet presAssocID="{F4D765EF-0F08-5E47-A51E-02B12E611298}" presName="hierChild2" presStyleCnt="0"/>
      <dgm:spPr/>
    </dgm:pt>
    <dgm:pt modelId="{76C58359-BBB3-C843-AC5D-DC23FEEC4996}" type="pres">
      <dgm:prSet presAssocID="{16CEE3C4-DB12-E448-A0F0-B8AE13049E5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75F755B-18AB-6D47-B4DE-B13BC8C91009}" type="pres">
      <dgm:prSet presAssocID="{D8845318-5EEC-F445-9AA5-222E8E9FAE47}" presName="hierRoot2" presStyleCnt="0">
        <dgm:presLayoutVars>
          <dgm:hierBranch val="init"/>
        </dgm:presLayoutVars>
      </dgm:prSet>
      <dgm:spPr/>
    </dgm:pt>
    <dgm:pt modelId="{6DCCBFC2-17F8-114E-8F56-90FE77F64EB6}" type="pres">
      <dgm:prSet presAssocID="{D8845318-5EEC-F445-9AA5-222E8E9FAE47}" presName="rootComposite" presStyleCnt="0"/>
      <dgm:spPr/>
    </dgm:pt>
    <dgm:pt modelId="{69844A97-677D-3E46-970F-1434A35470E3}" type="pres">
      <dgm:prSet presAssocID="{D8845318-5EEC-F445-9AA5-222E8E9FAE4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1D9F9-2C20-7441-8C00-473A2F403360}" type="pres">
      <dgm:prSet presAssocID="{D8845318-5EEC-F445-9AA5-222E8E9FAE47}" presName="rootConnector" presStyleLbl="node2" presStyleIdx="0" presStyleCnt="2"/>
      <dgm:spPr/>
      <dgm:t>
        <a:bodyPr/>
        <a:lstStyle/>
        <a:p>
          <a:endParaRPr lang="en-US"/>
        </a:p>
      </dgm:t>
    </dgm:pt>
    <dgm:pt modelId="{B2FF955E-60A3-1547-985A-A837F8CF74D6}" type="pres">
      <dgm:prSet presAssocID="{D8845318-5EEC-F445-9AA5-222E8E9FAE47}" presName="hierChild4" presStyleCnt="0"/>
      <dgm:spPr/>
    </dgm:pt>
    <dgm:pt modelId="{E5AB28CC-D983-6B4A-8474-C7DCF18AECF0}" type="pres">
      <dgm:prSet presAssocID="{D8845318-5EEC-F445-9AA5-222E8E9FAE47}" presName="hierChild5" presStyleCnt="0"/>
      <dgm:spPr/>
    </dgm:pt>
    <dgm:pt modelId="{BEB9ADAF-5F7A-4D43-8006-73C3F0F30989}" type="pres">
      <dgm:prSet presAssocID="{0C2554B7-6096-684D-8F7A-C7DFBD3DF5C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E6E15F8-D325-D946-BB0F-BF4CD081F382}" type="pres">
      <dgm:prSet presAssocID="{AF6ED754-A21D-604C-8CEF-DFD04969351A}" presName="hierRoot2" presStyleCnt="0">
        <dgm:presLayoutVars>
          <dgm:hierBranch val="init"/>
        </dgm:presLayoutVars>
      </dgm:prSet>
      <dgm:spPr/>
    </dgm:pt>
    <dgm:pt modelId="{63E84922-266C-5149-A89D-96F5D71C9F16}" type="pres">
      <dgm:prSet presAssocID="{AF6ED754-A21D-604C-8CEF-DFD04969351A}" presName="rootComposite" presStyleCnt="0"/>
      <dgm:spPr/>
    </dgm:pt>
    <dgm:pt modelId="{EB83AFF4-D259-5A43-B25A-181AF25598A8}" type="pres">
      <dgm:prSet presAssocID="{AF6ED754-A21D-604C-8CEF-DFD04969351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8EF5C-34BA-E04A-AF9C-7742DAFF082C}" type="pres">
      <dgm:prSet presAssocID="{AF6ED754-A21D-604C-8CEF-DFD04969351A}" presName="rootConnector" presStyleLbl="node2" presStyleIdx="1" presStyleCnt="2"/>
      <dgm:spPr/>
      <dgm:t>
        <a:bodyPr/>
        <a:lstStyle/>
        <a:p>
          <a:endParaRPr lang="en-US"/>
        </a:p>
      </dgm:t>
    </dgm:pt>
    <dgm:pt modelId="{F021E9B2-DDDE-F84A-8395-47BA0B9F87CF}" type="pres">
      <dgm:prSet presAssocID="{AF6ED754-A21D-604C-8CEF-DFD04969351A}" presName="hierChild4" presStyleCnt="0"/>
      <dgm:spPr/>
    </dgm:pt>
    <dgm:pt modelId="{09A1158F-01A8-BE43-9AB1-D539C9E555DB}" type="pres">
      <dgm:prSet presAssocID="{AF6ED754-A21D-604C-8CEF-DFD04969351A}" presName="hierChild5" presStyleCnt="0"/>
      <dgm:spPr/>
    </dgm:pt>
    <dgm:pt modelId="{C8CA9C56-ACA5-8740-90B0-0D4DA0FE6E0E}" type="pres">
      <dgm:prSet presAssocID="{F4D765EF-0F08-5E47-A51E-02B12E611298}" presName="hierChild3" presStyleCnt="0"/>
      <dgm:spPr/>
    </dgm:pt>
  </dgm:ptLst>
  <dgm:cxnLst>
    <dgm:cxn modelId="{873386F5-47DD-134E-B79E-12BF742B138D}" type="presOf" srcId="{0C2554B7-6096-684D-8F7A-C7DFBD3DF5C9}" destId="{BEB9ADAF-5F7A-4D43-8006-73C3F0F30989}" srcOrd="0" destOrd="0" presId="urn:microsoft.com/office/officeart/2005/8/layout/orgChart1"/>
    <dgm:cxn modelId="{BA9E6DBD-F3D7-6844-B1D8-7378A60FB7F9}" type="presOf" srcId="{F4D765EF-0F08-5E47-A51E-02B12E611298}" destId="{6BD5E512-68CD-894D-BD9A-7881A378128B}" srcOrd="1" destOrd="0" presId="urn:microsoft.com/office/officeart/2005/8/layout/orgChart1"/>
    <dgm:cxn modelId="{BB8E107A-62C9-B24A-9C41-A08AAD42F007}" srcId="{F4D765EF-0F08-5E47-A51E-02B12E611298}" destId="{AF6ED754-A21D-604C-8CEF-DFD04969351A}" srcOrd="1" destOrd="0" parTransId="{0C2554B7-6096-684D-8F7A-C7DFBD3DF5C9}" sibTransId="{529DA6FC-5C57-344B-8F26-2687DAFEDAB0}"/>
    <dgm:cxn modelId="{5548D371-78AE-874A-8448-41E47010CFA6}" type="presOf" srcId="{16CEE3C4-DB12-E448-A0F0-B8AE13049E55}" destId="{76C58359-BBB3-C843-AC5D-DC23FEEC4996}" srcOrd="0" destOrd="0" presId="urn:microsoft.com/office/officeart/2005/8/layout/orgChart1"/>
    <dgm:cxn modelId="{ED656C3E-B6B9-E44B-93C6-A9D36E97EB80}" type="presOf" srcId="{D8845318-5EEC-F445-9AA5-222E8E9FAE47}" destId="{69844A97-677D-3E46-970F-1434A35470E3}" srcOrd="0" destOrd="0" presId="urn:microsoft.com/office/officeart/2005/8/layout/orgChart1"/>
    <dgm:cxn modelId="{E265B043-3DF4-644B-9E4A-13C2061C6A24}" type="presOf" srcId="{F4D765EF-0F08-5E47-A51E-02B12E611298}" destId="{3C170CEB-6FA8-8E44-936E-1DFCF5B8DFBB}" srcOrd="0" destOrd="0" presId="urn:microsoft.com/office/officeart/2005/8/layout/orgChart1"/>
    <dgm:cxn modelId="{96F8258D-A5C8-E040-A90E-AC2D04890537}" type="presOf" srcId="{AF6ED754-A21D-604C-8CEF-DFD04969351A}" destId="{B228EF5C-34BA-E04A-AF9C-7742DAFF082C}" srcOrd="1" destOrd="0" presId="urn:microsoft.com/office/officeart/2005/8/layout/orgChart1"/>
    <dgm:cxn modelId="{CC5929E4-2A03-144B-9009-957F0F07D1B7}" srcId="{090C8EBB-DB10-F94B-82CB-5CC767E7A2F4}" destId="{F4D765EF-0F08-5E47-A51E-02B12E611298}" srcOrd="0" destOrd="0" parTransId="{67266B05-3AF1-094A-B56A-BAB6A70423A3}" sibTransId="{9813FD30-60F0-0747-B308-C88A4A86CBD1}"/>
    <dgm:cxn modelId="{692D5354-A72A-CC47-B579-9D28F41B5431}" srcId="{F4D765EF-0F08-5E47-A51E-02B12E611298}" destId="{D8845318-5EEC-F445-9AA5-222E8E9FAE47}" srcOrd="0" destOrd="0" parTransId="{16CEE3C4-DB12-E448-A0F0-B8AE13049E55}" sibTransId="{21C75B05-A636-AA48-9BFF-33CD787A53CB}"/>
    <dgm:cxn modelId="{0EF31CDD-5385-7C42-9315-986EE6D2807A}" type="presOf" srcId="{AF6ED754-A21D-604C-8CEF-DFD04969351A}" destId="{EB83AFF4-D259-5A43-B25A-181AF25598A8}" srcOrd="0" destOrd="0" presId="urn:microsoft.com/office/officeart/2005/8/layout/orgChart1"/>
    <dgm:cxn modelId="{C1CBA9CD-8B37-0A40-A875-4D46950E5B2D}" type="presOf" srcId="{090C8EBB-DB10-F94B-82CB-5CC767E7A2F4}" destId="{D962C350-B1B3-4F41-8D13-156BF3E3C91A}" srcOrd="0" destOrd="0" presId="urn:microsoft.com/office/officeart/2005/8/layout/orgChart1"/>
    <dgm:cxn modelId="{EF9AEBD5-C6BE-EA43-B957-C223EB3A1349}" type="presOf" srcId="{D8845318-5EEC-F445-9AA5-222E8E9FAE47}" destId="{6DD1D9F9-2C20-7441-8C00-473A2F403360}" srcOrd="1" destOrd="0" presId="urn:microsoft.com/office/officeart/2005/8/layout/orgChart1"/>
    <dgm:cxn modelId="{898F6A2F-6016-FE4E-889F-E27344B61357}" type="presParOf" srcId="{D962C350-B1B3-4F41-8D13-156BF3E3C91A}" destId="{38F4A524-D076-E145-9E39-A310A1C45865}" srcOrd="0" destOrd="0" presId="urn:microsoft.com/office/officeart/2005/8/layout/orgChart1"/>
    <dgm:cxn modelId="{534CAA8D-5EF6-2340-ADD6-6A63602EEB87}" type="presParOf" srcId="{38F4A524-D076-E145-9E39-A310A1C45865}" destId="{D6BBB022-F2A7-E541-A4B9-B63FE7F49205}" srcOrd="0" destOrd="0" presId="urn:microsoft.com/office/officeart/2005/8/layout/orgChart1"/>
    <dgm:cxn modelId="{3DA47D42-CB2E-7342-A073-587A480C047F}" type="presParOf" srcId="{D6BBB022-F2A7-E541-A4B9-B63FE7F49205}" destId="{3C170CEB-6FA8-8E44-936E-1DFCF5B8DFBB}" srcOrd="0" destOrd="0" presId="urn:microsoft.com/office/officeart/2005/8/layout/orgChart1"/>
    <dgm:cxn modelId="{16BA5419-887C-FE45-BAB0-2474ADA5086B}" type="presParOf" srcId="{D6BBB022-F2A7-E541-A4B9-B63FE7F49205}" destId="{6BD5E512-68CD-894D-BD9A-7881A378128B}" srcOrd="1" destOrd="0" presId="urn:microsoft.com/office/officeart/2005/8/layout/orgChart1"/>
    <dgm:cxn modelId="{73E4778C-4A75-7445-A795-0A5239A7FE81}" type="presParOf" srcId="{38F4A524-D076-E145-9E39-A310A1C45865}" destId="{58AB62B3-4906-9E4C-B9E4-212328323C09}" srcOrd="1" destOrd="0" presId="urn:microsoft.com/office/officeart/2005/8/layout/orgChart1"/>
    <dgm:cxn modelId="{4C2019E2-E1BC-0C49-9A14-F16AC15B1957}" type="presParOf" srcId="{58AB62B3-4906-9E4C-B9E4-212328323C09}" destId="{76C58359-BBB3-C843-AC5D-DC23FEEC4996}" srcOrd="0" destOrd="0" presId="urn:microsoft.com/office/officeart/2005/8/layout/orgChart1"/>
    <dgm:cxn modelId="{3BC6683D-5F6E-0B44-AE56-9F33A5C7219D}" type="presParOf" srcId="{58AB62B3-4906-9E4C-B9E4-212328323C09}" destId="{B75F755B-18AB-6D47-B4DE-B13BC8C91009}" srcOrd="1" destOrd="0" presId="urn:microsoft.com/office/officeart/2005/8/layout/orgChart1"/>
    <dgm:cxn modelId="{1F77C610-663B-1449-A687-656ACB28A52A}" type="presParOf" srcId="{B75F755B-18AB-6D47-B4DE-B13BC8C91009}" destId="{6DCCBFC2-17F8-114E-8F56-90FE77F64EB6}" srcOrd="0" destOrd="0" presId="urn:microsoft.com/office/officeart/2005/8/layout/orgChart1"/>
    <dgm:cxn modelId="{839FA349-90AC-7B4D-B9AF-86EAE25D969D}" type="presParOf" srcId="{6DCCBFC2-17F8-114E-8F56-90FE77F64EB6}" destId="{69844A97-677D-3E46-970F-1434A35470E3}" srcOrd="0" destOrd="0" presId="urn:microsoft.com/office/officeart/2005/8/layout/orgChart1"/>
    <dgm:cxn modelId="{E9B258DC-F83F-544D-A4F7-D926FF72782C}" type="presParOf" srcId="{6DCCBFC2-17F8-114E-8F56-90FE77F64EB6}" destId="{6DD1D9F9-2C20-7441-8C00-473A2F403360}" srcOrd="1" destOrd="0" presId="urn:microsoft.com/office/officeart/2005/8/layout/orgChart1"/>
    <dgm:cxn modelId="{895A8F16-AA48-6E42-9F15-DC54CE2754AB}" type="presParOf" srcId="{B75F755B-18AB-6D47-B4DE-B13BC8C91009}" destId="{B2FF955E-60A3-1547-985A-A837F8CF74D6}" srcOrd="1" destOrd="0" presId="urn:microsoft.com/office/officeart/2005/8/layout/orgChart1"/>
    <dgm:cxn modelId="{98AE64F8-09CB-4D40-92DD-A1E91D3ACC90}" type="presParOf" srcId="{B75F755B-18AB-6D47-B4DE-B13BC8C91009}" destId="{E5AB28CC-D983-6B4A-8474-C7DCF18AECF0}" srcOrd="2" destOrd="0" presId="urn:microsoft.com/office/officeart/2005/8/layout/orgChart1"/>
    <dgm:cxn modelId="{E32DAF84-EA27-7D4B-B705-CD2686F27E1B}" type="presParOf" srcId="{58AB62B3-4906-9E4C-B9E4-212328323C09}" destId="{BEB9ADAF-5F7A-4D43-8006-73C3F0F30989}" srcOrd="2" destOrd="0" presId="urn:microsoft.com/office/officeart/2005/8/layout/orgChart1"/>
    <dgm:cxn modelId="{5D1347B7-BDD8-F946-8F5B-AD7A36E03F89}" type="presParOf" srcId="{58AB62B3-4906-9E4C-B9E4-212328323C09}" destId="{2E6E15F8-D325-D946-BB0F-BF4CD081F382}" srcOrd="3" destOrd="0" presId="urn:microsoft.com/office/officeart/2005/8/layout/orgChart1"/>
    <dgm:cxn modelId="{BEF7044D-E1C3-B345-ACDF-D1B60220393B}" type="presParOf" srcId="{2E6E15F8-D325-D946-BB0F-BF4CD081F382}" destId="{63E84922-266C-5149-A89D-96F5D71C9F16}" srcOrd="0" destOrd="0" presId="urn:microsoft.com/office/officeart/2005/8/layout/orgChart1"/>
    <dgm:cxn modelId="{17B4CD33-8603-A344-87FF-A06CEA10B851}" type="presParOf" srcId="{63E84922-266C-5149-A89D-96F5D71C9F16}" destId="{EB83AFF4-D259-5A43-B25A-181AF25598A8}" srcOrd="0" destOrd="0" presId="urn:microsoft.com/office/officeart/2005/8/layout/orgChart1"/>
    <dgm:cxn modelId="{EE74F581-FC58-4844-917A-7FEB6D153969}" type="presParOf" srcId="{63E84922-266C-5149-A89D-96F5D71C9F16}" destId="{B228EF5C-34BA-E04A-AF9C-7742DAFF082C}" srcOrd="1" destOrd="0" presId="urn:microsoft.com/office/officeart/2005/8/layout/orgChart1"/>
    <dgm:cxn modelId="{CDE7487B-00A9-2C45-AD29-BB36ABC93455}" type="presParOf" srcId="{2E6E15F8-D325-D946-BB0F-BF4CD081F382}" destId="{F021E9B2-DDDE-F84A-8395-47BA0B9F87CF}" srcOrd="1" destOrd="0" presId="urn:microsoft.com/office/officeart/2005/8/layout/orgChart1"/>
    <dgm:cxn modelId="{5D6066BE-5C5B-4141-A771-74D7F0927337}" type="presParOf" srcId="{2E6E15F8-D325-D946-BB0F-BF4CD081F382}" destId="{09A1158F-01A8-BE43-9AB1-D539C9E555DB}" srcOrd="2" destOrd="0" presId="urn:microsoft.com/office/officeart/2005/8/layout/orgChart1"/>
    <dgm:cxn modelId="{2567F247-168D-B44B-BBC8-435EEAF0A1A5}" type="presParOf" srcId="{38F4A524-D076-E145-9E39-A310A1C45865}" destId="{C8CA9C56-ACA5-8740-90B0-0D4DA0FE6E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339821-5BC1-A246-B647-CA099BC3873B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6B8EE7-72DF-8643-B669-71746E049C4F}">
      <dgm:prSet/>
      <dgm:spPr/>
      <dgm:t>
        <a:bodyPr/>
        <a:lstStyle/>
        <a:p>
          <a:pPr rtl="0"/>
          <a:r>
            <a:rPr lang="en-US" dirty="0" smtClean="0"/>
            <a:t>HPI: This is a 6 month old baby who presents with a lesion on her face that has been present since birth and has been growing in size. </a:t>
          </a:r>
          <a:endParaRPr lang="en-US" dirty="0"/>
        </a:p>
      </dgm:t>
    </dgm:pt>
    <dgm:pt modelId="{724A6343-A68A-6D47-AB86-8435D55BA111}" type="parTrans" cxnId="{29614080-84D4-C649-B03E-B554F603D420}">
      <dgm:prSet/>
      <dgm:spPr/>
      <dgm:t>
        <a:bodyPr/>
        <a:lstStyle/>
        <a:p>
          <a:endParaRPr lang="en-US"/>
        </a:p>
      </dgm:t>
    </dgm:pt>
    <dgm:pt modelId="{5ADBCB15-B11F-A149-BBEA-CEF73CCD2F7B}" type="sibTrans" cxnId="{29614080-84D4-C649-B03E-B554F603D420}">
      <dgm:prSet/>
      <dgm:spPr/>
      <dgm:t>
        <a:bodyPr/>
        <a:lstStyle/>
        <a:p>
          <a:endParaRPr lang="en-US"/>
        </a:p>
      </dgm:t>
    </dgm:pt>
    <dgm:pt modelId="{BA730DB6-611B-ED40-827B-2CC1299D4A37}">
      <dgm:prSet/>
      <dgm:spPr/>
      <dgm:t>
        <a:bodyPr/>
        <a:lstStyle/>
        <a:p>
          <a:pPr rtl="0"/>
          <a:r>
            <a:rPr lang="en-US" smtClean="0"/>
            <a:t>The lesion is not itchy or painful.</a:t>
          </a:r>
          <a:endParaRPr lang="en-US"/>
        </a:p>
      </dgm:t>
    </dgm:pt>
    <dgm:pt modelId="{31107A9A-8C2F-EE4D-A21D-BAE3E3784623}" type="parTrans" cxnId="{856AD747-3DBC-2040-90E0-44B046B56239}">
      <dgm:prSet/>
      <dgm:spPr/>
      <dgm:t>
        <a:bodyPr/>
        <a:lstStyle/>
        <a:p>
          <a:endParaRPr lang="en-US"/>
        </a:p>
      </dgm:t>
    </dgm:pt>
    <dgm:pt modelId="{3844B318-30BE-CE45-B8CC-22F16DEDBF0F}" type="sibTrans" cxnId="{856AD747-3DBC-2040-90E0-44B046B56239}">
      <dgm:prSet/>
      <dgm:spPr/>
      <dgm:t>
        <a:bodyPr/>
        <a:lstStyle/>
        <a:p>
          <a:endParaRPr lang="en-US"/>
        </a:p>
      </dgm:t>
    </dgm:pt>
    <dgm:pt modelId="{E4A07CB0-57C2-D04E-9A3D-5E82315F2DC0}">
      <dgm:prSet/>
      <dgm:spPr/>
      <dgm:t>
        <a:bodyPr/>
        <a:lstStyle/>
        <a:p>
          <a:pPr rtl="0"/>
          <a:r>
            <a:rPr lang="en-US" smtClean="0"/>
            <a:t>PMH: Born at 38 weeks to healthy mother via C-section, no pregnancy or labor complications. No medical conditions. </a:t>
          </a:r>
          <a:endParaRPr lang="en-US"/>
        </a:p>
      </dgm:t>
    </dgm:pt>
    <dgm:pt modelId="{5F7DC79C-634A-7E46-9D54-388BF5629478}" type="parTrans" cxnId="{31B138E5-E912-6E48-B4C6-F7A17B2C6E3F}">
      <dgm:prSet/>
      <dgm:spPr/>
      <dgm:t>
        <a:bodyPr/>
        <a:lstStyle/>
        <a:p>
          <a:endParaRPr lang="en-US"/>
        </a:p>
      </dgm:t>
    </dgm:pt>
    <dgm:pt modelId="{2EB2DBA2-B308-374D-82BA-A5A191AEDD07}" type="sibTrans" cxnId="{31B138E5-E912-6E48-B4C6-F7A17B2C6E3F}">
      <dgm:prSet/>
      <dgm:spPr/>
      <dgm:t>
        <a:bodyPr/>
        <a:lstStyle/>
        <a:p>
          <a:pPr rtl="0"/>
          <a:endParaRPr lang="en-US"/>
        </a:p>
      </dgm:t>
    </dgm:pt>
    <dgm:pt modelId="{53DC6FC9-2C15-444F-ABF4-DA1DE04FDBC4}" type="pres">
      <dgm:prSet presAssocID="{D7339821-5BC1-A246-B647-CA099BC38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0257EB-FEF9-F94F-8365-DA345DAE3620}" type="pres">
      <dgm:prSet presAssocID="{BD6B8EE7-72DF-8643-B669-71746E049C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E15DF-54C0-0A40-B993-B1B49B48BE43}" type="pres">
      <dgm:prSet presAssocID="{5ADBCB15-B11F-A149-BBEA-CEF73CCD2F7B}" presName="spacer" presStyleCnt="0"/>
      <dgm:spPr/>
    </dgm:pt>
    <dgm:pt modelId="{5619E199-C922-8A47-A423-E2294B133518}" type="pres">
      <dgm:prSet presAssocID="{BA730DB6-611B-ED40-827B-2CC1299D4A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674FF-9EC0-7D4D-AA2F-6ED238CF07C5}" type="pres">
      <dgm:prSet presAssocID="{3844B318-30BE-CE45-B8CC-22F16DEDBF0F}" presName="spacer" presStyleCnt="0"/>
      <dgm:spPr/>
    </dgm:pt>
    <dgm:pt modelId="{140978D7-66EC-654E-B9CF-195F1CF0BD72}" type="pres">
      <dgm:prSet presAssocID="{E4A07CB0-57C2-D04E-9A3D-5E82315F2D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8F6B3-44CB-6A40-AE11-EAFF65606874}" type="presOf" srcId="{D7339821-5BC1-A246-B647-CA099BC3873B}" destId="{53DC6FC9-2C15-444F-ABF4-DA1DE04FDBC4}" srcOrd="0" destOrd="0" presId="urn:microsoft.com/office/officeart/2005/8/layout/vList2"/>
    <dgm:cxn modelId="{29614080-84D4-C649-B03E-B554F603D420}" srcId="{D7339821-5BC1-A246-B647-CA099BC3873B}" destId="{BD6B8EE7-72DF-8643-B669-71746E049C4F}" srcOrd="0" destOrd="0" parTransId="{724A6343-A68A-6D47-AB86-8435D55BA111}" sibTransId="{5ADBCB15-B11F-A149-BBEA-CEF73CCD2F7B}"/>
    <dgm:cxn modelId="{A0FE8C78-A9EA-6244-B764-D3290D39F0BC}" type="presOf" srcId="{BA730DB6-611B-ED40-827B-2CC1299D4A37}" destId="{5619E199-C922-8A47-A423-E2294B133518}" srcOrd="0" destOrd="0" presId="urn:microsoft.com/office/officeart/2005/8/layout/vList2"/>
    <dgm:cxn modelId="{856AD747-3DBC-2040-90E0-44B046B56239}" srcId="{D7339821-5BC1-A246-B647-CA099BC3873B}" destId="{BA730DB6-611B-ED40-827B-2CC1299D4A37}" srcOrd="1" destOrd="0" parTransId="{31107A9A-8C2F-EE4D-A21D-BAE3E3784623}" sibTransId="{3844B318-30BE-CE45-B8CC-22F16DEDBF0F}"/>
    <dgm:cxn modelId="{F19D2EAD-C55D-0B44-85D5-DC5A29BB019D}" type="presOf" srcId="{E4A07CB0-57C2-D04E-9A3D-5E82315F2DC0}" destId="{140978D7-66EC-654E-B9CF-195F1CF0BD72}" srcOrd="0" destOrd="0" presId="urn:microsoft.com/office/officeart/2005/8/layout/vList2"/>
    <dgm:cxn modelId="{31B138E5-E912-6E48-B4C6-F7A17B2C6E3F}" srcId="{D7339821-5BC1-A246-B647-CA099BC3873B}" destId="{E4A07CB0-57C2-D04E-9A3D-5E82315F2DC0}" srcOrd="2" destOrd="0" parTransId="{5F7DC79C-634A-7E46-9D54-388BF5629478}" sibTransId="{2EB2DBA2-B308-374D-82BA-A5A191AEDD07}"/>
    <dgm:cxn modelId="{7E331175-D680-3049-A9F5-9167DE6735C5}" type="presOf" srcId="{BD6B8EE7-72DF-8643-B669-71746E049C4F}" destId="{DA0257EB-FEF9-F94F-8365-DA345DAE3620}" srcOrd="0" destOrd="0" presId="urn:microsoft.com/office/officeart/2005/8/layout/vList2"/>
    <dgm:cxn modelId="{CA46994F-CB86-9749-9FEC-367BCB24BE20}" type="presParOf" srcId="{53DC6FC9-2C15-444F-ABF4-DA1DE04FDBC4}" destId="{DA0257EB-FEF9-F94F-8365-DA345DAE3620}" srcOrd="0" destOrd="0" presId="urn:microsoft.com/office/officeart/2005/8/layout/vList2"/>
    <dgm:cxn modelId="{4F7481BF-1D5A-D242-AB59-446A784D7DD2}" type="presParOf" srcId="{53DC6FC9-2C15-444F-ABF4-DA1DE04FDBC4}" destId="{AFEE15DF-54C0-0A40-B993-B1B49B48BE43}" srcOrd="1" destOrd="0" presId="urn:microsoft.com/office/officeart/2005/8/layout/vList2"/>
    <dgm:cxn modelId="{1A5997D7-C2C2-EA4E-BF1B-E10C6F4FA1F6}" type="presParOf" srcId="{53DC6FC9-2C15-444F-ABF4-DA1DE04FDBC4}" destId="{5619E199-C922-8A47-A423-E2294B133518}" srcOrd="2" destOrd="0" presId="urn:microsoft.com/office/officeart/2005/8/layout/vList2"/>
    <dgm:cxn modelId="{C4B3398D-1980-3545-ADE9-AC14B8854837}" type="presParOf" srcId="{53DC6FC9-2C15-444F-ABF4-DA1DE04FDBC4}" destId="{F53674FF-9EC0-7D4D-AA2F-6ED238CF07C5}" srcOrd="3" destOrd="0" presId="urn:microsoft.com/office/officeart/2005/8/layout/vList2"/>
    <dgm:cxn modelId="{B1163D7B-3CD9-B24E-AD4B-18BE45A62FE9}" type="presParOf" srcId="{53DC6FC9-2C15-444F-ABF4-DA1DE04FDBC4}" destId="{140978D7-66EC-654E-B9CF-195F1CF0BD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115C46-DF76-674F-8CE5-3C5C334FDD12}" type="doc">
      <dgm:prSet loTypeId="urn:microsoft.com/office/officeart/2005/8/layout/orgChart1" loCatId="hierarchy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981A0BD-F057-2445-9A34-644B3E3DC097}">
      <dgm:prSet/>
      <dgm:spPr/>
      <dgm:t>
        <a:bodyPr/>
        <a:lstStyle/>
        <a:p>
          <a:pPr rtl="0"/>
          <a:r>
            <a:rPr lang="en-US" dirty="0" smtClean="0"/>
            <a:t>Present as pink to dark red patches that are often unilateral with midline cutoff</a:t>
          </a:r>
          <a:endParaRPr lang="en-US" dirty="0"/>
        </a:p>
      </dgm:t>
    </dgm:pt>
    <dgm:pt modelId="{0DC903F7-430D-CA49-AAFC-753E60E87FF0}" type="parTrans" cxnId="{1DC09482-0A41-A04E-BD9B-30888027F972}">
      <dgm:prSet/>
      <dgm:spPr/>
      <dgm:t>
        <a:bodyPr/>
        <a:lstStyle/>
        <a:p>
          <a:endParaRPr lang="en-US"/>
        </a:p>
      </dgm:t>
    </dgm:pt>
    <dgm:pt modelId="{25FA2506-A6D2-E44D-BC79-073E51DCD185}" type="sibTrans" cxnId="{1DC09482-0A41-A04E-BD9B-30888027F972}">
      <dgm:prSet/>
      <dgm:spPr/>
      <dgm:t>
        <a:bodyPr/>
        <a:lstStyle/>
        <a:p>
          <a:endParaRPr lang="en-US"/>
        </a:p>
      </dgm:t>
    </dgm:pt>
    <dgm:pt modelId="{572C91DA-DF3F-7E49-97CA-0838D5594735}">
      <dgm:prSet/>
      <dgm:spPr/>
      <dgm:t>
        <a:bodyPr/>
        <a:lstStyle/>
        <a:p>
          <a:pPr rtl="0"/>
          <a:r>
            <a:rPr lang="en-US" dirty="0" smtClean="0"/>
            <a:t>Can be found on any part of the body</a:t>
          </a:r>
          <a:endParaRPr lang="en-US" dirty="0"/>
        </a:p>
      </dgm:t>
    </dgm:pt>
    <dgm:pt modelId="{AF1D35DE-688D-AD47-A91E-D0837ED04AB2}" type="parTrans" cxnId="{92D5008D-A470-4244-A34A-C84EF122AA90}">
      <dgm:prSet/>
      <dgm:spPr/>
      <dgm:t>
        <a:bodyPr/>
        <a:lstStyle/>
        <a:p>
          <a:endParaRPr lang="en-US"/>
        </a:p>
      </dgm:t>
    </dgm:pt>
    <dgm:pt modelId="{8F07B913-DB74-4749-B516-0401C6AB872D}" type="sibTrans" cxnId="{92D5008D-A470-4244-A34A-C84EF122AA90}">
      <dgm:prSet/>
      <dgm:spPr/>
      <dgm:t>
        <a:bodyPr/>
        <a:lstStyle/>
        <a:p>
          <a:endParaRPr lang="en-US"/>
        </a:p>
      </dgm:t>
    </dgm:pt>
    <dgm:pt modelId="{403D37FA-21C5-224F-BA6F-5FF38D515DBD}">
      <dgm:prSet/>
      <dgm:spPr/>
      <dgm:t>
        <a:bodyPr/>
        <a:lstStyle/>
        <a:p>
          <a:pPr rtl="0"/>
          <a:r>
            <a:rPr lang="en-US" dirty="0" smtClean="0"/>
            <a:t>Tend to darken and thicken slowly over years </a:t>
          </a:r>
          <a:endParaRPr lang="en-US" dirty="0"/>
        </a:p>
      </dgm:t>
    </dgm:pt>
    <dgm:pt modelId="{7B7B201E-115B-7F40-8CC1-5ACE25E73D16}" type="parTrans" cxnId="{BEDA492A-2B3B-F54B-8856-3284541DE5D8}">
      <dgm:prSet/>
      <dgm:spPr/>
      <dgm:t>
        <a:bodyPr/>
        <a:lstStyle/>
        <a:p>
          <a:endParaRPr lang="en-US"/>
        </a:p>
      </dgm:t>
    </dgm:pt>
    <dgm:pt modelId="{72D49821-CB3F-7747-A2EB-8ABFE57EAFC1}" type="sibTrans" cxnId="{BEDA492A-2B3B-F54B-8856-3284541DE5D8}">
      <dgm:prSet/>
      <dgm:spPr/>
      <dgm:t>
        <a:bodyPr/>
        <a:lstStyle/>
        <a:p>
          <a:endParaRPr lang="en-US"/>
        </a:p>
      </dgm:t>
    </dgm:pt>
    <dgm:pt modelId="{9FBC722C-2633-3E4F-A79F-3FD25588F697}">
      <dgm:prSet/>
      <dgm:spPr/>
      <dgm:t>
        <a:bodyPr/>
        <a:lstStyle/>
        <a:p>
          <a:pPr rtl="0"/>
          <a:r>
            <a:rPr lang="en-US" dirty="0" smtClean="0"/>
            <a:t>May develop vascular papules and significant skin hypertrophy over many years</a:t>
          </a:r>
          <a:endParaRPr lang="en-US" dirty="0"/>
        </a:p>
      </dgm:t>
    </dgm:pt>
    <dgm:pt modelId="{2335688E-BB27-4F41-99C9-253A573346F4}" type="parTrans" cxnId="{37F59EBF-DFC0-9546-BDD0-8BC4EDAB2D28}">
      <dgm:prSet/>
      <dgm:spPr/>
      <dgm:t>
        <a:bodyPr/>
        <a:lstStyle/>
        <a:p>
          <a:endParaRPr lang="en-US"/>
        </a:p>
      </dgm:t>
    </dgm:pt>
    <dgm:pt modelId="{E2319F38-2581-7442-96AE-85E716259E18}" type="sibTrans" cxnId="{37F59EBF-DFC0-9546-BDD0-8BC4EDAB2D28}">
      <dgm:prSet/>
      <dgm:spPr/>
      <dgm:t>
        <a:bodyPr/>
        <a:lstStyle/>
        <a:p>
          <a:pPr rtl="0"/>
          <a:endParaRPr lang="en-US"/>
        </a:p>
      </dgm:t>
    </dgm:pt>
    <dgm:pt modelId="{5590F02E-0829-654E-ACDC-F08B2A6213A6}">
      <dgm:prSet/>
      <dgm:spPr/>
      <dgm:t>
        <a:bodyPr/>
        <a:lstStyle/>
        <a:p>
          <a:pPr rtl="0"/>
          <a:r>
            <a:rPr lang="en-US" dirty="0" smtClean="0"/>
            <a:t>Capillary malformation present at birth </a:t>
          </a:r>
          <a:endParaRPr lang="en-US" dirty="0"/>
        </a:p>
      </dgm:t>
    </dgm:pt>
    <dgm:pt modelId="{DD5A0698-785F-6843-8747-9131643C32EF}" type="sibTrans" cxnId="{32F6DDA3-D503-8F46-969E-109E39932D43}">
      <dgm:prSet/>
      <dgm:spPr/>
      <dgm:t>
        <a:bodyPr/>
        <a:lstStyle/>
        <a:p>
          <a:endParaRPr lang="en-US"/>
        </a:p>
      </dgm:t>
    </dgm:pt>
    <dgm:pt modelId="{578ABA4B-1628-F043-991A-31BCD2D87223}" type="parTrans" cxnId="{32F6DDA3-D503-8F46-969E-109E39932D43}">
      <dgm:prSet/>
      <dgm:spPr/>
      <dgm:t>
        <a:bodyPr/>
        <a:lstStyle/>
        <a:p>
          <a:endParaRPr lang="en-US"/>
        </a:p>
      </dgm:t>
    </dgm:pt>
    <dgm:pt modelId="{3FD8C72D-FB5B-BB40-B408-6836AC811DDB}" type="pres">
      <dgm:prSet presAssocID="{37115C46-DF76-674F-8CE5-3C5C334FDD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992D8A-00C4-F241-AD50-933AE92FD58E}" type="pres">
      <dgm:prSet presAssocID="{5590F02E-0829-654E-ACDC-F08B2A6213A6}" presName="hierRoot1" presStyleCnt="0">
        <dgm:presLayoutVars>
          <dgm:hierBranch val="init"/>
        </dgm:presLayoutVars>
      </dgm:prSet>
      <dgm:spPr/>
    </dgm:pt>
    <dgm:pt modelId="{4FC47A19-5BDA-074B-9D6C-B36FF8A78289}" type="pres">
      <dgm:prSet presAssocID="{5590F02E-0829-654E-ACDC-F08B2A6213A6}" presName="rootComposite1" presStyleCnt="0"/>
      <dgm:spPr/>
    </dgm:pt>
    <dgm:pt modelId="{0AA6F08B-3619-3F42-A52C-C3810AEA99C7}" type="pres">
      <dgm:prSet presAssocID="{5590F02E-0829-654E-ACDC-F08B2A6213A6}" presName="rootText1" presStyleLbl="node0" presStyleIdx="0" presStyleCnt="1" custLinFactY="-25313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DA153-5E98-DF4A-B2DC-C7579F37A5C1}" type="pres">
      <dgm:prSet presAssocID="{5590F02E-0829-654E-ACDC-F08B2A6213A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744877-9264-3345-B5D7-C58B878D1698}" type="pres">
      <dgm:prSet presAssocID="{5590F02E-0829-654E-ACDC-F08B2A6213A6}" presName="hierChild2" presStyleCnt="0"/>
      <dgm:spPr/>
    </dgm:pt>
    <dgm:pt modelId="{80C7C7EC-3541-634E-9459-14312FAABFAB}" type="pres">
      <dgm:prSet presAssocID="{0DC903F7-430D-CA49-AAFC-753E60E87FF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B0AA563-86CB-6544-89C4-CA0855DF5502}" type="pres">
      <dgm:prSet presAssocID="{2981A0BD-F057-2445-9A34-644B3E3DC097}" presName="hierRoot2" presStyleCnt="0">
        <dgm:presLayoutVars>
          <dgm:hierBranch val="init"/>
        </dgm:presLayoutVars>
      </dgm:prSet>
      <dgm:spPr/>
    </dgm:pt>
    <dgm:pt modelId="{F85EE9B3-57FE-FF4C-8895-6BB23B207628}" type="pres">
      <dgm:prSet presAssocID="{2981A0BD-F057-2445-9A34-644B3E3DC097}" presName="rootComposite" presStyleCnt="0"/>
      <dgm:spPr/>
    </dgm:pt>
    <dgm:pt modelId="{5A8C8321-D359-7C48-83FA-661191CE1B04}" type="pres">
      <dgm:prSet presAssocID="{2981A0BD-F057-2445-9A34-644B3E3DC097}" presName="rootText" presStyleLbl="node2" presStyleIdx="0" presStyleCnt="4" custScaleY="237327" custLinFactY="10337" custLinFactNeighborX="-24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FCA4E-39AB-974F-AF69-B441662F4E51}" type="pres">
      <dgm:prSet presAssocID="{2981A0BD-F057-2445-9A34-644B3E3DC097}" presName="rootConnector" presStyleLbl="node2" presStyleIdx="0" presStyleCnt="4"/>
      <dgm:spPr/>
      <dgm:t>
        <a:bodyPr/>
        <a:lstStyle/>
        <a:p>
          <a:endParaRPr lang="en-US"/>
        </a:p>
      </dgm:t>
    </dgm:pt>
    <dgm:pt modelId="{C167E63A-0F6F-FA4A-92BA-794EE7BFC0C6}" type="pres">
      <dgm:prSet presAssocID="{2981A0BD-F057-2445-9A34-644B3E3DC097}" presName="hierChild4" presStyleCnt="0"/>
      <dgm:spPr/>
    </dgm:pt>
    <dgm:pt modelId="{ED49A421-0210-C443-BA6B-DF88574760F7}" type="pres">
      <dgm:prSet presAssocID="{2981A0BD-F057-2445-9A34-644B3E3DC097}" presName="hierChild5" presStyleCnt="0"/>
      <dgm:spPr/>
    </dgm:pt>
    <dgm:pt modelId="{ADD52DDD-A2BD-8041-9783-1C58844BF19A}" type="pres">
      <dgm:prSet presAssocID="{AF1D35DE-688D-AD47-A91E-D0837ED04AB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80F73EF-64C5-C94B-BD22-3C790F58E5BB}" type="pres">
      <dgm:prSet presAssocID="{572C91DA-DF3F-7E49-97CA-0838D5594735}" presName="hierRoot2" presStyleCnt="0">
        <dgm:presLayoutVars>
          <dgm:hierBranch val="init"/>
        </dgm:presLayoutVars>
      </dgm:prSet>
      <dgm:spPr/>
    </dgm:pt>
    <dgm:pt modelId="{F47C120E-C408-CD47-A27B-09C4A4340EC9}" type="pres">
      <dgm:prSet presAssocID="{572C91DA-DF3F-7E49-97CA-0838D5594735}" presName="rootComposite" presStyleCnt="0"/>
      <dgm:spPr/>
    </dgm:pt>
    <dgm:pt modelId="{726996BC-12BD-514C-BC14-D567618B60D6}" type="pres">
      <dgm:prSet presAssocID="{572C91DA-DF3F-7E49-97CA-0838D5594735}" presName="rootText" presStyleLbl="node2" presStyleIdx="1" presStyleCnt="4" custScaleY="271659" custLinFactY="1754" custLinFactNeighborX="-107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099E97-FB0F-A74B-9734-0836972F543C}" type="pres">
      <dgm:prSet presAssocID="{572C91DA-DF3F-7E49-97CA-0838D5594735}" presName="rootConnector" presStyleLbl="node2" presStyleIdx="1" presStyleCnt="4"/>
      <dgm:spPr/>
      <dgm:t>
        <a:bodyPr/>
        <a:lstStyle/>
        <a:p>
          <a:endParaRPr lang="en-US"/>
        </a:p>
      </dgm:t>
    </dgm:pt>
    <dgm:pt modelId="{4B969499-AB0B-764B-870E-B3195EF6048A}" type="pres">
      <dgm:prSet presAssocID="{572C91DA-DF3F-7E49-97CA-0838D5594735}" presName="hierChild4" presStyleCnt="0"/>
      <dgm:spPr/>
    </dgm:pt>
    <dgm:pt modelId="{D0964BB4-C988-A249-9F10-B9310007A3DE}" type="pres">
      <dgm:prSet presAssocID="{572C91DA-DF3F-7E49-97CA-0838D5594735}" presName="hierChild5" presStyleCnt="0"/>
      <dgm:spPr/>
    </dgm:pt>
    <dgm:pt modelId="{6BF71CB9-B2D3-5D47-98D7-AA9008624929}" type="pres">
      <dgm:prSet presAssocID="{7B7B201E-115B-7F40-8CC1-5ACE25E73D1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9CD9A20-F8E1-8949-BADC-E23AEA343E03}" type="pres">
      <dgm:prSet presAssocID="{403D37FA-21C5-224F-BA6F-5FF38D515DBD}" presName="hierRoot2" presStyleCnt="0">
        <dgm:presLayoutVars>
          <dgm:hierBranch val="init"/>
        </dgm:presLayoutVars>
      </dgm:prSet>
      <dgm:spPr/>
    </dgm:pt>
    <dgm:pt modelId="{6C17A510-65B8-E348-B1FC-CB526CF486B6}" type="pres">
      <dgm:prSet presAssocID="{403D37FA-21C5-224F-BA6F-5FF38D515DBD}" presName="rootComposite" presStyleCnt="0"/>
      <dgm:spPr/>
    </dgm:pt>
    <dgm:pt modelId="{8568CB7C-4EDB-1A46-8BDD-01D3DA0BDACD}" type="pres">
      <dgm:prSet presAssocID="{403D37FA-21C5-224F-BA6F-5FF38D515DBD}" presName="rootText" presStyleLbl="node2" presStyleIdx="2" presStyleCnt="4" custScaleY="260484" custLinFactNeighborX="2374" custLinFactNeighborY="93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CEBE08-E8C1-4D40-8E48-B35163D47748}" type="pres">
      <dgm:prSet presAssocID="{403D37FA-21C5-224F-BA6F-5FF38D515DBD}" presName="rootConnector" presStyleLbl="node2" presStyleIdx="2" presStyleCnt="4"/>
      <dgm:spPr/>
      <dgm:t>
        <a:bodyPr/>
        <a:lstStyle/>
        <a:p>
          <a:endParaRPr lang="en-US"/>
        </a:p>
      </dgm:t>
    </dgm:pt>
    <dgm:pt modelId="{AADD4181-636A-214B-859B-5292FF5F716E}" type="pres">
      <dgm:prSet presAssocID="{403D37FA-21C5-224F-BA6F-5FF38D515DBD}" presName="hierChild4" presStyleCnt="0"/>
      <dgm:spPr/>
    </dgm:pt>
    <dgm:pt modelId="{31D235C2-F268-554D-8D74-1E9429727D64}" type="pres">
      <dgm:prSet presAssocID="{403D37FA-21C5-224F-BA6F-5FF38D515DBD}" presName="hierChild5" presStyleCnt="0"/>
      <dgm:spPr/>
    </dgm:pt>
    <dgm:pt modelId="{E01A242D-55EA-624C-AD8D-18A5586C426B}" type="pres">
      <dgm:prSet presAssocID="{2335688E-BB27-4F41-99C9-253A573346F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815BD64-9DA5-4E4E-9E0E-67BEA9C7D370}" type="pres">
      <dgm:prSet presAssocID="{9FBC722C-2633-3E4F-A79F-3FD25588F697}" presName="hierRoot2" presStyleCnt="0">
        <dgm:presLayoutVars>
          <dgm:hierBranch val="init"/>
        </dgm:presLayoutVars>
      </dgm:prSet>
      <dgm:spPr/>
    </dgm:pt>
    <dgm:pt modelId="{26879376-EA13-D440-A989-4D8C50851290}" type="pres">
      <dgm:prSet presAssocID="{9FBC722C-2633-3E4F-A79F-3FD25588F697}" presName="rootComposite" presStyleCnt="0"/>
      <dgm:spPr/>
    </dgm:pt>
    <dgm:pt modelId="{05CF0496-DE78-4042-9421-D7DED867FD01}" type="pres">
      <dgm:prSet presAssocID="{9FBC722C-2633-3E4F-A79F-3FD25588F697}" presName="rootText" presStyleLbl="node2" presStyleIdx="3" presStyleCnt="4" custScaleY="254493" custLinFactNeighborX="1020" custLinFactNeighborY="93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619FE6-22C6-BF46-826F-A2B4354446D6}" type="pres">
      <dgm:prSet presAssocID="{9FBC722C-2633-3E4F-A79F-3FD25588F697}" presName="rootConnector" presStyleLbl="node2" presStyleIdx="3" presStyleCnt="4"/>
      <dgm:spPr/>
      <dgm:t>
        <a:bodyPr/>
        <a:lstStyle/>
        <a:p>
          <a:endParaRPr lang="en-US"/>
        </a:p>
      </dgm:t>
    </dgm:pt>
    <dgm:pt modelId="{BF82A94A-EFB8-034C-BFC7-D2FEE8EAF3B5}" type="pres">
      <dgm:prSet presAssocID="{9FBC722C-2633-3E4F-A79F-3FD25588F697}" presName="hierChild4" presStyleCnt="0"/>
      <dgm:spPr/>
    </dgm:pt>
    <dgm:pt modelId="{777E1520-4F21-2948-A4A2-B66515A6D4F5}" type="pres">
      <dgm:prSet presAssocID="{9FBC722C-2633-3E4F-A79F-3FD25588F697}" presName="hierChild5" presStyleCnt="0"/>
      <dgm:spPr/>
    </dgm:pt>
    <dgm:pt modelId="{5ACC8868-848E-EB4B-842C-B6F62ED31334}" type="pres">
      <dgm:prSet presAssocID="{5590F02E-0829-654E-ACDC-F08B2A6213A6}" presName="hierChild3" presStyleCnt="0"/>
      <dgm:spPr/>
    </dgm:pt>
  </dgm:ptLst>
  <dgm:cxnLst>
    <dgm:cxn modelId="{43F97395-C074-8948-87B6-E660BF6EE665}" type="presOf" srcId="{0DC903F7-430D-CA49-AAFC-753E60E87FF0}" destId="{80C7C7EC-3541-634E-9459-14312FAABFAB}" srcOrd="0" destOrd="0" presId="urn:microsoft.com/office/officeart/2005/8/layout/orgChart1"/>
    <dgm:cxn modelId="{ABD17E55-B83A-5E4D-8921-45B24A7CE3DD}" type="presOf" srcId="{2981A0BD-F057-2445-9A34-644B3E3DC097}" destId="{5A8C8321-D359-7C48-83FA-661191CE1B04}" srcOrd="0" destOrd="0" presId="urn:microsoft.com/office/officeart/2005/8/layout/orgChart1"/>
    <dgm:cxn modelId="{74ADC414-AF46-624A-8EFD-FF9EFD8424F0}" type="presOf" srcId="{403D37FA-21C5-224F-BA6F-5FF38D515DBD}" destId="{8568CB7C-4EDB-1A46-8BDD-01D3DA0BDACD}" srcOrd="0" destOrd="0" presId="urn:microsoft.com/office/officeart/2005/8/layout/orgChart1"/>
    <dgm:cxn modelId="{0603CD41-D066-5248-ADF8-09B797719CF5}" type="presOf" srcId="{572C91DA-DF3F-7E49-97CA-0838D5594735}" destId="{7E099E97-FB0F-A74B-9734-0836972F543C}" srcOrd="1" destOrd="0" presId="urn:microsoft.com/office/officeart/2005/8/layout/orgChart1"/>
    <dgm:cxn modelId="{E8545EE2-2AB3-E04B-9E4F-1F0F46A3496B}" type="presOf" srcId="{AF1D35DE-688D-AD47-A91E-D0837ED04AB2}" destId="{ADD52DDD-A2BD-8041-9783-1C58844BF19A}" srcOrd="0" destOrd="0" presId="urn:microsoft.com/office/officeart/2005/8/layout/orgChart1"/>
    <dgm:cxn modelId="{BEDA492A-2B3B-F54B-8856-3284541DE5D8}" srcId="{5590F02E-0829-654E-ACDC-F08B2A6213A6}" destId="{403D37FA-21C5-224F-BA6F-5FF38D515DBD}" srcOrd="2" destOrd="0" parTransId="{7B7B201E-115B-7F40-8CC1-5ACE25E73D16}" sibTransId="{72D49821-CB3F-7747-A2EB-8ABFE57EAFC1}"/>
    <dgm:cxn modelId="{92D5008D-A470-4244-A34A-C84EF122AA90}" srcId="{5590F02E-0829-654E-ACDC-F08B2A6213A6}" destId="{572C91DA-DF3F-7E49-97CA-0838D5594735}" srcOrd="1" destOrd="0" parTransId="{AF1D35DE-688D-AD47-A91E-D0837ED04AB2}" sibTransId="{8F07B913-DB74-4749-B516-0401C6AB872D}"/>
    <dgm:cxn modelId="{1DC09482-0A41-A04E-BD9B-30888027F972}" srcId="{5590F02E-0829-654E-ACDC-F08B2A6213A6}" destId="{2981A0BD-F057-2445-9A34-644B3E3DC097}" srcOrd="0" destOrd="0" parTransId="{0DC903F7-430D-CA49-AAFC-753E60E87FF0}" sibTransId="{25FA2506-A6D2-E44D-BC79-073E51DCD185}"/>
    <dgm:cxn modelId="{F2F03989-EF71-D644-AF40-13204847CD47}" type="presOf" srcId="{9FBC722C-2633-3E4F-A79F-3FD25588F697}" destId="{05CF0496-DE78-4042-9421-D7DED867FD01}" srcOrd="0" destOrd="0" presId="urn:microsoft.com/office/officeart/2005/8/layout/orgChart1"/>
    <dgm:cxn modelId="{876ADFB0-300B-3149-BEC0-BD58BCDDA02D}" type="presOf" srcId="{37115C46-DF76-674F-8CE5-3C5C334FDD12}" destId="{3FD8C72D-FB5B-BB40-B408-6836AC811DDB}" srcOrd="0" destOrd="0" presId="urn:microsoft.com/office/officeart/2005/8/layout/orgChart1"/>
    <dgm:cxn modelId="{32F6DDA3-D503-8F46-969E-109E39932D43}" srcId="{37115C46-DF76-674F-8CE5-3C5C334FDD12}" destId="{5590F02E-0829-654E-ACDC-F08B2A6213A6}" srcOrd="0" destOrd="0" parTransId="{578ABA4B-1628-F043-991A-31BCD2D87223}" sibTransId="{DD5A0698-785F-6843-8747-9131643C32EF}"/>
    <dgm:cxn modelId="{1FCED253-F840-2448-8F89-777BA5BF5B6C}" type="presOf" srcId="{2981A0BD-F057-2445-9A34-644B3E3DC097}" destId="{E1BFCA4E-39AB-974F-AF69-B441662F4E51}" srcOrd="1" destOrd="0" presId="urn:microsoft.com/office/officeart/2005/8/layout/orgChart1"/>
    <dgm:cxn modelId="{C81728D2-BCFF-164B-A850-C0F17684A2C5}" type="presOf" srcId="{9FBC722C-2633-3E4F-A79F-3FD25588F697}" destId="{2D619FE6-22C6-BF46-826F-A2B4354446D6}" srcOrd="1" destOrd="0" presId="urn:microsoft.com/office/officeart/2005/8/layout/orgChart1"/>
    <dgm:cxn modelId="{038E61EF-1508-B946-8899-1E9CBBA8D935}" type="presOf" srcId="{2335688E-BB27-4F41-99C9-253A573346F4}" destId="{E01A242D-55EA-624C-AD8D-18A5586C426B}" srcOrd="0" destOrd="0" presId="urn:microsoft.com/office/officeart/2005/8/layout/orgChart1"/>
    <dgm:cxn modelId="{B116E402-BD75-A240-83CE-655E8DB23A0C}" type="presOf" srcId="{7B7B201E-115B-7F40-8CC1-5ACE25E73D16}" destId="{6BF71CB9-B2D3-5D47-98D7-AA9008624929}" srcOrd="0" destOrd="0" presId="urn:microsoft.com/office/officeart/2005/8/layout/orgChart1"/>
    <dgm:cxn modelId="{37F59EBF-DFC0-9546-BDD0-8BC4EDAB2D28}" srcId="{5590F02E-0829-654E-ACDC-F08B2A6213A6}" destId="{9FBC722C-2633-3E4F-A79F-3FD25588F697}" srcOrd="3" destOrd="0" parTransId="{2335688E-BB27-4F41-99C9-253A573346F4}" sibTransId="{E2319F38-2581-7442-96AE-85E716259E18}"/>
    <dgm:cxn modelId="{E1152C5F-B333-1442-A90E-4CEC86D565F2}" type="presOf" srcId="{5590F02E-0829-654E-ACDC-F08B2A6213A6}" destId="{0AA6F08B-3619-3F42-A52C-C3810AEA99C7}" srcOrd="0" destOrd="0" presId="urn:microsoft.com/office/officeart/2005/8/layout/orgChart1"/>
    <dgm:cxn modelId="{0809BC47-BB42-A145-AFA2-33F517184890}" type="presOf" srcId="{5590F02E-0829-654E-ACDC-F08B2A6213A6}" destId="{AEDDA153-5E98-DF4A-B2DC-C7579F37A5C1}" srcOrd="1" destOrd="0" presId="urn:microsoft.com/office/officeart/2005/8/layout/orgChart1"/>
    <dgm:cxn modelId="{0C2ECF35-3D84-1B4D-AB56-36EC177EB635}" type="presOf" srcId="{403D37FA-21C5-224F-BA6F-5FF38D515DBD}" destId="{7ACEBE08-E8C1-4D40-8E48-B35163D47748}" srcOrd="1" destOrd="0" presId="urn:microsoft.com/office/officeart/2005/8/layout/orgChart1"/>
    <dgm:cxn modelId="{4CBF859F-D592-CA4B-9832-66EA328D33EE}" type="presOf" srcId="{572C91DA-DF3F-7E49-97CA-0838D5594735}" destId="{726996BC-12BD-514C-BC14-D567618B60D6}" srcOrd="0" destOrd="0" presId="urn:microsoft.com/office/officeart/2005/8/layout/orgChart1"/>
    <dgm:cxn modelId="{FC395696-4599-334B-9B95-5C0ED8E85590}" type="presParOf" srcId="{3FD8C72D-FB5B-BB40-B408-6836AC811DDB}" destId="{81992D8A-00C4-F241-AD50-933AE92FD58E}" srcOrd="0" destOrd="0" presId="urn:microsoft.com/office/officeart/2005/8/layout/orgChart1"/>
    <dgm:cxn modelId="{02847746-D755-6644-B9DD-CAFB055D622D}" type="presParOf" srcId="{81992D8A-00C4-F241-AD50-933AE92FD58E}" destId="{4FC47A19-5BDA-074B-9D6C-B36FF8A78289}" srcOrd="0" destOrd="0" presId="urn:microsoft.com/office/officeart/2005/8/layout/orgChart1"/>
    <dgm:cxn modelId="{6AAFE059-7CE9-8345-8B69-A2B574FC880C}" type="presParOf" srcId="{4FC47A19-5BDA-074B-9D6C-B36FF8A78289}" destId="{0AA6F08B-3619-3F42-A52C-C3810AEA99C7}" srcOrd="0" destOrd="0" presId="urn:microsoft.com/office/officeart/2005/8/layout/orgChart1"/>
    <dgm:cxn modelId="{9A206965-1F5F-C941-9B9B-D240FA474923}" type="presParOf" srcId="{4FC47A19-5BDA-074B-9D6C-B36FF8A78289}" destId="{AEDDA153-5E98-DF4A-B2DC-C7579F37A5C1}" srcOrd="1" destOrd="0" presId="urn:microsoft.com/office/officeart/2005/8/layout/orgChart1"/>
    <dgm:cxn modelId="{5E227669-941B-854D-B69E-93C7CCD696AD}" type="presParOf" srcId="{81992D8A-00C4-F241-AD50-933AE92FD58E}" destId="{80744877-9264-3345-B5D7-C58B878D1698}" srcOrd="1" destOrd="0" presId="urn:microsoft.com/office/officeart/2005/8/layout/orgChart1"/>
    <dgm:cxn modelId="{EB31567A-EDA0-1D4B-AB1C-C212B2D3D6F0}" type="presParOf" srcId="{80744877-9264-3345-B5D7-C58B878D1698}" destId="{80C7C7EC-3541-634E-9459-14312FAABFAB}" srcOrd="0" destOrd="0" presId="urn:microsoft.com/office/officeart/2005/8/layout/orgChart1"/>
    <dgm:cxn modelId="{2C3E9256-D18A-F141-92C7-F8F8A187D1FF}" type="presParOf" srcId="{80744877-9264-3345-B5D7-C58B878D1698}" destId="{DB0AA563-86CB-6544-89C4-CA0855DF5502}" srcOrd="1" destOrd="0" presId="urn:microsoft.com/office/officeart/2005/8/layout/orgChart1"/>
    <dgm:cxn modelId="{1FF86B37-924D-9540-AF28-FD21231944C6}" type="presParOf" srcId="{DB0AA563-86CB-6544-89C4-CA0855DF5502}" destId="{F85EE9B3-57FE-FF4C-8895-6BB23B207628}" srcOrd="0" destOrd="0" presId="urn:microsoft.com/office/officeart/2005/8/layout/orgChart1"/>
    <dgm:cxn modelId="{8524B6EA-8538-F244-98C6-5ACBB8C6893E}" type="presParOf" srcId="{F85EE9B3-57FE-FF4C-8895-6BB23B207628}" destId="{5A8C8321-D359-7C48-83FA-661191CE1B04}" srcOrd="0" destOrd="0" presId="urn:microsoft.com/office/officeart/2005/8/layout/orgChart1"/>
    <dgm:cxn modelId="{DFA717C9-93AA-704F-97D4-9A97ADD75833}" type="presParOf" srcId="{F85EE9B3-57FE-FF4C-8895-6BB23B207628}" destId="{E1BFCA4E-39AB-974F-AF69-B441662F4E51}" srcOrd="1" destOrd="0" presId="urn:microsoft.com/office/officeart/2005/8/layout/orgChart1"/>
    <dgm:cxn modelId="{FE1A2C27-4544-ED44-8455-AE98F0E0606C}" type="presParOf" srcId="{DB0AA563-86CB-6544-89C4-CA0855DF5502}" destId="{C167E63A-0F6F-FA4A-92BA-794EE7BFC0C6}" srcOrd="1" destOrd="0" presId="urn:microsoft.com/office/officeart/2005/8/layout/orgChart1"/>
    <dgm:cxn modelId="{2434DC7B-B3A8-264D-A36A-79C1743365AB}" type="presParOf" srcId="{DB0AA563-86CB-6544-89C4-CA0855DF5502}" destId="{ED49A421-0210-C443-BA6B-DF88574760F7}" srcOrd="2" destOrd="0" presId="urn:microsoft.com/office/officeart/2005/8/layout/orgChart1"/>
    <dgm:cxn modelId="{7E9BEE69-B840-AD4C-B716-2C06101746B8}" type="presParOf" srcId="{80744877-9264-3345-B5D7-C58B878D1698}" destId="{ADD52DDD-A2BD-8041-9783-1C58844BF19A}" srcOrd="2" destOrd="0" presId="urn:microsoft.com/office/officeart/2005/8/layout/orgChart1"/>
    <dgm:cxn modelId="{66800605-B193-7142-B0F8-662CB148CFD9}" type="presParOf" srcId="{80744877-9264-3345-B5D7-C58B878D1698}" destId="{080F73EF-64C5-C94B-BD22-3C790F58E5BB}" srcOrd="3" destOrd="0" presId="urn:microsoft.com/office/officeart/2005/8/layout/orgChart1"/>
    <dgm:cxn modelId="{FDDB0C54-B2CC-ED4F-AAE0-AA204E8205D3}" type="presParOf" srcId="{080F73EF-64C5-C94B-BD22-3C790F58E5BB}" destId="{F47C120E-C408-CD47-A27B-09C4A4340EC9}" srcOrd="0" destOrd="0" presId="urn:microsoft.com/office/officeart/2005/8/layout/orgChart1"/>
    <dgm:cxn modelId="{2B6F9F41-DAB6-9541-A205-3BB6F7C9FC6F}" type="presParOf" srcId="{F47C120E-C408-CD47-A27B-09C4A4340EC9}" destId="{726996BC-12BD-514C-BC14-D567618B60D6}" srcOrd="0" destOrd="0" presId="urn:microsoft.com/office/officeart/2005/8/layout/orgChart1"/>
    <dgm:cxn modelId="{F4A98539-A392-864F-A4AA-3AE433E4F58D}" type="presParOf" srcId="{F47C120E-C408-CD47-A27B-09C4A4340EC9}" destId="{7E099E97-FB0F-A74B-9734-0836972F543C}" srcOrd="1" destOrd="0" presId="urn:microsoft.com/office/officeart/2005/8/layout/orgChart1"/>
    <dgm:cxn modelId="{C475B7B8-59FE-ED42-A32D-50B7ABFED6BC}" type="presParOf" srcId="{080F73EF-64C5-C94B-BD22-3C790F58E5BB}" destId="{4B969499-AB0B-764B-870E-B3195EF6048A}" srcOrd="1" destOrd="0" presId="urn:microsoft.com/office/officeart/2005/8/layout/orgChart1"/>
    <dgm:cxn modelId="{01607FC7-33DA-814F-BEF1-FEA77C270753}" type="presParOf" srcId="{080F73EF-64C5-C94B-BD22-3C790F58E5BB}" destId="{D0964BB4-C988-A249-9F10-B9310007A3DE}" srcOrd="2" destOrd="0" presId="urn:microsoft.com/office/officeart/2005/8/layout/orgChart1"/>
    <dgm:cxn modelId="{64427E53-FB6C-DE46-BDCE-B8CCC2828125}" type="presParOf" srcId="{80744877-9264-3345-B5D7-C58B878D1698}" destId="{6BF71CB9-B2D3-5D47-98D7-AA9008624929}" srcOrd="4" destOrd="0" presId="urn:microsoft.com/office/officeart/2005/8/layout/orgChart1"/>
    <dgm:cxn modelId="{CCC04F46-956C-7C4D-A42C-C155E996187D}" type="presParOf" srcId="{80744877-9264-3345-B5D7-C58B878D1698}" destId="{49CD9A20-F8E1-8949-BADC-E23AEA343E03}" srcOrd="5" destOrd="0" presId="urn:microsoft.com/office/officeart/2005/8/layout/orgChart1"/>
    <dgm:cxn modelId="{CDF0D69D-2A5E-D04C-BA0F-860CDF9AB29E}" type="presParOf" srcId="{49CD9A20-F8E1-8949-BADC-E23AEA343E03}" destId="{6C17A510-65B8-E348-B1FC-CB526CF486B6}" srcOrd="0" destOrd="0" presId="urn:microsoft.com/office/officeart/2005/8/layout/orgChart1"/>
    <dgm:cxn modelId="{A68FA92E-D4E5-8143-B7E6-6B7F34EC1697}" type="presParOf" srcId="{6C17A510-65B8-E348-B1FC-CB526CF486B6}" destId="{8568CB7C-4EDB-1A46-8BDD-01D3DA0BDACD}" srcOrd="0" destOrd="0" presId="urn:microsoft.com/office/officeart/2005/8/layout/orgChart1"/>
    <dgm:cxn modelId="{EB2BA9F3-6C40-FF47-BD8B-B31A6EBD10A9}" type="presParOf" srcId="{6C17A510-65B8-E348-B1FC-CB526CF486B6}" destId="{7ACEBE08-E8C1-4D40-8E48-B35163D47748}" srcOrd="1" destOrd="0" presId="urn:microsoft.com/office/officeart/2005/8/layout/orgChart1"/>
    <dgm:cxn modelId="{C322BC93-CB36-324E-B259-76CC650074A1}" type="presParOf" srcId="{49CD9A20-F8E1-8949-BADC-E23AEA343E03}" destId="{AADD4181-636A-214B-859B-5292FF5F716E}" srcOrd="1" destOrd="0" presId="urn:microsoft.com/office/officeart/2005/8/layout/orgChart1"/>
    <dgm:cxn modelId="{B7A4DB17-5CBF-7A44-A3A1-9FBB5FE926D6}" type="presParOf" srcId="{49CD9A20-F8E1-8949-BADC-E23AEA343E03}" destId="{31D235C2-F268-554D-8D74-1E9429727D64}" srcOrd="2" destOrd="0" presId="urn:microsoft.com/office/officeart/2005/8/layout/orgChart1"/>
    <dgm:cxn modelId="{7DC56D0A-03EA-9D4B-8E51-BE4FD9571A66}" type="presParOf" srcId="{80744877-9264-3345-B5D7-C58B878D1698}" destId="{E01A242D-55EA-624C-AD8D-18A5586C426B}" srcOrd="6" destOrd="0" presId="urn:microsoft.com/office/officeart/2005/8/layout/orgChart1"/>
    <dgm:cxn modelId="{FC98E50D-4E4F-3D45-9F2E-D812F821DE86}" type="presParOf" srcId="{80744877-9264-3345-B5D7-C58B878D1698}" destId="{E815BD64-9DA5-4E4E-9E0E-67BEA9C7D370}" srcOrd="7" destOrd="0" presId="urn:microsoft.com/office/officeart/2005/8/layout/orgChart1"/>
    <dgm:cxn modelId="{B68E8D2B-629E-104C-9329-551CFD96F8B7}" type="presParOf" srcId="{E815BD64-9DA5-4E4E-9E0E-67BEA9C7D370}" destId="{26879376-EA13-D440-A989-4D8C50851290}" srcOrd="0" destOrd="0" presId="urn:microsoft.com/office/officeart/2005/8/layout/orgChart1"/>
    <dgm:cxn modelId="{CD228A3E-515E-B849-8CC3-792FA0A01B49}" type="presParOf" srcId="{26879376-EA13-D440-A989-4D8C50851290}" destId="{05CF0496-DE78-4042-9421-D7DED867FD01}" srcOrd="0" destOrd="0" presId="urn:microsoft.com/office/officeart/2005/8/layout/orgChart1"/>
    <dgm:cxn modelId="{618F744F-4EF2-5D49-8C06-6827C7F68A4F}" type="presParOf" srcId="{26879376-EA13-D440-A989-4D8C50851290}" destId="{2D619FE6-22C6-BF46-826F-A2B4354446D6}" srcOrd="1" destOrd="0" presId="urn:microsoft.com/office/officeart/2005/8/layout/orgChart1"/>
    <dgm:cxn modelId="{A5749AA5-8ECC-2143-AE47-7B23630E10E7}" type="presParOf" srcId="{E815BD64-9DA5-4E4E-9E0E-67BEA9C7D370}" destId="{BF82A94A-EFB8-034C-BFC7-D2FEE8EAF3B5}" srcOrd="1" destOrd="0" presId="urn:microsoft.com/office/officeart/2005/8/layout/orgChart1"/>
    <dgm:cxn modelId="{E1CB3607-36BF-8F41-8E88-F8628054AEA2}" type="presParOf" srcId="{E815BD64-9DA5-4E4E-9E0E-67BEA9C7D370}" destId="{777E1520-4F21-2948-A4A2-B66515A6D4F5}" srcOrd="2" destOrd="0" presId="urn:microsoft.com/office/officeart/2005/8/layout/orgChart1"/>
    <dgm:cxn modelId="{AA02878B-308D-2443-8A54-0FBA65FA01E1}" type="presParOf" srcId="{81992D8A-00C4-F241-AD50-933AE92FD58E}" destId="{5ACC8868-848E-EB4B-842C-B6F62ED31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D8262E-260E-4A4F-9313-588634C78B53}" type="doc">
      <dgm:prSet loTypeId="urn:microsoft.com/office/officeart/2009/3/layout/HorizontalOrganizationChar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BE6B4-9ED0-774C-A77E-59A64C22DC9E}">
      <dgm:prSet/>
      <dgm:spPr/>
      <dgm:t>
        <a:bodyPr/>
        <a:lstStyle/>
        <a:p>
          <a:pPr rtl="0"/>
          <a:r>
            <a:rPr lang="en-US" dirty="0" smtClean="0"/>
            <a:t>Management of Port-wine stain options include</a:t>
          </a:r>
          <a:endParaRPr lang="en-US" dirty="0"/>
        </a:p>
      </dgm:t>
    </dgm:pt>
    <dgm:pt modelId="{B9A78FCB-78D4-8745-981A-1E3D7D4A0DB7}" type="parTrans" cxnId="{202A13A9-A639-424B-AFCE-4828166403AB}">
      <dgm:prSet/>
      <dgm:spPr/>
      <dgm:t>
        <a:bodyPr/>
        <a:lstStyle/>
        <a:p>
          <a:endParaRPr lang="en-US"/>
        </a:p>
      </dgm:t>
    </dgm:pt>
    <dgm:pt modelId="{A8CA918D-D509-0B4E-8919-E41D81BE1601}" type="sibTrans" cxnId="{202A13A9-A639-424B-AFCE-4828166403AB}">
      <dgm:prSet/>
      <dgm:spPr/>
      <dgm:t>
        <a:bodyPr/>
        <a:lstStyle/>
        <a:p>
          <a:endParaRPr lang="en-US"/>
        </a:p>
      </dgm:t>
    </dgm:pt>
    <dgm:pt modelId="{BB49D427-1823-1444-BEAC-4C83FFFFBB07}">
      <dgm:prSet/>
      <dgm:spPr/>
      <dgm:t>
        <a:bodyPr/>
        <a:lstStyle/>
        <a:p>
          <a:pPr rtl="0"/>
          <a:r>
            <a:rPr lang="en-US" dirty="0" smtClean="0"/>
            <a:t>Conservative management – </a:t>
          </a:r>
        </a:p>
        <a:p>
          <a:pPr rtl="0"/>
          <a:r>
            <a:rPr lang="en-US" dirty="0" smtClean="0"/>
            <a:t>no treatment or use of cosmetics to conceal the lesions</a:t>
          </a:r>
          <a:endParaRPr lang="en-US" dirty="0"/>
        </a:p>
      </dgm:t>
    </dgm:pt>
    <dgm:pt modelId="{73E61BA4-390A-B340-A422-FF0F9307C0FF}" type="parTrans" cxnId="{26609ECD-3606-B746-ABD6-3F0571BDC93B}">
      <dgm:prSet/>
      <dgm:spPr/>
      <dgm:t>
        <a:bodyPr/>
        <a:lstStyle/>
        <a:p>
          <a:endParaRPr lang="en-US"/>
        </a:p>
      </dgm:t>
    </dgm:pt>
    <dgm:pt modelId="{DE7D02F3-CA0E-244C-996D-11DBAAE1DB98}" type="sibTrans" cxnId="{26609ECD-3606-B746-ABD6-3F0571BDC93B}">
      <dgm:prSet/>
      <dgm:spPr/>
      <dgm:t>
        <a:bodyPr/>
        <a:lstStyle/>
        <a:p>
          <a:endParaRPr lang="en-US"/>
        </a:p>
      </dgm:t>
    </dgm:pt>
    <dgm:pt modelId="{25AE5CBA-3D2F-EC4A-8718-D48C87427D93}">
      <dgm:prSet/>
      <dgm:spPr/>
      <dgm:t>
        <a:bodyPr/>
        <a:lstStyle/>
        <a:p>
          <a:pPr rtl="0"/>
          <a:r>
            <a:rPr lang="en-US" smtClean="0"/>
            <a:t>Pulse dye laser (PDL) – causes intravascular coagulation in abnormal vasculature without damaging surrounding structures</a:t>
          </a:r>
          <a:endParaRPr lang="en-US"/>
        </a:p>
      </dgm:t>
    </dgm:pt>
    <dgm:pt modelId="{69D0EF11-5132-914D-A068-A7FE7B38CC3C}" type="parTrans" cxnId="{C6B3F538-AE83-1646-931F-A9FD077EDA06}">
      <dgm:prSet/>
      <dgm:spPr/>
      <dgm:t>
        <a:bodyPr/>
        <a:lstStyle/>
        <a:p>
          <a:endParaRPr lang="en-US"/>
        </a:p>
      </dgm:t>
    </dgm:pt>
    <dgm:pt modelId="{A2394F5A-6670-FE48-AAA4-1AE6BC5A2A49}" type="sibTrans" cxnId="{C6B3F538-AE83-1646-931F-A9FD077EDA06}">
      <dgm:prSet/>
      <dgm:spPr/>
      <dgm:t>
        <a:bodyPr/>
        <a:lstStyle/>
        <a:p>
          <a:pPr rtl="0"/>
          <a:endParaRPr lang="en-US"/>
        </a:p>
      </dgm:t>
    </dgm:pt>
    <dgm:pt modelId="{9013D010-E3B8-4341-B69D-6D448A391A93}" type="pres">
      <dgm:prSet presAssocID="{3CD8262E-260E-4A4F-9313-588634C78B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F9A46F-0CB8-6348-984E-DB792EEA2A96}" type="pres">
      <dgm:prSet presAssocID="{74DBE6B4-9ED0-774C-A77E-59A64C22DC9E}" presName="hierRoot1" presStyleCnt="0">
        <dgm:presLayoutVars>
          <dgm:hierBranch val="init"/>
        </dgm:presLayoutVars>
      </dgm:prSet>
      <dgm:spPr/>
    </dgm:pt>
    <dgm:pt modelId="{F8C0AC83-585E-704A-A062-E62C52FB8B10}" type="pres">
      <dgm:prSet presAssocID="{74DBE6B4-9ED0-774C-A77E-59A64C22DC9E}" presName="rootComposite1" presStyleCnt="0"/>
      <dgm:spPr/>
    </dgm:pt>
    <dgm:pt modelId="{E7641709-B9CF-0B4B-ACDA-C9E4079D422E}" type="pres">
      <dgm:prSet presAssocID="{74DBE6B4-9ED0-774C-A77E-59A64C22DC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FDFF5-8158-AF42-83CD-C1E2D3284D7C}" type="pres">
      <dgm:prSet presAssocID="{74DBE6B4-9ED0-774C-A77E-59A64C22DC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84405B-5947-1147-9EB3-E5DF613D045C}" type="pres">
      <dgm:prSet presAssocID="{74DBE6B4-9ED0-774C-A77E-59A64C22DC9E}" presName="hierChild2" presStyleCnt="0"/>
      <dgm:spPr/>
    </dgm:pt>
    <dgm:pt modelId="{A934253D-7CC0-4246-BDA8-0988EDA16C16}" type="pres">
      <dgm:prSet presAssocID="{73E61BA4-390A-B340-A422-FF0F9307C0FF}" presName="Name64" presStyleLbl="parChTrans1D2" presStyleIdx="0" presStyleCnt="2"/>
      <dgm:spPr/>
      <dgm:t>
        <a:bodyPr/>
        <a:lstStyle/>
        <a:p>
          <a:endParaRPr lang="en-US"/>
        </a:p>
      </dgm:t>
    </dgm:pt>
    <dgm:pt modelId="{20587C01-1814-6D45-86E8-435C06AD5AE8}" type="pres">
      <dgm:prSet presAssocID="{BB49D427-1823-1444-BEAC-4C83FFFFBB07}" presName="hierRoot2" presStyleCnt="0">
        <dgm:presLayoutVars>
          <dgm:hierBranch val="init"/>
        </dgm:presLayoutVars>
      </dgm:prSet>
      <dgm:spPr/>
    </dgm:pt>
    <dgm:pt modelId="{66C0338A-2E0F-2C45-9B1A-604EE4CBD813}" type="pres">
      <dgm:prSet presAssocID="{BB49D427-1823-1444-BEAC-4C83FFFFBB07}" presName="rootComposite" presStyleCnt="0"/>
      <dgm:spPr/>
    </dgm:pt>
    <dgm:pt modelId="{D14A468A-AF64-DD43-B3D2-D22F60E5F011}" type="pres">
      <dgm:prSet presAssocID="{BB49D427-1823-1444-BEAC-4C83FFFFBB0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4349E7-8718-3A48-AF89-4E26767954E0}" type="pres">
      <dgm:prSet presAssocID="{BB49D427-1823-1444-BEAC-4C83FFFFBB07}" presName="rootConnector" presStyleLbl="node2" presStyleIdx="0" presStyleCnt="2"/>
      <dgm:spPr/>
      <dgm:t>
        <a:bodyPr/>
        <a:lstStyle/>
        <a:p>
          <a:endParaRPr lang="en-US"/>
        </a:p>
      </dgm:t>
    </dgm:pt>
    <dgm:pt modelId="{937CF272-4F08-3E44-8715-4F96E8C392DD}" type="pres">
      <dgm:prSet presAssocID="{BB49D427-1823-1444-BEAC-4C83FFFFBB07}" presName="hierChild4" presStyleCnt="0"/>
      <dgm:spPr/>
    </dgm:pt>
    <dgm:pt modelId="{26306BAA-720E-1444-8721-02356769977B}" type="pres">
      <dgm:prSet presAssocID="{BB49D427-1823-1444-BEAC-4C83FFFFBB07}" presName="hierChild5" presStyleCnt="0"/>
      <dgm:spPr/>
    </dgm:pt>
    <dgm:pt modelId="{29AFBC11-2712-9E4A-844A-041598F8ADBD}" type="pres">
      <dgm:prSet presAssocID="{69D0EF11-5132-914D-A068-A7FE7B38CC3C}" presName="Name64" presStyleLbl="parChTrans1D2" presStyleIdx="1" presStyleCnt="2"/>
      <dgm:spPr/>
      <dgm:t>
        <a:bodyPr/>
        <a:lstStyle/>
        <a:p>
          <a:endParaRPr lang="en-US"/>
        </a:p>
      </dgm:t>
    </dgm:pt>
    <dgm:pt modelId="{25F8DD5D-1493-9046-A53E-0B68E64F20A4}" type="pres">
      <dgm:prSet presAssocID="{25AE5CBA-3D2F-EC4A-8718-D48C87427D93}" presName="hierRoot2" presStyleCnt="0">
        <dgm:presLayoutVars>
          <dgm:hierBranch val="init"/>
        </dgm:presLayoutVars>
      </dgm:prSet>
      <dgm:spPr/>
    </dgm:pt>
    <dgm:pt modelId="{3A0D66AE-2EE4-2C40-B666-5BA632C6FE0B}" type="pres">
      <dgm:prSet presAssocID="{25AE5CBA-3D2F-EC4A-8718-D48C87427D93}" presName="rootComposite" presStyleCnt="0"/>
      <dgm:spPr/>
    </dgm:pt>
    <dgm:pt modelId="{67268771-DA36-F643-9EF7-574C4255DBC6}" type="pres">
      <dgm:prSet presAssocID="{25AE5CBA-3D2F-EC4A-8718-D48C87427D9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01BB31-AF8A-B144-A8CA-D6CE1BAC5D22}" type="pres">
      <dgm:prSet presAssocID="{25AE5CBA-3D2F-EC4A-8718-D48C87427D93}" presName="rootConnector" presStyleLbl="node2" presStyleIdx="1" presStyleCnt="2"/>
      <dgm:spPr/>
      <dgm:t>
        <a:bodyPr/>
        <a:lstStyle/>
        <a:p>
          <a:endParaRPr lang="en-US"/>
        </a:p>
      </dgm:t>
    </dgm:pt>
    <dgm:pt modelId="{EA00E927-6DC0-9E49-BA6F-A82F152A5F19}" type="pres">
      <dgm:prSet presAssocID="{25AE5CBA-3D2F-EC4A-8718-D48C87427D93}" presName="hierChild4" presStyleCnt="0"/>
      <dgm:spPr/>
    </dgm:pt>
    <dgm:pt modelId="{15986410-4C4E-B740-9B2E-375B40080B22}" type="pres">
      <dgm:prSet presAssocID="{25AE5CBA-3D2F-EC4A-8718-D48C87427D93}" presName="hierChild5" presStyleCnt="0"/>
      <dgm:spPr/>
    </dgm:pt>
    <dgm:pt modelId="{A890DB9C-2851-BE45-A7F7-7C14D7901846}" type="pres">
      <dgm:prSet presAssocID="{74DBE6B4-9ED0-774C-A77E-59A64C22DC9E}" presName="hierChild3" presStyleCnt="0"/>
      <dgm:spPr/>
    </dgm:pt>
  </dgm:ptLst>
  <dgm:cxnLst>
    <dgm:cxn modelId="{6BD2F3D8-0233-284A-965D-0E2E74537559}" type="presOf" srcId="{69D0EF11-5132-914D-A068-A7FE7B38CC3C}" destId="{29AFBC11-2712-9E4A-844A-041598F8ADBD}" srcOrd="0" destOrd="0" presId="urn:microsoft.com/office/officeart/2009/3/layout/HorizontalOrganizationChart"/>
    <dgm:cxn modelId="{202A13A9-A639-424B-AFCE-4828166403AB}" srcId="{3CD8262E-260E-4A4F-9313-588634C78B53}" destId="{74DBE6B4-9ED0-774C-A77E-59A64C22DC9E}" srcOrd="0" destOrd="0" parTransId="{B9A78FCB-78D4-8745-981A-1E3D7D4A0DB7}" sibTransId="{A8CA918D-D509-0B4E-8919-E41D81BE1601}"/>
    <dgm:cxn modelId="{26609ECD-3606-B746-ABD6-3F0571BDC93B}" srcId="{74DBE6B4-9ED0-774C-A77E-59A64C22DC9E}" destId="{BB49D427-1823-1444-BEAC-4C83FFFFBB07}" srcOrd="0" destOrd="0" parTransId="{73E61BA4-390A-B340-A422-FF0F9307C0FF}" sibTransId="{DE7D02F3-CA0E-244C-996D-11DBAAE1DB98}"/>
    <dgm:cxn modelId="{04731251-4ABD-0B41-A841-4A4FFB6CCB55}" type="presOf" srcId="{73E61BA4-390A-B340-A422-FF0F9307C0FF}" destId="{A934253D-7CC0-4246-BDA8-0988EDA16C16}" srcOrd="0" destOrd="0" presId="urn:microsoft.com/office/officeart/2009/3/layout/HorizontalOrganizationChart"/>
    <dgm:cxn modelId="{0F26637D-D4D0-804C-BD55-923E9525CCFE}" type="presOf" srcId="{74DBE6B4-9ED0-774C-A77E-59A64C22DC9E}" destId="{58FFDFF5-8158-AF42-83CD-C1E2D3284D7C}" srcOrd="1" destOrd="0" presId="urn:microsoft.com/office/officeart/2009/3/layout/HorizontalOrganizationChart"/>
    <dgm:cxn modelId="{085E1618-8321-8645-967F-0460356D2C18}" type="presOf" srcId="{BB49D427-1823-1444-BEAC-4C83FFFFBB07}" destId="{D14A468A-AF64-DD43-B3D2-D22F60E5F011}" srcOrd="0" destOrd="0" presId="urn:microsoft.com/office/officeart/2009/3/layout/HorizontalOrganizationChart"/>
    <dgm:cxn modelId="{C6B3F538-AE83-1646-931F-A9FD077EDA06}" srcId="{74DBE6B4-9ED0-774C-A77E-59A64C22DC9E}" destId="{25AE5CBA-3D2F-EC4A-8718-D48C87427D93}" srcOrd="1" destOrd="0" parTransId="{69D0EF11-5132-914D-A068-A7FE7B38CC3C}" sibTransId="{A2394F5A-6670-FE48-AAA4-1AE6BC5A2A49}"/>
    <dgm:cxn modelId="{C0AFF1A5-BC58-A742-8C2F-57D478B29A33}" type="presOf" srcId="{25AE5CBA-3D2F-EC4A-8718-D48C87427D93}" destId="{6C01BB31-AF8A-B144-A8CA-D6CE1BAC5D22}" srcOrd="1" destOrd="0" presId="urn:microsoft.com/office/officeart/2009/3/layout/HorizontalOrganizationChart"/>
    <dgm:cxn modelId="{17F613B4-00A4-AD48-83C5-68A6D14869D7}" type="presOf" srcId="{3CD8262E-260E-4A4F-9313-588634C78B53}" destId="{9013D010-E3B8-4341-B69D-6D448A391A93}" srcOrd="0" destOrd="0" presId="urn:microsoft.com/office/officeart/2009/3/layout/HorizontalOrganizationChart"/>
    <dgm:cxn modelId="{BE250130-A26B-2843-A7B3-954054D58EA7}" type="presOf" srcId="{BB49D427-1823-1444-BEAC-4C83FFFFBB07}" destId="{E14349E7-8718-3A48-AF89-4E26767954E0}" srcOrd="1" destOrd="0" presId="urn:microsoft.com/office/officeart/2009/3/layout/HorizontalOrganizationChart"/>
    <dgm:cxn modelId="{8417F63D-00A3-894F-97F7-3F80EE54C510}" type="presOf" srcId="{25AE5CBA-3D2F-EC4A-8718-D48C87427D93}" destId="{67268771-DA36-F643-9EF7-574C4255DBC6}" srcOrd="0" destOrd="0" presId="urn:microsoft.com/office/officeart/2009/3/layout/HorizontalOrganizationChart"/>
    <dgm:cxn modelId="{83B2AC36-2941-A24E-B8AF-C183AB51C1C5}" type="presOf" srcId="{74DBE6B4-9ED0-774C-A77E-59A64C22DC9E}" destId="{E7641709-B9CF-0B4B-ACDA-C9E4079D422E}" srcOrd="0" destOrd="0" presId="urn:microsoft.com/office/officeart/2009/3/layout/HorizontalOrganizationChart"/>
    <dgm:cxn modelId="{B8798FD2-D8EB-EF42-9822-337D4C43E97A}" type="presParOf" srcId="{9013D010-E3B8-4341-B69D-6D448A391A93}" destId="{39F9A46F-0CB8-6348-984E-DB792EEA2A96}" srcOrd="0" destOrd="0" presId="urn:microsoft.com/office/officeart/2009/3/layout/HorizontalOrganizationChart"/>
    <dgm:cxn modelId="{35C653A1-E331-AD41-9224-11290B980480}" type="presParOf" srcId="{39F9A46F-0CB8-6348-984E-DB792EEA2A96}" destId="{F8C0AC83-585E-704A-A062-E62C52FB8B10}" srcOrd="0" destOrd="0" presId="urn:microsoft.com/office/officeart/2009/3/layout/HorizontalOrganizationChart"/>
    <dgm:cxn modelId="{512FC565-2625-884C-B91E-5DC4D6DF4B71}" type="presParOf" srcId="{F8C0AC83-585E-704A-A062-E62C52FB8B10}" destId="{E7641709-B9CF-0B4B-ACDA-C9E4079D422E}" srcOrd="0" destOrd="0" presId="urn:microsoft.com/office/officeart/2009/3/layout/HorizontalOrganizationChart"/>
    <dgm:cxn modelId="{74B30CD3-FDF0-6546-84CB-B1E1C8EC8020}" type="presParOf" srcId="{F8C0AC83-585E-704A-A062-E62C52FB8B10}" destId="{58FFDFF5-8158-AF42-83CD-C1E2D3284D7C}" srcOrd="1" destOrd="0" presId="urn:microsoft.com/office/officeart/2009/3/layout/HorizontalOrganizationChart"/>
    <dgm:cxn modelId="{CD5159EB-AABB-6441-8E7B-585E664F39CA}" type="presParOf" srcId="{39F9A46F-0CB8-6348-984E-DB792EEA2A96}" destId="{9884405B-5947-1147-9EB3-E5DF613D045C}" srcOrd="1" destOrd="0" presId="urn:microsoft.com/office/officeart/2009/3/layout/HorizontalOrganizationChart"/>
    <dgm:cxn modelId="{1ECEDBEB-1662-4A42-8590-0A04F9846C4D}" type="presParOf" srcId="{9884405B-5947-1147-9EB3-E5DF613D045C}" destId="{A934253D-7CC0-4246-BDA8-0988EDA16C16}" srcOrd="0" destOrd="0" presId="urn:microsoft.com/office/officeart/2009/3/layout/HorizontalOrganizationChart"/>
    <dgm:cxn modelId="{FD85D4B5-2249-CE4F-8414-39730B7A8292}" type="presParOf" srcId="{9884405B-5947-1147-9EB3-E5DF613D045C}" destId="{20587C01-1814-6D45-86E8-435C06AD5AE8}" srcOrd="1" destOrd="0" presId="urn:microsoft.com/office/officeart/2009/3/layout/HorizontalOrganizationChart"/>
    <dgm:cxn modelId="{86864484-E407-044F-AF29-1F998F4F8EC2}" type="presParOf" srcId="{20587C01-1814-6D45-86E8-435C06AD5AE8}" destId="{66C0338A-2E0F-2C45-9B1A-604EE4CBD813}" srcOrd="0" destOrd="0" presId="urn:microsoft.com/office/officeart/2009/3/layout/HorizontalOrganizationChart"/>
    <dgm:cxn modelId="{2E40C0E5-97AA-E04B-B448-D45917BC6E37}" type="presParOf" srcId="{66C0338A-2E0F-2C45-9B1A-604EE4CBD813}" destId="{D14A468A-AF64-DD43-B3D2-D22F60E5F011}" srcOrd="0" destOrd="0" presId="urn:microsoft.com/office/officeart/2009/3/layout/HorizontalOrganizationChart"/>
    <dgm:cxn modelId="{A9C716CD-EC94-AD4B-B46D-A7A2AFD432E9}" type="presParOf" srcId="{66C0338A-2E0F-2C45-9B1A-604EE4CBD813}" destId="{E14349E7-8718-3A48-AF89-4E26767954E0}" srcOrd="1" destOrd="0" presId="urn:microsoft.com/office/officeart/2009/3/layout/HorizontalOrganizationChart"/>
    <dgm:cxn modelId="{B51F0492-FBF9-694D-AAB4-423019AED65A}" type="presParOf" srcId="{20587C01-1814-6D45-86E8-435C06AD5AE8}" destId="{937CF272-4F08-3E44-8715-4F96E8C392DD}" srcOrd="1" destOrd="0" presId="urn:microsoft.com/office/officeart/2009/3/layout/HorizontalOrganizationChart"/>
    <dgm:cxn modelId="{5A1799C1-CD3B-A34F-BA28-9743323E30B1}" type="presParOf" srcId="{20587C01-1814-6D45-86E8-435C06AD5AE8}" destId="{26306BAA-720E-1444-8721-02356769977B}" srcOrd="2" destOrd="0" presId="urn:microsoft.com/office/officeart/2009/3/layout/HorizontalOrganizationChart"/>
    <dgm:cxn modelId="{459D9ADD-A887-4041-8062-ED36D5B4A602}" type="presParOf" srcId="{9884405B-5947-1147-9EB3-E5DF613D045C}" destId="{29AFBC11-2712-9E4A-844A-041598F8ADBD}" srcOrd="2" destOrd="0" presId="urn:microsoft.com/office/officeart/2009/3/layout/HorizontalOrganizationChart"/>
    <dgm:cxn modelId="{04F120DE-88A6-D947-B1E2-3C192E0E9610}" type="presParOf" srcId="{9884405B-5947-1147-9EB3-E5DF613D045C}" destId="{25F8DD5D-1493-9046-A53E-0B68E64F20A4}" srcOrd="3" destOrd="0" presId="urn:microsoft.com/office/officeart/2009/3/layout/HorizontalOrganizationChart"/>
    <dgm:cxn modelId="{9AA03665-5B85-7044-80CA-578177B6A7E0}" type="presParOf" srcId="{25F8DD5D-1493-9046-A53E-0B68E64F20A4}" destId="{3A0D66AE-2EE4-2C40-B666-5BA632C6FE0B}" srcOrd="0" destOrd="0" presId="urn:microsoft.com/office/officeart/2009/3/layout/HorizontalOrganizationChart"/>
    <dgm:cxn modelId="{5AF633C8-633C-FE4A-8F08-35AE8BD53810}" type="presParOf" srcId="{3A0D66AE-2EE4-2C40-B666-5BA632C6FE0B}" destId="{67268771-DA36-F643-9EF7-574C4255DBC6}" srcOrd="0" destOrd="0" presId="urn:microsoft.com/office/officeart/2009/3/layout/HorizontalOrganizationChart"/>
    <dgm:cxn modelId="{46D2F805-BBA2-6845-91ED-FE7A43B539AB}" type="presParOf" srcId="{3A0D66AE-2EE4-2C40-B666-5BA632C6FE0B}" destId="{6C01BB31-AF8A-B144-A8CA-D6CE1BAC5D22}" srcOrd="1" destOrd="0" presId="urn:microsoft.com/office/officeart/2009/3/layout/HorizontalOrganizationChart"/>
    <dgm:cxn modelId="{B8EDCBBD-BFBE-E442-B4B9-4BC67513FC31}" type="presParOf" srcId="{25F8DD5D-1493-9046-A53E-0B68E64F20A4}" destId="{EA00E927-6DC0-9E49-BA6F-A82F152A5F19}" srcOrd="1" destOrd="0" presId="urn:microsoft.com/office/officeart/2009/3/layout/HorizontalOrganizationChart"/>
    <dgm:cxn modelId="{D6F94AD4-DCAA-5C4F-AEA8-8FDC6F078AC5}" type="presParOf" srcId="{25F8DD5D-1493-9046-A53E-0B68E64F20A4}" destId="{15986410-4C4E-B740-9B2E-375B40080B22}" srcOrd="2" destOrd="0" presId="urn:microsoft.com/office/officeart/2009/3/layout/HorizontalOrganizationChart"/>
    <dgm:cxn modelId="{F589113B-ACFE-004B-8420-7B8D94BB9C8F}" type="presParOf" srcId="{39F9A46F-0CB8-6348-984E-DB792EEA2A96}" destId="{A890DB9C-2851-BE45-A7F7-7C14D790184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83439-E830-824B-A7E6-BE079F13BEC4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AAE3D5-7206-E544-9277-826C5D292E87}">
      <dgm:prSet custT="1"/>
      <dgm:spPr/>
      <dgm:t>
        <a:bodyPr/>
        <a:lstStyle/>
        <a:p>
          <a:pPr rtl="0"/>
          <a:r>
            <a:rPr lang="en-US" sz="1200" b="1" dirty="0" smtClean="0"/>
            <a:t>Vascular tumors </a:t>
          </a:r>
          <a:endParaRPr lang="en-US" sz="1200" b="1" dirty="0"/>
        </a:p>
      </dgm:t>
    </dgm:pt>
    <dgm:pt modelId="{7373CE5B-4523-8749-8E32-22AFBD38A334}" type="parTrans" cxnId="{573A3C77-BEC6-1848-9254-FD591D00737B}">
      <dgm:prSet/>
      <dgm:spPr/>
      <dgm:t>
        <a:bodyPr/>
        <a:lstStyle/>
        <a:p>
          <a:endParaRPr lang="en-US"/>
        </a:p>
      </dgm:t>
    </dgm:pt>
    <dgm:pt modelId="{CA7919BD-8370-6144-AB5E-49097ACF48C5}" type="sibTrans" cxnId="{573A3C77-BEC6-1848-9254-FD591D00737B}">
      <dgm:prSet/>
      <dgm:spPr/>
      <dgm:t>
        <a:bodyPr/>
        <a:lstStyle/>
        <a:p>
          <a:endParaRPr lang="en-US"/>
        </a:p>
      </dgm:t>
    </dgm:pt>
    <dgm:pt modelId="{C4EEA01D-6DBF-354D-99F2-2D7DD4786B31}">
      <dgm:prSet custT="1"/>
      <dgm:spPr/>
      <dgm:t>
        <a:bodyPr/>
        <a:lstStyle/>
        <a:p>
          <a:pPr rtl="0"/>
          <a:r>
            <a:rPr lang="en-US" sz="1200" b="1" dirty="0" smtClean="0"/>
            <a:t>Infantile hemangioma (IH)</a:t>
          </a:r>
          <a:endParaRPr lang="en-US" sz="1200" b="1" dirty="0"/>
        </a:p>
      </dgm:t>
    </dgm:pt>
    <dgm:pt modelId="{2376D5B8-5F05-704D-8D8B-30CE4974CF50}" type="parTrans" cxnId="{82D33125-6FCF-714E-9763-BEC8C29483FB}">
      <dgm:prSet/>
      <dgm:spPr/>
      <dgm:t>
        <a:bodyPr/>
        <a:lstStyle/>
        <a:p>
          <a:endParaRPr lang="en-US" sz="3200" b="1"/>
        </a:p>
      </dgm:t>
    </dgm:pt>
    <dgm:pt modelId="{3A82E292-F13B-2843-8EDE-C01634A2E789}" type="sibTrans" cxnId="{82D33125-6FCF-714E-9763-BEC8C29483FB}">
      <dgm:prSet/>
      <dgm:spPr/>
      <dgm:t>
        <a:bodyPr/>
        <a:lstStyle/>
        <a:p>
          <a:endParaRPr lang="en-US"/>
        </a:p>
      </dgm:t>
    </dgm:pt>
    <dgm:pt modelId="{EBE7DFB4-81A2-DE43-B067-D97E435972FB}">
      <dgm:prSet custT="1"/>
      <dgm:spPr/>
      <dgm:t>
        <a:bodyPr/>
        <a:lstStyle/>
        <a:p>
          <a:pPr rtl="0"/>
          <a:r>
            <a:rPr lang="en-US" sz="1200" b="1" dirty="0" smtClean="0"/>
            <a:t>Pyogenic granuloma</a:t>
          </a:r>
          <a:endParaRPr lang="en-US" sz="1200" b="1" dirty="0"/>
        </a:p>
      </dgm:t>
    </dgm:pt>
    <dgm:pt modelId="{07746B41-0089-944E-A551-010B1DAE248C}" type="parTrans" cxnId="{25069FBE-86F8-5347-93F0-A27F5143532C}">
      <dgm:prSet/>
      <dgm:spPr/>
      <dgm:t>
        <a:bodyPr/>
        <a:lstStyle/>
        <a:p>
          <a:endParaRPr lang="en-US" sz="3200" b="1"/>
        </a:p>
      </dgm:t>
    </dgm:pt>
    <dgm:pt modelId="{1A12BC82-6093-C047-A0DE-CC4564CD9EB6}" type="sibTrans" cxnId="{25069FBE-86F8-5347-93F0-A27F5143532C}">
      <dgm:prSet/>
      <dgm:spPr/>
      <dgm:t>
        <a:bodyPr/>
        <a:lstStyle/>
        <a:p>
          <a:endParaRPr lang="en-US"/>
        </a:p>
      </dgm:t>
    </dgm:pt>
    <dgm:pt modelId="{47075555-7232-FE45-B62E-E99C4E88DE34}">
      <dgm:prSet custT="1"/>
      <dgm:spPr/>
      <dgm:t>
        <a:bodyPr/>
        <a:lstStyle/>
        <a:p>
          <a:pPr rtl="0"/>
          <a:r>
            <a:rPr lang="en-US" sz="1200" b="1" dirty="0" smtClean="0"/>
            <a:t>Congenital hemangioma </a:t>
          </a:r>
          <a:endParaRPr lang="en-US" sz="1200" b="1" dirty="0"/>
        </a:p>
      </dgm:t>
    </dgm:pt>
    <dgm:pt modelId="{43801CD3-E83E-D74C-AB5B-5EE327BB02E9}" type="parTrans" cxnId="{81EBD750-9CA6-3F4F-86C8-2AAED1B0B112}">
      <dgm:prSet/>
      <dgm:spPr/>
      <dgm:t>
        <a:bodyPr/>
        <a:lstStyle/>
        <a:p>
          <a:endParaRPr lang="en-US" sz="3200" b="1"/>
        </a:p>
      </dgm:t>
    </dgm:pt>
    <dgm:pt modelId="{DC86AA51-019D-2944-9295-8ECB295CCB8C}" type="sibTrans" cxnId="{81EBD750-9CA6-3F4F-86C8-2AAED1B0B112}">
      <dgm:prSet/>
      <dgm:spPr/>
      <dgm:t>
        <a:bodyPr/>
        <a:lstStyle/>
        <a:p>
          <a:endParaRPr lang="en-US"/>
        </a:p>
      </dgm:t>
    </dgm:pt>
    <dgm:pt modelId="{4F131C31-D0A7-D04D-8F99-AC127FF95A19}">
      <dgm:prSet custT="1"/>
      <dgm:spPr/>
      <dgm:t>
        <a:bodyPr/>
        <a:lstStyle/>
        <a:p>
          <a:pPr rtl="0"/>
          <a:r>
            <a:rPr lang="en-US" sz="1200" b="1" dirty="0" smtClean="0"/>
            <a:t>Tufted angioma</a:t>
          </a:r>
          <a:endParaRPr lang="en-US" sz="1200" b="1" dirty="0"/>
        </a:p>
      </dgm:t>
    </dgm:pt>
    <dgm:pt modelId="{A89EB2C6-4CFB-9946-B3C5-EB1A2EC1D813}" type="parTrans" cxnId="{42EE79CF-67CD-4E44-B68A-910DBC7B0D20}">
      <dgm:prSet/>
      <dgm:spPr/>
      <dgm:t>
        <a:bodyPr/>
        <a:lstStyle/>
        <a:p>
          <a:endParaRPr lang="en-US" sz="3200" b="1"/>
        </a:p>
      </dgm:t>
    </dgm:pt>
    <dgm:pt modelId="{380DBD48-1887-B34F-AC60-0C5CF00DB514}" type="sibTrans" cxnId="{42EE79CF-67CD-4E44-B68A-910DBC7B0D20}">
      <dgm:prSet/>
      <dgm:spPr/>
      <dgm:t>
        <a:bodyPr/>
        <a:lstStyle/>
        <a:p>
          <a:endParaRPr lang="en-US"/>
        </a:p>
      </dgm:t>
    </dgm:pt>
    <dgm:pt modelId="{1EB255CA-BD92-2B4E-8C16-75D836D4F4AB}">
      <dgm:prSet custT="1"/>
      <dgm:spPr/>
      <dgm:t>
        <a:bodyPr/>
        <a:lstStyle/>
        <a:p>
          <a:pPr rtl="0"/>
          <a:r>
            <a:rPr lang="en-US" sz="1200" b="1" dirty="0" err="1" smtClean="0"/>
            <a:t>Kaposiform</a:t>
          </a:r>
          <a:r>
            <a:rPr lang="en-US" sz="1200" b="1" dirty="0" smtClean="0"/>
            <a:t> </a:t>
          </a:r>
          <a:r>
            <a:rPr lang="en-US" sz="1200" b="1" dirty="0" err="1" smtClean="0"/>
            <a:t>hemangioendothelioma</a:t>
          </a:r>
          <a:endParaRPr lang="en-US" sz="1200" b="1" dirty="0"/>
        </a:p>
      </dgm:t>
    </dgm:pt>
    <dgm:pt modelId="{80C4156A-4ED0-9C49-8061-460CDB38BEC0}" type="parTrans" cxnId="{4FFF54CE-93CB-5641-9165-1318A2F4D87B}">
      <dgm:prSet/>
      <dgm:spPr/>
      <dgm:t>
        <a:bodyPr/>
        <a:lstStyle/>
        <a:p>
          <a:endParaRPr lang="en-US" sz="3200" b="1"/>
        </a:p>
      </dgm:t>
    </dgm:pt>
    <dgm:pt modelId="{DE2FB76B-1FAF-2B47-AE4D-3E118C867B03}" type="sibTrans" cxnId="{4FFF54CE-93CB-5641-9165-1318A2F4D87B}">
      <dgm:prSet/>
      <dgm:spPr/>
      <dgm:t>
        <a:bodyPr/>
        <a:lstStyle/>
        <a:p>
          <a:endParaRPr lang="en-US"/>
        </a:p>
      </dgm:t>
    </dgm:pt>
    <dgm:pt modelId="{EC8EBADD-8129-0C46-812E-24C01A2A166A}">
      <dgm:prSet custT="1"/>
      <dgm:spPr/>
      <dgm:t>
        <a:bodyPr/>
        <a:lstStyle/>
        <a:p>
          <a:pPr rtl="0"/>
          <a:r>
            <a:rPr lang="en-US" sz="1200" b="1" dirty="0" err="1" smtClean="0"/>
            <a:t>Angiosarcoma</a:t>
          </a:r>
          <a:endParaRPr lang="en-US" sz="1200" b="1" dirty="0"/>
        </a:p>
      </dgm:t>
    </dgm:pt>
    <dgm:pt modelId="{3DE93996-38D7-5948-A969-779951D69F63}" type="parTrans" cxnId="{CC1081F8-339C-FB40-84F7-4C16A8E45EB1}">
      <dgm:prSet/>
      <dgm:spPr/>
      <dgm:t>
        <a:bodyPr/>
        <a:lstStyle/>
        <a:p>
          <a:endParaRPr lang="en-US" sz="3200" b="1"/>
        </a:p>
      </dgm:t>
    </dgm:pt>
    <dgm:pt modelId="{246BF6E5-28EB-D244-8D5B-AD16B5061993}" type="sibTrans" cxnId="{CC1081F8-339C-FB40-84F7-4C16A8E45EB1}">
      <dgm:prSet/>
      <dgm:spPr/>
      <dgm:t>
        <a:bodyPr/>
        <a:lstStyle/>
        <a:p>
          <a:pPr rtl="0"/>
          <a:endParaRPr lang="en-US"/>
        </a:p>
      </dgm:t>
    </dgm:pt>
    <dgm:pt modelId="{8CFEA5FE-C14D-2E4C-A3C0-B7307E17DB05}" type="pres">
      <dgm:prSet presAssocID="{C9E83439-E830-824B-A7E6-BE079F13BE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8B3B06-F640-E34B-B826-809C58343AE1}" type="pres">
      <dgm:prSet presAssocID="{17AAE3D5-7206-E544-9277-826C5D292E87}" presName="hierRoot1" presStyleCnt="0">
        <dgm:presLayoutVars>
          <dgm:hierBranch val="init"/>
        </dgm:presLayoutVars>
      </dgm:prSet>
      <dgm:spPr/>
    </dgm:pt>
    <dgm:pt modelId="{48578D12-55EE-DA4E-B5BB-B1142C1E7A43}" type="pres">
      <dgm:prSet presAssocID="{17AAE3D5-7206-E544-9277-826C5D292E87}" presName="rootComposite1" presStyleCnt="0"/>
      <dgm:spPr/>
    </dgm:pt>
    <dgm:pt modelId="{0DE152B2-BDC8-EB46-986F-F1C6114E64AF}" type="pres">
      <dgm:prSet presAssocID="{17AAE3D5-7206-E544-9277-826C5D292E87}" presName="rootText1" presStyleLbl="node0" presStyleIdx="0" presStyleCnt="1" custScaleY="290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6BD80-D922-0B45-A55A-043929BD173E}" type="pres">
      <dgm:prSet presAssocID="{17AAE3D5-7206-E544-9277-826C5D292E8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47DF7FA-A059-0844-8A2E-3F77BC8567BF}" type="pres">
      <dgm:prSet presAssocID="{17AAE3D5-7206-E544-9277-826C5D292E87}" presName="hierChild2" presStyleCnt="0"/>
      <dgm:spPr/>
    </dgm:pt>
    <dgm:pt modelId="{E38EDDC2-5C5E-DA48-9619-CC34419306A7}" type="pres">
      <dgm:prSet presAssocID="{2376D5B8-5F05-704D-8D8B-30CE4974CF50}" presName="Name37" presStyleLbl="parChTrans1D2" presStyleIdx="0" presStyleCnt="6"/>
      <dgm:spPr/>
      <dgm:t>
        <a:bodyPr/>
        <a:lstStyle/>
        <a:p>
          <a:endParaRPr lang="en-US"/>
        </a:p>
      </dgm:t>
    </dgm:pt>
    <dgm:pt modelId="{C9FD978D-ED45-F54F-8CBC-9589271637FF}" type="pres">
      <dgm:prSet presAssocID="{C4EEA01D-6DBF-354D-99F2-2D7DD4786B31}" presName="hierRoot2" presStyleCnt="0">
        <dgm:presLayoutVars>
          <dgm:hierBranch val="init"/>
        </dgm:presLayoutVars>
      </dgm:prSet>
      <dgm:spPr/>
    </dgm:pt>
    <dgm:pt modelId="{3470CE9F-C743-E441-A4F5-905B84E04D5B}" type="pres">
      <dgm:prSet presAssocID="{C4EEA01D-6DBF-354D-99F2-2D7DD4786B31}" presName="rootComposite" presStyleCnt="0"/>
      <dgm:spPr/>
    </dgm:pt>
    <dgm:pt modelId="{31808BBB-88C4-6A48-8F2A-344C7075EA83}" type="pres">
      <dgm:prSet presAssocID="{C4EEA01D-6DBF-354D-99F2-2D7DD4786B31}" presName="rootText" presStyleLbl="node2" presStyleIdx="0" presStyleCnt="6" custScaleY="390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EB907B-E24F-954A-ABA5-238451E0036D}" type="pres">
      <dgm:prSet presAssocID="{C4EEA01D-6DBF-354D-99F2-2D7DD4786B31}" presName="rootConnector" presStyleLbl="node2" presStyleIdx="0" presStyleCnt="6"/>
      <dgm:spPr/>
      <dgm:t>
        <a:bodyPr/>
        <a:lstStyle/>
        <a:p>
          <a:endParaRPr lang="en-US"/>
        </a:p>
      </dgm:t>
    </dgm:pt>
    <dgm:pt modelId="{62E90970-DF77-174D-A1FF-76054D342CE0}" type="pres">
      <dgm:prSet presAssocID="{C4EEA01D-6DBF-354D-99F2-2D7DD4786B31}" presName="hierChild4" presStyleCnt="0"/>
      <dgm:spPr/>
    </dgm:pt>
    <dgm:pt modelId="{6C569A61-338B-5E4B-97C7-2FDFE4069146}" type="pres">
      <dgm:prSet presAssocID="{C4EEA01D-6DBF-354D-99F2-2D7DD4786B31}" presName="hierChild5" presStyleCnt="0"/>
      <dgm:spPr/>
    </dgm:pt>
    <dgm:pt modelId="{DB65103B-04C6-4647-9D01-4E1B75C32299}" type="pres">
      <dgm:prSet presAssocID="{07746B41-0089-944E-A551-010B1DAE248C}" presName="Name37" presStyleLbl="parChTrans1D2" presStyleIdx="1" presStyleCnt="6"/>
      <dgm:spPr/>
      <dgm:t>
        <a:bodyPr/>
        <a:lstStyle/>
        <a:p>
          <a:endParaRPr lang="en-US"/>
        </a:p>
      </dgm:t>
    </dgm:pt>
    <dgm:pt modelId="{5CD3248D-72F1-C940-9835-BD7808C5B769}" type="pres">
      <dgm:prSet presAssocID="{EBE7DFB4-81A2-DE43-B067-D97E435972FB}" presName="hierRoot2" presStyleCnt="0">
        <dgm:presLayoutVars>
          <dgm:hierBranch val="init"/>
        </dgm:presLayoutVars>
      </dgm:prSet>
      <dgm:spPr/>
    </dgm:pt>
    <dgm:pt modelId="{79EB9384-A98C-484F-BC6C-67098B7744DD}" type="pres">
      <dgm:prSet presAssocID="{EBE7DFB4-81A2-DE43-B067-D97E435972FB}" presName="rootComposite" presStyleCnt="0"/>
      <dgm:spPr/>
    </dgm:pt>
    <dgm:pt modelId="{07C81456-C569-B74D-A8B2-4C12137F8381}" type="pres">
      <dgm:prSet presAssocID="{EBE7DFB4-81A2-DE43-B067-D97E435972FB}" presName="rootText" presStyleLbl="node2" presStyleIdx="1" presStyleCnt="6" custScaleY="268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3FAE2-2E5C-2D43-B26D-DF90924E4E15}" type="pres">
      <dgm:prSet presAssocID="{EBE7DFB4-81A2-DE43-B067-D97E435972FB}" presName="rootConnector" presStyleLbl="node2" presStyleIdx="1" presStyleCnt="6"/>
      <dgm:spPr/>
      <dgm:t>
        <a:bodyPr/>
        <a:lstStyle/>
        <a:p>
          <a:endParaRPr lang="en-US"/>
        </a:p>
      </dgm:t>
    </dgm:pt>
    <dgm:pt modelId="{CFA281E3-49A0-D449-AEF7-79C0E39EE3E1}" type="pres">
      <dgm:prSet presAssocID="{EBE7DFB4-81A2-DE43-B067-D97E435972FB}" presName="hierChild4" presStyleCnt="0"/>
      <dgm:spPr/>
    </dgm:pt>
    <dgm:pt modelId="{AB6B3A34-9D8B-CE42-BFE9-7F87A1F38FDD}" type="pres">
      <dgm:prSet presAssocID="{EBE7DFB4-81A2-DE43-B067-D97E435972FB}" presName="hierChild5" presStyleCnt="0"/>
      <dgm:spPr/>
    </dgm:pt>
    <dgm:pt modelId="{E5FCAC5B-6931-7D4A-9C07-827DAEEC4399}" type="pres">
      <dgm:prSet presAssocID="{43801CD3-E83E-D74C-AB5B-5EE327BB02E9}" presName="Name37" presStyleLbl="parChTrans1D2" presStyleIdx="2" presStyleCnt="6"/>
      <dgm:spPr/>
      <dgm:t>
        <a:bodyPr/>
        <a:lstStyle/>
        <a:p>
          <a:endParaRPr lang="en-US"/>
        </a:p>
      </dgm:t>
    </dgm:pt>
    <dgm:pt modelId="{C08C8943-38B7-3347-9391-1BBFE767D312}" type="pres">
      <dgm:prSet presAssocID="{47075555-7232-FE45-B62E-E99C4E88DE34}" presName="hierRoot2" presStyleCnt="0">
        <dgm:presLayoutVars>
          <dgm:hierBranch val="init"/>
        </dgm:presLayoutVars>
      </dgm:prSet>
      <dgm:spPr/>
    </dgm:pt>
    <dgm:pt modelId="{BB847E54-A35F-5B49-8733-F789DC6E7516}" type="pres">
      <dgm:prSet presAssocID="{47075555-7232-FE45-B62E-E99C4E88DE34}" presName="rootComposite" presStyleCnt="0"/>
      <dgm:spPr/>
    </dgm:pt>
    <dgm:pt modelId="{CD2F5176-7B05-E949-9F92-4AFB8A0FA2A5}" type="pres">
      <dgm:prSet presAssocID="{47075555-7232-FE45-B62E-E99C4E88DE34}" presName="rootText" presStyleLbl="node2" presStyleIdx="2" presStyleCnt="6" custScaleY="289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B521B8-2762-A54D-82D8-4416335B5F09}" type="pres">
      <dgm:prSet presAssocID="{47075555-7232-FE45-B62E-E99C4E88DE34}" presName="rootConnector" presStyleLbl="node2" presStyleIdx="2" presStyleCnt="6"/>
      <dgm:spPr/>
      <dgm:t>
        <a:bodyPr/>
        <a:lstStyle/>
        <a:p>
          <a:endParaRPr lang="en-US"/>
        </a:p>
      </dgm:t>
    </dgm:pt>
    <dgm:pt modelId="{E3680872-A899-4B46-AF0C-EF4419C63575}" type="pres">
      <dgm:prSet presAssocID="{47075555-7232-FE45-B62E-E99C4E88DE34}" presName="hierChild4" presStyleCnt="0"/>
      <dgm:spPr/>
    </dgm:pt>
    <dgm:pt modelId="{C5F16C59-29DC-0E49-BEFC-B71BDFC27199}" type="pres">
      <dgm:prSet presAssocID="{47075555-7232-FE45-B62E-E99C4E88DE34}" presName="hierChild5" presStyleCnt="0"/>
      <dgm:spPr/>
    </dgm:pt>
    <dgm:pt modelId="{905E5552-723D-1849-9004-7BB28B2B1B11}" type="pres">
      <dgm:prSet presAssocID="{A89EB2C6-4CFB-9946-B3C5-EB1A2EC1D813}" presName="Name37" presStyleLbl="parChTrans1D2" presStyleIdx="3" presStyleCnt="6"/>
      <dgm:spPr/>
      <dgm:t>
        <a:bodyPr/>
        <a:lstStyle/>
        <a:p>
          <a:endParaRPr lang="en-US"/>
        </a:p>
      </dgm:t>
    </dgm:pt>
    <dgm:pt modelId="{AAAB7985-5A76-BD4C-814A-37AE9D6FB331}" type="pres">
      <dgm:prSet presAssocID="{4F131C31-D0A7-D04D-8F99-AC127FF95A19}" presName="hierRoot2" presStyleCnt="0">
        <dgm:presLayoutVars>
          <dgm:hierBranch val="init"/>
        </dgm:presLayoutVars>
      </dgm:prSet>
      <dgm:spPr/>
    </dgm:pt>
    <dgm:pt modelId="{23F39C87-C848-9047-BE2D-36CEFFDDE58A}" type="pres">
      <dgm:prSet presAssocID="{4F131C31-D0A7-D04D-8F99-AC127FF95A19}" presName="rootComposite" presStyleCnt="0"/>
      <dgm:spPr/>
    </dgm:pt>
    <dgm:pt modelId="{FF14DE02-D02D-9748-A514-200CC5C7304E}" type="pres">
      <dgm:prSet presAssocID="{4F131C31-D0A7-D04D-8F99-AC127FF95A19}" presName="rootText" presStyleLbl="node2" presStyleIdx="3" presStyleCnt="6" custScaleY="341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55628-7ACA-374D-8F1E-CF437EEB7A0F}" type="pres">
      <dgm:prSet presAssocID="{4F131C31-D0A7-D04D-8F99-AC127FF95A19}" presName="rootConnector" presStyleLbl="node2" presStyleIdx="3" presStyleCnt="6"/>
      <dgm:spPr/>
      <dgm:t>
        <a:bodyPr/>
        <a:lstStyle/>
        <a:p>
          <a:endParaRPr lang="en-US"/>
        </a:p>
      </dgm:t>
    </dgm:pt>
    <dgm:pt modelId="{3930E7DE-F43A-BC47-BA4E-93B93F42DA98}" type="pres">
      <dgm:prSet presAssocID="{4F131C31-D0A7-D04D-8F99-AC127FF95A19}" presName="hierChild4" presStyleCnt="0"/>
      <dgm:spPr/>
    </dgm:pt>
    <dgm:pt modelId="{36B7E43B-7AFB-4E44-ACFD-0DC49E6B2CDD}" type="pres">
      <dgm:prSet presAssocID="{4F131C31-D0A7-D04D-8F99-AC127FF95A19}" presName="hierChild5" presStyleCnt="0"/>
      <dgm:spPr/>
    </dgm:pt>
    <dgm:pt modelId="{80DFA4D2-EDF4-B84A-8DD4-564910948BFB}" type="pres">
      <dgm:prSet presAssocID="{80C4156A-4ED0-9C49-8061-460CDB38BEC0}" presName="Name37" presStyleLbl="parChTrans1D2" presStyleIdx="4" presStyleCnt="6"/>
      <dgm:spPr/>
      <dgm:t>
        <a:bodyPr/>
        <a:lstStyle/>
        <a:p>
          <a:endParaRPr lang="en-US"/>
        </a:p>
      </dgm:t>
    </dgm:pt>
    <dgm:pt modelId="{41570B8A-9229-D944-9FFB-5122A98803B5}" type="pres">
      <dgm:prSet presAssocID="{1EB255CA-BD92-2B4E-8C16-75D836D4F4AB}" presName="hierRoot2" presStyleCnt="0">
        <dgm:presLayoutVars>
          <dgm:hierBranch val="init"/>
        </dgm:presLayoutVars>
      </dgm:prSet>
      <dgm:spPr/>
    </dgm:pt>
    <dgm:pt modelId="{00C8D4D8-3249-3248-838F-C14EC9E26F44}" type="pres">
      <dgm:prSet presAssocID="{1EB255CA-BD92-2B4E-8C16-75D836D4F4AB}" presName="rootComposite" presStyleCnt="0"/>
      <dgm:spPr/>
    </dgm:pt>
    <dgm:pt modelId="{8FFFAA37-1B03-AA47-B70E-01A9B52853D1}" type="pres">
      <dgm:prSet presAssocID="{1EB255CA-BD92-2B4E-8C16-75D836D4F4AB}" presName="rootText" presStyleLbl="node2" presStyleIdx="4" presStyleCnt="6" custScaleY="3680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6EA28-F04D-0243-B5EB-70E71BB46CD2}" type="pres">
      <dgm:prSet presAssocID="{1EB255CA-BD92-2B4E-8C16-75D836D4F4AB}" presName="rootConnector" presStyleLbl="node2" presStyleIdx="4" presStyleCnt="6"/>
      <dgm:spPr/>
      <dgm:t>
        <a:bodyPr/>
        <a:lstStyle/>
        <a:p>
          <a:endParaRPr lang="en-US"/>
        </a:p>
      </dgm:t>
    </dgm:pt>
    <dgm:pt modelId="{3DB6018D-EC49-7741-83D4-761D1C9F5488}" type="pres">
      <dgm:prSet presAssocID="{1EB255CA-BD92-2B4E-8C16-75D836D4F4AB}" presName="hierChild4" presStyleCnt="0"/>
      <dgm:spPr/>
    </dgm:pt>
    <dgm:pt modelId="{8D2DA458-86FB-EE43-95E1-76410A40B112}" type="pres">
      <dgm:prSet presAssocID="{1EB255CA-BD92-2B4E-8C16-75D836D4F4AB}" presName="hierChild5" presStyleCnt="0"/>
      <dgm:spPr/>
    </dgm:pt>
    <dgm:pt modelId="{6AEEDF1E-C22D-9A4B-85A5-EE9831021580}" type="pres">
      <dgm:prSet presAssocID="{3DE93996-38D7-5948-A969-779951D69F63}" presName="Name37" presStyleLbl="parChTrans1D2" presStyleIdx="5" presStyleCnt="6"/>
      <dgm:spPr/>
      <dgm:t>
        <a:bodyPr/>
        <a:lstStyle/>
        <a:p>
          <a:endParaRPr lang="en-US"/>
        </a:p>
      </dgm:t>
    </dgm:pt>
    <dgm:pt modelId="{B22B5E1C-F153-8B4C-8882-AC1C84B28464}" type="pres">
      <dgm:prSet presAssocID="{EC8EBADD-8129-0C46-812E-24C01A2A166A}" presName="hierRoot2" presStyleCnt="0">
        <dgm:presLayoutVars>
          <dgm:hierBranch val="init"/>
        </dgm:presLayoutVars>
      </dgm:prSet>
      <dgm:spPr/>
    </dgm:pt>
    <dgm:pt modelId="{ED4C37C0-67B0-6B47-A4F2-DAFD527D8683}" type="pres">
      <dgm:prSet presAssocID="{EC8EBADD-8129-0C46-812E-24C01A2A166A}" presName="rootComposite" presStyleCnt="0"/>
      <dgm:spPr/>
    </dgm:pt>
    <dgm:pt modelId="{EC43AA33-7887-4B43-BE0E-FB5790FB8E76}" type="pres">
      <dgm:prSet presAssocID="{EC8EBADD-8129-0C46-812E-24C01A2A166A}" presName="rootText" presStyleLbl="node2" presStyleIdx="5" presStyleCnt="6" custScaleY="341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3C0E8-FCE1-8E41-A8DA-55BAF5C8BD57}" type="pres">
      <dgm:prSet presAssocID="{EC8EBADD-8129-0C46-812E-24C01A2A166A}" presName="rootConnector" presStyleLbl="node2" presStyleIdx="5" presStyleCnt="6"/>
      <dgm:spPr/>
      <dgm:t>
        <a:bodyPr/>
        <a:lstStyle/>
        <a:p>
          <a:endParaRPr lang="en-US"/>
        </a:p>
      </dgm:t>
    </dgm:pt>
    <dgm:pt modelId="{0C4BC4E9-BD02-8F42-ADCB-E2DD3AAB26F8}" type="pres">
      <dgm:prSet presAssocID="{EC8EBADD-8129-0C46-812E-24C01A2A166A}" presName="hierChild4" presStyleCnt="0"/>
      <dgm:spPr/>
    </dgm:pt>
    <dgm:pt modelId="{2EADDD81-9224-F447-A997-0C85FF5EB101}" type="pres">
      <dgm:prSet presAssocID="{EC8EBADD-8129-0C46-812E-24C01A2A166A}" presName="hierChild5" presStyleCnt="0"/>
      <dgm:spPr/>
    </dgm:pt>
    <dgm:pt modelId="{9CB92B75-90E0-4D4C-9FA1-87BE18A8788D}" type="pres">
      <dgm:prSet presAssocID="{17AAE3D5-7206-E544-9277-826C5D292E87}" presName="hierChild3" presStyleCnt="0"/>
      <dgm:spPr/>
    </dgm:pt>
  </dgm:ptLst>
  <dgm:cxnLst>
    <dgm:cxn modelId="{2259882A-FBAB-FF4C-8C25-25F7357DB384}" type="presOf" srcId="{47075555-7232-FE45-B62E-E99C4E88DE34}" destId="{0DB521B8-2762-A54D-82D8-4416335B5F09}" srcOrd="1" destOrd="0" presId="urn:microsoft.com/office/officeart/2005/8/layout/orgChart1"/>
    <dgm:cxn modelId="{7F4CC610-6793-804B-A10B-A9E0B6C02FB4}" type="presOf" srcId="{43801CD3-E83E-D74C-AB5B-5EE327BB02E9}" destId="{E5FCAC5B-6931-7D4A-9C07-827DAEEC4399}" srcOrd="0" destOrd="0" presId="urn:microsoft.com/office/officeart/2005/8/layout/orgChart1"/>
    <dgm:cxn modelId="{CD3F308B-592C-4C48-BE47-89F83FACCAD9}" type="presOf" srcId="{A89EB2C6-4CFB-9946-B3C5-EB1A2EC1D813}" destId="{905E5552-723D-1849-9004-7BB28B2B1B11}" srcOrd="0" destOrd="0" presId="urn:microsoft.com/office/officeart/2005/8/layout/orgChart1"/>
    <dgm:cxn modelId="{38876A59-349F-DE49-86B9-53C8F1B6A05E}" type="presOf" srcId="{07746B41-0089-944E-A551-010B1DAE248C}" destId="{DB65103B-04C6-4647-9D01-4E1B75C32299}" srcOrd="0" destOrd="0" presId="urn:microsoft.com/office/officeart/2005/8/layout/orgChart1"/>
    <dgm:cxn modelId="{94BD1A7D-6F8A-DC44-B239-4AA73496FFE4}" type="presOf" srcId="{1EB255CA-BD92-2B4E-8C16-75D836D4F4AB}" destId="{15D6EA28-F04D-0243-B5EB-70E71BB46CD2}" srcOrd="1" destOrd="0" presId="urn:microsoft.com/office/officeart/2005/8/layout/orgChart1"/>
    <dgm:cxn modelId="{8776850E-E7EB-904D-8F6E-F4771C306DF1}" type="presOf" srcId="{3DE93996-38D7-5948-A969-779951D69F63}" destId="{6AEEDF1E-C22D-9A4B-85A5-EE9831021580}" srcOrd="0" destOrd="0" presId="urn:microsoft.com/office/officeart/2005/8/layout/orgChart1"/>
    <dgm:cxn modelId="{F7322481-5694-6C4F-9BBB-8FBDC41AF460}" type="presOf" srcId="{EBE7DFB4-81A2-DE43-B067-D97E435972FB}" destId="{07C81456-C569-B74D-A8B2-4C12137F8381}" srcOrd="0" destOrd="0" presId="urn:microsoft.com/office/officeart/2005/8/layout/orgChart1"/>
    <dgm:cxn modelId="{42EE79CF-67CD-4E44-B68A-910DBC7B0D20}" srcId="{17AAE3D5-7206-E544-9277-826C5D292E87}" destId="{4F131C31-D0A7-D04D-8F99-AC127FF95A19}" srcOrd="3" destOrd="0" parTransId="{A89EB2C6-4CFB-9946-B3C5-EB1A2EC1D813}" sibTransId="{380DBD48-1887-B34F-AC60-0C5CF00DB514}"/>
    <dgm:cxn modelId="{4FFF54CE-93CB-5641-9165-1318A2F4D87B}" srcId="{17AAE3D5-7206-E544-9277-826C5D292E87}" destId="{1EB255CA-BD92-2B4E-8C16-75D836D4F4AB}" srcOrd="4" destOrd="0" parTransId="{80C4156A-4ED0-9C49-8061-460CDB38BEC0}" sibTransId="{DE2FB76B-1FAF-2B47-AE4D-3E118C867B03}"/>
    <dgm:cxn modelId="{25069FBE-86F8-5347-93F0-A27F5143532C}" srcId="{17AAE3D5-7206-E544-9277-826C5D292E87}" destId="{EBE7DFB4-81A2-DE43-B067-D97E435972FB}" srcOrd="1" destOrd="0" parTransId="{07746B41-0089-944E-A551-010B1DAE248C}" sibTransId="{1A12BC82-6093-C047-A0DE-CC4564CD9EB6}"/>
    <dgm:cxn modelId="{F9FF7E41-710D-2F46-A9B0-324013BA4CBA}" type="presOf" srcId="{2376D5B8-5F05-704D-8D8B-30CE4974CF50}" destId="{E38EDDC2-5C5E-DA48-9619-CC34419306A7}" srcOrd="0" destOrd="0" presId="urn:microsoft.com/office/officeart/2005/8/layout/orgChart1"/>
    <dgm:cxn modelId="{C59E33A8-7931-DB4E-B620-CB778FE75F2A}" type="presOf" srcId="{1EB255CA-BD92-2B4E-8C16-75D836D4F4AB}" destId="{8FFFAA37-1B03-AA47-B70E-01A9B52853D1}" srcOrd="0" destOrd="0" presId="urn:microsoft.com/office/officeart/2005/8/layout/orgChart1"/>
    <dgm:cxn modelId="{81EBD750-9CA6-3F4F-86C8-2AAED1B0B112}" srcId="{17AAE3D5-7206-E544-9277-826C5D292E87}" destId="{47075555-7232-FE45-B62E-E99C4E88DE34}" srcOrd="2" destOrd="0" parTransId="{43801CD3-E83E-D74C-AB5B-5EE327BB02E9}" sibTransId="{DC86AA51-019D-2944-9295-8ECB295CCB8C}"/>
    <dgm:cxn modelId="{7FBEB986-020D-A541-A824-9BD07F205C98}" type="presOf" srcId="{80C4156A-4ED0-9C49-8061-460CDB38BEC0}" destId="{80DFA4D2-EDF4-B84A-8DD4-564910948BFB}" srcOrd="0" destOrd="0" presId="urn:microsoft.com/office/officeart/2005/8/layout/orgChart1"/>
    <dgm:cxn modelId="{82D33125-6FCF-714E-9763-BEC8C29483FB}" srcId="{17AAE3D5-7206-E544-9277-826C5D292E87}" destId="{C4EEA01D-6DBF-354D-99F2-2D7DD4786B31}" srcOrd="0" destOrd="0" parTransId="{2376D5B8-5F05-704D-8D8B-30CE4974CF50}" sibTransId="{3A82E292-F13B-2843-8EDE-C01634A2E789}"/>
    <dgm:cxn modelId="{1F6FFDAB-43F7-A74E-B6E8-499704A30651}" type="presOf" srcId="{EC8EBADD-8129-0C46-812E-24C01A2A166A}" destId="{2DF3C0E8-FCE1-8E41-A8DA-55BAF5C8BD57}" srcOrd="1" destOrd="0" presId="urn:microsoft.com/office/officeart/2005/8/layout/orgChart1"/>
    <dgm:cxn modelId="{CC1081F8-339C-FB40-84F7-4C16A8E45EB1}" srcId="{17AAE3D5-7206-E544-9277-826C5D292E87}" destId="{EC8EBADD-8129-0C46-812E-24C01A2A166A}" srcOrd="5" destOrd="0" parTransId="{3DE93996-38D7-5948-A969-779951D69F63}" sibTransId="{246BF6E5-28EB-D244-8D5B-AD16B5061993}"/>
    <dgm:cxn modelId="{E375DC72-23F7-6B44-9F28-EA1C32AAD71B}" type="presOf" srcId="{47075555-7232-FE45-B62E-E99C4E88DE34}" destId="{CD2F5176-7B05-E949-9F92-4AFB8A0FA2A5}" srcOrd="0" destOrd="0" presId="urn:microsoft.com/office/officeart/2005/8/layout/orgChart1"/>
    <dgm:cxn modelId="{573A3C77-BEC6-1848-9254-FD591D00737B}" srcId="{C9E83439-E830-824B-A7E6-BE079F13BEC4}" destId="{17AAE3D5-7206-E544-9277-826C5D292E87}" srcOrd="0" destOrd="0" parTransId="{7373CE5B-4523-8749-8E32-22AFBD38A334}" sibTransId="{CA7919BD-8370-6144-AB5E-49097ACF48C5}"/>
    <dgm:cxn modelId="{180E3227-CC3D-E749-8D64-EE1EE13199A0}" type="presOf" srcId="{EC8EBADD-8129-0C46-812E-24C01A2A166A}" destId="{EC43AA33-7887-4B43-BE0E-FB5790FB8E76}" srcOrd="0" destOrd="0" presId="urn:microsoft.com/office/officeart/2005/8/layout/orgChart1"/>
    <dgm:cxn modelId="{9EEC7C95-B79B-5B45-B1DF-9FD7656D2F3F}" type="presOf" srcId="{C4EEA01D-6DBF-354D-99F2-2D7DD4786B31}" destId="{31808BBB-88C4-6A48-8F2A-344C7075EA83}" srcOrd="0" destOrd="0" presId="urn:microsoft.com/office/officeart/2005/8/layout/orgChart1"/>
    <dgm:cxn modelId="{0085282B-FA4F-C247-9257-E9625D341992}" type="presOf" srcId="{EBE7DFB4-81A2-DE43-B067-D97E435972FB}" destId="{F783FAE2-2E5C-2D43-B26D-DF90924E4E15}" srcOrd="1" destOrd="0" presId="urn:microsoft.com/office/officeart/2005/8/layout/orgChart1"/>
    <dgm:cxn modelId="{825432C4-1F65-2443-8E1B-37E1FA986BB0}" type="presOf" srcId="{17AAE3D5-7206-E544-9277-826C5D292E87}" destId="{3F36BD80-D922-0B45-A55A-043929BD173E}" srcOrd="1" destOrd="0" presId="urn:microsoft.com/office/officeart/2005/8/layout/orgChart1"/>
    <dgm:cxn modelId="{EF40F8DD-2A59-1440-8B87-72EDD2797672}" type="presOf" srcId="{C9E83439-E830-824B-A7E6-BE079F13BEC4}" destId="{8CFEA5FE-C14D-2E4C-A3C0-B7307E17DB05}" srcOrd="0" destOrd="0" presId="urn:microsoft.com/office/officeart/2005/8/layout/orgChart1"/>
    <dgm:cxn modelId="{F82DEA10-5582-1649-95E1-3BF503EC6B84}" type="presOf" srcId="{C4EEA01D-6DBF-354D-99F2-2D7DD4786B31}" destId="{5EEB907B-E24F-954A-ABA5-238451E0036D}" srcOrd="1" destOrd="0" presId="urn:microsoft.com/office/officeart/2005/8/layout/orgChart1"/>
    <dgm:cxn modelId="{FDBBC832-25A0-B547-A139-BB869A155C77}" type="presOf" srcId="{4F131C31-D0A7-D04D-8F99-AC127FF95A19}" destId="{FF14DE02-D02D-9748-A514-200CC5C7304E}" srcOrd="0" destOrd="0" presId="urn:microsoft.com/office/officeart/2005/8/layout/orgChart1"/>
    <dgm:cxn modelId="{46CA4CE3-E722-A34B-B0FE-973A11B0A030}" type="presOf" srcId="{4F131C31-D0A7-D04D-8F99-AC127FF95A19}" destId="{CD655628-7ACA-374D-8F1E-CF437EEB7A0F}" srcOrd="1" destOrd="0" presId="urn:microsoft.com/office/officeart/2005/8/layout/orgChart1"/>
    <dgm:cxn modelId="{A3D55A0C-D9F5-9C4D-9513-2B06BF0D4D67}" type="presOf" srcId="{17AAE3D5-7206-E544-9277-826C5D292E87}" destId="{0DE152B2-BDC8-EB46-986F-F1C6114E64AF}" srcOrd="0" destOrd="0" presId="urn:microsoft.com/office/officeart/2005/8/layout/orgChart1"/>
    <dgm:cxn modelId="{BEEC40F5-B85D-FE46-AE5E-D91746EA3154}" type="presParOf" srcId="{8CFEA5FE-C14D-2E4C-A3C0-B7307E17DB05}" destId="{468B3B06-F640-E34B-B826-809C58343AE1}" srcOrd="0" destOrd="0" presId="urn:microsoft.com/office/officeart/2005/8/layout/orgChart1"/>
    <dgm:cxn modelId="{8C3FB5F5-5C75-3341-8198-AAD971868DF2}" type="presParOf" srcId="{468B3B06-F640-E34B-B826-809C58343AE1}" destId="{48578D12-55EE-DA4E-B5BB-B1142C1E7A43}" srcOrd="0" destOrd="0" presId="urn:microsoft.com/office/officeart/2005/8/layout/orgChart1"/>
    <dgm:cxn modelId="{85B05A7C-047F-1244-B682-D426DBDCA46E}" type="presParOf" srcId="{48578D12-55EE-DA4E-B5BB-B1142C1E7A43}" destId="{0DE152B2-BDC8-EB46-986F-F1C6114E64AF}" srcOrd="0" destOrd="0" presId="urn:microsoft.com/office/officeart/2005/8/layout/orgChart1"/>
    <dgm:cxn modelId="{FE6B4F0B-F4B3-F847-9F40-64E61742EB4B}" type="presParOf" srcId="{48578D12-55EE-DA4E-B5BB-B1142C1E7A43}" destId="{3F36BD80-D922-0B45-A55A-043929BD173E}" srcOrd="1" destOrd="0" presId="urn:microsoft.com/office/officeart/2005/8/layout/orgChart1"/>
    <dgm:cxn modelId="{EEAD931F-3DC4-1348-AFBE-FDCF7C7CA55B}" type="presParOf" srcId="{468B3B06-F640-E34B-B826-809C58343AE1}" destId="{547DF7FA-A059-0844-8A2E-3F77BC8567BF}" srcOrd="1" destOrd="0" presId="urn:microsoft.com/office/officeart/2005/8/layout/orgChart1"/>
    <dgm:cxn modelId="{2B8B09A6-4ED8-874C-BE82-DCA758D574A4}" type="presParOf" srcId="{547DF7FA-A059-0844-8A2E-3F77BC8567BF}" destId="{E38EDDC2-5C5E-DA48-9619-CC34419306A7}" srcOrd="0" destOrd="0" presId="urn:microsoft.com/office/officeart/2005/8/layout/orgChart1"/>
    <dgm:cxn modelId="{F225BDE8-1780-3F40-BA10-BC85F1C1EFF0}" type="presParOf" srcId="{547DF7FA-A059-0844-8A2E-3F77BC8567BF}" destId="{C9FD978D-ED45-F54F-8CBC-9589271637FF}" srcOrd="1" destOrd="0" presId="urn:microsoft.com/office/officeart/2005/8/layout/orgChart1"/>
    <dgm:cxn modelId="{52B00A3B-BD61-2D47-955E-438A93BFE29E}" type="presParOf" srcId="{C9FD978D-ED45-F54F-8CBC-9589271637FF}" destId="{3470CE9F-C743-E441-A4F5-905B84E04D5B}" srcOrd="0" destOrd="0" presId="urn:microsoft.com/office/officeart/2005/8/layout/orgChart1"/>
    <dgm:cxn modelId="{901A2041-AF5A-0C41-A10E-A8C98D752BBA}" type="presParOf" srcId="{3470CE9F-C743-E441-A4F5-905B84E04D5B}" destId="{31808BBB-88C4-6A48-8F2A-344C7075EA83}" srcOrd="0" destOrd="0" presId="urn:microsoft.com/office/officeart/2005/8/layout/orgChart1"/>
    <dgm:cxn modelId="{90626D81-3EA5-F74B-8B43-0B8484F0541B}" type="presParOf" srcId="{3470CE9F-C743-E441-A4F5-905B84E04D5B}" destId="{5EEB907B-E24F-954A-ABA5-238451E0036D}" srcOrd="1" destOrd="0" presId="urn:microsoft.com/office/officeart/2005/8/layout/orgChart1"/>
    <dgm:cxn modelId="{E530A754-49E4-5841-BF92-E45A83FA7984}" type="presParOf" srcId="{C9FD978D-ED45-F54F-8CBC-9589271637FF}" destId="{62E90970-DF77-174D-A1FF-76054D342CE0}" srcOrd="1" destOrd="0" presId="urn:microsoft.com/office/officeart/2005/8/layout/orgChart1"/>
    <dgm:cxn modelId="{1A2BC087-36F1-B142-A5B4-57BAF0B9B160}" type="presParOf" srcId="{C9FD978D-ED45-F54F-8CBC-9589271637FF}" destId="{6C569A61-338B-5E4B-97C7-2FDFE4069146}" srcOrd="2" destOrd="0" presId="urn:microsoft.com/office/officeart/2005/8/layout/orgChart1"/>
    <dgm:cxn modelId="{00080BF8-13FD-CE40-823A-4844335A23EC}" type="presParOf" srcId="{547DF7FA-A059-0844-8A2E-3F77BC8567BF}" destId="{DB65103B-04C6-4647-9D01-4E1B75C32299}" srcOrd="2" destOrd="0" presId="urn:microsoft.com/office/officeart/2005/8/layout/orgChart1"/>
    <dgm:cxn modelId="{BBA4E4A6-8BBA-CA4F-ACC3-831196CB65B2}" type="presParOf" srcId="{547DF7FA-A059-0844-8A2E-3F77BC8567BF}" destId="{5CD3248D-72F1-C940-9835-BD7808C5B769}" srcOrd="3" destOrd="0" presId="urn:microsoft.com/office/officeart/2005/8/layout/orgChart1"/>
    <dgm:cxn modelId="{93ED953B-2072-C642-A461-A5BE10E039AC}" type="presParOf" srcId="{5CD3248D-72F1-C940-9835-BD7808C5B769}" destId="{79EB9384-A98C-484F-BC6C-67098B7744DD}" srcOrd="0" destOrd="0" presId="urn:microsoft.com/office/officeart/2005/8/layout/orgChart1"/>
    <dgm:cxn modelId="{5D5AE95D-FDA4-2946-8478-9C4154FD2F27}" type="presParOf" srcId="{79EB9384-A98C-484F-BC6C-67098B7744DD}" destId="{07C81456-C569-B74D-A8B2-4C12137F8381}" srcOrd="0" destOrd="0" presId="urn:microsoft.com/office/officeart/2005/8/layout/orgChart1"/>
    <dgm:cxn modelId="{5F38A808-4646-7248-9386-1265024F1F1C}" type="presParOf" srcId="{79EB9384-A98C-484F-BC6C-67098B7744DD}" destId="{F783FAE2-2E5C-2D43-B26D-DF90924E4E15}" srcOrd="1" destOrd="0" presId="urn:microsoft.com/office/officeart/2005/8/layout/orgChart1"/>
    <dgm:cxn modelId="{0EFFBDF2-9997-DD4C-8B23-BD5B971C1BE8}" type="presParOf" srcId="{5CD3248D-72F1-C940-9835-BD7808C5B769}" destId="{CFA281E3-49A0-D449-AEF7-79C0E39EE3E1}" srcOrd="1" destOrd="0" presId="urn:microsoft.com/office/officeart/2005/8/layout/orgChart1"/>
    <dgm:cxn modelId="{60B73677-CEC2-8948-AE1E-4CDDE8240450}" type="presParOf" srcId="{5CD3248D-72F1-C940-9835-BD7808C5B769}" destId="{AB6B3A34-9D8B-CE42-BFE9-7F87A1F38FDD}" srcOrd="2" destOrd="0" presId="urn:microsoft.com/office/officeart/2005/8/layout/orgChart1"/>
    <dgm:cxn modelId="{D6269478-E3B9-5F4B-B763-E04B7B451A31}" type="presParOf" srcId="{547DF7FA-A059-0844-8A2E-3F77BC8567BF}" destId="{E5FCAC5B-6931-7D4A-9C07-827DAEEC4399}" srcOrd="4" destOrd="0" presId="urn:microsoft.com/office/officeart/2005/8/layout/orgChart1"/>
    <dgm:cxn modelId="{F96EFE6D-97EC-DA4E-BAEB-2A6F3C81FF1C}" type="presParOf" srcId="{547DF7FA-A059-0844-8A2E-3F77BC8567BF}" destId="{C08C8943-38B7-3347-9391-1BBFE767D312}" srcOrd="5" destOrd="0" presId="urn:microsoft.com/office/officeart/2005/8/layout/orgChart1"/>
    <dgm:cxn modelId="{437BFFA6-31D0-2E46-82E5-1A9AC687323D}" type="presParOf" srcId="{C08C8943-38B7-3347-9391-1BBFE767D312}" destId="{BB847E54-A35F-5B49-8733-F789DC6E7516}" srcOrd="0" destOrd="0" presId="urn:microsoft.com/office/officeart/2005/8/layout/orgChart1"/>
    <dgm:cxn modelId="{5A410A9E-E5AE-6A4E-8929-0105728F62AA}" type="presParOf" srcId="{BB847E54-A35F-5B49-8733-F789DC6E7516}" destId="{CD2F5176-7B05-E949-9F92-4AFB8A0FA2A5}" srcOrd="0" destOrd="0" presId="urn:microsoft.com/office/officeart/2005/8/layout/orgChart1"/>
    <dgm:cxn modelId="{269ACF07-F4BF-3047-A2C6-9A72558ACFE4}" type="presParOf" srcId="{BB847E54-A35F-5B49-8733-F789DC6E7516}" destId="{0DB521B8-2762-A54D-82D8-4416335B5F09}" srcOrd="1" destOrd="0" presId="urn:microsoft.com/office/officeart/2005/8/layout/orgChart1"/>
    <dgm:cxn modelId="{3C9A1D81-FFD9-1B41-BE51-BDDEC902D711}" type="presParOf" srcId="{C08C8943-38B7-3347-9391-1BBFE767D312}" destId="{E3680872-A899-4B46-AF0C-EF4419C63575}" srcOrd="1" destOrd="0" presId="urn:microsoft.com/office/officeart/2005/8/layout/orgChart1"/>
    <dgm:cxn modelId="{08449B86-0913-D041-9A7F-3E2B7EA9592F}" type="presParOf" srcId="{C08C8943-38B7-3347-9391-1BBFE767D312}" destId="{C5F16C59-29DC-0E49-BEFC-B71BDFC27199}" srcOrd="2" destOrd="0" presId="urn:microsoft.com/office/officeart/2005/8/layout/orgChart1"/>
    <dgm:cxn modelId="{3DF7EB9F-C239-564E-BEA7-B43DC88B3AD0}" type="presParOf" srcId="{547DF7FA-A059-0844-8A2E-3F77BC8567BF}" destId="{905E5552-723D-1849-9004-7BB28B2B1B11}" srcOrd="6" destOrd="0" presId="urn:microsoft.com/office/officeart/2005/8/layout/orgChart1"/>
    <dgm:cxn modelId="{0CE46413-70B0-B14F-856C-34468360B789}" type="presParOf" srcId="{547DF7FA-A059-0844-8A2E-3F77BC8567BF}" destId="{AAAB7985-5A76-BD4C-814A-37AE9D6FB331}" srcOrd="7" destOrd="0" presId="urn:microsoft.com/office/officeart/2005/8/layout/orgChart1"/>
    <dgm:cxn modelId="{83B2C69E-2D69-4249-9B2B-FBE08AD0740E}" type="presParOf" srcId="{AAAB7985-5A76-BD4C-814A-37AE9D6FB331}" destId="{23F39C87-C848-9047-BE2D-36CEFFDDE58A}" srcOrd="0" destOrd="0" presId="urn:microsoft.com/office/officeart/2005/8/layout/orgChart1"/>
    <dgm:cxn modelId="{B1595CF2-8483-3C4E-94EF-43796878F87A}" type="presParOf" srcId="{23F39C87-C848-9047-BE2D-36CEFFDDE58A}" destId="{FF14DE02-D02D-9748-A514-200CC5C7304E}" srcOrd="0" destOrd="0" presId="urn:microsoft.com/office/officeart/2005/8/layout/orgChart1"/>
    <dgm:cxn modelId="{C2DE7A42-DD88-B344-B2CE-7FCA7C12CB01}" type="presParOf" srcId="{23F39C87-C848-9047-BE2D-36CEFFDDE58A}" destId="{CD655628-7ACA-374D-8F1E-CF437EEB7A0F}" srcOrd="1" destOrd="0" presId="urn:microsoft.com/office/officeart/2005/8/layout/orgChart1"/>
    <dgm:cxn modelId="{6F609792-0BCE-A942-A214-CD9FBDB0C1C5}" type="presParOf" srcId="{AAAB7985-5A76-BD4C-814A-37AE9D6FB331}" destId="{3930E7DE-F43A-BC47-BA4E-93B93F42DA98}" srcOrd="1" destOrd="0" presId="urn:microsoft.com/office/officeart/2005/8/layout/orgChart1"/>
    <dgm:cxn modelId="{AAC36C84-6884-A04D-B082-9EBA242BD5BD}" type="presParOf" srcId="{AAAB7985-5A76-BD4C-814A-37AE9D6FB331}" destId="{36B7E43B-7AFB-4E44-ACFD-0DC49E6B2CDD}" srcOrd="2" destOrd="0" presId="urn:microsoft.com/office/officeart/2005/8/layout/orgChart1"/>
    <dgm:cxn modelId="{C31767C1-234F-8747-BB25-BEE9A3DF880B}" type="presParOf" srcId="{547DF7FA-A059-0844-8A2E-3F77BC8567BF}" destId="{80DFA4D2-EDF4-B84A-8DD4-564910948BFB}" srcOrd="8" destOrd="0" presId="urn:microsoft.com/office/officeart/2005/8/layout/orgChart1"/>
    <dgm:cxn modelId="{8C67FD2D-809B-F043-9F62-EF4384B1A336}" type="presParOf" srcId="{547DF7FA-A059-0844-8A2E-3F77BC8567BF}" destId="{41570B8A-9229-D944-9FFB-5122A98803B5}" srcOrd="9" destOrd="0" presId="urn:microsoft.com/office/officeart/2005/8/layout/orgChart1"/>
    <dgm:cxn modelId="{0CC1B9F9-AC65-F64C-804A-03C34E46C3DB}" type="presParOf" srcId="{41570B8A-9229-D944-9FFB-5122A98803B5}" destId="{00C8D4D8-3249-3248-838F-C14EC9E26F44}" srcOrd="0" destOrd="0" presId="urn:microsoft.com/office/officeart/2005/8/layout/orgChart1"/>
    <dgm:cxn modelId="{FA53B97D-280C-7D4B-972F-4B6498F579F4}" type="presParOf" srcId="{00C8D4D8-3249-3248-838F-C14EC9E26F44}" destId="{8FFFAA37-1B03-AA47-B70E-01A9B52853D1}" srcOrd="0" destOrd="0" presId="urn:microsoft.com/office/officeart/2005/8/layout/orgChart1"/>
    <dgm:cxn modelId="{B8015FED-3004-6E4A-876A-5EA18DBAD69E}" type="presParOf" srcId="{00C8D4D8-3249-3248-838F-C14EC9E26F44}" destId="{15D6EA28-F04D-0243-B5EB-70E71BB46CD2}" srcOrd="1" destOrd="0" presId="urn:microsoft.com/office/officeart/2005/8/layout/orgChart1"/>
    <dgm:cxn modelId="{E60C57F5-9097-D04A-97E5-24A5D94E0252}" type="presParOf" srcId="{41570B8A-9229-D944-9FFB-5122A98803B5}" destId="{3DB6018D-EC49-7741-83D4-761D1C9F5488}" srcOrd="1" destOrd="0" presId="urn:microsoft.com/office/officeart/2005/8/layout/orgChart1"/>
    <dgm:cxn modelId="{E83DB70F-C8B8-894F-929F-0A706DE23BAA}" type="presParOf" srcId="{41570B8A-9229-D944-9FFB-5122A98803B5}" destId="{8D2DA458-86FB-EE43-95E1-76410A40B112}" srcOrd="2" destOrd="0" presId="urn:microsoft.com/office/officeart/2005/8/layout/orgChart1"/>
    <dgm:cxn modelId="{8ED3DD25-B766-6848-9F61-8ABEEB4DA0A8}" type="presParOf" srcId="{547DF7FA-A059-0844-8A2E-3F77BC8567BF}" destId="{6AEEDF1E-C22D-9A4B-85A5-EE9831021580}" srcOrd="10" destOrd="0" presId="urn:microsoft.com/office/officeart/2005/8/layout/orgChart1"/>
    <dgm:cxn modelId="{02C3C4FB-7E36-EB47-B667-FB7DC6F38814}" type="presParOf" srcId="{547DF7FA-A059-0844-8A2E-3F77BC8567BF}" destId="{B22B5E1C-F153-8B4C-8882-AC1C84B28464}" srcOrd="11" destOrd="0" presId="urn:microsoft.com/office/officeart/2005/8/layout/orgChart1"/>
    <dgm:cxn modelId="{7695A34F-04AB-B349-A353-DDCACD5E8AC7}" type="presParOf" srcId="{B22B5E1C-F153-8B4C-8882-AC1C84B28464}" destId="{ED4C37C0-67B0-6B47-A4F2-DAFD527D8683}" srcOrd="0" destOrd="0" presId="urn:microsoft.com/office/officeart/2005/8/layout/orgChart1"/>
    <dgm:cxn modelId="{D87FC27C-FBAD-0F4C-923D-1D4F8F6BA87F}" type="presParOf" srcId="{ED4C37C0-67B0-6B47-A4F2-DAFD527D8683}" destId="{EC43AA33-7887-4B43-BE0E-FB5790FB8E76}" srcOrd="0" destOrd="0" presId="urn:microsoft.com/office/officeart/2005/8/layout/orgChart1"/>
    <dgm:cxn modelId="{B70B0468-2069-5546-9181-75D6C91ECD96}" type="presParOf" srcId="{ED4C37C0-67B0-6B47-A4F2-DAFD527D8683}" destId="{2DF3C0E8-FCE1-8E41-A8DA-55BAF5C8BD57}" srcOrd="1" destOrd="0" presId="urn:microsoft.com/office/officeart/2005/8/layout/orgChart1"/>
    <dgm:cxn modelId="{5B7A9D3D-534F-DC42-BE07-DD013AEED232}" type="presParOf" srcId="{B22B5E1C-F153-8B4C-8882-AC1C84B28464}" destId="{0C4BC4E9-BD02-8F42-ADCB-E2DD3AAB26F8}" srcOrd="1" destOrd="0" presId="urn:microsoft.com/office/officeart/2005/8/layout/orgChart1"/>
    <dgm:cxn modelId="{5D77ADED-1553-2F40-9849-40A9A681C122}" type="presParOf" srcId="{B22B5E1C-F153-8B4C-8882-AC1C84B28464}" destId="{2EADDD81-9224-F447-A997-0C85FF5EB101}" srcOrd="2" destOrd="0" presId="urn:microsoft.com/office/officeart/2005/8/layout/orgChart1"/>
    <dgm:cxn modelId="{F3558620-CECE-DF47-B455-0942AF2CB19F}" type="presParOf" srcId="{468B3B06-F640-E34B-B826-809C58343AE1}" destId="{9CB92B75-90E0-4D4C-9FA1-87BE18A8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38DD3-B382-744A-A536-CE28F597C8BD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41ABF6-289B-1249-9777-BCA9CCD3E078}">
      <dgm:prSet custT="1"/>
      <dgm:spPr/>
      <dgm:t>
        <a:bodyPr/>
        <a:lstStyle/>
        <a:p>
          <a:pPr rtl="0"/>
          <a:r>
            <a:rPr lang="en-US" sz="1200" b="1" dirty="0" smtClean="0"/>
            <a:t>Vascular malformations</a:t>
          </a:r>
          <a:endParaRPr lang="en-US" sz="1200" b="1" dirty="0"/>
        </a:p>
      </dgm:t>
    </dgm:pt>
    <dgm:pt modelId="{F5F0F5DB-3F20-3442-B2BD-2267ED8B5C5F}" type="parTrans" cxnId="{D4E8AC8A-54DF-7743-B921-7393F90D67F2}">
      <dgm:prSet/>
      <dgm:spPr/>
      <dgm:t>
        <a:bodyPr/>
        <a:lstStyle/>
        <a:p>
          <a:endParaRPr lang="en-US"/>
        </a:p>
      </dgm:t>
    </dgm:pt>
    <dgm:pt modelId="{D677E2DD-35B1-3E4A-93C9-0F5DC36B7155}" type="sibTrans" cxnId="{D4E8AC8A-54DF-7743-B921-7393F90D67F2}">
      <dgm:prSet/>
      <dgm:spPr/>
      <dgm:t>
        <a:bodyPr/>
        <a:lstStyle/>
        <a:p>
          <a:endParaRPr lang="en-US"/>
        </a:p>
      </dgm:t>
    </dgm:pt>
    <dgm:pt modelId="{0CDCA647-C18A-4A4A-8960-D2C3D4F85EAE}">
      <dgm:prSet custT="1"/>
      <dgm:spPr/>
      <dgm:t>
        <a:bodyPr/>
        <a:lstStyle/>
        <a:p>
          <a:pPr rtl="0"/>
          <a:r>
            <a:rPr lang="en-US" sz="1200" b="1" smtClean="0"/>
            <a:t>Capillary malformations (CM)</a:t>
          </a:r>
          <a:endParaRPr lang="en-US" sz="1200" b="1"/>
        </a:p>
      </dgm:t>
    </dgm:pt>
    <dgm:pt modelId="{9BB4FAD2-47CF-DA44-96CB-894CE0CFB59B}" type="parTrans" cxnId="{B6A091ED-4E2D-6246-A2B4-28F1FD8AA509}">
      <dgm:prSet/>
      <dgm:spPr/>
      <dgm:t>
        <a:bodyPr/>
        <a:lstStyle/>
        <a:p>
          <a:endParaRPr lang="en-US" sz="2800" b="1"/>
        </a:p>
      </dgm:t>
    </dgm:pt>
    <dgm:pt modelId="{208533B6-512E-1647-9471-A2055347481A}" type="sibTrans" cxnId="{B6A091ED-4E2D-6246-A2B4-28F1FD8AA509}">
      <dgm:prSet/>
      <dgm:spPr/>
      <dgm:t>
        <a:bodyPr/>
        <a:lstStyle/>
        <a:p>
          <a:endParaRPr lang="en-US"/>
        </a:p>
      </dgm:t>
    </dgm:pt>
    <dgm:pt modelId="{F890C24F-6B6A-E84D-8D7D-668FAF233545}">
      <dgm:prSet custT="1"/>
      <dgm:spPr/>
      <dgm:t>
        <a:bodyPr/>
        <a:lstStyle/>
        <a:p>
          <a:pPr rtl="0"/>
          <a:r>
            <a:rPr lang="en-US" sz="1200" b="1" dirty="0" smtClean="0"/>
            <a:t>Cutaneous or mucosal CM (“Port-wine” stain)</a:t>
          </a:r>
          <a:endParaRPr lang="en-US" sz="1200" b="1" dirty="0"/>
        </a:p>
      </dgm:t>
    </dgm:pt>
    <dgm:pt modelId="{389B93BE-9A93-D143-95F8-9F11362396FD}" type="parTrans" cxnId="{0218846D-8656-F649-8E6D-344850FB85D9}">
      <dgm:prSet/>
      <dgm:spPr/>
      <dgm:t>
        <a:bodyPr/>
        <a:lstStyle/>
        <a:p>
          <a:endParaRPr lang="en-US" sz="2800" b="1"/>
        </a:p>
      </dgm:t>
    </dgm:pt>
    <dgm:pt modelId="{E818CBFD-0A5C-B24A-B8FC-811F433F7A83}" type="sibTrans" cxnId="{0218846D-8656-F649-8E6D-344850FB85D9}">
      <dgm:prSet/>
      <dgm:spPr/>
      <dgm:t>
        <a:bodyPr/>
        <a:lstStyle/>
        <a:p>
          <a:endParaRPr lang="en-US"/>
        </a:p>
      </dgm:t>
    </dgm:pt>
    <dgm:pt modelId="{A211008F-1A60-3C46-AC19-562598DA3753}">
      <dgm:prSet custT="1"/>
      <dgm:spPr/>
      <dgm:t>
        <a:bodyPr/>
        <a:lstStyle/>
        <a:p>
          <a:pPr rtl="0"/>
          <a:r>
            <a:rPr lang="en-US" sz="1200" b="1" smtClean="0"/>
            <a:t>Nevus simplex (“salmon patch”)</a:t>
          </a:r>
          <a:endParaRPr lang="en-US" sz="1200" b="1"/>
        </a:p>
      </dgm:t>
    </dgm:pt>
    <dgm:pt modelId="{31A1BE22-F707-304B-8DB4-EBBC51734A91}" type="parTrans" cxnId="{BF752E0E-9D43-EF43-BFD3-246EE244D9BD}">
      <dgm:prSet/>
      <dgm:spPr/>
      <dgm:t>
        <a:bodyPr/>
        <a:lstStyle/>
        <a:p>
          <a:endParaRPr lang="en-US" sz="2800" b="1"/>
        </a:p>
      </dgm:t>
    </dgm:pt>
    <dgm:pt modelId="{7985D3B9-565D-064A-8D93-80FF3763A15A}" type="sibTrans" cxnId="{BF752E0E-9D43-EF43-BFD3-246EE244D9BD}">
      <dgm:prSet/>
      <dgm:spPr/>
      <dgm:t>
        <a:bodyPr/>
        <a:lstStyle/>
        <a:p>
          <a:endParaRPr lang="en-US"/>
        </a:p>
      </dgm:t>
    </dgm:pt>
    <dgm:pt modelId="{EF955D58-28BB-0E4A-9E4E-3D20B31920EB}">
      <dgm:prSet custT="1"/>
      <dgm:spPr/>
      <dgm:t>
        <a:bodyPr/>
        <a:lstStyle/>
        <a:p>
          <a:pPr rtl="0"/>
          <a:r>
            <a:rPr lang="en-US" sz="1200" b="1" dirty="0" smtClean="0"/>
            <a:t>Cutis </a:t>
          </a:r>
          <a:r>
            <a:rPr lang="en-US" sz="1200" b="1" dirty="0" err="1" smtClean="0"/>
            <a:t>marmorata</a:t>
          </a:r>
          <a:r>
            <a:rPr lang="en-US" sz="1200" b="1" dirty="0" smtClean="0"/>
            <a:t> </a:t>
          </a:r>
          <a:r>
            <a:rPr lang="en-US" sz="1200" b="1" dirty="0" err="1" smtClean="0"/>
            <a:t>telangiectatica</a:t>
          </a:r>
          <a:r>
            <a:rPr lang="en-US" sz="1200" b="1" dirty="0" smtClean="0"/>
            <a:t> </a:t>
          </a:r>
          <a:r>
            <a:rPr lang="en-US" sz="1200" b="1" dirty="0" err="1" smtClean="0"/>
            <a:t>congenita</a:t>
          </a:r>
          <a:r>
            <a:rPr lang="en-US" sz="1200" b="1" dirty="0" smtClean="0"/>
            <a:t> (CMTC)</a:t>
          </a:r>
          <a:endParaRPr lang="en-US" sz="1200" b="1" dirty="0"/>
        </a:p>
      </dgm:t>
    </dgm:pt>
    <dgm:pt modelId="{1AC428BB-14EF-F64C-AB3D-E09B01E3354E}" type="parTrans" cxnId="{E5B308A7-F40B-BB49-8084-E0A80C45AB34}">
      <dgm:prSet/>
      <dgm:spPr/>
      <dgm:t>
        <a:bodyPr/>
        <a:lstStyle/>
        <a:p>
          <a:endParaRPr lang="en-US" sz="2800" b="1"/>
        </a:p>
      </dgm:t>
    </dgm:pt>
    <dgm:pt modelId="{BBCC6228-12B5-2944-A251-94F5A42AA677}" type="sibTrans" cxnId="{E5B308A7-F40B-BB49-8084-E0A80C45AB34}">
      <dgm:prSet/>
      <dgm:spPr/>
      <dgm:t>
        <a:bodyPr/>
        <a:lstStyle/>
        <a:p>
          <a:endParaRPr lang="en-US"/>
        </a:p>
      </dgm:t>
    </dgm:pt>
    <dgm:pt modelId="{B5F7BDB4-8A18-D440-A9B2-AE603787BCA9}">
      <dgm:prSet custT="1"/>
      <dgm:spPr/>
      <dgm:t>
        <a:bodyPr/>
        <a:lstStyle/>
        <a:p>
          <a:pPr rtl="0"/>
          <a:r>
            <a:rPr lang="en-US" sz="1200" b="1" smtClean="0"/>
            <a:t>Lymphatic malformations</a:t>
          </a:r>
          <a:endParaRPr lang="en-US" sz="1200" b="1"/>
        </a:p>
      </dgm:t>
    </dgm:pt>
    <dgm:pt modelId="{1979FF12-3DF2-C24E-9C09-80CCBA7316DF}" type="parTrans" cxnId="{FAE08B95-B81C-E54C-85C8-C97A3FA8FEA9}">
      <dgm:prSet/>
      <dgm:spPr/>
      <dgm:t>
        <a:bodyPr/>
        <a:lstStyle/>
        <a:p>
          <a:endParaRPr lang="en-US" sz="2800" b="1"/>
        </a:p>
      </dgm:t>
    </dgm:pt>
    <dgm:pt modelId="{7E25DB5D-00AA-B54E-8804-24F08149CD53}" type="sibTrans" cxnId="{FAE08B95-B81C-E54C-85C8-C97A3FA8FEA9}">
      <dgm:prSet/>
      <dgm:spPr/>
      <dgm:t>
        <a:bodyPr/>
        <a:lstStyle/>
        <a:p>
          <a:endParaRPr lang="en-US"/>
        </a:p>
      </dgm:t>
    </dgm:pt>
    <dgm:pt modelId="{5CC300C3-C179-EF43-AF6F-2D19659C31A9}">
      <dgm:prSet custT="1"/>
      <dgm:spPr/>
      <dgm:t>
        <a:bodyPr/>
        <a:lstStyle/>
        <a:p>
          <a:pPr rtl="0"/>
          <a:r>
            <a:rPr lang="en-US" sz="1200" b="1" smtClean="0"/>
            <a:t>Venous malformations</a:t>
          </a:r>
          <a:endParaRPr lang="en-US" sz="1200" b="1"/>
        </a:p>
      </dgm:t>
    </dgm:pt>
    <dgm:pt modelId="{162B2A4B-BC4A-714D-BC32-8139F3755D88}" type="parTrans" cxnId="{9D5B6DA1-B98B-7A49-BA62-988AE40A95D4}">
      <dgm:prSet/>
      <dgm:spPr/>
      <dgm:t>
        <a:bodyPr/>
        <a:lstStyle/>
        <a:p>
          <a:endParaRPr lang="en-US" sz="2800" b="1"/>
        </a:p>
      </dgm:t>
    </dgm:pt>
    <dgm:pt modelId="{7482694A-AC7B-6448-81F9-AD8FA4A924B7}" type="sibTrans" cxnId="{9D5B6DA1-B98B-7A49-BA62-988AE40A95D4}">
      <dgm:prSet/>
      <dgm:spPr/>
      <dgm:t>
        <a:bodyPr/>
        <a:lstStyle/>
        <a:p>
          <a:endParaRPr lang="en-US"/>
        </a:p>
      </dgm:t>
    </dgm:pt>
    <dgm:pt modelId="{540A5125-0ADA-E042-869B-DB70BEC53AF7}">
      <dgm:prSet custT="1"/>
      <dgm:spPr/>
      <dgm:t>
        <a:bodyPr/>
        <a:lstStyle/>
        <a:p>
          <a:pPr rtl="0"/>
          <a:r>
            <a:rPr lang="en-US" sz="1200" b="1" smtClean="0"/>
            <a:t>Arterial malformations</a:t>
          </a:r>
          <a:endParaRPr lang="en-US" sz="1200" b="1"/>
        </a:p>
      </dgm:t>
    </dgm:pt>
    <dgm:pt modelId="{F1AFAA5A-011D-F445-8B4D-AB7106B65B3B}" type="parTrans" cxnId="{FD4D037F-105B-B34E-B4A5-916497421411}">
      <dgm:prSet/>
      <dgm:spPr/>
      <dgm:t>
        <a:bodyPr/>
        <a:lstStyle/>
        <a:p>
          <a:endParaRPr lang="en-US" sz="2800" b="1"/>
        </a:p>
      </dgm:t>
    </dgm:pt>
    <dgm:pt modelId="{3F3B7251-F8C2-C142-BB71-B8CE36035230}" type="sibTrans" cxnId="{FD4D037F-105B-B34E-B4A5-916497421411}">
      <dgm:prSet/>
      <dgm:spPr/>
      <dgm:t>
        <a:bodyPr/>
        <a:lstStyle/>
        <a:p>
          <a:endParaRPr lang="en-US"/>
        </a:p>
      </dgm:t>
    </dgm:pt>
    <dgm:pt modelId="{FB127299-74C1-5742-A007-1D0E5C7FE9D5}">
      <dgm:prSet custT="1"/>
      <dgm:spPr/>
      <dgm:t>
        <a:bodyPr/>
        <a:lstStyle/>
        <a:p>
          <a:pPr rtl="0"/>
          <a:r>
            <a:rPr lang="en-US" sz="1200" b="1" smtClean="0"/>
            <a:t>Arteriovenous malformations</a:t>
          </a:r>
          <a:endParaRPr lang="en-US" sz="1200" b="1"/>
        </a:p>
      </dgm:t>
    </dgm:pt>
    <dgm:pt modelId="{8F70A68D-4407-B047-9A07-94B20FDC6FAA}" type="parTrans" cxnId="{4BE8AC67-F1F8-094F-97EF-4C28A88F77E1}">
      <dgm:prSet/>
      <dgm:spPr/>
      <dgm:t>
        <a:bodyPr/>
        <a:lstStyle/>
        <a:p>
          <a:endParaRPr lang="en-US" sz="2800" b="1"/>
        </a:p>
      </dgm:t>
    </dgm:pt>
    <dgm:pt modelId="{B6E8B271-85CB-8647-B1D4-43DC054ACFC6}" type="sibTrans" cxnId="{4BE8AC67-F1F8-094F-97EF-4C28A88F77E1}">
      <dgm:prSet/>
      <dgm:spPr/>
      <dgm:t>
        <a:bodyPr/>
        <a:lstStyle/>
        <a:p>
          <a:endParaRPr lang="en-US"/>
        </a:p>
      </dgm:t>
    </dgm:pt>
    <dgm:pt modelId="{FF320EE7-0269-1D4A-9F3F-8FADBE1F69E7}">
      <dgm:prSet custT="1"/>
      <dgm:spPr/>
      <dgm:t>
        <a:bodyPr/>
        <a:lstStyle/>
        <a:p>
          <a:pPr rtl="0"/>
          <a:r>
            <a:rPr lang="en-US" sz="1200" b="1" smtClean="0"/>
            <a:t>Combined malformations</a:t>
          </a:r>
          <a:endParaRPr lang="en-US" sz="1200" b="1"/>
        </a:p>
      </dgm:t>
    </dgm:pt>
    <dgm:pt modelId="{343AC454-7807-7E45-A8FF-EFC0508707C2}" type="parTrans" cxnId="{C7D4AB38-3248-454F-B9F6-F3EA5BE2135F}">
      <dgm:prSet/>
      <dgm:spPr/>
      <dgm:t>
        <a:bodyPr/>
        <a:lstStyle/>
        <a:p>
          <a:endParaRPr lang="en-US" sz="2800" b="1"/>
        </a:p>
      </dgm:t>
    </dgm:pt>
    <dgm:pt modelId="{C5FD2A28-86F0-394B-AE61-0ECB92A8E67B}" type="sibTrans" cxnId="{C7D4AB38-3248-454F-B9F6-F3EA5BE2135F}">
      <dgm:prSet/>
      <dgm:spPr/>
      <dgm:t>
        <a:bodyPr/>
        <a:lstStyle/>
        <a:p>
          <a:pPr rtl="0"/>
          <a:endParaRPr lang="en-US"/>
        </a:p>
      </dgm:t>
    </dgm:pt>
    <dgm:pt modelId="{C2FC8CEE-D3C1-CD4C-A704-8A6ECE3AC1D6}" type="pres">
      <dgm:prSet presAssocID="{9F238DD3-B382-744A-A536-CE28F597C8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A47A4C-B60F-0743-B8ED-70CD682F1040}" type="pres">
      <dgm:prSet presAssocID="{C541ABF6-289B-1249-9777-BCA9CCD3E078}" presName="hierRoot1" presStyleCnt="0">
        <dgm:presLayoutVars>
          <dgm:hierBranch val="init"/>
        </dgm:presLayoutVars>
      </dgm:prSet>
      <dgm:spPr/>
    </dgm:pt>
    <dgm:pt modelId="{74DB9F17-D1F4-FB4C-BE54-25827CE2356D}" type="pres">
      <dgm:prSet presAssocID="{C541ABF6-289B-1249-9777-BCA9CCD3E078}" presName="rootComposite1" presStyleCnt="0"/>
      <dgm:spPr/>
    </dgm:pt>
    <dgm:pt modelId="{9B7AB8B2-3EB0-3A4A-AC62-03DE05C2A95D}" type="pres">
      <dgm:prSet presAssocID="{C541ABF6-289B-1249-9777-BCA9CCD3E078}" presName="rootText1" presStyleLbl="node0" presStyleIdx="0" presStyleCnt="1" custScaleY="283651" custLinFactNeighborY="-7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4988E-6BC3-AB40-8CCF-55EF67888633}" type="pres">
      <dgm:prSet presAssocID="{C541ABF6-289B-1249-9777-BCA9CCD3E07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C342EB-CF4B-0940-A37E-B65B21D59C25}" type="pres">
      <dgm:prSet presAssocID="{C541ABF6-289B-1249-9777-BCA9CCD3E078}" presName="hierChild2" presStyleCnt="0"/>
      <dgm:spPr/>
    </dgm:pt>
    <dgm:pt modelId="{FC215EAE-5B36-A048-9C04-2DF1F7547609}" type="pres">
      <dgm:prSet presAssocID="{9BB4FAD2-47CF-DA44-96CB-894CE0CFB59B}" presName="Name37" presStyleLbl="parChTrans1D2" presStyleIdx="0" presStyleCnt="7"/>
      <dgm:spPr/>
      <dgm:t>
        <a:bodyPr/>
        <a:lstStyle/>
        <a:p>
          <a:endParaRPr lang="en-US"/>
        </a:p>
      </dgm:t>
    </dgm:pt>
    <dgm:pt modelId="{C56ECA6E-9942-0547-9210-2BFD9CC28CAE}" type="pres">
      <dgm:prSet presAssocID="{0CDCA647-C18A-4A4A-8960-D2C3D4F85EAE}" presName="hierRoot2" presStyleCnt="0">
        <dgm:presLayoutVars>
          <dgm:hierBranch val="init"/>
        </dgm:presLayoutVars>
      </dgm:prSet>
      <dgm:spPr/>
    </dgm:pt>
    <dgm:pt modelId="{239F7D45-5302-BD41-AC0F-2377CE4B7ADF}" type="pres">
      <dgm:prSet presAssocID="{0CDCA647-C18A-4A4A-8960-D2C3D4F85EAE}" presName="rootComposite" presStyleCnt="0"/>
      <dgm:spPr/>
    </dgm:pt>
    <dgm:pt modelId="{FCBD44AC-1262-F245-B189-4AEE50128C31}" type="pres">
      <dgm:prSet presAssocID="{0CDCA647-C18A-4A4A-8960-D2C3D4F85EAE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6B1126-120E-B649-B6A1-A8BDDAD65BEE}" type="pres">
      <dgm:prSet presAssocID="{0CDCA647-C18A-4A4A-8960-D2C3D4F85EAE}" presName="rootConnector" presStyleLbl="node2" presStyleIdx="0" presStyleCnt="7"/>
      <dgm:spPr/>
      <dgm:t>
        <a:bodyPr/>
        <a:lstStyle/>
        <a:p>
          <a:endParaRPr lang="en-US"/>
        </a:p>
      </dgm:t>
    </dgm:pt>
    <dgm:pt modelId="{4F45C50C-6053-7D42-BA22-54422DDAF63D}" type="pres">
      <dgm:prSet presAssocID="{0CDCA647-C18A-4A4A-8960-D2C3D4F85EAE}" presName="hierChild4" presStyleCnt="0"/>
      <dgm:spPr/>
    </dgm:pt>
    <dgm:pt modelId="{23C535CB-C5F1-9F4B-A6B7-7B4B382B7F45}" type="pres">
      <dgm:prSet presAssocID="{389B93BE-9A93-D143-95F8-9F11362396FD}" presName="Name37" presStyleLbl="parChTrans1D3" presStyleIdx="0" presStyleCnt="2"/>
      <dgm:spPr/>
      <dgm:t>
        <a:bodyPr/>
        <a:lstStyle/>
        <a:p>
          <a:endParaRPr lang="en-US"/>
        </a:p>
      </dgm:t>
    </dgm:pt>
    <dgm:pt modelId="{F7828EC9-B10E-F140-A619-AB692A61F31D}" type="pres">
      <dgm:prSet presAssocID="{F890C24F-6B6A-E84D-8D7D-668FAF233545}" presName="hierRoot2" presStyleCnt="0">
        <dgm:presLayoutVars>
          <dgm:hierBranch val="init"/>
        </dgm:presLayoutVars>
      </dgm:prSet>
      <dgm:spPr/>
    </dgm:pt>
    <dgm:pt modelId="{B4264252-1ED9-DD4A-98BA-9F5DB02967D9}" type="pres">
      <dgm:prSet presAssocID="{F890C24F-6B6A-E84D-8D7D-668FAF233545}" presName="rootComposite" presStyleCnt="0"/>
      <dgm:spPr/>
    </dgm:pt>
    <dgm:pt modelId="{E085371D-769A-D741-9F09-D2AA36E11FD4}" type="pres">
      <dgm:prSet presAssocID="{F890C24F-6B6A-E84D-8D7D-668FAF233545}" presName="rootText" presStyleLbl="node3" presStyleIdx="0" presStyleCnt="2" custScaleY="132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C4702-20D6-CD42-9A7F-F5C4A33F7AC8}" type="pres">
      <dgm:prSet presAssocID="{F890C24F-6B6A-E84D-8D7D-668FAF233545}" presName="rootConnector" presStyleLbl="node3" presStyleIdx="0" presStyleCnt="2"/>
      <dgm:spPr/>
      <dgm:t>
        <a:bodyPr/>
        <a:lstStyle/>
        <a:p>
          <a:endParaRPr lang="en-US"/>
        </a:p>
      </dgm:t>
    </dgm:pt>
    <dgm:pt modelId="{2968F1F8-F4DB-D641-BA08-CC83DF2C9E4C}" type="pres">
      <dgm:prSet presAssocID="{F890C24F-6B6A-E84D-8D7D-668FAF233545}" presName="hierChild4" presStyleCnt="0"/>
      <dgm:spPr/>
    </dgm:pt>
    <dgm:pt modelId="{1C7327BB-964D-654B-870E-8961EF58EF54}" type="pres">
      <dgm:prSet presAssocID="{F890C24F-6B6A-E84D-8D7D-668FAF233545}" presName="hierChild5" presStyleCnt="0"/>
      <dgm:spPr/>
    </dgm:pt>
    <dgm:pt modelId="{869F0B41-8D9A-CC42-B8DE-FF59112D2127}" type="pres">
      <dgm:prSet presAssocID="{31A1BE22-F707-304B-8DB4-EBBC51734A91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727F2BD-1B92-1048-A284-1DB3390E7224}" type="pres">
      <dgm:prSet presAssocID="{A211008F-1A60-3C46-AC19-562598DA3753}" presName="hierRoot2" presStyleCnt="0">
        <dgm:presLayoutVars>
          <dgm:hierBranch val="init"/>
        </dgm:presLayoutVars>
      </dgm:prSet>
      <dgm:spPr/>
    </dgm:pt>
    <dgm:pt modelId="{581C9972-D0F6-E84C-A659-354D4FC7C0A4}" type="pres">
      <dgm:prSet presAssocID="{A211008F-1A60-3C46-AC19-562598DA3753}" presName="rootComposite" presStyleCnt="0"/>
      <dgm:spPr/>
    </dgm:pt>
    <dgm:pt modelId="{199974A4-0474-6545-A0A1-BC7C7821435B}" type="pres">
      <dgm:prSet presAssocID="{A211008F-1A60-3C46-AC19-562598DA375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E24805-5419-3741-BC93-F903E65EF4DA}" type="pres">
      <dgm:prSet presAssocID="{A211008F-1A60-3C46-AC19-562598DA3753}" presName="rootConnector" presStyleLbl="node3" presStyleIdx="1" presStyleCnt="2"/>
      <dgm:spPr/>
      <dgm:t>
        <a:bodyPr/>
        <a:lstStyle/>
        <a:p>
          <a:endParaRPr lang="en-US"/>
        </a:p>
      </dgm:t>
    </dgm:pt>
    <dgm:pt modelId="{4F7D9DC7-3A39-AB45-8C99-781D64FFA769}" type="pres">
      <dgm:prSet presAssocID="{A211008F-1A60-3C46-AC19-562598DA3753}" presName="hierChild4" presStyleCnt="0"/>
      <dgm:spPr/>
    </dgm:pt>
    <dgm:pt modelId="{D9B28F62-0C1F-494C-BAF0-F63415AAF8CA}" type="pres">
      <dgm:prSet presAssocID="{A211008F-1A60-3C46-AC19-562598DA3753}" presName="hierChild5" presStyleCnt="0"/>
      <dgm:spPr/>
    </dgm:pt>
    <dgm:pt modelId="{54A0756B-7502-A74F-9EC9-2D209FA43CA1}" type="pres">
      <dgm:prSet presAssocID="{0CDCA647-C18A-4A4A-8960-D2C3D4F85EAE}" presName="hierChild5" presStyleCnt="0"/>
      <dgm:spPr/>
    </dgm:pt>
    <dgm:pt modelId="{07F21CDE-352A-574A-B757-D7FDBD451586}" type="pres">
      <dgm:prSet presAssocID="{1AC428BB-14EF-F64C-AB3D-E09B01E3354E}" presName="Name37" presStyleLbl="parChTrans1D2" presStyleIdx="1" presStyleCnt="7"/>
      <dgm:spPr/>
      <dgm:t>
        <a:bodyPr/>
        <a:lstStyle/>
        <a:p>
          <a:endParaRPr lang="en-US"/>
        </a:p>
      </dgm:t>
    </dgm:pt>
    <dgm:pt modelId="{961C2B89-18D5-0241-9F04-780158E5F64D}" type="pres">
      <dgm:prSet presAssocID="{EF955D58-28BB-0E4A-9E4E-3D20B31920EB}" presName="hierRoot2" presStyleCnt="0">
        <dgm:presLayoutVars>
          <dgm:hierBranch val="init"/>
        </dgm:presLayoutVars>
      </dgm:prSet>
      <dgm:spPr/>
    </dgm:pt>
    <dgm:pt modelId="{287133BA-6198-764F-A90F-A380FAF56333}" type="pres">
      <dgm:prSet presAssocID="{EF955D58-28BB-0E4A-9E4E-3D20B31920EB}" presName="rootComposite" presStyleCnt="0"/>
      <dgm:spPr/>
    </dgm:pt>
    <dgm:pt modelId="{6691F038-8C90-AB45-8D16-E7AAA46E8FE8}" type="pres">
      <dgm:prSet presAssocID="{EF955D58-28BB-0E4A-9E4E-3D20B31920EB}" presName="rootText" presStyleLbl="node2" presStyleIdx="1" presStyleCnt="7" custScaleY="184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BD315-9E7A-104B-89D5-0162B61B2828}" type="pres">
      <dgm:prSet presAssocID="{EF955D58-28BB-0E4A-9E4E-3D20B31920EB}" presName="rootConnector" presStyleLbl="node2" presStyleIdx="1" presStyleCnt="7"/>
      <dgm:spPr/>
      <dgm:t>
        <a:bodyPr/>
        <a:lstStyle/>
        <a:p>
          <a:endParaRPr lang="en-US"/>
        </a:p>
      </dgm:t>
    </dgm:pt>
    <dgm:pt modelId="{1CD9B3C7-A365-6F40-B49C-28922EF07BBE}" type="pres">
      <dgm:prSet presAssocID="{EF955D58-28BB-0E4A-9E4E-3D20B31920EB}" presName="hierChild4" presStyleCnt="0"/>
      <dgm:spPr/>
    </dgm:pt>
    <dgm:pt modelId="{9AFCB9E3-026A-424B-A5A0-906202DCD48F}" type="pres">
      <dgm:prSet presAssocID="{EF955D58-28BB-0E4A-9E4E-3D20B31920EB}" presName="hierChild5" presStyleCnt="0"/>
      <dgm:spPr/>
    </dgm:pt>
    <dgm:pt modelId="{D37B8DF5-A3EB-0A49-A917-AE88E1C7BCB7}" type="pres">
      <dgm:prSet presAssocID="{1979FF12-3DF2-C24E-9C09-80CCBA7316DF}" presName="Name37" presStyleLbl="parChTrans1D2" presStyleIdx="2" presStyleCnt="7"/>
      <dgm:spPr/>
      <dgm:t>
        <a:bodyPr/>
        <a:lstStyle/>
        <a:p>
          <a:endParaRPr lang="en-US"/>
        </a:p>
      </dgm:t>
    </dgm:pt>
    <dgm:pt modelId="{CFB28AAC-6B3E-484A-86C1-2D645B019EEB}" type="pres">
      <dgm:prSet presAssocID="{B5F7BDB4-8A18-D440-A9B2-AE603787BCA9}" presName="hierRoot2" presStyleCnt="0">
        <dgm:presLayoutVars>
          <dgm:hierBranch val="init"/>
        </dgm:presLayoutVars>
      </dgm:prSet>
      <dgm:spPr/>
    </dgm:pt>
    <dgm:pt modelId="{006232E7-1B56-684B-A2B7-CF0C2C0226D4}" type="pres">
      <dgm:prSet presAssocID="{B5F7BDB4-8A18-D440-A9B2-AE603787BCA9}" presName="rootComposite" presStyleCnt="0"/>
      <dgm:spPr/>
    </dgm:pt>
    <dgm:pt modelId="{707C480C-D0F1-3F40-9F51-E6DF7E3443A4}" type="pres">
      <dgm:prSet presAssocID="{B5F7BDB4-8A18-D440-A9B2-AE603787BCA9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51BE41-50B5-2148-9B65-8EC67D608D16}" type="pres">
      <dgm:prSet presAssocID="{B5F7BDB4-8A18-D440-A9B2-AE603787BCA9}" presName="rootConnector" presStyleLbl="node2" presStyleIdx="2" presStyleCnt="7"/>
      <dgm:spPr/>
      <dgm:t>
        <a:bodyPr/>
        <a:lstStyle/>
        <a:p>
          <a:endParaRPr lang="en-US"/>
        </a:p>
      </dgm:t>
    </dgm:pt>
    <dgm:pt modelId="{764F00AF-548A-F14A-AF52-BA31091AA3DF}" type="pres">
      <dgm:prSet presAssocID="{B5F7BDB4-8A18-D440-A9B2-AE603787BCA9}" presName="hierChild4" presStyleCnt="0"/>
      <dgm:spPr/>
    </dgm:pt>
    <dgm:pt modelId="{4A3E614D-793E-1D43-B7EA-8B950B44BA16}" type="pres">
      <dgm:prSet presAssocID="{B5F7BDB4-8A18-D440-A9B2-AE603787BCA9}" presName="hierChild5" presStyleCnt="0"/>
      <dgm:spPr/>
    </dgm:pt>
    <dgm:pt modelId="{5E3EDC3E-3409-DA48-80D3-5DAE7DCA0583}" type="pres">
      <dgm:prSet presAssocID="{162B2A4B-BC4A-714D-BC32-8139F3755D88}" presName="Name37" presStyleLbl="parChTrans1D2" presStyleIdx="3" presStyleCnt="7"/>
      <dgm:spPr/>
      <dgm:t>
        <a:bodyPr/>
        <a:lstStyle/>
        <a:p>
          <a:endParaRPr lang="en-US"/>
        </a:p>
      </dgm:t>
    </dgm:pt>
    <dgm:pt modelId="{F0D68239-1D09-C945-B56A-1A373CD9A8D6}" type="pres">
      <dgm:prSet presAssocID="{5CC300C3-C179-EF43-AF6F-2D19659C31A9}" presName="hierRoot2" presStyleCnt="0">
        <dgm:presLayoutVars>
          <dgm:hierBranch val="init"/>
        </dgm:presLayoutVars>
      </dgm:prSet>
      <dgm:spPr/>
    </dgm:pt>
    <dgm:pt modelId="{5534F89A-46D3-FF44-B7F0-602B4C7214BC}" type="pres">
      <dgm:prSet presAssocID="{5CC300C3-C179-EF43-AF6F-2D19659C31A9}" presName="rootComposite" presStyleCnt="0"/>
      <dgm:spPr/>
    </dgm:pt>
    <dgm:pt modelId="{449E9111-8961-8A47-90A2-F794151C364C}" type="pres">
      <dgm:prSet presAssocID="{5CC300C3-C179-EF43-AF6F-2D19659C31A9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EE169-2612-DB4B-A8D6-06C9808AEF75}" type="pres">
      <dgm:prSet presAssocID="{5CC300C3-C179-EF43-AF6F-2D19659C31A9}" presName="rootConnector" presStyleLbl="node2" presStyleIdx="3" presStyleCnt="7"/>
      <dgm:spPr/>
      <dgm:t>
        <a:bodyPr/>
        <a:lstStyle/>
        <a:p>
          <a:endParaRPr lang="en-US"/>
        </a:p>
      </dgm:t>
    </dgm:pt>
    <dgm:pt modelId="{6975B72A-D36C-9B4F-A898-7573188F4569}" type="pres">
      <dgm:prSet presAssocID="{5CC300C3-C179-EF43-AF6F-2D19659C31A9}" presName="hierChild4" presStyleCnt="0"/>
      <dgm:spPr/>
    </dgm:pt>
    <dgm:pt modelId="{0A1D1380-5772-3D4C-8D36-BD27F7C3602B}" type="pres">
      <dgm:prSet presAssocID="{5CC300C3-C179-EF43-AF6F-2D19659C31A9}" presName="hierChild5" presStyleCnt="0"/>
      <dgm:spPr/>
    </dgm:pt>
    <dgm:pt modelId="{1294D925-569E-A844-B147-08D329DB9FA5}" type="pres">
      <dgm:prSet presAssocID="{F1AFAA5A-011D-F445-8B4D-AB7106B65B3B}" presName="Name37" presStyleLbl="parChTrans1D2" presStyleIdx="4" presStyleCnt="7"/>
      <dgm:spPr/>
      <dgm:t>
        <a:bodyPr/>
        <a:lstStyle/>
        <a:p>
          <a:endParaRPr lang="en-US"/>
        </a:p>
      </dgm:t>
    </dgm:pt>
    <dgm:pt modelId="{24CE0026-45BB-6A4E-8509-9F257749DB8B}" type="pres">
      <dgm:prSet presAssocID="{540A5125-0ADA-E042-869B-DB70BEC53AF7}" presName="hierRoot2" presStyleCnt="0">
        <dgm:presLayoutVars>
          <dgm:hierBranch val="init"/>
        </dgm:presLayoutVars>
      </dgm:prSet>
      <dgm:spPr/>
    </dgm:pt>
    <dgm:pt modelId="{4E15ACDE-60DB-0B4A-850B-1EA41C9432B7}" type="pres">
      <dgm:prSet presAssocID="{540A5125-0ADA-E042-869B-DB70BEC53AF7}" presName="rootComposite" presStyleCnt="0"/>
      <dgm:spPr/>
    </dgm:pt>
    <dgm:pt modelId="{3B5CFC3D-6CEF-0240-89AB-B7CF351766C2}" type="pres">
      <dgm:prSet presAssocID="{540A5125-0ADA-E042-869B-DB70BEC53AF7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C6456-8C87-B14A-9512-7BC4A1B442D1}" type="pres">
      <dgm:prSet presAssocID="{540A5125-0ADA-E042-869B-DB70BEC53AF7}" presName="rootConnector" presStyleLbl="node2" presStyleIdx="4" presStyleCnt="7"/>
      <dgm:spPr/>
      <dgm:t>
        <a:bodyPr/>
        <a:lstStyle/>
        <a:p>
          <a:endParaRPr lang="en-US"/>
        </a:p>
      </dgm:t>
    </dgm:pt>
    <dgm:pt modelId="{347989B8-6F5E-4048-A8E6-9F77439BF96E}" type="pres">
      <dgm:prSet presAssocID="{540A5125-0ADA-E042-869B-DB70BEC53AF7}" presName="hierChild4" presStyleCnt="0"/>
      <dgm:spPr/>
    </dgm:pt>
    <dgm:pt modelId="{45231356-98A1-7348-B050-015ACFAA2AC5}" type="pres">
      <dgm:prSet presAssocID="{540A5125-0ADA-E042-869B-DB70BEC53AF7}" presName="hierChild5" presStyleCnt="0"/>
      <dgm:spPr/>
    </dgm:pt>
    <dgm:pt modelId="{FF25DCE5-5486-2E4D-98D0-AB7ADC78A41F}" type="pres">
      <dgm:prSet presAssocID="{8F70A68D-4407-B047-9A07-94B20FDC6FAA}" presName="Name37" presStyleLbl="parChTrans1D2" presStyleIdx="5" presStyleCnt="7"/>
      <dgm:spPr/>
      <dgm:t>
        <a:bodyPr/>
        <a:lstStyle/>
        <a:p>
          <a:endParaRPr lang="en-US"/>
        </a:p>
      </dgm:t>
    </dgm:pt>
    <dgm:pt modelId="{9D96B16C-6CF5-DF45-87CB-26094E4BDA14}" type="pres">
      <dgm:prSet presAssocID="{FB127299-74C1-5742-A007-1D0E5C7FE9D5}" presName="hierRoot2" presStyleCnt="0">
        <dgm:presLayoutVars>
          <dgm:hierBranch val="init"/>
        </dgm:presLayoutVars>
      </dgm:prSet>
      <dgm:spPr/>
    </dgm:pt>
    <dgm:pt modelId="{D6E0D0D8-7373-6F48-AD63-E6E9BC68EB48}" type="pres">
      <dgm:prSet presAssocID="{FB127299-74C1-5742-A007-1D0E5C7FE9D5}" presName="rootComposite" presStyleCnt="0"/>
      <dgm:spPr/>
    </dgm:pt>
    <dgm:pt modelId="{51A7FA82-B3A8-D748-BDFF-D16AA80A43EE}" type="pres">
      <dgm:prSet presAssocID="{FB127299-74C1-5742-A007-1D0E5C7FE9D5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E3D49C-9EFE-D64B-8740-A06D869CE145}" type="pres">
      <dgm:prSet presAssocID="{FB127299-74C1-5742-A007-1D0E5C7FE9D5}" presName="rootConnector" presStyleLbl="node2" presStyleIdx="5" presStyleCnt="7"/>
      <dgm:spPr/>
      <dgm:t>
        <a:bodyPr/>
        <a:lstStyle/>
        <a:p>
          <a:endParaRPr lang="en-US"/>
        </a:p>
      </dgm:t>
    </dgm:pt>
    <dgm:pt modelId="{1C98E859-6938-3E46-A854-5790C8DC2C9F}" type="pres">
      <dgm:prSet presAssocID="{FB127299-74C1-5742-A007-1D0E5C7FE9D5}" presName="hierChild4" presStyleCnt="0"/>
      <dgm:spPr/>
    </dgm:pt>
    <dgm:pt modelId="{C89E7582-1359-2F47-9A79-E1715B68141F}" type="pres">
      <dgm:prSet presAssocID="{FB127299-74C1-5742-A007-1D0E5C7FE9D5}" presName="hierChild5" presStyleCnt="0"/>
      <dgm:spPr/>
    </dgm:pt>
    <dgm:pt modelId="{2D6308E7-8F70-0B47-A3CA-CA43A676E6D8}" type="pres">
      <dgm:prSet presAssocID="{343AC454-7807-7E45-A8FF-EFC0508707C2}" presName="Name37" presStyleLbl="parChTrans1D2" presStyleIdx="6" presStyleCnt="7"/>
      <dgm:spPr/>
      <dgm:t>
        <a:bodyPr/>
        <a:lstStyle/>
        <a:p>
          <a:endParaRPr lang="en-US"/>
        </a:p>
      </dgm:t>
    </dgm:pt>
    <dgm:pt modelId="{72FABF56-E03C-4F48-8A1F-A39DADFE748A}" type="pres">
      <dgm:prSet presAssocID="{FF320EE7-0269-1D4A-9F3F-8FADBE1F69E7}" presName="hierRoot2" presStyleCnt="0">
        <dgm:presLayoutVars>
          <dgm:hierBranch val="init"/>
        </dgm:presLayoutVars>
      </dgm:prSet>
      <dgm:spPr/>
    </dgm:pt>
    <dgm:pt modelId="{F0D19285-9F49-0C40-B2DC-AA9ABCF3C868}" type="pres">
      <dgm:prSet presAssocID="{FF320EE7-0269-1D4A-9F3F-8FADBE1F69E7}" presName="rootComposite" presStyleCnt="0"/>
      <dgm:spPr/>
    </dgm:pt>
    <dgm:pt modelId="{6E3DC734-8599-C746-B461-15F41CC58B35}" type="pres">
      <dgm:prSet presAssocID="{FF320EE7-0269-1D4A-9F3F-8FADBE1F69E7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A8BFD-5E89-7648-A2CA-AD9E74D27565}" type="pres">
      <dgm:prSet presAssocID="{FF320EE7-0269-1D4A-9F3F-8FADBE1F69E7}" presName="rootConnector" presStyleLbl="node2" presStyleIdx="6" presStyleCnt="7"/>
      <dgm:spPr/>
      <dgm:t>
        <a:bodyPr/>
        <a:lstStyle/>
        <a:p>
          <a:endParaRPr lang="en-US"/>
        </a:p>
      </dgm:t>
    </dgm:pt>
    <dgm:pt modelId="{C36ADC85-4A84-B64E-B531-33D28B76541C}" type="pres">
      <dgm:prSet presAssocID="{FF320EE7-0269-1D4A-9F3F-8FADBE1F69E7}" presName="hierChild4" presStyleCnt="0"/>
      <dgm:spPr/>
    </dgm:pt>
    <dgm:pt modelId="{8309876F-9439-3C4F-BE9B-C4805C18B952}" type="pres">
      <dgm:prSet presAssocID="{FF320EE7-0269-1D4A-9F3F-8FADBE1F69E7}" presName="hierChild5" presStyleCnt="0"/>
      <dgm:spPr/>
    </dgm:pt>
    <dgm:pt modelId="{90AB0F0F-F63E-6147-B652-9A7C1D680FA1}" type="pres">
      <dgm:prSet presAssocID="{C541ABF6-289B-1249-9777-BCA9CCD3E078}" presName="hierChild3" presStyleCnt="0"/>
      <dgm:spPr/>
    </dgm:pt>
  </dgm:ptLst>
  <dgm:cxnLst>
    <dgm:cxn modelId="{99D72858-6100-0A4E-A691-6BBA90BDD8E8}" type="presOf" srcId="{EF955D58-28BB-0E4A-9E4E-3D20B31920EB}" destId="{6691F038-8C90-AB45-8D16-E7AAA46E8FE8}" srcOrd="0" destOrd="0" presId="urn:microsoft.com/office/officeart/2005/8/layout/orgChart1"/>
    <dgm:cxn modelId="{1E0D839E-FDBD-B949-9AF8-0DBE902F5186}" type="presOf" srcId="{F890C24F-6B6A-E84D-8D7D-668FAF233545}" destId="{9CAC4702-20D6-CD42-9A7F-F5C4A33F7AC8}" srcOrd="1" destOrd="0" presId="urn:microsoft.com/office/officeart/2005/8/layout/orgChart1"/>
    <dgm:cxn modelId="{C207EC0A-0BCF-0249-BFF9-59877DD670B2}" type="presOf" srcId="{9BB4FAD2-47CF-DA44-96CB-894CE0CFB59B}" destId="{FC215EAE-5B36-A048-9C04-2DF1F7547609}" srcOrd="0" destOrd="0" presId="urn:microsoft.com/office/officeart/2005/8/layout/orgChart1"/>
    <dgm:cxn modelId="{4A13D450-59FD-0441-86BD-46D0E8E2D266}" type="presOf" srcId="{F890C24F-6B6A-E84D-8D7D-668FAF233545}" destId="{E085371D-769A-D741-9F09-D2AA36E11FD4}" srcOrd="0" destOrd="0" presId="urn:microsoft.com/office/officeart/2005/8/layout/orgChart1"/>
    <dgm:cxn modelId="{DAD47E51-F5DC-5049-A227-600A80925884}" type="presOf" srcId="{162B2A4B-BC4A-714D-BC32-8139F3755D88}" destId="{5E3EDC3E-3409-DA48-80D3-5DAE7DCA0583}" srcOrd="0" destOrd="0" presId="urn:microsoft.com/office/officeart/2005/8/layout/orgChart1"/>
    <dgm:cxn modelId="{9EFC6324-E142-AD4A-9A79-95E36C0FE6F6}" type="presOf" srcId="{FF320EE7-0269-1D4A-9F3F-8FADBE1F69E7}" destId="{D76A8BFD-5E89-7648-A2CA-AD9E74D27565}" srcOrd="1" destOrd="0" presId="urn:microsoft.com/office/officeart/2005/8/layout/orgChart1"/>
    <dgm:cxn modelId="{6C6A3574-62F2-4744-A61A-D46E65394E31}" type="presOf" srcId="{8F70A68D-4407-B047-9A07-94B20FDC6FAA}" destId="{FF25DCE5-5486-2E4D-98D0-AB7ADC78A41F}" srcOrd="0" destOrd="0" presId="urn:microsoft.com/office/officeart/2005/8/layout/orgChart1"/>
    <dgm:cxn modelId="{BF752E0E-9D43-EF43-BFD3-246EE244D9BD}" srcId="{0CDCA647-C18A-4A4A-8960-D2C3D4F85EAE}" destId="{A211008F-1A60-3C46-AC19-562598DA3753}" srcOrd="1" destOrd="0" parTransId="{31A1BE22-F707-304B-8DB4-EBBC51734A91}" sibTransId="{7985D3B9-565D-064A-8D93-80FF3763A15A}"/>
    <dgm:cxn modelId="{CAF92B15-B7B3-A145-9246-E52086129749}" type="presOf" srcId="{1979FF12-3DF2-C24E-9C09-80CCBA7316DF}" destId="{D37B8DF5-A3EB-0A49-A917-AE88E1C7BCB7}" srcOrd="0" destOrd="0" presId="urn:microsoft.com/office/officeart/2005/8/layout/orgChart1"/>
    <dgm:cxn modelId="{975C5CA6-0FF6-BD4A-B354-DB774EC8002D}" type="presOf" srcId="{B5F7BDB4-8A18-D440-A9B2-AE603787BCA9}" destId="{707C480C-D0F1-3F40-9F51-E6DF7E3443A4}" srcOrd="0" destOrd="0" presId="urn:microsoft.com/office/officeart/2005/8/layout/orgChart1"/>
    <dgm:cxn modelId="{FAE08B95-B81C-E54C-85C8-C97A3FA8FEA9}" srcId="{C541ABF6-289B-1249-9777-BCA9CCD3E078}" destId="{B5F7BDB4-8A18-D440-A9B2-AE603787BCA9}" srcOrd="2" destOrd="0" parTransId="{1979FF12-3DF2-C24E-9C09-80CCBA7316DF}" sibTransId="{7E25DB5D-00AA-B54E-8804-24F08149CD53}"/>
    <dgm:cxn modelId="{E5A6B573-5070-6543-A9B5-E039234AF699}" type="presOf" srcId="{B5F7BDB4-8A18-D440-A9B2-AE603787BCA9}" destId="{7B51BE41-50B5-2148-9B65-8EC67D608D16}" srcOrd="1" destOrd="0" presId="urn:microsoft.com/office/officeart/2005/8/layout/orgChart1"/>
    <dgm:cxn modelId="{50EEA357-7570-1747-995B-1FF68D9BE872}" type="presOf" srcId="{EF955D58-28BB-0E4A-9E4E-3D20B31920EB}" destId="{3B6BD315-9E7A-104B-89D5-0162B61B2828}" srcOrd="1" destOrd="0" presId="urn:microsoft.com/office/officeart/2005/8/layout/orgChart1"/>
    <dgm:cxn modelId="{A040DC97-3923-FB41-9A42-4FA61BC19E12}" type="presOf" srcId="{A211008F-1A60-3C46-AC19-562598DA3753}" destId="{80E24805-5419-3741-BC93-F903E65EF4DA}" srcOrd="1" destOrd="0" presId="urn:microsoft.com/office/officeart/2005/8/layout/orgChart1"/>
    <dgm:cxn modelId="{383FD262-0D69-ED42-8FC1-572F51A9DFAD}" type="presOf" srcId="{0CDCA647-C18A-4A4A-8960-D2C3D4F85EAE}" destId="{FCBD44AC-1262-F245-B189-4AEE50128C31}" srcOrd="0" destOrd="0" presId="urn:microsoft.com/office/officeart/2005/8/layout/orgChart1"/>
    <dgm:cxn modelId="{FBA6B656-8049-194A-B0D0-76296656356D}" type="presOf" srcId="{540A5125-0ADA-E042-869B-DB70BEC53AF7}" destId="{E3CC6456-8C87-B14A-9512-7BC4A1B442D1}" srcOrd="1" destOrd="0" presId="urn:microsoft.com/office/officeart/2005/8/layout/orgChart1"/>
    <dgm:cxn modelId="{9D5B6DA1-B98B-7A49-BA62-988AE40A95D4}" srcId="{C541ABF6-289B-1249-9777-BCA9CCD3E078}" destId="{5CC300C3-C179-EF43-AF6F-2D19659C31A9}" srcOrd="3" destOrd="0" parTransId="{162B2A4B-BC4A-714D-BC32-8139F3755D88}" sibTransId="{7482694A-AC7B-6448-81F9-AD8FA4A924B7}"/>
    <dgm:cxn modelId="{2E268CEF-1334-CC4F-B09D-207EE4D86732}" type="presOf" srcId="{0CDCA647-C18A-4A4A-8960-D2C3D4F85EAE}" destId="{796B1126-120E-B649-B6A1-A8BDDAD65BEE}" srcOrd="1" destOrd="0" presId="urn:microsoft.com/office/officeart/2005/8/layout/orgChart1"/>
    <dgm:cxn modelId="{D4E8AC8A-54DF-7743-B921-7393F90D67F2}" srcId="{9F238DD3-B382-744A-A536-CE28F597C8BD}" destId="{C541ABF6-289B-1249-9777-BCA9CCD3E078}" srcOrd="0" destOrd="0" parTransId="{F5F0F5DB-3F20-3442-B2BD-2267ED8B5C5F}" sibTransId="{D677E2DD-35B1-3E4A-93C9-0F5DC36B7155}"/>
    <dgm:cxn modelId="{6212037C-756D-F445-9983-540B46B3BE43}" type="presOf" srcId="{FF320EE7-0269-1D4A-9F3F-8FADBE1F69E7}" destId="{6E3DC734-8599-C746-B461-15F41CC58B35}" srcOrd="0" destOrd="0" presId="urn:microsoft.com/office/officeart/2005/8/layout/orgChart1"/>
    <dgm:cxn modelId="{876E1564-EE32-F241-8581-C3A2C67AF303}" type="presOf" srcId="{C541ABF6-289B-1249-9777-BCA9CCD3E078}" destId="{1C34988E-6BC3-AB40-8CCF-55EF67888633}" srcOrd="1" destOrd="0" presId="urn:microsoft.com/office/officeart/2005/8/layout/orgChart1"/>
    <dgm:cxn modelId="{A06E6492-93D2-C14B-B3F0-549C0E4F6AFE}" type="presOf" srcId="{5CC300C3-C179-EF43-AF6F-2D19659C31A9}" destId="{DC9EE169-2612-DB4B-A8D6-06C9808AEF75}" srcOrd="1" destOrd="0" presId="urn:microsoft.com/office/officeart/2005/8/layout/orgChart1"/>
    <dgm:cxn modelId="{18D7A843-8670-2C4C-BE8A-04462EDA056C}" type="presOf" srcId="{389B93BE-9A93-D143-95F8-9F11362396FD}" destId="{23C535CB-C5F1-9F4B-A6B7-7B4B382B7F45}" srcOrd="0" destOrd="0" presId="urn:microsoft.com/office/officeart/2005/8/layout/orgChart1"/>
    <dgm:cxn modelId="{E5B308A7-F40B-BB49-8084-E0A80C45AB34}" srcId="{C541ABF6-289B-1249-9777-BCA9CCD3E078}" destId="{EF955D58-28BB-0E4A-9E4E-3D20B31920EB}" srcOrd="1" destOrd="0" parTransId="{1AC428BB-14EF-F64C-AB3D-E09B01E3354E}" sibTransId="{BBCC6228-12B5-2944-A251-94F5A42AA677}"/>
    <dgm:cxn modelId="{202C4C5D-9C5B-D94F-ABFF-5077CF6E1A74}" type="presOf" srcId="{FB127299-74C1-5742-A007-1D0E5C7FE9D5}" destId="{FAE3D49C-9EFE-D64B-8740-A06D869CE145}" srcOrd="1" destOrd="0" presId="urn:microsoft.com/office/officeart/2005/8/layout/orgChart1"/>
    <dgm:cxn modelId="{0218846D-8656-F649-8E6D-344850FB85D9}" srcId="{0CDCA647-C18A-4A4A-8960-D2C3D4F85EAE}" destId="{F890C24F-6B6A-E84D-8D7D-668FAF233545}" srcOrd="0" destOrd="0" parTransId="{389B93BE-9A93-D143-95F8-9F11362396FD}" sibTransId="{E818CBFD-0A5C-B24A-B8FC-811F433F7A83}"/>
    <dgm:cxn modelId="{B6A091ED-4E2D-6246-A2B4-28F1FD8AA509}" srcId="{C541ABF6-289B-1249-9777-BCA9CCD3E078}" destId="{0CDCA647-C18A-4A4A-8960-D2C3D4F85EAE}" srcOrd="0" destOrd="0" parTransId="{9BB4FAD2-47CF-DA44-96CB-894CE0CFB59B}" sibTransId="{208533B6-512E-1647-9471-A2055347481A}"/>
    <dgm:cxn modelId="{B8BF00BA-541D-0146-A038-597AF4D21F6C}" type="presOf" srcId="{5CC300C3-C179-EF43-AF6F-2D19659C31A9}" destId="{449E9111-8961-8A47-90A2-F794151C364C}" srcOrd="0" destOrd="0" presId="urn:microsoft.com/office/officeart/2005/8/layout/orgChart1"/>
    <dgm:cxn modelId="{4BE8AC67-F1F8-094F-97EF-4C28A88F77E1}" srcId="{C541ABF6-289B-1249-9777-BCA9CCD3E078}" destId="{FB127299-74C1-5742-A007-1D0E5C7FE9D5}" srcOrd="5" destOrd="0" parTransId="{8F70A68D-4407-B047-9A07-94B20FDC6FAA}" sibTransId="{B6E8B271-85CB-8647-B1D4-43DC054ACFC6}"/>
    <dgm:cxn modelId="{15F9D218-6F06-B544-97B7-4EB594586D29}" type="presOf" srcId="{F1AFAA5A-011D-F445-8B4D-AB7106B65B3B}" destId="{1294D925-569E-A844-B147-08D329DB9FA5}" srcOrd="0" destOrd="0" presId="urn:microsoft.com/office/officeart/2005/8/layout/orgChart1"/>
    <dgm:cxn modelId="{8E9A2E28-9228-7043-A208-70015B633BD8}" type="presOf" srcId="{540A5125-0ADA-E042-869B-DB70BEC53AF7}" destId="{3B5CFC3D-6CEF-0240-89AB-B7CF351766C2}" srcOrd="0" destOrd="0" presId="urn:microsoft.com/office/officeart/2005/8/layout/orgChart1"/>
    <dgm:cxn modelId="{FD4D037F-105B-B34E-B4A5-916497421411}" srcId="{C541ABF6-289B-1249-9777-BCA9CCD3E078}" destId="{540A5125-0ADA-E042-869B-DB70BEC53AF7}" srcOrd="4" destOrd="0" parTransId="{F1AFAA5A-011D-F445-8B4D-AB7106B65B3B}" sibTransId="{3F3B7251-F8C2-C142-BB71-B8CE36035230}"/>
    <dgm:cxn modelId="{7BA747B2-8186-B14F-BD55-CBBA10FF07EE}" type="presOf" srcId="{9F238DD3-B382-744A-A536-CE28F597C8BD}" destId="{C2FC8CEE-D3C1-CD4C-A704-8A6ECE3AC1D6}" srcOrd="0" destOrd="0" presId="urn:microsoft.com/office/officeart/2005/8/layout/orgChart1"/>
    <dgm:cxn modelId="{E07857B8-D024-3C40-BECB-5E254B442E07}" type="presOf" srcId="{A211008F-1A60-3C46-AC19-562598DA3753}" destId="{199974A4-0474-6545-A0A1-BC7C7821435B}" srcOrd="0" destOrd="0" presId="urn:microsoft.com/office/officeart/2005/8/layout/orgChart1"/>
    <dgm:cxn modelId="{C7D4AB38-3248-454F-B9F6-F3EA5BE2135F}" srcId="{C541ABF6-289B-1249-9777-BCA9CCD3E078}" destId="{FF320EE7-0269-1D4A-9F3F-8FADBE1F69E7}" srcOrd="6" destOrd="0" parTransId="{343AC454-7807-7E45-A8FF-EFC0508707C2}" sibTransId="{C5FD2A28-86F0-394B-AE61-0ECB92A8E67B}"/>
    <dgm:cxn modelId="{2A6CD74B-D54A-8340-9B36-7D62A5A283B4}" type="presOf" srcId="{31A1BE22-F707-304B-8DB4-EBBC51734A91}" destId="{869F0B41-8D9A-CC42-B8DE-FF59112D2127}" srcOrd="0" destOrd="0" presId="urn:microsoft.com/office/officeart/2005/8/layout/orgChart1"/>
    <dgm:cxn modelId="{CEDDA7D1-CCD6-ED45-96EA-14C6BEFB0AC0}" type="presOf" srcId="{C541ABF6-289B-1249-9777-BCA9CCD3E078}" destId="{9B7AB8B2-3EB0-3A4A-AC62-03DE05C2A95D}" srcOrd="0" destOrd="0" presId="urn:microsoft.com/office/officeart/2005/8/layout/orgChart1"/>
    <dgm:cxn modelId="{ABA43FB0-2EB4-3B43-8992-8CEABBB2B3FF}" type="presOf" srcId="{FB127299-74C1-5742-A007-1D0E5C7FE9D5}" destId="{51A7FA82-B3A8-D748-BDFF-D16AA80A43EE}" srcOrd="0" destOrd="0" presId="urn:microsoft.com/office/officeart/2005/8/layout/orgChart1"/>
    <dgm:cxn modelId="{1227902C-B73C-5A4E-AF5A-98DE386495C2}" type="presOf" srcId="{343AC454-7807-7E45-A8FF-EFC0508707C2}" destId="{2D6308E7-8F70-0B47-A3CA-CA43A676E6D8}" srcOrd="0" destOrd="0" presId="urn:microsoft.com/office/officeart/2005/8/layout/orgChart1"/>
    <dgm:cxn modelId="{EC5AA453-A292-F543-8562-0BB3E25DD713}" type="presOf" srcId="{1AC428BB-14EF-F64C-AB3D-E09B01E3354E}" destId="{07F21CDE-352A-574A-B757-D7FDBD451586}" srcOrd="0" destOrd="0" presId="urn:microsoft.com/office/officeart/2005/8/layout/orgChart1"/>
    <dgm:cxn modelId="{EC42C8D3-0C06-4E40-95B9-F9D0582AB8DC}" type="presParOf" srcId="{C2FC8CEE-D3C1-CD4C-A704-8A6ECE3AC1D6}" destId="{03A47A4C-B60F-0743-B8ED-70CD682F1040}" srcOrd="0" destOrd="0" presId="urn:microsoft.com/office/officeart/2005/8/layout/orgChart1"/>
    <dgm:cxn modelId="{14791830-C974-864E-BD4F-BD3FF78B6119}" type="presParOf" srcId="{03A47A4C-B60F-0743-B8ED-70CD682F1040}" destId="{74DB9F17-D1F4-FB4C-BE54-25827CE2356D}" srcOrd="0" destOrd="0" presId="urn:microsoft.com/office/officeart/2005/8/layout/orgChart1"/>
    <dgm:cxn modelId="{1B630D4B-54F9-E04F-A133-0D63E9A4DCFC}" type="presParOf" srcId="{74DB9F17-D1F4-FB4C-BE54-25827CE2356D}" destId="{9B7AB8B2-3EB0-3A4A-AC62-03DE05C2A95D}" srcOrd="0" destOrd="0" presId="urn:microsoft.com/office/officeart/2005/8/layout/orgChart1"/>
    <dgm:cxn modelId="{C6AAA9F0-81C2-3F48-BB31-1ECF270DEDC8}" type="presParOf" srcId="{74DB9F17-D1F4-FB4C-BE54-25827CE2356D}" destId="{1C34988E-6BC3-AB40-8CCF-55EF67888633}" srcOrd="1" destOrd="0" presId="urn:microsoft.com/office/officeart/2005/8/layout/orgChart1"/>
    <dgm:cxn modelId="{1024D0F0-5060-C844-8B91-969870D72632}" type="presParOf" srcId="{03A47A4C-B60F-0743-B8ED-70CD682F1040}" destId="{EFC342EB-CF4B-0940-A37E-B65B21D59C25}" srcOrd="1" destOrd="0" presId="urn:microsoft.com/office/officeart/2005/8/layout/orgChart1"/>
    <dgm:cxn modelId="{C37CB53B-85B3-144A-B5CE-2E859A1ADB12}" type="presParOf" srcId="{EFC342EB-CF4B-0940-A37E-B65B21D59C25}" destId="{FC215EAE-5B36-A048-9C04-2DF1F7547609}" srcOrd="0" destOrd="0" presId="urn:microsoft.com/office/officeart/2005/8/layout/orgChart1"/>
    <dgm:cxn modelId="{DDB37AA3-1678-FE41-9A35-5409C3FC2F4F}" type="presParOf" srcId="{EFC342EB-CF4B-0940-A37E-B65B21D59C25}" destId="{C56ECA6E-9942-0547-9210-2BFD9CC28CAE}" srcOrd="1" destOrd="0" presId="urn:microsoft.com/office/officeart/2005/8/layout/orgChart1"/>
    <dgm:cxn modelId="{201142A0-A17A-1F47-A99C-545F0DE7B46A}" type="presParOf" srcId="{C56ECA6E-9942-0547-9210-2BFD9CC28CAE}" destId="{239F7D45-5302-BD41-AC0F-2377CE4B7ADF}" srcOrd="0" destOrd="0" presId="urn:microsoft.com/office/officeart/2005/8/layout/orgChart1"/>
    <dgm:cxn modelId="{BE114BD1-167F-D840-A5A9-8978A243D71B}" type="presParOf" srcId="{239F7D45-5302-BD41-AC0F-2377CE4B7ADF}" destId="{FCBD44AC-1262-F245-B189-4AEE50128C31}" srcOrd="0" destOrd="0" presId="urn:microsoft.com/office/officeart/2005/8/layout/orgChart1"/>
    <dgm:cxn modelId="{69A50E4B-A5DE-7D41-B5C7-EDD923414A02}" type="presParOf" srcId="{239F7D45-5302-BD41-AC0F-2377CE4B7ADF}" destId="{796B1126-120E-B649-B6A1-A8BDDAD65BEE}" srcOrd="1" destOrd="0" presId="urn:microsoft.com/office/officeart/2005/8/layout/orgChart1"/>
    <dgm:cxn modelId="{661848A7-CDB0-DB4A-A81A-6636462F9B1F}" type="presParOf" srcId="{C56ECA6E-9942-0547-9210-2BFD9CC28CAE}" destId="{4F45C50C-6053-7D42-BA22-54422DDAF63D}" srcOrd="1" destOrd="0" presId="urn:microsoft.com/office/officeart/2005/8/layout/orgChart1"/>
    <dgm:cxn modelId="{CF35C475-562E-FC4E-B131-51849DF3DDC3}" type="presParOf" srcId="{4F45C50C-6053-7D42-BA22-54422DDAF63D}" destId="{23C535CB-C5F1-9F4B-A6B7-7B4B382B7F45}" srcOrd="0" destOrd="0" presId="urn:microsoft.com/office/officeart/2005/8/layout/orgChart1"/>
    <dgm:cxn modelId="{DD2E2B82-7944-8941-956D-60CBA7EE54E8}" type="presParOf" srcId="{4F45C50C-6053-7D42-BA22-54422DDAF63D}" destId="{F7828EC9-B10E-F140-A619-AB692A61F31D}" srcOrd="1" destOrd="0" presId="urn:microsoft.com/office/officeart/2005/8/layout/orgChart1"/>
    <dgm:cxn modelId="{9B45BFEF-0A62-8641-912F-DE06CA39E228}" type="presParOf" srcId="{F7828EC9-B10E-F140-A619-AB692A61F31D}" destId="{B4264252-1ED9-DD4A-98BA-9F5DB02967D9}" srcOrd="0" destOrd="0" presId="urn:microsoft.com/office/officeart/2005/8/layout/orgChart1"/>
    <dgm:cxn modelId="{AEEB9B23-37AA-004D-B0EA-242E6E2AF602}" type="presParOf" srcId="{B4264252-1ED9-DD4A-98BA-9F5DB02967D9}" destId="{E085371D-769A-D741-9F09-D2AA36E11FD4}" srcOrd="0" destOrd="0" presId="urn:microsoft.com/office/officeart/2005/8/layout/orgChart1"/>
    <dgm:cxn modelId="{EE511A15-DD99-CD4A-8376-6CFD777D4D49}" type="presParOf" srcId="{B4264252-1ED9-DD4A-98BA-9F5DB02967D9}" destId="{9CAC4702-20D6-CD42-9A7F-F5C4A33F7AC8}" srcOrd="1" destOrd="0" presId="urn:microsoft.com/office/officeart/2005/8/layout/orgChart1"/>
    <dgm:cxn modelId="{9C92F09E-F8BC-FB49-8414-DB27DCAE3075}" type="presParOf" srcId="{F7828EC9-B10E-F140-A619-AB692A61F31D}" destId="{2968F1F8-F4DB-D641-BA08-CC83DF2C9E4C}" srcOrd="1" destOrd="0" presId="urn:microsoft.com/office/officeart/2005/8/layout/orgChart1"/>
    <dgm:cxn modelId="{C4FAB98B-ED2B-B144-980D-257692450414}" type="presParOf" srcId="{F7828EC9-B10E-F140-A619-AB692A61F31D}" destId="{1C7327BB-964D-654B-870E-8961EF58EF54}" srcOrd="2" destOrd="0" presId="urn:microsoft.com/office/officeart/2005/8/layout/orgChart1"/>
    <dgm:cxn modelId="{EB123182-C68E-A145-B0C4-D1C2AD3FE672}" type="presParOf" srcId="{4F45C50C-6053-7D42-BA22-54422DDAF63D}" destId="{869F0B41-8D9A-CC42-B8DE-FF59112D2127}" srcOrd="2" destOrd="0" presId="urn:microsoft.com/office/officeart/2005/8/layout/orgChart1"/>
    <dgm:cxn modelId="{7D8AA46F-B565-274B-B08B-7AF6C4540E96}" type="presParOf" srcId="{4F45C50C-6053-7D42-BA22-54422DDAF63D}" destId="{C727F2BD-1B92-1048-A284-1DB3390E7224}" srcOrd="3" destOrd="0" presId="urn:microsoft.com/office/officeart/2005/8/layout/orgChart1"/>
    <dgm:cxn modelId="{FF1646D3-32C4-1C48-B2E9-2FDB447633DC}" type="presParOf" srcId="{C727F2BD-1B92-1048-A284-1DB3390E7224}" destId="{581C9972-D0F6-E84C-A659-354D4FC7C0A4}" srcOrd="0" destOrd="0" presId="urn:microsoft.com/office/officeart/2005/8/layout/orgChart1"/>
    <dgm:cxn modelId="{BD7F7558-C861-CE4C-A82E-94F987299FA6}" type="presParOf" srcId="{581C9972-D0F6-E84C-A659-354D4FC7C0A4}" destId="{199974A4-0474-6545-A0A1-BC7C7821435B}" srcOrd="0" destOrd="0" presId="urn:microsoft.com/office/officeart/2005/8/layout/orgChart1"/>
    <dgm:cxn modelId="{69DA4A75-7D84-354C-99B3-1E7B4959A3B8}" type="presParOf" srcId="{581C9972-D0F6-E84C-A659-354D4FC7C0A4}" destId="{80E24805-5419-3741-BC93-F903E65EF4DA}" srcOrd="1" destOrd="0" presId="urn:microsoft.com/office/officeart/2005/8/layout/orgChart1"/>
    <dgm:cxn modelId="{C65FFD20-217A-354A-9DF6-132E7841311A}" type="presParOf" srcId="{C727F2BD-1B92-1048-A284-1DB3390E7224}" destId="{4F7D9DC7-3A39-AB45-8C99-781D64FFA769}" srcOrd="1" destOrd="0" presId="urn:microsoft.com/office/officeart/2005/8/layout/orgChart1"/>
    <dgm:cxn modelId="{9B4E587E-B99A-FD4C-8F6C-36431F2690AE}" type="presParOf" srcId="{C727F2BD-1B92-1048-A284-1DB3390E7224}" destId="{D9B28F62-0C1F-494C-BAF0-F63415AAF8CA}" srcOrd="2" destOrd="0" presId="urn:microsoft.com/office/officeart/2005/8/layout/orgChart1"/>
    <dgm:cxn modelId="{96656ADD-5727-C948-9332-C8096EEB5006}" type="presParOf" srcId="{C56ECA6E-9942-0547-9210-2BFD9CC28CAE}" destId="{54A0756B-7502-A74F-9EC9-2D209FA43CA1}" srcOrd="2" destOrd="0" presId="urn:microsoft.com/office/officeart/2005/8/layout/orgChart1"/>
    <dgm:cxn modelId="{4AB3830D-C490-4745-B51B-B20C9C41C85D}" type="presParOf" srcId="{EFC342EB-CF4B-0940-A37E-B65B21D59C25}" destId="{07F21CDE-352A-574A-B757-D7FDBD451586}" srcOrd="2" destOrd="0" presId="urn:microsoft.com/office/officeart/2005/8/layout/orgChart1"/>
    <dgm:cxn modelId="{B7E37D38-79CB-4B44-88AA-E506A50B5816}" type="presParOf" srcId="{EFC342EB-CF4B-0940-A37E-B65B21D59C25}" destId="{961C2B89-18D5-0241-9F04-780158E5F64D}" srcOrd="3" destOrd="0" presId="urn:microsoft.com/office/officeart/2005/8/layout/orgChart1"/>
    <dgm:cxn modelId="{CBDCBD4B-E997-9246-B4E7-98AADFBDBBD5}" type="presParOf" srcId="{961C2B89-18D5-0241-9F04-780158E5F64D}" destId="{287133BA-6198-764F-A90F-A380FAF56333}" srcOrd="0" destOrd="0" presId="urn:microsoft.com/office/officeart/2005/8/layout/orgChart1"/>
    <dgm:cxn modelId="{14A1385D-EFD1-2147-A251-3551216016E0}" type="presParOf" srcId="{287133BA-6198-764F-A90F-A380FAF56333}" destId="{6691F038-8C90-AB45-8D16-E7AAA46E8FE8}" srcOrd="0" destOrd="0" presId="urn:microsoft.com/office/officeart/2005/8/layout/orgChart1"/>
    <dgm:cxn modelId="{DE9C3353-4E84-DF47-A5EC-31DC20F1D0B7}" type="presParOf" srcId="{287133BA-6198-764F-A90F-A380FAF56333}" destId="{3B6BD315-9E7A-104B-89D5-0162B61B2828}" srcOrd="1" destOrd="0" presId="urn:microsoft.com/office/officeart/2005/8/layout/orgChart1"/>
    <dgm:cxn modelId="{F82B0FF3-7511-F14C-B2AC-6EFB39F1D08C}" type="presParOf" srcId="{961C2B89-18D5-0241-9F04-780158E5F64D}" destId="{1CD9B3C7-A365-6F40-B49C-28922EF07BBE}" srcOrd="1" destOrd="0" presId="urn:microsoft.com/office/officeart/2005/8/layout/orgChart1"/>
    <dgm:cxn modelId="{EEB1F16A-7045-9842-BAD5-63AB491B6A76}" type="presParOf" srcId="{961C2B89-18D5-0241-9F04-780158E5F64D}" destId="{9AFCB9E3-026A-424B-A5A0-906202DCD48F}" srcOrd="2" destOrd="0" presId="urn:microsoft.com/office/officeart/2005/8/layout/orgChart1"/>
    <dgm:cxn modelId="{F845E12D-6D72-1840-A6E8-2C8C09E5E4CF}" type="presParOf" srcId="{EFC342EB-CF4B-0940-A37E-B65B21D59C25}" destId="{D37B8DF5-A3EB-0A49-A917-AE88E1C7BCB7}" srcOrd="4" destOrd="0" presId="urn:microsoft.com/office/officeart/2005/8/layout/orgChart1"/>
    <dgm:cxn modelId="{60674236-1CB5-8F44-8A9D-E901A31683AD}" type="presParOf" srcId="{EFC342EB-CF4B-0940-A37E-B65B21D59C25}" destId="{CFB28AAC-6B3E-484A-86C1-2D645B019EEB}" srcOrd="5" destOrd="0" presId="urn:microsoft.com/office/officeart/2005/8/layout/orgChart1"/>
    <dgm:cxn modelId="{503ABDA5-031D-5640-97C1-B55A81A3D90C}" type="presParOf" srcId="{CFB28AAC-6B3E-484A-86C1-2D645B019EEB}" destId="{006232E7-1B56-684B-A2B7-CF0C2C0226D4}" srcOrd="0" destOrd="0" presId="urn:microsoft.com/office/officeart/2005/8/layout/orgChart1"/>
    <dgm:cxn modelId="{F94DA7E2-90E1-A341-B629-061FE695DD5B}" type="presParOf" srcId="{006232E7-1B56-684B-A2B7-CF0C2C0226D4}" destId="{707C480C-D0F1-3F40-9F51-E6DF7E3443A4}" srcOrd="0" destOrd="0" presId="urn:microsoft.com/office/officeart/2005/8/layout/orgChart1"/>
    <dgm:cxn modelId="{11462AAD-52BA-1A40-A3FA-14B2D17667A1}" type="presParOf" srcId="{006232E7-1B56-684B-A2B7-CF0C2C0226D4}" destId="{7B51BE41-50B5-2148-9B65-8EC67D608D16}" srcOrd="1" destOrd="0" presId="urn:microsoft.com/office/officeart/2005/8/layout/orgChart1"/>
    <dgm:cxn modelId="{5807EDA8-82CC-5B48-A2DE-02838F0DA650}" type="presParOf" srcId="{CFB28AAC-6B3E-484A-86C1-2D645B019EEB}" destId="{764F00AF-548A-F14A-AF52-BA31091AA3DF}" srcOrd="1" destOrd="0" presId="urn:microsoft.com/office/officeart/2005/8/layout/orgChart1"/>
    <dgm:cxn modelId="{E58957A4-756A-7E4E-B984-742235EEBE3C}" type="presParOf" srcId="{CFB28AAC-6B3E-484A-86C1-2D645B019EEB}" destId="{4A3E614D-793E-1D43-B7EA-8B950B44BA16}" srcOrd="2" destOrd="0" presId="urn:microsoft.com/office/officeart/2005/8/layout/orgChart1"/>
    <dgm:cxn modelId="{E40226DD-992A-D943-AA84-34632945B5C6}" type="presParOf" srcId="{EFC342EB-CF4B-0940-A37E-B65B21D59C25}" destId="{5E3EDC3E-3409-DA48-80D3-5DAE7DCA0583}" srcOrd="6" destOrd="0" presId="urn:microsoft.com/office/officeart/2005/8/layout/orgChart1"/>
    <dgm:cxn modelId="{C991951C-5D62-BA47-ABC8-17287B13F555}" type="presParOf" srcId="{EFC342EB-CF4B-0940-A37E-B65B21D59C25}" destId="{F0D68239-1D09-C945-B56A-1A373CD9A8D6}" srcOrd="7" destOrd="0" presId="urn:microsoft.com/office/officeart/2005/8/layout/orgChart1"/>
    <dgm:cxn modelId="{2D7B5643-7B40-014C-AA09-373962FBA4E8}" type="presParOf" srcId="{F0D68239-1D09-C945-B56A-1A373CD9A8D6}" destId="{5534F89A-46D3-FF44-B7F0-602B4C7214BC}" srcOrd="0" destOrd="0" presId="urn:microsoft.com/office/officeart/2005/8/layout/orgChart1"/>
    <dgm:cxn modelId="{6B6A6018-6157-3846-90F5-07646195FCE3}" type="presParOf" srcId="{5534F89A-46D3-FF44-B7F0-602B4C7214BC}" destId="{449E9111-8961-8A47-90A2-F794151C364C}" srcOrd="0" destOrd="0" presId="urn:microsoft.com/office/officeart/2005/8/layout/orgChart1"/>
    <dgm:cxn modelId="{07878B58-70F0-574D-8C59-0321FAF3D757}" type="presParOf" srcId="{5534F89A-46D3-FF44-B7F0-602B4C7214BC}" destId="{DC9EE169-2612-DB4B-A8D6-06C9808AEF75}" srcOrd="1" destOrd="0" presId="urn:microsoft.com/office/officeart/2005/8/layout/orgChart1"/>
    <dgm:cxn modelId="{73083C69-A6B9-F244-833A-1C68303D4B98}" type="presParOf" srcId="{F0D68239-1D09-C945-B56A-1A373CD9A8D6}" destId="{6975B72A-D36C-9B4F-A898-7573188F4569}" srcOrd="1" destOrd="0" presId="urn:microsoft.com/office/officeart/2005/8/layout/orgChart1"/>
    <dgm:cxn modelId="{C103A435-5024-DC46-91F7-2BCF8B461AB1}" type="presParOf" srcId="{F0D68239-1D09-C945-B56A-1A373CD9A8D6}" destId="{0A1D1380-5772-3D4C-8D36-BD27F7C3602B}" srcOrd="2" destOrd="0" presId="urn:microsoft.com/office/officeart/2005/8/layout/orgChart1"/>
    <dgm:cxn modelId="{475A9186-F8F1-8047-B16E-CDD52A44EC05}" type="presParOf" srcId="{EFC342EB-CF4B-0940-A37E-B65B21D59C25}" destId="{1294D925-569E-A844-B147-08D329DB9FA5}" srcOrd="8" destOrd="0" presId="urn:microsoft.com/office/officeart/2005/8/layout/orgChart1"/>
    <dgm:cxn modelId="{E9345E25-9D7F-8C4F-A0BF-51865ACCCB96}" type="presParOf" srcId="{EFC342EB-CF4B-0940-A37E-B65B21D59C25}" destId="{24CE0026-45BB-6A4E-8509-9F257749DB8B}" srcOrd="9" destOrd="0" presId="urn:microsoft.com/office/officeart/2005/8/layout/orgChart1"/>
    <dgm:cxn modelId="{AD218231-1BDA-FE4B-BAB4-8FD124CCE589}" type="presParOf" srcId="{24CE0026-45BB-6A4E-8509-9F257749DB8B}" destId="{4E15ACDE-60DB-0B4A-850B-1EA41C9432B7}" srcOrd="0" destOrd="0" presId="urn:microsoft.com/office/officeart/2005/8/layout/orgChart1"/>
    <dgm:cxn modelId="{200DFD39-790F-C544-B36E-5ABC0297E0B6}" type="presParOf" srcId="{4E15ACDE-60DB-0B4A-850B-1EA41C9432B7}" destId="{3B5CFC3D-6CEF-0240-89AB-B7CF351766C2}" srcOrd="0" destOrd="0" presId="urn:microsoft.com/office/officeart/2005/8/layout/orgChart1"/>
    <dgm:cxn modelId="{3229E1A4-DB0B-6743-841F-6FD47E3CA49A}" type="presParOf" srcId="{4E15ACDE-60DB-0B4A-850B-1EA41C9432B7}" destId="{E3CC6456-8C87-B14A-9512-7BC4A1B442D1}" srcOrd="1" destOrd="0" presId="urn:microsoft.com/office/officeart/2005/8/layout/orgChart1"/>
    <dgm:cxn modelId="{21A3E0B4-E982-2441-9B8C-8183CAAA7633}" type="presParOf" srcId="{24CE0026-45BB-6A4E-8509-9F257749DB8B}" destId="{347989B8-6F5E-4048-A8E6-9F77439BF96E}" srcOrd="1" destOrd="0" presId="urn:microsoft.com/office/officeart/2005/8/layout/orgChart1"/>
    <dgm:cxn modelId="{1E3CD46D-AF40-7F4A-8E7E-F8F68154C9E1}" type="presParOf" srcId="{24CE0026-45BB-6A4E-8509-9F257749DB8B}" destId="{45231356-98A1-7348-B050-015ACFAA2AC5}" srcOrd="2" destOrd="0" presId="urn:microsoft.com/office/officeart/2005/8/layout/orgChart1"/>
    <dgm:cxn modelId="{3F3724CE-28AA-004C-AA6F-32DFCB701543}" type="presParOf" srcId="{EFC342EB-CF4B-0940-A37E-B65B21D59C25}" destId="{FF25DCE5-5486-2E4D-98D0-AB7ADC78A41F}" srcOrd="10" destOrd="0" presId="urn:microsoft.com/office/officeart/2005/8/layout/orgChart1"/>
    <dgm:cxn modelId="{D142F599-4155-D64C-B705-9EDF1C275799}" type="presParOf" srcId="{EFC342EB-CF4B-0940-A37E-B65B21D59C25}" destId="{9D96B16C-6CF5-DF45-87CB-26094E4BDA14}" srcOrd="11" destOrd="0" presId="urn:microsoft.com/office/officeart/2005/8/layout/orgChart1"/>
    <dgm:cxn modelId="{9D4F9FF1-AF7D-2D45-BD1E-27AF0869CC82}" type="presParOf" srcId="{9D96B16C-6CF5-DF45-87CB-26094E4BDA14}" destId="{D6E0D0D8-7373-6F48-AD63-E6E9BC68EB48}" srcOrd="0" destOrd="0" presId="urn:microsoft.com/office/officeart/2005/8/layout/orgChart1"/>
    <dgm:cxn modelId="{B3B1FD5D-F804-1C41-8C54-E73A31E754DE}" type="presParOf" srcId="{D6E0D0D8-7373-6F48-AD63-E6E9BC68EB48}" destId="{51A7FA82-B3A8-D748-BDFF-D16AA80A43EE}" srcOrd="0" destOrd="0" presId="urn:microsoft.com/office/officeart/2005/8/layout/orgChart1"/>
    <dgm:cxn modelId="{842E1925-F557-9F4D-9B67-3DB1D817DBFE}" type="presParOf" srcId="{D6E0D0D8-7373-6F48-AD63-E6E9BC68EB48}" destId="{FAE3D49C-9EFE-D64B-8740-A06D869CE145}" srcOrd="1" destOrd="0" presId="urn:microsoft.com/office/officeart/2005/8/layout/orgChart1"/>
    <dgm:cxn modelId="{479F8028-A806-AC42-AD56-B749D377C62C}" type="presParOf" srcId="{9D96B16C-6CF5-DF45-87CB-26094E4BDA14}" destId="{1C98E859-6938-3E46-A854-5790C8DC2C9F}" srcOrd="1" destOrd="0" presId="urn:microsoft.com/office/officeart/2005/8/layout/orgChart1"/>
    <dgm:cxn modelId="{A083B234-81FB-4349-B1CE-7744EBEF3D28}" type="presParOf" srcId="{9D96B16C-6CF5-DF45-87CB-26094E4BDA14}" destId="{C89E7582-1359-2F47-9A79-E1715B68141F}" srcOrd="2" destOrd="0" presId="urn:microsoft.com/office/officeart/2005/8/layout/orgChart1"/>
    <dgm:cxn modelId="{17392A73-6159-A944-8433-E0164E11D014}" type="presParOf" srcId="{EFC342EB-CF4B-0940-A37E-B65B21D59C25}" destId="{2D6308E7-8F70-0B47-A3CA-CA43A676E6D8}" srcOrd="12" destOrd="0" presId="urn:microsoft.com/office/officeart/2005/8/layout/orgChart1"/>
    <dgm:cxn modelId="{15E4BE79-8025-CC43-801F-8E6A20C0D5E1}" type="presParOf" srcId="{EFC342EB-CF4B-0940-A37E-B65B21D59C25}" destId="{72FABF56-E03C-4F48-8A1F-A39DADFE748A}" srcOrd="13" destOrd="0" presId="urn:microsoft.com/office/officeart/2005/8/layout/orgChart1"/>
    <dgm:cxn modelId="{01D19F39-3AC4-E645-8267-4C981E630FA4}" type="presParOf" srcId="{72FABF56-E03C-4F48-8A1F-A39DADFE748A}" destId="{F0D19285-9F49-0C40-B2DC-AA9ABCF3C868}" srcOrd="0" destOrd="0" presId="urn:microsoft.com/office/officeart/2005/8/layout/orgChart1"/>
    <dgm:cxn modelId="{53296B48-AF0E-9146-AE5F-53BBB216CFA9}" type="presParOf" srcId="{F0D19285-9F49-0C40-B2DC-AA9ABCF3C868}" destId="{6E3DC734-8599-C746-B461-15F41CC58B35}" srcOrd="0" destOrd="0" presId="urn:microsoft.com/office/officeart/2005/8/layout/orgChart1"/>
    <dgm:cxn modelId="{C44A185E-C2FB-E043-B94A-DA8AA60DC579}" type="presParOf" srcId="{F0D19285-9F49-0C40-B2DC-AA9ABCF3C868}" destId="{D76A8BFD-5E89-7648-A2CA-AD9E74D27565}" srcOrd="1" destOrd="0" presId="urn:microsoft.com/office/officeart/2005/8/layout/orgChart1"/>
    <dgm:cxn modelId="{E3D1FABE-2E6A-4843-9B7D-A4CC13732632}" type="presParOf" srcId="{72FABF56-E03C-4F48-8A1F-A39DADFE748A}" destId="{C36ADC85-4A84-B64E-B531-33D28B76541C}" srcOrd="1" destOrd="0" presId="urn:microsoft.com/office/officeart/2005/8/layout/orgChart1"/>
    <dgm:cxn modelId="{A3D81DD3-F966-DE42-B314-BA8F9A37F583}" type="presParOf" srcId="{72FABF56-E03C-4F48-8A1F-A39DADFE748A}" destId="{8309876F-9439-3C4F-BE9B-C4805C18B952}" srcOrd="2" destOrd="0" presId="urn:microsoft.com/office/officeart/2005/8/layout/orgChart1"/>
    <dgm:cxn modelId="{5A80AFE3-F228-0647-8D32-880FC68358A0}" type="presParOf" srcId="{03A47A4C-B60F-0743-B8ED-70CD682F1040}" destId="{90AB0F0F-F63E-6147-B652-9A7C1D680F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F46092-018B-9344-9A9F-5D3F173C996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6EF5D8-71CF-174A-9B5A-1211231B758C}">
      <dgm:prSet/>
      <dgm:spPr/>
      <dgm:t>
        <a:bodyPr/>
        <a:lstStyle/>
        <a:p>
          <a:pPr rtl="0"/>
          <a:r>
            <a:rPr lang="en-US" dirty="0" smtClean="0"/>
            <a:t>Infantile hemangiomas (IH) are common benign vascular tumors of infancy occurring in about 4% of infants</a:t>
          </a:r>
          <a:endParaRPr lang="en-US" dirty="0"/>
        </a:p>
      </dgm:t>
    </dgm:pt>
    <dgm:pt modelId="{2B11CBA9-9E4F-CA4D-81A2-44F287193A42}" type="parTrans" cxnId="{31E19C42-A91E-F34A-8E59-EA96382EA17D}">
      <dgm:prSet/>
      <dgm:spPr/>
      <dgm:t>
        <a:bodyPr/>
        <a:lstStyle/>
        <a:p>
          <a:endParaRPr lang="en-US"/>
        </a:p>
      </dgm:t>
    </dgm:pt>
    <dgm:pt modelId="{7B48FC51-D05A-784E-943B-B42415B082B0}" type="sibTrans" cxnId="{31E19C42-A91E-F34A-8E59-EA96382EA17D}">
      <dgm:prSet/>
      <dgm:spPr/>
      <dgm:t>
        <a:bodyPr/>
        <a:lstStyle/>
        <a:p>
          <a:endParaRPr lang="en-US"/>
        </a:p>
      </dgm:t>
    </dgm:pt>
    <dgm:pt modelId="{4B1EA425-E2CB-9647-8CF6-5CC677BC754E}">
      <dgm:prSet/>
      <dgm:spPr/>
      <dgm:t>
        <a:bodyPr/>
        <a:lstStyle/>
        <a:p>
          <a:pPr rtl="0"/>
          <a:r>
            <a:rPr lang="en-US" dirty="0" smtClean="0"/>
            <a:t>At birth, a premonitory mark may be present such as a bruise-like patch, area of vasoconstriction/pallor or </a:t>
          </a:r>
          <a:r>
            <a:rPr lang="en-US" dirty="0" err="1" smtClean="0"/>
            <a:t>telangiectasias</a:t>
          </a:r>
          <a:endParaRPr lang="en-US" dirty="0"/>
        </a:p>
      </dgm:t>
    </dgm:pt>
    <dgm:pt modelId="{6181BFA8-A833-6A4C-81FD-5F7CFDB14F72}" type="parTrans" cxnId="{482C1939-9CC3-864D-8348-560BD27CE88D}">
      <dgm:prSet/>
      <dgm:spPr/>
      <dgm:t>
        <a:bodyPr/>
        <a:lstStyle/>
        <a:p>
          <a:endParaRPr lang="en-US"/>
        </a:p>
      </dgm:t>
    </dgm:pt>
    <dgm:pt modelId="{F4D4DFA4-1635-914C-9829-2084A4A6BB89}" type="sibTrans" cxnId="{482C1939-9CC3-864D-8348-560BD27CE88D}">
      <dgm:prSet/>
      <dgm:spPr/>
      <dgm:t>
        <a:bodyPr/>
        <a:lstStyle/>
        <a:p>
          <a:pPr rtl="0"/>
          <a:endParaRPr lang="en-US"/>
        </a:p>
      </dgm:t>
    </dgm:pt>
    <dgm:pt modelId="{6A03A99E-D368-CC4A-8039-0FA6D76F82DF}" type="pres">
      <dgm:prSet presAssocID="{0BF46092-018B-9344-9A9F-5D3F173C9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BF57C-EF75-E14C-9D8E-14756C268496}" type="pres">
      <dgm:prSet presAssocID="{CE6EF5D8-71CF-174A-9B5A-1211231B758C}" presName="parentText" presStyleLbl="node1" presStyleIdx="0" presStyleCnt="2" custLinFactNeighborY="-8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EBC82-8C76-8248-986A-041357000A6C}" type="pres">
      <dgm:prSet presAssocID="{7B48FC51-D05A-784E-943B-B42415B082B0}" presName="spacer" presStyleCnt="0"/>
      <dgm:spPr/>
    </dgm:pt>
    <dgm:pt modelId="{97A12C7F-6572-B544-A0B0-1C684E7CB100}" type="pres">
      <dgm:prSet presAssocID="{4B1EA425-E2CB-9647-8CF6-5CC677BC75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ABF950-CCC9-3743-9934-BEF4CC218F1E}" type="presOf" srcId="{0BF46092-018B-9344-9A9F-5D3F173C9961}" destId="{6A03A99E-D368-CC4A-8039-0FA6D76F82DF}" srcOrd="0" destOrd="0" presId="urn:microsoft.com/office/officeart/2005/8/layout/vList2"/>
    <dgm:cxn modelId="{502A644A-03F3-914B-AF78-45533709BB69}" type="presOf" srcId="{CE6EF5D8-71CF-174A-9B5A-1211231B758C}" destId="{582BF57C-EF75-E14C-9D8E-14756C268496}" srcOrd="0" destOrd="0" presId="urn:microsoft.com/office/officeart/2005/8/layout/vList2"/>
    <dgm:cxn modelId="{482C1939-9CC3-864D-8348-560BD27CE88D}" srcId="{0BF46092-018B-9344-9A9F-5D3F173C9961}" destId="{4B1EA425-E2CB-9647-8CF6-5CC677BC754E}" srcOrd="1" destOrd="0" parTransId="{6181BFA8-A833-6A4C-81FD-5F7CFDB14F72}" sibTransId="{F4D4DFA4-1635-914C-9829-2084A4A6BB89}"/>
    <dgm:cxn modelId="{C893AA19-C0CB-5A4F-B132-0AF4F7D1D243}" type="presOf" srcId="{4B1EA425-E2CB-9647-8CF6-5CC677BC754E}" destId="{97A12C7F-6572-B544-A0B0-1C684E7CB100}" srcOrd="0" destOrd="0" presId="urn:microsoft.com/office/officeart/2005/8/layout/vList2"/>
    <dgm:cxn modelId="{31E19C42-A91E-F34A-8E59-EA96382EA17D}" srcId="{0BF46092-018B-9344-9A9F-5D3F173C9961}" destId="{CE6EF5D8-71CF-174A-9B5A-1211231B758C}" srcOrd="0" destOrd="0" parTransId="{2B11CBA9-9E4F-CA4D-81A2-44F287193A42}" sibTransId="{7B48FC51-D05A-784E-943B-B42415B082B0}"/>
    <dgm:cxn modelId="{82335958-6EBD-CF49-BA4C-87988EA423D2}" type="presParOf" srcId="{6A03A99E-D368-CC4A-8039-0FA6D76F82DF}" destId="{582BF57C-EF75-E14C-9D8E-14756C268496}" srcOrd="0" destOrd="0" presId="urn:microsoft.com/office/officeart/2005/8/layout/vList2"/>
    <dgm:cxn modelId="{ADC5DE88-0ADC-E941-8F2C-9BBC75F0963A}" type="presParOf" srcId="{6A03A99E-D368-CC4A-8039-0FA6D76F82DF}" destId="{9F9EBC82-8C76-8248-986A-041357000A6C}" srcOrd="1" destOrd="0" presId="urn:microsoft.com/office/officeart/2005/8/layout/vList2"/>
    <dgm:cxn modelId="{F625EC54-43D6-3340-90C1-E876DADFEA2D}" type="presParOf" srcId="{6A03A99E-D368-CC4A-8039-0FA6D76F82DF}" destId="{97A12C7F-6572-B544-A0B0-1C684E7CB1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4918B8-582F-4448-8694-BF3747F4B9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37CC341-2721-4C2C-8D11-7A75DB4DD289}">
      <dgm:prSet/>
      <dgm:spPr/>
      <dgm:t>
        <a:bodyPr/>
        <a:lstStyle/>
        <a:p>
          <a:pPr rtl="0"/>
          <a:r>
            <a:rPr lang="en-US" dirty="0" smtClean="0"/>
            <a:t>Risk factors for developing IH</a:t>
          </a:r>
          <a:endParaRPr lang="en-US" dirty="0"/>
        </a:p>
      </dgm:t>
    </dgm:pt>
    <dgm:pt modelId="{5ADAE05E-F4DD-4A4E-B9DF-EFD5F9CF02FB}" type="parTrans" cxnId="{F7B0AF53-4E75-45AA-8782-06239822C6D8}">
      <dgm:prSet/>
      <dgm:spPr/>
      <dgm:t>
        <a:bodyPr/>
        <a:lstStyle/>
        <a:p>
          <a:endParaRPr lang="en-US"/>
        </a:p>
      </dgm:t>
    </dgm:pt>
    <dgm:pt modelId="{C347CA13-1C9D-4F1D-8D3A-45883C2C41AA}" type="sibTrans" cxnId="{F7B0AF53-4E75-45AA-8782-06239822C6D8}">
      <dgm:prSet/>
      <dgm:spPr/>
      <dgm:t>
        <a:bodyPr/>
        <a:lstStyle/>
        <a:p>
          <a:endParaRPr lang="en-US"/>
        </a:p>
      </dgm:t>
    </dgm:pt>
    <dgm:pt modelId="{3D5DFAAF-DC0F-4743-97E5-17DA23DDAF45}">
      <dgm:prSet/>
      <dgm:spPr/>
      <dgm:t>
        <a:bodyPr/>
        <a:lstStyle/>
        <a:p>
          <a:pPr rtl="0"/>
          <a:r>
            <a:rPr lang="en-US" dirty="0" smtClean="0"/>
            <a:t>Low birth weight</a:t>
          </a:r>
          <a:endParaRPr lang="en-US" dirty="0"/>
        </a:p>
      </dgm:t>
    </dgm:pt>
    <dgm:pt modelId="{2C2CD59B-D8D2-467D-9A90-F77793E3875E}" type="parTrans" cxnId="{2BE15FBA-D129-49F1-8E7F-2110B6881FE8}">
      <dgm:prSet/>
      <dgm:spPr/>
      <dgm:t>
        <a:bodyPr/>
        <a:lstStyle/>
        <a:p>
          <a:endParaRPr lang="en-US"/>
        </a:p>
      </dgm:t>
    </dgm:pt>
    <dgm:pt modelId="{69F85A1C-5F72-4D72-A88A-14D7E0402677}" type="sibTrans" cxnId="{2BE15FBA-D129-49F1-8E7F-2110B6881FE8}">
      <dgm:prSet/>
      <dgm:spPr/>
      <dgm:t>
        <a:bodyPr/>
        <a:lstStyle/>
        <a:p>
          <a:endParaRPr lang="en-US"/>
        </a:p>
      </dgm:t>
    </dgm:pt>
    <dgm:pt modelId="{E6E14C44-3933-4ECD-976E-D68EC5623DA6}">
      <dgm:prSet/>
      <dgm:spPr/>
      <dgm:t>
        <a:bodyPr/>
        <a:lstStyle/>
        <a:p>
          <a:pPr rtl="0"/>
          <a:r>
            <a:rPr lang="en-US" smtClean="0"/>
            <a:t>Female gender</a:t>
          </a:r>
          <a:endParaRPr lang="en-US"/>
        </a:p>
      </dgm:t>
    </dgm:pt>
    <dgm:pt modelId="{31B29CE7-CC39-4296-A9C7-856D484535D3}" type="parTrans" cxnId="{F0BA187E-6D69-468D-9187-A158AAC39157}">
      <dgm:prSet/>
      <dgm:spPr/>
      <dgm:t>
        <a:bodyPr/>
        <a:lstStyle/>
        <a:p>
          <a:endParaRPr lang="en-US"/>
        </a:p>
      </dgm:t>
    </dgm:pt>
    <dgm:pt modelId="{FC09FC9D-0EC1-40B7-9289-731CFCA0D77B}" type="sibTrans" cxnId="{F0BA187E-6D69-468D-9187-A158AAC39157}">
      <dgm:prSet/>
      <dgm:spPr/>
      <dgm:t>
        <a:bodyPr/>
        <a:lstStyle/>
        <a:p>
          <a:endParaRPr lang="en-US"/>
        </a:p>
      </dgm:t>
    </dgm:pt>
    <dgm:pt modelId="{727C038E-F7C5-402E-85FE-5A4B1AB66E84}">
      <dgm:prSet/>
      <dgm:spPr/>
      <dgm:t>
        <a:bodyPr/>
        <a:lstStyle/>
        <a:p>
          <a:pPr rtl="0"/>
          <a:r>
            <a:rPr lang="en-US" smtClean="0"/>
            <a:t>Twin gestation </a:t>
          </a:r>
          <a:endParaRPr lang="en-US"/>
        </a:p>
      </dgm:t>
    </dgm:pt>
    <dgm:pt modelId="{FDB473CD-4C6D-465F-B4E6-30FE5F938987}" type="parTrans" cxnId="{5D12805F-D31B-4D2C-AD9C-0415CB422ADE}">
      <dgm:prSet/>
      <dgm:spPr/>
      <dgm:t>
        <a:bodyPr/>
        <a:lstStyle/>
        <a:p>
          <a:endParaRPr lang="en-US"/>
        </a:p>
      </dgm:t>
    </dgm:pt>
    <dgm:pt modelId="{CDF26300-3D1B-4B64-BDA3-315EFDC473CB}" type="sibTrans" cxnId="{5D12805F-D31B-4D2C-AD9C-0415CB422ADE}">
      <dgm:prSet/>
      <dgm:spPr/>
      <dgm:t>
        <a:bodyPr/>
        <a:lstStyle/>
        <a:p>
          <a:endParaRPr lang="en-US"/>
        </a:p>
      </dgm:t>
    </dgm:pt>
    <dgm:pt modelId="{5E18D5F8-3B1D-4B44-A1F9-CEB9FBBBAA17}">
      <dgm:prSet/>
      <dgm:spPr/>
      <dgm:t>
        <a:bodyPr/>
        <a:lstStyle/>
        <a:p>
          <a:pPr rtl="0"/>
          <a:r>
            <a:rPr lang="en-US" smtClean="0"/>
            <a:t>Fair skin </a:t>
          </a:r>
          <a:endParaRPr lang="en-US"/>
        </a:p>
      </dgm:t>
    </dgm:pt>
    <dgm:pt modelId="{B83077E4-831E-4CC4-84EB-A5E1C53821C6}" type="parTrans" cxnId="{C010DFDC-B0EF-427A-929A-A0669AE2E3BF}">
      <dgm:prSet/>
      <dgm:spPr/>
      <dgm:t>
        <a:bodyPr/>
        <a:lstStyle/>
        <a:p>
          <a:endParaRPr lang="en-US"/>
        </a:p>
      </dgm:t>
    </dgm:pt>
    <dgm:pt modelId="{49365CB3-4F15-43B0-A5C1-8A8C73194560}" type="sibTrans" cxnId="{C010DFDC-B0EF-427A-929A-A0669AE2E3BF}">
      <dgm:prSet/>
      <dgm:spPr/>
      <dgm:t>
        <a:bodyPr/>
        <a:lstStyle/>
        <a:p>
          <a:endParaRPr lang="en-US"/>
        </a:p>
      </dgm:t>
    </dgm:pt>
    <dgm:pt modelId="{E8EDC02B-5404-4350-B89E-3414C1A85E32}" type="pres">
      <dgm:prSet presAssocID="{2F4918B8-582F-4448-8694-BF3747F4B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AB9844-EE83-4307-97BD-AC8D886AC1C8}" type="pres">
      <dgm:prSet presAssocID="{037CC341-2721-4C2C-8D11-7A75DB4DD289}" presName="hierRoot1" presStyleCnt="0">
        <dgm:presLayoutVars>
          <dgm:hierBranch val="init"/>
        </dgm:presLayoutVars>
      </dgm:prSet>
      <dgm:spPr/>
    </dgm:pt>
    <dgm:pt modelId="{40A8A650-B2DF-48C7-9CB5-7708814B5678}" type="pres">
      <dgm:prSet presAssocID="{037CC341-2721-4C2C-8D11-7A75DB4DD289}" presName="rootComposite1" presStyleCnt="0"/>
      <dgm:spPr/>
    </dgm:pt>
    <dgm:pt modelId="{02DE2698-7796-442E-8F15-77CB6816CD97}" type="pres">
      <dgm:prSet presAssocID="{037CC341-2721-4C2C-8D11-7A75DB4DD289}" presName="rootText1" presStyleLbl="node0" presStyleIdx="0" presStyleCnt="1" custLinFactY="-16730" custLinFactNeighborX="-57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5E69E1-832E-4888-9A13-C8DBE0352B07}" type="pres">
      <dgm:prSet presAssocID="{037CC341-2721-4C2C-8D11-7A75DB4DD28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79C0D3B-576B-41C8-B681-24B2B15A9213}" type="pres">
      <dgm:prSet presAssocID="{037CC341-2721-4C2C-8D11-7A75DB4DD289}" presName="hierChild2" presStyleCnt="0"/>
      <dgm:spPr/>
    </dgm:pt>
    <dgm:pt modelId="{AF304A2E-3634-4C24-A222-22D79FD3A6DA}" type="pres">
      <dgm:prSet presAssocID="{2C2CD59B-D8D2-467D-9A90-F77793E3875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20DC6B9-09B9-47E4-ACBB-A7B002435DED}" type="pres">
      <dgm:prSet presAssocID="{3D5DFAAF-DC0F-4743-97E5-17DA23DDAF45}" presName="hierRoot2" presStyleCnt="0">
        <dgm:presLayoutVars>
          <dgm:hierBranch val="init"/>
        </dgm:presLayoutVars>
      </dgm:prSet>
      <dgm:spPr/>
    </dgm:pt>
    <dgm:pt modelId="{F8D5F142-6F2C-45AC-A153-6960429CF3D1}" type="pres">
      <dgm:prSet presAssocID="{3D5DFAAF-DC0F-4743-97E5-17DA23DDAF45}" presName="rootComposite" presStyleCnt="0"/>
      <dgm:spPr/>
    </dgm:pt>
    <dgm:pt modelId="{2D3EC4B5-DE25-4FC0-8807-B87E57D07231}" type="pres">
      <dgm:prSet presAssocID="{3D5DFAAF-DC0F-4743-97E5-17DA23DDAF4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B44911-C079-41D8-8191-E9644EA4CFBA}" type="pres">
      <dgm:prSet presAssocID="{3D5DFAAF-DC0F-4743-97E5-17DA23DDAF4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68BFFD2-1F31-4C88-A4F6-AB96414B4F38}" type="pres">
      <dgm:prSet presAssocID="{3D5DFAAF-DC0F-4743-97E5-17DA23DDAF45}" presName="hierChild4" presStyleCnt="0"/>
      <dgm:spPr/>
    </dgm:pt>
    <dgm:pt modelId="{49A1BC71-841E-4823-9C16-1FA7C26EBEE9}" type="pres">
      <dgm:prSet presAssocID="{3D5DFAAF-DC0F-4743-97E5-17DA23DDAF45}" presName="hierChild5" presStyleCnt="0"/>
      <dgm:spPr/>
    </dgm:pt>
    <dgm:pt modelId="{633637AE-4D55-4512-98EF-7013E0F47D6D}" type="pres">
      <dgm:prSet presAssocID="{31B29CE7-CC39-4296-A9C7-856D484535D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9688279-9CEE-4AC7-A71C-A4C2BF25C107}" type="pres">
      <dgm:prSet presAssocID="{E6E14C44-3933-4ECD-976E-D68EC5623DA6}" presName="hierRoot2" presStyleCnt="0">
        <dgm:presLayoutVars>
          <dgm:hierBranch val="init"/>
        </dgm:presLayoutVars>
      </dgm:prSet>
      <dgm:spPr/>
    </dgm:pt>
    <dgm:pt modelId="{1C689A4C-A6B3-4560-BD1B-1496AEE61B69}" type="pres">
      <dgm:prSet presAssocID="{E6E14C44-3933-4ECD-976E-D68EC5623DA6}" presName="rootComposite" presStyleCnt="0"/>
      <dgm:spPr/>
    </dgm:pt>
    <dgm:pt modelId="{7E1BF3B0-362A-4701-9E7A-9FA165FC528A}" type="pres">
      <dgm:prSet presAssocID="{E6E14C44-3933-4ECD-976E-D68EC5623D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4FBEA8-C2DC-45B7-9108-72F6471DEE07}" type="pres">
      <dgm:prSet presAssocID="{E6E14C44-3933-4ECD-976E-D68EC5623D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291451F3-B9F0-4DA3-A84C-A1F5D28BFD57}" type="pres">
      <dgm:prSet presAssocID="{E6E14C44-3933-4ECD-976E-D68EC5623DA6}" presName="hierChild4" presStyleCnt="0"/>
      <dgm:spPr/>
    </dgm:pt>
    <dgm:pt modelId="{B7AB0715-37CF-489E-9A47-1216BCA8832E}" type="pres">
      <dgm:prSet presAssocID="{E6E14C44-3933-4ECD-976E-D68EC5623DA6}" presName="hierChild5" presStyleCnt="0"/>
      <dgm:spPr/>
    </dgm:pt>
    <dgm:pt modelId="{857334B6-8BEB-470C-B462-D65F8806017D}" type="pres">
      <dgm:prSet presAssocID="{FDB473CD-4C6D-465F-B4E6-30FE5F93898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71FA86-0A23-4218-9A60-0B9C23A919AE}" type="pres">
      <dgm:prSet presAssocID="{727C038E-F7C5-402E-85FE-5A4B1AB66E84}" presName="hierRoot2" presStyleCnt="0">
        <dgm:presLayoutVars>
          <dgm:hierBranch val="init"/>
        </dgm:presLayoutVars>
      </dgm:prSet>
      <dgm:spPr/>
    </dgm:pt>
    <dgm:pt modelId="{FF76C317-9BB9-425D-BA01-24077098EFBC}" type="pres">
      <dgm:prSet presAssocID="{727C038E-F7C5-402E-85FE-5A4B1AB66E84}" presName="rootComposite" presStyleCnt="0"/>
      <dgm:spPr/>
    </dgm:pt>
    <dgm:pt modelId="{5585E395-97E3-4A55-A09B-F00CDAEC4667}" type="pres">
      <dgm:prSet presAssocID="{727C038E-F7C5-402E-85FE-5A4B1AB66E8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201BD-FAA9-403F-83CE-10F5376272A9}" type="pres">
      <dgm:prSet presAssocID="{727C038E-F7C5-402E-85FE-5A4B1AB66E84}" presName="rootConnector" presStyleLbl="node2" presStyleIdx="2" presStyleCnt="4"/>
      <dgm:spPr/>
      <dgm:t>
        <a:bodyPr/>
        <a:lstStyle/>
        <a:p>
          <a:endParaRPr lang="en-US"/>
        </a:p>
      </dgm:t>
    </dgm:pt>
    <dgm:pt modelId="{CB52AB97-1FEE-4D8B-B6BC-F056419CDE2D}" type="pres">
      <dgm:prSet presAssocID="{727C038E-F7C5-402E-85FE-5A4B1AB66E84}" presName="hierChild4" presStyleCnt="0"/>
      <dgm:spPr/>
    </dgm:pt>
    <dgm:pt modelId="{4CDAE562-B5F4-499D-8F4B-1D9A00E1087B}" type="pres">
      <dgm:prSet presAssocID="{727C038E-F7C5-402E-85FE-5A4B1AB66E84}" presName="hierChild5" presStyleCnt="0"/>
      <dgm:spPr/>
    </dgm:pt>
    <dgm:pt modelId="{121C2664-CC4D-4484-B102-51B32CF2FFD4}" type="pres">
      <dgm:prSet presAssocID="{B83077E4-831E-4CC4-84EB-A5E1C53821C6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B9B0C0C-63FF-4DF5-A478-2D2FFD37D1F1}" type="pres">
      <dgm:prSet presAssocID="{5E18D5F8-3B1D-4B44-A1F9-CEB9FBBBAA17}" presName="hierRoot2" presStyleCnt="0">
        <dgm:presLayoutVars>
          <dgm:hierBranch val="init"/>
        </dgm:presLayoutVars>
      </dgm:prSet>
      <dgm:spPr/>
    </dgm:pt>
    <dgm:pt modelId="{776DB4DB-B945-427C-943A-86F079EB49B4}" type="pres">
      <dgm:prSet presAssocID="{5E18D5F8-3B1D-4B44-A1F9-CEB9FBBBAA17}" presName="rootComposite" presStyleCnt="0"/>
      <dgm:spPr/>
    </dgm:pt>
    <dgm:pt modelId="{9AF49907-304A-4C05-B392-D0042EB9E990}" type="pres">
      <dgm:prSet presAssocID="{5E18D5F8-3B1D-4B44-A1F9-CEB9FBBBAA1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F11A94-224D-4930-BBFF-5D54BBFE2BF5}" type="pres">
      <dgm:prSet presAssocID="{5E18D5F8-3B1D-4B44-A1F9-CEB9FBBBAA17}" presName="rootConnector" presStyleLbl="node2" presStyleIdx="3" presStyleCnt="4"/>
      <dgm:spPr/>
      <dgm:t>
        <a:bodyPr/>
        <a:lstStyle/>
        <a:p>
          <a:endParaRPr lang="en-US"/>
        </a:p>
      </dgm:t>
    </dgm:pt>
    <dgm:pt modelId="{BCBB3074-A2BD-4C91-A597-54DD16AD9D8F}" type="pres">
      <dgm:prSet presAssocID="{5E18D5F8-3B1D-4B44-A1F9-CEB9FBBBAA17}" presName="hierChild4" presStyleCnt="0"/>
      <dgm:spPr/>
    </dgm:pt>
    <dgm:pt modelId="{3D3D1B6A-B176-4C2F-A5BD-7E764DADDD62}" type="pres">
      <dgm:prSet presAssocID="{5E18D5F8-3B1D-4B44-A1F9-CEB9FBBBAA17}" presName="hierChild5" presStyleCnt="0"/>
      <dgm:spPr/>
    </dgm:pt>
    <dgm:pt modelId="{DEAAD5DF-FE18-4EBC-8D5B-C106A045A6FB}" type="pres">
      <dgm:prSet presAssocID="{037CC341-2721-4C2C-8D11-7A75DB4DD289}" presName="hierChild3" presStyleCnt="0"/>
      <dgm:spPr/>
    </dgm:pt>
  </dgm:ptLst>
  <dgm:cxnLst>
    <dgm:cxn modelId="{054452FA-67E3-464A-AFAD-172137FA30F7}" type="presOf" srcId="{5E18D5F8-3B1D-4B44-A1F9-CEB9FBBBAA17}" destId="{9AF49907-304A-4C05-B392-D0042EB9E990}" srcOrd="0" destOrd="0" presId="urn:microsoft.com/office/officeart/2005/8/layout/orgChart1"/>
    <dgm:cxn modelId="{AB074FEB-8F28-4BF6-9957-6EDAB531E9EA}" type="presOf" srcId="{3D5DFAAF-DC0F-4743-97E5-17DA23DDAF45}" destId="{03B44911-C079-41D8-8191-E9644EA4CFBA}" srcOrd="1" destOrd="0" presId="urn:microsoft.com/office/officeart/2005/8/layout/orgChart1"/>
    <dgm:cxn modelId="{CAEFE8FB-70F2-43E6-8180-683722F39B90}" type="presOf" srcId="{E6E14C44-3933-4ECD-976E-D68EC5623DA6}" destId="{3B4FBEA8-C2DC-45B7-9108-72F6471DEE07}" srcOrd="1" destOrd="0" presId="urn:microsoft.com/office/officeart/2005/8/layout/orgChart1"/>
    <dgm:cxn modelId="{4758624F-0D65-4EAB-AEEF-6E8A6BC5FE78}" type="presOf" srcId="{B83077E4-831E-4CC4-84EB-A5E1C53821C6}" destId="{121C2664-CC4D-4484-B102-51B32CF2FFD4}" srcOrd="0" destOrd="0" presId="urn:microsoft.com/office/officeart/2005/8/layout/orgChart1"/>
    <dgm:cxn modelId="{F0BA187E-6D69-468D-9187-A158AAC39157}" srcId="{037CC341-2721-4C2C-8D11-7A75DB4DD289}" destId="{E6E14C44-3933-4ECD-976E-D68EC5623DA6}" srcOrd="1" destOrd="0" parTransId="{31B29CE7-CC39-4296-A9C7-856D484535D3}" sibTransId="{FC09FC9D-0EC1-40B7-9289-731CFCA0D77B}"/>
    <dgm:cxn modelId="{C047D067-B734-42C8-9FAB-071A3462CF1F}" type="presOf" srcId="{3D5DFAAF-DC0F-4743-97E5-17DA23DDAF45}" destId="{2D3EC4B5-DE25-4FC0-8807-B87E57D07231}" srcOrd="0" destOrd="0" presId="urn:microsoft.com/office/officeart/2005/8/layout/orgChart1"/>
    <dgm:cxn modelId="{F7B0AF53-4E75-45AA-8782-06239822C6D8}" srcId="{2F4918B8-582F-4448-8694-BF3747F4B95E}" destId="{037CC341-2721-4C2C-8D11-7A75DB4DD289}" srcOrd="0" destOrd="0" parTransId="{5ADAE05E-F4DD-4A4E-B9DF-EFD5F9CF02FB}" sibTransId="{C347CA13-1C9D-4F1D-8D3A-45883C2C41AA}"/>
    <dgm:cxn modelId="{46D32093-3519-4978-AA07-65DFCF373EE3}" type="presOf" srcId="{2F4918B8-582F-4448-8694-BF3747F4B95E}" destId="{E8EDC02B-5404-4350-B89E-3414C1A85E32}" srcOrd="0" destOrd="0" presId="urn:microsoft.com/office/officeart/2005/8/layout/orgChart1"/>
    <dgm:cxn modelId="{4566780F-2EF8-404C-9AED-C3AA23D89BC0}" type="presOf" srcId="{037CC341-2721-4C2C-8D11-7A75DB4DD289}" destId="{985E69E1-832E-4888-9A13-C8DBE0352B07}" srcOrd="1" destOrd="0" presId="urn:microsoft.com/office/officeart/2005/8/layout/orgChart1"/>
    <dgm:cxn modelId="{5D12805F-D31B-4D2C-AD9C-0415CB422ADE}" srcId="{037CC341-2721-4C2C-8D11-7A75DB4DD289}" destId="{727C038E-F7C5-402E-85FE-5A4B1AB66E84}" srcOrd="2" destOrd="0" parTransId="{FDB473CD-4C6D-465F-B4E6-30FE5F938987}" sibTransId="{CDF26300-3D1B-4B64-BDA3-315EFDC473CB}"/>
    <dgm:cxn modelId="{E8BF4321-4AFB-4F5E-B4AE-6E2E800D8C9D}" type="presOf" srcId="{727C038E-F7C5-402E-85FE-5A4B1AB66E84}" destId="{C27201BD-FAA9-403F-83CE-10F5376272A9}" srcOrd="1" destOrd="0" presId="urn:microsoft.com/office/officeart/2005/8/layout/orgChart1"/>
    <dgm:cxn modelId="{C010DFDC-B0EF-427A-929A-A0669AE2E3BF}" srcId="{037CC341-2721-4C2C-8D11-7A75DB4DD289}" destId="{5E18D5F8-3B1D-4B44-A1F9-CEB9FBBBAA17}" srcOrd="3" destOrd="0" parTransId="{B83077E4-831E-4CC4-84EB-A5E1C53821C6}" sibTransId="{49365CB3-4F15-43B0-A5C1-8A8C73194560}"/>
    <dgm:cxn modelId="{1A719C9D-F557-46E1-8A21-832D7D10379B}" type="presOf" srcId="{2C2CD59B-D8D2-467D-9A90-F77793E3875E}" destId="{AF304A2E-3634-4C24-A222-22D79FD3A6DA}" srcOrd="0" destOrd="0" presId="urn:microsoft.com/office/officeart/2005/8/layout/orgChart1"/>
    <dgm:cxn modelId="{3047EF36-C041-4BDB-9017-F5C39746B400}" type="presOf" srcId="{E6E14C44-3933-4ECD-976E-D68EC5623DA6}" destId="{7E1BF3B0-362A-4701-9E7A-9FA165FC528A}" srcOrd="0" destOrd="0" presId="urn:microsoft.com/office/officeart/2005/8/layout/orgChart1"/>
    <dgm:cxn modelId="{09073EFB-8187-4D31-8F51-20015C0EC341}" type="presOf" srcId="{5E18D5F8-3B1D-4B44-A1F9-CEB9FBBBAA17}" destId="{98F11A94-224D-4930-BBFF-5D54BBFE2BF5}" srcOrd="1" destOrd="0" presId="urn:microsoft.com/office/officeart/2005/8/layout/orgChart1"/>
    <dgm:cxn modelId="{DF119E54-3E27-4230-A52B-065FB58EA510}" type="presOf" srcId="{FDB473CD-4C6D-465F-B4E6-30FE5F938987}" destId="{857334B6-8BEB-470C-B462-D65F8806017D}" srcOrd="0" destOrd="0" presId="urn:microsoft.com/office/officeart/2005/8/layout/orgChart1"/>
    <dgm:cxn modelId="{2BE15FBA-D129-49F1-8E7F-2110B6881FE8}" srcId="{037CC341-2721-4C2C-8D11-7A75DB4DD289}" destId="{3D5DFAAF-DC0F-4743-97E5-17DA23DDAF45}" srcOrd="0" destOrd="0" parTransId="{2C2CD59B-D8D2-467D-9A90-F77793E3875E}" sibTransId="{69F85A1C-5F72-4D72-A88A-14D7E0402677}"/>
    <dgm:cxn modelId="{80362C16-BDC7-4EFE-97A3-BF0A33F3C1B6}" type="presOf" srcId="{31B29CE7-CC39-4296-A9C7-856D484535D3}" destId="{633637AE-4D55-4512-98EF-7013E0F47D6D}" srcOrd="0" destOrd="0" presId="urn:microsoft.com/office/officeart/2005/8/layout/orgChart1"/>
    <dgm:cxn modelId="{1B53CE6F-3F44-475D-8994-2D23C3A81330}" type="presOf" srcId="{037CC341-2721-4C2C-8D11-7A75DB4DD289}" destId="{02DE2698-7796-442E-8F15-77CB6816CD97}" srcOrd="0" destOrd="0" presId="urn:microsoft.com/office/officeart/2005/8/layout/orgChart1"/>
    <dgm:cxn modelId="{1E1F09BC-A340-414F-A7E0-3136EEE4735C}" type="presOf" srcId="{727C038E-F7C5-402E-85FE-5A4B1AB66E84}" destId="{5585E395-97E3-4A55-A09B-F00CDAEC4667}" srcOrd="0" destOrd="0" presId="urn:microsoft.com/office/officeart/2005/8/layout/orgChart1"/>
    <dgm:cxn modelId="{F4CB14E1-9D8A-43AC-8A86-D57095A19B75}" type="presParOf" srcId="{E8EDC02B-5404-4350-B89E-3414C1A85E32}" destId="{2FAB9844-EE83-4307-97BD-AC8D886AC1C8}" srcOrd="0" destOrd="0" presId="urn:microsoft.com/office/officeart/2005/8/layout/orgChart1"/>
    <dgm:cxn modelId="{3940A449-16F7-417A-976C-BE3634D57249}" type="presParOf" srcId="{2FAB9844-EE83-4307-97BD-AC8D886AC1C8}" destId="{40A8A650-B2DF-48C7-9CB5-7708814B5678}" srcOrd="0" destOrd="0" presId="urn:microsoft.com/office/officeart/2005/8/layout/orgChart1"/>
    <dgm:cxn modelId="{3C5DE98D-D922-42CF-911D-4C2C2BDD1188}" type="presParOf" srcId="{40A8A650-B2DF-48C7-9CB5-7708814B5678}" destId="{02DE2698-7796-442E-8F15-77CB6816CD97}" srcOrd="0" destOrd="0" presId="urn:microsoft.com/office/officeart/2005/8/layout/orgChart1"/>
    <dgm:cxn modelId="{BE94C4FD-3487-400E-A7EA-8406A073FDA3}" type="presParOf" srcId="{40A8A650-B2DF-48C7-9CB5-7708814B5678}" destId="{985E69E1-832E-4888-9A13-C8DBE0352B07}" srcOrd="1" destOrd="0" presId="urn:microsoft.com/office/officeart/2005/8/layout/orgChart1"/>
    <dgm:cxn modelId="{8C6AEB29-5350-4411-B2A5-A8DFC301C3C9}" type="presParOf" srcId="{2FAB9844-EE83-4307-97BD-AC8D886AC1C8}" destId="{179C0D3B-576B-41C8-B681-24B2B15A9213}" srcOrd="1" destOrd="0" presId="urn:microsoft.com/office/officeart/2005/8/layout/orgChart1"/>
    <dgm:cxn modelId="{1054977F-6ABE-463F-950F-3E2142124D27}" type="presParOf" srcId="{179C0D3B-576B-41C8-B681-24B2B15A9213}" destId="{AF304A2E-3634-4C24-A222-22D79FD3A6DA}" srcOrd="0" destOrd="0" presId="urn:microsoft.com/office/officeart/2005/8/layout/orgChart1"/>
    <dgm:cxn modelId="{4C64A5CF-543A-400E-938B-CE1288599E2C}" type="presParOf" srcId="{179C0D3B-576B-41C8-B681-24B2B15A9213}" destId="{A20DC6B9-09B9-47E4-ACBB-A7B002435DED}" srcOrd="1" destOrd="0" presId="urn:microsoft.com/office/officeart/2005/8/layout/orgChart1"/>
    <dgm:cxn modelId="{5EDCB1BB-7145-44E2-B39B-21D299D3CA20}" type="presParOf" srcId="{A20DC6B9-09B9-47E4-ACBB-A7B002435DED}" destId="{F8D5F142-6F2C-45AC-A153-6960429CF3D1}" srcOrd="0" destOrd="0" presId="urn:microsoft.com/office/officeart/2005/8/layout/orgChart1"/>
    <dgm:cxn modelId="{95841AC1-D2F1-4F66-8518-9082A508BD78}" type="presParOf" srcId="{F8D5F142-6F2C-45AC-A153-6960429CF3D1}" destId="{2D3EC4B5-DE25-4FC0-8807-B87E57D07231}" srcOrd="0" destOrd="0" presId="urn:microsoft.com/office/officeart/2005/8/layout/orgChart1"/>
    <dgm:cxn modelId="{C22EC0AB-D848-4B34-A2BC-4E1502A65A7D}" type="presParOf" srcId="{F8D5F142-6F2C-45AC-A153-6960429CF3D1}" destId="{03B44911-C079-41D8-8191-E9644EA4CFBA}" srcOrd="1" destOrd="0" presId="urn:microsoft.com/office/officeart/2005/8/layout/orgChart1"/>
    <dgm:cxn modelId="{8AFA3993-3C8B-41DB-A324-4469A424C6AA}" type="presParOf" srcId="{A20DC6B9-09B9-47E4-ACBB-A7B002435DED}" destId="{768BFFD2-1F31-4C88-A4F6-AB96414B4F38}" srcOrd="1" destOrd="0" presId="urn:microsoft.com/office/officeart/2005/8/layout/orgChart1"/>
    <dgm:cxn modelId="{1F410266-7438-431D-ACB0-535E8744FF33}" type="presParOf" srcId="{A20DC6B9-09B9-47E4-ACBB-A7B002435DED}" destId="{49A1BC71-841E-4823-9C16-1FA7C26EBEE9}" srcOrd="2" destOrd="0" presId="urn:microsoft.com/office/officeart/2005/8/layout/orgChart1"/>
    <dgm:cxn modelId="{1F653A8E-ED1B-487E-96FB-0AFF14F03ECB}" type="presParOf" srcId="{179C0D3B-576B-41C8-B681-24B2B15A9213}" destId="{633637AE-4D55-4512-98EF-7013E0F47D6D}" srcOrd="2" destOrd="0" presId="urn:microsoft.com/office/officeart/2005/8/layout/orgChart1"/>
    <dgm:cxn modelId="{E2C77171-9C28-435A-B3D1-18D816411B60}" type="presParOf" srcId="{179C0D3B-576B-41C8-B681-24B2B15A9213}" destId="{99688279-9CEE-4AC7-A71C-A4C2BF25C107}" srcOrd="3" destOrd="0" presId="urn:microsoft.com/office/officeart/2005/8/layout/orgChart1"/>
    <dgm:cxn modelId="{633E0EBB-6275-4245-92C9-9AE4CD63B6C1}" type="presParOf" srcId="{99688279-9CEE-4AC7-A71C-A4C2BF25C107}" destId="{1C689A4C-A6B3-4560-BD1B-1496AEE61B69}" srcOrd="0" destOrd="0" presId="urn:microsoft.com/office/officeart/2005/8/layout/orgChart1"/>
    <dgm:cxn modelId="{468F3CB7-97AF-4E31-A24E-AE9D4614AF4F}" type="presParOf" srcId="{1C689A4C-A6B3-4560-BD1B-1496AEE61B69}" destId="{7E1BF3B0-362A-4701-9E7A-9FA165FC528A}" srcOrd="0" destOrd="0" presId="urn:microsoft.com/office/officeart/2005/8/layout/orgChart1"/>
    <dgm:cxn modelId="{6D195DDA-F6D1-48F6-849C-DF8FD5EAEE5A}" type="presParOf" srcId="{1C689A4C-A6B3-4560-BD1B-1496AEE61B69}" destId="{3B4FBEA8-C2DC-45B7-9108-72F6471DEE07}" srcOrd="1" destOrd="0" presId="urn:microsoft.com/office/officeart/2005/8/layout/orgChart1"/>
    <dgm:cxn modelId="{544920EC-9A26-42B1-A9B4-5214A421923D}" type="presParOf" srcId="{99688279-9CEE-4AC7-A71C-A4C2BF25C107}" destId="{291451F3-B9F0-4DA3-A84C-A1F5D28BFD57}" srcOrd="1" destOrd="0" presId="urn:microsoft.com/office/officeart/2005/8/layout/orgChart1"/>
    <dgm:cxn modelId="{D09286D0-1181-428E-AE7C-C6DCDA826E44}" type="presParOf" srcId="{99688279-9CEE-4AC7-A71C-A4C2BF25C107}" destId="{B7AB0715-37CF-489E-9A47-1216BCA8832E}" srcOrd="2" destOrd="0" presId="urn:microsoft.com/office/officeart/2005/8/layout/orgChart1"/>
    <dgm:cxn modelId="{2D672D1A-551C-4540-BEB3-0001FF6F72A8}" type="presParOf" srcId="{179C0D3B-576B-41C8-B681-24B2B15A9213}" destId="{857334B6-8BEB-470C-B462-D65F8806017D}" srcOrd="4" destOrd="0" presId="urn:microsoft.com/office/officeart/2005/8/layout/orgChart1"/>
    <dgm:cxn modelId="{4EF0C7E1-C32A-4AF7-BEEC-5D308C2B4093}" type="presParOf" srcId="{179C0D3B-576B-41C8-B681-24B2B15A9213}" destId="{0971FA86-0A23-4218-9A60-0B9C23A919AE}" srcOrd="5" destOrd="0" presId="urn:microsoft.com/office/officeart/2005/8/layout/orgChart1"/>
    <dgm:cxn modelId="{9A8612BB-ED14-492A-8914-F46CE45BF4D8}" type="presParOf" srcId="{0971FA86-0A23-4218-9A60-0B9C23A919AE}" destId="{FF76C317-9BB9-425D-BA01-24077098EFBC}" srcOrd="0" destOrd="0" presId="urn:microsoft.com/office/officeart/2005/8/layout/orgChart1"/>
    <dgm:cxn modelId="{7EEED122-827F-49F1-9464-570BB1DCA03A}" type="presParOf" srcId="{FF76C317-9BB9-425D-BA01-24077098EFBC}" destId="{5585E395-97E3-4A55-A09B-F00CDAEC4667}" srcOrd="0" destOrd="0" presId="urn:microsoft.com/office/officeart/2005/8/layout/orgChart1"/>
    <dgm:cxn modelId="{8BA56408-C368-4989-BD3A-93110BA142D0}" type="presParOf" srcId="{FF76C317-9BB9-425D-BA01-24077098EFBC}" destId="{C27201BD-FAA9-403F-83CE-10F5376272A9}" srcOrd="1" destOrd="0" presId="urn:microsoft.com/office/officeart/2005/8/layout/orgChart1"/>
    <dgm:cxn modelId="{038D3AE8-6E22-4630-90A7-983525B5B946}" type="presParOf" srcId="{0971FA86-0A23-4218-9A60-0B9C23A919AE}" destId="{CB52AB97-1FEE-4D8B-B6BC-F056419CDE2D}" srcOrd="1" destOrd="0" presId="urn:microsoft.com/office/officeart/2005/8/layout/orgChart1"/>
    <dgm:cxn modelId="{825E876F-F530-4E9F-B795-EDE3B6A41A8C}" type="presParOf" srcId="{0971FA86-0A23-4218-9A60-0B9C23A919AE}" destId="{4CDAE562-B5F4-499D-8F4B-1D9A00E1087B}" srcOrd="2" destOrd="0" presId="urn:microsoft.com/office/officeart/2005/8/layout/orgChart1"/>
    <dgm:cxn modelId="{973D5184-79FD-4416-A8E3-B83AB294B285}" type="presParOf" srcId="{179C0D3B-576B-41C8-B681-24B2B15A9213}" destId="{121C2664-CC4D-4484-B102-51B32CF2FFD4}" srcOrd="6" destOrd="0" presId="urn:microsoft.com/office/officeart/2005/8/layout/orgChart1"/>
    <dgm:cxn modelId="{EADE925E-6A0C-4FF5-9508-1653CA7C7930}" type="presParOf" srcId="{179C0D3B-576B-41C8-B681-24B2B15A9213}" destId="{6B9B0C0C-63FF-4DF5-A478-2D2FFD37D1F1}" srcOrd="7" destOrd="0" presId="urn:microsoft.com/office/officeart/2005/8/layout/orgChart1"/>
    <dgm:cxn modelId="{7669656B-70F4-47B6-B9B8-E89CAF38BEC5}" type="presParOf" srcId="{6B9B0C0C-63FF-4DF5-A478-2D2FFD37D1F1}" destId="{776DB4DB-B945-427C-943A-86F079EB49B4}" srcOrd="0" destOrd="0" presId="urn:microsoft.com/office/officeart/2005/8/layout/orgChart1"/>
    <dgm:cxn modelId="{851D5FA6-FAD1-42B3-8284-2786AD53A907}" type="presParOf" srcId="{776DB4DB-B945-427C-943A-86F079EB49B4}" destId="{9AF49907-304A-4C05-B392-D0042EB9E990}" srcOrd="0" destOrd="0" presId="urn:microsoft.com/office/officeart/2005/8/layout/orgChart1"/>
    <dgm:cxn modelId="{FA853ADD-8184-4D41-8E0B-F91A6A90226F}" type="presParOf" srcId="{776DB4DB-B945-427C-943A-86F079EB49B4}" destId="{98F11A94-224D-4930-BBFF-5D54BBFE2BF5}" srcOrd="1" destOrd="0" presId="urn:microsoft.com/office/officeart/2005/8/layout/orgChart1"/>
    <dgm:cxn modelId="{9D64C55D-A20F-4655-A751-36B1F1279D3E}" type="presParOf" srcId="{6B9B0C0C-63FF-4DF5-A478-2D2FFD37D1F1}" destId="{BCBB3074-A2BD-4C91-A597-54DD16AD9D8F}" srcOrd="1" destOrd="0" presId="urn:microsoft.com/office/officeart/2005/8/layout/orgChart1"/>
    <dgm:cxn modelId="{3997303A-448E-4AE7-AF5E-5E2EF8CC08E8}" type="presParOf" srcId="{6B9B0C0C-63FF-4DF5-A478-2D2FFD37D1F1}" destId="{3D3D1B6A-B176-4C2F-A5BD-7E764DADDD62}" srcOrd="2" destOrd="0" presId="urn:microsoft.com/office/officeart/2005/8/layout/orgChart1"/>
    <dgm:cxn modelId="{6979B80A-5CB2-402F-89C7-C67706B16301}" type="presParOf" srcId="{2FAB9844-EE83-4307-97BD-AC8D886AC1C8}" destId="{DEAAD5DF-FE18-4EBC-8D5B-C106A045A6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2BE762-EC23-4D43-AEA0-4014D1AFFE70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A991DB8-8A83-0C4A-A8D1-8A5C5C074F65}">
      <dgm:prSet/>
      <dgm:spPr/>
      <dgm:t>
        <a:bodyPr/>
        <a:lstStyle/>
        <a:p>
          <a:pPr rtl="0"/>
          <a:r>
            <a:rPr lang="en-US" dirty="0" smtClean="0"/>
            <a:t>Infantile hemangiomas proliferate during the first 2-3 months of life</a:t>
          </a:r>
          <a:endParaRPr lang="en-US" dirty="0"/>
        </a:p>
      </dgm:t>
    </dgm:pt>
    <dgm:pt modelId="{F44DFC35-1139-5E4E-8453-5A1AA243C3E6}" type="parTrans" cxnId="{9464DA6C-F5FB-3C44-B62D-ECF8DD7577A5}">
      <dgm:prSet/>
      <dgm:spPr/>
      <dgm:t>
        <a:bodyPr/>
        <a:lstStyle/>
        <a:p>
          <a:endParaRPr lang="en-US"/>
        </a:p>
      </dgm:t>
    </dgm:pt>
    <dgm:pt modelId="{A8B43F28-5137-9E46-8AFF-DD8D18BEDF34}" type="sibTrans" cxnId="{9464DA6C-F5FB-3C44-B62D-ECF8DD7577A5}">
      <dgm:prSet/>
      <dgm:spPr/>
      <dgm:t>
        <a:bodyPr/>
        <a:lstStyle/>
        <a:p>
          <a:endParaRPr lang="en-US"/>
        </a:p>
      </dgm:t>
    </dgm:pt>
    <dgm:pt modelId="{06DB74DB-C8ED-454B-BDA9-07855A5269D5}">
      <dgm:prSet/>
      <dgm:spPr/>
      <dgm:t>
        <a:bodyPr/>
        <a:lstStyle/>
        <a:p>
          <a:pPr rtl="0"/>
          <a:r>
            <a:rPr lang="en-US" smtClean="0"/>
            <a:t>Growth usually stabilizes around 4-6 months, followed by involution over years</a:t>
          </a:r>
          <a:endParaRPr lang="en-US"/>
        </a:p>
      </dgm:t>
    </dgm:pt>
    <dgm:pt modelId="{D1A69262-37D6-C34B-ADBD-C62DE8584E59}" type="parTrans" cxnId="{CA64FF4F-7611-9448-A729-E0B4546754B6}">
      <dgm:prSet/>
      <dgm:spPr/>
      <dgm:t>
        <a:bodyPr/>
        <a:lstStyle/>
        <a:p>
          <a:endParaRPr lang="en-US"/>
        </a:p>
      </dgm:t>
    </dgm:pt>
    <dgm:pt modelId="{5821A6B4-5FBB-BF4E-92B8-54C1F452BF39}" type="sibTrans" cxnId="{CA64FF4F-7611-9448-A729-E0B4546754B6}">
      <dgm:prSet/>
      <dgm:spPr/>
      <dgm:t>
        <a:bodyPr/>
        <a:lstStyle/>
        <a:p>
          <a:endParaRPr lang="en-US"/>
        </a:p>
      </dgm:t>
    </dgm:pt>
    <dgm:pt modelId="{46B0316C-B12F-BE48-8079-41607BFF49A3}">
      <dgm:prSet/>
      <dgm:spPr/>
      <dgm:t>
        <a:bodyPr/>
        <a:lstStyle/>
        <a:p>
          <a:pPr rtl="0"/>
          <a:r>
            <a:rPr lang="en-US" smtClean="0"/>
            <a:t>Larger, deeper IH grow for longer and involutes more slowly.</a:t>
          </a:r>
          <a:endParaRPr lang="en-US"/>
        </a:p>
      </dgm:t>
    </dgm:pt>
    <dgm:pt modelId="{5CCB7B2F-4A99-9E48-8BCA-965597121448}" type="parTrans" cxnId="{186E956A-2E1E-CF4B-8744-6799CD097C80}">
      <dgm:prSet/>
      <dgm:spPr/>
      <dgm:t>
        <a:bodyPr/>
        <a:lstStyle/>
        <a:p>
          <a:endParaRPr lang="en-US"/>
        </a:p>
      </dgm:t>
    </dgm:pt>
    <dgm:pt modelId="{3691AC15-63E9-814D-8838-BF1B93AC8AE7}" type="sibTrans" cxnId="{186E956A-2E1E-CF4B-8744-6799CD097C80}">
      <dgm:prSet/>
      <dgm:spPr/>
      <dgm:t>
        <a:bodyPr/>
        <a:lstStyle/>
        <a:p>
          <a:endParaRPr lang="en-US"/>
        </a:p>
      </dgm:t>
    </dgm:pt>
    <dgm:pt modelId="{5FD7E52D-301F-5E42-A4F8-2F24D924F3C6}">
      <dgm:prSet/>
      <dgm:spPr/>
      <dgm:t>
        <a:bodyPr/>
        <a:lstStyle/>
        <a:p>
          <a:pPr rtl="0"/>
          <a:r>
            <a:rPr lang="en-US" smtClean="0"/>
            <a:t>Based on these growth characteristics, IH requiring intervention should be referred for treatment before 3 months of age</a:t>
          </a:r>
          <a:endParaRPr lang="en-US"/>
        </a:p>
      </dgm:t>
    </dgm:pt>
    <dgm:pt modelId="{15CC1C68-969A-2444-96F5-3A417537EEF7}" type="parTrans" cxnId="{CC57B181-ACD9-B641-BFF2-541B17B91394}">
      <dgm:prSet/>
      <dgm:spPr/>
      <dgm:t>
        <a:bodyPr/>
        <a:lstStyle/>
        <a:p>
          <a:endParaRPr lang="en-US"/>
        </a:p>
      </dgm:t>
    </dgm:pt>
    <dgm:pt modelId="{FAC4BFF5-3AF0-4940-A435-1358D75B99F2}" type="sibTrans" cxnId="{CC57B181-ACD9-B641-BFF2-541B17B91394}">
      <dgm:prSet/>
      <dgm:spPr/>
      <dgm:t>
        <a:bodyPr/>
        <a:lstStyle/>
        <a:p>
          <a:pPr rtl="0"/>
          <a:endParaRPr lang="en-US"/>
        </a:p>
      </dgm:t>
    </dgm:pt>
    <dgm:pt modelId="{7859F9CA-D76F-2D40-90CF-C1233C5A41DA}" type="pres">
      <dgm:prSet presAssocID="{7C2BE762-EC23-4D43-AEA0-4014D1AFFE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0B7A1-9712-F047-A1AD-2DDF70FAE59B}" type="pres">
      <dgm:prSet presAssocID="{CA991DB8-8A83-0C4A-A8D1-8A5C5C074F65}" presName="parentText" presStyleLbl="node1" presStyleIdx="0" presStyleCnt="4" custScaleY="201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E3E44-4E7F-8046-BECE-3F7A377E03FB}" type="pres">
      <dgm:prSet presAssocID="{A8B43F28-5137-9E46-8AFF-DD8D18BEDF34}" presName="spacer" presStyleCnt="0"/>
      <dgm:spPr/>
    </dgm:pt>
    <dgm:pt modelId="{238F0BE1-7277-B34D-9421-E78D32F67DE2}" type="pres">
      <dgm:prSet presAssocID="{06DB74DB-C8ED-454B-BDA9-07855A5269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8FB1D-5AF1-1B46-80C0-38BE9B3273A0}" type="pres">
      <dgm:prSet presAssocID="{5821A6B4-5FBB-BF4E-92B8-54C1F452BF39}" presName="spacer" presStyleCnt="0"/>
      <dgm:spPr/>
    </dgm:pt>
    <dgm:pt modelId="{46185FCC-8860-B34A-8D3A-13F208BFC589}" type="pres">
      <dgm:prSet presAssocID="{46B0316C-B12F-BE48-8079-41607BFF49A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02270-0C3F-4A42-AAFB-8CB949B893E0}" type="pres">
      <dgm:prSet presAssocID="{3691AC15-63E9-814D-8838-BF1B93AC8AE7}" presName="spacer" presStyleCnt="0"/>
      <dgm:spPr/>
    </dgm:pt>
    <dgm:pt modelId="{5D41DDB9-B130-4643-A9D0-1EF0B645BB02}" type="pres">
      <dgm:prSet presAssocID="{5FD7E52D-301F-5E42-A4F8-2F24D924F3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64FF4F-7611-9448-A729-E0B4546754B6}" srcId="{7C2BE762-EC23-4D43-AEA0-4014D1AFFE70}" destId="{06DB74DB-C8ED-454B-BDA9-07855A5269D5}" srcOrd="1" destOrd="0" parTransId="{D1A69262-37D6-C34B-ADBD-C62DE8584E59}" sibTransId="{5821A6B4-5FBB-BF4E-92B8-54C1F452BF39}"/>
    <dgm:cxn modelId="{5E1ED648-7C1F-7B43-93BD-367CD27A5C58}" type="presOf" srcId="{7C2BE762-EC23-4D43-AEA0-4014D1AFFE70}" destId="{7859F9CA-D76F-2D40-90CF-C1233C5A41DA}" srcOrd="0" destOrd="0" presId="urn:microsoft.com/office/officeart/2005/8/layout/vList2"/>
    <dgm:cxn modelId="{186E956A-2E1E-CF4B-8744-6799CD097C80}" srcId="{7C2BE762-EC23-4D43-AEA0-4014D1AFFE70}" destId="{46B0316C-B12F-BE48-8079-41607BFF49A3}" srcOrd="2" destOrd="0" parTransId="{5CCB7B2F-4A99-9E48-8BCA-965597121448}" sibTransId="{3691AC15-63E9-814D-8838-BF1B93AC8AE7}"/>
    <dgm:cxn modelId="{9464DA6C-F5FB-3C44-B62D-ECF8DD7577A5}" srcId="{7C2BE762-EC23-4D43-AEA0-4014D1AFFE70}" destId="{CA991DB8-8A83-0C4A-A8D1-8A5C5C074F65}" srcOrd="0" destOrd="0" parTransId="{F44DFC35-1139-5E4E-8453-5A1AA243C3E6}" sibTransId="{A8B43F28-5137-9E46-8AFF-DD8D18BEDF34}"/>
    <dgm:cxn modelId="{B004FE64-982E-4B4B-9D0E-55A60FF865B3}" type="presOf" srcId="{46B0316C-B12F-BE48-8079-41607BFF49A3}" destId="{46185FCC-8860-B34A-8D3A-13F208BFC589}" srcOrd="0" destOrd="0" presId="urn:microsoft.com/office/officeart/2005/8/layout/vList2"/>
    <dgm:cxn modelId="{63BFD081-3CA8-C04A-92BF-8A8FE1C1918A}" type="presOf" srcId="{5FD7E52D-301F-5E42-A4F8-2F24D924F3C6}" destId="{5D41DDB9-B130-4643-A9D0-1EF0B645BB02}" srcOrd="0" destOrd="0" presId="urn:microsoft.com/office/officeart/2005/8/layout/vList2"/>
    <dgm:cxn modelId="{7A47A4F7-32CA-5941-97D7-9D42985FDE40}" type="presOf" srcId="{06DB74DB-C8ED-454B-BDA9-07855A5269D5}" destId="{238F0BE1-7277-B34D-9421-E78D32F67DE2}" srcOrd="0" destOrd="0" presId="urn:microsoft.com/office/officeart/2005/8/layout/vList2"/>
    <dgm:cxn modelId="{CC57B181-ACD9-B641-BFF2-541B17B91394}" srcId="{7C2BE762-EC23-4D43-AEA0-4014D1AFFE70}" destId="{5FD7E52D-301F-5E42-A4F8-2F24D924F3C6}" srcOrd="3" destOrd="0" parTransId="{15CC1C68-969A-2444-96F5-3A417537EEF7}" sibTransId="{FAC4BFF5-3AF0-4940-A435-1358D75B99F2}"/>
    <dgm:cxn modelId="{9CBB660F-ED79-BB4E-83EE-5DDE6687263A}" type="presOf" srcId="{CA991DB8-8A83-0C4A-A8D1-8A5C5C074F65}" destId="{7170B7A1-9712-F047-A1AD-2DDF70FAE59B}" srcOrd="0" destOrd="0" presId="urn:microsoft.com/office/officeart/2005/8/layout/vList2"/>
    <dgm:cxn modelId="{110178B2-198A-3542-B717-DAB2A4D39E98}" type="presParOf" srcId="{7859F9CA-D76F-2D40-90CF-C1233C5A41DA}" destId="{7170B7A1-9712-F047-A1AD-2DDF70FAE59B}" srcOrd="0" destOrd="0" presId="urn:microsoft.com/office/officeart/2005/8/layout/vList2"/>
    <dgm:cxn modelId="{F8A89B5B-26F5-6E4A-A1FA-E3090DF08A85}" type="presParOf" srcId="{7859F9CA-D76F-2D40-90CF-C1233C5A41DA}" destId="{BDAE3E44-4E7F-8046-BECE-3F7A377E03FB}" srcOrd="1" destOrd="0" presId="urn:microsoft.com/office/officeart/2005/8/layout/vList2"/>
    <dgm:cxn modelId="{7B2E6A27-854F-CF4D-AA79-0C2DCD5DB471}" type="presParOf" srcId="{7859F9CA-D76F-2D40-90CF-C1233C5A41DA}" destId="{238F0BE1-7277-B34D-9421-E78D32F67DE2}" srcOrd="2" destOrd="0" presId="urn:microsoft.com/office/officeart/2005/8/layout/vList2"/>
    <dgm:cxn modelId="{435A4696-C2A4-AE49-873C-1241A231E2CE}" type="presParOf" srcId="{7859F9CA-D76F-2D40-90CF-C1233C5A41DA}" destId="{7338FB1D-5AF1-1B46-80C0-38BE9B3273A0}" srcOrd="3" destOrd="0" presId="urn:microsoft.com/office/officeart/2005/8/layout/vList2"/>
    <dgm:cxn modelId="{13033C9B-9C21-E747-9A07-C10725AAF5C6}" type="presParOf" srcId="{7859F9CA-D76F-2D40-90CF-C1233C5A41DA}" destId="{46185FCC-8860-B34A-8D3A-13F208BFC589}" srcOrd="4" destOrd="0" presId="urn:microsoft.com/office/officeart/2005/8/layout/vList2"/>
    <dgm:cxn modelId="{6E601EE8-5C0D-B84C-899F-BD38DE0384EA}" type="presParOf" srcId="{7859F9CA-D76F-2D40-90CF-C1233C5A41DA}" destId="{7F002270-0C3F-4A42-AAFB-8CB949B893E0}" srcOrd="5" destOrd="0" presId="urn:microsoft.com/office/officeart/2005/8/layout/vList2"/>
    <dgm:cxn modelId="{456ED474-BA93-A049-BE4E-0DD2D151EBB1}" type="presParOf" srcId="{7859F9CA-D76F-2D40-90CF-C1233C5A41DA}" destId="{5D41DDB9-B130-4643-A9D0-1EF0B645BB0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EB138E-D047-B94C-B807-29D34FB26B2C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016D6C-1A10-4B45-A9D3-B5B5BCA26569}">
      <dgm:prSet phldrT="[Text]"/>
      <dgm:spPr/>
      <dgm:t>
        <a:bodyPr/>
        <a:lstStyle/>
        <a:p>
          <a:r>
            <a:rPr lang="en-US" altLang="en-US" dirty="0" smtClean="0"/>
            <a:t>Superficial </a:t>
          </a:r>
        </a:p>
        <a:p>
          <a:r>
            <a:rPr lang="en-US" altLang="en-US" dirty="0" smtClean="0"/>
            <a:t>bright red and minimally elevated</a:t>
          </a:r>
          <a:endParaRPr lang="en-US" dirty="0"/>
        </a:p>
      </dgm:t>
    </dgm:pt>
    <dgm:pt modelId="{0081D22F-082A-8245-B2E9-24B9E7F820F8}" type="parTrans" cxnId="{DDE592BA-EC80-154F-A7E5-C7473FC529D5}">
      <dgm:prSet/>
      <dgm:spPr/>
      <dgm:t>
        <a:bodyPr/>
        <a:lstStyle/>
        <a:p>
          <a:endParaRPr lang="en-US"/>
        </a:p>
      </dgm:t>
    </dgm:pt>
    <dgm:pt modelId="{C7293CF4-A30B-7545-8C62-3265BC77D0A7}" type="sibTrans" cxnId="{DDE592BA-EC80-154F-A7E5-C7473FC529D5}">
      <dgm:prSet/>
      <dgm:spPr/>
      <dgm:t>
        <a:bodyPr/>
        <a:lstStyle/>
        <a:p>
          <a:endParaRPr lang="en-US"/>
        </a:p>
      </dgm:t>
    </dgm:pt>
    <dgm:pt modelId="{0F9E94DA-13B6-4543-9282-5E8A649E79AF}">
      <dgm:prSet phldrT="[Text]" custT="1"/>
      <dgm:spPr/>
      <dgm:t>
        <a:bodyPr/>
        <a:lstStyle/>
        <a:p>
          <a:r>
            <a:rPr lang="en-US" altLang="en-US" sz="2400" dirty="0" smtClean="0"/>
            <a:t>Deep</a:t>
          </a:r>
        </a:p>
        <a:p>
          <a:r>
            <a:rPr lang="en-US" altLang="en-US" sz="2400" dirty="0" smtClean="0"/>
            <a:t>large with a bluish color</a:t>
          </a:r>
          <a:endParaRPr lang="en-US" sz="2400" dirty="0"/>
        </a:p>
      </dgm:t>
    </dgm:pt>
    <dgm:pt modelId="{43AFA5D4-A403-474D-9D29-F61DB1362B1E}" type="parTrans" cxnId="{717B0C32-7A75-F242-BEDC-EDC6AB206071}">
      <dgm:prSet/>
      <dgm:spPr/>
      <dgm:t>
        <a:bodyPr/>
        <a:lstStyle/>
        <a:p>
          <a:endParaRPr lang="en-US"/>
        </a:p>
      </dgm:t>
    </dgm:pt>
    <dgm:pt modelId="{951FC52A-D9F9-BD4C-BCA4-B25998ACBE1C}" type="sibTrans" cxnId="{717B0C32-7A75-F242-BEDC-EDC6AB206071}">
      <dgm:prSet/>
      <dgm:spPr/>
      <dgm:t>
        <a:bodyPr/>
        <a:lstStyle/>
        <a:p>
          <a:endParaRPr lang="en-US"/>
        </a:p>
      </dgm:t>
    </dgm:pt>
    <dgm:pt modelId="{85C26CCA-9E39-2C43-B40A-29FECF6076B7}">
      <dgm:prSet phldrT="[Text]"/>
      <dgm:spPr/>
      <dgm:t>
        <a:bodyPr/>
        <a:lstStyle/>
        <a:p>
          <a:r>
            <a:rPr lang="en-US" altLang="en-US" dirty="0" smtClean="0"/>
            <a:t>Mixed </a:t>
          </a:r>
        </a:p>
        <a:p>
          <a:r>
            <a:rPr lang="en-US" altLang="en-US" dirty="0" smtClean="0"/>
            <a:t>have both components</a:t>
          </a:r>
          <a:endParaRPr lang="en-US" dirty="0"/>
        </a:p>
      </dgm:t>
    </dgm:pt>
    <dgm:pt modelId="{FFD645BB-9244-714F-A1A0-EDE8A5FAC5E9}" type="parTrans" cxnId="{8084D340-1842-6345-9257-6CDFD86137FF}">
      <dgm:prSet/>
      <dgm:spPr/>
      <dgm:t>
        <a:bodyPr/>
        <a:lstStyle/>
        <a:p>
          <a:endParaRPr lang="en-US"/>
        </a:p>
      </dgm:t>
    </dgm:pt>
    <dgm:pt modelId="{F9831624-73F5-8548-9323-30BC573826CD}" type="sibTrans" cxnId="{8084D340-1842-6345-9257-6CDFD86137FF}">
      <dgm:prSet/>
      <dgm:spPr/>
      <dgm:t>
        <a:bodyPr/>
        <a:lstStyle/>
        <a:p>
          <a:pPr rtl="0"/>
          <a:endParaRPr lang="en-US"/>
        </a:p>
      </dgm:t>
    </dgm:pt>
    <dgm:pt modelId="{82A3027E-F249-3248-B438-4D447E7A4158}" type="pres">
      <dgm:prSet presAssocID="{97EB138E-D047-B94C-B807-29D34FB26B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8D0DC-6359-0345-8FE0-510A517619C1}" type="pres">
      <dgm:prSet presAssocID="{79016D6C-1A10-4B45-A9D3-B5B5BCA26569}" presName="composite" presStyleCnt="0"/>
      <dgm:spPr/>
    </dgm:pt>
    <dgm:pt modelId="{B9BBE938-EA21-3D47-85EB-5CC22C61F9E8}" type="pres">
      <dgm:prSet presAssocID="{79016D6C-1A10-4B45-A9D3-B5B5BCA2656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05DC4-2746-4C48-9949-51D264E14653}" type="pres">
      <dgm:prSet presAssocID="{79016D6C-1A10-4B45-A9D3-B5B5BCA26569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D8B07C-1E36-1A4F-B694-670BA2E0B937}" type="pres">
      <dgm:prSet presAssocID="{C7293CF4-A30B-7545-8C62-3265BC77D0A7}" presName="sibTrans" presStyleCnt="0"/>
      <dgm:spPr/>
    </dgm:pt>
    <dgm:pt modelId="{47312253-55BE-184F-8A74-3119420CBFED}" type="pres">
      <dgm:prSet presAssocID="{0F9E94DA-13B6-4543-9282-5E8A649E79AF}" presName="composite" presStyleCnt="0"/>
      <dgm:spPr/>
    </dgm:pt>
    <dgm:pt modelId="{7DA1BF42-98EE-CA4B-922D-933D50CEE81A}" type="pres">
      <dgm:prSet presAssocID="{0F9E94DA-13B6-4543-9282-5E8A649E79A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7733-03B3-FA4A-96A6-886A1F913F1A}" type="pres">
      <dgm:prSet presAssocID="{0F9E94DA-13B6-4543-9282-5E8A649E79AF}" presName="rect2" presStyleLbl="fgImgPlace1" presStyleIdx="1" presStyleCnt="3" custScaleY="9404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5C24565-CDBA-8B46-9F2E-397E9B37CC83}" type="pres">
      <dgm:prSet presAssocID="{951FC52A-D9F9-BD4C-BCA4-B25998ACBE1C}" presName="sibTrans" presStyleCnt="0"/>
      <dgm:spPr/>
    </dgm:pt>
    <dgm:pt modelId="{FB9E0922-31AF-904C-B158-F984EE951B0C}" type="pres">
      <dgm:prSet presAssocID="{85C26CCA-9E39-2C43-B40A-29FECF6076B7}" presName="composite" presStyleCnt="0"/>
      <dgm:spPr/>
    </dgm:pt>
    <dgm:pt modelId="{9FFC5DA6-8BDE-464C-8E4A-721F69759DF9}" type="pres">
      <dgm:prSet presAssocID="{85C26CCA-9E39-2C43-B40A-29FECF6076B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7C0EF-186B-5942-B4B8-DC38D1AB66EA}" type="pres">
      <dgm:prSet presAssocID="{85C26CCA-9E39-2C43-B40A-29FECF6076B7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DE592BA-EC80-154F-A7E5-C7473FC529D5}" srcId="{97EB138E-D047-B94C-B807-29D34FB26B2C}" destId="{79016D6C-1A10-4B45-A9D3-B5B5BCA26569}" srcOrd="0" destOrd="0" parTransId="{0081D22F-082A-8245-B2E9-24B9E7F820F8}" sibTransId="{C7293CF4-A30B-7545-8C62-3265BC77D0A7}"/>
    <dgm:cxn modelId="{46506019-186B-F24F-A46F-F84F1D8CE19D}" type="presOf" srcId="{97EB138E-D047-B94C-B807-29D34FB26B2C}" destId="{82A3027E-F249-3248-B438-4D447E7A4158}" srcOrd="0" destOrd="0" presId="urn:microsoft.com/office/officeart/2008/layout/PictureStrips"/>
    <dgm:cxn modelId="{D1BDD816-5E46-5643-81FC-B512A631DF96}" type="presOf" srcId="{0F9E94DA-13B6-4543-9282-5E8A649E79AF}" destId="{7DA1BF42-98EE-CA4B-922D-933D50CEE81A}" srcOrd="0" destOrd="0" presId="urn:microsoft.com/office/officeart/2008/layout/PictureStrips"/>
    <dgm:cxn modelId="{717B0C32-7A75-F242-BEDC-EDC6AB206071}" srcId="{97EB138E-D047-B94C-B807-29D34FB26B2C}" destId="{0F9E94DA-13B6-4543-9282-5E8A649E79AF}" srcOrd="1" destOrd="0" parTransId="{43AFA5D4-A403-474D-9D29-F61DB1362B1E}" sibTransId="{951FC52A-D9F9-BD4C-BCA4-B25998ACBE1C}"/>
    <dgm:cxn modelId="{69801793-5524-1B43-A17D-45981F37555A}" type="presOf" srcId="{85C26CCA-9E39-2C43-B40A-29FECF6076B7}" destId="{9FFC5DA6-8BDE-464C-8E4A-721F69759DF9}" srcOrd="0" destOrd="0" presId="urn:microsoft.com/office/officeart/2008/layout/PictureStrips"/>
    <dgm:cxn modelId="{8084D340-1842-6345-9257-6CDFD86137FF}" srcId="{97EB138E-D047-B94C-B807-29D34FB26B2C}" destId="{85C26CCA-9E39-2C43-B40A-29FECF6076B7}" srcOrd="2" destOrd="0" parTransId="{FFD645BB-9244-714F-A1A0-EDE8A5FAC5E9}" sibTransId="{F9831624-73F5-8548-9323-30BC573826CD}"/>
    <dgm:cxn modelId="{0EBCF133-313A-C945-9B53-D8AF0A5C0D74}" type="presOf" srcId="{79016D6C-1A10-4B45-A9D3-B5B5BCA26569}" destId="{B9BBE938-EA21-3D47-85EB-5CC22C61F9E8}" srcOrd="0" destOrd="0" presId="urn:microsoft.com/office/officeart/2008/layout/PictureStrips"/>
    <dgm:cxn modelId="{7BC47634-8BE6-C14E-8220-02730EEF916D}" type="presParOf" srcId="{82A3027E-F249-3248-B438-4D447E7A4158}" destId="{46C8D0DC-6359-0345-8FE0-510A517619C1}" srcOrd="0" destOrd="0" presId="urn:microsoft.com/office/officeart/2008/layout/PictureStrips"/>
    <dgm:cxn modelId="{CCF548DE-BB51-4E4C-B584-0D8FD15D3B22}" type="presParOf" srcId="{46C8D0DC-6359-0345-8FE0-510A517619C1}" destId="{B9BBE938-EA21-3D47-85EB-5CC22C61F9E8}" srcOrd="0" destOrd="0" presId="urn:microsoft.com/office/officeart/2008/layout/PictureStrips"/>
    <dgm:cxn modelId="{D38A43B8-4BB0-1946-82D1-75852F4F484F}" type="presParOf" srcId="{46C8D0DC-6359-0345-8FE0-510A517619C1}" destId="{F1B05DC4-2746-4C48-9949-51D264E14653}" srcOrd="1" destOrd="0" presId="urn:microsoft.com/office/officeart/2008/layout/PictureStrips"/>
    <dgm:cxn modelId="{B5928CBA-5B2A-AB4E-BEA1-E78E44840B16}" type="presParOf" srcId="{82A3027E-F249-3248-B438-4D447E7A4158}" destId="{93D8B07C-1E36-1A4F-B694-670BA2E0B937}" srcOrd="1" destOrd="0" presId="urn:microsoft.com/office/officeart/2008/layout/PictureStrips"/>
    <dgm:cxn modelId="{E7DEB91B-56F7-6C4F-905A-54CB014837FF}" type="presParOf" srcId="{82A3027E-F249-3248-B438-4D447E7A4158}" destId="{47312253-55BE-184F-8A74-3119420CBFED}" srcOrd="2" destOrd="0" presId="urn:microsoft.com/office/officeart/2008/layout/PictureStrips"/>
    <dgm:cxn modelId="{84871A93-7997-F949-9821-E69125C9BBA5}" type="presParOf" srcId="{47312253-55BE-184F-8A74-3119420CBFED}" destId="{7DA1BF42-98EE-CA4B-922D-933D50CEE81A}" srcOrd="0" destOrd="0" presId="urn:microsoft.com/office/officeart/2008/layout/PictureStrips"/>
    <dgm:cxn modelId="{5A337720-CE01-054C-B724-450AD06BB0F6}" type="presParOf" srcId="{47312253-55BE-184F-8A74-3119420CBFED}" destId="{9E777733-03B3-FA4A-96A6-886A1F913F1A}" srcOrd="1" destOrd="0" presId="urn:microsoft.com/office/officeart/2008/layout/PictureStrips"/>
    <dgm:cxn modelId="{290DE131-11B7-9C43-A1E7-05246EEDDDCB}" type="presParOf" srcId="{82A3027E-F249-3248-B438-4D447E7A4158}" destId="{55C24565-CDBA-8B46-9F2E-397E9B37CC83}" srcOrd="3" destOrd="0" presId="urn:microsoft.com/office/officeart/2008/layout/PictureStrips"/>
    <dgm:cxn modelId="{B4648441-627E-C041-950C-DBFC32992985}" type="presParOf" srcId="{82A3027E-F249-3248-B438-4D447E7A4158}" destId="{FB9E0922-31AF-904C-B158-F984EE951B0C}" srcOrd="4" destOrd="0" presId="urn:microsoft.com/office/officeart/2008/layout/PictureStrips"/>
    <dgm:cxn modelId="{F30B7FA9-05CB-BD49-871C-610C92991B01}" type="presParOf" srcId="{FB9E0922-31AF-904C-B158-F984EE951B0C}" destId="{9FFC5DA6-8BDE-464C-8E4A-721F69759DF9}" srcOrd="0" destOrd="0" presId="urn:microsoft.com/office/officeart/2008/layout/PictureStrips"/>
    <dgm:cxn modelId="{4448D847-EDD0-CA40-9D89-CA061574EDFA}" type="presParOf" srcId="{FB9E0922-31AF-904C-B158-F984EE951B0C}" destId="{46F7C0EF-186B-5942-B4B8-DC38D1AB66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B4AE42-1DB3-F548-BDB2-946A8B4B749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9EEBC-C0FD-874B-8360-00A5BFD0078A}">
      <dgm:prSet custT="1"/>
      <dgm:spPr/>
      <dgm:t>
        <a:bodyPr/>
        <a:lstStyle/>
        <a:p>
          <a:pPr rtl="0"/>
          <a:r>
            <a:rPr lang="en-US" sz="4000" dirty="0" smtClean="0"/>
            <a:t>Hemangiomas may occur anywhere on the body</a:t>
          </a:r>
          <a:endParaRPr lang="en-US" sz="4000" dirty="0"/>
        </a:p>
      </dgm:t>
    </dgm:pt>
    <dgm:pt modelId="{9327590F-36BC-AA4E-B9AE-493BB5E8CC4E}" type="parTrans" cxnId="{57162A98-79BE-7943-9759-5A62B992C25D}">
      <dgm:prSet/>
      <dgm:spPr/>
      <dgm:t>
        <a:bodyPr/>
        <a:lstStyle/>
        <a:p>
          <a:endParaRPr lang="en-US"/>
        </a:p>
      </dgm:t>
    </dgm:pt>
    <dgm:pt modelId="{7A95E235-E6E5-B948-A808-21B2373C9BC2}" type="sibTrans" cxnId="{57162A98-79BE-7943-9759-5A62B992C25D}">
      <dgm:prSet/>
      <dgm:spPr/>
      <dgm:t>
        <a:bodyPr/>
        <a:lstStyle/>
        <a:p>
          <a:endParaRPr lang="en-US"/>
        </a:p>
      </dgm:t>
    </dgm:pt>
    <dgm:pt modelId="{988A71AB-B7E1-CD43-B912-E7C95E510461}">
      <dgm:prSet custT="1"/>
      <dgm:spPr/>
      <dgm:t>
        <a:bodyPr/>
        <a:lstStyle/>
        <a:p>
          <a:pPr rtl="0"/>
          <a:r>
            <a:rPr lang="en-US" sz="3200" dirty="0" smtClean="0"/>
            <a:t>They may be localized or segmental/regional in distribution</a:t>
          </a:r>
          <a:endParaRPr lang="en-US" sz="3200" dirty="0"/>
        </a:p>
      </dgm:t>
    </dgm:pt>
    <dgm:pt modelId="{EE140C08-E1B9-1B43-A43D-F40F1996810E}" type="parTrans" cxnId="{694912F7-1944-AE4C-BBB4-B996B7831E4A}">
      <dgm:prSet/>
      <dgm:spPr/>
      <dgm:t>
        <a:bodyPr/>
        <a:lstStyle/>
        <a:p>
          <a:endParaRPr lang="en-US"/>
        </a:p>
      </dgm:t>
    </dgm:pt>
    <dgm:pt modelId="{D9749CD3-D185-AB49-818B-A57D7F1BD0E7}" type="sibTrans" cxnId="{694912F7-1944-AE4C-BBB4-B996B7831E4A}">
      <dgm:prSet/>
      <dgm:spPr/>
      <dgm:t>
        <a:bodyPr/>
        <a:lstStyle/>
        <a:p>
          <a:pPr rtl="0"/>
          <a:endParaRPr lang="en-US"/>
        </a:p>
      </dgm:t>
    </dgm:pt>
    <dgm:pt modelId="{F7757B89-B1F7-494D-99C6-8B340C33C628}" type="pres">
      <dgm:prSet presAssocID="{1BB4AE42-1DB3-F548-BDB2-946A8B4B7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D136F-159D-6A4F-8CD0-DF04ACD6F3C8}" type="pres">
      <dgm:prSet presAssocID="{E6D9EEBC-C0FD-874B-8360-00A5BFD0078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E3A0E-06A5-6B4B-B184-18C7FC2A37B2}" type="pres">
      <dgm:prSet presAssocID="{7A95E235-E6E5-B948-A808-21B2373C9BC2}" presName="spacer" presStyleCnt="0"/>
      <dgm:spPr/>
    </dgm:pt>
    <dgm:pt modelId="{57ED0270-0A75-B347-BC5E-705791438DBD}" type="pres">
      <dgm:prSet presAssocID="{988A71AB-B7E1-CD43-B912-E7C95E51046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2A98-79BE-7943-9759-5A62B992C25D}" srcId="{1BB4AE42-1DB3-F548-BDB2-946A8B4B7498}" destId="{E6D9EEBC-C0FD-874B-8360-00A5BFD0078A}" srcOrd="0" destOrd="0" parTransId="{9327590F-36BC-AA4E-B9AE-493BB5E8CC4E}" sibTransId="{7A95E235-E6E5-B948-A808-21B2373C9BC2}"/>
    <dgm:cxn modelId="{694912F7-1944-AE4C-BBB4-B996B7831E4A}" srcId="{1BB4AE42-1DB3-F548-BDB2-946A8B4B7498}" destId="{988A71AB-B7E1-CD43-B912-E7C95E510461}" srcOrd="1" destOrd="0" parTransId="{EE140C08-E1B9-1B43-A43D-F40F1996810E}" sibTransId="{D9749CD3-D185-AB49-818B-A57D7F1BD0E7}"/>
    <dgm:cxn modelId="{5C6B716B-4108-4740-9794-40CE9CA355DC}" type="presOf" srcId="{988A71AB-B7E1-CD43-B912-E7C95E510461}" destId="{57ED0270-0A75-B347-BC5E-705791438DBD}" srcOrd="0" destOrd="0" presId="urn:microsoft.com/office/officeart/2005/8/layout/vList2"/>
    <dgm:cxn modelId="{1B7D377B-3C5C-F54F-957A-E7924F632979}" type="presOf" srcId="{1BB4AE42-1DB3-F548-BDB2-946A8B4B7498}" destId="{F7757B89-B1F7-494D-99C6-8B340C33C628}" srcOrd="0" destOrd="0" presId="urn:microsoft.com/office/officeart/2005/8/layout/vList2"/>
    <dgm:cxn modelId="{5944A7E2-FB4C-4745-94F6-5D71B5F0EFAB}" type="presOf" srcId="{E6D9EEBC-C0FD-874B-8360-00A5BFD0078A}" destId="{576D136F-159D-6A4F-8CD0-DF04ACD6F3C8}" srcOrd="0" destOrd="0" presId="urn:microsoft.com/office/officeart/2005/8/layout/vList2"/>
    <dgm:cxn modelId="{3160428B-075E-F849-A7E4-8016D313E28F}" type="presParOf" srcId="{F7757B89-B1F7-494D-99C6-8B340C33C628}" destId="{576D136F-159D-6A4F-8CD0-DF04ACD6F3C8}" srcOrd="0" destOrd="0" presId="urn:microsoft.com/office/officeart/2005/8/layout/vList2"/>
    <dgm:cxn modelId="{DD7E3A77-78A4-9049-99DD-CB4A9C5249FB}" type="presParOf" srcId="{F7757B89-B1F7-494D-99C6-8B340C33C628}" destId="{B55E3A0E-06A5-6B4B-B184-18C7FC2A37B2}" srcOrd="1" destOrd="0" presId="urn:microsoft.com/office/officeart/2005/8/layout/vList2"/>
    <dgm:cxn modelId="{39D5E18A-A30F-0E49-9FB2-03AEC911CE07}" type="presParOf" srcId="{F7757B89-B1F7-494D-99C6-8B340C33C628}" destId="{57ED0270-0A75-B347-BC5E-705791438D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3BB3FA-62A8-954E-A256-4FC6F1372DD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D83163-C130-A942-B6EF-D6B26EE12552}">
      <dgm:prSet/>
      <dgm:spPr/>
      <dgm:t>
        <a:bodyPr/>
        <a:lstStyle/>
        <a:p>
          <a:pPr rtl="0"/>
          <a:r>
            <a:rPr lang="en-US" dirty="0" smtClean="0"/>
            <a:t>Systemic Therapies</a:t>
          </a:r>
          <a:endParaRPr lang="en-US" dirty="0"/>
        </a:p>
      </dgm:t>
    </dgm:pt>
    <dgm:pt modelId="{A21F79C4-6B81-EC45-A577-03A61F194537}" type="parTrans" cxnId="{2634AB88-F18B-4B44-AB68-8A9588B78102}">
      <dgm:prSet/>
      <dgm:spPr/>
      <dgm:t>
        <a:bodyPr/>
        <a:lstStyle/>
        <a:p>
          <a:endParaRPr lang="en-US"/>
        </a:p>
      </dgm:t>
    </dgm:pt>
    <dgm:pt modelId="{FAADB5E1-42A1-FA49-A295-3B5057213813}" type="sibTrans" cxnId="{2634AB88-F18B-4B44-AB68-8A9588B78102}">
      <dgm:prSet/>
      <dgm:spPr/>
      <dgm:t>
        <a:bodyPr/>
        <a:lstStyle/>
        <a:p>
          <a:endParaRPr lang="en-US"/>
        </a:p>
      </dgm:t>
    </dgm:pt>
    <dgm:pt modelId="{71BEAFE1-B17B-8048-B455-C9AFF793081F}">
      <dgm:prSet/>
      <dgm:spPr/>
      <dgm:t>
        <a:bodyPr/>
        <a:lstStyle/>
        <a:p>
          <a:pPr rtl="0"/>
          <a:r>
            <a:rPr lang="en-US" smtClean="0"/>
            <a:t>Oral propranolol</a:t>
          </a:r>
          <a:endParaRPr lang="en-US"/>
        </a:p>
      </dgm:t>
    </dgm:pt>
    <dgm:pt modelId="{08506E80-BBC2-8840-BB29-2D4A111A2F44}" type="parTrans" cxnId="{D1772875-CE77-0141-ABE2-CBA55EB00AE2}">
      <dgm:prSet/>
      <dgm:spPr/>
      <dgm:t>
        <a:bodyPr/>
        <a:lstStyle/>
        <a:p>
          <a:endParaRPr lang="en-US"/>
        </a:p>
      </dgm:t>
    </dgm:pt>
    <dgm:pt modelId="{5296D7C9-25BB-0C47-96B4-3E31D506122D}" type="sibTrans" cxnId="{D1772875-CE77-0141-ABE2-CBA55EB00AE2}">
      <dgm:prSet/>
      <dgm:spPr/>
      <dgm:t>
        <a:bodyPr/>
        <a:lstStyle/>
        <a:p>
          <a:endParaRPr lang="en-US"/>
        </a:p>
      </dgm:t>
    </dgm:pt>
    <dgm:pt modelId="{988F5724-1D35-3649-9AAF-55761ED6352F}">
      <dgm:prSet/>
      <dgm:spPr/>
      <dgm:t>
        <a:bodyPr/>
        <a:lstStyle/>
        <a:p>
          <a:pPr rtl="0"/>
          <a:r>
            <a:rPr lang="en-US" smtClean="0"/>
            <a:t>Systemic corticosteroids</a:t>
          </a:r>
          <a:endParaRPr lang="en-US"/>
        </a:p>
      </dgm:t>
    </dgm:pt>
    <dgm:pt modelId="{0395E5E1-4082-874F-818F-F1EA856B023C}" type="parTrans" cxnId="{A00212BA-BF7B-D74D-ABF5-8B17C64CE7BF}">
      <dgm:prSet/>
      <dgm:spPr/>
      <dgm:t>
        <a:bodyPr/>
        <a:lstStyle/>
        <a:p>
          <a:endParaRPr lang="en-US"/>
        </a:p>
      </dgm:t>
    </dgm:pt>
    <dgm:pt modelId="{C2D022BB-0B12-2842-A377-A2B75E929620}" type="sibTrans" cxnId="{A00212BA-BF7B-D74D-ABF5-8B17C64CE7BF}">
      <dgm:prSet/>
      <dgm:spPr/>
      <dgm:t>
        <a:bodyPr/>
        <a:lstStyle/>
        <a:p>
          <a:endParaRPr lang="en-US"/>
        </a:p>
      </dgm:t>
    </dgm:pt>
    <dgm:pt modelId="{0382D08B-0EEC-3A43-A1E8-1AB56811338F}">
      <dgm:prSet/>
      <dgm:spPr/>
      <dgm:t>
        <a:bodyPr/>
        <a:lstStyle/>
        <a:p>
          <a:pPr rtl="0"/>
          <a:r>
            <a:rPr lang="en-US" smtClean="0"/>
            <a:t>Immunosuppressive or anti-neoplastic* therapies (Interferon, Vincristine)</a:t>
          </a:r>
          <a:endParaRPr lang="en-US"/>
        </a:p>
      </dgm:t>
    </dgm:pt>
    <dgm:pt modelId="{CD44D732-B92C-7A42-B70E-EE4B4B938F75}" type="parTrans" cxnId="{3B6D8EB5-9823-B943-BF14-BCA4505A9B9D}">
      <dgm:prSet/>
      <dgm:spPr/>
      <dgm:t>
        <a:bodyPr/>
        <a:lstStyle/>
        <a:p>
          <a:endParaRPr lang="en-US"/>
        </a:p>
      </dgm:t>
    </dgm:pt>
    <dgm:pt modelId="{1B34D007-946C-5E42-8621-680A627EC936}" type="sibTrans" cxnId="{3B6D8EB5-9823-B943-BF14-BCA4505A9B9D}">
      <dgm:prSet/>
      <dgm:spPr/>
      <dgm:t>
        <a:bodyPr/>
        <a:lstStyle/>
        <a:p>
          <a:pPr rtl="0"/>
          <a:endParaRPr lang="en-US"/>
        </a:p>
      </dgm:t>
    </dgm:pt>
    <dgm:pt modelId="{817CA734-8CB2-8F40-89F5-4BD606A9C38E}" type="pres">
      <dgm:prSet presAssocID="{453BB3FA-62A8-954E-A256-4FC6F1372D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124539-05BE-A743-8F34-985269035365}" type="pres">
      <dgm:prSet presAssocID="{B4D83163-C130-A942-B6EF-D6B26EE12552}" presName="hierRoot1" presStyleCnt="0">
        <dgm:presLayoutVars>
          <dgm:hierBranch val="init"/>
        </dgm:presLayoutVars>
      </dgm:prSet>
      <dgm:spPr/>
    </dgm:pt>
    <dgm:pt modelId="{E754900A-2BCE-784C-AF83-E00892DD6C82}" type="pres">
      <dgm:prSet presAssocID="{B4D83163-C130-A942-B6EF-D6B26EE12552}" presName="rootComposite1" presStyleCnt="0"/>
      <dgm:spPr/>
    </dgm:pt>
    <dgm:pt modelId="{74FA1791-F410-A044-88A7-55C28B960AE4}" type="pres">
      <dgm:prSet presAssocID="{B4D83163-C130-A942-B6EF-D6B26EE125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62420-C1B9-AD44-9CF3-FC9B240872D5}" type="pres">
      <dgm:prSet presAssocID="{B4D83163-C130-A942-B6EF-D6B26EE1255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B027AA4-5B4E-1745-BACB-02A7E27FA0D2}" type="pres">
      <dgm:prSet presAssocID="{B4D83163-C130-A942-B6EF-D6B26EE12552}" presName="hierChild2" presStyleCnt="0"/>
      <dgm:spPr/>
    </dgm:pt>
    <dgm:pt modelId="{227A8083-8744-D841-AE29-0066A7BF8729}" type="pres">
      <dgm:prSet presAssocID="{08506E80-BBC2-8840-BB29-2D4A111A2F4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B801854-21C7-4A4E-9B59-266B2AC1D19A}" type="pres">
      <dgm:prSet presAssocID="{71BEAFE1-B17B-8048-B455-C9AFF793081F}" presName="hierRoot2" presStyleCnt="0">
        <dgm:presLayoutVars>
          <dgm:hierBranch val="init"/>
        </dgm:presLayoutVars>
      </dgm:prSet>
      <dgm:spPr/>
    </dgm:pt>
    <dgm:pt modelId="{4D2838FA-2A4B-3F40-A4AE-6838B1E9BBDD}" type="pres">
      <dgm:prSet presAssocID="{71BEAFE1-B17B-8048-B455-C9AFF793081F}" presName="rootComposite" presStyleCnt="0"/>
      <dgm:spPr/>
    </dgm:pt>
    <dgm:pt modelId="{C74329DD-2F77-6144-9E60-E1E41498D22B}" type="pres">
      <dgm:prSet presAssocID="{71BEAFE1-B17B-8048-B455-C9AFF793081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0F8F45-87F8-2048-9E5C-4960FEDC6706}" type="pres">
      <dgm:prSet presAssocID="{71BEAFE1-B17B-8048-B455-C9AFF793081F}" presName="rootConnector" presStyleLbl="node2" presStyleIdx="0" presStyleCnt="3"/>
      <dgm:spPr/>
      <dgm:t>
        <a:bodyPr/>
        <a:lstStyle/>
        <a:p>
          <a:endParaRPr lang="en-US"/>
        </a:p>
      </dgm:t>
    </dgm:pt>
    <dgm:pt modelId="{C29575C7-DD69-CD4F-B40A-B76620820B87}" type="pres">
      <dgm:prSet presAssocID="{71BEAFE1-B17B-8048-B455-C9AFF793081F}" presName="hierChild4" presStyleCnt="0"/>
      <dgm:spPr/>
    </dgm:pt>
    <dgm:pt modelId="{6E3EA591-0EE9-0645-8ED8-91FAD5D74BE7}" type="pres">
      <dgm:prSet presAssocID="{71BEAFE1-B17B-8048-B455-C9AFF793081F}" presName="hierChild5" presStyleCnt="0"/>
      <dgm:spPr/>
    </dgm:pt>
    <dgm:pt modelId="{AE812EC2-40B8-504B-9C05-12614AD6E5CE}" type="pres">
      <dgm:prSet presAssocID="{0395E5E1-4082-874F-818F-F1EA856B023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B1C942B-8CEB-654F-9E8D-A7FE84C73DF8}" type="pres">
      <dgm:prSet presAssocID="{988F5724-1D35-3649-9AAF-55761ED6352F}" presName="hierRoot2" presStyleCnt="0">
        <dgm:presLayoutVars>
          <dgm:hierBranch val="init"/>
        </dgm:presLayoutVars>
      </dgm:prSet>
      <dgm:spPr/>
    </dgm:pt>
    <dgm:pt modelId="{95E94E8C-0D4F-E14F-9594-25281B39C549}" type="pres">
      <dgm:prSet presAssocID="{988F5724-1D35-3649-9AAF-55761ED6352F}" presName="rootComposite" presStyleCnt="0"/>
      <dgm:spPr/>
    </dgm:pt>
    <dgm:pt modelId="{CB6F6443-7125-B14B-87EC-B4B23B419EC6}" type="pres">
      <dgm:prSet presAssocID="{988F5724-1D35-3649-9AAF-55761ED6352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B9373-6EB8-D343-8414-CE92505CC410}" type="pres">
      <dgm:prSet presAssocID="{988F5724-1D35-3649-9AAF-55761ED6352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C705BE-47ED-3244-9AD1-59C0B5540378}" type="pres">
      <dgm:prSet presAssocID="{988F5724-1D35-3649-9AAF-55761ED6352F}" presName="hierChild4" presStyleCnt="0"/>
      <dgm:spPr/>
    </dgm:pt>
    <dgm:pt modelId="{F08B1DE8-D9AA-3443-866B-2C6D8328FFFE}" type="pres">
      <dgm:prSet presAssocID="{988F5724-1D35-3649-9AAF-55761ED6352F}" presName="hierChild5" presStyleCnt="0"/>
      <dgm:spPr/>
    </dgm:pt>
    <dgm:pt modelId="{60DDA68C-C5E1-3142-82EB-9A575F49B6FB}" type="pres">
      <dgm:prSet presAssocID="{CD44D732-B92C-7A42-B70E-EE4B4B938F7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7572848-67DD-214F-9ADF-388B92E9D7E1}" type="pres">
      <dgm:prSet presAssocID="{0382D08B-0EEC-3A43-A1E8-1AB56811338F}" presName="hierRoot2" presStyleCnt="0">
        <dgm:presLayoutVars>
          <dgm:hierBranch val="init"/>
        </dgm:presLayoutVars>
      </dgm:prSet>
      <dgm:spPr/>
    </dgm:pt>
    <dgm:pt modelId="{8389C9DA-04F0-B04D-A0D3-8372A281B33A}" type="pres">
      <dgm:prSet presAssocID="{0382D08B-0EEC-3A43-A1E8-1AB56811338F}" presName="rootComposite" presStyleCnt="0"/>
      <dgm:spPr/>
    </dgm:pt>
    <dgm:pt modelId="{F8D89CF5-45FE-9346-9827-C4BDCD4331E9}" type="pres">
      <dgm:prSet presAssocID="{0382D08B-0EEC-3A43-A1E8-1AB56811338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16DCE-4E5D-5B48-A15F-B3967D8863C4}" type="pres">
      <dgm:prSet presAssocID="{0382D08B-0EEC-3A43-A1E8-1AB56811338F}" presName="rootConnector" presStyleLbl="node2" presStyleIdx="2" presStyleCnt="3"/>
      <dgm:spPr/>
      <dgm:t>
        <a:bodyPr/>
        <a:lstStyle/>
        <a:p>
          <a:endParaRPr lang="en-US"/>
        </a:p>
      </dgm:t>
    </dgm:pt>
    <dgm:pt modelId="{C55028BC-D8C8-FC4E-B708-3F7ADA743F85}" type="pres">
      <dgm:prSet presAssocID="{0382D08B-0EEC-3A43-A1E8-1AB56811338F}" presName="hierChild4" presStyleCnt="0"/>
      <dgm:spPr/>
    </dgm:pt>
    <dgm:pt modelId="{64CBD269-554C-024A-8938-B2B96532B4D4}" type="pres">
      <dgm:prSet presAssocID="{0382D08B-0EEC-3A43-A1E8-1AB56811338F}" presName="hierChild5" presStyleCnt="0"/>
      <dgm:spPr/>
    </dgm:pt>
    <dgm:pt modelId="{1410E9B5-05EA-C649-8644-C73DB890C9F3}" type="pres">
      <dgm:prSet presAssocID="{B4D83163-C130-A942-B6EF-D6B26EE12552}" presName="hierChild3" presStyleCnt="0"/>
      <dgm:spPr/>
    </dgm:pt>
  </dgm:ptLst>
  <dgm:cxnLst>
    <dgm:cxn modelId="{D1772875-CE77-0141-ABE2-CBA55EB00AE2}" srcId="{B4D83163-C130-A942-B6EF-D6B26EE12552}" destId="{71BEAFE1-B17B-8048-B455-C9AFF793081F}" srcOrd="0" destOrd="0" parTransId="{08506E80-BBC2-8840-BB29-2D4A111A2F44}" sibTransId="{5296D7C9-25BB-0C47-96B4-3E31D506122D}"/>
    <dgm:cxn modelId="{B3A3030F-DF88-7E48-93F4-06086EF93EBF}" type="presOf" srcId="{988F5724-1D35-3649-9AAF-55761ED6352F}" destId="{CE8B9373-6EB8-D343-8414-CE92505CC410}" srcOrd="1" destOrd="0" presId="urn:microsoft.com/office/officeart/2005/8/layout/orgChart1"/>
    <dgm:cxn modelId="{EF37E202-8370-1E48-8E09-310907B0EBB5}" type="presOf" srcId="{0395E5E1-4082-874F-818F-F1EA856B023C}" destId="{AE812EC2-40B8-504B-9C05-12614AD6E5CE}" srcOrd="0" destOrd="0" presId="urn:microsoft.com/office/officeart/2005/8/layout/orgChart1"/>
    <dgm:cxn modelId="{848489FE-C460-8348-9053-65629392E02B}" type="presOf" srcId="{CD44D732-B92C-7A42-B70E-EE4B4B938F75}" destId="{60DDA68C-C5E1-3142-82EB-9A575F49B6FB}" srcOrd="0" destOrd="0" presId="urn:microsoft.com/office/officeart/2005/8/layout/orgChart1"/>
    <dgm:cxn modelId="{50C285BE-67D2-3A42-A427-E6A529EEB7AA}" type="presOf" srcId="{08506E80-BBC2-8840-BB29-2D4A111A2F44}" destId="{227A8083-8744-D841-AE29-0066A7BF8729}" srcOrd="0" destOrd="0" presId="urn:microsoft.com/office/officeart/2005/8/layout/orgChart1"/>
    <dgm:cxn modelId="{D2780A4D-0A72-BC46-B003-734C50C4EDA6}" type="presOf" srcId="{B4D83163-C130-A942-B6EF-D6B26EE12552}" destId="{74FA1791-F410-A044-88A7-55C28B960AE4}" srcOrd="0" destOrd="0" presId="urn:microsoft.com/office/officeart/2005/8/layout/orgChart1"/>
    <dgm:cxn modelId="{B09E722A-A0F5-AF4D-8A31-4037F64F54E2}" type="presOf" srcId="{0382D08B-0EEC-3A43-A1E8-1AB56811338F}" destId="{F8D89CF5-45FE-9346-9827-C4BDCD4331E9}" srcOrd="0" destOrd="0" presId="urn:microsoft.com/office/officeart/2005/8/layout/orgChart1"/>
    <dgm:cxn modelId="{EEE9FAFD-B5A8-0042-B6DA-21831711A9B8}" type="presOf" srcId="{453BB3FA-62A8-954E-A256-4FC6F1372DD0}" destId="{817CA734-8CB2-8F40-89F5-4BD606A9C38E}" srcOrd="0" destOrd="0" presId="urn:microsoft.com/office/officeart/2005/8/layout/orgChart1"/>
    <dgm:cxn modelId="{3B6D8EB5-9823-B943-BF14-BCA4505A9B9D}" srcId="{B4D83163-C130-A942-B6EF-D6B26EE12552}" destId="{0382D08B-0EEC-3A43-A1E8-1AB56811338F}" srcOrd="2" destOrd="0" parTransId="{CD44D732-B92C-7A42-B70E-EE4B4B938F75}" sibTransId="{1B34D007-946C-5E42-8621-680A627EC936}"/>
    <dgm:cxn modelId="{25D29B93-2E27-A640-AE45-E54F35264BCF}" type="presOf" srcId="{0382D08B-0EEC-3A43-A1E8-1AB56811338F}" destId="{BC916DCE-4E5D-5B48-A15F-B3967D8863C4}" srcOrd="1" destOrd="0" presId="urn:microsoft.com/office/officeart/2005/8/layout/orgChart1"/>
    <dgm:cxn modelId="{B34CA54D-1863-224D-96A7-EA14E47D93E4}" type="presOf" srcId="{71BEAFE1-B17B-8048-B455-C9AFF793081F}" destId="{590F8F45-87F8-2048-9E5C-4960FEDC6706}" srcOrd="1" destOrd="0" presId="urn:microsoft.com/office/officeart/2005/8/layout/orgChart1"/>
    <dgm:cxn modelId="{A6C729DE-D846-9041-8A87-5D602A7768A9}" type="presOf" srcId="{71BEAFE1-B17B-8048-B455-C9AFF793081F}" destId="{C74329DD-2F77-6144-9E60-E1E41498D22B}" srcOrd="0" destOrd="0" presId="urn:microsoft.com/office/officeart/2005/8/layout/orgChart1"/>
    <dgm:cxn modelId="{06CC7616-E033-9A45-815B-F1A744B22845}" type="presOf" srcId="{988F5724-1D35-3649-9AAF-55761ED6352F}" destId="{CB6F6443-7125-B14B-87EC-B4B23B419EC6}" srcOrd="0" destOrd="0" presId="urn:microsoft.com/office/officeart/2005/8/layout/orgChart1"/>
    <dgm:cxn modelId="{A00212BA-BF7B-D74D-ABF5-8B17C64CE7BF}" srcId="{B4D83163-C130-A942-B6EF-D6B26EE12552}" destId="{988F5724-1D35-3649-9AAF-55761ED6352F}" srcOrd="1" destOrd="0" parTransId="{0395E5E1-4082-874F-818F-F1EA856B023C}" sibTransId="{C2D022BB-0B12-2842-A377-A2B75E929620}"/>
    <dgm:cxn modelId="{2BCFD46D-0889-2144-9D4B-671C048E8E29}" type="presOf" srcId="{B4D83163-C130-A942-B6EF-D6B26EE12552}" destId="{47E62420-C1B9-AD44-9CF3-FC9B240872D5}" srcOrd="1" destOrd="0" presId="urn:microsoft.com/office/officeart/2005/8/layout/orgChart1"/>
    <dgm:cxn modelId="{2634AB88-F18B-4B44-AB68-8A9588B78102}" srcId="{453BB3FA-62A8-954E-A256-4FC6F1372DD0}" destId="{B4D83163-C130-A942-B6EF-D6B26EE12552}" srcOrd="0" destOrd="0" parTransId="{A21F79C4-6B81-EC45-A577-03A61F194537}" sibTransId="{FAADB5E1-42A1-FA49-A295-3B5057213813}"/>
    <dgm:cxn modelId="{0787CBB7-8B2E-3C49-A5C4-9C35DF330B36}" type="presParOf" srcId="{817CA734-8CB2-8F40-89F5-4BD606A9C38E}" destId="{C6124539-05BE-A743-8F34-985269035365}" srcOrd="0" destOrd="0" presId="urn:microsoft.com/office/officeart/2005/8/layout/orgChart1"/>
    <dgm:cxn modelId="{7CC6868F-CE76-9842-91A9-16DA2FCF6897}" type="presParOf" srcId="{C6124539-05BE-A743-8F34-985269035365}" destId="{E754900A-2BCE-784C-AF83-E00892DD6C82}" srcOrd="0" destOrd="0" presId="urn:microsoft.com/office/officeart/2005/8/layout/orgChart1"/>
    <dgm:cxn modelId="{99774B54-EDB5-564C-9E01-607E675CD54A}" type="presParOf" srcId="{E754900A-2BCE-784C-AF83-E00892DD6C82}" destId="{74FA1791-F410-A044-88A7-55C28B960AE4}" srcOrd="0" destOrd="0" presId="urn:microsoft.com/office/officeart/2005/8/layout/orgChart1"/>
    <dgm:cxn modelId="{5F9E0EB0-9FF7-784A-92AC-A8DF5D8DE840}" type="presParOf" srcId="{E754900A-2BCE-784C-AF83-E00892DD6C82}" destId="{47E62420-C1B9-AD44-9CF3-FC9B240872D5}" srcOrd="1" destOrd="0" presId="urn:microsoft.com/office/officeart/2005/8/layout/orgChart1"/>
    <dgm:cxn modelId="{053B13AA-0262-E94F-AD8E-3F695BC8DF23}" type="presParOf" srcId="{C6124539-05BE-A743-8F34-985269035365}" destId="{FB027AA4-5B4E-1745-BACB-02A7E27FA0D2}" srcOrd="1" destOrd="0" presId="urn:microsoft.com/office/officeart/2005/8/layout/orgChart1"/>
    <dgm:cxn modelId="{31139E0C-E6C4-5143-83D8-F898EC8B0393}" type="presParOf" srcId="{FB027AA4-5B4E-1745-BACB-02A7E27FA0D2}" destId="{227A8083-8744-D841-AE29-0066A7BF8729}" srcOrd="0" destOrd="0" presId="urn:microsoft.com/office/officeart/2005/8/layout/orgChart1"/>
    <dgm:cxn modelId="{6B270940-07B3-ED46-B9B7-B1ABB5217520}" type="presParOf" srcId="{FB027AA4-5B4E-1745-BACB-02A7E27FA0D2}" destId="{BB801854-21C7-4A4E-9B59-266B2AC1D19A}" srcOrd="1" destOrd="0" presId="urn:microsoft.com/office/officeart/2005/8/layout/orgChart1"/>
    <dgm:cxn modelId="{B0F1EE26-0913-D04D-91BA-72D27F16CE87}" type="presParOf" srcId="{BB801854-21C7-4A4E-9B59-266B2AC1D19A}" destId="{4D2838FA-2A4B-3F40-A4AE-6838B1E9BBDD}" srcOrd="0" destOrd="0" presId="urn:microsoft.com/office/officeart/2005/8/layout/orgChart1"/>
    <dgm:cxn modelId="{943AB5C7-7F24-2844-92C8-29333421CE12}" type="presParOf" srcId="{4D2838FA-2A4B-3F40-A4AE-6838B1E9BBDD}" destId="{C74329DD-2F77-6144-9E60-E1E41498D22B}" srcOrd="0" destOrd="0" presId="urn:microsoft.com/office/officeart/2005/8/layout/orgChart1"/>
    <dgm:cxn modelId="{3853A223-C228-F74A-A879-387452870322}" type="presParOf" srcId="{4D2838FA-2A4B-3F40-A4AE-6838B1E9BBDD}" destId="{590F8F45-87F8-2048-9E5C-4960FEDC6706}" srcOrd="1" destOrd="0" presId="urn:microsoft.com/office/officeart/2005/8/layout/orgChart1"/>
    <dgm:cxn modelId="{E8C4EE75-4726-F44B-B061-CDB2E667625D}" type="presParOf" srcId="{BB801854-21C7-4A4E-9B59-266B2AC1D19A}" destId="{C29575C7-DD69-CD4F-B40A-B76620820B87}" srcOrd="1" destOrd="0" presId="urn:microsoft.com/office/officeart/2005/8/layout/orgChart1"/>
    <dgm:cxn modelId="{E7A15E3C-01D3-B74D-B26C-EFA095D53367}" type="presParOf" srcId="{BB801854-21C7-4A4E-9B59-266B2AC1D19A}" destId="{6E3EA591-0EE9-0645-8ED8-91FAD5D74BE7}" srcOrd="2" destOrd="0" presId="urn:microsoft.com/office/officeart/2005/8/layout/orgChart1"/>
    <dgm:cxn modelId="{E5E1FBD4-AC83-314A-885B-A6D75380FAB6}" type="presParOf" srcId="{FB027AA4-5B4E-1745-BACB-02A7E27FA0D2}" destId="{AE812EC2-40B8-504B-9C05-12614AD6E5CE}" srcOrd="2" destOrd="0" presId="urn:microsoft.com/office/officeart/2005/8/layout/orgChart1"/>
    <dgm:cxn modelId="{DCBBA9FC-B1CE-1945-BEA8-9FD9260AEC57}" type="presParOf" srcId="{FB027AA4-5B4E-1745-BACB-02A7E27FA0D2}" destId="{6B1C942B-8CEB-654F-9E8D-A7FE84C73DF8}" srcOrd="3" destOrd="0" presId="urn:microsoft.com/office/officeart/2005/8/layout/orgChart1"/>
    <dgm:cxn modelId="{863AD22E-7F2A-3A4F-A810-F7122E77CFB4}" type="presParOf" srcId="{6B1C942B-8CEB-654F-9E8D-A7FE84C73DF8}" destId="{95E94E8C-0D4F-E14F-9594-25281B39C549}" srcOrd="0" destOrd="0" presId="urn:microsoft.com/office/officeart/2005/8/layout/orgChart1"/>
    <dgm:cxn modelId="{058C3732-34F1-1249-86A3-9421E7B7D04E}" type="presParOf" srcId="{95E94E8C-0D4F-E14F-9594-25281B39C549}" destId="{CB6F6443-7125-B14B-87EC-B4B23B419EC6}" srcOrd="0" destOrd="0" presId="urn:microsoft.com/office/officeart/2005/8/layout/orgChart1"/>
    <dgm:cxn modelId="{63680955-BEEF-A249-9653-7D6009B994BE}" type="presParOf" srcId="{95E94E8C-0D4F-E14F-9594-25281B39C549}" destId="{CE8B9373-6EB8-D343-8414-CE92505CC410}" srcOrd="1" destOrd="0" presId="urn:microsoft.com/office/officeart/2005/8/layout/orgChart1"/>
    <dgm:cxn modelId="{408D461C-D7F8-854B-AD46-94FDD527FB00}" type="presParOf" srcId="{6B1C942B-8CEB-654F-9E8D-A7FE84C73DF8}" destId="{70C705BE-47ED-3244-9AD1-59C0B5540378}" srcOrd="1" destOrd="0" presId="urn:microsoft.com/office/officeart/2005/8/layout/orgChart1"/>
    <dgm:cxn modelId="{55115DD8-BE38-1C48-ABCA-1514DEE43030}" type="presParOf" srcId="{6B1C942B-8CEB-654F-9E8D-A7FE84C73DF8}" destId="{F08B1DE8-D9AA-3443-866B-2C6D8328FFFE}" srcOrd="2" destOrd="0" presId="urn:microsoft.com/office/officeart/2005/8/layout/orgChart1"/>
    <dgm:cxn modelId="{69B52062-2A88-A84D-B6CA-461783C962F2}" type="presParOf" srcId="{FB027AA4-5B4E-1745-BACB-02A7E27FA0D2}" destId="{60DDA68C-C5E1-3142-82EB-9A575F49B6FB}" srcOrd="4" destOrd="0" presId="urn:microsoft.com/office/officeart/2005/8/layout/orgChart1"/>
    <dgm:cxn modelId="{642CD260-1DB9-7149-9A78-658D85DEAAD7}" type="presParOf" srcId="{FB027AA4-5B4E-1745-BACB-02A7E27FA0D2}" destId="{67572848-67DD-214F-9ADF-388B92E9D7E1}" srcOrd="5" destOrd="0" presId="urn:microsoft.com/office/officeart/2005/8/layout/orgChart1"/>
    <dgm:cxn modelId="{DA19318D-DCED-174F-86C3-482EF5FD05FE}" type="presParOf" srcId="{67572848-67DD-214F-9ADF-388B92E9D7E1}" destId="{8389C9DA-04F0-B04D-A0D3-8372A281B33A}" srcOrd="0" destOrd="0" presId="urn:microsoft.com/office/officeart/2005/8/layout/orgChart1"/>
    <dgm:cxn modelId="{E3644B79-B30B-164E-ABC6-BC74B5B6E890}" type="presParOf" srcId="{8389C9DA-04F0-B04D-A0D3-8372A281B33A}" destId="{F8D89CF5-45FE-9346-9827-C4BDCD4331E9}" srcOrd="0" destOrd="0" presId="urn:microsoft.com/office/officeart/2005/8/layout/orgChart1"/>
    <dgm:cxn modelId="{A800DE44-3416-5F49-BEE6-61787535B102}" type="presParOf" srcId="{8389C9DA-04F0-B04D-A0D3-8372A281B33A}" destId="{BC916DCE-4E5D-5B48-A15F-B3967D8863C4}" srcOrd="1" destOrd="0" presId="urn:microsoft.com/office/officeart/2005/8/layout/orgChart1"/>
    <dgm:cxn modelId="{34095B0D-6247-1C4F-AA8F-D9BE021DB4FD}" type="presParOf" srcId="{67572848-67DD-214F-9ADF-388B92E9D7E1}" destId="{C55028BC-D8C8-FC4E-B708-3F7ADA743F85}" srcOrd="1" destOrd="0" presId="urn:microsoft.com/office/officeart/2005/8/layout/orgChart1"/>
    <dgm:cxn modelId="{0FD44DE0-E71F-9E43-8870-72CAB532177C}" type="presParOf" srcId="{67572848-67DD-214F-9ADF-388B92E9D7E1}" destId="{64CBD269-554C-024A-8938-B2B96532B4D4}" srcOrd="2" destOrd="0" presId="urn:microsoft.com/office/officeart/2005/8/layout/orgChart1"/>
    <dgm:cxn modelId="{AF483364-2A44-7947-AE21-A2A3FBE228E0}" type="presParOf" srcId="{C6124539-05BE-A743-8F34-985269035365}" destId="{1410E9B5-05EA-C649-8644-C73DB890C9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A5ED5-644D-874C-BDE0-767E9D448776}">
      <dsp:nvSpPr>
        <dsp:cNvPr id="0" name=""/>
        <dsp:cNvSpPr/>
      </dsp:nvSpPr>
      <dsp:spPr>
        <a:xfrm>
          <a:off x="4303261" y="2851922"/>
          <a:ext cx="353364" cy="108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651"/>
              </a:lnTo>
              <a:lnTo>
                <a:pt x="353364" y="108365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16E84-53C7-1F42-AB5B-EA0F542E5D08}">
      <dsp:nvSpPr>
        <dsp:cNvPr id="0" name=""/>
        <dsp:cNvSpPr/>
      </dsp:nvSpPr>
      <dsp:spPr>
        <a:xfrm>
          <a:off x="3820329" y="1179330"/>
          <a:ext cx="1425236" cy="494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55"/>
              </a:lnTo>
              <a:lnTo>
                <a:pt x="1425236" y="247355"/>
              </a:lnTo>
              <a:lnTo>
                <a:pt x="1425236" y="49471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66FB3-F0BA-D846-89DD-5566653B34B0}">
      <dsp:nvSpPr>
        <dsp:cNvPr id="0" name=""/>
        <dsp:cNvSpPr/>
      </dsp:nvSpPr>
      <dsp:spPr>
        <a:xfrm>
          <a:off x="1452787" y="2851922"/>
          <a:ext cx="353364" cy="108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651"/>
              </a:lnTo>
              <a:lnTo>
                <a:pt x="353364" y="108365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58C90-84D6-9E45-A587-CE4E04148F61}">
      <dsp:nvSpPr>
        <dsp:cNvPr id="0" name=""/>
        <dsp:cNvSpPr/>
      </dsp:nvSpPr>
      <dsp:spPr>
        <a:xfrm>
          <a:off x="2395092" y="1179330"/>
          <a:ext cx="1425236" cy="494710"/>
        </a:xfrm>
        <a:custGeom>
          <a:avLst/>
          <a:gdLst/>
          <a:ahLst/>
          <a:cxnLst/>
          <a:rect l="0" t="0" r="0" b="0"/>
          <a:pathLst>
            <a:path>
              <a:moveTo>
                <a:pt x="1425236" y="0"/>
              </a:moveTo>
              <a:lnTo>
                <a:pt x="1425236" y="247355"/>
              </a:lnTo>
              <a:lnTo>
                <a:pt x="0" y="247355"/>
              </a:lnTo>
              <a:lnTo>
                <a:pt x="0" y="49471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54161-581E-904A-8619-409A36F9317D}">
      <dsp:nvSpPr>
        <dsp:cNvPr id="0" name=""/>
        <dsp:cNvSpPr/>
      </dsp:nvSpPr>
      <dsp:spPr>
        <a:xfrm>
          <a:off x="2642448" y="1448"/>
          <a:ext cx="2355763" cy="11778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There are two major groups of vascular anomalies</a:t>
          </a:r>
          <a:br>
            <a:rPr lang="en-US" sz="1600" b="1" kern="1200" dirty="0" smtClean="0"/>
          </a:br>
          <a:endParaRPr lang="en-US" sz="1600" kern="1200" dirty="0"/>
        </a:p>
      </dsp:txBody>
      <dsp:txXfrm>
        <a:off x="2642448" y="1448"/>
        <a:ext cx="2355763" cy="1177881"/>
      </dsp:txXfrm>
    </dsp:sp>
    <dsp:sp modelId="{2E530534-29B2-4247-A559-ACE39ECE1018}">
      <dsp:nvSpPr>
        <dsp:cNvPr id="0" name=""/>
        <dsp:cNvSpPr/>
      </dsp:nvSpPr>
      <dsp:spPr>
        <a:xfrm>
          <a:off x="1217211" y="1674040"/>
          <a:ext cx="2355763" cy="11778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1- Vascular tumors – neoplasms of a particular type of blood vessel or other vascular tissue</a:t>
          </a:r>
          <a:endParaRPr lang="en-US" sz="1600" kern="1200" dirty="0"/>
        </a:p>
      </dsp:txBody>
      <dsp:txXfrm>
        <a:off x="1217211" y="1674040"/>
        <a:ext cx="2355763" cy="1177881"/>
      </dsp:txXfrm>
    </dsp:sp>
    <dsp:sp modelId="{DCE1CE5D-6EBC-324E-8000-96A88B7800C7}">
      <dsp:nvSpPr>
        <dsp:cNvPr id="0" name=""/>
        <dsp:cNvSpPr/>
      </dsp:nvSpPr>
      <dsp:spPr>
        <a:xfrm>
          <a:off x="1806152" y="3346632"/>
          <a:ext cx="2355763" cy="1177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Tumors will proliferate and some never stop without therapy</a:t>
          </a:r>
          <a:endParaRPr lang="en-US" sz="1600" kern="1200"/>
        </a:p>
      </dsp:txBody>
      <dsp:txXfrm>
        <a:off x="1806152" y="3346632"/>
        <a:ext cx="2355763" cy="1177881"/>
      </dsp:txXfrm>
    </dsp:sp>
    <dsp:sp modelId="{70B9F0CA-8DA5-2547-A807-2CEC4C474176}">
      <dsp:nvSpPr>
        <dsp:cNvPr id="0" name=""/>
        <dsp:cNvSpPr/>
      </dsp:nvSpPr>
      <dsp:spPr>
        <a:xfrm>
          <a:off x="4067684" y="1674040"/>
          <a:ext cx="2355763" cy="11778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2- Vascular malformations – A lesion of abnormal blood vessels that does not have rapid proliferation</a:t>
          </a:r>
          <a:endParaRPr lang="en-US" sz="1600" kern="1200" dirty="0"/>
        </a:p>
      </dsp:txBody>
      <dsp:txXfrm>
        <a:off x="4067684" y="1674040"/>
        <a:ext cx="2355763" cy="1177881"/>
      </dsp:txXfrm>
    </dsp:sp>
    <dsp:sp modelId="{DF7F67FD-9822-5F41-A5C6-A910C7009315}">
      <dsp:nvSpPr>
        <dsp:cNvPr id="0" name=""/>
        <dsp:cNvSpPr/>
      </dsp:nvSpPr>
      <dsp:spPr>
        <a:xfrm>
          <a:off x="4656625" y="3346632"/>
          <a:ext cx="2355763" cy="1177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Malformations are static or very slow growing</a:t>
          </a:r>
          <a:endParaRPr lang="en-US" sz="1600" kern="1200"/>
        </a:p>
      </dsp:txBody>
      <dsp:txXfrm>
        <a:off x="4656625" y="3346632"/>
        <a:ext cx="2355763" cy="11778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EDF1E-C22D-9A4B-85A5-EE9831021580}">
      <dsp:nvSpPr>
        <dsp:cNvPr id="0" name=""/>
        <dsp:cNvSpPr/>
      </dsp:nvSpPr>
      <dsp:spPr>
        <a:xfrm>
          <a:off x="4114799" y="1849032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3528904" y="122490"/>
              </a:lnTo>
              <a:lnTo>
                <a:pt x="3528904" y="2449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FA4D2-EDF4-B84A-8DD4-564910948BFB}">
      <dsp:nvSpPr>
        <dsp:cNvPr id="0" name=""/>
        <dsp:cNvSpPr/>
      </dsp:nvSpPr>
      <dsp:spPr>
        <a:xfrm>
          <a:off x="4114799" y="1849032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2117342" y="122490"/>
              </a:lnTo>
              <a:lnTo>
                <a:pt x="2117342" y="2449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E5552-723D-1849-9004-7BB28B2B1B11}">
      <dsp:nvSpPr>
        <dsp:cNvPr id="0" name=""/>
        <dsp:cNvSpPr/>
      </dsp:nvSpPr>
      <dsp:spPr>
        <a:xfrm>
          <a:off x="4114799" y="1849032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705780" y="122490"/>
              </a:lnTo>
              <a:lnTo>
                <a:pt x="705780" y="2449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CAC5B-6931-7D4A-9C07-827DAEEC4399}">
      <dsp:nvSpPr>
        <dsp:cNvPr id="0" name=""/>
        <dsp:cNvSpPr/>
      </dsp:nvSpPr>
      <dsp:spPr>
        <a:xfrm>
          <a:off x="3409019" y="1849032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705780" y="0"/>
              </a:moveTo>
              <a:lnTo>
                <a:pt x="705780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5103B-04C6-4647-9D01-4E1B75C32299}">
      <dsp:nvSpPr>
        <dsp:cNvPr id="0" name=""/>
        <dsp:cNvSpPr/>
      </dsp:nvSpPr>
      <dsp:spPr>
        <a:xfrm>
          <a:off x="1997457" y="1849032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2117342" y="0"/>
              </a:moveTo>
              <a:lnTo>
                <a:pt x="2117342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DDC2-5C5E-DA48-9619-CC34419306A7}">
      <dsp:nvSpPr>
        <dsp:cNvPr id="0" name=""/>
        <dsp:cNvSpPr/>
      </dsp:nvSpPr>
      <dsp:spPr>
        <a:xfrm>
          <a:off x="585895" y="1849032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3528904" y="0"/>
              </a:moveTo>
              <a:lnTo>
                <a:pt x="3528904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152B2-BDC8-EB46-986F-F1C6114E64AF}">
      <dsp:nvSpPr>
        <dsp:cNvPr id="0" name=""/>
        <dsp:cNvSpPr/>
      </dsp:nvSpPr>
      <dsp:spPr>
        <a:xfrm>
          <a:off x="3531510" y="152399"/>
          <a:ext cx="1166579" cy="1696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Vascular tumors </a:t>
          </a:r>
          <a:endParaRPr lang="en-US" sz="1200" b="1" kern="1200" dirty="0"/>
        </a:p>
      </dsp:txBody>
      <dsp:txXfrm>
        <a:off x="3531510" y="152399"/>
        <a:ext cx="1166579" cy="1696633"/>
      </dsp:txXfrm>
    </dsp:sp>
    <dsp:sp modelId="{31808BBB-88C4-6A48-8F2A-344C7075EA83}">
      <dsp:nvSpPr>
        <dsp:cNvPr id="0" name=""/>
        <dsp:cNvSpPr/>
      </dsp:nvSpPr>
      <dsp:spPr>
        <a:xfrm>
          <a:off x="2605" y="2094014"/>
          <a:ext cx="1166579" cy="22795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Infantile hemangioma (IH)</a:t>
          </a:r>
          <a:endParaRPr lang="en-US" sz="1200" b="1" kern="1200" dirty="0"/>
        </a:p>
      </dsp:txBody>
      <dsp:txXfrm>
        <a:off x="2605" y="2094014"/>
        <a:ext cx="1166579" cy="2279549"/>
      </dsp:txXfrm>
    </dsp:sp>
    <dsp:sp modelId="{07C81456-C569-B74D-A8B2-4C12137F8381}">
      <dsp:nvSpPr>
        <dsp:cNvPr id="0" name=""/>
        <dsp:cNvSpPr/>
      </dsp:nvSpPr>
      <dsp:spPr>
        <a:xfrm>
          <a:off x="1414167" y="2094014"/>
          <a:ext cx="1166579" cy="15667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Pyogenic granuloma</a:t>
          </a:r>
          <a:endParaRPr lang="en-US" sz="1200" b="1" kern="1200" dirty="0"/>
        </a:p>
      </dsp:txBody>
      <dsp:txXfrm>
        <a:off x="1414167" y="2094014"/>
        <a:ext cx="1166579" cy="1566798"/>
      </dsp:txXfrm>
    </dsp:sp>
    <dsp:sp modelId="{CD2F5176-7B05-E949-9F92-4AFB8A0FA2A5}">
      <dsp:nvSpPr>
        <dsp:cNvPr id="0" name=""/>
        <dsp:cNvSpPr/>
      </dsp:nvSpPr>
      <dsp:spPr>
        <a:xfrm>
          <a:off x="2825729" y="2094014"/>
          <a:ext cx="1166579" cy="1689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Congenital hemangioma </a:t>
          </a:r>
          <a:endParaRPr lang="en-US" sz="1200" b="1" kern="1200" dirty="0"/>
        </a:p>
      </dsp:txBody>
      <dsp:txXfrm>
        <a:off x="2825729" y="2094014"/>
        <a:ext cx="1166579" cy="1689808"/>
      </dsp:txXfrm>
    </dsp:sp>
    <dsp:sp modelId="{FF14DE02-D02D-9748-A514-200CC5C7304E}">
      <dsp:nvSpPr>
        <dsp:cNvPr id="0" name=""/>
        <dsp:cNvSpPr/>
      </dsp:nvSpPr>
      <dsp:spPr>
        <a:xfrm>
          <a:off x="4237290" y="2094014"/>
          <a:ext cx="1166579" cy="1994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Tufted angioma</a:t>
          </a:r>
          <a:endParaRPr lang="en-US" sz="1200" b="1" kern="1200" dirty="0"/>
        </a:p>
      </dsp:txBody>
      <dsp:txXfrm>
        <a:off x="4237290" y="2094014"/>
        <a:ext cx="1166579" cy="1994612"/>
      </dsp:txXfrm>
    </dsp:sp>
    <dsp:sp modelId="{8FFFAA37-1B03-AA47-B70E-01A9B52853D1}">
      <dsp:nvSpPr>
        <dsp:cNvPr id="0" name=""/>
        <dsp:cNvSpPr/>
      </dsp:nvSpPr>
      <dsp:spPr>
        <a:xfrm>
          <a:off x="5648852" y="2094014"/>
          <a:ext cx="1166579" cy="21470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Kaposiform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hemangioendothelioma</a:t>
          </a:r>
          <a:endParaRPr lang="en-US" sz="1200" b="1" kern="1200" dirty="0"/>
        </a:p>
      </dsp:txBody>
      <dsp:txXfrm>
        <a:off x="5648852" y="2094014"/>
        <a:ext cx="1166579" cy="2147008"/>
      </dsp:txXfrm>
    </dsp:sp>
    <dsp:sp modelId="{EC43AA33-7887-4B43-BE0E-FB5790FB8E76}">
      <dsp:nvSpPr>
        <dsp:cNvPr id="0" name=""/>
        <dsp:cNvSpPr/>
      </dsp:nvSpPr>
      <dsp:spPr>
        <a:xfrm>
          <a:off x="7060414" y="2094014"/>
          <a:ext cx="1166579" cy="1994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Angiosarcoma</a:t>
          </a:r>
          <a:endParaRPr lang="en-US" sz="1200" b="1" kern="1200" dirty="0"/>
        </a:p>
      </dsp:txBody>
      <dsp:txXfrm>
        <a:off x="7060414" y="2094014"/>
        <a:ext cx="1166579" cy="1994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308E7-8F70-0B47-A3CA-CA43A676E6D8}">
      <dsp:nvSpPr>
        <dsp:cNvPr id="0" name=""/>
        <dsp:cNvSpPr/>
      </dsp:nvSpPr>
      <dsp:spPr>
        <a:xfrm>
          <a:off x="4114800" y="1801737"/>
          <a:ext cx="3630776" cy="24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97"/>
              </a:lnTo>
              <a:lnTo>
                <a:pt x="3630776" y="139497"/>
              </a:lnTo>
              <a:lnTo>
                <a:pt x="3630776" y="2410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5DCE5-5486-2E4D-98D0-AB7ADC78A41F}">
      <dsp:nvSpPr>
        <dsp:cNvPr id="0" name=""/>
        <dsp:cNvSpPr/>
      </dsp:nvSpPr>
      <dsp:spPr>
        <a:xfrm>
          <a:off x="4114800" y="1801737"/>
          <a:ext cx="2460805" cy="24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97"/>
              </a:lnTo>
              <a:lnTo>
                <a:pt x="2460805" y="139497"/>
              </a:lnTo>
              <a:lnTo>
                <a:pt x="2460805" y="2410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4D925-569E-A844-B147-08D329DB9FA5}">
      <dsp:nvSpPr>
        <dsp:cNvPr id="0" name=""/>
        <dsp:cNvSpPr/>
      </dsp:nvSpPr>
      <dsp:spPr>
        <a:xfrm>
          <a:off x="4114800" y="1801737"/>
          <a:ext cx="1290835" cy="24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97"/>
              </a:lnTo>
              <a:lnTo>
                <a:pt x="1290835" y="139497"/>
              </a:lnTo>
              <a:lnTo>
                <a:pt x="1290835" y="2410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EDC3E-3409-DA48-80D3-5DAE7DCA0583}">
      <dsp:nvSpPr>
        <dsp:cNvPr id="0" name=""/>
        <dsp:cNvSpPr/>
      </dsp:nvSpPr>
      <dsp:spPr>
        <a:xfrm>
          <a:off x="4114800" y="1801737"/>
          <a:ext cx="120864" cy="24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97"/>
              </a:lnTo>
              <a:lnTo>
                <a:pt x="120864" y="139497"/>
              </a:lnTo>
              <a:lnTo>
                <a:pt x="120864" y="2410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B8DF5-A3EB-0A49-A917-AE88E1C7BCB7}">
      <dsp:nvSpPr>
        <dsp:cNvPr id="0" name=""/>
        <dsp:cNvSpPr/>
      </dsp:nvSpPr>
      <dsp:spPr>
        <a:xfrm>
          <a:off x="3065694" y="1801737"/>
          <a:ext cx="1049105" cy="241023"/>
        </a:xfrm>
        <a:custGeom>
          <a:avLst/>
          <a:gdLst/>
          <a:ahLst/>
          <a:cxnLst/>
          <a:rect l="0" t="0" r="0" b="0"/>
          <a:pathLst>
            <a:path>
              <a:moveTo>
                <a:pt x="1049105" y="0"/>
              </a:moveTo>
              <a:lnTo>
                <a:pt x="1049105" y="139497"/>
              </a:lnTo>
              <a:lnTo>
                <a:pt x="0" y="139497"/>
              </a:lnTo>
              <a:lnTo>
                <a:pt x="0" y="2410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1CDE-352A-574A-B757-D7FDBD451586}">
      <dsp:nvSpPr>
        <dsp:cNvPr id="0" name=""/>
        <dsp:cNvSpPr/>
      </dsp:nvSpPr>
      <dsp:spPr>
        <a:xfrm>
          <a:off x="1895723" y="1801737"/>
          <a:ext cx="2219076" cy="241023"/>
        </a:xfrm>
        <a:custGeom>
          <a:avLst/>
          <a:gdLst/>
          <a:ahLst/>
          <a:cxnLst/>
          <a:rect l="0" t="0" r="0" b="0"/>
          <a:pathLst>
            <a:path>
              <a:moveTo>
                <a:pt x="2219076" y="0"/>
              </a:moveTo>
              <a:lnTo>
                <a:pt x="2219076" y="139497"/>
              </a:lnTo>
              <a:lnTo>
                <a:pt x="0" y="139497"/>
              </a:lnTo>
              <a:lnTo>
                <a:pt x="0" y="2410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F0B41-8D9A-CC42-B8DE-FF59112D2127}">
      <dsp:nvSpPr>
        <dsp:cNvPr id="0" name=""/>
        <dsp:cNvSpPr/>
      </dsp:nvSpPr>
      <dsp:spPr>
        <a:xfrm>
          <a:off x="97256" y="2526220"/>
          <a:ext cx="145037" cy="1289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641"/>
              </a:lnTo>
              <a:lnTo>
                <a:pt x="145037" y="128964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535CB-C5F1-9F4B-A6B7-7B4B382B7F45}">
      <dsp:nvSpPr>
        <dsp:cNvPr id="0" name=""/>
        <dsp:cNvSpPr/>
      </dsp:nvSpPr>
      <dsp:spPr>
        <a:xfrm>
          <a:off x="97256" y="2526220"/>
          <a:ext cx="145037" cy="523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955"/>
              </a:lnTo>
              <a:lnTo>
                <a:pt x="145037" y="52395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15EAE-5B36-A048-9C04-2DF1F7547609}">
      <dsp:nvSpPr>
        <dsp:cNvPr id="0" name=""/>
        <dsp:cNvSpPr/>
      </dsp:nvSpPr>
      <dsp:spPr>
        <a:xfrm>
          <a:off x="484023" y="1801737"/>
          <a:ext cx="3630776" cy="241023"/>
        </a:xfrm>
        <a:custGeom>
          <a:avLst/>
          <a:gdLst/>
          <a:ahLst/>
          <a:cxnLst/>
          <a:rect l="0" t="0" r="0" b="0"/>
          <a:pathLst>
            <a:path>
              <a:moveTo>
                <a:pt x="3630776" y="0"/>
              </a:moveTo>
              <a:lnTo>
                <a:pt x="3630776" y="139497"/>
              </a:lnTo>
              <a:lnTo>
                <a:pt x="0" y="139497"/>
              </a:lnTo>
              <a:lnTo>
                <a:pt x="0" y="2410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AB8B2-3EB0-3A4A-AC62-03DE05C2A95D}">
      <dsp:nvSpPr>
        <dsp:cNvPr id="0" name=""/>
        <dsp:cNvSpPr/>
      </dsp:nvSpPr>
      <dsp:spPr>
        <a:xfrm>
          <a:off x="3631341" y="430401"/>
          <a:ext cx="966917" cy="1371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Vascular malformations</a:t>
          </a:r>
          <a:endParaRPr lang="en-US" sz="1200" b="1" kern="1200" dirty="0"/>
        </a:p>
      </dsp:txBody>
      <dsp:txXfrm>
        <a:off x="3631341" y="430401"/>
        <a:ext cx="966917" cy="1371335"/>
      </dsp:txXfrm>
    </dsp:sp>
    <dsp:sp modelId="{FCBD44AC-1262-F245-B189-4AEE50128C31}">
      <dsp:nvSpPr>
        <dsp:cNvPr id="0" name=""/>
        <dsp:cNvSpPr/>
      </dsp:nvSpPr>
      <dsp:spPr>
        <a:xfrm>
          <a:off x="565" y="2042761"/>
          <a:ext cx="966917" cy="483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Capillary malformations (CM)</a:t>
          </a:r>
          <a:endParaRPr lang="en-US" sz="1200" b="1" kern="1200"/>
        </a:p>
      </dsp:txBody>
      <dsp:txXfrm>
        <a:off x="565" y="2042761"/>
        <a:ext cx="966917" cy="483458"/>
      </dsp:txXfrm>
    </dsp:sp>
    <dsp:sp modelId="{E085371D-769A-D741-9F09-D2AA36E11FD4}">
      <dsp:nvSpPr>
        <dsp:cNvPr id="0" name=""/>
        <dsp:cNvSpPr/>
      </dsp:nvSpPr>
      <dsp:spPr>
        <a:xfrm>
          <a:off x="242294" y="2729272"/>
          <a:ext cx="966917" cy="641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Cutaneous or mucosal CM (“Port-wine” stain)</a:t>
          </a:r>
          <a:endParaRPr lang="en-US" sz="1200" b="1" kern="1200" dirty="0"/>
        </a:p>
      </dsp:txBody>
      <dsp:txXfrm>
        <a:off x="242294" y="2729272"/>
        <a:ext cx="966917" cy="641806"/>
      </dsp:txXfrm>
    </dsp:sp>
    <dsp:sp modelId="{199974A4-0474-6545-A0A1-BC7C7821435B}">
      <dsp:nvSpPr>
        <dsp:cNvPr id="0" name=""/>
        <dsp:cNvSpPr/>
      </dsp:nvSpPr>
      <dsp:spPr>
        <a:xfrm>
          <a:off x="242294" y="3574131"/>
          <a:ext cx="966917" cy="483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Nevus simplex (“salmon patch”)</a:t>
          </a:r>
          <a:endParaRPr lang="en-US" sz="1200" b="1" kern="1200"/>
        </a:p>
      </dsp:txBody>
      <dsp:txXfrm>
        <a:off x="242294" y="3574131"/>
        <a:ext cx="966917" cy="483458"/>
      </dsp:txXfrm>
    </dsp:sp>
    <dsp:sp modelId="{6691F038-8C90-AB45-8D16-E7AAA46E8FE8}">
      <dsp:nvSpPr>
        <dsp:cNvPr id="0" name=""/>
        <dsp:cNvSpPr/>
      </dsp:nvSpPr>
      <dsp:spPr>
        <a:xfrm>
          <a:off x="1412264" y="2042761"/>
          <a:ext cx="966917" cy="88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Cutis </a:t>
          </a:r>
          <a:r>
            <a:rPr lang="en-US" sz="1200" b="1" kern="1200" dirty="0" err="1" smtClean="0"/>
            <a:t>marmorata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telangiectatica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congenita</a:t>
          </a:r>
          <a:r>
            <a:rPr lang="en-US" sz="1200" b="1" kern="1200" dirty="0" smtClean="0"/>
            <a:t> (CMTC)</a:t>
          </a:r>
          <a:endParaRPr lang="en-US" sz="1200" b="1" kern="1200" dirty="0"/>
        </a:p>
      </dsp:txBody>
      <dsp:txXfrm>
        <a:off x="1412264" y="2042761"/>
        <a:ext cx="966917" cy="889564"/>
      </dsp:txXfrm>
    </dsp:sp>
    <dsp:sp modelId="{707C480C-D0F1-3F40-9F51-E6DF7E3443A4}">
      <dsp:nvSpPr>
        <dsp:cNvPr id="0" name=""/>
        <dsp:cNvSpPr/>
      </dsp:nvSpPr>
      <dsp:spPr>
        <a:xfrm>
          <a:off x="2582235" y="2042761"/>
          <a:ext cx="966917" cy="483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Lymphatic malformations</a:t>
          </a:r>
          <a:endParaRPr lang="en-US" sz="1200" b="1" kern="1200"/>
        </a:p>
      </dsp:txBody>
      <dsp:txXfrm>
        <a:off x="2582235" y="2042761"/>
        <a:ext cx="966917" cy="483458"/>
      </dsp:txXfrm>
    </dsp:sp>
    <dsp:sp modelId="{449E9111-8961-8A47-90A2-F794151C364C}">
      <dsp:nvSpPr>
        <dsp:cNvPr id="0" name=""/>
        <dsp:cNvSpPr/>
      </dsp:nvSpPr>
      <dsp:spPr>
        <a:xfrm>
          <a:off x="3752205" y="2042761"/>
          <a:ext cx="966917" cy="483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Venous malformations</a:t>
          </a:r>
          <a:endParaRPr lang="en-US" sz="1200" b="1" kern="1200"/>
        </a:p>
      </dsp:txBody>
      <dsp:txXfrm>
        <a:off x="3752205" y="2042761"/>
        <a:ext cx="966917" cy="483458"/>
      </dsp:txXfrm>
    </dsp:sp>
    <dsp:sp modelId="{3B5CFC3D-6CEF-0240-89AB-B7CF351766C2}">
      <dsp:nvSpPr>
        <dsp:cNvPr id="0" name=""/>
        <dsp:cNvSpPr/>
      </dsp:nvSpPr>
      <dsp:spPr>
        <a:xfrm>
          <a:off x="4922176" y="2042761"/>
          <a:ext cx="966917" cy="483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Arterial malformations</a:t>
          </a:r>
          <a:endParaRPr lang="en-US" sz="1200" b="1" kern="1200"/>
        </a:p>
      </dsp:txBody>
      <dsp:txXfrm>
        <a:off x="4922176" y="2042761"/>
        <a:ext cx="966917" cy="483458"/>
      </dsp:txXfrm>
    </dsp:sp>
    <dsp:sp modelId="{51A7FA82-B3A8-D748-BDFF-D16AA80A43EE}">
      <dsp:nvSpPr>
        <dsp:cNvPr id="0" name=""/>
        <dsp:cNvSpPr/>
      </dsp:nvSpPr>
      <dsp:spPr>
        <a:xfrm>
          <a:off x="6092146" y="2042761"/>
          <a:ext cx="966917" cy="483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Arteriovenous malformations</a:t>
          </a:r>
          <a:endParaRPr lang="en-US" sz="1200" b="1" kern="1200"/>
        </a:p>
      </dsp:txBody>
      <dsp:txXfrm>
        <a:off x="6092146" y="2042761"/>
        <a:ext cx="966917" cy="483458"/>
      </dsp:txXfrm>
    </dsp:sp>
    <dsp:sp modelId="{6E3DC734-8599-C746-B461-15F41CC58B35}">
      <dsp:nvSpPr>
        <dsp:cNvPr id="0" name=""/>
        <dsp:cNvSpPr/>
      </dsp:nvSpPr>
      <dsp:spPr>
        <a:xfrm>
          <a:off x="7262117" y="2042761"/>
          <a:ext cx="966917" cy="483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Combined malformations</a:t>
          </a:r>
          <a:endParaRPr lang="en-US" sz="1200" b="1" kern="1200"/>
        </a:p>
      </dsp:txBody>
      <dsp:txXfrm>
        <a:off x="7262117" y="2042761"/>
        <a:ext cx="966917" cy="483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A586-9174-4B4C-8030-159FECD0CA22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F61CE-E806-714C-AC47-B2F5789E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altLang="en-US" dirty="0" smtClean="0"/>
              <a:t>Pediatric vascular anomalies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Sami Billal</a:t>
            </a:r>
          </a:p>
          <a:p>
            <a:r>
              <a:rPr lang="en-US" dirty="0"/>
              <a:t>MBBS,MSc,MD, PhD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Hemangiomas: clinical appearance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2371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6D136F-159D-6A4F-8CD0-DF04ACD6F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76D136F-159D-6A4F-8CD0-DF04ACD6F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D0270-0A75-B347-BC5E-705791438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7ED0270-0A75-B347-BC5E-705791438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47758" t="38560" r="28783" b="31795"/>
          <a:stretch>
            <a:fillRect/>
          </a:stretch>
        </p:blipFill>
        <p:spPr bwMode="auto">
          <a:xfrm>
            <a:off x="1066800" y="2209800"/>
            <a:ext cx="2552700" cy="34099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14600"/>
            <a:ext cx="3695700" cy="311900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Complications include:</a:t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altLang="en-US" dirty="0" smtClean="0"/>
              <a:t>	Ulceration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altLang="en-US" dirty="0" smtClean="0"/>
              <a:t> 	Visual Impairment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altLang="en-US" dirty="0" smtClean="0"/>
              <a:t>	Airway involvement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altLang="en-US" dirty="0" smtClean="0"/>
              <a:t>	Multifocal presentation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altLang="en-US" dirty="0" smtClean="0"/>
              <a:t>	Aesthetic complications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altLang="en-US" dirty="0" smtClean="0"/>
              <a:t>	Complex Associations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Arial" charset="0"/>
              </a:rPr>
              <a:t>Infantile </a:t>
            </a:r>
            <a:r>
              <a:rPr lang="en-US" altLang="en-US" dirty="0" err="1" smtClean="0">
                <a:cs typeface="Arial" charset="0"/>
              </a:rPr>
              <a:t>Hemangiomas</a:t>
            </a:r>
            <a:r>
              <a:rPr lang="en-US" altLang="en-US" dirty="0" smtClean="0">
                <a:cs typeface="Arial" charset="0"/>
              </a:rPr>
              <a:t>: Management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7976840"/>
              </p:ext>
            </p:extLst>
          </p:nvPr>
        </p:nvGraphicFramePr>
        <p:xfrm>
          <a:off x="914400" y="1600200"/>
          <a:ext cx="777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FA1791-F410-A044-88A7-55C28B960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74FA1791-F410-A044-88A7-55C28B960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74FA1791-F410-A044-88A7-55C28B960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7A8083-8744-D841-AE29-0066A7BF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227A8083-8744-D841-AE29-0066A7BF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227A8083-8744-D841-AE29-0066A7BF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4329DD-2F77-6144-9E60-E1E41498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C74329DD-2F77-6144-9E60-E1E41498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C74329DD-2F77-6144-9E60-E1E41498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812EC2-40B8-504B-9C05-12614AD6E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AE812EC2-40B8-504B-9C05-12614AD6E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AE812EC2-40B8-504B-9C05-12614AD6E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6F6443-7125-B14B-87EC-B4B23B419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CB6F6443-7125-B14B-87EC-B4B23B419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CB6F6443-7125-B14B-87EC-B4B23B419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DDA68C-C5E1-3142-82EB-9A575F49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60DDA68C-C5E1-3142-82EB-9A575F49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60DDA68C-C5E1-3142-82EB-9A575F49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D89CF5-45FE-9346-9827-C4BDCD433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F8D89CF5-45FE-9346-9827-C4BDCD433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F8D89CF5-45FE-9346-9827-C4BDCD433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668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3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9E25F-8642-864B-85E9-907A866E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399E25F-8642-864B-85E9-907A866E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399E25F-8642-864B-85E9-907A866E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238B4-80D3-C042-AC61-2BC63C956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5E238B4-80D3-C042-AC61-2BC63C956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5E238B4-80D3-C042-AC61-2BC63C956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6D922-E6BD-F74C-848C-53DB68724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C86D922-E6BD-F74C-848C-53DB68724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C86D922-E6BD-F74C-848C-53DB68724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CE100-C634-774B-978D-1622217E9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05CE100-C634-774B-978D-1622217E9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05CE100-C634-774B-978D-1622217E9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04A76-56B6-D747-95AD-44CDE988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BE04A76-56B6-D747-95AD-44CDE988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BE04A76-56B6-D747-95AD-44CDE988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5EDD8-E0AA-CD46-8EAB-C8D137EA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C85EDD8-E0AA-CD46-8EAB-C8D137EA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C85EDD8-E0AA-CD46-8EAB-C8D137EA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6DB27-03C5-8649-B10B-BF544326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B36DB27-03C5-8649-B10B-BF544326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B36DB27-03C5-8649-B10B-BF544326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BA89C-EDBA-4E49-97F2-46EB76A41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A0BA89C-EDBA-4E49-97F2-46EB76A41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A0BA89C-EDBA-4E49-97F2-46EB76A41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C99DF-E5EF-EE42-A9BB-74AA01836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9E4C99DF-E5EF-EE42-A9BB-74AA01836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E4C99DF-E5EF-EE42-A9BB-74AA01836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9E25F-8642-864B-85E9-907A866E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1399E25F-8642-864B-85E9-907A866E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1399E25F-8642-864B-85E9-907A866E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238B4-80D3-C042-AC61-2BC63C956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25E238B4-80D3-C042-AC61-2BC63C956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25E238B4-80D3-C042-AC61-2BC63C956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6D922-E6BD-F74C-848C-53DB68724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FC86D922-E6BD-F74C-848C-53DB68724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FC86D922-E6BD-F74C-848C-53DB68724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CE100-C634-774B-978D-1622217E9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305CE100-C634-774B-978D-1622217E9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305CE100-C634-774B-978D-1622217E9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04A76-56B6-D747-95AD-44CDE988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4BE04A76-56B6-D747-95AD-44CDE988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BE04A76-56B6-D747-95AD-44CDE988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5EDD8-E0AA-CD46-8EAB-C8D137EA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9C85EDD8-E0AA-CD46-8EAB-C8D137EA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9C85EDD8-E0AA-CD46-8EAB-C8D137EA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6DB27-03C5-8649-B10B-BF544326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2B36DB27-03C5-8649-B10B-BF544326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2B36DB27-03C5-8649-B10B-BF544326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BA89C-EDBA-4E49-97F2-46EB76A41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AA0BA89C-EDBA-4E49-97F2-46EB76A41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A0BA89C-EDBA-4E49-97F2-46EB76A41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C99DF-E5EF-EE42-A9BB-74AA01836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9E4C99DF-E5EF-EE42-A9BB-74AA01836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9E4C99DF-E5EF-EE42-A9BB-74AA01836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Case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867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635BDE-CF6D-4F49-9C56-9BC4BF95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3635BDE-CF6D-4F49-9C56-9BC4BF95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3635BDE-CF6D-4F49-9C56-9BC4BF95E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6EBCE-5CA8-654A-9467-5E1B9F5F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3E6EBCE-5CA8-654A-9467-5E1B9F5F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3E6EBCE-5CA8-654A-9467-5E1B9F5F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FBFBF5-D056-4A46-A089-E47EDEAAE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5FBFBF5-D056-4A46-A089-E47EDEAAE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5FBFBF5-D056-4A46-A089-E47EDEAAE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78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Nevus simplex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347966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04462-5FE5-B848-A9F6-247DD161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4904462-5FE5-B848-A9F6-247DD161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4904462-5FE5-B848-A9F6-247DD161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32BE7-6E59-0A49-BD2B-18CE6000C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2932BE7-6E59-0A49-BD2B-18CE6000C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2932BE7-6E59-0A49-BD2B-18CE6000C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ECE98D-1F8C-5440-92E0-F241CD92C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BECE98D-1F8C-5440-92E0-F241CD92C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BECE98D-1F8C-5440-92E0-F241CD92C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7C4866-8D3B-6441-A1A0-AE22AFBC2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17C4866-8D3B-6441-A1A0-AE22AFBC2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17C4866-8D3B-6441-A1A0-AE22AFBC2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7302DD-A974-BC48-A199-AC20655B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87302DD-A974-BC48-A199-AC20655B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87302DD-A974-BC48-A199-AC20655B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98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2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170CEB-6FA8-8E44-936E-1DFCF5B8D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C170CEB-6FA8-8E44-936E-1DFCF5B8D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C170CEB-6FA8-8E44-936E-1DFCF5B8D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C58359-BBB3-C843-AC5D-DC23FEEC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6C58359-BBB3-C843-AC5D-DC23FEEC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6C58359-BBB3-C843-AC5D-DC23FEEC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844A97-677D-3E46-970F-1434A354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69844A97-677D-3E46-970F-1434A354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69844A97-677D-3E46-970F-1434A354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B9ADAF-5F7A-4D43-8006-73C3F0F30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EB9ADAF-5F7A-4D43-8006-73C3F0F30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BEB9ADAF-5F7A-4D43-8006-73C3F0F30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83AFF4-D259-5A43-B25A-181AF255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EB83AFF4-D259-5A43-B25A-181AF255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EB83AFF4-D259-5A43-B25A-181AF255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165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257EB-FEF9-F94F-8365-DA345DAE3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A0257EB-FEF9-F94F-8365-DA345DAE3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A0257EB-FEF9-F94F-8365-DA345DAE3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19E199-C922-8A47-A423-E2294B13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619E199-C922-8A47-A423-E2294B13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619E199-C922-8A47-A423-E2294B13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978D7-66EC-654E-B9CF-195F1CF0B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40978D7-66EC-654E-B9CF-195F1CF0B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40978D7-66EC-654E-B9CF-195F1CF0B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44850"/>
              </p:ext>
            </p:extLst>
          </p:nvPr>
        </p:nvGraphicFramePr>
        <p:xfrm>
          <a:off x="429491" y="8520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254161-581E-904A-8619-409A36F9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2254161-581E-904A-8619-409A36F9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2254161-581E-904A-8619-409A36F9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58C90-84D6-9E45-A587-CE4E04148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7A58C90-84D6-9E45-A587-CE4E04148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7A58C90-84D6-9E45-A587-CE4E04148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530534-29B2-4247-A559-ACE39ECE1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E530534-29B2-4247-A559-ACE39ECE1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2E530534-29B2-4247-A559-ACE39ECE1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666FB3-F0BA-D846-89DD-5566653B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F9666FB3-F0BA-D846-89DD-5566653B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F9666FB3-F0BA-D846-89DD-5566653B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E1CE5D-6EBC-324E-8000-96A88B780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DCE1CE5D-6EBC-324E-8000-96A88B780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DCE1CE5D-6EBC-324E-8000-96A88B780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16E84-53C7-1F42-AB5B-EA0F542E5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6C16E84-53C7-1F42-AB5B-EA0F542E5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76C16E84-53C7-1F42-AB5B-EA0F542E5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9F0CA-8DA5-2547-A807-2CEC4C474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70B9F0CA-8DA5-2547-A807-2CEC4C474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0B9F0CA-8DA5-2547-A807-2CEC4C474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FA5ED5-644D-874C-BDE0-767E9D44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41FA5ED5-644D-874C-BDE0-767E9D44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41FA5ED5-644D-874C-BDE0-767E9D44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7F67FD-9822-5F41-A5C6-A910C7009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DF7F67FD-9822-5F41-A5C6-A910C7009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DF7F67FD-9822-5F41-A5C6-A910C7009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  <a:sym typeface="Arial" charset="0"/>
            </a:endParaRPr>
          </a:p>
          <a:p>
            <a:r>
              <a:rPr lang="en-US" altLang="en-US" dirty="0" smtClean="0">
                <a:latin typeface="Arial" charset="0"/>
                <a:cs typeface="Arial" charset="0"/>
                <a:sym typeface="Arial" charset="0"/>
              </a:rPr>
              <a:t>Dull red patch on the face involving the upper eyelid, forehead, temple and scalp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31110" t="15833" r="16248" b="34583"/>
          <a:stretch>
            <a:fillRect/>
          </a:stretch>
        </p:blipFill>
        <p:spPr bwMode="auto">
          <a:xfrm>
            <a:off x="2057400" y="1676400"/>
            <a:ext cx="3609975" cy="3352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Port-wine stain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3840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6F08B-3619-3F42-A52C-C3810AEA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A6F08B-3619-3F42-A52C-C3810AEA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A6F08B-3619-3F42-A52C-C3810AEA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C7C7EC-3541-634E-9459-14312FAAB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0C7C7EC-3541-634E-9459-14312FAAB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0C7C7EC-3541-634E-9459-14312FAAB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8C8321-D359-7C48-83FA-661191CE1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A8C8321-D359-7C48-83FA-661191CE1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5A8C8321-D359-7C48-83FA-661191CE1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D52DDD-A2BD-8041-9783-1C58844B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DD52DDD-A2BD-8041-9783-1C58844B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DD52DDD-A2BD-8041-9783-1C58844B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6996BC-12BD-514C-BC14-D567618B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26996BC-12BD-514C-BC14-D567618B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726996BC-12BD-514C-BC14-D567618B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F71CB9-B2D3-5D47-98D7-AA900862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BF71CB9-B2D3-5D47-98D7-AA900862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6BF71CB9-B2D3-5D47-98D7-AA900862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68CB7C-4EDB-1A46-8BDD-01D3DA0B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8568CB7C-4EDB-1A46-8BDD-01D3DA0B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568CB7C-4EDB-1A46-8BDD-01D3DA0B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1A242D-55EA-624C-AD8D-18A5586C4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E01A242D-55EA-624C-AD8D-18A5586C4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E01A242D-55EA-624C-AD8D-18A5586C4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CF0496-DE78-4042-9421-D7DED867F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05CF0496-DE78-4042-9421-D7DED867F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05CF0496-DE78-4042-9421-D7DED867F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Port-wine stain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3671887" cy="381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317701"/>
              </p:ext>
            </p:extLst>
          </p:nvPr>
        </p:nvGraphicFramePr>
        <p:xfrm>
          <a:off x="457200" y="609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41709-B9CF-0B4B-ACDA-C9E4079D4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7641709-B9CF-0B4B-ACDA-C9E4079D4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7641709-B9CF-0B4B-ACDA-C9E4079D4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4253D-7CC0-4246-BDA8-0988EDA16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934253D-7CC0-4246-BDA8-0988EDA16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934253D-7CC0-4246-BDA8-0988EDA16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A468A-AF64-DD43-B3D2-D22F60E5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14A468A-AF64-DD43-B3D2-D22F60E5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14A468A-AF64-DD43-B3D2-D22F60E5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AFBC11-2712-9E4A-844A-041598F8A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9AFBC11-2712-9E4A-844A-041598F8A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9AFBC11-2712-9E4A-844A-041598F8A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268771-DA36-F643-9EF7-574C4255D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7268771-DA36-F643-9EF7-574C4255D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7268771-DA36-F643-9EF7-574C4255D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4921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152B2-BDC8-EB46-986F-F1C6114E6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DE152B2-BDC8-EB46-986F-F1C6114E6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DE152B2-BDC8-EB46-986F-F1C6114E6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EDDC2-5C5E-DA48-9619-CC3441930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38EDDC2-5C5E-DA48-9619-CC3441930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38EDDC2-5C5E-DA48-9619-CC3441930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08BBB-88C4-6A48-8F2A-344C7075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1808BBB-88C4-6A48-8F2A-344C7075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1808BBB-88C4-6A48-8F2A-344C7075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65103B-04C6-4647-9D01-4E1B75C32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B65103B-04C6-4647-9D01-4E1B75C32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B65103B-04C6-4647-9D01-4E1B75C32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81456-C569-B74D-A8B2-4C12137F8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7C81456-C569-B74D-A8B2-4C12137F8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7C81456-C569-B74D-A8B2-4C12137F8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FCAC5B-6931-7D4A-9C07-827DAEEC4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5FCAC5B-6931-7D4A-9C07-827DAEEC4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5FCAC5B-6931-7D4A-9C07-827DAEEC4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2F5176-7B05-E949-9F92-4AFB8A0F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D2F5176-7B05-E949-9F92-4AFB8A0F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D2F5176-7B05-E949-9F92-4AFB8A0F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E5552-723D-1849-9004-7BB28B2B1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05E5552-723D-1849-9004-7BB28B2B1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05E5552-723D-1849-9004-7BB28B2B1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14DE02-D02D-9748-A514-200CC5C7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F14DE02-D02D-9748-A514-200CC5C7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F14DE02-D02D-9748-A514-200CC5C73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DFA4D2-EDF4-B84A-8DD4-564910948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80DFA4D2-EDF4-B84A-8DD4-564910948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80DFA4D2-EDF4-B84A-8DD4-564910948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FFAA37-1B03-AA47-B70E-01A9B5285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FFFAA37-1B03-AA47-B70E-01A9B5285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FFFAA37-1B03-AA47-B70E-01A9B5285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EEDF1E-C22D-9A4B-85A5-EE9831021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AEEDF1E-C22D-9A4B-85A5-EE9831021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AEEDF1E-C22D-9A4B-85A5-EE9831021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43AA33-7887-4B43-BE0E-FB5790FB8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EC43AA33-7887-4B43-BE0E-FB5790FB8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EC43AA33-7887-4B43-BE0E-FB5790FB8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2740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7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AB8B2-3EB0-3A4A-AC62-03DE05C2A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B7AB8B2-3EB0-3A4A-AC62-03DE05C2A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B7AB8B2-3EB0-3A4A-AC62-03DE05C2A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15EAE-5B36-A048-9C04-2DF1F754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C215EAE-5B36-A048-9C04-2DF1F754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C215EAE-5B36-A048-9C04-2DF1F754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D44AC-1262-F245-B189-4AEE5012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CBD44AC-1262-F245-B189-4AEE5012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CBD44AC-1262-F245-B189-4AEE5012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535CB-C5F1-9F4B-A6B7-7B4B382B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3C535CB-C5F1-9F4B-A6B7-7B4B382B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3C535CB-C5F1-9F4B-A6B7-7B4B382B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5371D-769A-D741-9F09-D2AA36E1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085371D-769A-D741-9F09-D2AA36E1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085371D-769A-D741-9F09-D2AA36E1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9F0B41-8D9A-CC42-B8DE-FF59112D2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69F0B41-8D9A-CC42-B8DE-FF59112D2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69F0B41-8D9A-CC42-B8DE-FF59112D2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974A4-0474-6545-A0A1-BC7C78214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99974A4-0474-6545-A0A1-BC7C78214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99974A4-0474-6545-A0A1-BC7C78214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F21CDE-352A-574A-B757-D7FDBD451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7F21CDE-352A-574A-B757-D7FDBD451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7F21CDE-352A-574A-B757-D7FDBD451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1F038-8C90-AB45-8D16-E7AAA46E8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6691F038-8C90-AB45-8D16-E7AAA46E8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6691F038-8C90-AB45-8D16-E7AAA46E8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8DF5-A3EB-0A49-A917-AE88E1C7B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37B8DF5-A3EB-0A49-A917-AE88E1C7B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37B8DF5-A3EB-0A49-A917-AE88E1C7B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C480C-D0F1-3F40-9F51-E6DF7E34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07C480C-D0F1-3F40-9F51-E6DF7E34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07C480C-D0F1-3F40-9F51-E6DF7E34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3EDC3E-3409-DA48-80D3-5DAE7DCA0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E3EDC3E-3409-DA48-80D3-5DAE7DCA0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5E3EDC3E-3409-DA48-80D3-5DAE7DCA0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E9111-8961-8A47-90A2-F794151C3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449E9111-8961-8A47-90A2-F794151C3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449E9111-8961-8A47-90A2-F794151C3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4D925-569E-A844-B147-08D329DB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1294D925-569E-A844-B147-08D329DB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1294D925-569E-A844-B147-08D329DB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5CFC3D-6CEF-0240-89AB-B7CF3517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3B5CFC3D-6CEF-0240-89AB-B7CF3517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3B5CFC3D-6CEF-0240-89AB-B7CF3517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25DCE5-5486-2E4D-98D0-AB7ADC78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F25DCE5-5486-2E4D-98D0-AB7ADC78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F25DCE5-5486-2E4D-98D0-AB7ADC78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A7FA82-B3A8-D748-BDFF-D16AA80A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51A7FA82-B3A8-D748-BDFF-D16AA80A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1A7FA82-B3A8-D748-BDFF-D16AA80A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308E7-8F70-0B47-A3CA-CA43A676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2D6308E7-8F70-0B47-A3CA-CA43A676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D6308E7-8F70-0B47-A3CA-CA43A676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3DC734-8599-C746-B461-15F41CC58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6E3DC734-8599-C746-B461-15F41CC58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6E3DC734-8599-C746-B461-15F41CC58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en-US" dirty="0" smtClean="0"/>
              <a:t>Infantile hemangioma (IH)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8239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BF57C-EF75-E14C-9D8E-14756C268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82BF57C-EF75-E14C-9D8E-14756C268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82BF57C-EF75-E14C-9D8E-14756C268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12C7F-6572-B544-A0B0-1C684E7CB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7A12C7F-6572-B544-A0B0-1C684E7CB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7A12C7F-6572-B544-A0B0-1C684E7CB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236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1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E2698-7796-442E-8F15-77CB6816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2DE2698-7796-442E-8F15-77CB6816C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2DE2698-7796-442E-8F15-77CB6816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2DE2698-7796-442E-8F15-77CB6816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04A2E-3634-4C24-A222-22D79FD3A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F304A2E-3634-4C24-A222-22D79FD3A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F304A2E-3634-4C24-A222-22D79FD3A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F304A2E-3634-4C24-A222-22D79FD3A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EC4B5-DE25-4FC0-8807-B87E57D07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D3EC4B5-DE25-4FC0-8807-B87E57D07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D3EC4B5-DE25-4FC0-8807-B87E57D07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D3EC4B5-DE25-4FC0-8807-B87E57D07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3637AE-4D55-4512-98EF-7013E0F47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33637AE-4D55-4512-98EF-7013E0F47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33637AE-4D55-4512-98EF-7013E0F47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33637AE-4D55-4512-98EF-7013E0F47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BF3B0-362A-4701-9E7A-9FA165FC5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E1BF3B0-362A-4701-9E7A-9FA165FC5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E1BF3B0-362A-4701-9E7A-9FA165FC5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E1BF3B0-362A-4701-9E7A-9FA165FC5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334B6-8BEB-470C-B462-D65F8806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857334B6-8BEB-470C-B462-D65F88060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57334B6-8BEB-470C-B462-D65F8806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857334B6-8BEB-470C-B462-D65F8806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85E395-97E3-4A55-A09B-F00CDAEC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585E395-97E3-4A55-A09B-F00CDAEC4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585E395-97E3-4A55-A09B-F00CDAEC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585E395-97E3-4A55-A09B-F00CDAEC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C2664-CC4D-4484-B102-51B32CF2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121C2664-CC4D-4484-B102-51B32CF2F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21C2664-CC4D-4484-B102-51B32CF2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121C2664-CC4D-4484-B102-51B32CF2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49907-304A-4C05-B392-D0042EB9E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9AF49907-304A-4C05-B392-D0042EB9E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9AF49907-304A-4C05-B392-D0042EB9E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AF49907-304A-4C05-B392-D0042EB9E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096" r="20000" b="26907"/>
          <a:stretch>
            <a:fillRect/>
          </a:stretch>
        </p:blipFill>
        <p:spPr bwMode="auto">
          <a:xfrm>
            <a:off x="2274402" y="1600200"/>
            <a:ext cx="4595196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624840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  <a:sym typeface="Arial" charset="0"/>
              </a:rPr>
              <a:t>IH at 2 weeks old</a:t>
            </a:r>
            <a:endParaRPr lang="en-US" altLang="en-US" dirty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493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70B7A1-9712-F047-A1AD-2DDF70FA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170B7A1-9712-F047-A1AD-2DDF70FA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170B7A1-9712-F047-A1AD-2DDF70FA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8F0BE1-7277-B34D-9421-E78D32F67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38F0BE1-7277-B34D-9421-E78D32F67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38F0BE1-7277-B34D-9421-E78D32F67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85FCC-8860-B34A-8D3A-13F208BFC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6185FCC-8860-B34A-8D3A-13F208BFC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6185FCC-8860-B34A-8D3A-13F208BFC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41DDB9-B130-4643-A9D0-1EF0B645B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D41DDB9-B130-4643-A9D0-1EF0B645B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D41DDB9-B130-4643-A9D0-1EF0B645B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ypes of </a:t>
            </a:r>
            <a:r>
              <a:rPr lang="en-US" dirty="0" err="1" smtClean="0"/>
              <a:t>heamangiomas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4088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0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B05DC4-2746-4C48-9949-51D264E1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1B05DC4-2746-4C48-9949-51D264E1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1B05DC4-2746-4C48-9949-51D264E1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BE938-EA21-3D47-85EB-5CC22C61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9BBE938-EA21-3D47-85EB-5CC22C61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9BBE938-EA21-3D47-85EB-5CC22C61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777733-03B3-FA4A-96A6-886A1F913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E777733-03B3-FA4A-96A6-886A1F913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E777733-03B3-FA4A-96A6-886A1F913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A1BF42-98EE-CA4B-922D-933D50CEE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DA1BF42-98EE-CA4B-922D-933D50CEE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DA1BF42-98EE-CA4B-922D-933D50CEE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7C0EF-186B-5942-B4B8-DC38D1AB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6F7C0EF-186B-5942-B4B8-DC38D1AB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6F7C0EF-186B-5942-B4B8-DC38D1AB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C5DA6-8BDE-464C-8E4A-721F69759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FFC5DA6-8BDE-464C-8E4A-721F69759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FFC5DA6-8BDE-464C-8E4A-721F69759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645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Pediatric vascular anomalies</vt:lpstr>
      <vt:lpstr>  </vt:lpstr>
      <vt:lpstr>PowerPoint Presentation</vt:lpstr>
      <vt:lpstr>PowerPoint Presentation</vt:lpstr>
      <vt:lpstr>Infantile hemangioma (IH)</vt:lpstr>
      <vt:lpstr>PowerPoint Presentation</vt:lpstr>
      <vt:lpstr>PowerPoint Presentation</vt:lpstr>
      <vt:lpstr>PowerPoint Presentation</vt:lpstr>
      <vt:lpstr>Types of heamangiomas </vt:lpstr>
      <vt:lpstr>Hemangiomas: clinical appearance</vt:lpstr>
      <vt:lpstr>PowerPoint Presentation</vt:lpstr>
      <vt:lpstr> Complications include: </vt:lpstr>
      <vt:lpstr>Infantile Hemangiomas: Management</vt:lpstr>
      <vt:lpstr>PowerPoint Presentation</vt:lpstr>
      <vt:lpstr>Clinical Case </vt:lpstr>
      <vt:lpstr>PowerPoint Presentation</vt:lpstr>
      <vt:lpstr>Nevus simplex</vt:lpstr>
      <vt:lpstr>PowerPoint Presentation</vt:lpstr>
      <vt:lpstr>Clinical Case</vt:lpstr>
      <vt:lpstr>PowerPoint Presentation</vt:lpstr>
      <vt:lpstr>Port-wine stain</vt:lpstr>
      <vt:lpstr>Port-wine stain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 FATEHI</dc:creator>
  <cp:lastModifiedBy>Sami Billal</cp:lastModifiedBy>
  <cp:revision>18</cp:revision>
  <dcterms:created xsi:type="dcterms:W3CDTF">2006-08-16T00:00:00Z</dcterms:created>
  <dcterms:modified xsi:type="dcterms:W3CDTF">2017-10-26T04:24:35Z</dcterms:modified>
</cp:coreProperties>
</file>