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6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7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8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9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0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21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22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23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24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25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94" r:id="rId9"/>
    <p:sldId id="264" r:id="rId10"/>
    <p:sldId id="265" r:id="rId11"/>
    <p:sldId id="266" r:id="rId12"/>
    <p:sldId id="267" r:id="rId13"/>
    <p:sldId id="293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95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96" r:id="rId32"/>
    <p:sldId id="289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31"/>
    <p:restoredTop sz="94624"/>
  </p:normalViewPr>
  <p:slideViewPr>
    <p:cSldViewPr snapToGrid="0" snapToObjects="1">
      <p:cViewPr varScale="1">
        <p:scale>
          <a:sx n="75" d="100"/>
          <a:sy n="75" d="100"/>
        </p:scale>
        <p:origin x="48" y="3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64D759-1F76-5F42-8B4F-F324C9AC9B54}" type="doc">
      <dgm:prSet loTypeId="urn:microsoft.com/office/officeart/2008/layout/VerticalCurvedLis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A9AF35-1928-C54A-AF18-953C3294C5D9}">
      <dgm:prSet/>
      <dgm:spPr/>
      <dgm:t>
        <a:bodyPr/>
        <a:lstStyle/>
        <a:p>
          <a:pPr rtl="0"/>
          <a:r>
            <a:rPr lang="en-US" dirty="0"/>
            <a:t>A 42-year-old male presents with a “new mole” on his back, first noticed by his wife 4 months ago</a:t>
          </a:r>
        </a:p>
      </dgm:t>
    </dgm:pt>
    <dgm:pt modelId="{A7FEDA47-85D3-864C-90E1-5B060A043E9C}" type="parTrans" cxnId="{7CA68D02-E73D-8048-A5A6-904234F886F1}">
      <dgm:prSet/>
      <dgm:spPr/>
      <dgm:t>
        <a:bodyPr/>
        <a:lstStyle/>
        <a:p>
          <a:endParaRPr lang="en-US"/>
        </a:p>
      </dgm:t>
    </dgm:pt>
    <dgm:pt modelId="{3AA3DD5E-D165-9747-B3C2-2E575CB9E858}" type="sibTrans" cxnId="{7CA68D02-E73D-8048-A5A6-904234F886F1}">
      <dgm:prSet/>
      <dgm:spPr/>
      <dgm:t>
        <a:bodyPr/>
        <a:lstStyle/>
        <a:p>
          <a:endParaRPr lang="en-US"/>
        </a:p>
      </dgm:t>
    </dgm:pt>
    <dgm:pt modelId="{1FCE2473-1F34-864E-A285-9CCEE0B11976}">
      <dgm:prSet/>
      <dgm:spPr/>
      <dgm:t>
        <a:bodyPr/>
        <a:lstStyle/>
        <a:p>
          <a:pPr rtl="0"/>
          <a:r>
            <a:rPr lang="en-US"/>
            <a:t>The lesion sometimes itches and it bled once after getting caught on his shirt</a:t>
          </a:r>
        </a:p>
      </dgm:t>
    </dgm:pt>
    <dgm:pt modelId="{C617EDAB-CB9A-A641-90D1-3832FB69A8F5}" type="parTrans" cxnId="{E2710924-73D7-3744-925F-559329CD1D55}">
      <dgm:prSet/>
      <dgm:spPr/>
      <dgm:t>
        <a:bodyPr/>
        <a:lstStyle/>
        <a:p>
          <a:endParaRPr lang="en-US"/>
        </a:p>
      </dgm:t>
    </dgm:pt>
    <dgm:pt modelId="{F9A30E87-069C-894D-BCC0-79DEB6AF0099}" type="sibTrans" cxnId="{E2710924-73D7-3744-925F-559329CD1D55}">
      <dgm:prSet/>
      <dgm:spPr/>
      <dgm:t>
        <a:bodyPr/>
        <a:lstStyle/>
        <a:p>
          <a:pPr rtl="0"/>
          <a:endParaRPr lang="en-US"/>
        </a:p>
      </dgm:t>
    </dgm:pt>
    <dgm:pt modelId="{ABD7E0F1-13BD-B64D-A751-A40EC79B3BDD}" type="pres">
      <dgm:prSet presAssocID="{4D64D759-1F76-5F42-8B4F-F324C9AC9B54}" presName="Name0" presStyleCnt="0">
        <dgm:presLayoutVars>
          <dgm:chMax val="7"/>
          <dgm:chPref val="7"/>
          <dgm:dir/>
        </dgm:presLayoutVars>
      </dgm:prSet>
      <dgm:spPr/>
    </dgm:pt>
    <dgm:pt modelId="{189B29BA-B0DC-D64A-9F99-C65697EAD174}" type="pres">
      <dgm:prSet presAssocID="{4D64D759-1F76-5F42-8B4F-F324C9AC9B54}" presName="Name1" presStyleCnt="0"/>
      <dgm:spPr/>
    </dgm:pt>
    <dgm:pt modelId="{B7E19890-B3D4-9441-9C36-F2BE454AEC8F}" type="pres">
      <dgm:prSet presAssocID="{4D64D759-1F76-5F42-8B4F-F324C9AC9B54}" presName="cycle" presStyleCnt="0"/>
      <dgm:spPr/>
    </dgm:pt>
    <dgm:pt modelId="{2EA84C0A-4B8A-6F4B-B430-534BD2835A3B}" type="pres">
      <dgm:prSet presAssocID="{4D64D759-1F76-5F42-8B4F-F324C9AC9B54}" presName="srcNode" presStyleLbl="node1" presStyleIdx="0" presStyleCnt="2"/>
      <dgm:spPr/>
    </dgm:pt>
    <dgm:pt modelId="{BDDC382D-FA25-AD41-8901-E9C547A728BD}" type="pres">
      <dgm:prSet presAssocID="{4D64D759-1F76-5F42-8B4F-F324C9AC9B54}" presName="conn" presStyleLbl="parChTrans1D2" presStyleIdx="0" presStyleCnt="1"/>
      <dgm:spPr/>
    </dgm:pt>
    <dgm:pt modelId="{499E9E1F-F697-5E4D-9A2C-E983E93DF444}" type="pres">
      <dgm:prSet presAssocID="{4D64D759-1F76-5F42-8B4F-F324C9AC9B54}" presName="extraNode" presStyleLbl="node1" presStyleIdx="0" presStyleCnt="2"/>
      <dgm:spPr/>
    </dgm:pt>
    <dgm:pt modelId="{BC368B37-C0E4-194D-8020-4DB04B6B76DE}" type="pres">
      <dgm:prSet presAssocID="{4D64D759-1F76-5F42-8B4F-F324C9AC9B54}" presName="dstNode" presStyleLbl="node1" presStyleIdx="0" presStyleCnt="2"/>
      <dgm:spPr/>
    </dgm:pt>
    <dgm:pt modelId="{9FA9BBE5-72F8-6744-BBD4-CA6343813082}" type="pres">
      <dgm:prSet presAssocID="{9DA9AF35-1928-C54A-AF18-953C3294C5D9}" presName="text_1" presStyleLbl="node1" presStyleIdx="0" presStyleCnt="2">
        <dgm:presLayoutVars>
          <dgm:bulletEnabled val="1"/>
        </dgm:presLayoutVars>
      </dgm:prSet>
      <dgm:spPr/>
    </dgm:pt>
    <dgm:pt modelId="{BEE6FB6F-36A6-B84C-9C55-AE077FD13CFD}" type="pres">
      <dgm:prSet presAssocID="{9DA9AF35-1928-C54A-AF18-953C3294C5D9}" presName="accent_1" presStyleCnt="0"/>
      <dgm:spPr/>
    </dgm:pt>
    <dgm:pt modelId="{B61EA9D6-E3B4-C24C-88E7-B4E9C8300CB4}" type="pres">
      <dgm:prSet presAssocID="{9DA9AF35-1928-C54A-AF18-953C3294C5D9}" presName="accentRepeatNode" presStyleLbl="solidFgAcc1" presStyleIdx="0" presStyleCnt="2" custLinFactNeighborX="-2588" custLinFactNeighborY="19299"/>
      <dgm:spPr/>
    </dgm:pt>
    <dgm:pt modelId="{48B549C7-A934-8F46-AFA3-6D55CDD3D8E0}" type="pres">
      <dgm:prSet presAssocID="{1FCE2473-1F34-864E-A285-9CCEE0B11976}" presName="text_2" presStyleLbl="node1" presStyleIdx="1" presStyleCnt="2">
        <dgm:presLayoutVars>
          <dgm:bulletEnabled val="1"/>
        </dgm:presLayoutVars>
      </dgm:prSet>
      <dgm:spPr/>
    </dgm:pt>
    <dgm:pt modelId="{EF78EA9D-3E83-334C-85D5-28BA82E8D508}" type="pres">
      <dgm:prSet presAssocID="{1FCE2473-1F34-864E-A285-9CCEE0B11976}" presName="accent_2" presStyleCnt="0"/>
      <dgm:spPr/>
    </dgm:pt>
    <dgm:pt modelId="{24024215-C840-A147-9410-BB74312CD6D9}" type="pres">
      <dgm:prSet presAssocID="{1FCE2473-1F34-864E-A285-9CCEE0B11976}" presName="accentRepeatNode" presStyleLbl="solidFgAcc1" presStyleIdx="1" presStyleCnt="2" custLinFactNeighborX="-1111" custLinFactNeighborY="222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7CA68D02-E73D-8048-A5A6-904234F886F1}" srcId="{4D64D759-1F76-5F42-8B4F-F324C9AC9B54}" destId="{9DA9AF35-1928-C54A-AF18-953C3294C5D9}" srcOrd="0" destOrd="0" parTransId="{A7FEDA47-85D3-864C-90E1-5B060A043E9C}" sibTransId="{3AA3DD5E-D165-9747-B3C2-2E575CB9E858}"/>
    <dgm:cxn modelId="{7C23B323-1399-2A47-9816-98C3F1CCA92E}" type="presOf" srcId="{4D64D759-1F76-5F42-8B4F-F324C9AC9B54}" destId="{ABD7E0F1-13BD-B64D-A751-A40EC79B3BDD}" srcOrd="0" destOrd="0" presId="urn:microsoft.com/office/officeart/2008/layout/VerticalCurvedList"/>
    <dgm:cxn modelId="{E2710924-73D7-3744-925F-559329CD1D55}" srcId="{4D64D759-1F76-5F42-8B4F-F324C9AC9B54}" destId="{1FCE2473-1F34-864E-A285-9CCEE0B11976}" srcOrd="1" destOrd="0" parTransId="{C617EDAB-CB9A-A641-90D1-3832FB69A8F5}" sibTransId="{F9A30E87-069C-894D-BCC0-79DEB6AF0099}"/>
    <dgm:cxn modelId="{3C588A5C-6980-FA4A-B657-003F9A9CD725}" type="presOf" srcId="{9DA9AF35-1928-C54A-AF18-953C3294C5D9}" destId="{9FA9BBE5-72F8-6744-BBD4-CA6343813082}" srcOrd="0" destOrd="0" presId="urn:microsoft.com/office/officeart/2008/layout/VerticalCurvedList"/>
    <dgm:cxn modelId="{1D3FEB53-6C76-7A4B-B479-631638DF1F15}" type="presOf" srcId="{1FCE2473-1F34-864E-A285-9CCEE0B11976}" destId="{48B549C7-A934-8F46-AFA3-6D55CDD3D8E0}" srcOrd="0" destOrd="0" presId="urn:microsoft.com/office/officeart/2008/layout/VerticalCurvedList"/>
    <dgm:cxn modelId="{0BBC7CC6-A934-534D-8576-F3C10B908A48}" type="presOf" srcId="{3AA3DD5E-D165-9747-B3C2-2E575CB9E858}" destId="{BDDC382D-FA25-AD41-8901-E9C547A728BD}" srcOrd="0" destOrd="0" presId="urn:microsoft.com/office/officeart/2008/layout/VerticalCurvedList"/>
    <dgm:cxn modelId="{3E7E94D1-7C14-2043-BA1A-2588DFC553EB}" type="presParOf" srcId="{ABD7E0F1-13BD-B64D-A751-A40EC79B3BDD}" destId="{189B29BA-B0DC-D64A-9F99-C65697EAD174}" srcOrd="0" destOrd="0" presId="urn:microsoft.com/office/officeart/2008/layout/VerticalCurvedList"/>
    <dgm:cxn modelId="{8D1B9D3D-91B9-6241-8913-01D73B259AE4}" type="presParOf" srcId="{189B29BA-B0DC-D64A-9F99-C65697EAD174}" destId="{B7E19890-B3D4-9441-9C36-F2BE454AEC8F}" srcOrd="0" destOrd="0" presId="urn:microsoft.com/office/officeart/2008/layout/VerticalCurvedList"/>
    <dgm:cxn modelId="{C44194E0-3773-0846-8FC3-EC298F78C507}" type="presParOf" srcId="{B7E19890-B3D4-9441-9C36-F2BE454AEC8F}" destId="{2EA84C0A-4B8A-6F4B-B430-534BD2835A3B}" srcOrd="0" destOrd="0" presId="urn:microsoft.com/office/officeart/2008/layout/VerticalCurvedList"/>
    <dgm:cxn modelId="{436B6E2D-E3C0-2248-AD95-2A2EB42F948F}" type="presParOf" srcId="{B7E19890-B3D4-9441-9C36-F2BE454AEC8F}" destId="{BDDC382D-FA25-AD41-8901-E9C547A728BD}" srcOrd="1" destOrd="0" presId="urn:microsoft.com/office/officeart/2008/layout/VerticalCurvedList"/>
    <dgm:cxn modelId="{6593F03E-6E9B-5044-B159-4DDC87431F9A}" type="presParOf" srcId="{B7E19890-B3D4-9441-9C36-F2BE454AEC8F}" destId="{499E9E1F-F697-5E4D-9A2C-E983E93DF444}" srcOrd="2" destOrd="0" presId="urn:microsoft.com/office/officeart/2008/layout/VerticalCurvedList"/>
    <dgm:cxn modelId="{EA87B8A6-C8E7-9547-9091-6E2CA012164C}" type="presParOf" srcId="{B7E19890-B3D4-9441-9C36-F2BE454AEC8F}" destId="{BC368B37-C0E4-194D-8020-4DB04B6B76DE}" srcOrd="3" destOrd="0" presId="urn:microsoft.com/office/officeart/2008/layout/VerticalCurvedList"/>
    <dgm:cxn modelId="{2A917874-765B-B640-AF33-5FDC29E24C4E}" type="presParOf" srcId="{189B29BA-B0DC-D64A-9F99-C65697EAD174}" destId="{9FA9BBE5-72F8-6744-BBD4-CA6343813082}" srcOrd="1" destOrd="0" presId="urn:microsoft.com/office/officeart/2008/layout/VerticalCurvedList"/>
    <dgm:cxn modelId="{B73DB759-E88C-8B43-9D1E-B448E19AF303}" type="presParOf" srcId="{189B29BA-B0DC-D64A-9F99-C65697EAD174}" destId="{BEE6FB6F-36A6-B84C-9C55-AE077FD13CFD}" srcOrd="2" destOrd="0" presId="urn:microsoft.com/office/officeart/2008/layout/VerticalCurvedList"/>
    <dgm:cxn modelId="{50FCFC54-30FF-0047-84E1-70995B4CE683}" type="presParOf" srcId="{BEE6FB6F-36A6-B84C-9C55-AE077FD13CFD}" destId="{B61EA9D6-E3B4-C24C-88E7-B4E9C8300CB4}" srcOrd="0" destOrd="0" presId="urn:microsoft.com/office/officeart/2008/layout/VerticalCurvedList"/>
    <dgm:cxn modelId="{2DAB6472-1219-9443-AC70-0C0B13F9D996}" type="presParOf" srcId="{189B29BA-B0DC-D64A-9F99-C65697EAD174}" destId="{48B549C7-A934-8F46-AFA3-6D55CDD3D8E0}" srcOrd="3" destOrd="0" presId="urn:microsoft.com/office/officeart/2008/layout/VerticalCurvedList"/>
    <dgm:cxn modelId="{A0FFF8D4-16DC-5548-8550-BBB511B0D359}" type="presParOf" srcId="{189B29BA-B0DC-D64A-9F99-C65697EAD174}" destId="{EF78EA9D-3E83-334C-85D5-28BA82E8D508}" srcOrd="4" destOrd="0" presId="urn:microsoft.com/office/officeart/2008/layout/VerticalCurvedList"/>
    <dgm:cxn modelId="{94EB93F6-359B-394F-A0A0-28F25E5B0CFC}" type="presParOf" srcId="{EF78EA9D-3E83-334C-85D5-28BA82E8D508}" destId="{24024215-C840-A147-9410-BB74312CD6D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D7BA7F6-EAAD-8D4F-BE2F-3E130466C85E}" type="doc">
      <dgm:prSet loTypeId="urn:microsoft.com/office/officeart/2005/8/layout/vList2" loCatId="list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C7C71307-A97C-3649-A7B3-63805DF08278}">
      <dgm:prSet/>
      <dgm:spPr/>
      <dgm:t>
        <a:bodyPr/>
        <a:lstStyle/>
        <a:p>
          <a:pPr rtl="0"/>
          <a:r>
            <a:rPr lang="en-US" dirty="0"/>
            <a:t>Harmless, but may be a cosmetic issue for some</a:t>
          </a:r>
        </a:p>
      </dgm:t>
    </dgm:pt>
    <dgm:pt modelId="{46A763B9-68D4-AA4A-9A0D-6E24D22D33A6}" type="parTrans" cxnId="{76A9AAE6-5E52-3441-81BF-0564F782E320}">
      <dgm:prSet/>
      <dgm:spPr/>
      <dgm:t>
        <a:bodyPr/>
        <a:lstStyle/>
        <a:p>
          <a:endParaRPr lang="en-US"/>
        </a:p>
      </dgm:t>
    </dgm:pt>
    <dgm:pt modelId="{F780BB55-FEC0-164A-AE2A-8F7E3ED21983}" type="sibTrans" cxnId="{76A9AAE6-5E52-3441-81BF-0564F782E320}">
      <dgm:prSet/>
      <dgm:spPr/>
      <dgm:t>
        <a:bodyPr/>
        <a:lstStyle/>
        <a:p>
          <a:endParaRPr lang="en-US"/>
        </a:p>
      </dgm:t>
    </dgm:pt>
    <dgm:pt modelId="{369C160B-E061-984D-9EDB-3E9EC28C41E1}">
      <dgm:prSet/>
      <dgm:spPr>
        <a:solidFill>
          <a:srgbClr val="FF0000"/>
        </a:solidFill>
      </dgm:spPr>
      <dgm:t>
        <a:bodyPr/>
        <a:lstStyle/>
        <a:p>
          <a:pPr rtl="0"/>
          <a:r>
            <a:rPr lang="en-US" dirty="0"/>
            <a:t>Would you treat these lesions with liquid nitrogen?</a:t>
          </a:r>
        </a:p>
      </dgm:t>
    </dgm:pt>
    <dgm:pt modelId="{68759E40-AAE3-0542-B733-B3B37FA1E618}" type="parTrans" cxnId="{DCC70F7A-754D-EF48-B8C1-40D7327DF399}">
      <dgm:prSet/>
      <dgm:spPr/>
      <dgm:t>
        <a:bodyPr/>
        <a:lstStyle/>
        <a:p>
          <a:endParaRPr lang="en-US"/>
        </a:p>
      </dgm:t>
    </dgm:pt>
    <dgm:pt modelId="{233F6B8A-7835-9940-8D1D-38720D4DE4DE}" type="sibTrans" cxnId="{DCC70F7A-754D-EF48-B8C1-40D7327DF399}">
      <dgm:prSet/>
      <dgm:spPr/>
      <dgm:t>
        <a:bodyPr/>
        <a:lstStyle/>
        <a:p>
          <a:pPr rtl="1"/>
          <a:endParaRPr lang="en-US"/>
        </a:p>
      </dgm:t>
    </dgm:pt>
    <dgm:pt modelId="{91FBE228-696C-8445-9D7B-FEFEB94EEAA1}" type="pres">
      <dgm:prSet presAssocID="{6D7BA7F6-EAAD-8D4F-BE2F-3E130466C85E}" presName="linear" presStyleCnt="0">
        <dgm:presLayoutVars>
          <dgm:animLvl val="lvl"/>
          <dgm:resizeHandles val="exact"/>
        </dgm:presLayoutVars>
      </dgm:prSet>
      <dgm:spPr/>
    </dgm:pt>
    <dgm:pt modelId="{7C16C41E-AC09-6042-A77E-1B848E11C3FF}" type="pres">
      <dgm:prSet presAssocID="{C7C71307-A97C-3649-A7B3-63805DF0827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0190E4E-45EA-B349-AA0B-DBB86C880B27}" type="pres">
      <dgm:prSet presAssocID="{F780BB55-FEC0-164A-AE2A-8F7E3ED21983}" presName="spacer" presStyleCnt="0"/>
      <dgm:spPr/>
    </dgm:pt>
    <dgm:pt modelId="{9C245368-DA87-9043-AC50-E31409D068CB}" type="pres">
      <dgm:prSet presAssocID="{369C160B-E061-984D-9EDB-3E9EC28C41E1}" presName="parentText" presStyleLbl="node1" presStyleIdx="1" presStyleCnt="2" custLinFactNeighborY="21520">
        <dgm:presLayoutVars>
          <dgm:chMax val="0"/>
          <dgm:bulletEnabled val="1"/>
        </dgm:presLayoutVars>
      </dgm:prSet>
      <dgm:spPr/>
    </dgm:pt>
  </dgm:ptLst>
  <dgm:cxnLst>
    <dgm:cxn modelId="{30C3750C-79D0-6648-A6E4-811902EC3A5A}" type="presOf" srcId="{369C160B-E061-984D-9EDB-3E9EC28C41E1}" destId="{9C245368-DA87-9043-AC50-E31409D068CB}" srcOrd="0" destOrd="0" presId="urn:microsoft.com/office/officeart/2005/8/layout/vList2"/>
    <dgm:cxn modelId="{F3A5641B-125D-5945-BE13-2757C943C7C9}" type="presOf" srcId="{C7C71307-A97C-3649-A7B3-63805DF08278}" destId="{7C16C41E-AC09-6042-A77E-1B848E11C3FF}" srcOrd="0" destOrd="0" presId="urn:microsoft.com/office/officeart/2005/8/layout/vList2"/>
    <dgm:cxn modelId="{DCC70F7A-754D-EF48-B8C1-40D7327DF399}" srcId="{6D7BA7F6-EAAD-8D4F-BE2F-3E130466C85E}" destId="{369C160B-E061-984D-9EDB-3E9EC28C41E1}" srcOrd="1" destOrd="0" parTransId="{68759E40-AAE3-0542-B733-B3B37FA1E618}" sibTransId="{233F6B8A-7835-9940-8D1D-38720D4DE4DE}"/>
    <dgm:cxn modelId="{64EA7F81-8CCD-304A-ADBA-41BC312AB598}" type="presOf" srcId="{6D7BA7F6-EAAD-8D4F-BE2F-3E130466C85E}" destId="{91FBE228-696C-8445-9D7B-FEFEB94EEAA1}" srcOrd="0" destOrd="0" presId="urn:microsoft.com/office/officeart/2005/8/layout/vList2"/>
    <dgm:cxn modelId="{76A9AAE6-5E52-3441-81BF-0564F782E320}" srcId="{6D7BA7F6-EAAD-8D4F-BE2F-3E130466C85E}" destId="{C7C71307-A97C-3649-A7B3-63805DF08278}" srcOrd="0" destOrd="0" parTransId="{46A763B9-68D4-AA4A-9A0D-6E24D22D33A6}" sibTransId="{F780BB55-FEC0-164A-AE2A-8F7E3ED21983}"/>
    <dgm:cxn modelId="{E4A625BF-B8E1-1B4F-A301-83D8F76194C0}" type="presParOf" srcId="{91FBE228-696C-8445-9D7B-FEFEB94EEAA1}" destId="{7C16C41E-AC09-6042-A77E-1B848E11C3FF}" srcOrd="0" destOrd="0" presId="urn:microsoft.com/office/officeart/2005/8/layout/vList2"/>
    <dgm:cxn modelId="{AE564FE3-B152-1340-AC76-DB6D6F9D3A36}" type="presParOf" srcId="{91FBE228-696C-8445-9D7B-FEFEB94EEAA1}" destId="{30190E4E-45EA-B349-AA0B-DBB86C880B27}" srcOrd="1" destOrd="0" presId="urn:microsoft.com/office/officeart/2005/8/layout/vList2"/>
    <dgm:cxn modelId="{7A46A839-8DDD-DB4F-A28A-E9548CC9B2F4}" type="presParOf" srcId="{91FBE228-696C-8445-9D7B-FEFEB94EEAA1}" destId="{9C245368-DA87-9043-AC50-E31409D068C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49854F8-7F87-DF43-B340-B17BB30BDCF9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D74BF8B-DA35-9D4A-8ABF-25D643F531DB}">
      <dgm:prSet/>
      <dgm:spPr/>
      <dgm:t>
        <a:bodyPr/>
        <a:lstStyle/>
        <a:p>
          <a:pPr rtl="0"/>
          <a:r>
            <a:rPr lang="en-US" dirty="0"/>
            <a:t>Acrochordons are skin-colored to brown, often pedunculated, fleshy papules </a:t>
          </a:r>
        </a:p>
      </dgm:t>
    </dgm:pt>
    <dgm:pt modelId="{B8A541AF-D957-7241-A697-B3853364911A}" type="parTrans" cxnId="{412F546B-8DA0-ED41-B2C5-B766E6D4E041}">
      <dgm:prSet/>
      <dgm:spPr/>
      <dgm:t>
        <a:bodyPr/>
        <a:lstStyle/>
        <a:p>
          <a:endParaRPr lang="en-US"/>
        </a:p>
      </dgm:t>
    </dgm:pt>
    <dgm:pt modelId="{7783D912-3DB4-D643-A6B0-07FFE6B825E5}" type="sibTrans" cxnId="{412F546B-8DA0-ED41-B2C5-B766E6D4E041}">
      <dgm:prSet/>
      <dgm:spPr/>
      <dgm:t>
        <a:bodyPr/>
        <a:lstStyle/>
        <a:p>
          <a:endParaRPr lang="en-US"/>
        </a:p>
      </dgm:t>
    </dgm:pt>
    <dgm:pt modelId="{90E0C308-6454-A94F-B4F1-BE9A61822EFB}">
      <dgm:prSet/>
      <dgm:spPr/>
      <dgm:t>
        <a:bodyPr/>
        <a:lstStyle/>
        <a:p>
          <a:pPr rtl="0"/>
          <a:r>
            <a:rPr lang="en-US"/>
            <a:t>They arise on the eyelids, neck, axillae, and groin</a:t>
          </a:r>
        </a:p>
      </dgm:t>
    </dgm:pt>
    <dgm:pt modelId="{2EDEC5BB-895B-2F42-B81F-6934D9E44281}" type="parTrans" cxnId="{41F87CD9-23B2-FE47-9832-447B355919F1}">
      <dgm:prSet/>
      <dgm:spPr/>
      <dgm:t>
        <a:bodyPr/>
        <a:lstStyle/>
        <a:p>
          <a:endParaRPr lang="en-US"/>
        </a:p>
      </dgm:t>
    </dgm:pt>
    <dgm:pt modelId="{BAB11F67-8E6F-994B-A6EA-E39FEB9A9B1B}" type="sibTrans" cxnId="{41F87CD9-23B2-FE47-9832-447B355919F1}">
      <dgm:prSet/>
      <dgm:spPr/>
      <dgm:t>
        <a:bodyPr/>
        <a:lstStyle/>
        <a:p>
          <a:endParaRPr lang="en-US"/>
        </a:p>
      </dgm:t>
    </dgm:pt>
    <dgm:pt modelId="{C0950218-B264-C242-A45C-F43E03076DB9}">
      <dgm:prSet/>
      <dgm:spPr/>
      <dgm:t>
        <a:bodyPr/>
        <a:lstStyle/>
        <a:p>
          <a:pPr rtl="0"/>
          <a:r>
            <a:rPr lang="en-US"/>
            <a:t>Usually asymptomatic, but can become painful secondary to irritation or infarction</a:t>
          </a:r>
        </a:p>
      </dgm:t>
    </dgm:pt>
    <dgm:pt modelId="{931E792F-BF33-664D-A447-F9A53F088DDC}" type="parTrans" cxnId="{20572CB4-B38F-B54F-87E8-4A6284A5F23A}">
      <dgm:prSet/>
      <dgm:spPr/>
      <dgm:t>
        <a:bodyPr/>
        <a:lstStyle/>
        <a:p>
          <a:endParaRPr lang="en-US"/>
        </a:p>
      </dgm:t>
    </dgm:pt>
    <dgm:pt modelId="{4C101DD2-2B89-9841-9AA9-474CC496F2AE}" type="sibTrans" cxnId="{20572CB4-B38F-B54F-87E8-4A6284A5F23A}">
      <dgm:prSet/>
      <dgm:spPr/>
      <dgm:t>
        <a:bodyPr/>
        <a:lstStyle/>
        <a:p>
          <a:pPr rtl="0"/>
          <a:endParaRPr lang="en-US"/>
        </a:p>
      </dgm:t>
    </dgm:pt>
    <dgm:pt modelId="{AF72E549-00CB-4649-9727-E0DE4EA03F5B}" type="pres">
      <dgm:prSet presAssocID="{B49854F8-7F87-DF43-B340-B17BB30BDCF9}" presName="linear" presStyleCnt="0">
        <dgm:presLayoutVars>
          <dgm:animLvl val="lvl"/>
          <dgm:resizeHandles val="exact"/>
        </dgm:presLayoutVars>
      </dgm:prSet>
      <dgm:spPr/>
    </dgm:pt>
    <dgm:pt modelId="{3C8F4614-EFEA-EF4C-9D5B-59B6EB257021}" type="pres">
      <dgm:prSet presAssocID="{FD74BF8B-DA35-9D4A-8ABF-25D643F531D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86146B0-C3B4-4648-B606-03D6E84338C6}" type="pres">
      <dgm:prSet presAssocID="{7783D912-3DB4-D643-A6B0-07FFE6B825E5}" presName="spacer" presStyleCnt="0"/>
      <dgm:spPr/>
    </dgm:pt>
    <dgm:pt modelId="{CF97938B-84D0-1E46-ACCF-2EEBBE47CC6B}" type="pres">
      <dgm:prSet presAssocID="{90E0C308-6454-A94F-B4F1-BE9A61822EF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FDA8B19-B9D6-4942-BCEF-B0007827DE0B}" type="pres">
      <dgm:prSet presAssocID="{BAB11F67-8E6F-994B-A6EA-E39FEB9A9B1B}" presName="spacer" presStyleCnt="0"/>
      <dgm:spPr/>
    </dgm:pt>
    <dgm:pt modelId="{C83C06F1-B1EE-654B-8C61-7E471C6C6D21}" type="pres">
      <dgm:prSet presAssocID="{C0950218-B264-C242-A45C-F43E03076DB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12F546B-8DA0-ED41-B2C5-B766E6D4E041}" srcId="{B49854F8-7F87-DF43-B340-B17BB30BDCF9}" destId="{FD74BF8B-DA35-9D4A-8ABF-25D643F531DB}" srcOrd="0" destOrd="0" parTransId="{B8A541AF-D957-7241-A697-B3853364911A}" sibTransId="{7783D912-3DB4-D643-A6B0-07FFE6B825E5}"/>
    <dgm:cxn modelId="{D7254C87-E3A5-0948-8F56-1CCECEFB5DB4}" type="presOf" srcId="{C0950218-B264-C242-A45C-F43E03076DB9}" destId="{C83C06F1-B1EE-654B-8C61-7E471C6C6D21}" srcOrd="0" destOrd="0" presId="urn:microsoft.com/office/officeart/2005/8/layout/vList2"/>
    <dgm:cxn modelId="{20572CB4-B38F-B54F-87E8-4A6284A5F23A}" srcId="{B49854F8-7F87-DF43-B340-B17BB30BDCF9}" destId="{C0950218-B264-C242-A45C-F43E03076DB9}" srcOrd="2" destOrd="0" parTransId="{931E792F-BF33-664D-A447-F9A53F088DDC}" sibTransId="{4C101DD2-2B89-9841-9AA9-474CC496F2AE}"/>
    <dgm:cxn modelId="{9B9BC8B4-A3D9-1840-8C5D-3AE89B2928B1}" type="presOf" srcId="{90E0C308-6454-A94F-B4F1-BE9A61822EFB}" destId="{CF97938B-84D0-1E46-ACCF-2EEBBE47CC6B}" srcOrd="0" destOrd="0" presId="urn:microsoft.com/office/officeart/2005/8/layout/vList2"/>
    <dgm:cxn modelId="{41F87CD9-23B2-FE47-9832-447B355919F1}" srcId="{B49854F8-7F87-DF43-B340-B17BB30BDCF9}" destId="{90E0C308-6454-A94F-B4F1-BE9A61822EFB}" srcOrd="1" destOrd="0" parTransId="{2EDEC5BB-895B-2F42-B81F-6934D9E44281}" sibTransId="{BAB11F67-8E6F-994B-A6EA-E39FEB9A9B1B}"/>
    <dgm:cxn modelId="{F192AFDF-1525-5B44-B39D-C5C927EE8C44}" type="presOf" srcId="{FD74BF8B-DA35-9D4A-8ABF-25D643F531DB}" destId="{3C8F4614-EFEA-EF4C-9D5B-59B6EB257021}" srcOrd="0" destOrd="0" presId="urn:microsoft.com/office/officeart/2005/8/layout/vList2"/>
    <dgm:cxn modelId="{40A94CF1-59E2-FF4B-98E6-02540BC270C9}" type="presOf" srcId="{B49854F8-7F87-DF43-B340-B17BB30BDCF9}" destId="{AF72E549-00CB-4649-9727-E0DE4EA03F5B}" srcOrd="0" destOrd="0" presId="urn:microsoft.com/office/officeart/2005/8/layout/vList2"/>
    <dgm:cxn modelId="{9A05FC20-4A21-5A4A-B749-59AEEE2FD5D7}" type="presParOf" srcId="{AF72E549-00CB-4649-9727-E0DE4EA03F5B}" destId="{3C8F4614-EFEA-EF4C-9D5B-59B6EB257021}" srcOrd="0" destOrd="0" presId="urn:microsoft.com/office/officeart/2005/8/layout/vList2"/>
    <dgm:cxn modelId="{1A7A94A0-FAA1-AF42-9068-EE4BFFC3C37B}" type="presParOf" srcId="{AF72E549-00CB-4649-9727-E0DE4EA03F5B}" destId="{C86146B0-C3B4-4648-B606-03D6E84338C6}" srcOrd="1" destOrd="0" presId="urn:microsoft.com/office/officeart/2005/8/layout/vList2"/>
    <dgm:cxn modelId="{341E97F9-6D0F-4842-9ED7-4D541794FE18}" type="presParOf" srcId="{AF72E549-00CB-4649-9727-E0DE4EA03F5B}" destId="{CF97938B-84D0-1E46-ACCF-2EEBBE47CC6B}" srcOrd="2" destOrd="0" presId="urn:microsoft.com/office/officeart/2005/8/layout/vList2"/>
    <dgm:cxn modelId="{BC9C059D-41A5-4445-AC0C-DCAD11FADEB5}" type="presParOf" srcId="{AF72E549-00CB-4649-9727-E0DE4EA03F5B}" destId="{AFDA8B19-B9D6-4942-BCEF-B0007827DE0B}" srcOrd="3" destOrd="0" presId="urn:microsoft.com/office/officeart/2005/8/layout/vList2"/>
    <dgm:cxn modelId="{63349A59-D0BD-CF46-AEBD-12DCBBF70114}" type="presParOf" srcId="{AF72E549-00CB-4649-9727-E0DE4EA03F5B}" destId="{C83C06F1-B1EE-654B-8C61-7E471C6C6D2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927556F-D6FE-9F46-8BC4-0C039D3A94A0}" type="doc">
      <dgm:prSet loTypeId="urn:microsoft.com/office/officeart/2005/8/layout/orgChart1" loCatId="hierarchy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82A83A5-B8FA-5D4E-BE23-4DEB224B3716}">
      <dgm:prSet/>
      <dgm:spPr/>
      <dgm:t>
        <a:bodyPr/>
        <a:lstStyle/>
        <a:p>
          <a:pPr rtl="0"/>
          <a:r>
            <a:rPr lang="en-US" dirty="0"/>
            <a:t>Causes </a:t>
          </a:r>
        </a:p>
      </dgm:t>
    </dgm:pt>
    <dgm:pt modelId="{ACE75F41-1B91-524E-9813-7D837628023A}" type="parTrans" cxnId="{5FF8A7F9-9255-8C41-A61E-43B140FD4309}">
      <dgm:prSet/>
      <dgm:spPr/>
      <dgm:t>
        <a:bodyPr/>
        <a:lstStyle/>
        <a:p>
          <a:endParaRPr lang="en-US"/>
        </a:p>
      </dgm:t>
    </dgm:pt>
    <dgm:pt modelId="{B90F0813-95B3-EC40-80F1-F006EB52A39D}" type="sibTrans" cxnId="{5FF8A7F9-9255-8C41-A61E-43B140FD4309}">
      <dgm:prSet/>
      <dgm:spPr/>
      <dgm:t>
        <a:bodyPr/>
        <a:lstStyle/>
        <a:p>
          <a:endParaRPr lang="en-US"/>
        </a:p>
      </dgm:t>
    </dgm:pt>
    <dgm:pt modelId="{811EAEF6-B348-0849-B8A7-7440BB8AFCD5}">
      <dgm:prSet/>
      <dgm:spPr/>
      <dgm:t>
        <a:bodyPr/>
        <a:lstStyle/>
        <a:p>
          <a:pPr rtl="0"/>
          <a:r>
            <a:rPr lang="en-US" dirty="0"/>
            <a:t>Genetics</a:t>
          </a:r>
        </a:p>
      </dgm:t>
    </dgm:pt>
    <dgm:pt modelId="{C311E02D-C696-BD41-B189-B8BD2C4093B3}" type="parTrans" cxnId="{85C6ABFF-AB7F-2243-A766-13870C4AF7BF}">
      <dgm:prSet/>
      <dgm:spPr/>
      <dgm:t>
        <a:bodyPr/>
        <a:lstStyle/>
        <a:p>
          <a:endParaRPr lang="en-US"/>
        </a:p>
      </dgm:t>
    </dgm:pt>
    <dgm:pt modelId="{44574A01-766A-894A-A264-582A112F1CCB}" type="sibTrans" cxnId="{85C6ABFF-AB7F-2243-A766-13870C4AF7BF}">
      <dgm:prSet/>
      <dgm:spPr/>
      <dgm:t>
        <a:bodyPr/>
        <a:lstStyle/>
        <a:p>
          <a:endParaRPr lang="en-US"/>
        </a:p>
      </dgm:t>
    </dgm:pt>
    <dgm:pt modelId="{73BD9E2C-F6C1-5849-8C73-6971E10BB8F8}">
      <dgm:prSet/>
      <dgm:spPr/>
      <dgm:t>
        <a:bodyPr/>
        <a:lstStyle/>
        <a:p>
          <a:pPr rtl="0"/>
          <a:r>
            <a:rPr lang="en-US" dirty="0"/>
            <a:t>Obesity</a:t>
          </a:r>
        </a:p>
      </dgm:t>
    </dgm:pt>
    <dgm:pt modelId="{09DAB03D-CF76-6F47-9FDE-5A3A91C766A6}" type="parTrans" cxnId="{854680D3-B8D6-6E41-823C-F962E854EE09}">
      <dgm:prSet/>
      <dgm:spPr/>
      <dgm:t>
        <a:bodyPr/>
        <a:lstStyle/>
        <a:p>
          <a:endParaRPr lang="en-US"/>
        </a:p>
      </dgm:t>
    </dgm:pt>
    <dgm:pt modelId="{CFDE8D0D-D913-834F-9AD9-BFD2E6EBC58C}" type="sibTrans" cxnId="{854680D3-B8D6-6E41-823C-F962E854EE09}">
      <dgm:prSet/>
      <dgm:spPr/>
      <dgm:t>
        <a:bodyPr/>
        <a:lstStyle/>
        <a:p>
          <a:endParaRPr lang="en-US"/>
        </a:p>
      </dgm:t>
    </dgm:pt>
    <dgm:pt modelId="{DC8AA35D-CE6D-4445-AB61-AB74ABB72D5F}">
      <dgm:prSet/>
      <dgm:spPr/>
      <dgm:t>
        <a:bodyPr/>
        <a:lstStyle/>
        <a:p>
          <a:pPr rtl="0"/>
          <a:r>
            <a:rPr lang="en-US" dirty="0"/>
            <a:t>Friction may all play a role</a:t>
          </a:r>
        </a:p>
      </dgm:t>
    </dgm:pt>
    <dgm:pt modelId="{CFB11B89-FD84-C54E-A819-622E4A626D67}" type="parTrans" cxnId="{8A74C89D-E51B-D246-BEDC-4F87AD7EC696}">
      <dgm:prSet/>
      <dgm:spPr/>
      <dgm:t>
        <a:bodyPr/>
        <a:lstStyle/>
        <a:p>
          <a:endParaRPr lang="en-US"/>
        </a:p>
      </dgm:t>
    </dgm:pt>
    <dgm:pt modelId="{343D08D0-FD12-8041-93EF-48BCAF47EB67}" type="sibTrans" cxnId="{8A74C89D-E51B-D246-BEDC-4F87AD7EC696}">
      <dgm:prSet/>
      <dgm:spPr/>
      <dgm:t>
        <a:bodyPr/>
        <a:lstStyle/>
        <a:p>
          <a:endParaRPr lang="en-US"/>
        </a:p>
      </dgm:t>
    </dgm:pt>
    <dgm:pt modelId="{5350468B-9390-804F-AC3C-CF710A2F6331}">
      <dgm:prSet/>
      <dgm:spPr/>
      <dgm:t>
        <a:bodyPr/>
        <a:lstStyle/>
        <a:p>
          <a:pPr rtl="0"/>
          <a:r>
            <a:rPr lang="en-US" dirty="0"/>
            <a:t>common in pregnancy  </a:t>
          </a:r>
        </a:p>
      </dgm:t>
    </dgm:pt>
    <dgm:pt modelId="{29CFFE3B-41B1-604E-A2BD-288F2DE588D5}" type="parTrans" cxnId="{FCC370B8-5224-954C-8469-05BFA9B47988}">
      <dgm:prSet/>
      <dgm:spPr/>
      <dgm:t>
        <a:bodyPr/>
        <a:lstStyle/>
        <a:p>
          <a:endParaRPr lang="en-US"/>
        </a:p>
      </dgm:t>
    </dgm:pt>
    <dgm:pt modelId="{FB56A390-146F-E740-A323-6629CA98C332}" type="sibTrans" cxnId="{FCC370B8-5224-954C-8469-05BFA9B47988}">
      <dgm:prSet/>
      <dgm:spPr/>
      <dgm:t>
        <a:bodyPr/>
        <a:lstStyle/>
        <a:p>
          <a:endParaRPr lang="en-US"/>
        </a:p>
      </dgm:t>
    </dgm:pt>
    <dgm:pt modelId="{7CC2DA09-C9E6-A84D-893B-57EFD0899CF3}">
      <dgm:prSet/>
      <dgm:spPr/>
      <dgm:t>
        <a:bodyPr/>
        <a:lstStyle/>
        <a:p>
          <a:pPr rtl="0"/>
          <a:r>
            <a:rPr lang="en-US" dirty="0"/>
            <a:t>marker for insulin resistance</a:t>
          </a:r>
        </a:p>
      </dgm:t>
    </dgm:pt>
    <dgm:pt modelId="{D6520074-7F44-1C49-9641-E22048576706}" type="parTrans" cxnId="{23559A09-0117-FF4B-BB79-6EF1BD3B91E8}">
      <dgm:prSet/>
      <dgm:spPr/>
      <dgm:t>
        <a:bodyPr/>
        <a:lstStyle/>
        <a:p>
          <a:endParaRPr lang="en-US"/>
        </a:p>
      </dgm:t>
    </dgm:pt>
    <dgm:pt modelId="{B183443F-C3E3-6340-99A8-3EB53CB6BE45}" type="sibTrans" cxnId="{23559A09-0117-FF4B-BB79-6EF1BD3B91E8}">
      <dgm:prSet/>
      <dgm:spPr/>
      <dgm:t>
        <a:bodyPr/>
        <a:lstStyle/>
        <a:p>
          <a:pPr rtl="0"/>
          <a:endParaRPr lang="en-US"/>
        </a:p>
      </dgm:t>
    </dgm:pt>
    <dgm:pt modelId="{C592DAB8-09E3-6C40-A210-C05B1BE5C236}" type="pres">
      <dgm:prSet presAssocID="{F927556F-D6FE-9F46-8BC4-0C039D3A94A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AF353B5-FDCD-2E40-AA3A-290820493877}" type="pres">
      <dgm:prSet presAssocID="{582A83A5-B8FA-5D4E-BE23-4DEB224B3716}" presName="hierRoot1" presStyleCnt="0">
        <dgm:presLayoutVars>
          <dgm:hierBranch val="init"/>
        </dgm:presLayoutVars>
      </dgm:prSet>
      <dgm:spPr/>
    </dgm:pt>
    <dgm:pt modelId="{4481C783-26C2-9143-9E67-F69DDFB7D2FB}" type="pres">
      <dgm:prSet presAssocID="{582A83A5-B8FA-5D4E-BE23-4DEB224B3716}" presName="rootComposite1" presStyleCnt="0"/>
      <dgm:spPr/>
    </dgm:pt>
    <dgm:pt modelId="{63AD7AB9-4AE4-2F4C-B385-4D9BA76FE41A}" type="pres">
      <dgm:prSet presAssocID="{582A83A5-B8FA-5D4E-BE23-4DEB224B3716}" presName="rootText1" presStyleLbl="node0" presStyleIdx="0" presStyleCnt="1" custLinFactY="-9107" custLinFactNeighborX="-8465" custLinFactNeighborY="-100000">
        <dgm:presLayoutVars>
          <dgm:chPref val="3"/>
        </dgm:presLayoutVars>
      </dgm:prSet>
      <dgm:spPr/>
    </dgm:pt>
    <dgm:pt modelId="{C461E875-899D-F04F-A509-E0F400C775A0}" type="pres">
      <dgm:prSet presAssocID="{582A83A5-B8FA-5D4E-BE23-4DEB224B3716}" presName="rootConnector1" presStyleLbl="node1" presStyleIdx="0" presStyleCnt="0"/>
      <dgm:spPr/>
    </dgm:pt>
    <dgm:pt modelId="{90E0808D-0299-9A4F-BB2E-DD09CAC228F5}" type="pres">
      <dgm:prSet presAssocID="{582A83A5-B8FA-5D4E-BE23-4DEB224B3716}" presName="hierChild2" presStyleCnt="0"/>
      <dgm:spPr/>
    </dgm:pt>
    <dgm:pt modelId="{A57D55D3-FC67-9F48-8CA8-4C7F981C34E5}" type="pres">
      <dgm:prSet presAssocID="{C311E02D-C696-BD41-B189-B8BD2C4093B3}" presName="Name37" presStyleLbl="parChTrans1D2" presStyleIdx="0" presStyleCnt="5"/>
      <dgm:spPr/>
    </dgm:pt>
    <dgm:pt modelId="{D875FCA9-4C48-6143-86D5-13A62F56A8D9}" type="pres">
      <dgm:prSet presAssocID="{811EAEF6-B348-0849-B8A7-7440BB8AFCD5}" presName="hierRoot2" presStyleCnt="0">
        <dgm:presLayoutVars>
          <dgm:hierBranch val="init"/>
        </dgm:presLayoutVars>
      </dgm:prSet>
      <dgm:spPr/>
    </dgm:pt>
    <dgm:pt modelId="{805533BC-2046-C241-982B-AC50AEB4DDC1}" type="pres">
      <dgm:prSet presAssocID="{811EAEF6-B348-0849-B8A7-7440BB8AFCD5}" presName="rootComposite" presStyleCnt="0"/>
      <dgm:spPr/>
    </dgm:pt>
    <dgm:pt modelId="{5AA4D97D-FD43-A948-B420-028752475EA6}" type="pres">
      <dgm:prSet presAssocID="{811EAEF6-B348-0849-B8A7-7440BB8AFCD5}" presName="rootText" presStyleLbl="node2" presStyleIdx="0" presStyleCnt="5" custLinFactY="18513" custLinFactNeighborX="941" custLinFactNeighborY="100000">
        <dgm:presLayoutVars>
          <dgm:chPref val="3"/>
        </dgm:presLayoutVars>
      </dgm:prSet>
      <dgm:spPr/>
    </dgm:pt>
    <dgm:pt modelId="{A178C5E3-1A2A-244A-8380-DA505219EDAD}" type="pres">
      <dgm:prSet presAssocID="{811EAEF6-B348-0849-B8A7-7440BB8AFCD5}" presName="rootConnector" presStyleLbl="node2" presStyleIdx="0" presStyleCnt="5"/>
      <dgm:spPr/>
    </dgm:pt>
    <dgm:pt modelId="{D856FEBE-1240-194C-A15A-0CAF8958C199}" type="pres">
      <dgm:prSet presAssocID="{811EAEF6-B348-0849-B8A7-7440BB8AFCD5}" presName="hierChild4" presStyleCnt="0"/>
      <dgm:spPr/>
    </dgm:pt>
    <dgm:pt modelId="{07EE3F80-D8CC-9940-886A-DCD4BDC22770}" type="pres">
      <dgm:prSet presAssocID="{811EAEF6-B348-0849-B8A7-7440BB8AFCD5}" presName="hierChild5" presStyleCnt="0"/>
      <dgm:spPr/>
    </dgm:pt>
    <dgm:pt modelId="{1EAC61CF-7B93-A444-A7BA-7E0B27718688}" type="pres">
      <dgm:prSet presAssocID="{09DAB03D-CF76-6F47-9FDE-5A3A91C766A6}" presName="Name37" presStyleLbl="parChTrans1D2" presStyleIdx="1" presStyleCnt="5"/>
      <dgm:spPr/>
    </dgm:pt>
    <dgm:pt modelId="{CF5630B5-0FD3-1A47-B70A-2B2515FF529B}" type="pres">
      <dgm:prSet presAssocID="{73BD9E2C-F6C1-5849-8C73-6971E10BB8F8}" presName="hierRoot2" presStyleCnt="0">
        <dgm:presLayoutVars>
          <dgm:hierBranch val="init"/>
        </dgm:presLayoutVars>
      </dgm:prSet>
      <dgm:spPr/>
    </dgm:pt>
    <dgm:pt modelId="{D70BD177-78A1-FD41-8EFC-30155E210B4D}" type="pres">
      <dgm:prSet presAssocID="{73BD9E2C-F6C1-5849-8C73-6971E10BB8F8}" presName="rootComposite" presStyleCnt="0"/>
      <dgm:spPr/>
    </dgm:pt>
    <dgm:pt modelId="{FCF0FAB2-2B82-C245-8151-08E07906A92E}" type="pres">
      <dgm:prSet presAssocID="{73BD9E2C-F6C1-5849-8C73-6971E10BB8F8}" presName="rootText" presStyleLbl="node2" presStyleIdx="1" presStyleCnt="5" custLinFactY="24156" custLinFactNeighborX="6584" custLinFactNeighborY="100000">
        <dgm:presLayoutVars>
          <dgm:chPref val="3"/>
        </dgm:presLayoutVars>
      </dgm:prSet>
      <dgm:spPr/>
    </dgm:pt>
    <dgm:pt modelId="{D4DDC3C2-6DF0-8143-9082-4E5EAE720FBF}" type="pres">
      <dgm:prSet presAssocID="{73BD9E2C-F6C1-5849-8C73-6971E10BB8F8}" presName="rootConnector" presStyleLbl="node2" presStyleIdx="1" presStyleCnt="5"/>
      <dgm:spPr/>
    </dgm:pt>
    <dgm:pt modelId="{2288ED73-9CD6-7546-8434-580F305AA0A3}" type="pres">
      <dgm:prSet presAssocID="{73BD9E2C-F6C1-5849-8C73-6971E10BB8F8}" presName="hierChild4" presStyleCnt="0"/>
      <dgm:spPr/>
    </dgm:pt>
    <dgm:pt modelId="{F9AE0DB3-9564-9C4B-9E81-9F62D7BBAAD2}" type="pres">
      <dgm:prSet presAssocID="{73BD9E2C-F6C1-5849-8C73-6971E10BB8F8}" presName="hierChild5" presStyleCnt="0"/>
      <dgm:spPr/>
    </dgm:pt>
    <dgm:pt modelId="{5BE78C39-5CAD-7E44-A7B8-9CC49B540FBE}" type="pres">
      <dgm:prSet presAssocID="{CFB11B89-FD84-C54E-A819-622E4A626D67}" presName="Name37" presStyleLbl="parChTrans1D2" presStyleIdx="2" presStyleCnt="5"/>
      <dgm:spPr/>
    </dgm:pt>
    <dgm:pt modelId="{128DFFE5-D258-8645-9E1C-3CD4D2D4291E}" type="pres">
      <dgm:prSet presAssocID="{DC8AA35D-CE6D-4445-AB61-AB74ABB72D5F}" presName="hierRoot2" presStyleCnt="0">
        <dgm:presLayoutVars>
          <dgm:hierBranch val="init"/>
        </dgm:presLayoutVars>
      </dgm:prSet>
      <dgm:spPr/>
    </dgm:pt>
    <dgm:pt modelId="{CC229E0D-2A11-2B4A-888D-275A6A2AEF3B}" type="pres">
      <dgm:prSet presAssocID="{DC8AA35D-CE6D-4445-AB61-AB74ABB72D5F}" presName="rootComposite" presStyleCnt="0"/>
      <dgm:spPr/>
    </dgm:pt>
    <dgm:pt modelId="{0A38B341-660D-EF4F-A7D9-856985B8760E}" type="pres">
      <dgm:prSet presAssocID="{DC8AA35D-CE6D-4445-AB61-AB74ABB72D5F}" presName="rootText" presStyleLbl="node2" presStyleIdx="2" presStyleCnt="5" custLinFactY="24157" custLinFactNeighborX="0" custLinFactNeighborY="100000">
        <dgm:presLayoutVars>
          <dgm:chPref val="3"/>
        </dgm:presLayoutVars>
      </dgm:prSet>
      <dgm:spPr/>
    </dgm:pt>
    <dgm:pt modelId="{BA7260BC-D61D-B342-8D59-51A81E25D8CF}" type="pres">
      <dgm:prSet presAssocID="{DC8AA35D-CE6D-4445-AB61-AB74ABB72D5F}" presName="rootConnector" presStyleLbl="node2" presStyleIdx="2" presStyleCnt="5"/>
      <dgm:spPr/>
    </dgm:pt>
    <dgm:pt modelId="{852E2616-8A82-394F-B3AB-974B8E53CF4B}" type="pres">
      <dgm:prSet presAssocID="{DC8AA35D-CE6D-4445-AB61-AB74ABB72D5F}" presName="hierChild4" presStyleCnt="0"/>
      <dgm:spPr/>
    </dgm:pt>
    <dgm:pt modelId="{66CB70F0-83EB-BB4A-93DC-BB3891F391BF}" type="pres">
      <dgm:prSet presAssocID="{DC8AA35D-CE6D-4445-AB61-AB74ABB72D5F}" presName="hierChild5" presStyleCnt="0"/>
      <dgm:spPr/>
    </dgm:pt>
    <dgm:pt modelId="{9A6FC9A1-1ED8-2841-B120-0899193915E1}" type="pres">
      <dgm:prSet presAssocID="{29CFFE3B-41B1-604E-A2BD-288F2DE588D5}" presName="Name37" presStyleLbl="parChTrans1D2" presStyleIdx="3" presStyleCnt="5"/>
      <dgm:spPr/>
    </dgm:pt>
    <dgm:pt modelId="{4E73796F-AE32-1C40-A605-662252A6E6E3}" type="pres">
      <dgm:prSet presAssocID="{5350468B-9390-804F-AC3C-CF710A2F6331}" presName="hierRoot2" presStyleCnt="0">
        <dgm:presLayoutVars>
          <dgm:hierBranch val="init"/>
        </dgm:presLayoutVars>
      </dgm:prSet>
      <dgm:spPr/>
    </dgm:pt>
    <dgm:pt modelId="{856F0A80-0A28-8C47-810E-82D6C1BBC669}" type="pres">
      <dgm:prSet presAssocID="{5350468B-9390-804F-AC3C-CF710A2F6331}" presName="rootComposite" presStyleCnt="0"/>
      <dgm:spPr/>
    </dgm:pt>
    <dgm:pt modelId="{07D1E4B8-1503-4A4D-9C74-E231424897B0}" type="pres">
      <dgm:prSet presAssocID="{5350468B-9390-804F-AC3C-CF710A2F6331}" presName="rootText" presStyleLbl="node2" presStyleIdx="3" presStyleCnt="5" custLinFactY="22275" custLinFactNeighborX="941" custLinFactNeighborY="100000">
        <dgm:presLayoutVars>
          <dgm:chPref val="3"/>
        </dgm:presLayoutVars>
      </dgm:prSet>
      <dgm:spPr/>
    </dgm:pt>
    <dgm:pt modelId="{2B00B84B-42A9-E94D-9327-DA3128831A7E}" type="pres">
      <dgm:prSet presAssocID="{5350468B-9390-804F-AC3C-CF710A2F6331}" presName="rootConnector" presStyleLbl="node2" presStyleIdx="3" presStyleCnt="5"/>
      <dgm:spPr/>
    </dgm:pt>
    <dgm:pt modelId="{E20720C1-BA9A-7E49-A4F2-2B338998468B}" type="pres">
      <dgm:prSet presAssocID="{5350468B-9390-804F-AC3C-CF710A2F6331}" presName="hierChild4" presStyleCnt="0"/>
      <dgm:spPr/>
    </dgm:pt>
    <dgm:pt modelId="{1811A38B-C73D-2A4A-A9D8-F8B698C48CAA}" type="pres">
      <dgm:prSet presAssocID="{5350468B-9390-804F-AC3C-CF710A2F6331}" presName="hierChild5" presStyleCnt="0"/>
      <dgm:spPr/>
    </dgm:pt>
    <dgm:pt modelId="{0E931487-25C4-0047-AD07-D969A9077E99}" type="pres">
      <dgm:prSet presAssocID="{D6520074-7F44-1C49-9641-E22048576706}" presName="Name37" presStyleLbl="parChTrans1D2" presStyleIdx="4" presStyleCnt="5"/>
      <dgm:spPr/>
    </dgm:pt>
    <dgm:pt modelId="{939971C8-204E-AB4C-A231-F0815B23B821}" type="pres">
      <dgm:prSet presAssocID="{7CC2DA09-C9E6-A84D-893B-57EFD0899CF3}" presName="hierRoot2" presStyleCnt="0">
        <dgm:presLayoutVars>
          <dgm:hierBranch val="init"/>
        </dgm:presLayoutVars>
      </dgm:prSet>
      <dgm:spPr/>
    </dgm:pt>
    <dgm:pt modelId="{AFCB78C6-80B6-B14B-8491-6C5D971EA973}" type="pres">
      <dgm:prSet presAssocID="{7CC2DA09-C9E6-A84D-893B-57EFD0899CF3}" presName="rootComposite" presStyleCnt="0"/>
      <dgm:spPr/>
    </dgm:pt>
    <dgm:pt modelId="{597C792A-4817-6044-B330-E746AB4F8E1C}" type="pres">
      <dgm:prSet presAssocID="{7CC2DA09-C9E6-A84D-893B-57EFD0899CF3}" presName="rootText" presStyleLbl="node2" presStyleIdx="4" presStyleCnt="5" custLinFactY="20394" custLinFactNeighborX="50" custLinFactNeighborY="100000">
        <dgm:presLayoutVars>
          <dgm:chPref val="3"/>
        </dgm:presLayoutVars>
      </dgm:prSet>
      <dgm:spPr/>
    </dgm:pt>
    <dgm:pt modelId="{3B84FE40-A483-5D4E-96D9-4BBD34A449B4}" type="pres">
      <dgm:prSet presAssocID="{7CC2DA09-C9E6-A84D-893B-57EFD0899CF3}" presName="rootConnector" presStyleLbl="node2" presStyleIdx="4" presStyleCnt="5"/>
      <dgm:spPr/>
    </dgm:pt>
    <dgm:pt modelId="{14C2F2FE-C0F0-B344-A7EA-D6803181369E}" type="pres">
      <dgm:prSet presAssocID="{7CC2DA09-C9E6-A84D-893B-57EFD0899CF3}" presName="hierChild4" presStyleCnt="0"/>
      <dgm:spPr/>
    </dgm:pt>
    <dgm:pt modelId="{56843923-192A-7449-9D5D-3504ACC56B23}" type="pres">
      <dgm:prSet presAssocID="{7CC2DA09-C9E6-A84D-893B-57EFD0899CF3}" presName="hierChild5" presStyleCnt="0"/>
      <dgm:spPr/>
    </dgm:pt>
    <dgm:pt modelId="{F205152B-AF19-7C47-9FF7-FB7E5C8BA6E5}" type="pres">
      <dgm:prSet presAssocID="{582A83A5-B8FA-5D4E-BE23-4DEB224B3716}" presName="hierChild3" presStyleCnt="0"/>
      <dgm:spPr/>
    </dgm:pt>
  </dgm:ptLst>
  <dgm:cxnLst>
    <dgm:cxn modelId="{23559A09-0117-FF4B-BB79-6EF1BD3B91E8}" srcId="{582A83A5-B8FA-5D4E-BE23-4DEB224B3716}" destId="{7CC2DA09-C9E6-A84D-893B-57EFD0899CF3}" srcOrd="4" destOrd="0" parTransId="{D6520074-7F44-1C49-9641-E22048576706}" sibTransId="{B183443F-C3E3-6340-99A8-3EB53CB6BE45}"/>
    <dgm:cxn modelId="{F39B610E-B48D-4F4F-8A6E-A2B2D98039BD}" type="presOf" srcId="{DC8AA35D-CE6D-4445-AB61-AB74ABB72D5F}" destId="{BA7260BC-D61D-B342-8D59-51A81E25D8CF}" srcOrd="1" destOrd="0" presId="urn:microsoft.com/office/officeart/2005/8/layout/orgChart1"/>
    <dgm:cxn modelId="{011A9F2F-A75D-4D45-B170-DEE6B984E85B}" type="presOf" srcId="{7CC2DA09-C9E6-A84D-893B-57EFD0899CF3}" destId="{597C792A-4817-6044-B330-E746AB4F8E1C}" srcOrd="0" destOrd="0" presId="urn:microsoft.com/office/officeart/2005/8/layout/orgChart1"/>
    <dgm:cxn modelId="{2FC60B43-B746-C940-BEAA-1190F9053A2C}" type="presOf" srcId="{73BD9E2C-F6C1-5849-8C73-6971E10BB8F8}" destId="{FCF0FAB2-2B82-C245-8151-08E07906A92E}" srcOrd="0" destOrd="0" presId="urn:microsoft.com/office/officeart/2005/8/layout/orgChart1"/>
    <dgm:cxn modelId="{BB218359-E8FE-7C44-8F82-FF2B7258E24C}" type="presOf" srcId="{5350468B-9390-804F-AC3C-CF710A2F6331}" destId="{07D1E4B8-1503-4A4D-9C74-E231424897B0}" srcOrd="0" destOrd="0" presId="urn:microsoft.com/office/officeart/2005/8/layout/orgChart1"/>
    <dgm:cxn modelId="{6751657C-0654-7348-83BA-A8ADF40F0C94}" type="presOf" srcId="{D6520074-7F44-1C49-9641-E22048576706}" destId="{0E931487-25C4-0047-AD07-D969A9077E99}" srcOrd="0" destOrd="0" presId="urn:microsoft.com/office/officeart/2005/8/layout/orgChart1"/>
    <dgm:cxn modelId="{CC20398D-D357-8F4D-9F1B-B116DAE73920}" type="presOf" srcId="{73BD9E2C-F6C1-5849-8C73-6971E10BB8F8}" destId="{D4DDC3C2-6DF0-8143-9082-4E5EAE720FBF}" srcOrd="1" destOrd="0" presId="urn:microsoft.com/office/officeart/2005/8/layout/orgChart1"/>
    <dgm:cxn modelId="{485BE98E-BAF7-2341-93C1-71BC2804573E}" type="presOf" srcId="{582A83A5-B8FA-5D4E-BE23-4DEB224B3716}" destId="{C461E875-899D-F04F-A509-E0F400C775A0}" srcOrd="1" destOrd="0" presId="urn:microsoft.com/office/officeart/2005/8/layout/orgChart1"/>
    <dgm:cxn modelId="{A3910F90-543C-E04F-8122-FB0079F3245B}" type="presOf" srcId="{F927556F-D6FE-9F46-8BC4-0C039D3A94A0}" destId="{C592DAB8-09E3-6C40-A210-C05B1BE5C236}" srcOrd="0" destOrd="0" presId="urn:microsoft.com/office/officeart/2005/8/layout/orgChart1"/>
    <dgm:cxn modelId="{542B0C93-869B-504E-990B-A8E2F1A1A1E8}" type="presOf" srcId="{811EAEF6-B348-0849-B8A7-7440BB8AFCD5}" destId="{A178C5E3-1A2A-244A-8380-DA505219EDAD}" srcOrd="1" destOrd="0" presId="urn:microsoft.com/office/officeart/2005/8/layout/orgChart1"/>
    <dgm:cxn modelId="{8A74C89D-E51B-D246-BEDC-4F87AD7EC696}" srcId="{582A83A5-B8FA-5D4E-BE23-4DEB224B3716}" destId="{DC8AA35D-CE6D-4445-AB61-AB74ABB72D5F}" srcOrd="2" destOrd="0" parTransId="{CFB11B89-FD84-C54E-A819-622E4A626D67}" sibTransId="{343D08D0-FD12-8041-93EF-48BCAF47EB67}"/>
    <dgm:cxn modelId="{FCC370B8-5224-954C-8469-05BFA9B47988}" srcId="{582A83A5-B8FA-5D4E-BE23-4DEB224B3716}" destId="{5350468B-9390-804F-AC3C-CF710A2F6331}" srcOrd="3" destOrd="0" parTransId="{29CFFE3B-41B1-604E-A2BD-288F2DE588D5}" sibTransId="{FB56A390-146F-E740-A323-6629CA98C332}"/>
    <dgm:cxn modelId="{988DC0C7-0316-1A48-BDA0-CD8101221A52}" type="presOf" srcId="{DC8AA35D-CE6D-4445-AB61-AB74ABB72D5F}" destId="{0A38B341-660D-EF4F-A7D9-856985B8760E}" srcOrd="0" destOrd="0" presId="urn:microsoft.com/office/officeart/2005/8/layout/orgChart1"/>
    <dgm:cxn modelId="{F69A18D2-B990-E54D-AFCB-D5CC6A8593F5}" type="presOf" srcId="{C311E02D-C696-BD41-B189-B8BD2C4093B3}" destId="{A57D55D3-FC67-9F48-8CA8-4C7F981C34E5}" srcOrd="0" destOrd="0" presId="urn:microsoft.com/office/officeart/2005/8/layout/orgChart1"/>
    <dgm:cxn modelId="{854680D3-B8D6-6E41-823C-F962E854EE09}" srcId="{582A83A5-B8FA-5D4E-BE23-4DEB224B3716}" destId="{73BD9E2C-F6C1-5849-8C73-6971E10BB8F8}" srcOrd="1" destOrd="0" parTransId="{09DAB03D-CF76-6F47-9FDE-5A3A91C766A6}" sibTransId="{CFDE8D0D-D913-834F-9AD9-BFD2E6EBC58C}"/>
    <dgm:cxn modelId="{D414B1D5-1B7F-0646-ADA9-F65223AA1A52}" type="presOf" srcId="{811EAEF6-B348-0849-B8A7-7440BB8AFCD5}" destId="{5AA4D97D-FD43-A948-B420-028752475EA6}" srcOrd="0" destOrd="0" presId="urn:microsoft.com/office/officeart/2005/8/layout/orgChart1"/>
    <dgm:cxn modelId="{59B882E1-6F10-FE4A-9A9D-D332B98CB3E4}" type="presOf" srcId="{CFB11B89-FD84-C54E-A819-622E4A626D67}" destId="{5BE78C39-5CAD-7E44-A7B8-9CC49B540FBE}" srcOrd="0" destOrd="0" presId="urn:microsoft.com/office/officeart/2005/8/layout/orgChart1"/>
    <dgm:cxn modelId="{FBB92CE6-FE26-AD45-B084-719AC6C84097}" type="presOf" srcId="{7CC2DA09-C9E6-A84D-893B-57EFD0899CF3}" destId="{3B84FE40-A483-5D4E-96D9-4BBD34A449B4}" srcOrd="1" destOrd="0" presId="urn:microsoft.com/office/officeart/2005/8/layout/orgChart1"/>
    <dgm:cxn modelId="{F7707FE6-43C6-EE4F-AC6F-D72CA074F22E}" type="presOf" srcId="{5350468B-9390-804F-AC3C-CF710A2F6331}" destId="{2B00B84B-42A9-E94D-9327-DA3128831A7E}" srcOrd="1" destOrd="0" presId="urn:microsoft.com/office/officeart/2005/8/layout/orgChart1"/>
    <dgm:cxn modelId="{6ACE9DE6-D0E2-314A-8F19-E0C314FD40E4}" type="presOf" srcId="{09DAB03D-CF76-6F47-9FDE-5A3A91C766A6}" destId="{1EAC61CF-7B93-A444-A7BA-7E0B27718688}" srcOrd="0" destOrd="0" presId="urn:microsoft.com/office/officeart/2005/8/layout/orgChart1"/>
    <dgm:cxn modelId="{1F94ACE6-3B36-BA47-9943-8CFAED613E03}" type="presOf" srcId="{582A83A5-B8FA-5D4E-BE23-4DEB224B3716}" destId="{63AD7AB9-4AE4-2F4C-B385-4D9BA76FE41A}" srcOrd="0" destOrd="0" presId="urn:microsoft.com/office/officeart/2005/8/layout/orgChart1"/>
    <dgm:cxn modelId="{5FF8A7F9-9255-8C41-A61E-43B140FD4309}" srcId="{F927556F-D6FE-9F46-8BC4-0C039D3A94A0}" destId="{582A83A5-B8FA-5D4E-BE23-4DEB224B3716}" srcOrd="0" destOrd="0" parTransId="{ACE75F41-1B91-524E-9813-7D837628023A}" sibTransId="{B90F0813-95B3-EC40-80F1-F006EB52A39D}"/>
    <dgm:cxn modelId="{E61022FF-BF53-6149-80DD-42436B7B5371}" type="presOf" srcId="{29CFFE3B-41B1-604E-A2BD-288F2DE588D5}" destId="{9A6FC9A1-1ED8-2841-B120-0899193915E1}" srcOrd="0" destOrd="0" presId="urn:microsoft.com/office/officeart/2005/8/layout/orgChart1"/>
    <dgm:cxn modelId="{85C6ABFF-AB7F-2243-A766-13870C4AF7BF}" srcId="{582A83A5-B8FA-5D4E-BE23-4DEB224B3716}" destId="{811EAEF6-B348-0849-B8A7-7440BB8AFCD5}" srcOrd="0" destOrd="0" parTransId="{C311E02D-C696-BD41-B189-B8BD2C4093B3}" sibTransId="{44574A01-766A-894A-A264-582A112F1CCB}"/>
    <dgm:cxn modelId="{9E7F7D13-981D-AD45-9318-D860461E5EDB}" type="presParOf" srcId="{C592DAB8-09E3-6C40-A210-C05B1BE5C236}" destId="{9AF353B5-FDCD-2E40-AA3A-290820493877}" srcOrd="0" destOrd="0" presId="urn:microsoft.com/office/officeart/2005/8/layout/orgChart1"/>
    <dgm:cxn modelId="{8836110C-8454-A44F-90B9-0ED8895EEDFF}" type="presParOf" srcId="{9AF353B5-FDCD-2E40-AA3A-290820493877}" destId="{4481C783-26C2-9143-9E67-F69DDFB7D2FB}" srcOrd="0" destOrd="0" presId="urn:microsoft.com/office/officeart/2005/8/layout/orgChart1"/>
    <dgm:cxn modelId="{4A55D530-BA71-9B4D-B522-47F659AE4682}" type="presParOf" srcId="{4481C783-26C2-9143-9E67-F69DDFB7D2FB}" destId="{63AD7AB9-4AE4-2F4C-B385-4D9BA76FE41A}" srcOrd="0" destOrd="0" presId="urn:microsoft.com/office/officeart/2005/8/layout/orgChart1"/>
    <dgm:cxn modelId="{CCECFBCF-D686-2942-977D-B95B3BCFFB24}" type="presParOf" srcId="{4481C783-26C2-9143-9E67-F69DDFB7D2FB}" destId="{C461E875-899D-F04F-A509-E0F400C775A0}" srcOrd="1" destOrd="0" presId="urn:microsoft.com/office/officeart/2005/8/layout/orgChart1"/>
    <dgm:cxn modelId="{0A1A6378-7044-B741-B0D1-E1074B853138}" type="presParOf" srcId="{9AF353B5-FDCD-2E40-AA3A-290820493877}" destId="{90E0808D-0299-9A4F-BB2E-DD09CAC228F5}" srcOrd="1" destOrd="0" presId="urn:microsoft.com/office/officeart/2005/8/layout/orgChart1"/>
    <dgm:cxn modelId="{F12D2A58-4810-E544-B8F3-D6FD07D8E592}" type="presParOf" srcId="{90E0808D-0299-9A4F-BB2E-DD09CAC228F5}" destId="{A57D55D3-FC67-9F48-8CA8-4C7F981C34E5}" srcOrd="0" destOrd="0" presId="urn:microsoft.com/office/officeart/2005/8/layout/orgChart1"/>
    <dgm:cxn modelId="{6748126F-417D-B44A-8ABA-667B80EF490C}" type="presParOf" srcId="{90E0808D-0299-9A4F-BB2E-DD09CAC228F5}" destId="{D875FCA9-4C48-6143-86D5-13A62F56A8D9}" srcOrd="1" destOrd="0" presId="urn:microsoft.com/office/officeart/2005/8/layout/orgChart1"/>
    <dgm:cxn modelId="{AC8EA792-63ED-8E4A-AE09-80AB45CBFDE6}" type="presParOf" srcId="{D875FCA9-4C48-6143-86D5-13A62F56A8D9}" destId="{805533BC-2046-C241-982B-AC50AEB4DDC1}" srcOrd="0" destOrd="0" presId="urn:microsoft.com/office/officeart/2005/8/layout/orgChart1"/>
    <dgm:cxn modelId="{39845CF8-D749-7F4F-AA13-515471349DFB}" type="presParOf" srcId="{805533BC-2046-C241-982B-AC50AEB4DDC1}" destId="{5AA4D97D-FD43-A948-B420-028752475EA6}" srcOrd="0" destOrd="0" presId="urn:microsoft.com/office/officeart/2005/8/layout/orgChart1"/>
    <dgm:cxn modelId="{115F4F86-33C1-614A-96AB-E0DBF45CB9AD}" type="presParOf" srcId="{805533BC-2046-C241-982B-AC50AEB4DDC1}" destId="{A178C5E3-1A2A-244A-8380-DA505219EDAD}" srcOrd="1" destOrd="0" presId="urn:microsoft.com/office/officeart/2005/8/layout/orgChart1"/>
    <dgm:cxn modelId="{B5F99819-1377-6346-86DE-CFE22C903576}" type="presParOf" srcId="{D875FCA9-4C48-6143-86D5-13A62F56A8D9}" destId="{D856FEBE-1240-194C-A15A-0CAF8958C199}" srcOrd="1" destOrd="0" presId="urn:microsoft.com/office/officeart/2005/8/layout/orgChart1"/>
    <dgm:cxn modelId="{1384845C-95FC-5043-A81E-F1C95F09A7CE}" type="presParOf" srcId="{D875FCA9-4C48-6143-86D5-13A62F56A8D9}" destId="{07EE3F80-D8CC-9940-886A-DCD4BDC22770}" srcOrd="2" destOrd="0" presId="urn:microsoft.com/office/officeart/2005/8/layout/orgChart1"/>
    <dgm:cxn modelId="{3FCFAC2D-A781-334E-AC18-21D162E31D6B}" type="presParOf" srcId="{90E0808D-0299-9A4F-BB2E-DD09CAC228F5}" destId="{1EAC61CF-7B93-A444-A7BA-7E0B27718688}" srcOrd="2" destOrd="0" presId="urn:microsoft.com/office/officeart/2005/8/layout/orgChart1"/>
    <dgm:cxn modelId="{5C4B3CA9-3CF5-9646-BB30-A044E9BFCE5C}" type="presParOf" srcId="{90E0808D-0299-9A4F-BB2E-DD09CAC228F5}" destId="{CF5630B5-0FD3-1A47-B70A-2B2515FF529B}" srcOrd="3" destOrd="0" presId="urn:microsoft.com/office/officeart/2005/8/layout/orgChart1"/>
    <dgm:cxn modelId="{90D6D19D-9659-B742-9B1C-10A3ECBD5AA8}" type="presParOf" srcId="{CF5630B5-0FD3-1A47-B70A-2B2515FF529B}" destId="{D70BD177-78A1-FD41-8EFC-30155E210B4D}" srcOrd="0" destOrd="0" presId="urn:microsoft.com/office/officeart/2005/8/layout/orgChart1"/>
    <dgm:cxn modelId="{77E7EA31-484D-7B48-A2C9-B667B5E6204F}" type="presParOf" srcId="{D70BD177-78A1-FD41-8EFC-30155E210B4D}" destId="{FCF0FAB2-2B82-C245-8151-08E07906A92E}" srcOrd="0" destOrd="0" presId="urn:microsoft.com/office/officeart/2005/8/layout/orgChart1"/>
    <dgm:cxn modelId="{E720E684-F95B-3F4F-AB2E-1A50CFC73110}" type="presParOf" srcId="{D70BD177-78A1-FD41-8EFC-30155E210B4D}" destId="{D4DDC3C2-6DF0-8143-9082-4E5EAE720FBF}" srcOrd="1" destOrd="0" presId="urn:microsoft.com/office/officeart/2005/8/layout/orgChart1"/>
    <dgm:cxn modelId="{C9303CAA-FF2B-F940-86A4-4656E312517F}" type="presParOf" srcId="{CF5630B5-0FD3-1A47-B70A-2B2515FF529B}" destId="{2288ED73-9CD6-7546-8434-580F305AA0A3}" srcOrd="1" destOrd="0" presId="urn:microsoft.com/office/officeart/2005/8/layout/orgChart1"/>
    <dgm:cxn modelId="{98DA5574-0C94-A549-9727-6ECBB79CFC66}" type="presParOf" srcId="{CF5630B5-0FD3-1A47-B70A-2B2515FF529B}" destId="{F9AE0DB3-9564-9C4B-9E81-9F62D7BBAAD2}" srcOrd="2" destOrd="0" presId="urn:microsoft.com/office/officeart/2005/8/layout/orgChart1"/>
    <dgm:cxn modelId="{0C82B597-7DC5-3B4B-A65C-11720B7C921A}" type="presParOf" srcId="{90E0808D-0299-9A4F-BB2E-DD09CAC228F5}" destId="{5BE78C39-5CAD-7E44-A7B8-9CC49B540FBE}" srcOrd="4" destOrd="0" presId="urn:microsoft.com/office/officeart/2005/8/layout/orgChart1"/>
    <dgm:cxn modelId="{D4B5645C-D709-6A46-8CC9-B3BB306A3CAB}" type="presParOf" srcId="{90E0808D-0299-9A4F-BB2E-DD09CAC228F5}" destId="{128DFFE5-D258-8645-9E1C-3CD4D2D4291E}" srcOrd="5" destOrd="0" presId="urn:microsoft.com/office/officeart/2005/8/layout/orgChart1"/>
    <dgm:cxn modelId="{CEBD4A5E-2289-0F47-A04F-FBAA44AD8D50}" type="presParOf" srcId="{128DFFE5-D258-8645-9E1C-3CD4D2D4291E}" destId="{CC229E0D-2A11-2B4A-888D-275A6A2AEF3B}" srcOrd="0" destOrd="0" presId="urn:microsoft.com/office/officeart/2005/8/layout/orgChart1"/>
    <dgm:cxn modelId="{F935B128-F8FB-FE49-959E-E3284A7AD05D}" type="presParOf" srcId="{CC229E0D-2A11-2B4A-888D-275A6A2AEF3B}" destId="{0A38B341-660D-EF4F-A7D9-856985B8760E}" srcOrd="0" destOrd="0" presId="urn:microsoft.com/office/officeart/2005/8/layout/orgChart1"/>
    <dgm:cxn modelId="{ECDF1DED-188B-6943-9E33-952B00D38D49}" type="presParOf" srcId="{CC229E0D-2A11-2B4A-888D-275A6A2AEF3B}" destId="{BA7260BC-D61D-B342-8D59-51A81E25D8CF}" srcOrd="1" destOrd="0" presId="urn:microsoft.com/office/officeart/2005/8/layout/orgChart1"/>
    <dgm:cxn modelId="{87EF2A68-97B6-724B-9193-C4506EAF23F0}" type="presParOf" srcId="{128DFFE5-D258-8645-9E1C-3CD4D2D4291E}" destId="{852E2616-8A82-394F-B3AB-974B8E53CF4B}" srcOrd="1" destOrd="0" presId="urn:microsoft.com/office/officeart/2005/8/layout/orgChart1"/>
    <dgm:cxn modelId="{4CBC9214-85C7-064C-9D2F-9BBA9AA1D87F}" type="presParOf" srcId="{128DFFE5-D258-8645-9E1C-3CD4D2D4291E}" destId="{66CB70F0-83EB-BB4A-93DC-BB3891F391BF}" srcOrd="2" destOrd="0" presId="urn:microsoft.com/office/officeart/2005/8/layout/orgChart1"/>
    <dgm:cxn modelId="{A82D9AA3-2809-F040-B650-E61B3AADD772}" type="presParOf" srcId="{90E0808D-0299-9A4F-BB2E-DD09CAC228F5}" destId="{9A6FC9A1-1ED8-2841-B120-0899193915E1}" srcOrd="6" destOrd="0" presId="urn:microsoft.com/office/officeart/2005/8/layout/orgChart1"/>
    <dgm:cxn modelId="{83839281-51F5-C646-96CE-136541E5C84D}" type="presParOf" srcId="{90E0808D-0299-9A4F-BB2E-DD09CAC228F5}" destId="{4E73796F-AE32-1C40-A605-662252A6E6E3}" srcOrd="7" destOrd="0" presId="urn:microsoft.com/office/officeart/2005/8/layout/orgChart1"/>
    <dgm:cxn modelId="{80EEB81E-7F55-F74E-A96D-81F4376C2BEB}" type="presParOf" srcId="{4E73796F-AE32-1C40-A605-662252A6E6E3}" destId="{856F0A80-0A28-8C47-810E-82D6C1BBC669}" srcOrd="0" destOrd="0" presId="urn:microsoft.com/office/officeart/2005/8/layout/orgChart1"/>
    <dgm:cxn modelId="{60EB8341-7BDF-B249-A814-91CC85BA5683}" type="presParOf" srcId="{856F0A80-0A28-8C47-810E-82D6C1BBC669}" destId="{07D1E4B8-1503-4A4D-9C74-E231424897B0}" srcOrd="0" destOrd="0" presId="urn:microsoft.com/office/officeart/2005/8/layout/orgChart1"/>
    <dgm:cxn modelId="{D2B22770-A6C9-7140-9C99-26A6A36727E4}" type="presParOf" srcId="{856F0A80-0A28-8C47-810E-82D6C1BBC669}" destId="{2B00B84B-42A9-E94D-9327-DA3128831A7E}" srcOrd="1" destOrd="0" presId="urn:microsoft.com/office/officeart/2005/8/layout/orgChart1"/>
    <dgm:cxn modelId="{02765C69-A36B-464E-87AA-523501BBDBF2}" type="presParOf" srcId="{4E73796F-AE32-1C40-A605-662252A6E6E3}" destId="{E20720C1-BA9A-7E49-A4F2-2B338998468B}" srcOrd="1" destOrd="0" presId="urn:microsoft.com/office/officeart/2005/8/layout/orgChart1"/>
    <dgm:cxn modelId="{F1EA1984-6549-BB48-92E5-89B198D8EFD7}" type="presParOf" srcId="{4E73796F-AE32-1C40-A605-662252A6E6E3}" destId="{1811A38B-C73D-2A4A-A9D8-F8B698C48CAA}" srcOrd="2" destOrd="0" presId="urn:microsoft.com/office/officeart/2005/8/layout/orgChart1"/>
    <dgm:cxn modelId="{B75524ED-0A1B-E140-BE0B-632DC6E4980D}" type="presParOf" srcId="{90E0808D-0299-9A4F-BB2E-DD09CAC228F5}" destId="{0E931487-25C4-0047-AD07-D969A9077E99}" srcOrd="8" destOrd="0" presId="urn:microsoft.com/office/officeart/2005/8/layout/orgChart1"/>
    <dgm:cxn modelId="{420165A7-7A31-1A48-AB36-20662F4C4929}" type="presParOf" srcId="{90E0808D-0299-9A4F-BB2E-DD09CAC228F5}" destId="{939971C8-204E-AB4C-A231-F0815B23B821}" srcOrd="9" destOrd="0" presId="urn:microsoft.com/office/officeart/2005/8/layout/orgChart1"/>
    <dgm:cxn modelId="{6958500A-25A8-784B-905E-B46F62EBAA4C}" type="presParOf" srcId="{939971C8-204E-AB4C-A231-F0815B23B821}" destId="{AFCB78C6-80B6-B14B-8491-6C5D971EA973}" srcOrd="0" destOrd="0" presId="urn:microsoft.com/office/officeart/2005/8/layout/orgChart1"/>
    <dgm:cxn modelId="{3FB32F0B-4B33-914E-87B9-B301F6D0907B}" type="presParOf" srcId="{AFCB78C6-80B6-B14B-8491-6C5D971EA973}" destId="{597C792A-4817-6044-B330-E746AB4F8E1C}" srcOrd="0" destOrd="0" presId="urn:microsoft.com/office/officeart/2005/8/layout/orgChart1"/>
    <dgm:cxn modelId="{E9BDDF2C-E0BB-D545-9DA7-13C5E8493C39}" type="presParOf" srcId="{AFCB78C6-80B6-B14B-8491-6C5D971EA973}" destId="{3B84FE40-A483-5D4E-96D9-4BBD34A449B4}" srcOrd="1" destOrd="0" presId="urn:microsoft.com/office/officeart/2005/8/layout/orgChart1"/>
    <dgm:cxn modelId="{76621295-0E31-2B43-9C5A-E5E92C1C9789}" type="presParOf" srcId="{939971C8-204E-AB4C-A231-F0815B23B821}" destId="{14C2F2FE-C0F0-B344-A7EA-D6803181369E}" srcOrd="1" destOrd="0" presId="urn:microsoft.com/office/officeart/2005/8/layout/orgChart1"/>
    <dgm:cxn modelId="{C26C91FA-CA50-304E-B24A-E638B065061D}" type="presParOf" srcId="{939971C8-204E-AB4C-A231-F0815B23B821}" destId="{56843923-192A-7449-9D5D-3504ACC56B23}" srcOrd="2" destOrd="0" presId="urn:microsoft.com/office/officeart/2005/8/layout/orgChart1"/>
    <dgm:cxn modelId="{A5C7769A-BDA3-C94C-A7DE-2A763F23E172}" type="presParOf" srcId="{9AF353B5-FDCD-2E40-AA3A-290820493877}" destId="{F205152B-AF19-7C47-9FF7-FB7E5C8BA6E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78E49E7-84D6-CC4D-8DA7-25522E66C908}" type="doc">
      <dgm:prSet loTypeId="urn:microsoft.com/office/officeart/2005/8/layout/vList2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DAE770F-BEA4-3641-AE33-736AB422EFB2}">
      <dgm:prSet/>
      <dgm:spPr/>
      <dgm:t>
        <a:bodyPr/>
        <a:lstStyle/>
        <a:p>
          <a:pPr rtl="0"/>
          <a:r>
            <a:rPr lang="en-US" dirty="0"/>
            <a:t>1- Snipping (use pressure or aluminum chloride for any bleeding)</a:t>
          </a:r>
        </a:p>
      </dgm:t>
    </dgm:pt>
    <dgm:pt modelId="{7B4AE892-4421-A447-B9FD-3A8FF9D016C1}" type="parTrans" cxnId="{BF68CA5B-1A87-454B-901D-B4F30FB3CCC9}">
      <dgm:prSet/>
      <dgm:spPr/>
      <dgm:t>
        <a:bodyPr/>
        <a:lstStyle/>
        <a:p>
          <a:endParaRPr lang="en-US"/>
        </a:p>
      </dgm:t>
    </dgm:pt>
    <dgm:pt modelId="{98CC1759-EA53-AB40-8F64-292BB33F9FEF}" type="sibTrans" cxnId="{BF68CA5B-1A87-454B-901D-B4F30FB3CCC9}">
      <dgm:prSet/>
      <dgm:spPr/>
      <dgm:t>
        <a:bodyPr/>
        <a:lstStyle/>
        <a:p>
          <a:endParaRPr lang="en-US"/>
        </a:p>
      </dgm:t>
    </dgm:pt>
    <dgm:pt modelId="{8CF51AB5-1497-114F-A1DF-DE31135157C4}">
      <dgm:prSet/>
      <dgm:spPr/>
      <dgm:t>
        <a:bodyPr/>
        <a:lstStyle/>
        <a:p>
          <a:pPr rtl="0"/>
          <a:r>
            <a:rPr lang="en-US" dirty="0"/>
            <a:t>2- Liquid nitrogen (for lighter skin types)</a:t>
          </a:r>
        </a:p>
      </dgm:t>
    </dgm:pt>
    <dgm:pt modelId="{01EDF529-E61A-284F-BE55-4FCBB57007B3}" type="parTrans" cxnId="{C340C40A-D501-E848-A0E0-8261E9A2F081}">
      <dgm:prSet/>
      <dgm:spPr/>
      <dgm:t>
        <a:bodyPr/>
        <a:lstStyle/>
        <a:p>
          <a:endParaRPr lang="en-US"/>
        </a:p>
      </dgm:t>
    </dgm:pt>
    <dgm:pt modelId="{C1F03643-9008-B648-851A-746517367281}" type="sibTrans" cxnId="{C340C40A-D501-E848-A0E0-8261E9A2F081}">
      <dgm:prSet/>
      <dgm:spPr/>
      <dgm:t>
        <a:bodyPr/>
        <a:lstStyle/>
        <a:p>
          <a:endParaRPr lang="en-US"/>
        </a:p>
      </dgm:t>
    </dgm:pt>
    <dgm:pt modelId="{96B21C8B-1F31-CA41-B1C8-FC1C90CB6A8A}">
      <dgm:prSet/>
      <dgm:spPr/>
      <dgm:t>
        <a:bodyPr/>
        <a:lstStyle/>
        <a:p>
          <a:pPr rtl="0"/>
          <a:r>
            <a:rPr lang="en-US" dirty="0"/>
            <a:t>3-Electrodessication</a:t>
          </a:r>
        </a:p>
      </dgm:t>
    </dgm:pt>
    <dgm:pt modelId="{43B2A4AA-9E23-EA48-9568-36357C78E095}" type="parTrans" cxnId="{26306C39-78D9-014A-AC97-0C8C3F4274D3}">
      <dgm:prSet/>
      <dgm:spPr/>
      <dgm:t>
        <a:bodyPr/>
        <a:lstStyle/>
        <a:p>
          <a:endParaRPr lang="en-US"/>
        </a:p>
      </dgm:t>
    </dgm:pt>
    <dgm:pt modelId="{E2FE98D9-BA56-C742-BB31-E797F0BB5895}" type="sibTrans" cxnId="{26306C39-78D9-014A-AC97-0C8C3F4274D3}">
      <dgm:prSet/>
      <dgm:spPr/>
      <dgm:t>
        <a:bodyPr/>
        <a:lstStyle/>
        <a:p>
          <a:endParaRPr lang="en-US"/>
        </a:p>
      </dgm:t>
    </dgm:pt>
    <dgm:pt modelId="{6E290AED-18E9-CC49-B24A-B2D68D9325F1}">
      <dgm:prSet/>
      <dgm:spPr/>
      <dgm:t>
        <a:bodyPr/>
        <a:lstStyle/>
        <a:p>
          <a:pPr rtl="0"/>
          <a:r>
            <a:rPr lang="en-US" dirty="0"/>
            <a:t>Occasionally skin tags will outgrow their blood supply or become twisted such that their blood supply is cut off and they undergo necrosis, subsequently falling off on their own.</a:t>
          </a:r>
        </a:p>
      </dgm:t>
    </dgm:pt>
    <dgm:pt modelId="{DCA9B5D0-ED39-1547-9E17-11C438AA1D76}" type="parTrans" cxnId="{C856FC02-BFEA-4F47-86AE-ACBE6EF95617}">
      <dgm:prSet/>
      <dgm:spPr/>
      <dgm:t>
        <a:bodyPr/>
        <a:lstStyle/>
        <a:p>
          <a:endParaRPr lang="en-US"/>
        </a:p>
      </dgm:t>
    </dgm:pt>
    <dgm:pt modelId="{7D110780-660A-E24E-92DB-9CF13D171814}" type="sibTrans" cxnId="{C856FC02-BFEA-4F47-86AE-ACBE6EF95617}">
      <dgm:prSet/>
      <dgm:spPr/>
      <dgm:t>
        <a:bodyPr/>
        <a:lstStyle/>
        <a:p>
          <a:pPr rtl="0"/>
          <a:endParaRPr lang="en-US"/>
        </a:p>
      </dgm:t>
    </dgm:pt>
    <dgm:pt modelId="{2AFEDE4A-8B4C-EB40-940F-4BA3E9E7B4D2}" type="pres">
      <dgm:prSet presAssocID="{778E49E7-84D6-CC4D-8DA7-25522E66C908}" presName="linear" presStyleCnt="0">
        <dgm:presLayoutVars>
          <dgm:animLvl val="lvl"/>
          <dgm:resizeHandles val="exact"/>
        </dgm:presLayoutVars>
      </dgm:prSet>
      <dgm:spPr/>
    </dgm:pt>
    <dgm:pt modelId="{2E33DFBD-977C-E740-9109-0E7BF2C8F390}" type="pres">
      <dgm:prSet presAssocID="{BDAE770F-BEA4-3641-AE33-736AB422EFB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EB30BE5-3578-8248-A96A-7BCCF7FFA439}" type="pres">
      <dgm:prSet presAssocID="{98CC1759-EA53-AB40-8F64-292BB33F9FEF}" presName="spacer" presStyleCnt="0"/>
      <dgm:spPr/>
    </dgm:pt>
    <dgm:pt modelId="{9A78E028-8174-6249-97C2-C75811BA3E65}" type="pres">
      <dgm:prSet presAssocID="{8CF51AB5-1497-114F-A1DF-DE31135157C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E758EFE-0C36-FF40-A39D-82BA39EB55FD}" type="pres">
      <dgm:prSet presAssocID="{C1F03643-9008-B648-851A-746517367281}" presName="spacer" presStyleCnt="0"/>
      <dgm:spPr/>
    </dgm:pt>
    <dgm:pt modelId="{33BF1F72-E2F6-EC42-93CE-4DFE0123F348}" type="pres">
      <dgm:prSet presAssocID="{96B21C8B-1F31-CA41-B1C8-FC1C90CB6A8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1BFAE8A-7BAA-B745-A877-9B1E3A777C74}" type="pres">
      <dgm:prSet presAssocID="{E2FE98D9-BA56-C742-BB31-E797F0BB5895}" presName="spacer" presStyleCnt="0"/>
      <dgm:spPr/>
    </dgm:pt>
    <dgm:pt modelId="{9CF6D286-2A74-D348-BD24-9662A3CF3CB7}" type="pres">
      <dgm:prSet presAssocID="{6E290AED-18E9-CC49-B24A-B2D68D9325F1}" presName="parentText" presStyleLbl="node1" presStyleIdx="3" presStyleCnt="4" custScaleY="204297">
        <dgm:presLayoutVars>
          <dgm:chMax val="0"/>
          <dgm:bulletEnabled val="1"/>
        </dgm:presLayoutVars>
      </dgm:prSet>
      <dgm:spPr/>
    </dgm:pt>
  </dgm:ptLst>
  <dgm:cxnLst>
    <dgm:cxn modelId="{FCD24602-BBF6-0744-B955-6C24D3C6E1CC}" type="presOf" srcId="{BDAE770F-BEA4-3641-AE33-736AB422EFB2}" destId="{2E33DFBD-977C-E740-9109-0E7BF2C8F390}" srcOrd="0" destOrd="0" presId="urn:microsoft.com/office/officeart/2005/8/layout/vList2"/>
    <dgm:cxn modelId="{C856FC02-BFEA-4F47-86AE-ACBE6EF95617}" srcId="{778E49E7-84D6-CC4D-8DA7-25522E66C908}" destId="{6E290AED-18E9-CC49-B24A-B2D68D9325F1}" srcOrd="3" destOrd="0" parTransId="{DCA9B5D0-ED39-1547-9E17-11C438AA1D76}" sibTransId="{7D110780-660A-E24E-92DB-9CF13D171814}"/>
    <dgm:cxn modelId="{C340C40A-D501-E848-A0E0-8261E9A2F081}" srcId="{778E49E7-84D6-CC4D-8DA7-25522E66C908}" destId="{8CF51AB5-1497-114F-A1DF-DE31135157C4}" srcOrd="1" destOrd="0" parTransId="{01EDF529-E61A-284F-BE55-4FCBB57007B3}" sibTransId="{C1F03643-9008-B648-851A-746517367281}"/>
    <dgm:cxn modelId="{26306C39-78D9-014A-AC97-0C8C3F4274D3}" srcId="{778E49E7-84D6-CC4D-8DA7-25522E66C908}" destId="{96B21C8B-1F31-CA41-B1C8-FC1C90CB6A8A}" srcOrd="2" destOrd="0" parTransId="{43B2A4AA-9E23-EA48-9568-36357C78E095}" sibTransId="{E2FE98D9-BA56-C742-BB31-E797F0BB5895}"/>
    <dgm:cxn modelId="{BF68CA5B-1A87-454B-901D-B4F30FB3CCC9}" srcId="{778E49E7-84D6-CC4D-8DA7-25522E66C908}" destId="{BDAE770F-BEA4-3641-AE33-736AB422EFB2}" srcOrd="0" destOrd="0" parTransId="{7B4AE892-4421-A447-B9FD-3A8FF9D016C1}" sibTransId="{98CC1759-EA53-AB40-8F64-292BB33F9FEF}"/>
    <dgm:cxn modelId="{93EE5851-4B12-824C-A6CF-17416CAE848D}" type="presOf" srcId="{6E290AED-18E9-CC49-B24A-B2D68D9325F1}" destId="{9CF6D286-2A74-D348-BD24-9662A3CF3CB7}" srcOrd="0" destOrd="0" presId="urn:microsoft.com/office/officeart/2005/8/layout/vList2"/>
    <dgm:cxn modelId="{78E065C8-7148-584A-9E11-E954CB1D9328}" type="presOf" srcId="{778E49E7-84D6-CC4D-8DA7-25522E66C908}" destId="{2AFEDE4A-8B4C-EB40-940F-4BA3E9E7B4D2}" srcOrd="0" destOrd="0" presId="urn:microsoft.com/office/officeart/2005/8/layout/vList2"/>
    <dgm:cxn modelId="{0B5A67DA-7789-654E-BAC8-F8A8B5B45A19}" type="presOf" srcId="{8CF51AB5-1497-114F-A1DF-DE31135157C4}" destId="{9A78E028-8174-6249-97C2-C75811BA3E65}" srcOrd="0" destOrd="0" presId="urn:microsoft.com/office/officeart/2005/8/layout/vList2"/>
    <dgm:cxn modelId="{0A6B62FE-C4F2-4747-A233-62B450FD1C47}" type="presOf" srcId="{96B21C8B-1F31-CA41-B1C8-FC1C90CB6A8A}" destId="{33BF1F72-E2F6-EC42-93CE-4DFE0123F348}" srcOrd="0" destOrd="0" presId="urn:microsoft.com/office/officeart/2005/8/layout/vList2"/>
    <dgm:cxn modelId="{AC455D90-6874-EC49-85E1-E0A077BFB66E}" type="presParOf" srcId="{2AFEDE4A-8B4C-EB40-940F-4BA3E9E7B4D2}" destId="{2E33DFBD-977C-E740-9109-0E7BF2C8F390}" srcOrd="0" destOrd="0" presId="urn:microsoft.com/office/officeart/2005/8/layout/vList2"/>
    <dgm:cxn modelId="{4449FE4F-E5DD-004C-AD5D-6852917B40C7}" type="presParOf" srcId="{2AFEDE4A-8B4C-EB40-940F-4BA3E9E7B4D2}" destId="{5EB30BE5-3578-8248-A96A-7BCCF7FFA439}" srcOrd="1" destOrd="0" presId="urn:microsoft.com/office/officeart/2005/8/layout/vList2"/>
    <dgm:cxn modelId="{12717DD8-E638-1343-90C9-2C7EA8C93F54}" type="presParOf" srcId="{2AFEDE4A-8B4C-EB40-940F-4BA3E9E7B4D2}" destId="{9A78E028-8174-6249-97C2-C75811BA3E65}" srcOrd="2" destOrd="0" presId="urn:microsoft.com/office/officeart/2005/8/layout/vList2"/>
    <dgm:cxn modelId="{73A658AB-9CF2-414B-BFB8-2A1EE9AAF7C9}" type="presParOf" srcId="{2AFEDE4A-8B4C-EB40-940F-4BA3E9E7B4D2}" destId="{1E758EFE-0C36-FF40-A39D-82BA39EB55FD}" srcOrd="3" destOrd="0" presId="urn:microsoft.com/office/officeart/2005/8/layout/vList2"/>
    <dgm:cxn modelId="{EA2817EE-945E-5648-81D8-6CD5C8307E2A}" type="presParOf" srcId="{2AFEDE4A-8B4C-EB40-940F-4BA3E9E7B4D2}" destId="{33BF1F72-E2F6-EC42-93CE-4DFE0123F348}" srcOrd="4" destOrd="0" presId="urn:microsoft.com/office/officeart/2005/8/layout/vList2"/>
    <dgm:cxn modelId="{066D0CE6-9886-EE4F-8F89-429E5F6748D2}" type="presParOf" srcId="{2AFEDE4A-8B4C-EB40-940F-4BA3E9E7B4D2}" destId="{F1BFAE8A-7BAA-B745-A877-9B1E3A777C74}" srcOrd="5" destOrd="0" presId="urn:microsoft.com/office/officeart/2005/8/layout/vList2"/>
    <dgm:cxn modelId="{8B2DABCD-718D-E342-B28B-1FB88B58BDF4}" type="presParOf" srcId="{2AFEDE4A-8B4C-EB40-940F-4BA3E9E7B4D2}" destId="{9CF6D286-2A74-D348-BD24-9662A3CF3CB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B1E0219-B1F0-D948-A65A-9C5D29501537}" type="doc">
      <dgm:prSet loTypeId="urn:microsoft.com/office/officeart/2005/8/layout/vList2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4A60590-2495-5542-8A93-4CF378D8D613}">
      <dgm:prSet/>
      <dgm:spPr/>
      <dgm:t>
        <a:bodyPr/>
        <a:lstStyle/>
        <a:p>
          <a:pPr algn="just" rtl="0"/>
          <a:r>
            <a:rPr lang="en-US" dirty="0"/>
            <a:t>A45-year-old male presents with a “red mole” which appeared 6 months ago and has increased in size </a:t>
          </a:r>
        </a:p>
      </dgm:t>
    </dgm:pt>
    <dgm:pt modelId="{CEF91B0A-C4A5-0F48-9A32-A431821170A6}" type="parTrans" cxnId="{43FC7E13-C27B-DB4E-B3EE-D80ACA47CF53}">
      <dgm:prSet/>
      <dgm:spPr/>
      <dgm:t>
        <a:bodyPr/>
        <a:lstStyle/>
        <a:p>
          <a:endParaRPr lang="en-US"/>
        </a:p>
      </dgm:t>
    </dgm:pt>
    <dgm:pt modelId="{96151B19-9D4D-FD44-A9E7-AB93C7DEE6B8}" type="sibTrans" cxnId="{43FC7E13-C27B-DB4E-B3EE-D80ACA47CF53}">
      <dgm:prSet/>
      <dgm:spPr/>
      <dgm:t>
        <a:bodyPr/>
        <a:lstStyle/>
        <a:p>
          <a:endParaRPr lang="en-US"/>
        </a:p>
      </dgm:t>
    </dgm:pt>
    <dgm:pt modelId="{8A40CB9D-A463-674D-8C12-A0472AEA96DE}">
      <dgm:prSet/>
      <dgm:spPr/>
      <dgm:t>
        <a:bodyPr/>
        <a:lstStyle/>
        <a:p>
          <a:pPr rtl="0"/>
          <a:r>
            <a:rPr lang="en-US" dirty="0"/>
            <a:t>It is not tender and has not bled</a:t>
          </a:r>
        </a:p>
      </dgm:t>
    </dgm:pt>
    <dgm:pt modelId="{4909C27A-F6B1-5E43-B06F-992B4EB2F506}" type="parTrans" cxnId="{E2659BA9-B94E-5E41-8667-CC7A4B705C15}">
      <dgm:prSet/>
      <dgm:spPr/>
      <dgm:t>
        <a:bodyPr/>
        <a:lstStyle/>
        <a:p>
          <a:endParaRPr lang="en-US"/>
        </a:p>
      </dgm:t>
    </dgm:pt>
    <dgm:pt modelId="{2F9DD86E-0EA3-6A41-9D11-744A7F401A15}" type="sibTrans" cxnId="{E2659BA9-B94E-5E41-8667-CC7A4B705C15}">
      <dgm:prSet/>
      <dgm:spPr/>
      <dgm:t>
        <a:bodyPr/>
        <a:lstStyle/>
        <a:p>
          <a:pPr rtl="0"/>
          <a:endParaRPr lang="en-US"/>
        </a:p>
      </dgm:t>
    </dgm:pt>
    <dgm:pt modelId="{A85D5FA1-B066-9249-94FA-C6DBE5EEF1E6}" type="pres">
      <dgm:prSet presAssocID="{FB1E0219-B1F0-D948-A65A-9C5D29501537}" presName="linear" presStyleCnt="0">
        <dgm:presLayoutVars>
          <dgm:animLvl val="lvl"/>
          <dgm:resizeHandles val="exact"/>
        </dgm:presLayoutVars>
      </dgm:prSet>
      <dgm:spPr/>
    </dgm:pt>
    <dgm:pt modelId="{2974802C-EFCA-D34B-A8CA-9467C1796006}" type="pres">
      <dgm:prSet presAssocID="{54A60590-2495-5542-8A93-4CF378D8D613}" presName="parentText" presStyleLbl="node1" presStyleIdx="0" presStyleCnt="2" custScaleY="130032">
        <dgm:presLayoutVars>
          <dgm:chMax val="0"/>
          <dgm:bulletEnabled val="1"/>
        </dgm:presLayoutVars>
      </dgm:prSet>
      <dgm:spPr/>
    </dgm:pt>
    <dgm:pt modelId="{F03DB14F-7742-204C-8B0E-6B4FC07AC781}" type="pres">
      <dgm:prSet presAssocID="{96151B19-9D4D-FD44-A9E7-AB93C7DEE6B8}" presName="spacer" presStyleCnt="0"/>
      <dgm:spPr/>
    </dgm:pt>
    <dgm:pt modelId="{ECB4731D-6E9F-EA43-8306-0574215D1DF5}" type="pres">
      <dgm:prSet presAssocID="{8A40CB9D-A463-674D-8C12-A0472AEA96DE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43FC7E13-C27B-DB4E-B3EE-D80ACA47CF53}" srcId="{FB1E0219-B1F0-D948-A65A-9C5D29501537}" destId="{54A60590-2495-5542-8A93-4CF378D8D613}" srcOrd="0" destOrd="0" parTransId="{CEF91B0A-C4A5-0F48-9A32-A431821170A6}" sibTransId="{96151B19-9D4D-FD44-A9E7-AB93C7DEE6B8}"/>
    <dgm:cxn modelId="{D47D6D39-C5A8-F94C-A6D2-37E51C80EA7A}" type="presOf" srcId="{FB1E0219-B1F0-D948-A65A-9C5D29501537}" destId="{A85D5FA1-B066-9249-94FA-C6DBE5EEF1E6}" srcOrd="0" destOrd="0" presId="urn:microsoft.com/office/officeart/2005/8/layout/vList2"/>
    <dgm:cxn modelId="{A6A3ADA6-AB53-1641-9B99-CB1C76D108F7}" type="presOf" srcId="{54A60590-2495-5542-8A93-4CF378D8D613}" destId="{2974802C-EFCA-D34B-A8CA-9467C1796006}" srcOrd="0" destOrd="0" presId="urn:microsoft.com/office/officeart/2005/8/layout/vList2"/>
    <dgm:cxn modelId="{E2659BA9-B94E-5E41-8667-CC7A4B705C15}" srcId="{FB1E0219-B1F0-D948-A65A-9C5D29501537}" destId="{8A40CB9D-A463-674D-8C12-A0472AEA96DE}" srcOrd="1" destOrd="0" parTransId="{4909C27A-F6B1-5E43-B06F-992B4EB2F506}" sibTransId="{2F9DD86E-0EA3-6A41-9D11-744A7F401A15}"/>
    <dgm:cxn modelId="{85C0D0E4-7CAC-AA40-8FBA-80819B8E752D}" type="presOf" srcId="{8A40CB9D-A463-674D-8C12-A0472AEA96DE}" destId="{ECB4731D-6E9F-EA43-8306-0574215D1DF5}" srcOrd="0" destOrd="0" presId="urn:microsoft.com/office/officeart/2005/8/layout/vList2"/>
    <dgm:cxn modelId="{1C54453D-1B2E-C849-BED3-E3ACA84D2A01}" type="presParOf" srcId="{A85D5FA1-B066-9249-94FA-C6DBE5EEF1E6}" destId="{2974802C-EFCA-D34B-A8CA-9467C1796006}" srcOrd="0" destOrd="0" presId="urn:microsoft.com/office/officeart/2005/8/layout/vList2"/>
    <dgm:cxn modelId="{4C8E6518-D38E-0646-8390-F121ECC6DDEA}" type="presParOf" srcId="{A85D5FA1-B066-9249-94FA-C6DBE5EEF1E6}" destId="{F03DB14F-7742-204C-8B0E-6B4FC07AC781}" srcOrd="1" destOrd="0" presId="urn:microsoft.com/office/officeart/2005/8/layout/vList2"/>
    <dgm:cxn modelId="{9DEC8283-180F-DF4F-B42B-CC3A92D013D3}" type="presParOf" srcId="{A85D5FA1-B066-9249-94FA-C6DBE5EEF1E6}" destId="{ECB4731D-6E9F-EA43-8306-0574215D1DF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DE663FD-155C-7846-83D7-9671C8F4CF4B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D67ED6E-7AC4-674C-B7F8-80FB4E7640DC}">
      <dgm:prSet/>
      <dgm:spPr/>
      <dgm:t>
        <a:bodyPr/>
        <a:lstStyle/>
        <a:p>
          <a:pPr rtl="0"/>
          <a:r>
            <a:rPr lang="en-US" dirty="0"/>
            <a:t>Cherry angioma</a:t>
          </a:r>
        </a:p>
      </dgm:t>
    </dgm:pt>
    <dgm:pt modelId="{AD0A2E16-40AA-4647-9318-FA8742DF7953}" type="parTrans" cxnId="{81D0A722-B703-9541-B325-D460BC8FFABA}">
      <dgm:prSet/>
      <dgm:spPr/>
      <dgm:t>
        <a:bodyPr/>
        <a:lstStyle/>
        <a:p>
          <a:endParaRPr lang="en-US"/>
        </a:p>
      </dgm:t>
    </dgm:pt>
    <dgm:pt modelId="{EC062AD0-7819-424C-80D6-A55B4514E1D7}" type="sibTrans" cxnId="{81D0A722-B703-9541-B325-D460BC8FFABA}">
      <dgm:prSet/>
      <dgm:spPr/>
      <dgm:t>
        <a:bodyPr/>
        <a:lstStyle/>
        <a:p>
          <a:endParaRPr lang="en-US"/>
        </a:p>
      </dgm:t>
    </dgm:pt>
    <dgm:pt modelId="{87C0BF7C-9AAC-CB4E-AA9A-16E69EEF2F12}">
      <dgm:prSet/>
      <dgm:spPr/>
      <dgm:t>
        <a:bodyPr/>
        <a:lstStyle/>
        <a:p>
          <a:pPr rtl="0"/>
          <a:r>
            <a:rPr lang="en-US"/>
            <a:t>Common acquired vascular proliferation</a:t>
          </a:r>
        </a:p>
      </dgm:t>
    </dgm:pt>
    <dgm:pt modelId="{5C99A2A9-1C22-E244-A069-ECA952478129}" type="parTrans" cxnId="{676619FC-B147-ED46-A6C8-616F8E95DC50}">
      <dgm:prSet/>
      <dgm:spPr/>
      <dgm:t>
        <a:bodyPr/>
        <a:lstStyle/>
        <a:p>
          <a:endParaRPr lang="en-US"/>
        </a:p>
      </dgm:t>
    </dgm:pt>
    <dgm:pt modelId="{8AADCDE3-6A62-CA4C-864A-06FE98359CBA}" type="sibTrans" cxnId="{676619FC-B147-ED46-A6C8-616F8E95DC50}">
      <dgm:prSet/>
      <dgm:spPr/>
      <dgm:t>
        <a:bodyPr/>
        <a:lstStyle/>
        <a:p>
          <a:endParaRPr lang="en-US"/>
        </a:p>
      </dgm:t>
    </dgm:pt>
    <dgm:pt modelId="{BC0FF369-2C3D-3045-BC48-42A09285AE5F}">
      <dgm:prSet/>
      <dgm:spPr/>
      <dgm:t>
        <a:bodyPr/>
        <a:lstStyle/>
        <a:p>
          <a:pPr rtl="0"/>
          <a:r>
            <a:rPr lang="en-US"/>
            <a:t>Usually develop in 4</a:t>
          </a:r>
          <a:r>
            <a:rPr lang="en-US" baseline="30000"/>
            <a:t>th</a:t>
          </a:r>
          <a:r>
            <a:rPr lang="en-US"/>
            <a:t> decade and increase in number over time </a:t>
          </a:r>
        </a:p>
      </dgm:t>
    </dgm:pt>
    <dgm:pt modelId="{4F47DA19-4954-E74A-8D23-3E5B0139782C}" type="parTrans" cxnId="{19D6522B-C2AD-9B4B-9078-B77A4AA5613B}">
      <dgm:prSet/>
      <dgm:spPr/>
      <dgm:t>
        <a:bodyPr/>
        <a:lstStyle/>
        <a:p>
          <a:endParaRPr lang="en-US"/>
        </a:p>
      </dgm:t>
    </dgm:pt>
    <dgm:pt modelId="{A9512316-E977-3D49-A54E-A0052BBBD269}" type="sibTrans" cxnId="{19D6522B-C2AD-9B4B-9078-B77A4AA5613B}">
      <dgm:prSet/>
      <dgm:spPr/>
      <dgm:t>
        <a:bodyPr/>
        <a:lstStyle/>
        <a:p>
          <a:endParaRPr lang="en-US"/>
        </a:p>
      </dgm:t>
    </dgm:pt>
    <dgm:pt modelId="{23B7B7C4-3761-3548-87E3-9C368777FCC7}">
      <dgm:prSet/>
      <dgm:spPr/>
      <dgm:t>
        <a:bodyPr/>
        <a:lstStyle/>
        <a:p>
          <a:pPr rtl="0"/>
          <a:r>
            <a:rPr lang="en-US"/>
            <a:t>Highest concentration on the trunk</a:t>
          </a:r>
        </a:p>
      </dgm:t>
    </dgm:pt>
    <dgm:pt modelId="{7CFA0C49-D43B-394F-9B80-31AD1C9056EB}" type="parTrans" cxnId="{30CE82FA-CB36-E24B-AF08-32D074A96FFC}">
      <dgm:prSet/>
      <dgm:spPr/>
      <dgm:t>
        <a:bodyPr/>
        <a:lstStyle/>
        <a:p>
          <a:endParaRPr lang="en-US"/>
        </a:p>
      </dgm:t>
    </dgm:pt>
    <dgm:pt modelId="{B2E26CD4-1575-F346-8D00-066680CDAD9B}" type="sibTrans" cxnId="{30CE82FA-CB36-E24B-AF08-32D074A96FFC}">
      <dgm:prSet/>
      <dgm:spPr/>
      <dgm:t>
        <a:bodyPr/>
        <a:lstStyle/>
        <a:p>
          <a:pPr rtl="0"/>
          <a:endParaRPr lang="en-US"/>
        </a:p>
      </dgm:t>
    </dgm:pt>
    <dgm:pt modelId="{72B92D63-5532-3842-9764-A5B1E88FB544}" type="pres">
      <dgm:prSet presAssocID="{CDE663FD-155C-7846-83D7-9671C8F4CF4B}" presName="linear" presStyleCnt="0">
        <dgm:presLayoutVars>
          <dgm:animLvl val="lvl"/>
          <dgm:resizeHandles val="exact"/>
        </dgm:presLayoutVars>
      </dgm:prSet>
      <dgm:spPr/>
    </dgm:pt>
    <dgm:pt modelId="{E3C51681-C87B-BC4F-A5C2-C87234CD4A02}" type="pres">
      <dgm:prSet presAssocID="{6D67ED6E-7AC4-674C-B7F8-80FB4E7640D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F1D573E-C2D2-7B4F-9A2F-0913195E83A0}" type="pres">
      <dgm:prSet presAssocID="{EC062AD0-7819-424C-80D6-A55B4514E1D7}" presName="spacer" presStyleCnt="0"/>
      <dgm:spPr/>
    </dgm:pt>
    <dgm:pt modelId="{4C410829-8563-3544-8571-0296F8F0B24B}" type="pres">
      <dgm:prSet presAssocID="{87C0BF7C-9AAC-CB4E-AA9A-16E69EEF2F1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C710094-2076-7944-A35E-F5774E308351}" type="pres">
      <dgm:prSet presAssocID="{8AADCDE3-6A62-CA4C-864A-06FE98359CBA}" presName="spacer" presStyleCnt="0"/>
      <dgm:spPr/>
    </dgm:pt>
    <dgm:pt modelId="{DD22E46A-60FA-E443-A8C5-FA420324A168}" type="pres">
      <dgm:prSet presAssocID="{BC0FF369-2C3D-3045-BC48-42A09285AE5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1B2437F-1A53-A442-B54B-04C30EC128FC}" type="pres">
      <dgm:prSet presAssocID="{A9512316-E977-3D49-A54E-A0052BBBD269}" presName="spacer" presStyleCnt="0"/>
      <dgm:spPr/>
    </dgm:pt>
    <dgm:pt modelId="{6E03C434-8B66-B64F-BFDA-4A450E4F7C7F}" type="pres">
      <dgm:prSet presAssocID="{23B7B7C4-3761-3548-87E3-9C368777FCC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1D0A722-B703-9541-B325-D460BC8FFABA}" srcId="{CDE663FD-155C-7846-83D7-9671C8F4CF4B}" destId="{6D67ED6E-7AC4-674C-B7F8-80FB4E7640DC}" srcOrd="0" destOrd="0" parTransId="{AD0A2E16-40AA-4647-9318-FA8742DF7953}" sibTransId="{EC062AD0-7819-424C-80D6-A55B4514E1D7}"/>
    <dgm:cxn modelId="{19D6522B-C2AD-9B4B-9078-B77A4AA5613B}" srcId="{CDE663FD-155C-7846-83D7-9671C8F4CF4B}" destId="{BC0FF369-2C3D-3045-BC48-42A09285AE5F}" srcOrd="2" destOrd="0" parTransId="{4F47DA19-4954-E74A-8D23-3E5B0139782C}" sibTransId="{A9512316-E977-3D49-A54E-A0052BBBD269}"/>
    <dgm:cxn modelId="{0F8FE22E-A9DA-D84B-8F0A-7B4220322BC3}" type="presOf" srcId="{CDE663FD-155C-7846-83D7-9671C8F4CF4B}" destId="{72B92D63-5532-3842-9764-A5B1E88FB544}" srcOrd="0" destOrd="0" presId="urn:microsoft.com/office/officeart/2005/8/layout/vList2"/>
    <dgm:cxn modelId="{C71A7888-94E1-8641-9052-17E8A197985A}" type="presOf" srcId="{BC0FF369-2C3D-3045-BC48-42A09285AE5F}" destId="{DD22E46A-60FA-E443-A8C5-FA420324A168}" srcOrd="0" destOrd="0" presId="urn:microsoft.com/office/officeart/2005/8/layout/vList2"/>
    <dgm:cxn modelId="{F9EDDE90-1E00-D44D-B8AA-D6056DE29181}" type="presOf" srcId="{6D67ED6E-7AC4-674C-B7F8-80FB4E7640DC}" destId="{E3C51681-C87B-BC4F-A5C2-C87234CD4A02}" srcOrd="0" destOrd="0" presId="urn:microsoft.com/office/officeart/2005/8/layout/vList2"/>
    <dgm:cxn modelId="{F94D4CB8-7447-2B4E-9815-9EC427443484}" type="presOf" srcId="{23B7B7C4-3761-3548-87E3-9C368777FCC7}" destId="{6E03C434-8B66-B64F-BFDA-4A450E4F7C7F}" srcOrd="0" destOrd="0" presId="urn:microsoft.com/office/officeart/2005/8/layout/vList2"/>
    <dgm:cxn modelId="{0DA1CBCD-7FD3-F747-843D-C2DA2D3E7520}" type="presOf" srcId="{87C0BF7C-9AAC-CB4E-AA9A-16E69EEF2F12}" destId="{4C410829-8563-3544-8571-0296F8F0B24B}" srcOrd="0" destOrd="0" presId="urn:microsoft.com/office/officeart/2005/8/layout/vList2"/>
    <dgm:cxn modelId="{30CE82FA-CB36-E24B-AF08-32D074A96FFC}" srcId="{CDE663FD-155C-7846-83D7-9671C8F4CF4B}" destId="{23B7B7C4-3761-3548-87E3-9C368777FCC7}" srcOrd="3" destOrd="0" parTransId="{7CFA0C49-D43B-394F-9B80-31AD1C9056EB}" sibTransId="{B2E26CD4-1575-F346-8D00-066680CDAD9B}"/>
    <dgm:cxn modelId="{676619FC-B147-ED46-A6C8-616F8E95DC50}" srcId="{CDE663FD-155C-7846-83D7-9671C8F4CF4B}" destId="{87C0BF7C-9AAC-CB4E-AA9A-16E69EEF2F12}" srcOrd="1" destOrd="0" parTransId="{5C99A2A9-1C22-E244-A069-ECA952478129}" sibTransId="{8AADCDE3-6A62-CA4C-864A-06FE98359CBA}"/>
    <dgm:cxn modelId="{FB397409-14B2-6048-9ECF-8B8F16027D6F}" type="presParOf" srcId="{72B92D63-5532-3842-9764-A5B1E88FB544}" destId="{E3C51681-C87B-BC4F-A5C2-C87234CD4A02}" srcOrd="0" destOrd="0" presId="urn:microsoft.com/office/officeart/2005/8/layout/vList2"/>
    <dgm:cxn modelId="{DCD5B857-2C98-B94E-9E68-897796135C8F}" type="presParOf" srcId="{72B92D63-5532-3842-9764-A5B1E88FB544}" destId="{FF1D573E-C2D2-7B4F-9A2F-0913195E83A0}" srcOrd="1" destOrd="0" presId="urn:microsoft.com/office/officeart/2005/8/layout/vList2"/>
    <dgm:cxn modelId="{53B160F4-5426-4A4A-915A-6535D72DFE80}" type="presParOf" srcId="{72B92D63-5532-3842-9764-A5B1E88FB544}" destId="{4C410829-8563-3544-8571-0296F8F0B24B}" srcOrd="2" destOrd="0" presId="urn:microsoft.com/office/officeart/2005/8/layout/vList2"/>
    <dgm:cxn modelId="{35C05298-BEDF-4942-ACC5-CF4DD38F4E97}" type="presParOf" srcId="{72B92D63-5532-3842-9764-A5B1E88FB544}" destId="{6C710094-2076-7944-A35E-F5774E308351}" srcOrd="3" destOrd="0" presId="urn:microsoft.com/office/officeart/2005/8/layout/vList2"/>
    <dgm:cxn modelId="{C1811F60-F404-5F43-8951-9127BA36509F}" type="presParOf" srcId="{72B92D63-5532-3842-9764-A5B1E88FB544}" destId="{DD22E46A-60FA-E443-A8C5-FA420324A168}" srcOrd="4" destOrd="0" presId="urn:microsoft.com/office/officeart/2005/8/layout/vList2"/>
    <dgm:cxn modelId="{F26D6A53-61E7-F943-805D-3DFDE440501D}" type="presParOf" srcId="{72B92D63-5532-3842-9764-A5B1E88FB544}" destId="{61B2437F-1A53-A442-B54B-04C30EC128FC}" srcOrd="5" destOrd="0" presId="urn:microsoft.com/office/officeart/2005/8/layout/vList2"/>
    <dgm:cxn modelId="{73D6BFCF-8708-DB49-925B-25AD2328D3D0}" type="presParOf" srcId="{72B92D63-5532-3842-9764-A5B1E88FB544}" destId="{6E03C434-8B66-B64F-BFDA-4A450E4F7C7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843E535-76DB-914B-8DF5-D55E80E86949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29F61D2-4AF0-3641-B889-D1C6384BD473}">
      <dgm:prSet/>
      <dgm:spPr/>
      <dgm:t>
        <a:bodyPr/>
        <a:lstStyle/>
        <a:p>
          <a:pPr rtl="0"/>
          <a:r>
            <a:rPr lang="en-US" dirty="0"/>
            <a:t>Occasionally cherry angiomas may bleed or thrombose, thereby mimicking melanoma</a:t>
          </a:r>
        </a:p>
      </dgm:t>
    </dgm:pt>
    <dgm:pt modelId="{BDB865D4-1B65-D649-99FA-9ED9979FBB20}" type="parTrans" cxnId="{2F429B96-9DD5-5D48-AB7E-B56270F2CC65}">
      <dgm:prSet/>
      <dgm:spPr/>
      <dgm:t>
        <a:bodyPr/>
        <a:lstStyle/>
        <a:p>
          <a:endParaRPr lang="en-US"/>
        </a:p>
      </dgm:t>
    </dgm:pt>
    <dgm:pt modelId="{6CA2AEE1-813B-CF42-9B97-F99D6D32FA51}" type="sibTrans" cxnId="{2F429B96-9DD5-5D48-AB7E-B56270F2CC65}">
      <dgm:prSet/>
      <dgm:spPr/>
      <dgm:t>
        <a:bodyPr/>
        <a:lstStyle/>
        <a:p>
          <a:endParaRPr lang="en-US"/>
        </a:p>
      </dgm:t>
    </dgm:pt>
    <dgm:pt modelId="{B2081301-BF4B-D04C-BF3E-010965E7C6E8}">
      <dgm:prSet/>
      <dgm:spPr/>
      <dgm:t>
        <a:bodyPr/>
        <a:lstStyle/>
        <a:p>
          <a:pPr rtl="0"/>
          <a:r>
            <a:rPr lang="en-US" dirty="0"/>
            <a:t>“When in doubt, biopsy or refer it out”</a:t>
          </a:r>
        </a:p>
      </dgm:t>
    </dgm:pt>
    <dgm:pt modelId="{DB19EE75-1F72-894C-9662-45D720D8D474}" type="parTrans" cxnId="{1119EF40-E79A-A548-8C10-D415C296806E}">
      <dgm:prSet/>
      <dgm:spPr/>
      <dgm:t>
        <a:bodyPr/>
        <a:lstStyle/>
        <a:p>
          <a:endParaRPr lang="en-US"/>
        </a:p>
      </dgm:t>
    </dgm:pt>
    <dgm:pt modelId="{3BB1E745-B22E-5345-B356-9400C118B95C}" type="sibTrans" cxnId="{1119EF40-E79A-A548-8C10-D415C296806E}">
      <dgm:prSet/>
      <dgm:spPr/>
      <dgm:t>
        <a:bodyPr/>
        <a:lstStyle/>
        <a:p>
          <a:pPr rtl="0"/>
          <a:endParaRPr lang="en-US"/>
        </a:p>
      </dgm:t>
    </dgm:pt>
    <dgm:pt modelId="{CEBFD61A-5FD5-F545-91FB-617749792D3E}" type="pres">
      <dgm:prSet presAssocID="{8843E535-76DB-914B-8DF5-D55E80E86949}" presName="linear" presStyleCnt="0">
        <dgm:presLayoutVars>
          <dgm:animLvl val="lvl"/>
          <dgm:resizeHandles val="exact"/>
        </dgm:presLayoutVars>
      </dgm:prSet>
      <dgm:spPr/>
    </dgm:pt>
    <dgm:pt modelId="{0E369160-D2F7-CF4F-84A9-4DF630F13B4C}" type="pres">
      <dgm:prSet presAssocID="{429F61D2-4AF0-3641-B889-D1C6384BD47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0FF10CB-88A6-6546-BAAC-4A9D2CA93EE5}" type="pres">
      <dgm:prSet presAssocID="{6CA2AEE1-813B-CF42-9B97-F99D6D32FA51}" presName="spacer" presStyleCnt="0"/>
      <dgm:spPr/>
    </dgm:pt>
    <dgm:pt modelId="{986854CB-DFBB-A645-B615-BF26F9808A08}" type="pres">
      <dgm:prSet presAssocID="{B2081301-BF4B-D04C-BF3E-010965E7C6E8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72123900-D463-114F-BA46-26624DABE1EC}" type="presOf" srcId="{429F61D2-4AF0-3641-B889-D1C6384BD473}" destId="{0E369160-D2F7-CF4F-84A9-4DF630F13B4C}" srcOrd="0" destOrd="0" presId="urn:microsoft.com/office/officeart/2005/8/layout/vList2"/>
    <dgm:cxn modelId="{1119EF40-E79A-A548-8C10-D415C296806E}" srcId="{8843E535-76DB-914B-8DF5-D55E80E86949}" destId="{B2081301-BF4B-D04C-BF3E-010965E7C6E8}" srcOrd="1" destOrd="0" parTransId="{DB19EE75-1F72-894C-9662-45D720D8D474}" sibTransId="{3BB1E745-B22E-5345-B356-9400C118B95C}"/>
    <dgm:cxn modelId="{8CA7E272-438A-8D45-8824-4F12AB55CCFB}" type="presOf" srcId="{8843E535-76DB-914B-8DF5-D55E80E86949}" destId="{CEBFD61A-5FD5-F545-91FB-617749792D3E}" srcOrd="0" destOrd="0" presId="urn:microsoft.com/office/officeart/2005/8/layout/vList2"/>
    <dgm:cxn modelId="{2F429B96-9DD5-5D48-AB7E-B56270F2CC65}" srcId="{8843E535-76DB-914B-8DF5-D55E80E86949}" destId="{429F61D2-4AF0-3641-B889-D1C6384BD473}" srcOrd="0" destOrd="0" parTransId="{BDB865D4-1B65-D649-99FA-9ED9979FBB20}" sibTransId="{6CA2AEE1-813B-CF42-9B97-F99D6D32FA51}"/>
    <dgm:cxn modelId="{0FE631A2-FC88-4648-9867-EDD5F69D04ED}" type="presOf" srcId="{B2081301-BF4B-D04C-BF3E-010965E7C6E8}" destId="{986854CB-DFBB-A645-B615-BF26F9808A08}" srcOrd="0" destOrd="0" presId="urn:microsoft.com/office/officeart/2005/8/layout/vList2"/>
    <dgm:cxn modelId="{570371A2-EBE4-3640-926C-63DA7E393C93}" type="presParOf" srcId="{CEBFD61A-5FD5-F545-91FB-617749792D3E}" destId="{0E369160-D2F7-CF4F-84A9-4DF630F13B4C}" srcOrd="0" destOrd="0" presId="urn:microsoft.com/office/officeart/2005/8/layout/vList2"/>
    <dgm:cxn modelId="{02B53B2C-0BA2-6A45-892E-4467E67D2ADE}" type="presParOf" srcId="{CEBFD61A-5FD5-F545-91FB-617749792D3E}" destId="{F0FF10CB-88A6-6546-BAAC-4A9D2CA93EE5}" srcOrd="1" destOrd="0" presId="urn:microsoft.com/office/officeart/2005/8/layout/vList2"/>
    <dgm:cxn modelId="{80C551AF-C5D3-044E-A4AD-2340BEE92E60}" type="presParOf" srcId="{CEBFD61A-5FD5-F545-91FB-617749792D3E}" destId="{986854CB-DFBB-A645-B615-BF26F9808A0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A5D39148-6FF3-384D-8A0E-EE5EDA143764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434ACF8-340F-9C41-85DB-44C0EBD4A363}">
      <dgm:prSet/>
      <dgm:spPr/>
      <dgm:t>
        <a:bodyPr/>
        <a:lstStyle/>
        <a:p>
          <a:pPr rtl="0"/>
          <a:r>
            <a:rPr lang="en-US" dirty="0"/>
            <a:t>A healthy 24-year-old African American male presents with an itchy, firm growth on the earlobe, which arose (gradually increasing in size) over several months after an ear piercing</a:t>
          </a:r>
        </a:p>
      </dgm:t>
    </dgm:pt>
    <dgm:pt modelId="{B0DA5492-E564-0E4E-9087-03F6CE2AE14E}" type="parTrans" cxnId="{3A7BD5EF-90AA-E846-948F-32C1F73BCD94}">
      <dgm:prSet/>
      <dgm:spPr/>
      <dgm:t>
        <a:bodyPr/>
        <a:lstStyle/>
        <a:p>
          <a:endParaRPr lang="en-US"/>
        </a:p>
      </dgm:t>
    </dgm:pt>
    <dgm:pt modelId="{9A35E0E1-8809-FB4F-B4D2-977E03075ABA}" type="sibTrans" cxnId="{3A7BD5EF-90AA-E846-948F-32C1F73BCD94}">
      <dgm:prSet/>
      <dgm:spPr/>
      <dgm:t>
        <a:bodyPr/>
        <a:lstStyle/>
        <a:p>
          <a:pPr rtl="0"/>
          <a:endParaRPr lang="en-US"/>
        </a:p>
      </dgm:t>
    </dgm:pt>
    <dgm:pt modelId="{B6FF408F-1FEF-1041-B849-9C9D0CE30754}" type="pres">
      <dgm:prSet presAssocID="{A5D39148-6FF3-384D-8A0E-EE5EDA143764}" presName="linear" presStyleCnt="0">
        <dgm:presLayoutVars>
          <dgm:animLvl val="lvl"/>
          <dgm:resizeHandles val="exact"/>
        </dgm:presLayoutVars>
      </dgm:prSet>
      <dgm:spPr/>
    </dgm:pt>
    <dgm:pt modelId="{C0F92B2B-FA8C-5D4F-8B72-8D036BEC0729}" type="pres">
      <dgm:prSet presAssocID="{6434ACF8-340F-9C41-85DB-44C0EBD4A363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9BC0836A-9804-D648-87CA-BA60C6043417}" type="presOf" srcId="{A5D39148-6FF3-384D-8A0E-EE5EDA143764}" destId="{B6FF408F-1FEF-1041-B849-9C9D0CE30754}" srcOrd="0" destOrd="0" presId="urn:microsoft.com/office/officeart/2005/8/layout/vList2"/>
    <dgm:cxn modelId="{D4F77BBB-2B07-EB48-8DFE-FE54AC4201A1}" type="presOf" srcId="{6434ACF8-340F-9C41-85DB-44C0EBD4A363}" destId="{C0F92B2B-FA8C-5D4F-8B72-8D036BEC0729}" srcOrd="0" destOrd="0" presId="urn:microsoft.com/office/officeart/2005/8/layout/vList2"/>
    <dgm:cxn modelId="{3A7BD5EF-90AA-E846-948F-32C1F73BCD94}" srcId="{A5D39148-6FF3-384D-8A0E-EE5EDA143764}" destId="{6434ACF8-340F-9C41-85DB-44C0EBD4A363}" srcOrd="0" destOrd="0" parTransId="{B0DA5492-E564-0E4E-9087-03F6CE2AE14E}" sibTransId="{9A35E0E1-8809-FB4F-B4D2-977E03075ABA}"/>
    <dgm:cxn modelId="{8F1CC629-6AE1-4B48-9512-9C79CB39C257}" type="presParOf" srcId="{B6FF408F-1FEF-1041-B849-9C9D0CE30754}" destId="{C0F92B2B-FA8C-5D4F-8B72-8D036BEC072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87F84E08-A48E-4043-ABDA-D5559219D950}" type="doc">
      <dgm:prSet loTypeId="urn:microsoft.com/office/officeart/2005/8/layout/vList2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0D60D55-C761-CA46-A55C-0E2F57596C8C}">
      <dgm:prSet/>
      <dgm:spPr>
        <a:solidFill>
          <a:srgbClr val="FF0000"/>
        </a:solidFill>
      </dgm:spPr>
      <dgm:t>
        <a:bodyPr/>
        <a:lstStyle/>
        <a:p>
          <a:pPr rtl="0"/>
          <a:r>
            <a:rPr lang="en-US" dirty="0"/>
            <a:t>Keloid result of abnormal wound healing leading to overgrowth of scar tissue beyond the original scar site</a:t>
          </a:r>
        </a:p>
      </dgm:t>
    </dgm:pt>
    <dgm:pt modelId="{406FF146-476E-5448-A61A-E8AE730E44B2}" type="parTrans" cxnId="{BFD61FD9-2FCF-9B42-AB86-021A2EA72378}">
      <dgm:prSet/>
      <dgm:spPr/>
      <dgm:t>
        <a:bodyPr/>
        <a:lstStyle/>
        <a:p>
          <a:endParaRPr lang="en-US"/>
        </a:p>
      </dgm:t>
    </dgm:pt>
    <dgm:pt modelId="{060B5AE0-A3CD-814D-B5A3-476823CA4175}" type="sibTrans" cxnId="{BFD61FD9-2FCF-9B42-AB86-021A2EA72378}">
      <dgm:prSet/>
      <dgm:spPr/>
      <dgm:t>
        <a:bodyPr/>
        <a:lstStyle/>
        <a:p>
          <a:endParaRPr lang="en-US"/>
        </a:p>
      </dgm:t>
    </dgm:pt>
    <dgm:pt modelId="{74ECA698-2B26-0B4F-8F4F-88DE15BD8973}">
      <dgm:prSet/>
      <dgm:spPr/>
      <dgm:t>
        <a:bodyPr/>
        <a:lstStyle/>
        <a:p>
          <a:pPr rtl="0"/>
          <a:r>
            <a:rPr lang="en-US"/>
            <a:t>More common on upper trunk and earlobes</a:t>
          </a:r>
        </a:p>
      </dgm:t>
    </dgm:pt>
    <dgm:pt modelId="{D0AA881E-3887-1D45-9DAD-646DE6075BDD}" type="parTrans" cxnId="{C25257CC-8815-414A-9844-CC3C4A4FD44F}">
      <dgm:prSet/>
      <dgm:spPr/>
      <dgm:t>
        <a:bodyPr/>
        <a:lstStyle/>
        <a:p>
          <a:endParaRPr lang="en-US"/>
        </a:p>
      </dgm:t>
    </dgm:pt>
    <dgm:pt modelId="{05980FD8-151B-A74C-A688-2E94B2F62323}" type="sibTrans" cxnId="{C25257CC-8815-414A-9844-CC3C4A4FD44F}">
      <dgm:prSet/>
      <dgm:spPr/>
      <dgm:t>
        <a:bodyPr/>
        <a:lstStyle/>
        <a:p>
          <a:endParaRPr lang="en-US"/>
        </a:p>
      </dgm:t>
    </dgm:pt>
    <dgm:pt modelId="{8CB5000B-2714-ED49-BDB4-F883B1DF8CF9}">
      <dgm:prSet/>
      <dgm:spPr/>
      <dgm:t>
        <a:bodyPr/>
        <a:lstStyle/>
        <a:p>
          <a:pPr rtl="0"/>
          <a:r>
            <a:rPr lang="en-US"/>
            <a:t>Genetic influence (most common in African-Americans) plus with some form of skin injury</a:t>
          </a:r>
        </a:p>
      </dgm:t>
    </dgm:pt>
    <dgm:pt modelId="{674A03FF-2027-B34A-8A3C-CF4EAF35C32D}" type="parTrans" cxnId="{D9E26394-61D6-E941-8208-230C1296FCE1}">
      <dgm:prSet/>
      <dgm:spPr/>
      <dgm:t>
        <a:bodyPr/>
        <a:lstStyle/>
        <a:p>
          <a:endParaRPr lang="en-US"/>
        </a:p>
      </dgm:t>
    </dgm:pt>
    <dgm:pt modelId="{34F661E5-3BA3-484D-86A0-DA462AC6226F}" type="sibTrans" cxnId="{D9E26394-61D6-E941-8208-230C1296FCE1}">
      <dgm:prSet/>
      <dgm:spPr/>
      <dgm:t>
        <a:bodyPr/>
        <a:lstStyle/>
        <a:p>
          <a:pPr rtl="0"/>
          <a:endParaRPr lang="en-US"/>
        </a:p>
      </dgm:t>
    </dgm:pt>
    <dgm:pt modelId="{6F3DACED-7E87-7F47-AEC4-E4520A712C70}" type="pres">
      <dgm:prSet presAssocID="{87F84E08-A48E-4043-ABDA-D5559219D950}" presName="linear" presStyleCnt="0">
        <dgm:presLayoutVars>
          <dgm:animLvl val="lvl"/>
          <dgm:resizeHandles val="exact"/>
        </dgm:presLayoutVars>
      </dgm:prSet>
      <dgm:spPr/>
    </dgm:pt>
    <dgm:pt modelId="{80731DC6-8FA7-EE45-81BE-91D6DFD3EE36}" type="pres">
      <dgm:prSet presAssocID="{00D60D55-C761-CA46-A55C-0E2F57596C8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6964FB0-CE51-9541-9B9E-0422F1A9DAE1}" type="pres">
      <dgm:prSet presAssocID="{060B5AE0-A3CD-814D-B5A3-476823CA4175}" presName="spacer" presStyleCnt="0"/>
      <dgm:spPr/>
    </dgm:pt>
    <dgm:pt modelId="{4F3FD47E-B8F8-4642-8DEC-079D9ACBAB01}" type="pres">
      <dgm:prSet presAssocID="{74ECA698-2B26-0B4F-8F4F-88DE15BD897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2446AF2-B93B-0044-AFFA-1A7B5B5C79E9}" type="pres">
      <dgm:prSet presAssocID="{05980FD8-151B-A74C-A688-2E94B2F62323}" presName="spacer" presStyleCnt="0"/>
      <dgm:spPr/>
    </dgm:pt>
    <dgm:pt modelId="{630EABC5-85BE-6D45-9D3A-3DCE05961022}" type="pres">
      <dgm:prSet presAssocID="{8CB5000B-2714-ED49-BDB4-F883B1DF8CF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3CFD90D-11A9-924A-BE93-86229CEFA418}" type="presOf" srcId="{74ECA698-2B26-0B4F-8F4F-88DE15BD8973}" destId="{4F3FD47E-B8F8-4642-8DEC-079D9ACBAB01}" srcOrd="0" destOrd="0" presId="urn:microsoft.com/office/officeart/2005/8/layout/vList2"/>
    <dgm:cxn modelId="{F9980F89-B906-E041-8B84-114857A0267B}" type="presOf" srcId="{87F84E08-A48E-4043-ABDA-D5559219D950}" destId="{6F3DACED-7E87-7F47-AEC4-E4520A712C70}" srcOrd="0" destOrd="0" presId="urn:microsoft.com/office/officeart/2005/8/layout/vList2"/>
    <dgm:cxn modelId="{D9E26394-61D6-E941-8208-230C1296FCE1}" srcId="{87F84E08-A48E-4043-ABDA-D5559219D950}" destId="{8CB5000B-2714-ED49-BDB4-F883B1DF8CF9}" srcOrd="2" destOrd="0" parTransId="{674A03FF-2027-B34A-8A3C-CF4EAF35C32D}" sibTransId="{34F661E5-3BA3-484D-86A0-DA462AC6226F}"/>
    <dgm:cxn modelId="{C25257CC-8815-414A-9844-CC3C4A4FD44F}" srcId="{87F84E08-A48E-4043-ABDA-D5559219D950}" destId="{74ECA698-2B26-0B4F-8F4F-88DE15BD8973}" srcOrd="1" destOrd="0" parTransId="{D0AA881E-3887-1D45-9DAD-646DE6075BDD}" sibTransId="{05980FD8-151B-A74C-A688-2E94B2F62323}"/>
    <dgm:cxn modelId="{4F7FE3CE-62C6-FE40-A7D8-E4F9FBC5B666}" type="presOf" srcId="{8CB5000B-2714-ED49-BDB4-F883B1DF8CF9}" destId="{630EABC5-85BE-6D45-9D3A-3DCE05961022}" srcOrd="0" destOrd="0" presId="urn:microsoft.com/office/officeart/2005/8/layout/vList2"/>
    <dgm:cxn modelId="{BFD61FD9-2FCF-9B42-AB86-021A2EA72378}" srcId="{87F84E08-A48E-4043-ABDA-D5559219D950}" destId="{00D60D55-C761-CA46-A55C-0E2F57596C8C}" srcOrd="0" destOrd="0" parTransId="{406FF146-476E-5448-A61A-E8AE730E44B2}" sibTransId="{060B5AE0-A3CD-814D-B5A3-476823CA4175}"/>
    <dgm:cxn modelId="{043F92EB-9BAC-1C43-A27F-60F03313CAB8}" type="presOf" srcId="{00D60D55-C761-CA46-A55C-0E2F57596C8C}" destId="{80731DC6-8FA7-EE45-81BE-91D6DFD3EE36}" srcOrd="0" destOrd="0" presId="urn:microsoft.com/office/officeart/2005/8/layout/vList2"/>
    <dgm:cxn modelId="{5914E2ED-6128-4F40-AA5F-06C7F925DA40}" type="presParOf" srcId="{6F3DACED-7E87-7F47-AEC4-E4520A712C70}" destId="{80731DC6-8FA7-EE45-81BE-91D6DFD3EE36}" srcOrd="0" destOrd="0" presId="urn:microsoft.com/office/officeart/2005/8/layout/vList2"/>
    <dgm:cxn modelId="{10EDCC5B-29EB-AD45-B00E-7C465DF3D851}" type="presParOf" srcId="{6F3DACED-7E87-7F47-AEC4-E4520A712C70}" destId="{46964FB0-CE51-9541-9B9E-0422F1A9DAE1}" srcOrd="1" destOrd="0" presId="urn:microsoft.com/office/officeart/2005/8/layout/vList2"/>
    <dgm:cxn modelId="{B49D8094-522A-C443-80C5-39A15CD3EBAD}" type="presParOf" srcId="{6F3DACED-7E87-7F47-AEC4-E4520A712C70}" destId="{4F3FD47E-B8F8-4642-8DEC-079D9ACBAB01}" srcOrd="2" destOrd="0" presId="urn:microsoft.com/office/officeart/2005/8/layout/vList2"/>
    <dgm:cxn modelId="{754E0ED6-84DB-7844-97F9-52CAE2EA4B59}" type="presParOf" srcId="{6F3DACED-7E87-7F47-AEC4-E4520A712C70}" destId="{52446AF2-B93B-0044-AFFA-1A7B5B5C79E9}" srcOrd="3" destOrd="0" presId="urn:microsoft.com/office/officeart/2005/8/layout/vList2"/>
    <dgm:cxn modelId="{CC21DB4C-AA5C-BD48-8863-C9A5A32C58CE}" type="presParOf" srcId="{6F3DACED-7E87-7F47-AEC4-E4520A712C70}" destId="{630EABC5-85BE-6D45-9D3A-3DCE0596102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C2F353D0-F93D-FF44-BC9D-21A39A666EAB}" type="doc">
      <dgm:prSet loTypeId="urn:microsoft.com/office/officeart/2005/8/layout/vList2" loCatId="list" qsTypeId="urn:microsoft.com/office/officeart/2005/8/quickstyle/simple4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9E86636A-9041-9E44-818B-2A345582E2A2}">
      <dgm:prSet/>
      <dgm:spPr/>
      <dgm:t>
        <a:bodyPr/>
        <a:lstStyle/>
        <a:p>
          <a:pPr rtl="0"/>
          <a:r>
            <a:rPr lang="en-US" dirty="0"/>
            <a:t>Color can vary from pink–purple (early lesions) to skin-colored to hypo- or </a:t>
          </a:r>
          <a:r>
            <a:rPr lang="en-US" dirty="0" err="1"/>
            <a:t>hyperpigmented</a:t>
          </a:r>
          <a:endParaRPr lang="en-US" dirty="0"/>
        </a:p>
      </dgm:t>
    </dgm:pt>
    <dgm:pt modelId="{53347B34-E88A-7B4B-9E92-0A76E4DA2FF7}" type="parTrans" cxnId="{85AFFAF2-19A9-B04A-AFB0-D07BE21BEBA0}">
      <dgm:prSet/>
      <dgm:spPr/>
      <dgm:t>
        <a:bodyPr/>
        <a:lstStyle/>
        <a:p>
          <a:endParaRPr lang="en-US"/>
        </a:p>
      </dgm:t>
    </dgm:pt>
    <dgm:pt modelId="{086412B8-DF4C-494A-9515-90A2CAFF3CA0}" type="sibTrans" cxnId="{85AFFAF2-19A9-B04A-AFB0-D07BE21BEBA0}">
      <dgm:prSet/>
      <dgm:spPr/>
      <dgm:t>
        <a:bodyPr/>
        <a:lstStyle/>
        <a:p>
          <a:endParaRPr lang="en-US"/>
        </a:p>
      </dgm:t>
    </dgm:pt>
    <dgm:pt modelId="{2D5B2C1F-8BDD-BC4C-8CF8-6F8FDCFD1BBF}">
      <dgm:prSet/>
      <dgm:spPr/>
      <dgm:t>
        <a:bodyPr/>
        <a:lstStyle/>
        <a:p>
          <a:pPr rtl="0"/>
          <a:r>
            <a:rPr lang="en-US"/>
            <a:t>Can be itchy or tender</a:t>
          </a:r>
        </a:p>
      </dgm:t>
    </dgm:pt>
    <dgm:pt modelId="{6DD88806-0EDA-CD4E-90BF-BEF3910E309C}" type="parTrans" cxnId="{7FA3B6A0-9B4E-7942-89F6-9E7CB6541602}">
      <dgm:prSet/>
      <dgm:spPr/>
      <dgm:t>
        <a:bodyPr/>
        <a:lstStyle/>
        <a:p>
          <a:endParaRPr lang="en-US"/>
        </a:p>
      </dgm:t>
    </dgm:pt>
    <dgm:pt modelId="{743F5F3D-724B-8F43-826F-C90129F391D8}" type="sibTrans" cxnId="{7FA3B6A0-9B4E-7942-89F6-9E7CB6541602}">
      <dgm:prSet/>
      <dgm:spPr/>
      <dgm:t>
        <a:bodyPr/>
        <a:lstStyle/>
        <a:p>
          <a:endParaRPr lang="en-US"/>
        </a:p>
      </dgm:t>
    </dgm:pt>
    <dgm:pt modelId="{85283A57-06F1-8A41-81D4-191240756E99}">
      <dgm:prSet/>
      <dgm:spPr/>
      <dgm:t>
        <a:bodyPr/>
        <a:lstStyle/>
        <a:p>
          <a:pPr rtl="0"/>
          <a:r>
            <a:rPr lang="en-US"/>
            <a:t>Do not regress spontaneously</a:t>
          </a:r>
        </a:p>
      </dgm:t>
    </dgm:pt>
    <dgm:pt modelId="{28AEA42A-4DFC-9F42-91AC-FCD25D0DAE22}" type="parTrans" cxnId="{F481C443-5AEB-A34B-832A-CDC09806DF5C}">
      <dgm:prSet/>
      <dgm:spPr/>
      <dgm:t>
        <a:bodyPr/>
        <a:lstStyle/>
        <a:p>
          <a:endParaRPr lang="en-US"/>
        </a:p>
      </dgm:t>
    </dgm:pt>
    <dgm:pt modelId="{1A14AE05-8980-294B-BFF7-D1D9F011969D}" type="sibTrans" cxnId="{F481C443-5AEB-A34B-832A-CDC09806DF5C}">
      <dgm:prSet/>
      <dgm:spPr/>
      <dgm:t>
        <a:bodyPr/>
        <a:lstStyle/>
        <a:p>
          <a:endParaRPr lang="en-US"/>
        </a:p>
      </dgm:t>
    </dgm:pt>
    <dgm:pt modelId="{1646AC8B-F095-E940-89E3-880257D0D217}">
      <dgm:prSet/>
      <dgm:spPr/>
      <dgm:t>
        <a:bodyPr/>
        <a:lstStyle/>
        <a:p>
          <a:pPr rtl="0"/>
          <a:r>
            <a:rPr lang="en-US"/>
            <a:t>Can be cosmetically disfiguring </a:t>
          </a:r>
        </a:p>
      </dgm:t>
    </dgm:pt>
    <dgm:pt modelId="{6A5DB6E1-E231-9243-B78B-25E9DE842FDB}" type="parTrans" cxnId="{BF5BB147-18E2-4444-B0B5-AA5B070AA2F4}">
      <dgm:prSet/>
      <dgm:spPr/>
      <dgm:t>
        <a:bodyPr/>
        <a:lstStyle/>
        <a:p>
          <a:endParaRPr lang="en-US"/>
        </a:p>
      </dgm:t>
    </dgm:pt>
    <dgm:pt modelId="{3BC51BD6-4A2A-504F-AC16-131FB8AE9F03}" type="sibTrans" cxnId="{BF5BB147-18E2-4444-B0B5-AA5B070AA2F4}">
      <dgm:prSet/>
      <dgm:spPr/>
      <dgm:t>
        <a:bodyPr/>
        <a:lstStyle/>
        <a:p>
          <a:pPr rtl="0"/>
          <a:endParaRPr lang="en-US"/>
        </a:p>
      </dgm:t>
    </dgm:pt>
    <dgm:pt modelId="{35E227CB-221C-D549-A962-FE55A67541E3}" type="pres">
      <dgm:prSet presAssocID="{C2F353D0-F93D-FF44-BC9D-21A39A666EAB}" presName="linear" presStyleCnt="0">
        <dgm:presLayoutVars>
          <dgm:animLvl val="lvl"/>
          <dgm:resizeHandles val="exact"/>
        </dgm:presLayoutVars>
      </dgm:prSet>
      <dgm:spPr/>
    </dgm:pt>
    <dgm:pt modelId="{F4E85E8D-3395-6D4B-BEBF-AAFF3A044694}" type="pres">
      <dgm:prSet presAssocID="{9E86636A-9041-9E44-818B-2A345582E2A2}" presName="parentText" presStyleLbl="node1" presStyleIdx="0" presStyleCnt="4" custScaleY="209406">
        <dgm:presLayoutVars>
          <dgm:chMax val="0"/>
          <dgm:bulletEnabled val="1"/>
        </dgm:presLayoutVars>
      </dgm:prSet>
      <dgm:spPr/>
    </dgm:pt>
    <dgm:pt modelId="{2F1D721C-1ACC-EB48-9BA9-08E9241C72BF}" type="pres">
      <dgm:prSet presAssocID="{086412B8-DF4C-494A-9515-90A2CAFF3CA0}" presName="spacer" presStyleCnt="0"/>
      <dgm:spPr/>
    </dgm:pt>
    <dgm:pt modelId="{7E5B7EFF-BBB8-CF4C-9BF1-F84E939885DC}" type="pres">
      <dgm:prSet presAssocID="{2D5B2C1F-8BDD-BC4C-8CF8-6F8FDCFD1BB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B09A4E0-5A67-D441-A5FA-4A57EF857604}" type="pres">
      <dgm:prSet presAssocID="{743F5F3D-724B-8F43-826F-C90129F391D8}" presName="spacer" presStyleCnt="0"/>
      <dgm:spPr/>
    </dgm:pt>
    <dgm:pt modelId="{1A3D03A6-7F3E-5E4A-904D-157AECFE4309}" type="pres">
      <dgm:prSet presAssocID="{85283A57-06F1-8A41-81D4-191240756E9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C82A029-0144-FB4B-959E-1D5B92DBBB79}" type="pres">
      <dgm:prSet presAssocID="{1A14AE05-8980-294B-BFF7-D1D9F011969D}" presName="spacer" presStyleCnt="0"/>
      <dgm:spPr/>
    </dgm:pt>
    <dgm:pt modelId="{43895DA4-0CB7-2948-A0D7-C0F873C2ADE2}" type="pres">
      <dgm:prSet presAssocID="{1646AC8B-F095-E940-89E3-880257D0D21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481C443-5AEB-A34B-832A-CDC09806DF5C}" srcId="{C2F353D0-F93D-FF44-BC9D-21A39A666EAB}" destId="{85283A57-06F1-8A41-81D4-191240756E99}" srcOrd="2" destOrd="0" parTransId="{28AEA42A-4DFC-9F42-91AC-FCD25D0DAE22}" sibTransId="{1A14AE05-8980-294B-BFF7-D1D9F011969D}"/>
    <dgm:cxn modelId="{BF5BB147-18E2-4444-B0B5-AA5B070AA2F4}" srcId="{C2F353D0-F93D-FF44-BC9D-21A39A666EAB}" destId="{1646AC8B-F095-E940-89E3-880257D0D217}" srcOrd="3" destOrd="0" parTransId="{6A5DB6E1-E231-9243-B78B-25E9DE842FDB}" sibTransId="{3BC51BD6-4A2A-504F-AC16-131FB8AE9F03}"/>
    <dgm:cxn modelId="{B710F87F-99A1-1C45-A398-244D8FB6F567}" type="presOf" srcId="{2D5B2C1F-8BDD-BC4C-8CF8-6F8FDCFD1BBF}" destId="{7E5B7EFF-BBB8-CF4C-9BF1-F84E939885DC}" srcOrd="0" destOrd="0" presId="urn:microsoft.com/office/officeart/2005/8/layout/vList2"/>
    <dgm:cxn modelId="{047EEA9E-36E9-4545-8D5D-8EE8B76F34E4}" type="presOf" srcId="{85283A57-06F1-8A41-81D4-191240756E99}" destId="{1A3D03A6-7F3E-5E4A-904D-157AECFE4309}" srcOrd="0" destOrd="0" presId="urn:microsoft.com/office/officeart/2005/8/layout/vList2"/>
    <dgm:cxn modelId="{7FA3B6A0-9B4E-7942-89F6-9E7CB6541602}" srcId="{C2F353D0-F93D-FF44-BC9D-21A39A666EAB}" destId="{2D5B2C1F-8BDD-BC4C-8CF8-6F8FDCFD1BBF}" srcOrd="1" destOrd="0" parTransId="{6DD88806-0EDA-CD4E-90BF-BEF3910E309C}" sibTransId="{743F5F3D-724B-8F43-826F-C90129F391D8}"/>
    <dgm:cxn modelId="{ED0A1EC8-F4B3-8942-99DB-522D3E19C54A}" type="presOf" srcId="{C2F353D0-F93D-FF44-BC9D-21A39A666EAB}" destId="{35E227CB-221C-D549-A962-FE55A67541E3}" srcOrd="0" destOrd="0" presId="urn:microsoft.com/office/officeart/2005/8/layout/vList2"/>
    <dgm:cxn modelId="{4DDE61C9-12CA-AE40-B80D-DE09AA698113}" type="presOf" srcId="{1646AC8B-F095-E940-89E3-880257D0D217}" destId="{43895DA4-0CB7-2948-A0D7-C0F873C2ADE2}" srcOrd="0" destOrd="0" presId="urn:microsoft.com/office/officeart/2005/8/layout/vList2"/>
    <dgm:cxn modelId="{5E20D4CA-D7C0-464B-A464-8600F99DAC9A}" type="presOf" srcId="{9E86636A-9041-9E44-818B-2A345582E2A2}" destId="{F4E85E8D-3395-6D4B-BEBF-AAFF3A044694}" srcOrd="0" destOrd="0" presId="urn:microsoft.com/office/officeart/2005/8/layout/vList2"/>
    <dgm:cxn modelId="{85AFFAF2-19A9-B04A-AFB0-D07BE21BEBA0}" srcId="{C2F353D0-F93D-FF44-BC9D-21A39A666EAB}" destId="{9E86636A-9041-9E44-818B-2A345582E2A2}" srcOrd="0" destOrd="0" parTransId="{53347B34-E88A-7B4B-9E92-0A76E4DA2FF7}" sibTransId="{086412B8-DF4C-494A-9515-90A2CAFF3CA0}"/>
    <dgm:cxn modelId="{83FF5C45-74E6-5A40-833B-F53F0DD5352B}" type="presParOf" srcId="{35E227CB-221C-D549-A962-FE55A67541E3}" destId="{F4E85E8D-3395-6D4B-BEBF-AAFF3A044694}" srcOrd="0" destOrd="0" presId="urn:microsoft.com/office/officeart/2005/8/layout/vList2"/>
    <dgm:cxn modelId="{34E514DF-D0C1-0146-BDA3-318541022AEF}" type="presParOf" srcId="{35E227CB-221C-D549-A962-FE55A67541E3}" destId="{2F1D721C-1ACC-EB48-9BA9-08E9241C72BF}" srcOrd="1" destOrd="0" presId="urn:microsoft.com/office/officeart/2005/8/layout/vList2"/>
    <dgm:cxn modelId="{FAF4D3CB-BF22-3C42-9279-546CB1ACF890}" type="presParOf" srcId="{35E227CB-221C-D549-A962-FE55A67541E3}" destId="{7E5B7EFF-BBB8-CF4C-9BF1-F84E939885DC}" srcOrd="2" destOrd="0" presId="urn:microsoft.com/office/officeart/2005/8/layout/vList2"/>
    <dgm:cxn modelId="{29327FA6-300B-3544-8CB3-0CBA631A8742}" type="presParOf" srcId="{35E227CB-221C-D549-A962-FE55A67541E3}" destId="{3B09A4E0-5A67-D441-A5FA-4A57EF857604}" srcOrd="3" destOrd="0" presId="urn:microsoft.com/office/officeart/2005/8/layout/vList2"/>
    <dgm:cxn modelId="{ACC3AA5F-4D8E-3345-BB3E-9C87C48C6AB1}" type="presParOf" srcId="{35E227CB-221C-D549-A962-FE55A67541E3}" destId="{1A3D03A6-7F3E-5E4A-904D-157AECFE4309}" srcOrd="4" destOrd="0" presId="urn:microsoft.com/office/officeart/2005/8/layout/vList2"/>
    <dgm:cxn modelId="{5ACA2DE2-4153-AA46-B04C-B8897D635591}" type="presParOf" srcId="{35E227CB-221C-D549-A962-FE55A67541E3}" destId="{FC82A029-0144-FB4B-959E-1D5B92DBBB79}" srcOrd="5" destOrd="0" presId="urn:microsoft.com/office/officeart/2005/8/layout/vList2"/>
    <dgm:cxn modelId="{A7E7EBC9-FBE7-5A45-8760-E74B7FB9A0A0}" type="presParOf" srcId="{35E227CB-221C-D549-A962-FE55A67541E3}" destId="{43895DA4-0CB7-2948-A0D7-C0F873C2ADE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72A4CE-3465-DA44-9AD4-A41A593F9553}" type="doc">
      <dgm:prSet loTypeId="urn:microsoft.com/office/officeart/2005/8/layout/vList2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4911FAC-9966-E94F-B226-4AC3F112C06E}">
      <dgm:prSet/>
      <dgm:spPr/>
      <dgm:t>
        <a:bodyPr/>
        <a:lstStyle/>
        <a:p>
          <a:pPr rtl="0"/>
          <a:r>
            <a:rPr lang="en-US" dirty="0"/>
            <a:t>It is Seborrheic keratosis</a:t>
          </a:r>
        </a:p>
      </dgm:t>
    </dgm:pt>
    <dgm:pt modelId="{E6C4161C-BEF0-BB41-B2BA-D8807D2997B7}" type="parTrans" cxnId="{E0A09F33-95EF-0B40-B04D-D46F3A9B5EBA}">
      <dgm:prSet/>
      <dgm:spPr/>
      <dgm:t>
        <a:bodyPr/>
        <a:lstStyle/>
        <a:p>
          <a:endParaRPr lang="en-US"/>
        </a:p>
      </dgm:t>
    </dgm:pt>
    <dgm:pt modelId="{1934F6EA-6E72-4843-A419-4D6A1BB619D5}" type="sibTrans" cxnId="{E0A09F33-95EF-0B40-B04D-D46F3A9B5EBA}">
      <dgm:prSet/>
      <dgm:spPr/>
      <dgm:t>
        <a:bodyPr/>
        <a:lstStyle/>
        <a:p>
          <a:endParaRPr lang="en-US"/>
        </a:p>
      </dgm:t>
    </dgm:pt>
    <dgm:pt modelId="{182AA7A6-1275-C44D-B3A8-075C2BA0C054}">
      <dgm:prSet/>
      <dgm:spPr/>
      <dgm:t>
        <a:bodyPr/>
        <a:lstStyle/>
        <a:p>
          <a:pPr rtl="0"/>
          <a:r>
            <a:rPr lang="en-US" dirty="0"/>
            <a:t>Typically appear as sharply marginated, pigmented lesions</a:t>
          </a:r>
        </a:p>
      </dgm:t>
    </dgm:pt>
    <dgm:pt modelId="{E2CBE59A-1489-EC4D-87BB-D0225BDAC542}" type="parTrans" cxnId="{4C72A423-E0DE-9F40-9E3F-49F77B78C518}">
      <dgm:prSet/>
      <dgm:spPr/>
      <dgm:t>
        <a:bodyPr/>
        <a:lstStyle/>
        <a:p>
          <a:endParaRPr lang="en-US"/>
        </a:p>
      </dgm:t>
    </dgm:pt>
    <dgm:pt modelId="{1D7DD542-6534-F847-BCFA-3021F90100C7}" type="sibTrans" cxnId="{4C72A423-E0DE-9F40-9E3F-49F77B78C518}">
      <dgm:prSet/>
      <dgm:spPr/>
      <dgm:t>
        <a:bodyPr/>
        <a:lstStyle/>
        <a:p>
          <a:endParaRPr lang="en-US"/>
        </a:p>
      </dgm:t>
    </dgm:pt>
    <dgm:pt modelId="{90D9ABF1-A911-7844-A6CD-CDE07DBBF16D}">
      <dgm:prSet/>
      <dgm:spPr>
        <a:solidFill>
          <a:schemeClr val="accent1"/>
        </a:solidFill>
      </dgm:spPr>
      <dgm:t>
        <a:bodyPr/>
        <a:lstStyle/>
        <a:p>
          <a:pPr rtl="0"/>
          <a:r>
            <a:rPr lang="en-US" dirty="0"/>
            <a:t>Can arise on all body surfaces except palms and soles</a:t>
          </a:r>
        </a:p>
      </dgm:t>
    </dgm:pt>
    <dgm:pt modelId="{23FC5E54-3664-704B-89C3-76B2C8F4BAA2}" type="parTrans" cxnId="{4B1AED94-1518-CF4C-940B-9C6B041979A2}">
      <dgm:prSet/>
      <dgm:spPr/>
      <dgm:t>
        <a:bodyPr/>
        <a:lstStyle/>
        <a:p>
          <a:endParaRPr lang="en-US"/>
        </a:p>
      </dgm:t>
    </dgm:pt>
    <dgm:pt modelId="{2FE10E86-E394-C345-A9C1-E451A860E51E}" type="sibTrans" cxnId="{4B1AED94-1518-CF4C-940B-9C6B041979A2}">
      <dgm:prSet/>
      <dgm:spPr/>
      <dgm:t>
        <a:bodyPr/>
        <a:lstStyle/>
        <a:p>
          <a:endParaRPr lang="en-US"/>
        </a:p>
      </dgm:t>
    </dgm:pt>
    <dgm:pt modelId="{9520F00D-6CED-AD4F-876F-106E37289122}">
      <dgm:prSet/>
      <dgm:spPr/>
      <dgm:t>
        <a:bodyPr/>
        <a:lstStyle/>
        <a:p>
          <a:pPr rtl="0"/>
          <a:r>
            <a:rPr lang="en-US"/>
            <a:t>Usually papular, but may appear macular</a:t>
          </a:r>
        </a:p>
      </dgm:t>
    </dgm:pt>
    <dgm:pt modelId="{E463CC48-3D06-954B-8ADB-6E38EB231E94}" type="parTrans" cxnId="{745E0F1A-F8FC-024F-9408-DF5A9A96AADE}">
      <dgm:prSet/>
      <dgm:spPr/>
      <dgm:t>
        <a:bodyPr/>
        <a:lstStyle/>
        <a:p>
          <a:endParaRPr lang="en-US"/>
        </a:p>
      </dgm:t>
    </dgm:pt>
    <dgm:pt modelId="{5A9CB74E-F030-3D4F-8C1A-C35172832FBE}" type="sibTrans" cxnId="{745E0F1A-F8FC-024F-9408-DF5A9A96AADE}">
      <dgm:prSet/>
      <dgm:spPr/>
      <dgm:t>
        <a:bodyPr/>
        <a:lstStyle/>
        <a:p>
          <a:pPr rtl="0"/>
          <a:endParaRPr lang="en-US"/>
        </a:p>
      </dgm:t>
    </dgm:pt>
    <dgm:pt modelId="{C60017C0-29C3-4143-99E5-98DB89E590FF}" type="pres">
      <dgm:prSet presAssocID="{0B72A4CE-3465-DA44-9AD4-A41A593F9553}" presName="linear" presStyleCnt="0">
        <dgm:presLayoutVars>
          <dgm:animLvl val="lvl"/>
          <dgm:resizeHandles val="exact"/>
        </dgm:presLayoutVars>
      </dgm:prSet>
      <dgm:spPr/>
    </dgm:pt>
    <dgm:pt modelId="{910D4ABA-04C2-C64B-8AE7-90C72008AF53}" type="pres">
      <dgm:prSet presAssocID="{94911FAC-9966-E94F-B226-4AC3F112C06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49C25FA-D527-7440-B382-E1ED15347803}" type="pres">
      <dgm:prSet presAssocID="{1934F6EA-6E72-4843-A419-4D6A1BB619D5}" presName="spacer" presStyleCnt="0"/>
      <dgm:spPr/>
    </dgm:pt>
    <dgm:pt modelId="{F65E5029-2B7E-B542-938B-19A14582914A}" type="pres">
      <dgm:prSet presAssocID="{182AA7A6-1275-C44D-B3A8-075C2BA0C05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27841D6-A0AF-0D41-9366-DE7F1EF762ED}" type="pres">
      <dgm:prSet presAssocID="{1D7DD542-6534-F847-BCFA-3021F90100C7}" presName="spacer" presStyleCnt="0"/>
      <dgm:spPr/>
    </dgm:pt>
    <dgm:pt modelId="{D6D2810B-E1C8-E44A-82E8-FD5247A37958}" type="pres">
      <dgm:prSet presAssocID="{90D9ABF1-A911-7844-A6CD-CDE07DBBF16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5481137-6D5A-C74F-8653-4A6D837876B1}" type="pres">
      <dgm:prSet presAssocID="{2FE10E86-E394-C345-A9C1-E451A860E51E}" presName="spacer" presStyleCnt="0"/>
      <dgm:spPr/>
    </dgm:pt>
    <dgm:pt modelId="{5D6A47E9-DD8A-5F42-93A2-1CF4549FEF86}" type="pres">
      <dgm:prSet presAssocID="{9520F00D-6CED-AD4F-876F-106E3728912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1CDC401-C40F-8A4C-A711-982E6B0CA1B2}" type="presOf" srcId="{182AA7A6-1275-C44D-B3A8-075C2BA0C054}" destId="{F65E5029-2B7E-B542-938B-19A14582914A}" srcOrd="0" destOrd="0" presId="urn:microsoft.com/office/officeart/2005/8/layout/vList2"/>
    <dgm:cxn modelId="{745E0F1A-F8FC-024F-9408-DF5A9A96AADE}" srcId="{0B72A4CE-3465-DA44-9AD4-A41A593F9553}" destId="{9520F00D-6CED-AD4F-876F-106E37289122}" srcOrd="3" destOrd="0" parTransId="{E463CC48-3D06-954B-8ADB-6E38EB231E94}" sibTransId="{5A9CB74E-F030-3D4F-8C1A-C35172832FBE}"/>
    <dgm:cxn modelId="{4C72A423-E0DE-9F40-9E3F-49F77B78C518}" srcId="{0B72A4CE-3465-DA44-9AD4-A41A593F9553}" destId="{182AA7A6-1275-C44D-B3A8-075C2BA0C054}" srcOrd="1" destOrd="0" parTransId="{E2CBE59A-1489-EC4D-87BB-D0225BDAC542}" sibTransId="{1D7DD542-6534-F847-BCFA-3021F90100C7}"/>
    <dgm:cxn modelId="{E0A09F33-95EF-0B40-B04D-D46F3A9B5EBA}" srcId="{0B72A4CE-3465-DA44-9AD4-A41A593F9553}" destId="{94911FAC-9966-E94F-B226-4AC3F112C06E}" srcOrd="0" destOrd="0" parTransId="{E6C4161C-BEF0-BB41-B2BA-D8807D2997B7}" sibTransId="{1934F6EA-6E72-4843-A419-4D6A1BB619D5}"/>
    <dgm:cxn modelId="{F22BBF41-1293-0540-BD6F-7678A2E7205F}" type="presOf" srcId="{9520F00D-6CED-AD4F-876F-106E37289122}" destId="{5D6A47E9-DD8A-5F42-93A2-1CF4549FEF86}" srcOrd="0" destOrd="0" presId="urn:microsoft.com/office/officeart/2005/8/layout/vList2"/>
    <dgm:cxn modelId="{19D8D84D-FFD5-C04E-85FF-93821D5FD151}" type="presOf" srcId="{94911FAC-9966-E94F-B226-4AC3F112C06E}" destId="{910D4ABA-04C2-C64B-8AE7-90C72008AF53}" srcOrd="0" destOrd="0" presId="urn:microsoft.com/office/officeart/2005/8/layout/vList2"/>
    <dgm:cxn modelId="{131F5E8C-74C4-7943-B9EE-B4221EA3C97A}" type="presOf" srcId="{90D9ABF1-A911-7844-A6CD-CDE07DBBF16D}" destId="{D6D2810B-E1C8-E44A-82E8-FD5247A37958}" srcOrd="0" destOrd="0" presId="urn:microsoft.com/office/officeart/2005/8/layout/vList2"/>
    <dgm:cxn modelId="{4B1AED94-1518-CF4C-940B-9C6B041979A2}" srcId="{0B72A4CE-3465-DA44-9AD4-A41A593F9553}" destId="{90D9ABF1-A911-7844-A6CD-CDE07DBBF16D}" srcOrd="2" destOrd="0" parTransId="{23FC5E54-3664-704B-89C3-76B2C8F4BAA2}" sibTransId="{2FE10E86-E394-C345-A9C1-E451A860E51E}"/>
    <dgm:cxn modelId="{C72E15D4-A3F7-0446-9F70-502F03FE7CD2}" type="presOf" srcId="{0B72A4CE-3465-DA44-9AD4-A41A593F9553}" destId="{C60017C0-29C3-4143-99E5-98DB89E590FF}" srcOrd="0" destOrd="0" presId="urn:microsoft.com/office/officeart/2005/8/layout/vList2"/>
    <dgm:cxn modelId="{19E827CF-F886-3141-9248-C17D856B7925}" type="presParOf" srcId="{C60017C0-29C3-4143-99E5-98DB89E590FF}" destId="{910D4ABA-04C2-C64B-8AE7-90C72008AF53}" srcOrd="0" destOrd="0" presId="urn:microsoft.com/office/officeart/2005/8/layout/vList2"/>
    <dgm:cxn modelId="{BC6982D8-8A07-224F-A575-38406C9D9258}" type="presParOf" srcId="{C60017C0-29C3-4143-99E5-98DB89E590FF}" destId="{D49C25FA-D527-7440-B382-E1ED15347803}" srcOrd="1" destOrd="0" presId="urn:microsoft.com/office/officeart/2005/8/layout/vList2"/>
    <dgm:cxn modelId="{3B694D2A-E155-EC41-8773-87CC6C911459}" type="presParOf" srcId="{C60017C0-29C3-4143-99E5-98DB89E590FF}" destId="{F65E5029-2B7E-B542-938B-19A14582914A}" srcOrd="2" destOrd="0" presId="urn:microsoft.com/office/officeart/2005/8/layout/vList2"/>
    <dgm:cxn modelId="{0F0B122A-722D-9A47-A858-7B23476B0136}" type="presParOf" srcId="{C60017C0-29C3-4143-99E5-98DB89E590FF}" destId="{227841D6-A0AF-0D41-9366-DE7F1EF762ED}" srcOrd="3" destOrd="0" presId="urn:microsoft.com/office/officeart/2005/8/layout/vList2"/>
    <dgm:cxn modelId="{ECEDAF1F-83C1-1345-A2BA-E49B1F0CB206}" type="presParOf" srcId="{C60017C0-29C3-4143-99E5-98DB89E590FF}" destId="{D6D2810B-E1C8-E44A-82E8-FD5247A37958}" srcOrd="4" destOrd="0" presId="urn:microsoft.com/office/officeart/2005/8/layout/vList2"/>
    <dgm:cxn modelId="{6465B994-B8E9-6440-864C-E5E3BB005CBB}" type="presParOf" srcId="{C60017C0-29C3-4143-99E5-98DB89E590FF}" destId="{05481137-6D5A-C74F-8653-4A6D837876B1}" srcOrd="5" destOrd="0" presId="urn:microsoft.com/office/officeart/2005/8/layout/vList2"/>
    <dgm:cxn modelId="{D6C72631-207B-5747-B961-E2EC657B7646}" type="presParOf" srcId="{C60017C0-29C3-4143-99E5-98DB89E590FF}" destId="{5D6A47E9-DD8A-5F42-93A2-1CF4549FEF8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D35EA731-CAA5-374B-BA93-DDF7AF2DD49C}" type="doc">
      <dgm:prSet loTypeId="urn:microsoft.com/office/officeart/2005/8/layout/orgChart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061792-1BA5-204C-BC31-2FAAA7042171}">
      <dgm:prSet custT="1"/>
      <dgm:spPr/>
      <dgm:t>
        <a:bodyPr/>
        <a:lstStyle/>
        <a:p>
          <a:pPr rtl="0"/>
          <a:r>
            <a:rPr lang="en-US" sz="1800" b="1" dirty="0"/>
            <a:t>Keloids are difficult to treat surgically, with a high recurrence rate </a:t>
          </a:r>
        </a:p>
      </dgm:t>
    </dgm:pt>
    <dgm:pt modelId="{66B3B775-31E4-FF42-AAD3-0EDF7AD51597}" type="parTrans" cxnId="{C5E8B3B3-0560-FA40-A017-1084ABF376BB}">
      <dgm:prSet/>
      <dgm:spPr/>
      <dgm:t>
        <a:bodyPr/>
        <a:lstStyle/>
        <a:p>
          <a:endParaRPr lang="en-US"/>
        </a:p>
      </dgm:t>
    </dgm:pt>
    <dgm:pt modelId="{4935FCA6-9A34-384D-93F3-52C741B569A2}" type="sibTrans" cxnId="{C5E8B3B3-0560-FA40-A017-1084ABF376BB}">
      <dgm:prSet/>
      <dgm:spPr/>
      <dgm:t>
        <a:bodyPr/>
        <a:lstStyle/>
        <a:p>
          <a:endParaRPr lang="en-US"/>
        </a:p>
      </dgm:t>
    </dgm:pt>
    <dgm:pt modelId="{476643A6-3ADB-3945-88C2-FEC2E99E3547}">
      <dgm:prSet custT="1"/>
      <dgm:spPr/>
      <dgm:t>
        <a:bodyPr/>
        <a:lstStyle/>
        <a:p>
          <a:pPr rtl="0"/>
          <a:r>
            <a:rPr lang="en-US" sz="1800" b="1" dirty="0"/>
            <a:t>No single, reliably efficacious therapy available</a:t>
          </a:r>
        </a:p>
      </dgm:t>
    </dgm:pt>
    <dgm:pt modelId="{AA1BD59D-0784-5D44-9D76-9D56507EF191}" type="parTrans" cxnId="{8E9A8E9A-318F-8C45-BA3E-01F23ED465AF}">
      <dgm:prSet/>
      <dgm:spPr/>
      <dgm:t>
        <a:bodyPr/>
        <a:lstStyle/>
        <a:p>
          <a:endParaRPr lang="en-US"/>
        </a:p>
      </dgm:t>
    </dgm:pt>
    <dgm:pt modelId="{45A7B11D-4B72-014E-B799-7802DF16918B}" type="sibTrans" cxnId="{8E9A8E9A-318F-8C45-BA3E-01F23ED465AF}">
      <dgm:prSet/>
      <dgm:spPr/>
      <dgm:t>
        <a:bodyPr/>
        <a:lstStyle/>
        <a:p>
          <a:endParaRPr lang="en-US"/>
        </a:p>
      </dgm:t>
    </dgm:pt>
    <dgm:pt modelId="{D77DA8B6-348F-8244-8D50-D6D0E697158E}">
      <dgm:prSet custT="1"/>
      <dgm:spPr/>
      <dgm:t>
        <a:bodyPr/>
        <a:lstStyle/>
        <a:p>
          <a:pPr rtl="0"/>
          <a:r>
            <a:rPr lang="en-US" sz="2000" b="1" dirty="0"/>
            <a:t>Non-essential cosmetic surgery should be avoided in patients predisposed to developing keloi</a:t>
          </a:r>
          <a:r>
            <a:rPr lang="en-US" sz="1400" dirty="0"/>
            <a:t>ds </a:t>
          </a:r>
        </a:p>
      </dgm:t>
    </dgm:pt>
    <dgm:pt modelId="{CDD05219-527F-CD45-A7F6-2BD80100E205}" type="parTrans" cxnId="{D0C7CDB6-7B72-6E45-85A8-FE11A400F276}">
      <dgm:prSet/>
      <dgm:spPr/>
      <dgm:t>
        <a:bodyPr/>
        <a:lstStyle/>
        <a:p>
          <a:endParaRPr lang="en-US"/>
        </a:p>
      </dgm:t>
    </dgm:pt>
    <dgm:pt modelId="{A3582144-B4C9-A942-AE4C-1574F55F16BC}" type="sibTrans" cxnId="{D0C7CDB6-7B72-6E45-85A8-FE11A400F276}">
      <dgm:prSet/>
      <dgm:spPr/>
      <dgm:t>
        <a:bodyPr/>
        <a:lstStyle/>
        <a:p>
          <a:endParaRPr lang="en-US"/>
        </a:p>
      </dgm:t>
    </dgm:pt>
    <dgm:pt modelId="{7A004858-729E-F441-8488-6D5F6C2AB3B4}">
      <dgm:prSet custT="1"/>
      <dgm:spPr/>
      <dgm:t>
        <a:bodyPr/>
        <a:lstStyle/>
        <a:p>
          <a:pPr rtl="0"/>
          <a:r>
            <a:rPr lang="en-US" sz="1600" b="1" dirty="0"/>
            <a:t>Intralesional corticosteroid injection has been the mainstay of treatment for keloids</a:t>
          </a:r>
        </a:p>
      </dgm:t>
    </dgm:pt>
    <dgm:pt modelId="{3E2EC347-F802-A646-8453-F2FC031086B4}" type="parTrans" cxnId="{F8569897-AFF1-F146-B539-D29804EC3AF5}">
      <dgm:prSet/>
      <dgm:spPr/>
      <dgm:t>
        <a:bodyPr/>
        <a:lstStyle/>
        <a:p>
          <a:endParaRPr lang="en-US"/>
        </a:p>
      </dgm:t>
    </dgm:pt>
    <dgm:pt modelId="{582A341D-77C4-9E4A-AFEE-F3212206874F}" type="sibTrans" cxnId="{F8569897-AFF1-F146-B539-D29804EC3AF5}">
      <dgm:prSet/>
      <dgm:spPr/>
      <dgm:t>
        <a:bodyPr/>
        <a:lstStyle/>
        <a:p>
          <a:endParaRPr lang="en-US"/>
        </a:p>
      </dgm:t>
    </dgm:pt>
    <dgm:pt modelId="{7C759309-B3AB-C44E-88D4-CEDAE3BD8E0E}">
      <dgm:prSet custT="1"/>
      <dgm:spPr/>
      <dgm:t>
        <a:bodyPr/>
        <a:lstStyle/>
        <a:p>
          <a:pPr rtl="0"/>
          <a:r>
            <a:rPr lang="en-US" sz="1800" dirty="0"/>
            <a:t>Most commonly used is triamcinolone acetonide in concentrations of 10</a:t>
          </a:r>
          <a:r>
            <a:rPr lang="en-US" sz="1800" i="1" dirty="0"/>
            <a:t>–</a:t>
          </a:r>
          <a:r>
            <a:rPr lang="en-US" sz="1800" dirty="0"/>
            <a:t>40 mg/mL at 4- to 6-week intervals</a:t>
          </a:r>
        </a:p>
      </dgm:t>
    </dgm:pt>
    <dgm:pt modelId="{B46446AC-32CA-ED4E-B3A4-535402B7370C}" type="parTrans" cxnId="{235141FD-7A62-B540-80D0-3820B5521DAE}">
      <dgm:prSet/>
      <dgm:spPr/>
      <dgm:t>
        <a:bodyPr/>
        <a:lstStyle/>
        <a:p>
          <a:endParaRPr lang="en-US"/>
        </a:p>
      </dgm:t>
    </dgm:pt>
    <dgm:pt modelId="{B28E4A23-A7A2-4D44-ABE4-D1D23AFAA684}" type="sibTrans" cxnId="{235141FD-7A62-B540-80D0-3820B5521DAE}">
      <dgm:prSet/>
      <dgm:spPr/>
      <dgm:t>
        <a:bodyPr/>
        <a:lstStyle/>
        <a:p>
          <a:pPr rtl="0"/>
          <a:endParaRPr lang="en-US"/>
        </a:p>
      </dgm:t>
    </dgm:pt>
    <dgm:pt modelId="{E5676699-B550-544E-9068-67917C45BD3C}" type="pres">
      <dgm:prSet presAssocID="{D35EA731-CAA5-374B-BA93-DDF7AF2DD49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EF9824E-2ABE-CF4D-822C-D50C084DED14}" type="pres">
      <dgm:prSet presAssocID="{BF061792-1BA5-204C-BC31-2FAAA7042171}" presName="hierRoot1" presStyleCnt="0">
        <dgm:presLayoutVars>
          <dgm:hierBranch val="init"/>
        </dgm:presLayoutVars>
      </dgm:prSet>
      <dgm:spPr/>
    </dgm:pt>
    <dgm:pt modelId="{BDD670F4-9AC1-C343-99ED-84489E21EADF}" type="pres">
      <dgm:prSet presAssocID="{BF061792-1BA5-204C-BC31-2FAAA7042171}" presName="rootComposite1" presStyleCnt="0"/>
      <dgm:spPr/>
    </dgm:pt>
    <dgm:pt modelId="{286D59A9-C738-2540-9319-126FA0664219}" type="pres">
      <dgm:prSet presAssocID="{BF061792-1BA5-204C-BC31-2FAAA7042171}" presName="rootText1" presStyleLbl="node0" presStyleIdx="0" presStyleCnt="4" custScaleY="194500">
        <dgm:presLayoutVars>
          <dgm:chPref val="3"/>
        </dgm:presLayoutVars>
      </dgm:prSet>
      <dgm:spPr/>
    </dgm:pt>
    <dgm:pt modelId="{E8871180-6897-9B4A-B2F4-E5BCBC3E7E2B}" type="pres">
      <dgm:prSet presAssocID="{BF061792-1BA5-204C-BC31-2FAAA7042171}" presName="rootConnector1" presStyleLbl="node1" presStyleIdx="0" presStyleCnt="0"/>
      <dgm:spPr/>
    </dgm:pt>
    <dgm:pt modelId="{55A0C81B-1943-D941-BBB5-09C6CE7F7E99}" type="pres">
      <dgm:prSet presAssocID="{BF061792-1BA5-204C-BC31-2FAAA7042171}" presName="hierChild2" presStyleCnt="0"/>
      <dgm:spPr/>
    </dgm:pt>
    <dgm:pt modelId="{012ED4FB-FE0A-954B-8701-F89076ECA27B}" type="pres">
      <dgm:prSet presAssocID="{BF061792-1BA5-204C-BC31-2FAAA7042171}" presName="hierChild3" presStyleCnt="0"/>
      <dgm:spPr/>
    </dgm:pt>
    <dgm:pt modelId="{D15300B1-1C32-C942-8AB6-3C9B51BB795E}" type="pres">
      <dgm:prSet presAssocID="{476643A6-3ADB-3945-88C2-FEC2E99E3547}" presName="hierRoot1" presStyleCnt="0">
        <dgm:presLayoutVars>
          <dgm:hierBranch val="init"/>
        </dgm:presLayoutVars>
      </dgm:prSet>
      <dgm:spPr/>
    </dgm:pt>
    <dgm:pt modelId="{545C669E-C700-CD4D-A377-EA7B47E2BC88}" type="pres">
      <dgm:prSet presAssocID="{476643A6-3ADB-3945-88C2-FEC2E99E3547}" presName="rootComposite1" presStyleCnt="0"/>
      <dgm:spPr/>
    </dgm:pt>
    <dgm:pt modelId="{7A2CFFC8-D410-9C40-B438-53563728743C}" type="pres">
      <dgm:prSet presAssocID="{476643A6-3ADB-3945-88C2-FEC2E99E3547}" presName="rootText1" presStyleLbl="node0" presStyleIdx="1" presStyleCnt="4" custScaleY="235437">
        <dgm:presLayoutVars>
          <dgm:chPref val="3"/>
        </dgm:presLayoutVars>
      </dgm:prSet>
      <dgm:spPr/>
    </dgm:pt>
    <dgm:pt modelId="{81AC060B-9386-BC4A-A10B-4C93E3195EF2}" type="pres">
      <dgm:prSet presAssocID="{476643A6-3ADB-3945-88C2-FEC2E99E3547}" presName="rootConnector1" presStyleLbl="node1" presStyleIdx="0" presStyleCnt="0"/>
      <dgm:spPr/>
    </dgm:pt>
    <dgm:pt modelId="{89F6DCEF-93B8-C348-8EDC-A6B5F016059B}" type="pres">
      <dgm:prSet presAssocID="{476643A6-3ADB-3945-88C2-FEC2E99E3547}" presName="hierChild2" presStyleCnt="0"/>
      <dgm:spPr/>
    </dgm:pt>
    <dgm:pt modelId="{216154DE-7AEE-FF49-9570-E124F3B62B04}" type="pres">
      <dgm:prSet presAssocID="{476643A6-3ADB-3945-88C2-FEC2E99E3547}" presName="hierChild3" presStyleCnt="0"/>
      <dgm:spPr/>
    </dgm:pt>
    <dgm:pt modelId="{98C01FAD-C55B-A24F-ABD3-26F4C27707B8}" type="pres">
      <dgm:prSet presAssocID="{D77DA8B6-348F-8244-8D50-D6D0E697158E}" presName="hierRoot1" presStyleCnt="0">
        <dgm:presLayoutVars>
          <dgm:hierBranch val="init"/>
        </dgm:presLayoutVars>
      </dgm:prSet>
      <dgm:spPr/>
    </dgm:pt>
    <dgm:pt modelId="{05774915-60F2-CB4C-8F18-235ED4E05B4C}" type="pres">
      <dgm:prSet presAssocID="{D77DA8B6-348F-8244-8D50-D6D0E697158E}" presName="rootComposite1" presStyleCnt="0"/>
      <dgm:spPr/>
    </dgm:pt>
    <dgm:pt modelId="{FBBA346E-9E2B-AD4B-91F9-61961417D9BC}" type="pres">
      <dgm:prSet presAssocID="{D77DA8B6-348F-8244-8D50-D6D0E697158E}" presName="rootText1" presStyleLbl="node0" presStyleIdx="2" presStyleCnt="4" custScaleY="253563">
        <dgm:presLayoutVars>
          <dgm:chPref val="3"/>
        </dgm:presLayoutVars>
      </dgm:prSet>
      <dgm:spPr/>
    </dgm:pt>
    <dgm:pt modelId="{0A436D98-4D2D-EA4D-8237-9D3C10D81DB9}" type="pres">
      <dgm:prSet presAssocID="{D77DA8B6-348F-8244-8D50-D6D0E697158E}" presName="rootConnector1" presStyleLbl="node1" presStyleIdx="0" presStyleCnt="0"/>
      <dgm:spPr/>
    </dgm:pt>
    <dgm:pt modelId="{EBE80E69-B347-D241-9E5E-BCDCAF956125}" type="pres">
      <dgm:prSet presAssocID="{D77DA8B6-348F-8244-8D50-D6D0E697158E}" presName="hierChild2" presStyleCnt="0"/>
      <dgm:spPr/>
    </dgm:pt>
    <dgm:pt modelId="{66C3E04F-A739-CE40-A2F4-D266E485F2C8}" type="pres">
      <dgm:prSet presAssocID="{D77DA8B6-348F-8244-8D50-D6D0E697158E}" presName="hierChild3" presStyleCnt="0"/>
      <dgm:spPr/>
    </dgm:pt>
    <dgm:pt modelId="{E27C6032-BCA5-DE4A-818D-69615AC40988}" type="pres">
      <dgm:prSet presAssocID="{7A004858-729E-F441-8488-6D5F6C2AB3B4}" presName="hierRoot1" presStyleCnt="0">
        <dgm:presLayoutVars>
          <dgm:hierBranch val="init"/>
        </dgm:presLayoutVars>
      </dgm:prSet>
      <dgm:spPr/>
    </dgm:pt>
    <dgm:pt modelId="{B7FD97EE-EC39-804B-815B-7C542BFB9EEE}" type="pres">
      <dgm:prSet presAssocID="{7A004858-729E-F441-8488-6D5F6C2AB3B4}" presName="rootComposite1" presStyleCnt="0"/>
      <dgm:spPr/>
    </dgm:pt>
    <dgm:pt modelId="{4D237D76-90DF-C44D-AEC0-E3E4539A9C74}" type="pres">
      <dgm:prSet presAssocID="{7A004858-729E-F441-8488-6D5F6C2AB3B4}" presName="rootText1" presStyleLbl="node0" presStyleIdx="3" presStyleCnt="4" custScaleY="145032">
        <dgm:presLayoutVars>
          <dgm:chPref val="3"/>
        </dgm:presLayoutVars>
      </dgm:prSet>
      <dgm:spPr/>
    </dgm:pt>
    <dgm:pt modelId="{D42BDBC0-8221-5C46-9F6E-3E30412C7633}" type="pres">
      <dgm:prSet presAssocID="{7A004858-729E-F441-8488-6D5F6C2AB3B4}" presName="rootConnector1" presStyleLbl="node1" presStyleIdx="0" presStyleCnt="0"/>
      <dgm:spPr/>
    </dgm:pt>
    <dgm:pt modelId="{205DE2B4-C64A-FE49-B537-244A5E52ADF6}" type="pres">
      <dgm:prSet presAssocID="{7A004858-729E-F441-8488-6D5F6C2AB3B4}" presName="hierChild2" presStyleCnt="0"/>
      <dgm:spPr/>
    </dgm:pt>
    <dgm:pt modelId="{62FDC4FE-C746-1949-A285-4B6B22DAE6D2}" type="pres">
      <dgm:prSet presAssocID="{B46446AC-32CA-ED4E-B3A4-535402B7370C}" presName="Name37" presStyleLbl="parChTrans1D2" presStyleIdx="0" presStyleCnt="1"/>
      <dgm:spPr/>
    </dgm:pt>
    <dgm:pt modelId="{778658A5-F8B6-154B-9723-A8ED0491DE56}" type="pres">
      <dgm:prSet presAssocID="{7C759309-B3AB-C44E-88D4-CEDAE3BD8E0E}" presName="hierRoot2" presStyleCnt="0">
        <dgm:presLayoutVars>
          <dgm:hierBranch val="init"/>
        </dgm:presLayoutVars>
      </dgm:prSet>
      <dgm:spPr/>
    </dgm:pt>
    <dgm:pt modelId="{5C57C234-5E59-B345-815C-A121C408927A}" type="pres">
      <dgm:prSet presAssocID="{7C759309-B3AB-C44E-88D4-CEDAE3BD8E0E}" presName="rootComposite" presStyleCnt="0"/>
      <dgm:spPr/>
    </dgm:pt>
    <dgm:pt modelId="{FF53AFD7-CA36-5145-A8B0-88EFD04ED7BB}" type="pres">
      <dgm:prSet presAssocID="{7C759309-B3AB-C44E-88D4-CEDAE3BD8E0E}" presName="rootText" presStyleLbl="node2" presStyleIdx="0" presStyleCnt="1" custScaleY="160783">
        <dgm:presLayoutVars>
          <dgm:chPref val="3"/>
        </dgm:presLayoutVars>
      </dgm:prSet>
      <dgm:spPr/>
    </dgm:pt>
    <dgm:pt modelId="{DF3DE212-745E-AD4F-B9EF-DA3931FBB177}" type="pres">
      <dgm:prSet presAssocID="{7C759309-B3AB-C44E-88D4-CEDAE3BD8E0E}" presName="rootConnector" presStyleLbl="node2" presStyleIdx="0" presStyleCnt="1"/>
      <dgm:spPr/>
    </dgm:pt>
    <dgm:pt modelId="{DEF3540C-470F-9844-90A8-C300A446DE47}" type="pres">
      <dgm:prSet presAssocID="{7C759309-B3AB-C44E-88D4-CEDAE3BD8E0E}" presName="hierChild4" presStyleCnt="0"/>
      <dgm:spPr/>
    </dgm:pt>
    <dgm:pt modelId="{7144D0C6-2F1C-4642-9081-F70D45ECF003}" type="pres">
      <dgm:prSet presAssocID="{7C759309-B3AB-C44E-88D4-CEDAE3BD8E0E}" presName="hierChild5" presStyleCnt="0"/>
      <dgm:spPr/>
    </dgm:pt>
    <dgm:pt modelId="{20255271-8154-994B-BE70-76422A4E0EEA}" type="pres">
      <dgm:prSet presAssocID="{7A004858-729E-F441-8488-6D5F6C2AB3B4}" presName="hierChild3" presStyleCnt="0"/>
      <dgm:spPr/>
    </dgm:pt>
  </dgm:ptLst>
  <dgm:cxnLst>
    <dgm:cxn modelId="{904FC53A-AF31-BA4B-B74B-2A34C58CD7B2}" type="presOf" srcId="{BF061792-1BA5-204C-BC31-2FAAA7042171}" destId="{E8871180-6897-9B4A-B2F4-E5BCBC3E7E2B}" srcOrd="1" destOrd="0" presId="urn:microsoft.com/office/officeart/2005/8/layout/orgChart1"/>
    <dgm:cxn modelId="{E54A915D-C971-FB43-B2B1-2B8938315287}" type="presOf" srcId="{476643A6-3ADB-3945-88C2-FEC2E99E3547}" destId="{81AC060B-9386-BC4A-A10B-4C93E3195EF2}" srcOrd="1" destOrd="0" presId="urn:microsoft.com/office/officeart/2005/8/layout/orgChart1"/>
    <dgm:cxn modelId="{F3814C5F-318D-074C-B95F-AE0CB386AAFC}" type="presOf" srcId="{BF061792-1BA5-204C-BC31-2FAAA7042171}" destId="{286D59A9-C738-2540-9319-126FA0664219}" srcOrd="0" destOrd="0" presId="urn:microsoft.com/office/officeart/2005/8/layout/orgChart1"/>
    <dgm:cxn modelId="{13C88F5F-6391-FB41-9E47-EDFBB0F82C41}" type="presOf" srcId="{D77DA8B6-348F-8244-8D50-D6D0E697158E}" destId="{0A436D98-4D2D-EA4D-8237-9D3C10D81DB9}" srcOrd="1" destOrd="0" presId="urn:microsoft.com/office/officeart/2005/8/layout/orgChart1"/>
    <dgm:cxn modelId="{1A54276A-E7B5-6646-9D70-6C50A8A2CE27}" type="presOf" srcId="{D77DA8B6-348F-8244-8D50-D6D0E697158E}" destId="{FBBA346E-9E2B-AD4B-91F9-61961417D9BC}" srcOrd="0" destOrd="0" presId="urn:microsoft.com/office/officeart/2005/8/layout/orgChart1"/>
    <dgm:cxn modelId="{4D1D306A-DDCE-7744-88E5-7B5E0F0EA50C}" type="presOf" srcId="{7A004858-729E-F441-8488-6D5F6C2AB3B4}" destId="{D42BDBC0-8221-5C46-9F6E-3E30412C7633}" srcOrd="1" destOrd="0" presId="urn:microsoft.com/office/officeart/2005/8/layout/orgChart1"/>
    <dgm:cxn modelId="{18E35676-A434-DB4F-B26A-BCFEF34CFA42}" type="presOf" srcId="{B46446AC-32CA-ED4E-B3A4-535402B7370C}" destId="{62FDC4FE-C746-1949-A285-4B6B22DAE6D2}" srcOrd="0" destOrd="0" presId="urn:microsoft.com/office/officeart/2005/8/layout/orgChart1"/>
    <dgm:cxn modelId="{0C395358-BB5E-2342-A9DF-9633BA77F092}" type="presOf" srcId="{7C759309-B3AB-C44E-88D4-CEDAE3BD8E0E}" destId="{DF3DE212-745E-AD4F-B9EF-DA3931FBB177}" srcOrd="1" destOrd="0" presId="urn:microsoft.com/office/officeart/2005/8/layout/orgChart1"/>
    <dgm:cxn modelId="{96B38F7C-E610-BB4C-AC2E-54F571490E7F}" type="presOf" srcId="{D35EA731-CAA5-374B-BA93-DDF7AF2DD49C}" destId="{E5676699-B550-544E-9068-67917C45BD3C}" srcOrd="0" destOrd="0" presId="urn:microsoft.com/office/officeart/2005/8/layout/orgChart1"/>
    <dgm:cxn modelId="{F8569897-AFF1-F146-B539-D29804EC3AF5}" srcId="{D35EA731-CAA5-374B-BA93-DDF7AF2DD49C}" destId="{7A004858-729E-F441-8488-6D5F6C2AB3B4}" srcOrd="3" destOrd="0" parTransId="{3E2EC347-F802-A646-8453-F2FC031086B4}" sibTransId="{582A341D-77C4-9E4A-AFEE-F3212206874F}"/>
    <dgm:cxn modelId="{8E9A8E9A-318F-8C45-BA3E-01F23ED465AF}" srcId="{D35EA731-CAA5-374B-BA93-DDF7AF2DD49C}" destId="{476643A6-3ADB-3945-88C2-FEC2E99E3547}" srcOrd="1" destOrd="0" parTransId="{AA1BD59D-0784-5D44-9D76-9D56507EF191}" sibTransId="{45A7B11D-4B72-014E-B799-7802DF16918B}"/>
    <dgm:cxn modelId="{C5E8B3B3-0560-FA40-A017-1084ABF376BB}" srcId="{D35EA731-CAA5-374B-BA93-DDF7AF2DD49C}" destId="{BF061792-1BA5-204C-BC31-2FAAA7042171}" srcOrd="0" destOrd="0" parTransId="{66B3B775-31E4-FF42-AAD3-0EDF7AD51597}" sibTransId="{4935FCA6-9A34-384D-93F3-52C741B569A2}"/>
    <dgm:cxn modelId="{CF5AC1B4-5636-8242-B80F-59CD5E50EA93}" type="presOf" srcId="{476643A6-3ADB-3945-88C2-FEC2E99E3547}" destId="{7A2CFFC8-D410-9C40-B438-53563728743C}" srcOrd="0" destOrd="0" presId="urn:microsoft.com/office/officeart/2005/8/layout/orgChart1"/>
    <dgm:cxn modelId="{D0C7CDB6-7B72-6E45-85A8-FE11A400F276}" srcId="{D35EA731-CAA5-374B-BA93-DDF7AF2DD49C}" destId="{D77DA8B6-348F-8244-8D50-D6D0E697158E}" srcOrd="2" destOrd="0" parTransId="{CDD05219-527F-CD45-A7F6-2BD80100E205}" sibTransId="{A3582144-B4C9-A942-AE4C-1574F55F16BC}"/>
    <dgm:cxn modelId="{F8A3BAC8-82A5-E444-A9C7-7FFFFAA018F3}" type="presOf" srcId="{7C759309-B3AB-C44E-88D4-CEDAE3BD8E0E}" destId="{FF53AFD7-CA36-5145-A8B0-88EFD04ED7BB}" srcOrd="0" destOrd="0" presId="urn:microsoft.com/office/officeart/2005/8/layout/orgChart1"/>
    <dgm:cxn modelId="{DB062EE6-CF4C-224A-A190-C243A0F12949}" type="presOf" srcId="{7A004858-729E-F441-8488-6D5F6C2AB3B4}" destId="{4D237D76-90DF-C44D-AEC0-E3E4539A9C74}" srcOrd="0" destOrd="0" presId="urn:microsoft.com/office/officeart/2005/8/layout/orgChart1"/>
    <dgm:cxn modelId="{235141FD-7A62-B540-80D0-3820B5521DAE}" srcId="{7A004858-729E-F441-8488-6D5F6C2AB3B4}" destId="{7C759309-B3AB-C44E-88D4-CEDAE3BD8E0E}" srcOrd="0" destOrd="0" parTransId="{B46446AC-32CA-ED4E-B3A4-535402B7370C}" sibTransId="{B28E4A23-A7A2-4D44-ABE4-D1D23AFAA684}"/>
    <dgm:cxn modelId="{4EE039DC-5666-194C-9576-3DC3F9C647AD}" type="presParOf" srcId="{E5676699-B550-544E-9068-67917C45BD3C}" destId="{1EF9824E-2ABE-CF4D-822C-D50C084DED14}" srcOrd="0" destOrd="0" presId="urn:microsoft.com/office/officeart/2005/8/layout/orgChart1"/>
    <dgm:cxn modelId="{F2DEE8CA-D7C8-434B-A3E3-7D77FA556747}" type="presParOf" srcId="{1EF9824E-2ABE-CF4D-822C-D50C084DED14}" destId="{BDD670F4-9AC1-C343-99ED-84489E21EADF}" srcOrd="0" destOrd="0" presId="urn:microsoft.com/office/officeart/2005/8/layout/orgChart1"/>
    <dgm:cxn modelId="{3460961E-1C65-5F41-A047-7E28B3E49DF8}" type="presParOf" srcId="{BDD670F4-9AC1-C343-99ED-84489E21EADF}" destId="{286D59A9-C738-2540-9319-126FA0664219}" srcOrd="0" destOrd="0" presId="urn:microsoft.com/office/officeart/2005/8/layout/orgChart1"/>
    <dgm:cxn modelId="{091D08C9-70F0-A043-A34E-C1432FC6DE5D}" type="presParOf" srcId="{BDD670F4-9AC1-C343-99ED-84489E21EADF}" destId="{E8871180-6897-9B4A-B2F4-E5BCBC3E7E2B}" srcOrd="1" destOrd="0" presId="urn:microsoft.com/office/officeart/2005/8/layout/orgChart1"/>
    <dgm:cxn modelId="{EDC08A31-9A88-3749-99C7-B78942D38041}" type="presParOf" srcId="{1EF9824E-2ABE-CF4D-822C-D50C084DED14}" destId="{55A0C81B-1943-D941-BBB5-09C6CE7F7E99}" srcOrd="1" destOrd="0" presId="urn:microsoft.com/office/officeart/2005/8/layout/orgChart1"/>
    <dgm:cxn modelId="{9FCEBB62-1422-1045-BFE5-2AD8AC5FB68F}" type="presParOf" srcId="{1EF9824E-2ABE-CF4D-822C-D50C084DED14}" destId="{012ED4FB-FE0A-954B-8701-F89076ECA27B}" srcOrd="2" destOrd="0" presId="urn:microsoft.com/office/officeart/2005/8/layout/orgChart1"/>
    <dgm:cxn modelId="{2965E037-678A-634B-9A7D-8ACA5CFECDC6}" type="presParOf" srcId="{E5676699-B550-544E-9068-67917C45BD3C}" destId="{D15300B1-1C32-C942-8AB6-3C9B51BB795E}" srcOrd="1" destOrd="0" presId="urn:microsoft.com/office/officeart/2005/8/layout/orgChart1"/>
    <dgm:cxn modelId="{68649306-A696-E146-AC36-20100AD16CD6}" type="presParOf" srcId="{D15300B1-1C32-C942-8AB6-3C9B51BB795E}" destId="{545C669E-C700-CD4D-A377-EA7B47E2BC88}" srcOrd="0" destOrd="0" presId="urn:microsoft.com/office/officeart/2005/8/layout/orgChart1"/>
    <dgm:cxn modelId="{A731CDE2-3F08-7144-A9B3-2E1315DEFC6A}" type="presParOf" srcId="{545C669E-C700-CD4D-A377-EA7B47E2BC88}" destId="{7A2CFFC8-D410-9C40-B438-53563728743C}" srcOrd="0" destOrd="0" presId="urn:microsoft.com/office/officeart/2005/8/layout/orgChart1"/>
    <dgm:cxn modelId="{271F15CA-458D-7B4F-BBA0-87E3D92203CC}" type="presParOf" srcId="{545C669E-C700-CD4D-A377-EA7B47E2BC88}" destId="{81AC060B-9386-BC4A-A10B-4C93E3195EF2}" srcOrd="1" destOrd="0" presId="urn:microsoft.com/office/officeart/2005/8/layout/orgChart1"/>
    <dgm:cxn modelId="{C8444CDB-D317-E245-AFC9-55AFF65777EA}" type="presParOf" srcId="{D15300B1-1C32-C942-8AB6-3C9B51BB795E}" destId="{89F6DCEF-93B8-C348-8EDC-A6B5F016059B}" srcOrd="1" destOrd="0" presId="urn:microsoft.com/office/officeart/2005/8/layout/orgChart1"/>
    <dgm:cxn modelId="{A57A17B5-78B3-B84D-BAAC-3D855D35A4AD}" type="presParOf" srcId="{D15300B1-1C32-C942-8AB6-3C9B51BB795E}" destId="{216154DE-7AEE-FF49-9570-E124F3B62B04}" srcOrd="2" destOrd="0" presId="urn:microsoft.com/office/officeart/2005/8/layout/orgChart1"/>
    <dgm:cxn modelId="{9DC9D641-E41E-3D4F-90B7-7B6726D88E08}" type="presParOf" srcId="{E5676699-B550-544E-9068-67917C45BD3C}" destId="{98C01FAD-C55B-A24F-ABD3-26F4C27707B8}" srcOrd="2" destOrd="0" presId="urn:microsoft.com/office/officeart/2005/8/layout/orgChart1"/>
    <dgm:cxn modelId="{99F9A51A-1082-C441-AA6A-0D49093E0993}" type="presParOf" srcId="{98C01FAD-C55B-A24F-ABD3-26F4C27707B8}" destId="{05774915-60F2-CB4C-8F18-235ED4E05B4C}" srcOrd="0" destOrd="0" presId="urn:microsoft.com/office/officeart/2005/8/layout/orgChart1"/>
    <dgm:cxn modelId="{AED54B75-DE7B-3848-8845-D3EC21679BED}" type="presParOf" srcId="{05774915-60F2-CB4C-8F18-235ED4E05B4C}" destId="{FBBA346E-9E2B-AD4B-91F9-61961417D9BC}" srcOrd="0" destOrd="0" presId="urn:microsoft.com/office/officeart/2005/8/layout/orgChart1"/>
    <dgm:cxn modelId="{7E488EB9-5DA0-DD44-9550-726E3B8A434B}" type="presParOf" srcId="{05774915-60F2-CB4C-8F18-235ED4E05B4C}" destId="{0A436D98-4D2D-EA4D-8237-9D3C10D81DB9}" srcOrd="1" destOrd="0" presId="urn:microsoft.com/office/officeart/2005/8/layout/orgChart1"/>
    <dgm:cxn modelId="{3437335E-D580-DF49-AB13-D10CD4CCA130}" type="presParOf" srcId="{98C01FAD-C55B-A24F-ABD3-26F4C27707B8}" destId="{EBE80E69-B347-D241-9E5E-BCDCAF956125}" srcOrd="1" destOrd="0" presId="urn:microsoft.com/office/officeart/2005/8/layout/orgChart1"/>
    <dgm:cxn modelId="{E972DF87-03C6-7F42-883A-19A5B2ADEF4A}" type="presParOf" srcId="{98C01FAD-C55B-A24F-ABD3-26F4C27707B8}" destId="{66C3E04F-A739-CE40-A2F4-D266E485F2C8}" srcOrd="2" destOrd="0" presId="urn:microsoft.com/office/officeart/2005/8/layout/orgChart1"/>
    <dgm:cxn modelId="{869FFB32-B763-A747-9858-05502249DD5B}" type="presParOf" srcId="{E5676699-B550-544E-9068-67917C45BD3C}" destId="{E27C6032-BCA5-DE4A-818D-69615AC40988}" srcOrd="3" destOrd="0" presId="urn:microsoft.com/office/officeart/2005/8/layout/orgChart1"/>
    <dgm:cxn modelId="{1723AE40-42C0-1B4B-B548-05B79404F196}" type="presParOf" srcId="{E27C6032-BCA5-DE4A-818D-69615AC40988}" destId="{B7FD97EE-EC39-804B-815B-7C542BFB9EEE}" srcOrd="0" destOrd="0" presId="urn:microsoft.com/office/officeart/2005/8/layout/orgChart1"/>
    <dgm:cxn modelId="{B9BACF85-2585-DE40-A2E8-F937EF98AAAB}" type="presParOf" srcId="{B7FD97EE-EC39-804B-815B-7C542BFB9EEE}" destId="{4D237D76-90DF-C44D-AEC0-E3E4539A9C74}" srcOrd="0" destOrd="0" presId="urn:microsoft.com/office/officeart/2005/8/layout/orgChart1"/>
    <dgm:cxn modelId="{A0CCA5C1-2004-C648-9ADE-7F21D821C857}" type="presParOf" srcId="{B7FD97EE-EC39-804B-815B-7C542BFB9EEE}" destId="{D42BDBC0-8221-5C46-9F6E-3E30412C7633}" srcOrd="1" destOrd="0" presId="urn:microsoft.com/office/officeart/2005/8/layout/orgChart1"/>
    <dgm:cxn modelId="{9F3B0CDA-B4B0-404C-BB9D-E788118C2CAC}" type="presParOf" srcId="{E27C6032-BCA5-DE4A-818D-69615AC40988}" destId="{205DE2B4-C64A-FE49-B537-244A5E52ADF6}" srcOrd="1" destOrd="0" presId="urn:microsoft.com/office/officeart/2005/8/layout/orgChart1"/>
    <dgm:cxn modelId="{E5F712A2-2F24-4D42-A902-61F35F2A467C}" type="presParOf" srcId="{205DE2B4-C64A-FE49-B537-244A5E52ADF6}" destId="{62FDC4FE-C746-1949-A285-4B6B22DAE6D2}" srcOrd="0" destOrd="0" presId="urn:microsoft.com/office/officeart/2005/8/layout/orgChart1"/>
    <dgm:cxn modelId="{ABD21CE3-1DDB-C743-92B8-4B3E9A9C24CC}" type="presParOf" srcId="{205DE2B4-C64A-FE49-B537-244A5E52ADF6}" destId="{778658A5-F8B6-154B-9723-A8ED0491DE56}" srcOrd="1" destOrd="0" presId="urn:microsoft.com/office/officeart/2005/8/layout/orgChart1"/>
    <dgm:cxn modelId="{0381AF03-CAE6-864E-9DD4-377A6BDD9CC9}" type="presParOf" srcId="{778658A5-F8B6-154B-9723-A8ED0491DE56}" destId="{5C57C234-5E59-B345-815C-A121C408927A}" srcOrd="0" destOrd="0" presId="urn:microsoft.com/office/officeart/2005/8/layout/orgChart1"/>
    <dgm:cxn modelId="{1B4B7DC1-7040-4A43-9D19-896BA61FD250}" type="presParOf" srcId="{5C57C234-5E59-B345-815C-A121C408927A}" destId="{FF53AFD7-CA36-5145-A8B0-88EFD04ED7BB}" srcOrd="0" destOrd="0" presId="urn:microsoft.com/office/officeart/2005/8/layout/orgChart1"/>
    <dgm:cxn modelId="{375E93FE-1809-B345-A44B-E86612DA00D4}" type="presParOf" srcId="{5C57C234-5E59-B345-815C-A121C408927A}" destId="{DF3DE212-745E-AD4F-B9EF-DA3931FBB177}" srcOrd="1" destOrd="0" presId="urn:microsoft.com/office/officeart/2005/8/layout/orgChart1"/>
    <dgm:cxn modelId="{B3ADE90C-9A16-0148-9783-6B4C4B1AA16E}" type="presParOf" srcId="{778658A5-F8B6-154B-9723-A8ED0491DE56}" destId="{DEF3540C-470F-9844-90A8-C300A446DE47}" srcOrd="1" destOrd="0" presId="urn:microsoft.com/office/officeart/2005/8/layout/orgChart1"/>
    <dgm:cxn modelId="{2A9CD4CF-AC0B-9B48-BD57-25DF03A93C73}" type="presParOf" srcId="{778658A5-F8B6-154B-9723-A8ED0491DE56}" destId="{7144D0C6-2F1C-4642-9081-F70D45ECF003}" srcOrd="2" destOrd="0" presId="urn:microsoft.com/office/officeart/2005/8/layout/orgChart1"/>
    <dgm:cxn modelId="{AF065D74-8969-C741-A913-EDAF65515BE3}" type="presParOf" srcId="{E27C6032-BCA5-DE4A-818D-69615AC40988}" destId="{20255271-8154-994B-BE70-76422A4E0EE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D25CF805-A3C3-EF41-A1DD-ED7C99D3F1F1}" type="doc">
      <dgm:prSet loTypeId="urn:microsoft.com/office/officeart/2005/8/layout/vList2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E00A642F-D70C-AC49-9F40-01D91F89002E}">
      <dgm:prSet/>
      <dgm:spPr/>
      <dgm:t>
        <a:bodyPr/>
        <a:lstStyle/>
        <a:p>
          <a:pPr rtl="0"/>
          <a:r>
            <a:rPr lang="en-US" dirty="0"/>
            <a:t>A 30-year-old male presents to your clinic and asks, “Doctor, this white bump on my cheek came up a few months ago and won’t go away.  </a:t>
          </a:r>
          <a:br>
            <a:rPr lang="en-US" dirty="0"/>
          </a:br>
          <a:r>
            <a:rPr lang="en-US" dirty="0"/>
            <a:t>What is it?”</a:t>
          </a:r>
        </a:p>
      </dgm:t>
    </dgm:pt>
    <dgm:pt modelId="{CC818BE1-1A16-BE4B-996D-9E3D1B77AECE}" type="parTrans" cxnId="{311CE5C5-CA6B-E841-9BE2-451E2173159C}">
      <dgm:prSet/>
      <dgm:spPr/>
      <dgm:t>
        <a:bodyPr/>
        <a:lstStyle/>
        <a:p>
          <a:endParaRPr lang="en-US"/>
        </a:p>
      </dgm:t>
    </dgm:pt>
    <dgm:pt modelId="{F2058628-B9F4-1543-9B16-34983565BD96}" type="sibTrans" cxnId="{311CE5C5-CA6B-E841-9BE2-451E2173159C}">
      <dgm:prSet/>
      <dgm:spPr/>
      <dgm:t>
        <a:bodyPr/>
        <a:lstStyle/>
        <a:p>
          <a:pPr rtl="0"/>
          <a:endParaRPr lang="en-US"/>
        </a:p>
      </dgm:t>
    </dgm:pt>
    <dgm:pt modelId="{B8D027D5-C66E-B449-B659-BA64FB0D550C}" type="pres">
      <dgm:prSet presAssocID="{D25CF805-A3C3-EF41-A1DD-ED7C99D3F1F1}" presName="linear" presStyleCnt="0">
        <dgm:presLayoutVars>
          <dgm:animLvl val="lvl"/>
          <dgm:resizeHandles val="exact"/>
        </dgm:presLayoutVars>
      </dgm:prSet>
      <dgm:spPr/>
    </dgm:pt>
    <dgm:pt modelId="{AA1D5954-400B-D949-AD03-2AAD75E912A5}" type="pres">
      <dgm:prSet presAssocID="{E00A642F-D70C-AC49-9F40-01D91F89002E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1D7B58D-EDFA-184F-A22C-E44D5A4F60AA}" type="presOf" srcId="{E00A642F-D70C-AC49-9F40-01D91F89002E}" destId="{AA1D5954-400B-D949-AD03-2AAD75E912A5}" srcOrd="0" destOrd="0" presId="urn:microsoft.com/office/officeart/2005/8/layout/vList2"/>
    <dgm:cxn modelId="{311CE5C5-CA6B-E841-9BE2-451E2173159C}" srcId="{D25CF805-A3C3-EF41-A1DD-ED7C99D3F1F1}" destId="{E00A642F-D70C-AC49-9F40-01D91F89002E}" srcOrd="0" destOrd="0" parTransId="{CC818BE1-1A16-BE4B-996D-9E3D1B77AECE}" sibTransId="{F2058628-B9F4-1543-9B16-34983565BD96}"/>
    <dgm:cxn modelId="{E86FC8FF-7CBF-1340-8C66-BDAA14E78E9B}" type="presOf" srcId="{D25CF805-A3C3-EF41-A1DD-ED7C99D3F1F1}" destId="{B8D027D5-C66E-B449-B659-BA64FB0D550C}" srcOrd="0" destOrd="0" presId="urn:microsoft.com/office/officeart/2005/8/layout/vList2"/>
    <dgm:cxn modelId="{59351DA0-2587-EF49-A97F-57BCC5EC6CC7}" type="presParOf" srcId="{B8D027D5-C66E-B449-B659-BA64FB0D550C}" destId="{AA1D5954-400B-D949-AD03-2AAD75E912A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C48E7421-353F-1348-A019-481DDDFBBF66}" type="doc">
      <dgm:prSet loTypeId="urn:microsoft.com/office/officeart/2005/8/layout/vList2" loCatId="list" qsTypeId="urn:microsoft.com/office/officeart/2005/8/quickstyle/simple4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E4935373-CFD3-6446-994A-604F502E85EC}">
      <dgm:prSet/>
      <dgm:spPr/>
      <dgm:t>
        <a:bodyPr/>
        <a:lstStyle/>
        <a:p>
          <a:pPr rtl="0"/>
          <a:r>
            <a:rPr lang="en-US" dirty="0" err="1"/>
            <a:t>Millia</a:t>
          </a:r>
          <a:r>
            <a:rPr lang="en-US" dirty="0"/>
            <a:t>: tiny epidermoid cysts</a:t>
          </a:r>
        </a:p>
      </dgm:t>
    </dgm:pt>
    <dgm:pt modelId="{A6712091-2628-604E-B70D-A1922030CB18}" type="parTrans" cxnId="{85D97D0F-1320-2C4D-8C3C-435E275BF743}">
      <dgm:prSet/>
      <dgm:spPr/>
      <dgm:t>
        <a:bodyPr/>
        <a:lstStyle/>
        <a:p>
          <a:endParaRPr lang="en-US"/>
        </a:p>
      </dgm:t>
    </dgm:pt>
    <dgm:pt modelId="{1D46097F-4D61-A649-877A-45FCEB2A75C4}" type="sibTrans" cxnId="{85D97D0F-1320-2C4D-8C3C-435E275BF743}">
      <dgm:prSet/>
      <dgm:spPr/>
      <dgm:t>
        <a:bodyPr/>
        <a:lstStyle/>
        <a:p>
          <a:endParaRPr lang="en-US"/>
        </a:p>
      </dgm:t>
    </dgm:pt>
    <dgm:pt modelId="{990D8EC6-7681-114E-AC1A-7930A5823433}">
      <dgm:prSet/>
      <dgm:spPr/>
      <dgm:t>
        <a:bodyPr/>
        <a:lstStyle/>
        <a:p>
          <a:pPr rtl="0"/>
          <a:r>
            <a:rPr lang="en-US"/>
            <a:t>1-2 mm white to yellow subepidermal papules</a:t>
          </a:r>
        </a:p>
      </dgm:t>
    </dgm:pt>
    <dgm:pt modelId="{8D4E892C-59AD-774C-ADEA-83F081BE6050}" type="parTrans" cxnId="{E78B4618-03E6-1148-8A55-23889BBD4097}">
      <dgm:prSet/>
      <dgm:spPr/>
      <dgm:t>
        <a:bodyPr/>
        <a:lstStyle/>
        <a:p>
          <a:endParaRPr lang="en-US"/>
        </a:p>
      </dgm:t>
    </dgm:pt>
    <dgm:pt modelId="{D8DD10AC-7B07-344E-9822-2C78F1B93D01}" type="sibTrans" cxnId="{E78B4618-03E6-1148-8A55-23889BBD4097}">
      <dgm:prSet/>
      <dgm:spPr/>
      <dgm:t>
        <a:bodyPr/>
        <a:lstStyle/>
        <a:p>
          <a:endParaRPr lang="en-US"/>
        </a:p>
      </dgm:t>
    </dgm:pt>
    <dgm:pt modelId="{B1BF0930-D6CF-F046-91AA-DB9208A48AC8}">
      <dgm:prSet/>
      <dgm:spPr/>
      <dgm:t>
        <a:bodyPr/>
        <a:lstStyle/>
        <a:p>
          <a:pPr rtl="0"/>
          <a:r>
            <a:rPr lang="en-US"/>
            <a:t>They are fixed and persistent</a:t>
          </a:r>
        </a:p>
      </dgm:t>
    </dgm:pt>
    <dgm:pt modelId="{B699E56A-3CF3-4640-B687-0557B60DCE0E}" type="parTrans" cxnId="{C198F730-9313-124A-AEA2-27A3197DA6C8}">
      <dgm:prSet/>
      <dgm:spPr/>
      <dgm:t>
        <a:bodyPr/>
        <a:lstStyle/>
        <a:p>
          <a:endParaRPr lang="en-US"/>
        </a:p>
      </dgm:t>
    </dgm:pt>
    <dgm:pt modelId="{B6C5330C-2D27-D440-A6C6-58334E7D4EEA}" type="sibTrans" cxnId="{C198F730-9313-124A-AEA2-27A3197DA6C8}">
      <dgm:prSet/>
      <dgm:spPr/>
      <dgm:t>
        <a:bodyPr/>
        <a:lstStyle/>
        <a:p>
          <a:endParaRPr lang="en-US"/>
        </a:p>
      </dgm:t>
    </dgm:pt>
    <dgm:pt modelId="{A6268ACA-5AFB-2144-BFB0-B63C09D70F93}">
      <dgm:prSet/>
      <dgm:spPr>
        <a:solidFill>
          <a:srgbClr val="FF0000"/>
        </a:solidFill>
      </dgm:spPr>
      <dgm:t>
        <a:bodyPr/>
        <a:lstStyle/>
        <a:p>
          <a:pPr rtl="0"/>
          <a:r>
            <a:rPr lang="en-US" dirty="0"/>
            <a:t>Occur in individuals of all ages</a:t>
          </a:r>
        </a:p>
      </dgm:t>
    </dgm:pt>
    <dgm:pt modelId="{D4ABA194-8847-A84D-925E-CD3854139E10}" type="parTrans" cxnId="{65001087-58BD-C04F-BE64-7B70482C179D}">
      <dgm:prSet/>
      <dgm:spPr/>
      <dgm:t>
        <a:bodyPr/>
        <a:lstStyle/>
        <a:p>
          <a:endParaRPr lang="en-US"/>
        </a:p>
      </dgm:t>
    </dgm:pt>
    <dgm:pt modelId="{CAB1564E-EEFE-6C4D-ACCF-4BC6BF708273}" type="sibTrans" cxnId="{65001087-58BD-C04F-BE64-7B70482C179D}">
      <dgm:prSet/>
      <dgm:spPr/>
      <dgm:t>
        <a:bodyPr/>
        <a:lstStyle/>
        <a:p>
          <a:endParaRPr lang="en-US"/>
        </a:p>
      </dgm:t>
    </dgm:pt>
    <dgm:pt modelId="{CDE898C2-DB22-E64A-824D-A8C6E6D78F79}">
      <dgm:prSet/>
      <dgm:spPr/>
      <dgm:t>
        <a:bodyPr/>
        <a:lstStyle/>
        <a:p>
          <a:pPr rtl="0"/>
          <a:r>
            <a:rPr lang="en-US"/>
            <a:t>Children and adults commonly develop milia, especially on the cheeks, eyelids, forehead, and genitalia </a:t>
          </a:r>
        </a:p>
      </dgm:t>
    </dgm:pt>
    <dgm:pt modelId="{57AACB76-31B5-D349-A570-473FD7C071DA}" type="parTrans" cxnId="{EC632D3A-5301-C347-A9BA-E658D6AF0206}">
      <dgm:prSet/>
      <dgm:spPr/>
      <dgm:t>
        <a:bodyPr/>
        <a:lstStyle/>
        <a:p>
          <a:endParaRPr lang="en-US"/>
        </a:p>
      </dgm:t>
    </dgm:pt>
    <dgm:pt modelId="{E593B4B6-5B99-0A4F-A95B-B8314E5172BE}" type="sibTrans" cxnId="{EC632D3A-5301-C347-A9BA-E658D6AF0206}">
      <dgm:prSet/>
      <dgm:spPr/>
      <dgm:t>
        <a:bodyPr/>
        <a:lstStyle/>
        <a:p>
          <a:endParaRPr lang="en-US"/>
        </a:p>
      </dgm:t>
    </dgm:pt>
    <dgm:pt modelId="{FF44A916-44A3-B243-985D-058BC7D68CFB}">
      <dgm:prSet/>
      <dgm:spPr/>
      <dgm:t>
        <a:bodyPr/>
        <a:lstStyle/>
        <a:p>
          <a:pPr rtl="0"/>
          <a:r>
            <a:rPr lang="en-US"/>
            <a:t>40-50% of infants will have milia, which usually resolve during the 1</a:t>
          </a:r>
          <a:r>
            <a:rPr lang="en-US" baseline="30000"/>
            <a:t>st</a:t>
          </a:r>
          <a:r>
            <a:rPr lang="en-US"/>
            <a:t> four weeks of life</a:t>
          </a:r>
        </a:p>
      </dgm:t>
    </dgm:pt>
    <dgm:pt modelId="{AC87D8BF-102F-6448-B5FA-EF8E1BE4FB15}" type="parTrans" cxnId="{EB23AE88-5CFE-DC44-979D-347197DAB1A2}">
      <dgm:prSet/>
      <dgm:spPr/>
      <dgm:t>
        <a:bodyPr/>
        <a:lstStyle/>
        <a:p>
          <a:endParaRPr lang="en-US"/>
        </a:p>
      </dgm:t>
    </dgm:pt>
    <dgm:pt modelId="{99B8425C-8DF6-1A43-9261-1E81651AA274}" type="sibTrans" cxnId="{EB23AE88-5CFE-DC44-979D-347197DAB1A2}">
      <dgm:prSet/>
      <dgm:spPr/>
      <dgm:t>
        <a:bodyPr/>
        <a:lstStyle/>
        <a:p>
          <a:endParaRPr lang="en-US"/>
        </a:p>
      </dgm:t>
    </dgm:pt>
    <dgm:pt modelId="{7F25059F-3FD8-D84D-9351-0F410D9CC052}">
      <dgm:prSet/>
      <dgm:spPr>
        <a:solidFill>
          <a:srgbClr val="0070C0"/>
        </a:solidFill>
      </dgm:spPr>
      <dgm:t>
        <a:bodyPr/>
        <a:lstStyle/>
        <a:p>
          <a:pPr rtl="0"/>
          <a:r>
            <a:rPr lang="en-US" dirty="0"/>
            <a:t>Can be considered primary, appearing spontaneously, or secondary, resulting from trauma, a skin disease, or medication</a:t>
          </a:r>
        </a:p>
      </dgm:t>
    </dgm:pt>
    <dgm:pt modelId="{CED8E2A6-44AC-DA4F-BCF9-2D7407E5D92A}" type="parTrans" cxnId="{017B1F94-0ED4-F247-9A66-189893852E95}">
      <dgm:prSet/>
      <dgm:spPr/>
      <dgm:t>
        <a:bodyPr/>
        <a:lstStyle/>
        <a:p>
          <a:endParaRPr lang="en-US"/>
        </a:p>
      </dgm:t>
    </dgm:pt>
    <dgm:pt modelId="{2A141CF1-7E6C-4543-8BB3-52FC2771E8FC}" type="sibTrans" cxnId="{017B1F94-0ED4-F247-9A66-189893852E95}">
      <dgm:prSet/>
      <dgm:spPr/>
      <dgm:t>
        <a:bodyPr/>
        <a:lstStyle/>
        <a:p>
          <a:pPr rtl="0"/>
          <a:endParaRPr lang="en-US"/>
        </a:p>
      </dgm:t>
    </dgm:pt>
    <dgm:pt modelId="{458E462C-AF98-6047-9AC2-2B3A86A96C1D}" type="pres">
      <dgm:prSet presAssocID="{C48E7421-353F-1348-A019-481DDDFBBF66}" presName="linear" presStyleCnt="0">
        <dgm:presLayoutVars>
          <dgm:animLvl val="lvl"/>
          <dgm:resizeHandles val="exact"/>
        </dgm:presLayoutVars>
      </dgm:prSet>
      <dgm:spPr/>
    </dgm:pt>
    <dgm:pt modelId="{733B4C73-A924-3D45-9FDF-ABA36A246725}" type="pres">
      <dgm:prSet presAssocID="{E4935373-CFD3-6446-994A-604F502E85EC}" presName="parentText" presStyleLbl="node1" presStyleIdx="0" presStyleCnt="3" custScaleY="157969" custLinFactNeighborY="-69">
        <dgm:presLayoutVars>
          <dgm:chMax val="0"/>
          <dgm:bulletEnabled val="1"/>
        </dgm:presLayoutVars>
      </dgm:prSet>
      <dgm:spPr/>
    </dgm:pt>
    <dgm:pt modelId="{D8184B29-4B90-A640-8921-336950ADDBC9}" type="pres">
      <dgm:prSet presAssocID="{E4935373-CFD3-6446-994A-604F502E85EC}" presName="childText" presStyleLbl="revTx" presStyleIdx="0" presStyleCnt="2">
        <dgm:presLayoutVars>
          <dgm:bulletEnabled val="1"/>
        </dgm:presLayoutVars>
      </dgm:prSet>
      <dgm:spPr/>
    </dgm:pt>
    <dgm:pt modelId="{CFDBFDDF-BFB0-B245-AAE6-40B1A501FEFF}" type="pres">
      <dgm:prSet presAssocID="{A6268ACA-5AFB-2144-BFB0-B63C09D70F9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8BFDD9E-D62A-9C4B-8096-D3376F8527BD}" type="pres">
      <dgm:prSet presAssocID="{A6268ACA-5AFB-2144-BFB0-B63C09D70F93}" presName="childText" presStyleLbl="revTx" presStyleIdx="1" presStyleCnt="2">
        <dgm:presLayoutVars>
          <dgm:bulletEnabled val="1"/>
        </dgm:presLayoutVars>
      </dgm:prSet>
      <dgm:spPr/>
    </dgm:pt>
    <dgm:pt modelId="{75B5047E-CA35-C74A-BB66-20383453AF0A}" type="pres">
      <dgm:prSet presAssocID="{7F25059F-3FD8-D84D-9351-0F410D9CC05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5D97D0F-1320-2C4D-8C3C-435E275BF743}" srcId="{C48E7421-353F-1348-A019-481DDDFBBF66}" destId="{E4935373-CFD3-6446-994A-604F502E85EC}" srcOrd="0" destOrd="0" parTransId="{A6712091-2628-604E-B70D-A1922030CB18}" sibTransId="{1D46097F-4D61-A649-877A-45FCEB2A75C4}"/>
    <dgm:cxn modelId="{41C5D315-5D4B-7743-90BE-3871CF13006C}" type="presOf" srcId="{C48E7421-353F-1348-A019-481DDDFBBF66}" destId="{458E462C-AF98-6047-9AC2-2B3A86A96C1D}" srcOrd="0" destOrd="0" presId="urn:microsoft.com/office/officeart/2005/8/layout/vList2"/>
    <dgm:cxn modelId="{E78B4618-03E6-1148-8A55-23889BBD4097}" srcId="{E4935373-CFD3-6446-994A-604F502E85EC}" destId="{990D8EC6-7681-114E-AC1A-7930A5823433}" srcOrd="0" destOrd="0" parTransId="{8D4E892C-59AD-774C-ADEA-83F081BE6050}" sibTransId="{D8DD10AC-7B07-344E-9822-2C78F1B93D01}"/>
    <dgm:cxn modelId="{893D8627-0362-4747-B8AE-E4B7ED3E973D}" type="presOf" srcId="{FF44A916-44A3-B243-985D-058BC7D68CFB}" destId="{B8BFDD9E-D62A-9C4B-8096-D3376F8527BD}" srcOrd="0" destOrd="1" presId="urn:microsoft.com/office/officeart/2005/8/layout/vList2"/>
    <dgm:cxn modelId="{C198F730-9313-124A-AEA2-27A3197DA6C8}" srcId="{E4935373-CFD3-6446-994A-604F502E85EC}" destId="{B1BF0930-D6CF-F046-91AA-DB9208A48AC8}" srcOrd="1" destOrd="0" parTransId="{B699E56A-3CF3-4640-B687-0557B60DCE0E}" sibTransId="{B6C5330C-2D27-D440-A6C6-58334E7D4EEA}"/>
    <dgm:cxn modelId="{EC632D3A-5301-C347-A9BA-E658D6AF0206}" srcId="{A6268ACA-5AFB-2144-BFB0-B63C09D70F93}" destId="{CDE898C2-DB22-E64A-824D-A8C6E6D78F79}" srcOrd="0" destOrd="0" parTransId="{57AACB76-31B5-D349-A570-473FD7C071DA}" sibTransId="{E593B4B6-5B99-0A4F-A95B-B8314E5172BE}"/>
    <dgm:cxn modelId="{AD3A9070-3CA7-8141-BA76-C50010BB3EB8}" type="presOf" srcId="{A6268ACA-5AFB-2144-BFB0-B63C09D70F93}" destId="{CFDBFDDF-BFB0-B245-AAE6-40B1A501FEFF}" srcOrd="0" destOrd="0" presId="urn:microsoft.com/office/officeart/2005/8/layout/vList2"/>
    <dgm:cxn modelId="{A7A96F73-A649-B048-B19B-B8B0098D1641}" type="presOf" srcId="{7F25059F-3FD8-D84D-9351-0F410D9CC052}" destId="{75B5047E-CA35-C74A-BB66-20383453AF0A}" srcOrd="0" destOrd="0" presId="urn:microsoft.com/office/officeart/2005/8/layout/vList2"/>
    <dgm:cxn modelId="{27B2C27B-345C-904F-91AF-0EBD4DF523D7}" type="presOf" srcId="{B1BF0930-D6CF-F046-91AA-DB9208A48AC8}" destId="{D8184B29-4B90-A640-8921-336950ADDBC9}" srcOrd="0" destOrd="1" presId="urn:microsoft.com/office/officeart/2005/8/layout/vList2"/>
    <dgm:cxn modelId="{65001087-58BD-C04F-BE64-7B70482C179D}" srcId="{C48E7421-353F-1348-A019-481DDDFBBF66}" destId="{A6268ACA-5AFB-2144-BFB0-B63C09D70F93}" srcOrd="1" destOrd="0" parTransId="{D4ABA194-8847-A84D-925E-CD3854139E10}" sibTransId="{CAB1564E-EEFE-6C4D-ACCF-4BC6BF708273}"/>
    <dgm:cxn modelId="{EB23AE88-5CFE-DC44-979D-347197DAB1A2}" srcId="{A6268ACA-5AFB-2144-BFB0-B63C09D70F93}" destId="{FF44A916-44A3-B243-985D-058BC7D68CFB}" srcOrd="1" destOrd="0" parTransId="{AC87D8BF-102F-6448-B5FA-EF8E1BE4FB15}" sibTransId="{99B8425C-8DF6-1A43-9261-1E81651AA274}"/>
    <dgm:cxn modelId="{017B1F94-0ED4-F247-9A66-189893852E95}" srcId="{C48E7421-353F-1348-A019-481DDDFBBF66}" destId="{7F25059F-3FD8-D84D-9351-0F410D9CC052}" srcOrd="2" destOrd="0" parTransId="{CED8E2A6-44AC-DA4F-BCF9-2D7407E5D92A}" sibTransId="{2A141CF1-7E6C-4543-8BB3-52FC2771E8FC}"/>
    <dgm:cxn modelId="{163360C0-980C-274C-8EED-89DB67CB8575}" type="presOf" srcId="{E4935373-CFD3-6446-994A-604F502E85EC}" destId="{733B4C73-A924-3D45-9FDF-ABA36A246725}" srcOrd="0" destOrd="0" presId="urn:microsoft.com/office/officeart/2005/8/layout/vList2"/>
    <dgm:cxn modelId="{00F505F5-5FE1-BD48-817C-923AB4B3176B}" type="presOf" srcId="{990D8EC6-7681-114E-AC1A-7930A5823433}" destId="{D8184B29-4B90-A640-8921-336950ADDBC9}" srcOrd="0" destOrd="0" presId="urn:microsoft.com/office/officeart/2005/8/layout/vList2"/>
    <dgm:cxn modelId="{0DCA34FE-E6FA-E645-924D-93F36699427D}" type="presOf" srcId="{CDE898C2-DB22-E64A-824D-A8C6E6D78F79}" destId="{B8BFDD9E-D62A-9C4B-8096-D3376F8527BD}" srcOrd="0" destOrd="0" presId="urn:microsoft.com/office/officeart/2005/8/layout/vList2"/>
    <dgm:cxn modelId="{5A48EC53-7A3F-FA42-B397-00B220AAF7EA}" type="presParOf" srcId="{458E462C-AF98-6047-9AC2-2B3A86A96C1D}" destId="{733B4C73-A924-3D45-9FDF-ABA36A246725}" srcOrd="0" destOrd="0" presId="urn:microsoft.com/office/officeart/2005/8/layout/vList2"/>
    <dgm:cxn modelId="{0A512EA9-88E5-914A-B875-3B7A3CF7C888}" type="presParOf" srcId="{458E462C-AF98-6047-9AC2-2B3A86A96C1D}" destId="{D8184B29-4B90-A640-8921-336950ADDBC9}" srcOrd="1" destOrd="0" presId="urn:microsoft.com/office/officeart/2005/8/layout/vList2"/>
    <dgm:cxn modelId="{91207DC2-998D-BA47-8050-4DE5F9E238F6}" type="presParOf" srcId="{458E462C-AF98-6047-9AC2-2B3A86A96C1D}" destId="{CFDBFDDF-BFB0-B245-AAE6-40B1A501FEFF}" srcOrd="2" destOrd="0" presId="urn:microsoft.com/office/officeart/2005/8/layout/vList2"/>
    <dgm:cxn modelId="{8ACB41CA-9959-0E46-AD85-9F21AED58285}" type="presParOf" srcId="{458E462C-AF98-6047-9AC2-2B3A86A96C1D}" destId="{B8BFDD9E-D62A-9C4B-8096-D3376F8527BD}" srcOrd="3" destOrd="0" presId="urn:microsoft.com/office/officeart/2005/8/layout/vList2"/>
    <dgm:cxn modelId="{EF01F3D2-2651-8741-8D5D-31C98AB7322C}" type="presParOf" srcId="{458E462C-AF98-6047-9AC2-2B3A86A96C1D}" destId="{75B5047E-CA35-C74A-BB66-20383453AF0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CB8EF391-C75E-374E-B4EC-EDC0BF8F1BC1}" type="doc">
      <dgm:prSet loTypeId="urn:microsoft.com/office/officeart/2005/8/layout/vList2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4ECDB98-1DCB-844F-A93D-5BDD86BF6EB0}">
      <dgm:prSet/>
      <dgm:spPr>
        <a:solidFill>
          <a:schemeClr val="accent1"/>
        </a:solidFill>
      </dgm:spPr>
      <dgm:t>
        <a:bodyPr/>
        <a:lstStyle/>
        <a:p>
          <a:pPr rtl="0"/>
          <a:r>
            <a:rPr lang="en-US" dirty="0"/>
            <a:t>Groove the surface with an 11 blade or an 18 gauge needle, then gently express the entire cyst, lining and contents.  </a:t>
          </a:r>
        </a:p>
      </dgm:t>
    </dgm:pt>
    <dgm:pt modelId="{FF1EAF8D-4540-FA4B-8DF7-628FB3684F86}" type="parTrans" cxnId="{1FA1A9A6-2F00-6546-837E-0B81E9E4CEB9}">
      <dgm:prSet/>
      <dgm:spPr/>
      <dgm:t>
        <a:bodyPr/>
        <a:lstStyle/>
        <a:p>
          <a:endParaRPr lang="en-US"/>
        </a:p>
      </dgm:t>
    </dgm:pt>
    <dgm:pt modelId="{3914BC02-5941-A24C-974B-66C724A183A0}" type="sibTrans" cxnId="{1FA1A9A6-2F00-6546-837E-0B81E9E4CEB9}">
      <dgm:prSet/>
      <dgm:spPr/>
      <dgm:t>
        <a:bodyPr/>
        <a:lstStyle/>
        <a:p>
          <a:endParaRPr lang="en-US"/>
        </a:p>
      </dgm:t>
    </dgm:pt>
    <dgm:pt modelId="{2DF8B3ED-6AEE-6742-A5B0-4D335F809BEC}">
      <dgm:prSet/>
      <dgm:spPr/>
      <dgm:t>
        <a:bodyPr/>
        <a:lstStyle/>
        <a:p>
          <a:pPr rtl="0"/>
          <a:r>
            <a:rPr lang="en-US"/>
            <a:t>Dress with a dab of petrolatum.</a:t>
          </a:r>
        </a:p>
      </dgm:t>
    </dgm:pt>
    <dgm:pt modelId="{E1FDDF8F-F5D9-DB4F-AF56-2E16A26F0889}" type="parTrans" cxnId="{F27D04DD-709F-1247-96F6-D41DE214D91D}">
      <dgm:prSet/>
      <dgm:spPr/>
      <dgm:t>
        <a:bodyPr/>
        <a:lstStyle/>
        <a:p>
          <a:endParaRPr lang="en-US"/>
        </a:p>
      </dgm:t>
    </dgm:pt>
    <dgm:pt modelId="{B3CB6113-AF68-0642-93E9-2D101C7997D1}" type="sibTrans" cxnId="{F27D04DD-709F-1247-96F6-D41DE214D91D}">
      <dgm:prSet/>
      <dgm:spPr/>
      <dgm:t>
        <a:bodyPr/>
        <a:lstStyle/>
        <a:p>
          <a:pPr rtl="0"/>
          <a:endParaRPr lang="en-US"/>
        </a:p>
      </dgm:t>
    </dgm:pt>
    <dgm:pt modelId="{C02C70B7-F960-7D45-91BF-0FB7A1A541C9}" type="pres">
      <dgm:prSet presAssocID="{CB8EF391-C75E-374E-B4EC-EDC0BF8F1BC1}" presName="linear" presStyleCnt="0">
        <dgm:presLayoutVars>
          <dgm:animLvl val="lvl"/>
          <dgm:resizeHandles val="exact"/>
        </dgm:presLayoutVars>
      </dgm:prSet>
      <dgm:spPr/>
    </dgm:pt>
    <dgm:pt modelId="{CFCC4E54-9BE6-A64E-BE42-3F6BE0D6FB7E}" type="pres">
      <dgm:prSet presAssocID="{24ECDB98-1DCB-844F-A93D-5BDD86BF6EB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29C2F5F-2C4A-4B41-BEEC-4377D57113C2}" type="pres">
      <dgm:prSet presAssocID="{3914BC02-5941-A24C-974B-66C724A183A0}" presName="spacer" presStyleCnt="0"/>
      <dgm:spPr/>
    </dgm:pt>
    <dgm:pt modelId="{FB31889C-D945-1F46-82FA-641177009161}" type="pres">
      <dgm:prSet presAssocID="{2DF8B3ED-6AEE-6742-A5B0-4D335F809BEC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A9C8AC1B-95F2-DA40-B93A-42D5FDC183CF}" type="presOf" srcId="{2DF8B3ED-6AEE-6742-A5B0-4D335F809BEC}" destId="{FB31889C-D945-1F46-82FA-641177009161}" srcOrd="0" destOrd="0" presId="urn:microsoft.com/office/officeart/2005/8/layout/vList2"/>
    <dgm:cxn modelId="{2EE67038-B4B0-544E-9FCD-8277C9D739C6}" type="presOf" srcId="{24ECDB98-1DCB-844F-A93D-5BDD86BF6EB0}" destId="{CFCC4E54-9BE6-A64E-BE42-3F6BE0D6FB7E}" srcOrd="0" destOrd="0" presId="urn:microsoft.com/office/officeart/2005/8/layout/vList2"/>
    <dgm:cxn modelId="{1FA1A9A6-2F00-6546-837E-0B81E9E4CEB9}" srcId="{CB8EF391-C75E-374E-B4EC-EDC0BF8F1BC1}" destId="{24ECDB98-1DCB-844F-A93D-5BDD86BF6EB0}" srcOrd="0" destOrd="0" parTransId="{FF1EAF8D-4540-FA4B-8DF7-628FB3684F86}" sibTransId="{3914BC02-5941-A24C-974B-66C724A183A0}"/>
    <dgm:cxn modelId="{7924F5AF-2323-7146-852F-756E2F6671D7}" type="presOf" srcId="{CB8EF391-C75E-374E-B4EC-EDC0BF8F1BC1}" destId="{C02C70B7-F960-7D45-91BF-0FB7A1A541C9}" srcOrd="0" destOrd="0" presId="urn:microsoft.com/office/officeart/2005/8/layout/vList2"/>
    <dgm:cxn modelId="{F27D04DD-709F-1247-96F6-D41DE214D91D}" srcId="{CB8EF391-C75E-374E-B4EC-EDC0BF8F1BC1}" destId="{2DF8B3ED-6AEE-6742-A5B0-4D335F809BEC}" srcOrd="1" destOrd="0" parTransId="{E1FDDF8F-F5D9-DB4F-AF56-2E16A26F0889}" sibTransId="{B3CB6113-AF68-0642-93E9-2D101C7997D1}"/>
    <dgm:cxn modelId="{47EBB522-A178-C645-8BED-D30D3913C1ED}" type="presParOf" srcId="{C02C70B7-F960-7D45-91BF-0FB7A1A541C9}" destId="{CFCC4E54-9BE6-A64E-BE42-3F6BE0D6FB7E}" srcOrd="0" destOrd="0" presId="urn:microsoft.com/office/officeart/2005/8/layout/vList2"/>
    <dgm:cxn modelId="{F925E2B8-B636-6B42-AE9D-EF1D6F4B88F6}" type="presParOf" srcId="{C02C70B7-F960-7D45-91BF-0FB7A1A541C9}" destId="{D29C2F5F-2C4A-4B41-BEEC-4377D57113C2}" srcOrd="1" destOrd="0" presId="urn:microsoft.com/office/officeart/2005/8/layout/vList2"/>
    <dgm:cxn modelId="{B3BCBF74-9927-0142-8679-03DDB273E71D}" type="presParOf" srcId="{C02C70B7-F960-7D45-91BF-0FB7A1A541C9}" destId="{FB31889C-D945-1F46-82FA-64117700916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887112-294B-FA4A-A007-284F157D9310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8871C5C-EDD3-E34F-A1BE-003C7EA8F6FD}">
      <dgm:prSet/>
      <dgm:spPr/>
      <dgm:t>
        <a:bodyPr/>
        <a:lstStyle/>
        <a:p>
          <a:pPr rtl="0"/>
          <a:r>
            <a:rPr lang="en-US" dirty="0"/>
            <a:t>Color is variable (black, tan, flesh colored, pink, and blue)</a:t>
          </a:r>
        </a:p>
      </dgm:t>
    </dgm:pt>
    <dgm:pt modelId="{B9F7B44E-0A97-5045-90C9-0108019B204F}" type="parTrans" cxnId="{4992EE05-7C89-0547-8ED3-EFD0F9CB46F4}">
      <dgm:prSet/>
      <dgm:spPr/>
      <dgm:t>
        <a:bodyPr/>
        <a:lstStyle/>
        <a:p>
          <a:endParaRPr lang="en-US"/>
        </a:p>
      </dgm:t>
    </dgm:pt>
    <dgm:pt modelId="{340D2E6E-51AC-4342-B020-D9E17AF817A9}" type="sibTrans" cxnId="{4992EE05-7C89-0547-8ED3-EFD0F9CB46F4}">
      <dgm:prSet/>
      <dgm:spPr/>
      <dgm:t>
        <a:bodyPr/>
        <a:lstStyle/>
        <a:p>
          <a:endParaRPr lang="en-US"/>
        </a:p>
      </dgm:t>
    </dgm:pt>
    <dgm:pt modelId="{32483723-7E38-1E48-9004-9C42328A97ED}">
      <dgm:prSet/>
      <dgm:spPr/>
      <dgm:t>
        <a:bodyPr/>
        <a:lstStyle/>
        <a:p>
          <a:pPr rtl="0"/>
          <a:r>
            <a:rPr lang="en-US"/>
            <a:t>Texture can vary from velvety to verrucous (wart-like)…</a:t>
          </a:r>
        </a:p>
      </dgm:t>
    </dgm:pt>
    <dgm:pt modelId="{6BC19B48-6964-5046-8BB7-7E2E83CEA223}" type="parTrans" cxnId="{4154B2FF-4A7A-3845-9565-B6DE515E7469}">
      <dgm:prSet/>
      <dgm:spPr/>
      <dgm:t>
        <a:bodyPr/>
        <a:lstStyle/>
        <a:p>
          <a:endParaRPr lang="en-US"/>
        </a:p>
      </dgm:t>
    </dgm:pt>
    <dgm:pt modelId="{21855FAF-DE8F-9048-A887-1BC6F049E8A7}" type="sibTrans" cxnId="{4154B2FF-4A7A-3845-9565-B6DE515E7469}">
      <dgm:prSet/>
      <dgm:spPr/>
      <dgm:t>
        <a:bodyPr/>
        <a:lstStyle/>
        <a:p>
          <a:pPr rtl="0"/>
          <a:endParaRPr lang="en-US"/>
        </a:p>
      </dgm:t>
    </dgm:pt>
    <dgm:pt modelId="{BB14CC34-9F11-1C48-9B5C-7928F5EB24FE}" type="pres">
      <dgm:prSet presAssocID="{C0887112-294B-FA4A-A007-284F157D9310}" presName="linear" presStyleCnt="0">
        <dgm:presLayoutVars>
          <dgm:animLvl val="lvl"/>
          <dgm:resizeHandles val="exact"/>
        </dgm:presLayoutVars>
      </dgm:prSet>
      <dgm:spPr/>
    </dgm:pt>
    <dgm:pt modelId="{B1ADCE7B-EF32-D740-A26A-3319DA5AE19B}" type="pres">
      <dgm:prSet presAssocID="{08871C5C-EDD3-E34F-A1BE-003C7EA8F6F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451EFF1-BBBC-5242-B03B-A21B8B583C89}" type="pres">
      <dgm:prSet presAssocID="{340D2E6E-51AC-4342-B020-D9E17AF817A9}" presName="spacer" presStyleCnt="0"/>
      <dgm:spPr/>
    </dgm:pt>
    <dgm:pt modelId="{ACF98A2B-E3B5-2E4C-A14D-15A6867A1A10}" type="pres">
      <dgm:prSet presAssocID="{32483723-7E38-1E48-9004-9C42328A97ED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4992EE05-7C89-0547-8ED3-EFD0F9CB46F4}" srcId="{C0887112-294B-FA4A-A007-284F157D9310}" destId="{08871C5C-EDD3-E34F-A1BE-003C7EA8F6FD}" srcOrd="0" destOrd="0" parTransId="{B9F7B44E-0A97-5045-90C9-0108019B204F}" sibTransId="{340D2E6E-51AC-4342-B020-D9E17AF817A9}"/>
    <dgm:cxn modelId="{B1D7434C-97A3-B24A-A52D-F827A3DD5C9C}" type="presOf" srcId="{08871C5C-EDD3-E34F-A1BE-003C7EA8F6FD}" destId="{B1ADCE7B-EF32-D740-A26A-3319DA5AE19B}" srcOrd="0" destOrd="0" presId="urn:microsoft.com/office/officeart/2005/8/layout/vList2"/>
    <dgm:cxn modelId="{EF368B56-B9CF-0C4B-9F39-96E769EE851E}" type="presOf" srcId="{C0887112-294B-FA4A-A007-284F157D9310}" destId="{BB14CC34-9F11-1C48-9B5C-7928F5EB24FE}" srcOrd="0" destOrd="0" presId="urn:microsoft.com/office/officeart/2005/8/layout/vList2"/>
    <dgm:cxn modelId="{840AA7A2-7B90-3944-BB6D-4867F7C4877B}" type="presOf" srcId="{32483723-7E38-1E48-9004-9C42328A97ED}" destId="{ACF98A2B-E3B5-2E4C-A14D-15A6867A1A10}" srcOrd="0" destOrd="0" presId="urn:microsoft.com/office/officeart/2005/8/layout/vList2"/>
    <dgm:cxn modelId="{4154B2FF-4A7A-3845-9565-B6DE515E7469}" srcId="{C0887112-294B-FA4A-A007-284F157D9310}" destId="{32483723-7E38-1E48-9004-9C42328A97ED}" srcOrd="1" destOrd="0" parTransId="{6BC19B48-6964-5046-8BB7-7E2E83CEA223}" sibTransId="{21855FAF-DE8F-9048-A887-1BC6F049E8A7}"/>
    <dgm:cxn modelId="{8878C58D-04A6-3841-8B19-B1BB3CA1B8D7}" type="presParOf" srcId="{BB14CC34-9F11-1C48-9B5C-7928F5EB24FE}" destId="{B1ADCE7B-EF32-D740-A26A-3319DA5AE19B}" srcOrd="0" destOrd="0" presId="urn:microsoft.com/office/officeart/2005/8/layout/vList2"/>
    <dgm:cxn modelId="{24F0EBD7-763A-A645-BDAB-DD1F434D5C53}" type="presParOf" srcId="{BB14CC34-9F11-1C48-9B5C-7928F5EB24FE}" destId="{C451EFF1-BBBC-5242-B03B-A21B8B583C89}" srcOrd="1" destOrd="0" presId="urn:microsoft.com/office/officeart/2005/8/layout/vList2"/>
    <dgm:cxn modelId="{CEDBE81E-7F73-064E-BF87-D9D5A83B0E59}" type="presParOf" srcId="{BB14CC34-9F11-1C48-9B5C-7928F5EB24FE}" destId="{ACF98A2B-E3B5-2E4C-A14D-15A6867A1A1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9C08B9B-25DB-AC40-B41B-7F12B35F4DC4}" type="doc">
      <dgm:prSet loTypeId="urn:microsoft.com/office/officeart/2005/8/layout/vList2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E4F8A41-5F63-CF45-B460-381040708497}">
      <dgm:prSet/>
      <dgm:spPr/>
      <dgm:t>
        <a:bodyPr/>
        <a:lstStyle/>
        <a:p>
          <a:pPr rtl="0"/>
          <a:r>
            <a:rPr lang="en-US"/>
            <a:t>Often multiple and can be extensive</a:t>
          </a:r>
        </a:p>
      </dgm:t>
    </dgm:pt>
    <dgm:pt modelId="{199DE24B-0201-7844-85F7-4B61804C3419}" type="parTrans" cxnId="{9F566230-9023-3C41-B274-C6729D7954FA}">
      <dgm:prSet/>
      <dgm:spPr/>
      <dgm:t>
        <a:bodyPr/>
        <a:lstStyle/>
        <a:p>
          <a:endParaRPr lang="en-US"/>
        </a:p>
      </dgm:t>
    </dgm:pt>
    <dgm:pt modelId="{C1E45FFC-9EFE-D345-B960-BE99281E287E}" type="sibTrans" cxnId="{9F566230-9023-3C41-B274-C6729D7954FA}">
      <dgm:prSet/>
      <dgm:spPr/>
      <dgm:t>
        <a:bodyPr/>
        <a:lstStyle/>
        <a:p>
          <a:endParaRPr lang="en-US"/>
        </a:p>
      </dgm:t>
    </dgm:pt>
    <dgm:pt modelId="{DFED3360-8C15-FB4B-B0DA-77E685C9A953}">
      <dgm:prSet/>
      <dgm:spPr/>
      <dgm:t>
        <a:bodyPr/>
        <a:lstStyle/>
        <a:p>
          <a:pPr algn="just" rtl="0"/>
          <a:r>
            <a:rPr lang="en-US" dirty="0"/>
            <a:t>SKs usually begin to appear during and after the fourth decade and continue to arise throughout life</a:t>
          </a:r>
        </a:p>
      </dgm:t>
    </dgm:pt>
    <dgm:pt modelId="{93FF54C3-2534-4740-833C-6334CC2C1AB7}" type="parTrans" cxnId="{486590FE-D5E7-594F-A58C-A5CD35E451E4}">
      <dgm:prSet/>
      <dgm:spPr/>
      <dgm:t>
        <a:bodyPr/>
        <a:lstStyle/>
        <a:p>
          <a:endParaRPr lang="en-US"/>
        </a:p>
      </dgm:t>
    </dgm:pt>
    <dgm:pt modelId="{4A72EFB6-4940-124B-9FCC-A9660B2DEB98}" type="sibTrans" cxnId="{486590FE-D5E7-594F-A58C-A5CD35E451E4}">
      <dgm:prSet/>
      <dgm:spPr/>
      <dgm:t>
        <a:bodyPr/>
        <a:lstStyle/>
        <a:p>
          <a:endParaRPr lang="en-US"/>
        </a:p>
      </dgm:t>
    </dgm:pt>
    <dgm:pt modelId="{FA52E011-2D89-CD4B-AFBE-36D81E571BC6}">
      <dgm:prSet/>
      <dgm:spPr>
        <a:solidFill>
          <a:schemeClr val="accent1"/>
        </a:solidFill>
      </dgm:spPr>
      <dgm:t>
        <a:bodyPr/>
        <a:lstStyle/>
        <a:p>
          <a:pPr algn="just" rtl="0"/>
          <a:r>
            <a:rPr lang="en-US" dirty="0"/>
            <a:t>Contrast this with nevi, which typically appear in the first three decades of life  </a:t>
          </a:r>
        </a:p>
      </dgm:t>
    </dgm:pt>
    <dgm:pt modelId="{9566BF31-7472-CF48-A4FC-4BB3C334ED80}" type="parTrans" cxnId="{7B62C3C7-952F-FA42-A728-ECDC6AF9AB5F}">
      <dgm:prSet/>
      <dgm:spPr/>
      <dgm:t>
        <a:bodyPr/>
        <a:lstStyle/>
        <a:p>
          <a:endParaRPr lang="en-US"/>
        </a:p>
      </dgm:t>
    </dgm:pt>
    <dgm:pt modelId="{F0F346AC-FC4C-B748-B104-4270CC1B720B}" type="sibTrans" cxnId="{7B62C3C7-952F-FA42-A728-ECDC6AF9AB5F}">
      <dgm:prSet/>
      <dgm:spPr/>
      <dgm:t>
        <a:bodyPr/>
        <a:lstStyle/>
        <a:p>
          <a:endParaRPr lang="en-US"/>
        </a:p>
      </dgm:t>
    </dgm:pt>
    <dgm:pt modelId="{427D6A9A-7DBD-1A43-A8FA-072016D652E8}">
      <dgm:prSet/>
      <dgm:spPr/>
      <dgm:t>
        <a:bodyPr/>
        <a:lstStyle/>
        <a:p>
          <a:pPr rtl="0"/>
          <a:r>
            <a:rPr lang="en-US"/>
            <a:t>A new nevus at age 50 should raise suspicion of melanoma.</a:t>
          </a:r>
        </a:p>
      </dgm:t>
    </dgm:pt>
    <dgm:pt modelId="{D0307D32-22FD-984E-A239-3792167FE9FA}" type="parTrans" cxnId="{4BA8EBB8-4241-5248-B4EA-D1E4F432583E}">
      <dgm:prSet/>
      <dgm:spPr/>
      <dgm:t>
        <a:bodyPr/>
        <a:lstStyle/>
        <a:p>
          <a:endParaRPr lang="en-US"/>
        </a:p>
      </dgm:t>
    </dgm:pt>
    <dgm:pt modelId="{C809D5F6-A6B9-0347-B94B-BABA3BB36107}" type="sibTrans" cxnId="{4BA8EBB8-4241-5248-B4EA-D1E4F432583E}">
      <dgm:prSet/>
      <dgm:spPr/>
      <dgm:t>
        <a:bodyPr/>
        <a:lstStyle/>
        <a:p>
          <a:pPr rtl="0"/>
          <a:endParaRPr lang="en-US"/>
        </a:p>
      </dgm:t>
    </dgm:pt>
    <dgm:pt modelId="{78CEC5CA-B464-CC47-B4DD-9A4F4A88D996}" type="pres">
      <dgm:prSet presAssocID="{E9C08B9B-25DB-AC40-B41B-7F12B35F4DC4}" presName="linear" presStyleCnt="0">
        <dgm:presLayoutVars>
          <dgm:animLvl val="lvl"/>
          <dgm:resizeHandles val="exact"/>
        </dgm:presLayoutVars>
      </dgm:prSet>
      <dgm:spPr/>
    </dgm:pt>
    <dgm:pt modelId="{E87BD41F-6BE4-DE40-B90F-81062BF4C568}" type="pres">
      <dgm:prSet presAssocID="{9E4F8A41-5F63-CF45-B460-38104070849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B140D3E-AE7A-7149-BB90-94B3C421F4F0}" type="pres">
      <dgm:prSet presAssocID="{C1E45FFC-9EFE-D345-B960-BE99281E287E}" presName="spacer" presStyleCnt="0"/>
      <dgm:spPr/>
    </dgm:pt>
    <dgm:pt modelId="{0D4A4164-CD01-094A-B316-B92DB968DD2F}" type="pres">
      <dgm:prSet presAssocID="{DFED3360-8C15-FB4B-B0DA-77E685C9A95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DA227EE-7209-6242-9273-8D34C3F7007C}" type="pres">
      <dgm:prSet presAssocID="{4A72EFB6-4940-124B-9FCC-A9660B2DEB98}" presName="spacer" presStyleCnt="0"/>
      <dgm:spPr/>
    </dgm:pt>
    <dgm:pt modelId="{3A8DB250-C6AA-C04B-8821-4FCF245D6BA4}" type="pres">
      <dgm:prSet presAssocID="{FA52E011-2D89-CD4B-AFBE-36D81E571BC6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958417B1-1035-ED43-91E8-7C21E77A5387}" type="pres">
      <dgm:prSet presAssocID="{FA52E011-2D89-CD4B-AFBE-36D81E571BC6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E1BBBE00-D74A-BD43-918E-FE863BF496F2}" type="presOf" srcId="{9E4F8A41-5F63-CF45-B460-381040708497}" destId="{E87BD41F-6BE4-DE40-B90F-81062BF4C568}" srcOrd="0" destOrd="0" presId="urn:microsoft.com/office/officeart/2005/8/layout/vList2"/>
    <dgm:cxn modelId="{70587508-E894-C04A-BB7C-59FEC5B6411F}" type="presOf" srcId="{DFED3360-8C15-FB4B-B0DA-77E685C9A953}" destId="{0D4A4164-CD01-094A-B316-B92DB968DD2F}" srcOrd="0" destOrd="0" presId="urn:microsoft.com/office/officeart/2005/8/layout/vList2"/>
    <dgm:cxn modelId="{9F566230-9023-3C41-B274-C6729D7954FA}" srcId="{E9C08B9B-25DB-AC40-B41B-7F12B35F4DC4}" destId="{9E4F8A41-5F63-CF45-B460-381040708497}" srcOrd="0" destOrd="0" parTransId="{199DE24B-0201-7844-85F7-4B61804C3419}" sibTransId="{C1E45FFC-9EFE-D345-B960-BE99281E287E}"/>
    <dgm:cxn modelId="{EFA2EF64-C6C1-4449-9052-AB2E816F6F3F}" type="presOf" srcId="{E9C08B9B-25DB-AC40-B41B-7F12B35F4DC4}" destId="{78CEC5CA-B464-CC47-B4DD-9A4F4A88D996}" srcOrd="0" destOrd="0" presId="urn:microsoft.com/office/officeart/2005/8/layout/vList2"/>
    <dgm:cxn modelId="{EA546079-F2B6-A34D-A7D4-360ADE5C141B}" type="presOf" srcId="{427D6A9A-7DBD-1A43-A8FA-072016D652E8}" destId="{958417B1-1035-ED43-91E8-7C21E77A5387}" srcOrd="0" destOrd="0" presId="urn:microsoft.com/office/officeart/2005/8/layout/vList2"/>
    <dgm:cxn modelId="{63969E9B-0E67-B145-95D0-CD0626C0FA34}" type="presOf" srcId="{FA52E011-2D89-CD4B-AFBE-36D81E571BC6}" destId="{3A8DB250-C6AA-C04B-8821-4FCF245D6BA4}" srcOrd="0" destOrd="0" presId="urn:microsoft.com/office/officeart/2005/8/layout/vList2"/>
    <dgm:cxn modelId="{4BA8EBB8-4241-5248-B4EA-D1E4F432583E}" srcId="{FA52E011-2D89-CD4B-AFBE-36D81E571BC6}" destId="{427D6A9A-7DBD-1A43-A8FA-072016D652E8}" srcOrd="0" destOrd="0" parTransId="{D0307D32-22FD-984E-A239-3792167FE9FA}" sibTransId="{C809D5F6-A6B9-0347-B94B-BABA3BB36107}"/>
    <dgm:cxn modelId="{7B62C3C7-952F-FA42-A728-ECDC6AF9AB5F}" srcId="{E9C08B9B-25DB-AC40-B41B-7F12B35F4DC4}" destId="{FA52E011-2D89-CD4B-AFBE-36D81E571BC6}" srcOrd="2" destOrd="0" parTransId="{9566BF31-7472-CF48-A4FC-4BB3C334ED80}" sibTransId="{F0F346AC-FC4C-B748-B104-4270CC1B720B}"/>
    <dgm:cxn modelId="{486590FE-D5E7-594F-A58C-A5CD35E451E4}" srcId="{E9C08B9B-25DB-AC40-B41B-7F12B35F4DC4}" destId="{DFED3360-8C15-FB4B-B0DA-77E685C9A953}" srcOrd="1" destOrd="0" parTransId="{93FF54C3-2534-4740-833C-6334CC2C1AB7}" sibTransId="{4A72EFB6-4940-124B-9FCC-A9660B2DEB98}"/>
    <dgm:cxn modelId="{20507B63-9DE4-0746-93F7-6C1151C56F54}" type="presParOf" srcId="{78CEC5CA-B464-CC47-B4DD-9A4F4A88D996}" destId="{E87BD41F-6BE4-DE40-B90F-81062BF4C568}" srcOrd="0" destOrd="0" presId="urn:microsoft.com/office/officeart/2005/8/layout/vList2"/>
    <dgm:cxn modelId="{65049F34-3AC1-404E-96D8-FF1DA02E0618}" type="presParOf" srcId="{78CEC5CA-B464-CC47-B4DD-9A4F4A88D996}" destId="{0B140D3E-AE7A-7149-BB90-94B3C421F4F0}" srcOrd="1" destOrd="0" presId="urn:microsoft.com/office/officeart/2005/8/layout/vList2"/>
    <dgm:cxn modelId="{7A3E7DFE-C45C-344C-8C2B-5C0A54D337AE}" type="presParOf" srcId="{78CEC5CA-B464-CC47-B4DD-9A4F4A88D996}" destId="{0D4A4164-CD01-094A-B316-B92DB968DD2F}" srcOrd="2" destOrd="0" presId="urn:microsoft.com/office/officeart/2005/8/layout/vList2"/>
    <dgm:cxn modelId="{D7A87678-F224-FA4B-B42A-F896BB92567D}" type="presParOf" srcId="{78CEC5CA-B464-CC47-B4DD-9A4F4A88D996}" destId="{0DA227EE-7209-6242-9273-8D34C3F7007C}" srcOrd="3" destOrd="0" presId="urn:microsoft.com/office/officeart/2005/8/layout/vList2"/>
    <dgm:cxn modelId="{46EF7937-EE78-074B-BCC3-ECE99CA37631}" type="presParOf" srcId="{78CEC5CA-B464-CC47-B4DD-9A4F4A88D996}" destId="{3A8DB250-C6AA-C04B-8821-4FCF245D6BA4}" srcOrd="4" destOrd="0" presId="urn:microsoft.com/office/officeart/2005/8/layout/vList2"/>
    <dgm:cxn modelId="{DCE5596C-98B6-3345-B18F-D4599C4CE44A}" type="presParOf" srcId="{78CEC5CA-B464-CC47-B4DD-9A4F4A88D996}" destId="{958417B1-1035-ED43-91E8-7C21E77A5387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2A8AAE1-8BBB-F04A-ADCF-5C8EE639D5E7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EC8BB19-1A2D-E444-BC9F-9369038D8F05}">
      <dgm:prSet/>
      <dgm:spPr/>
      <dgm:t>
        <a:bodyPr/>
        <a:lstStyle/>
        <a:p>
          <a:pPr rtl="0"/>
          <a:r>
            <a:rPr lang="en-US" dirty="0"/>
            <a:t>SKs are superficial epidermal growths. </a:t>
          </a:r>
        </a:p>
      </dgm:t>
    </dgm:pt>
    <dgm:pt modelId="{B346F013-3A6E-5F49-ABFD-4D5B3EACDF68}" type="parTrans" cxnId="{1CC25A96-6467-C249-A28B-DB8E25E7C960}">
      <dgm:prSet/>
      <dgm:spPr/>
      <dgm:t>
        <a:bodyPr/>
        <a:lstStyle/>
        <a:p>
          <a:endParaRPr lang="en-US"/>
        </a:p>
      </dgm:t>
    </dgm:pt>
    <dgm:pt modelId="{51726ED8-80B9-DB4B-B729-7573A57756F5}" type="sibTrans" cxnId="{1CC25A96-6467-C249-A28B-DB8E25E7C960}">
      <dgm:prSet/>
      <dgm:spPr/>
      <dgm:t>
        <a:bodyPr/>
        <a:lstStyle/>
        <a:p>
          <a:endParaRPr lang="en-US"/>
        </a:p>
      </dgm:t>
    </dgm:pt>
    <dgm:pt modelId="{88396968-C825-204E-BD71-F8EE9E25FAAA}">
      <dgm:prSet/>
      <dgm:spPr/>
      <dgm:t>
        <a:bodyPr/>
        <a:lstStyle/>
        <a:p>
          <a:pPr rtl="0"/>
          <a:r>
            <a:rPr lang="en-US"/>
            <a:t>They have a stuck-on quality, like a piece of wax pressed onto the skin.</a:t>
          </a:r>
        </a:p>
      </dgm:t>
    </dgm:pt>
    <dgm:pt modelId="{C507D88E-897B-7343-8E90-1340F398F966}" type="parTrans" cxnId="{ACBE063E-1BED-5A4A-8AC5-6705376292F2}">
      <dgm:prSet/>
      <dgm:spPr/>
      <dgm:t>
        <a:bodyPr/>
        <a:lstStyle/>
        <a:p>
          <a:endParaRPr lang="en-US"/>
        </a:p>
      </dgm:t>
    </dgm:pt>
    <dgm:pt modelId="{BB1879EA-3CD9-9F45-931B-2883C54AF209}" type="sibTrans" cxnId="{ACBE063E-1BED-5A4A-8AC5-6705376292F2}">
      <dgm:prSet/>
      <dgm:spPr/>
      <dgm:t>
        <a:bodyPr/>
        <a:lstStyle/>
        <a:p>
          <a:pPr rtl="1"/>
          <a:endParaRPr lang="en-US"/>
        </a:p>
      </dgm:t>
    </dgm:pt>
    <dgm:pt modelId="{2C49FF1E-57B5-1B4A-A547-12A3D0E58FAA}" type="pres">
      <dgm:prSet presAssocID="{72A8AAE1-8BBB-F04A-ADCF-5C8EE639D5E7}" presName="linear" presStyleCnt="0">
        <dgm:presLayoutVars>
          <dgm:animLvl val="lvl"/>
          <dgm:resizeHandles val="exact"/>
        </dgm:presLayoutVars>
      </dgm:prSet>
      <dgm:spPr/>
    </dgm:pt>
    <dgm:pt modelId="{4E3C486A-368C-9149-923A-AB7F3F11A862}" type="pres">
      <dgm:prSet presAssocID="{2EC8BB19-1A2D-E444-BC9F-9369038D8F0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DECFC74-C241-2E41-AB01-E32E8506C782}" type="pres">
      <dgm:prSet presAssocID="{51726ED8-80B9-DB4B-B729-7573A57756F5}" presName="spacer" presStyleCnt="0"/>
      <dgm:spPr/>
    </dgm:pt>
    <dgm:pt modelId="{87F22493-7CC5-164B-BC5D-5B87BCD82B07}" type="pres">
      <dgm:prSet presAssocID="{88396968-C825-204E-BD71-F8EE9E25FAAA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4E163729-4BB2-AA41-9A1D-290A9F09434F}" type="presOf" srcId="{88396968-C825-204E-BD71-F8EE9E25FAAA}" destId="{87F22493-7CC5-164B-BC5D-5B87BCD82B07}" srcOrd="0" destOrd="0" presId="urn:microsoft.com/office/officeart/2005/8/layout/vList2"/>
    <dgm:cxn modelId="{DEE24A33-D1B6-CE4E-BE26-423E81C2179A}" type="presOf" srcId="{72A8AAE1-8BBB-F04A-ADCF-5C8EE639D5E7}" destId="{2C49FF1E-57B5-1B4A-A547-12A3D0E58FAA}" srcOrd="0" destOrd="0" presId="urn:microsoft.com/office/officeart/2005/8/layout/vList2"/>
    <dgm:cxn modelId="{ACBE063E-1BED-5A4A-8AC5-6705376292F2}" srcId="{72A8AAE1-8BBB-F04A-ADCF-5C8EE639D5E7}" destId="{88396968-C825-204E-BD71-F8EE9E25FAAA}" srcOrd="1" destOrd="0" parTransId="{C507D88E-897B-7343-8E90-1340F398F966}" sibTransId="{BB1879EA-3CD9-9F45-931B-2883C54AF209}"/>
    <dgm:cxn modelId="{1CC25A96-6467-C249-A28B-DB8E25E7C960}" srcId="{72A8AAE1-8BBB-F04A-ADCF-5C8EE639D5E7}" destId="{2EC8BB19-1A2D-E444-BC9F-9369038D8F05}" srcOrd="0" destOrd="0" parTransId="{B346F013-3A6E-5F49-ABFD-4D5B3EACDF68}" sibTransId="{51726ED8-80B9-DB4B-B729-7573A57756F5}"/>
    <dgm:cxn modelId="{109719AC-E3A5-9247-9D07-42C2B31EF10C}" type="presOf" srcId="{2EC8BB19-1A2D-E444-BC9F-9369038D8F05}" destId="{4E3C486A-368C-9149-923A-AB7F3F11A862}" srcOrd="0" destOrd="0" presId="urn:microsoft.com/office/officeart/2005/8/layout/vList2"/>
    <dgm:cxn modelId="{E072EEDC-4B3E-CC4D-88A1-0BDA833D433C}" type="presParOf" srcId="{2C49FF1E-57B5-1B4A-A547-12A3D0E58FAA}" destId="{4E3C486A-368C-9149-923A-AB7F3F11A862}" srcOrd="0" destOrd="0" presId="urn:microsoft.com/office/officeart/2005/8/layout/vList2"/>
    <dgm:cxn modelId="{91712853-5C22-DF46-8297-74F413DD5F12}" type="presParOf" srcId="{2C49FF1E-57B5-1B4A-A547-12A3D0E58FAA}" destId="{ADECFC74-C241-2E41-AB01-E32E8506C782}" srcOrd="1" destOrd="0" presId="urn:microsoft.com/office/officeart/2005/8/layout/vList2"/>
    <dgm:cxn modelId="{7BF9E4B5-974C-164A-8EA4-9A7802DB8B45}" type="presParOf" srcId="{2C49FF1E-57B5-1B4A-A547-12A3D0E58FAA}" destId="{87F22493-7CC5-164B-BC5D-5B87BCD82B0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CB2609B-83B4-414F-B6A7-9E6F7C65784C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C84886-57B7-3A44-B704-37B075608402}">
      <dgm:prSet/>
      <dgm:spPr/>
      <dgm:t>
        <a:bodyPr/>
        <a:lstStyle/>
        <a:p>
          <a:pPr rtl="0"/>
          <a:r>
            <a:rPr lang="en-US" dirty="0"/>
            <a:t>If you are in doubt of the diagnosis, try gently picking or scratching the lesion. </a:t>
          </a:r>
        </a:p>
      </dgm:t>
    </dgm:pt>
    <dgm:pt modelId="{146B50D5-3728-C141-BADD-2908B9D6E380}" type="parTrans" cxnId="{F864A9A2-7D9F-3643-AF44-B423611CBCD4}">
      <dgm:prSet/>
      <dgm:spPr/>
      <dgm:t>
        <a:bodyPr/>
        <a:lstStyle/>
        <a:p>
          <a:endParaRPr lang="en-US"/>
        </a:p>
      </dgm:t>
    </dgm:pt>
    <dgm:pt modelId="{6FE48784-E0A0-1E4A-B65A-00E49EB3EF6B}" type="sibTrans" cxnId="{F864A9A2-7D9F-3643-AF44-B423611CBCD4}">
      <dgm:prSet/>
      <dgm:spPr/>
      <dgm:t>
        <a:bodyPr/>
        <a:lstStyle/>
        <a:p>
          <a:endParaRPr lang="en-US"/>
        </a:p>
      </dgm:t>
    </dgm:pt>
    <dgm:pt modelId="{B35FFB4E-D720-194E-B5B0-738850128391}">
      <dgm:prSet/>
      <dgm:spPr/>
      <dgm:t>
        <a:bodyPr/>
        <a:lstStyle/>
        <a:p>
          <a:pPr rtl="0"/>
          <a:r>
            <a:rPr lang="en-US" dirty="0"/>
            <a:t>It may crumble</a:t>
          </a:r>
          <a:r>
            <a:rPr lang="ar-SA" dirty="0"/>
            <a:t> </a:t>
          </a:r>
          <a:r>
            <a:rPr lang="en-US" dirty="0"/>
            <a:t>, flake, or lift off, revealing that superficial waxy character.</a:t>
          </a:r>
        </a:p>
      </dgm:t>
    </dgm:pt>
    <dgm:pt modelId="{D21FDBC2-E45C-D749-90E1-88E6FE70393B}" type="parTrans" cxnId="{85AC259F-0DB4-BD49-B8E1-E7D94F2ECB68}">
      <dgm:prSet/>
      <dgm:spPr/>
      <dgm:t>
        <a:bodyPr/>
        <a:lstStyle/>
        <a:p>
          <a:endParaRPr lang="en-US"/>
        </a:p>
      </dgm:t>
    </dgm:pt>
    <dgm:pt modelId="{1D9A87E7-6DC3-0F42-A79F-8EC8A041BB66}" type="sibTrans" cxnId="{85AC259F-0DB4-BD49-B8E1-E7D94F2ECB68}">
      <dgm:prSet/>
      <dgm:spPr/>
      <dgm:t>
        <a:bodyPr/>
        <a:lstStyle/>
        <a:p>
          <a:pPr rtl="0"/>
          <a:endParaRPr lang="en-US"/>
        </a:p>
      </dgm:t>
    </dgm:pt>
    <dgm:pt modelId="{4D37CF9C-EA97-F04A-9F40-FA777741A340}" type="pres">
      <dgm:prSet presAssocID="{BCB2609B-83B4-414F-B6A7-9E6F7C65784C}" presName="linear" presStyleCnt="0">
        <dgm:presLayoutVars>
          <dgm:animLvl val="lvl"/>
          <dgm:resizeHandles val="exact"/>
        </dgm:presLayoutVars>
      </dgm:prSet>
      <dgm:spPr/>
    </dgm:pt>
    <dgm:pt modelId="{F79F7620-3FA9-CB48-95D6-15F3A092CF1C}" type="pres">
      <dgm:prSet presAssocID="{01C84886-57B7-3A44-B704-37B07560840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0DB8F7A-7653-DE41-BA05-39BFEBCE6F72}" type="pres">
      <dgm:prSet presAssocID="{6FE48784-E0A0-1E4A-B65A-00E49EB3EF6B}" presName="spacer" presStyleCnt="0"/>
      <dgm:spPr/>
    </dgm:pt>
    <dgm:pt modelId="{B5228F6B-2F42-3246-B1C3-9BF1311DF40F}" type="pres">
      <dgm:prSet presAssocID="{B35FFB4E-D720-194E-B5B0-738850128391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4002114D-5C94-B14C-B236-EB60B7F13EC8}" type="presOf" srcId="{BCB2609B-83B4-414F-B6A7-9E6F7C65784C}" destId="{4D37CF9C-EA97-F04A-9F40-FA777741A340}" srcOrd="0" destOrd="0" presId="urn:microsoft.com/office/officeart/2005/8/layout/vList2"/>
    <dgm:cxn modelId="{CD4B578A-43FC-B94C-B652-4937B06D8046}" type="presOf" srcId="{B35FFB4E-D720-194E-B5B0-738850128391}" destId="{B5228F6B-2F42-3246-B1C3-9BF1311DF40F}" srcOrd="0" destOrd="0" presId="urn:microsoft.com/office/officeart/2005/8/layout/vList2"/>
    <dgm:cxn modelId="{85AC259F-0DB4-BD49-B8E1-E7D94F2ECB68}" srcId="{BCB2609B-83B4-414F-B6A7-9E6F7C65784C}" destId="{B35FFB4E-D720-194E-B5B0-738850128391}" srcOrd="1" destOrd="0" parTransId="{D21FDBC2-E45C-D749-90E1-88E6FE70393B}" sibTransId="{1D9A87E7-6DC3-0F42-A79F-8EC8A041BB66}"/>
    <dgm:cxn modelId="{F864A9A2-7D9F-3643-AF44-B423611CBCD4}" srcId="{BCB2609B-83B4-414F-B6A7-9E6F7C65784C}" destId="{01C84886-57B7-3A44-B704-37B075608402}" srcOrd="0" destOrd="0" parTransId="{146B50D5-3728-C141-BADD-2908B9D6E380}" sibTransId="{6FE48784-E0A0-1E4A-B65A-00E49EB3EF6B}"/>
    <dgm:cxn modelId="{D25550AE-B80F-0247-90A1-D94C85E1CB45}" type="presOf" srcId="{01C84886-57B7-3A44-B704-37B075608402}" destId="{F79F7620-3FA9-CB48-95D6-15F3A092CF1C}" srcOrd="0" destOrd="0" presId="urn:microsoft.com/office/officeart/2005/8/layout/vList2"/>
    <dgm:cxn modelId="{8A6D8AD9-3C29-6B40-A88A-451E74357867}" type="presParOf" srcId="{4D37CF9C-EA97-F04A-9F40-FA777741A340}" destId="{F79F7620-3FA9-CB48-95D6-15F3A092CF1C}" srcOrd="0" destOrd="0" presId="urn:microsoft.com/office/officeart/2005/8/layout/vList2"/>
    <dgm:cxn modelId="{445FFC7E-6758-4C49-B3A2-ABF3C77173FA}" type="presParOf" srcId="{4D37CF9C-EA97-F04A-9F40-FA777741A340}" destId="{D0DB8F7A-7653-DE41-BA05-39BFEBCE6F72}" srcOrd="1" destOrd="0" presId="urn:microsoft.com/office/officeart/2005/8/layout/vList2"/>
    <dgm:cxn modelId="{2A5A8982-8693-0945-94BE-7F9A084A7850}" type="presParOf" srcId="{4D37CF9C-EA97-F04A-9F40-FA777741A340}" destId="{B5228F6B-2F42-3246-B1C3-9BF1311DF40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F0BAF93-D952-484B-810C-B4B28764D997}" type="doc">
      <dgm:prSet loTypeId="urn:microsoft.com/office/officeart/2005/8/layout/vList2" loCatId="list" qsTypeId="urn:microsoft.com/office/officeart/2005/8/quickstyle/simple4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DD47F624-2A1C-C544-8D83-AA82FE97D0B9}">
      <dgm:prSet/>
      <dgm:spPr/>
      <dgm:t>
        <a:bodyPr/>
        <a:lstStyle/>
        <a:p>
          <a:pPr rtl="0"/>
          <a:r>
            <a:rPr lang="en-US" dirty="0"/>
            <a:t>Use </a:t>
          </a:r>
          <a:r>
            <a:rPr lang="en-US" dirty="0" err="1"/>
            <a:t>dermoscopy</a:t>
          </a:r>
          <a:r>
            <a:rPr lang="en-US" dirty="0"/>
            <a:t> to look for keratin pseudocysts</a:t>
          </a:r>
        </a:p>
      </dgm:t>
    </dgm:pt>
    <dgm:pt modelId="{478A5B8F-5C9B-8247-BEDA-126CFC6B8812}" type="parTrans" cxnId="{77A7CB4A-B5E9-354A-91A5-62C73F4C7000}">
      <dgm:prSet/>
      <dgm:spPr/>
      <dgm:t>
        <a:bodyPr/>
        <a:lstStyle/>
        <a:p>
          <a:endParaRPr lang="en-US"/>
        </a:p>
      </dgm:t>
    </dgm:pt>
    <dgm:pt modelId="{596B0120-C5F6-DA43-BF8F-7ECB27D03B8A}" type="sibTrans" cxnId="{77A7CB4A-B5E9-354A-91A5-62C73F4C7000}">
      <dgm:prSet/>
      <dgm:spPr/>
      <dgm:t>
        <a:bodyPr/>
        <a:lstStyle/>
        <a:p>
          <a:endParaRPr lang="en-US"/>
        </a:p>
      </dgm:t>
    </dgm:pt>
    <dgm:pt modelId="{0DB93A24-BB8A-BF4A-B22D-5BEBD30D668A}">
      <dgm:prSet/>
      <dgm:spPr>
        <a:solidFill>
          <a:srgbClr val="FF0000"/>
        </a:solidFill>
      </dgm:spPr>
      <dgm:t>
        <a:bodyPr/>
        <a:lstStyle/>
        <a:p>
          <a:pPr rtl="0"/>
          <a:r>
            <a:rPr lang="en-US" dirty="0"/>
            <a:t>These are small white spots commonly found in seborrheic keratoses</a:t>
          </a:r>
        </a:p>
      </dgm:t>
    </dgm:pt>
    <dgm:pt modelId="{38BF2C8A-F060-B140-87BD-00F6DC30174A}" type="parTrans" cxnId="{79A6372C-E552-7D46-B939-56128E897443}">
      <dgm:prSet/>
      <dgm:spPr/>
      <dgm:t>
        <a:bodyPr/>
        <a:lstStyle/>
        <a:p>
          <a:endParaRPr lang="en-US"/>
        </a:p>
      </dgm:t>
    </dgm:pt>
    <dgm:pt modelId="{7C8FE977-B2B4-A14E-88BE-43E7C9C38CDD}" type="sibTrans" cxnId="{79A6372C-E552-7D46-B939-56128E897443}">
      <dgm:prSet/>
      <dgm:spPr/>
      <dgm:t>
        <a:bodyPr/>
        <a:lstStyle/>
        <a:p>
          <a:pPr rtl="0"/>
          <a:endParaRPr lang="en-US"/>
        </a:p>
      </dgm:t>
    </dgm:pt>
    <dgm:pt modelId="{87FCB7A7-D0CC-A64D-A7AE-A3B15127D236}" type="pres">
      <dgm:prSet presAssocID="{8F0BAF93-D952-484B-810C-B4B28764D997}" presName="linear" presStyleCnt="0">
        <dgm:presLayoutVars>
          <dgm:animLvl val="lvl"/>
          <dgm:resizeHandles val="exact"/>
        </dgm:presLayoutVars>
      </dgm:prSet>
      <dgm:spPr/>
    </dgm:pt>
    <dgm:pt modelId="{EDFB3ED6-F99B-BE48-BBE9-016CFB0C8470}" type="pres">
      <dgm:prSet presAssocID="{DD47F624-2A1C-C544-8D83-AA82FE97D0B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0B162DF-20AC-2F45-9B65-A4673F7F14AE}" type="pres">
      <dgm:prSet presAssocID="{596B0120-C5F6-DA43-BF8F-7ECB27D03B8A}" presName="spacer" presStyleCnt="0"/>
      <dgm:spPr/>
    </dgm:pt>
    <dgm:pt modelId="{9821AFE0-B391-7549-BE1F-6D52824D243E}" type="pres">
      <dgm:prSet presAssocID="{0DB93A24-BB8A-BF4A-B22D-5BEBD30D668A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79A6372C-E552-7D46-B939-56128E897443}" srcId="{8F0BAF93-D952-484B-810C-B4B28764D997}" destId="{0DB93A24-BB8A-BF4A-B22D-5BEBD30D668A}" srcOrd="1" destOrd="0" parTransId="{38BF2C8A-F060-B140-87BD-00F6DC30174A}" sibTransId="{7C8FE977-B2B4-A14E-88BE-43E7C9C38CDD}"/>
    <dgm:cxn modelId="{98D3E134-BFE3-CF43-A725-C2B61BD19C06}" type="presOf" srcId="{0DB93A24-BB8A-BF4A-B22D-5BEBD30D668A}" destId="{9821AFE0-B391-7549-BE1F-6D52824D243E}" srcOrd="0" destOrd="0" presId="urn:microsoft.com/office/officeart/2005/8/layout/vList2"/>
    <dgm:cxn modelId="{B295CA44-9D8E-CD4B-B4CD-F8DD69C83A22}" type="presOf" srcId="{DD47F624-2A1C-C544-8D83-AA82FE97D0B9}" destId="{EDFB3ED6-F99B-BE48-BBE9-016CFB0C8470}" srcOrd="0" destOrd="0" presId="urn:microsoft.com/office/officeart/2005/8/layout/vList2"/>
    <dgm:cxn modelId="{77A7CB4A-B5E9-354A-91A5-62C73F4C7000}" srcId="{8F0BAF93-D952-484B-810C-B4B28764D997}" destId="{DD47F624-2A1C-C544-8D83-AA82FE97D0B9}" srcOrd="0" destOrd="0" parTransId="{478A5B8F-5C9B-8247-BEDA-126CFC6B8812}" sibTransId="{596B0120-C5F6-DA43-BF8F-7ECB27D03B8A}"/>
    <dgm:cxn modelId="{09CCB9FF-C4E3-844E-9F04-8A6C10B7DB1C}" type="presOf" srcId="{8F0BAF93-D952-484B-810C-B4B28764D997}" destId="{87FCB7A7-D0CC-A64D-A7AE-A3B15127D236}" srcOrd="0" destOrd="0" presId="urn:microsoft.com/office/officeart/2005/8/layout/vList2"/>
    <dgm:cxn modelId="{02970BA2-4AF3-9D45-9477-7F76C689A540}" type="presParOf" srcId="{87FCB7A7-D0CC-A64D-A7AE-A3B15127D236}" destId="{EDFB3ED6-F99B-BE48-BBE9-016CFB0C8470}" srcOrd="0" destOrd="0" presId="urn:microsoft.com/office/officeart/2005/8/layout/vList2"/>
    <dgm:cxn modelId="{CD17A9DC-0D96-9743-8646-D3A5CCA709F0}" type="presParOf" srcId="{87FCB7A7-D0CC-A64D-A7AE-A3B15127D236}" destId="{E0B162DF-20AC-2F45-9B65-A4673F7F14AE}" srcOrd="1" destOrd="0" presId="urn:microsoft.com/office/officeart/2005/8/layout/vList2"/>
    <dgm:cxn modelId="{E7F28EE3-9471-2141-94FA-E5A89FC9EF65}" type="presParOf" srcId="{87FCB7A7-D0CC-A64D-A7AE-A3B15127D236}" destId="{9821AFE0-B391-7549-BE1F-6D52824D243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907BD08-EFAC-5540-8F60-318A77EF02D7}" type="doc">
      <dgm:prSet loTypeId="urn:microsoft.com/office/officeart/2005/8/layout/vList2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892DDCC-22BF-8C40-A410-E3F03AE8DFEA}">
      <dgm:prSet/>
      <dgm:spPr>
        <a:solidFill>
          <a:srgbClr val="0070C0"/>
        </a:solidFill>
      </dgm:spPr>
      <dgm:t>
        <a:bodyPr/>
        <a:lstStyle/>
        <a:p>
          <a:pPr rtl="0"/>
          <a:r>
            <a:rPr lang="en-US" dirty="0"/>
            <a:t>Though harmless, SKs can occasionally become irritated or can be cosmetically bothersome</a:t>
          </a:r>
        </a:p>
      </dgm:t>
    </dgm:pt>
    <dgm:pt modelId="{DF2BAEE9-B5E6-AF4F-B4D1-DC096BEFF3FA}" type="parTrans" cxnId="{EE06BB62-99CA-F747-921D-8F39F801FFBB}">
      <dgm:prSet/>
      <dgm:spPr/>
      <dgm:t>
        <a:bodyPr/>
        <a:lstStyle/>
        <a:p>
          <a:endParaRPr lang="en-US"/>
        </a:p>
      </dgm:t>
    </dgm:pt>
    <dgm:pt modelId="{0D1B323E-6A41-DC41-8E07-4C96DF4A416C}" type="sibTrans" cxnId="{EE06BB62-99CA-F747-921D-8F39F801FFBB}">
      <dgm:prSet/>
      <dgm:spPr/>
      <dgm:t>
        <a:bodyPr/>
        <a:lstStyle/>
        <a:p>
          <a:endParaRPr lang="en-US"/>
        </a:p>
      </dgm:t>
    </dgm:pt>
    <dgm:pt modelId="{4ADF9869-3AAA-2948-9D27-611BC97FA87A}">
      <dgm:prSet/>
      <dgm:spPr>
        <a:solidFill>
          <a:srgbClr val="FF0000"/>
        </a:solidFill>
      </dgm:spPr>
      <dgm:t>
        <a:bodyPr/>
        <a:lstStyle/>
        <a:p>
          <a:pPr rtl="0"/>
          <a:r>
            <a:rPr lang="en-US" dirty="0"/>
            <a:t>When necessary, SKs may be treated with curettage, cryotherapy, electrodessication and shave removal</a:t>
          </a:r>
        </a:p>
      </dgm:t>
    </dgm:pt>
    <dgm:pt modelId="{540C43F1-7A83-1246-BB14-D86B70140F97}" type="parTrans" cxnId="{AE9AA45B-F00D-6247-93B3-753332E01AD3}">
      <dgm:prSet/>
      <dgm:spPr/>
      <dgm:t>
        <a:bodyPr/>
        <a:lstStyle/>
        <a:p>
          <a:endParaRPr lang="en-US"/>
        </a:p>
      </dgm:t>
    </dgm:pt>
    <dgm:pt modelId="{FE6266E2-3768-A74A-9BC6-81921D7EBC08}" type="sibTrans" cxnId="{AE9AA45B-F00D-6247-93B3-753332E01AD3}">
      <dgm:prSet/>
      <dgm:spPr/>
      <dgm:t>
        <a:bodyPr/>
        <a:lstStyle/>
        <a:p>
          <a:endParaRPr lang="en-US"/>
        </a:p>
      </dgm:t>
    </dgm:pt>
    <dgm:pt modelId="{0A17E600-21BD-374F-80DD-C1DCCEDB5739}">
      <dgm:prSet/>
      <dgm:spPr/>
      <dgm:t>
        <a:bodyPr/>
        <a:lstStyle/>
        <a:p>
          <a:pPr rtl="0"/>
          <a:r>
            <a:rPr lang="en-US" dirty="0"/>
            <a:t>If picked off or curetted, SKs will leave a pink moist base with minimal bleeding</a:t>
          </a:r>
        </a:p>
      </dgm:t>
    </dgm:pt>
    <dgm:pt modelId="{6AF21524-EE8D-ED4D-9D8D-7EB686D26C1D}" type="parTrans" cxnId="{0C329486-735D-4F46-B7A4-D5FE7F67318E}">
      <dgm:prSet/>
      <dgm:spPr/>
      <dgm:t>
        <a:bodyPr/>
        <a:lstStyle/>
        <a:p>
          <a:endParaRPr lang="en-US"/>
        </a:p>
      </dgm:t>
    </dgm:pt>
    <dgm:pt modelId="{AFA8B74F-A060-6F4E-8A97-2DDDD72C92BE}" type="sibTrans" cxnId="{0C329486-735D-4F46-B7A4-D5FE7F67318E}">
      <dgm:prSet/>
      <dgm:spPr/>
      <dgm:t>
        <a:bodyPr/>
        <a:lstStyle/>
        <a:p>
          <a:pPr rtl="0"/>
          <a:endParaRPr lang="en-US"/>
        </a:p>
      </dgm:t>
    </dgm:pt>
    <dgm:pt modelId="{36F83790-E32C-E540-A4BC-BFB599C19875}" type="pres">
      <dgm:prSet presAssocID="{5907BD08-EFAC-5540-8F60-318A77EF02D7}" presName="linear" presStyleCnt="0">
        <dgm:presLayoutVars>
          <dgm:animLvl val="lvl"/>
          <dgm:resizeHandles val="exact"/>
        </dgm:presLayoutVars>
      </dgm:prSet>
      <dgm:spPr/>
    </dgm:pt>
    <dgm:pt modelId="{E20B32DC-79D5-D84B-8D7B-726B6CA85CEE}" type="pres">
      <dgm:prSet presAssocID="{D892DDCC-22BF-8C40-A410-E3F03AE8DFEA}" presName="parentText" presStyleLbl="node1" presStyleIdx="0" presStyleCnt="3" custScaleY="151108">
        <dgm:presLayoutVars>
          <dgm:chMax val="0"/>
          <dgm:bulletEnabled val="1"/>
        </dgm:presLayoutVars>
      </dgm:prSet>
      <dgm:spPr/>
    </dgm:pt>
    <dgm:pt modelId="{D9F05678-8C96-554C-9AB4-AB3C672772E9}" type="pres">
      <dgm:prSet presAssocID="{0D1B323E-6A41-DC41-8E07-4C96DF4A416C}" presName="spacer" presStyleCnt="0"/>
      <dgm:spPr/>
    </dgm:pt>
    <dgm:pt modelId="{65F5645D-4568-F94E-A668-B81D794293FC}" type="pres">
      <dgm:prSet presAssocID="{4ADF9869-3AAA-2948-9D27-611BC97FA87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F621A0E-7E69-4E43-A34F-F33D27D35ACF}" type="pres">
      <dgm:prSet presAssocID="{FE6266E2-3768-A74A-9BC6-81921D7EBC08}" presName="spacer" presStyleCnt="0"/>
      <dgm:spPr/>
    </dgm:pt>
    <dgm:pt modelId="{465FD9FE-4196-E34E-824F-C00A1D4E7DAE}" type="pres">
      <dgm:prSet presAssocID="{0A17E600-21BD-374F-80DD-C1DCCEDB573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2EBF61C-A181-7D49-9E18-B3044E341ADF}" type="presOf" srcId="{D892DDCC-22BF-8C40-A410-E3F03AE8DFEA}" destId="{E20B32DC-79D5-D84B-8D7B-726B6CA85CEE}" srcOrd="0" destOrd="0" presId="urn:microsoft.com/office/officeart/2005/8/layout/vList2"/>
    <dgm:cxn modelId="{95896E35-727F-DD46-8EF1-8CBB150A666D}" type="presOf" srcId="{0A17E600-21BD-374F-80DD-C1DCCEDB5739}" destId="{465FD9FE-4196-E34E-824F-C00A1D4E7DAE}" srcOrd="0" destOrd="0" presId="urn:microsoft.com/office/officeart/2005/8/layout/vList2"/>
    <dgm:cxn modelId="{AE9AA45B-F00D-6247-93B3-753332E01AD3}" srcId="{5907BD08-EFAC-5540-8F60-318A77EF02D7}" destId="{4ADF9869-3AAA-2948-9D27-611BC97FA87A}" srcOrd="1" destOrd="0" parTransId="{540C43F1-7A83-1246-BB14-D86B70140F97}" sibTransId="{FE6266E2-3768-A74A-9BC6-81921D7EBC08}"/>
    <dgm:cxn modelId="{EE06BB62-99CA-F747-921D-8F39F801FFBB}" srcId="{5907BD08-EFAC-5540-8F60-318A77EF02D7}" destId="{D892DDCC-22BF-8C40-A410-E3F03AE8DFEA}" srcOrd="0" destOrd="0" parTransId="{DF2BAEE9-B5E6-AF4F-B4D1-DC096BEFF3FA}" sibTransId="{0D1B323E-6A41-DC41-8E07-4C96DF4A416C}"/>
    <dgm:cxn modelId="{0C329486-735D-4F46-B7A4-D5FE7F67318E}" srcId="{5907BD08-EFAC-5540-8F60-318A77EF02D7}" destId="{0A17E600-21BD-374F-80DD-C1DCCEDB5739}" srcOrd="2" destOrd="0" parTransId="{6AF21524-EE8D-ED4D-9D8D-7EB686D26C1D}" sibTransId="{AFA8B74F-A060-6F4E-8A97-2DDDD72C92BE}"/>
    <dgm:cxn modelId="{201EFFED-99C1-7F4A-B6C2-4A3A8905B9CA}" type="presOf" srcId="{4ADF9869-3AAA-2948-9D27-611BC97FA87A}" destId="{65F5645D-4568-F94E-A668-B81D794293FC}" srcOrd="0" destOrd="0" presId="urn:microsoft.com/office/officeart/2005/8/layout/vList2"/>
    <dgm:cxn modelId="{8F6169FC-1CE9-1E44-A16E-A98F8AF5A2BB}" type="presOf" srcId="{5907BD08-EFAC-5540-8F60-318A77EF02D7}" destId="{36F83790-E32C-E540-A4BC-BFB599C19875}" srcOrd="0" destOrd="0" presId="urn:microsoft.com/office/officeart/2005/8/layout/vList2"/>
    <dgm:cxn modelId="{4F3DC59F-4EDC-4B46-9F79-8DF25E63C1F8}" type="presParOf" srcId="{36F83790-E32C-E540-A4BC-BFB599C19875}" destId="{E20B32DC-79D5-D84B-8D7B-726B6CA85CEE}" srcOrd="0" destOrd="0" presId="urn:microsoft.com/office/officeart/2005/8/layout/vList2"/>
    <dgm:cxn modelId="{24F675C4-8EF4-8142-85D1-26BD29E9D3B3}" type="presParOf" srcId="{36F83790-E32C-E540-A4BC-BFB599C19875}" destId="{D9F05678-8C96-554C-9AB4-AB3C672772E9}" srcOrd="1" destOrd="0" presId="urn:microsoft.com/office/officeart/2005/8/layout/vList2"/>
    <dgm:cxn modelId="{7410125F-ED1C-E94F-AD4A-10C004126A4F}" type="presParOf" srcId="{36F83790-E32C-E540-A4BC-BFB599C19875}" destId="{65F5645D-4568-F94E-A668-B81D794293FC}" srcOrd="2" destOrd="0" presId="urn:microsoft.com/office/officeart/2005/8/layout/vList2"/>
    <dgm:cxn modelId="{16D2F2CB-CE9F-7646-AB65-58A472779A1D}" type="presParOf" srcId="{36F83790-E32C-E540-A4BC-BFB599C19875}" destId="{BF621A0E-7E69-4E43-A34F-F33D27D35ACF}" srcOrd="3" destOrd="0" presId="urn:microsoft.com/office/officeart/2005/8/layout/vList2"/>
    <dgm:cxn modelId="{8D5950A8-91B0-3E44-B039-3DCE31D5A358}" type="presParOf" srcId="{36F83790-E32C-E540-A4BC-BFB599C19875}" destId="{465FD9FE-4196-E34E-824F-C00A1D4E7DA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5D2F1A2-40B4-B34A-8F19-A7F9EA625873}" type="doc">
      <dgm:prSet loTypeId="urn:microsoft.com/office/officeart/2008/layout/VerticalAccentList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7173615-758B-2147-9803-69203CA2442D}">
      <dgm:prSet/>
      <dgm:spPr/>
      <dgm:t>
        <a:bodyPr/>
        <a:lstStyle/>
        <a:p>
          <a:pPr rtl="0"/>
          <a:r>
            <a:rPr lang="en-US"/>
            <a:t>Are these freckles?</a:t>
          </a:r>
        </a:p>
      </dgm:t>
    </dgm:pt>
    <dgm:pt modelId="{E5DA3EDA-023F-EA49-AC30-9C5E57026A8B}" type="parTrans" cxnId="{4DE96352-823D-3F4F-8C33-2DBA90D7107E}">
      <dgm:prSet/>
      <dgm:spPr/>
      <dgm:t>
        <a:bodyPr/>
        <a:lstStyle/>
        <a:p>
          <a:endParaRPr lang="en-US"/>
        </a:p>
      </dgm:t>
    </dgm:pt>
    <dgm:pt modelId="{EC676949-B1D6-6D4E-A66B-AE3E568AC0AE}" type="sibTrans" cxnId="{4DE96352-823D-3F4F-8C33-2DBA90D7107E}">
      <dgm:prSet/>
      <dgm:spPr/>
      <dgm:t>
        <a:bodyPr/>
        <a:lstStyle/>
        <a:p>
          <a:endParaRPr lang="en-US"/>
        </a:p>
      </dgm:t>
    </dgm:pt>
    <dgm:pt modelId="{19370CE9-1797-9248-9CB4-6A45892EEB96}">
      <dgm:prSet/>
      <dgm:spPr>
        <a:solidFill>
          <a:srgbClr val="0070C0"/>
        </a:solidFill>
      </dgm:spPr>
      <dgm:t>
        <a:bodyPr/>
        <a:lstStyle/>
        <a:p>
          <a:pPr rtl="0"/>
          <a:r>
            <a:rPr lang="en-US" dirty="0"/>
            <a:t>No, they are considered a variant of SKs</a:t>
          </a:r>
        </a:p>
      </dgm:t>
    </dgm:pt>
    <dgm:pt modelId="{CB3D0C8F-12F9-C243-9662-5AFD214BF100}" type="parTrans" cxnId="{E7146D11-DEEA-DD40-9B81-C4285836C2FF}">
      <dgm:prSet/>
      <dgm:spPr/>
      <dgm:t>
        <a:bodyPr/>
        <a:lstStyle/>
        <a:p>
          <a:endParaRPr lang="en-US"/>
        </a:p>
      </dgm:t>
    </dgm:pt>
    <dgm:pt modelId="{F182F451-8354-7C44-833D-127CDA0FBFCD}" type="sibTrans" cxnId="{E7146D11-DEEA-DD40-9B81-C4285836C2FF}">
      <dgm:prSet/>
      <dgm:spPr/>
      <dgm:t>
        <a:bodyPr/>
        <a:lstStyle/>
        <a:p>
          <a:endParaRPr lang="en-US"/>
        </a:p>
      </dgm:t>
    </dgm:pt>
    <dgm:pt modelId="{F9596F9F-8727-8C49-BA71-D08C6ACF713D}">
      <dgm:prSet/>
      <dgm:spPr/>
      <dgm:t>
        <a:bodyPr/>
        <a:lstStyle/>
        <a:p>
          <a:pPr rtl="0"/>
          <a:r>
            <a:rPr lang="en-US" b="1" dirty="0"/>
            <a:t>Dermatosis papulosa nigra</a:t>
          </a:r>
          <a:endParaRPr lang="en-US" dirty="0"/>
        </a:p>
      </dgm:t>
    </dgm:pt>
    <dgm:pt modelId="{CC8B7ECE-797F-5743-9B63-EDC0C30DFB4E}" type="parTrans" cxnId="{2A13A7C1-6F87-D446-945A-710414270BDD}">
      <dgm:prSet/>
      <dgm:spPr/>
      <dgm:t>
        <a:bodyPr/>
        <a:lstStyle/>
        <a:p>
          <a:endParaRPr lang="en-US"/>
        </a:p>
      </dgm:t>
    </dgm:pt>
    <dgm:pt modelId="{2B44BFDC-330E-954A-8A7A-F6E59A457D56}" type="sibTrans" cxnId="{2A13A7C1-6F87-D446-945A-710414270BDD}">
      <dgm:prSet/>
      <dgm:spPr/>
      <dgm:t>
        <a:bodyPr/>
        <a:lstStyle/>
        <a:p>
          <a:endParaRPr lang="en-US"/>
        </a:p>
      </dgm:t>
    </dgm:pt>
    <dgm:pt modelId="{85613EF2-D860-174B-9E14-B8E80DFACC93}">
      <dgm:prSet/>
      <dgm:spPr>
        <a:solidFill>
          <a:srgbClr val="00B0F0"/>
        </a:solidFill>
      </dgm:spPr>
      <dgm:t>
        <a:bodyPr/>
        <a:lstStyle/>
        <a:p>
          <a:pPr rtl="0"/>
          <a:r>
            <a:rPr lang="en-US" dirty="0"/>
            <a:t>Multiple, small, hyperpigmented, sessile to filiform, smooth-surfaced papules</a:t>
          </a:r>
        </a:p>
      </dgm:t>
    </dgm:pt>
    <dgm:pt modelId="{15F3C4C7-35E5-7849-84B4-4EA7B1EB436C}" type="parTrans" cxnId="{BE9D7781-D242-B441-B4BC-633980C7415A}">
      <dgm:prSet/>
      <dgm:spPr/>
      <dgm:t>
        <a:bodyPr/>
        <a:lstStyle/>
        <a:p>
          <a:endParaRPr lang="en-US"/>
        </a:p>
      </dgm:t>
    </dgm:pt>
    <dgm:pt modelId="{1EDB9E8D-C67F-0E4A-8314-4C09140F8A9E}" type="sibTrans" cxnId="{BE9D7781-D242-B441-B4BC-633980C7415A}">
      <dgm:prSet/>
      <dgm:spPr/>
      <dgm:t>
        <a:bodyPr/>
        <a:lstStyle/>
        <a:p>
          <a:endParaRPr lang="en-US"/>
        </a:p>
      </dgm:t>
    </dgm:pt>
    <dgm:pt modelId="{58D5DED1-5F7A-F742-BB6F-379ED5FC2979}">
      <dgm:prSet/>
      <dgm:spPr>
        <a:solidFill>
          <a:srgbClr val="00B0F0"/>
        </a:solidFill>
      </dgm:spPr>
      <dgm:t>
        <a:bodyPr/>
        <a:lstStyle/>
        <a:p>
          <a:pPr rtl="0"/>
          <a:r>
            <a:rPr lang="en-US"/>
            <a:t>Arise in darker skin types, usually on the cheeks and temples</a:t>
          </a:r>
        </a:p>
      </dgm:t>
    </dgm:pt>
    <dgm:pt modelId="{1ED7BD16-3BE4-7249-969A-75B032F59330}" type="parTrans" cxnId="{44EA8977-C12B-8F4F-9F4E-C5599B9EB3EC}">
      <dgm:prSet/>
      <dgm:spPr/>
      <dgm:t>
        <a:bodyPr/>
        <a:lstStyle/>
        <a:p>
          <a:endParaRPr lang="en-US"/>
        </a:p>
      </dgm:t>
    </dgm:pt>
    <dgm:pt modelId="{667CB487-2E32-2443-815F-73861C994035}" type="sibTrans" cxnId="{44EA8977-C12B-8F4F-9F4E-C5599B9EB3EC}">
      <dgm:prSet/>
      <dgm:spPr/>
      <dgm:t>
        <a:bodyPr/>
        <a:lstStyle/>
        <a:p>
          <a:pPr rtl="0"/>
          <a:endParaRPr lang="en-US"/>
        </a:p>
      </dgm:t>
    </dgm:pt>
    <dgm:pt modelId="{883F9E88-DCC3-C24A-950F-A47E419B838A}" type="pres">
      <dgm:prSet presAssocID="{E5D2F1A2-40B4-B34A-8F19-A7F9EA625873}" presName="Name0" presStyleCnt="0">
        <dgm:presLayoutVars>
          <dgm:chMax/>
          <dgm:chPref/>
          <dgm:dir/>
        </dgm:presLayoutVars>
      </dgm:prSet>
      <dgm:spPr/>
    </dgm:pt>
    <dgm:pt modelId="{FBC4777F-518E-6F43-9C67-649B64570E1B}" type="pres">
      <dgm:prSet presAssocID="{97173615-758B-2147-9803-69203CA2442D}" presName="parenttextcomposite" presStyleCnt="0"/>
      <dgm:spPr/>
    </dgm:pt>
    <dgm:pt modelId="{93E534AB-F1B5-0443-BECD-D0A7750E6DD1}" type="pres">
      <dgm:prSet presAssocID="{97173615-758B-2147-9803-69203CA2442D}" presName="parenttext" presStyleLbl="revTx" presStyleIdx="0" presStyleCnt="2">
        <dgm:presLayoutVars>
          <dgm:chMax/>
          <dgm:chPref val="2"/>
          <dgm:bulletEnabled val="1"/>
        </dgm:presLayoutVars>
      </dgm:prSet>
      <dgm:spPr/>
    </dgm:pt>
    <dgm:pt modelId="{BC0F841E-EDED-9A43-9A81-37D22662E09B}" type="pres">
      <dgm:prSet presAssocID="{97173615-758B-2147-9803-69203CA2442D}" presName="composite" presStyleCnt="0"/>
      <dgm:spPr/>
    </dgm:pt>
    <dgm:pt modelId="{7C629587-8625-1C44-8023-A90A9260BE53}" type="pres">
      <dgm:prSet presAssocID="{97173615-758B-2147-9803-69203CA2442D}" presName="chevron1" presStyleLbl="alignNode1" presStyleIdx="0" presStyleCnt="14"/>
      <dgm:spPr/>
    </dgm:pt>
    <dgm:pt modelId="{3899D19C-5933-EE43-9EF1-0596909B89C3}" type="pres">
      <dgm:prSet presAssocID="{97173615-758B-2147-9803-69203CA2442D}" presName="chevron2" presStyleLbl="alignNode1" presStyleIdx="1" presStyleCnt="14"/>
      <dgm:spPr/>
    </dgm:pt>
    <dgm:pt modelId="{2DDC007F-6AF8-7B48-A068-416ECDC06DAD}" type="pres">
      <dgm:prSet presAssocID="{97173615-758B-2147-9803-69203CA2442D}" presName="chevron3" presStyleLbl="alignNode1" presStyleIdx="2" presStyleCnt="14"/>
      <dgm:spPr/>
    </dgm:pt>
    <dgm:pt modelId="{D15A400F-3FEE-AD42-BF0A-2C6352BBE8EA}" type="pres">
      <dgm:prSet presAssocID="{97173615-758B-2147-9803-69203CA2442D}" presName="chevron4" presStyleLbl="alignNode1" presStyleIdx="3" presStyleCnt="14"/>
      <dgm:spPr/>
    </dgm:pt>
    <dgm:pt modelId="{5AA6EBE7-FD94-BE4D-B314-E06F1CF73EEC}" type="pres">
      <dgm:prSet presAssocID="{97173615-758B-2147-9803-69203CA2442D}" presName="chevron5" presStyleLbl="alignNode1" presStyleIdx="4" presStyleCnt="14"/>
      <dgm:spPr/>
    </dgm:pt>
    <dgm:pt modelId="{D3017D62-4A82-CB48-BF28-F2CA400F5990}" type="pres">
      <dgm:prSet presAssocID="{97173615-758B-2147-9803-69203CA2442D}" presName="chevron6" presStyleLbl="alignNode1" presStyleIdx="5" presStyleCnt="14"/>
      <dgm:spPr/>
    </dgm:pt>
    <dgm:pt modelId="{64E9675E-2991-3A43-8118-A1A1899FCADC}" type="pres">
      <dgm:prSet presAssocID="{97173615-758B-2147-9803-69203CA2442D}" presName="chevron7" presStyleLbl="alignNode1" presStyleIdx="6" presStyleCnt="14"/>
      <dgm:spPr/>
    </dgm:pt>
    <dgm:pt modelId="{D936F4F9-5CA2-AA47-A346-4BF6782B974C}" type="pres">
      <dgm:prSet presAssocID="{97173615-758B-2147-9803-69203CA2442D}" presName="childtext" presStyleLbl="solidFgAcc1" presStyleIdx="0" presStyleCnt="2">
        <dgm:presLayoutVars>
          <dgm:chMax/>
          <dgm:chPref val="0"/>
          <dgm:bulletEnabled val="1"/>
        </dgm:presLayoutVars>
      </dgm:prSet>
      <dgm:spPr/>
    </dgm:pt>
    <dgm:pt modelId="{A16CC81A-CE70-8946-A8C6-BE0EB43CD888}" type="pres">
      <dgm:prSet presAssocID="{EC676949-B1D6-6D4E-A66B-AE3E568AC0AE}" presName="sibTrans" presStyleCnt="0"/>
      <dgm:spPr/>
    </dgm:pt>
    <dgm:pt modelId="{6B42000D-3D3B-9747-AF08-F9AA51CAFB8C}" type="pres">
      <dgm:prSet presAssocID="{F9596F9F-8727-8C49-BA71-D08C6ACF713D}" presName="parenttextcomposite" presStyleCnt="0"/>
      <dgm:spPr/>
    </dgm:pt>
    <dgm:pt modelId="{15250E9B-D027-1D4B-A403-975B3D3451AA}" type="pres">
      <dgm:prSet presAssocID="{F9596F9F-8727-8C49-BA71-D08C6ACF713D}" presName="parenttext" presStyleLbl="revTx" presStyleIdx="1" presStyleCnt="2">
        <dgm:presLayoutVars>
          <dgm:chMax/>
          <dgm:chPref val="2"/>
          <dgm:bulletEnabled val="1"/>
        </dgm:presLayoutVars>
      </dgm:prSet>
      <dgm:spPr/>
    </dgm:pt>
    <dgm:pt modelId="{7C5979FE-2FD7-5B48-AF82-DFE0A6EE5909}" type="pres">
      <dgm:prSet presAssocID="{F9596F9F-8727-8C49-BA71-D08C6ACF713D}" presName="composite" presStyleCnt="0"/>
      <dgm:spPr/>
    </dgm:pt>
    <dgm:pt modelId="{B2E1184F-6F27-714A-89F5-7F4EB19DD072}" type="pres">
      <dgm:prSet presAssocID="{F9596F9F-8727-8C49-BA71-D08C6ACF713D}" presName="chevron1" presStyleLbl="alignNode1" presStyleIdx="7" presStyleCnt="14"/>
      <dgm:spPr/>
    </dgm:pt>
    <dgm:pt modelId="{88891825-EE87-994E-BF5F-4D5BBB910719}" type="pres">
      <dgm:prSet presAssocID="{F9596F9F-8727-8C49-BA71-D08C6ACF713D}" presName="chevron2" presStyleLbl="alignNode1" presStyleIdx="8" presStyleCnt="14"/>
      <dgm:spPr/>
    </dgm:pt>
    <dgm:pt modelId="{BB8E364B-3E39-B048-8E38-2409EA5FCA77}" type="pres">
      <dgm:prSet presAssocID="{F9596F9F-8727-8C49-BA71-D08C6ACF713D}" presName="chevron3" presStyleLbl="alignNode1" presStyleIdx="9" presStyleCnt="14"/>
      <dgm:spPr/>
    </dgm:pt>
    <dgm:pt modelId="{E7EF0907-BEF5-1440-ACB5-B2FF5ECC7984}" type="pres">
      <dgm:prSet presAssocID="{F9596F9F-8727-8C49-BA71-D08C6ACF713D}" presName="chevron4" presStyleLbl="alignNode1" presStyleIdx="10" presStyleCnt="14"/>
      <dgm:spPr/>
    </dgm:pt>
    <dgm:pt modelId="{949699FD-ED1A-F244-AF29-E2B3BBA802EF}" type="pres">
      <dgm:prSet presAssocID="{F9596F9F-8727-8C49-BA71-D08C6ACF713D}" presName="chevron5" presStyleLbl="alignNode1" presStyleIdx="11" presStyleCnt="14"/>
      <dgm:spPr/>
    </dgm:pt>
    <dgm:pt modelId="{5234D33E-6ED1-8C45-A088-1C9FA05D5253}" type="pres">
      <dgm:prSet presAssocID="{F9596F9F-8727-8C49-BA71-D08C6ACF713D}" presName="chevron6" presStyleLbl="alignNode1" presStyleIdx="12" presStyleCnt="14"/>
      <dgm:spPr/>
    </dgm:pt>
    <dgm:pt modelId="{14DCA0D4-D8C1-584C-8935-62FD083BB71D}" type="pres">
      <dgm:prSet presAssocID="{F9596F9F-8727-8C49-BA71-D08C6ACF713D}" presName="chevron7" presStyleLbl="alignNode1" presStyleIdx="13" presStyleCnt="14"/>
      <dgm:spPr/>
    </dgm:pt>
    <dgm:pt modelId="{3072CE91-104B-4C43-91F3-9DFABBBDE3AB}" type="pres">
      <dgm:prSet presAssocID="{F9596F9F-8727-8C49-BA71-D08C6ACF713D}" presName="childtext" presStyleLbl="solidFgAcc1" presStyleIdx="1" presStyleCnt="2">
        <dgm:presLayoutVars>
          <dgm:chMax/>
          <dgm:chPref val="0"/>
          <dgm:bulletEnabled val="1"/>
        </dgm:presLayoutVars>
      </dgm:prSet>
      <dgm:spPr/>
    </dgm:pt>
  </dgm:ptLst>
  <dgm:cxnLst>
    <dgm:cxn modelId="{E7146D11-DEEA-DD40-9B81-C4285836C2FF}" srcId="{97173615-758B-2147-9803-69203CA2442D}" destId="{19370CE9-1797-9248-9CB4-6A45892EEB96}" srcOrd="0" destOrd="0" parTransId="{CB3D0C8F-12F9-C243-9662-5AFD214BF100}" sibTransId="{F182F451-8354-7C44-833D-127CDA0FBFCD}"/>
    <dgm:cxn modelId="{B336D93A-6154-7140-8061-2D12495F5614}" type="presOf" srcId="{E5D2F1A2-40B4-B34A-8F19-A7F9EA625873}" destId="{883F9E88-DCC3-C24A-950F-A47E419B838A}" srcOrd="0" destOrd="0" presId="urn:microsoft.com/office/officeart/2008/layout/VerticalAccentList"/>
    <dgm:cxn modelId="{371A8840-8CAF-E341-BAAE-FC389C5F3738}" type="presOf" srcId="{19370CE9-1797-9248-9CB4-6A45892EEB96}" destId="{D936F4F9-5CA2-AA47-A346-4BF6782B974C}" srcOrd="0" destOrd="0" presId="urn:microsoft.com/office/officeart/2008/layout/VerticalAccentList"/>
    <dgm:cxn modelId="{4DE96352-823D-3F4F-8C33-2DBA90D7107E}" srcId="{E5D2F1A2-40B4-B34A-8F19-A7F9EA625873}" destId="{97173615-758B-2147-9803-69203CA2442D}" srcOrd="0" destOrd="0" parTransId="{E5DA3EDA-023F-EA49-AC30-9C5E57026A8B}" sibTransId="{EC676949-B1D6-6D4E-A66B-AE3E568AC0AE}"/>
    <dgm:cxn modelId="{44EA8977-C12B-8F4F-9F4E-C5599B9EB3EC}" srcId="{F9596F9F-8727-8C49-BA71-D08C6ACF713D}" destId="{58D5DED1-5F7A-F742-BB6F-379ED5FC2979}" srcOrd="1" destOrd="0" parTransId="{1ED7BD16-3BE4-7249-969A-75B032F59330}" sibTransId="{667CB487-2E32-2443-815F-73861C994035}"/>
    <dgm:cxn modelId="{BE9D7781-D242-B441-B4BC-633980C7415A}" srcId="{F9596F9F-8727-8C49-BA71-D08C6ACF713D}" destId="{85613EF2-D860-174B-9E14-B8E80DFACC93}" srcOrd="0" destOrd="0" parTransId="{15F3C4C7-35E5-7849-84B4-4EA7B1EB436C}" sibTransId="{1EDB9E8D-C67F-0E4A-8314-4C09140F8A9E}"/>
    <dgm:cxn modelId="{228D2784-380F-BC40-9E0B-39BCD4F66529}" type="presOf" srcId="{F9596F9F-8727-8C49-BA71-D08C6ACF713D}" destId="{15250E9B-D027-1D4B-A403-975B3D3451AA}" srcOrd="0" destOrd="0" presId="urn:microsoft.com/office/officeart/2008/layout/VerticalAccentList"/>
    <dgm:cxn modelId="{40AB3C8B-4851-8842-9259-EB20199C9075}" type="presOf" srcId="{58D5DED1-5F7A-F742-BB6F-379ED5FC2979}" destId="{3072CE91-104B-4C43-91F3-9DFABBBDE3AB}" srcOrd="0" destOrd="1" presId="urn:microsoft.com/office/officeart/2008/layout/VerticalAccentList"/>
    <dgm:cxn modelId="{5D5C91A0-4406-0C4A-8507-6DE5B9EAEEAA}" type="presOf" srcId="{97173615-758B-2147-9803-69203CA2442D}" destId="{93E534AB-F1B5-0443-BECD-D0A7750E6DD1}" srcOrd="0" destOrd="0" presId="urn:microsoft.com/office/officeart/2008/layout/VerticalAccentList"/>
    <dgm:cxn modelId="{593A4DC1-76B8-C547-95AF-001417682691}" type="presOf" srcId="{85613EF2-D860-174B-9E14-B8E80DFACC93}" destId="{3072CE91-104B-4C43-91F3-9DFABBBDE3AB}" srcOrd="0" destOrd="0" presId="urn:microsoft.com/office/officeart/2008/layout/VerticalAccentList"/>
    <dgm:cxn modelId="{2A13A7C1-6F87-D446-945A-710414270BDD}" srcId="{E5D2F1A2-40B4-B34A-8F19-A7F9EA625873}" destId="{F9596F9F-8727-8C49-BA71-D08C6ACF713D}" srcOrd="1" destOrd="0" parTransId="{CC8B7ECE-797F-5743-9B63-EDC0C30DFB4E}" sibTransId="{2B44BFDC-330E-954A-8A7A-F6E59A457D56}"/>
    <dgm:cxn modelId="{297AAE43-C613-8B46-AFDC-3BFF55B30735}" type="presParOf" srcId="{883F9E88-DCC3-C24A-950F-A47E419B838A}" destId="{FBC4777F-518E-6F43-9C67-649B64570E1B}" srcOrd="0" destOrd="0" presId="urn:microsoft.com/office/officeart/2008/layout/VerticalAccentList"/>
    <dgm:cxn modelId="{A28E9468-5DEB-3940-B5CF-85340F4CDB4B}" type="presParOf" srcId="{FBC4777F-518E-6F43-9C67-649B64570E1B}" destId="{93E534AB-F1B5-0443-BECD-D0A7750E6DD1}" srcOrd="0" destOrd="0" presId="urn:microsoft.com/office/officeart/2008/layout/VerticalAccentList"/>
    <dgm:cxn modelId="{3DA55281-5376-9441-8E34-2F2BEEAB4152}" type="presParOf" srcId="{883F9E88-DCC3-C24A-950F-A47E419B838A}" destId="{BC0F841E-EDED-9A43-9A81-37D22662E09B}" srcOrd="1" destOrd="0" presId="urn:microsoft.com/office/officeart/2008/layout/VerticalAccentList"/>
    <dgm:cxn modelId="{268C22C6-E96E-2F4A-9278-5CF5CAFFF897}" type="presParOf" srcId="{BC0F841E-EDED-9A43-9A81-37D22662E09B}" destId="{7C629587-8625-1C44-8023-A90A9260BE53}" srcOrd="0" destOrd="0" presId="urn:microsoft.com/office/officeart/2008/layout/VerticalAccentList"/>
    <dgm:cxn modelId="{AB7404BD-FDE1-6A43-98D8-B0AE6401F0FA}" type="presParOf" srcId="{BC0F841E-EDED-9A43-9A81-37D22662E09B}" destId="{3899D19C-5933-EE43-9EF1-0596909B89C3}" srcOrd="1" destOrd="0" presId="urn:microsoft.com/office/officeart/2008/layout/VerticalAccentList"/>
    <dgm:cxn modelId="{9E8E4CC6-480A-284B-AFB6-E3A348F18933}" type="presParOf" srcId="{BC0F841E-EDED-9A43-9A81-37D22662E09B}" destId="{2DDC007F-6AF8-7B48-A068-416ECDC06DAD}" srcOrd="2" destOrd="0" presId="urn:microsoft.com/office/officeart/2008/layout/VerticalAccentList"/>
    <dgm:cxn modelId="{CC29E12C-6A45-D34D-BD3D-9FD0BDBCD591}" type="presParOf" srcId="{BC0F841E-EDED-9A43-9A81-37D22662E09B}" destId="{D15A400F-3FEE-AD42-BF0A-2C6352BBE8EA}" srcOrd="3" destOrd="0" presId="urn:microsoft.com/office/officeart/2008/layout/VerticalAccentList"/>
    <dgm:cxn modelId="{41BA5D1E-4BB3-E64D-902A-CB97AF41AE70}" type="presParOf" srcId="{BC0F841E-EDED-9A43-9A81-37D22662E09B}" destId="{5AA6EBE7-FD94-BE4D-B314-E06F1CF73EEC}" srcOrd="4" destOrd="0" presId="urn:microsoft.com/office/officeart/2008/layout/VerticalAccentList"/>
    <dgm:cxn modelId="{2B35C58D-E395-BF4B-986F-8FF7CB1B7531}" type="presParOf" srcId="{BC0F841E-EDED-9A43-9A81-37D22662E09B}" destId="{D3017D62-4A82-CB48-BF28-F2CA400F5990}" srcOrd="5" destOrd="0" presId="urn:microsoft.com/office/officeart/2008/layout/VerticalAccentList"/>
    <dgm:cxn modelId="{9AFBD700-7570-5F43-9511-3C77287899AA}" type="presParOf" srcId="{BC0F841E-EDED-9A43-9A81-37D22662E09B}" destId="{64E9675E-2991-3A43-8118-A1A1899FCADC}" srcOrd="6" destOrd="0" presId="urn:microsoft.com/office/officeart/2008/layout/VerticalAccentList"/>
    <dgm:cxn modelId="{651DAFD3-3379-0A44-A630-5C92096ED95A}" type="presParOf" srcId="{BC0F841E-EDED-9A43-9A81-37D22662E09B}" destId="{D936F4F9-5CA2-AA47-A346-4BF6782B974C}" srcOrd="7" destOrd="0" presId="urn:microsoft.com/office/officeart/2008/layout/VerticalAccentList"/>
    <dgm:cxn modelId="{134ECDD8-960D-AC43-B037-F1A68908064C}" type="presParOf" srcId="{883F9E88-DCC3-C24A-950F-A47E419B838A}" destId="{A16CC81A-CE70-8946-A8C6-BE0EB43CD888}" srcOrd="2" destOrd="0" presId="urn:microsoft.com/office/officeart/2008/layout/VerticalAccentList"/>
    <dgm:cxn modelId="{D199CEE2-6934-5D4E-989A-D54AAAA2C469}" type="presParOf" srcId="{883F9E88-DCC3-C24A-950F-A47E419B838A}" destId="{6B42000D-3D3B-9747-AF08-F9AA51CAFB8C}" srcOrd="3" destOrd="0" presId="urn:microsoft.com/office/officeart/2008/layout/VerticalAccentList"/>
    <dgm:cxn modelId="{394DD67F-C0D9-8346-A9A5-221BF7182888}" type="presParOf" srcId="{6B42000D-3D3B-9747-AF08-F9AA51CAFB8C}" destId="{15250E9B-D027-1D4B-A403-975B3D3451AA}" srcOrd="0" destOrd="0" presId="urn:microsoft.com/office/officeart/2008/layout/VerticalAccentList"/>
    <dgm:cxn modelId="{732E0E6C-E0BA-E347-A1E0-A0DA56FD264A}" type="presParOf" srcId="{883F9E88-DCC3-C24A-950F-A47E419B838A}" destId="{7C5979FE-2FD7-5B48-AF82-DFE0A6EE5909}" srcOrd="4" destOrd="0" presId="urn:microsoft.com/office/officeart/2008/layout/VerticalAccentList"/>
    <dgm:cxn modelId="{2327A513-2DA2-5245-93F9-48FB8C5F6542}" type="presParOf" srcId="{7C5979FE-2FD7-5B48-AF82-DFE0A6EE5909}" destId="{B2E1184F-6F27-714A-89F5-7F4EB19DD072}" srcOrd="0" destOrd="0" presId="urn:microsoft.com/office/officeart/2008/layout/VerticalAccentList"/>
    <dgm:cxn modelId="{83C6559D-DEEB-EF41-87A2-3E7E6A3EE6A1}" type="presParOf" srcId="{7C5979FE-2FD7-5B48-AF82-DFE0A6EE5909}" destId="{88891825-EE87-994E-BF5F-4D5BBB910719}" srcOrd="1" destOrd="0" presId="urn:microsoft.com/office/officeart/2008/layout/VerticalAccentList"/>
    <dgm:cxn modelId="{4C7D44AA-96A0-DB41-B1DA-A091CA1515FD}" type="presParOf" srcId="{7C5979FE-2FD7-5B48-AF82-DFE0A6EE5909}" destId="{BB8E364B-3E39-B048-8E38-2409EA5FCA77}" srcOrd="2" destOrd="0" presId="urn:microsoft.com/office/officeart/2008/layout/VerticalAccentList"/>
    <dgm:cxn modelId="{F121F988-43D7-ED4A-8591-E560652C3801}" type="presParOf" srcId="{7C5979FE-2FD7-5B48-AF82-DFE0A6EE5909}" destId="{E7EF0907-BEF5-1440-ACB5-B2FF5ECC7984}" srcOrd="3" destOrd="0" presId="urn:microsoft.com/office/officeart/2008/layout/VerticalAccentList"/>
    <dgm:cxn modelId="{5640EC51-31F6-B940-8D3E-49F52E8B37B4}" type="presParOf" srcId="{7C5979FE-2FD7-5B48-AF82-DFE0A6EE5909}" destId="{949699FD-ED1A-F244-AF29-E2B3BBA802EF}" srcOrd="4" destOrd="0" presId="urn:microsoft.com/office/officeart/2008/layout/VerticalAccentList"/>
    <dgm:cxn modelId="{2A029C17-2CAD-D84D-944E-5F9B7D589873}" type="presParOf" srcId="{7C5979FE-2FD7-5B48-AF82-DFE0A6EE5909}" destId="{5234D33E-6ED1-8C45-A088-1C9FA05D5253}" srcOrd="5" destOrd="0" presId="urn:microsoft.com/office/officeart/2008/layout/VerticalAccentList"/>
    <dgm:cxn modelId="{7CD24F86-C270-A249-B2E1-E23896656F89}" type="presParOf" srcId="{7C5979FE-2FD7-5B48-AF82-DFE0A6EE5909}" destId="{14DCA0D4-D8C1-584C-8935-62FD083BB71D}" srcOrd="6" destOrd="0" presId="urn:microsoft.com/office/officeart/2008/layout/VerticalAccentList"/>
    <dgm:cxn modelId="{61C57650-2C7E-A449-B501-3671E54A6883}" type="presParOf" srcId="{7C5979FE-2FD7-5B48-AF82-DFE0A6EE5909}" destId="{3072CE91-104B-4C43-91F3-9DFABBBDE3AB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DC382D-FA25-AD41-8901-E9C547A728BD}">
      <dsp:nvSpPr>
        <dsp:cNvPr id="0" name=""/>
        <dsp:cNvSpPr/>
      </dsp:nvSpPr>
      <dsp:spPr>
        <a:xfrm>
          <a:off x="-4788346" y="-739358"/>
          <a:ext cx="5745916" cy="5745916"/>
        </a:xfrm>
        <a:prstGeom prst="blockArc">
          <a:avLst>
            <a:gd name="adj1" fmla="val 18900000"/>
            <a:gd name="adj2" fmla="val 2700000"/>
            <a:gd name="adj3" fmla="val 376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A9BBE5-72F8-6744-BBD4-CA6343813082}">
      <dsp:nvSpPr>
        <dsp:cNvPr id="0" name=""/>
        <dsp:cNvSpPr/>
      </dsp:nvSpPr>
      <dsp:spPr>
        <a:xfrm>
          <a:off x="784418" y="609612"/>
          <a:ext cx="6520147" cy="121905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7624" tIns="63500" rIns="63500" bIns="6350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 42-year-old male presents with a “new mole” on his back, first noticed by his wife 4 months ago</a:t>
          </a:r>
        </a:p>
      </dsp:txBody>
      <dsp:txXfrm>
        <a:off x="784418" y="609612"/>
        <a:ext cx="6520147" cy="1219053"/>
      </dsp:txXfrm>
    </dsp:sp>
    <dsp:sp modelId="{B61EA9D6-E3B4-C24C-88E7-B4E9C8300CB4}">
      <dsp:nvSpPr>
        <dsp:cNvPr id="0" name=""/>
        <dsp:cNvSpPr/>
      </dsp:nvSpPr>
      <dsp:spPr>
        <a:xfrm>
          <a:off x="0" y="751311"/>
          <a:ext cx="1523817" cy="15238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B549C7-A934-8F46-AFA3-6D55CDD3D8E0}">
      <dsp:nvSpPr>
        <dsp:cNvPr id="0" name=""/>
        <dsp:cNvSpPr/>
      </dsp:nvSpPr>
      <dsp:spPr>
        <a:xfrm>
          <a:off x="784418" y="2438534"/>
          <a:ext cx="6520147" cy="121905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7624" tIns="63500" rIns="63500" bIns="6350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The lesion sometimes itches and it bled once after getting caught on his shirt</a:t>
          </a:r>
        </a:p>
      </dsp:txBody>
      <dsp:txXfrm>
        <a:off x="784418" y="2438534"/>
        <a:ext cx="6520147" cy="1219053"/>
      </dsp:txXfrm>
    </dsp:sp>
    <dsp:sp modelId="{24024215-C840-A147-9410-BB74312CD6D9}">
      <dsp:nvSpPr>
        <dsp:cNvPr id="0" name=""/>
        <dsp:cNvSpPr/>
      </dsp:nvSpPr>
      <dsp:spPr>
        <a:xfrm>
          <a:off x="5579" y="2320011"/>
          <a:ext cx="1523817" cy="15238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16C41E-AC09-6042-A77E-1B848E11C3FF}">
      <dsp:nvSpPr>
        <dsp:cNvPr id="0" name=""/>
        <dsp:cNvSpPr/>
      </dsp:nvSpPr>
      <dsp:spPr>
        <a:xfrm>
          <a:off x="0" y="32228"/>
          <a:ext cx="10515600" cy="206856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/>
            <a:t>Harmless, but may be a cosmetic issue for some</a:t>
          </a:r>
        </a:p>
      </dsp:txBody>
      <dsp:txXfrm>
        <a:off x="100979" y="133207"/>
        <a:ext cx="10313642" cy="1866602"/>
      </dsp:txXfrm>
    </dsp:sp>
    <dsp:sp modelId="{9C245368-DA87-9043-AC50-E31409D068CB}">
      <dsp:nvSpPr>
        <dsp:cNvPr id="0" name=""/>
        <dsp:cNvSpPr/>
      </dsp:nvSpPr>
      <dsp:spPr>
        <a:xfrm>
          <a:off x="0" y="2282777"/>
          <a:ext cx="10515600" cy="2068560"/>
        </a:xfrm>
        <a:prstGeom prst="roundRect">
          <a:avLst/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/>
            <a:t>Would you treat these lesions with liquid nitrogen?</a:t>
          </a:r>
        </a:p>
      </dsp:txBody>
      <dsp:txXfrm>
        <a:off x="100979" y="2383756"/>
        <a:ext cx="10313642" cy="186660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8F4614-EFEA-EF4C-9D5B-59B6EB257021}">
      <dsp:nvSpPr>
        <dsp:cNvPr id="0" name=""/>
        <dsp:cNvSpPr/>
      </dsp:nvSpPr>
      <dsp:spPr>
        <a:xfrm>
          <a:off x="0" y="34045"/>
          <a:ext cx="5562600" cy="13985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Acrochordons are skin-colored to brown, often pedunculated, fleshy papules </a:t>
          </a:r>
        </a:p>
      </dsp:txBody>
      <dsp:txXfrm>
        <a:off x="68270" y="102315"/>
        <a:ext cx="5426060" cy="1261975"/>
      </dsp:txXfrm>
    </dsp:sp>
    <dsp:sp modelId="{CF97938B-84D0-1E46-ACCF-2EEBBE47CC6B}">
      <dsp:nvSpPr>
        <dsp:cNvPr id="0" name=""/>
        <dsp:cNvSpPr/>
      </dsp:nvSpPr>
      <dsp:spPr>
        <a:xfrm>
          <a:off x="0" y="1504560"/>
          <a:ext cx="5562600" cy="13985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They arise on the eyelids, neck, axillae, and groin</a:t>
          </a:r>
        </a:p>
      </dsp:txBody>
      <dsp:txXfrm>
        <a:off x="68270" y="1572830"/>
        <a:ext cx="5426060" cy="1261975"/>
      </dsp:txXfrm>
    </dsp:sp>
    <dsp:sp modelId="{C83C06F1-B1EE-654B-8C61-7E471C6C6D21}">
      <dsp:nvSpPr>
        <dsp:cNvPr id="0" name=""/>
        <dsp:cNvSpPr/>
      </dsp:nvSpPr>
      <dsp:spPr>
        <a:xfrm>
          <a:off x="0" y="2975076"/>
          <a:ext cx="5562600" cy="13985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Usually asymptomatic, but can become painful secondary to irritation or infarction</a:t>
          </a:r>
        </a:p>
      </dsp:txBody>
      <dsp:txXfrm>
        <a:off x="68270" y="3043346"/>
        <a:ext cx="5426060" cy="126197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931487-25C4-0047-AD07-D969A9077E99}">
      <dsp:nvSpPr>
        <dsp:cNvPr id="0" name=""/>
        <dsp:cNvSpPr/>
      </dsp:nvSpPr>
      <dsp:spPr>
        <a:xfrm>
          <a:off x="5105403" y="1004505"/>
          <a:ext cx="4510041" cy="24439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4895"/>
              </a:lnTo>
              <a:lnTo>
                <a:pt x="4510041" y="2254895"/>
              </a:lnTo>
              <a:lnTo>
                <a:pt x="4510041" y="2443928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6FC9A1-1ED8-2841-B120-0899193915E1}">
      <dsp:nvSpPr>
        <dsp:cNvPr id="0" name=""/>
        <dsp:cNvSpPr/>
      </dsp:nvSpPr>
      <dsp:spPr>
        <a:xfrm>
          <a:off x="5105403" y="1004505"/>
          <a:ext cx="2347710" cy="24466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7646"/>
              </a:lnTo>
              <a:lnTo>
                <a:pt x="2347710" y="2257646"/>
              </a:lnTo>
              <a:lnTo>
                <a:pt x="2347710" y="2446678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E78C39-5CAD-7E44-A7B8-9CC49B540FBE}">
      <dsp:nvSpPr>
        <dsp:cNvPr id="0" name=""/>
        <dsp:cNvSpPr/>
      </dsp:nvSpPr>
      <dsp:spPr>
        <a:xfrm>
          <a:off x="5105403" y="1004505"/>
          <a:ext cx="152396" cy="24466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7646"/>
              </a:lnTo>
              <a:lnTo>
                <a:pt x="152396" y="2257646"/>
              </a:lnTo>
              <a:lnTo>
                <a:pt x="152396" y="2446678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AC61CF-7B93-A444-A7BA-7E0B27718688}">
      <dsp:nvSpPr>
        <dsp:cNvPr id="0" name=""/>
        <dsp:cNvSpPr/>
      </dsp:nvSpPr>
      <dsp:spPr>
        <a:xfrm>
          <a:off x="3197958" y="1004505"/>
          <a:ext cx="1907445" cy="2446678"/>
        </a:xfrm>
        <a:custGeom>
          <a:avLst/>
          <a:gdLst/>
          <a:ahLst/>
          <a:cxnLst/>
          <a:rect l="0" t="0" r="0" b="0"/>
          <a:pathLst>
            <a:path>
              <a:moveTo>
                <a:pt x="1907445" y="0"/>
              </a:moveTo>
              <a:lnTo>
                <a:pt x="1907445" y="2257646"/>
              </a:lnTo>
              <a:lnTo>
                <a:pt x="0" y="2257646"/>
              </a:lnTo>
              <a:lnTo>
                <a:pt x="0" y="2446678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7D55D3-FC67-9F48-8CA8-4C7F981C34E5}">
      <dsp:nvSpPr>
        <dsp:cNvPr id="0" name=""/>
        <dsp:cNvSpPr/>
      </dsp:nvSpPr>
      <dsp:spPr>
        <a:xfrm>
          <a:off x="917993" y="1004505"/>
          <a:ext cx="4187410" cy="2426996"/>
        </a:xfrm>
        <a:custGeom>
          <a:avLst/>
          <a:gdLst/>
          <a:ahLst/>
          <a:cxnLst/>
          <a:rect l="0" t="0" r="0" b="0"/>
          <a:pathLst>
            <a:path>
              <a:moveTo>
                <a:pt x="4187410" y="0"/>
              </a:moveTo>
              <a:lnTo>
                <a:pt x="4187410" y="2237963"/>
              </a:lnTo>
              <a:lnTo>
                <a:pt x="0" y="2237963"/>
              </a:lnTo>
              <a:lnTo>
                <a:pt x="0" y="2426996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AD7AB9-4AE4-2F4C-B385-4D9BA76FE41A}">
      <dsp:nvSpPr>
        <dsp:cNvPr id="0" name=""/>
        <dsp:cNvSpPr/>
      </dsp:nvSpPr>
      <dsp:spPr>
        <a:xfrm>
          <a:off x="4205249" y="104350"/>
          <a:ext cx="1800308" cy="90015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Causes </a:t>
          </a:r>
        </a:p>
      </dsp:txBody>
      <dsp:txXfrm>
        <a:off x="4205249" y="104350"/>
        <a:ext cx="1800308" cy="900154"/>
      </dsp:txXfrm>
    </dsp:sp>
    <dsp:sp modelId="{5AA4D97D-FD43-A948-B420-028752475EA6}">
      <dsp:nvSpPr>
        <dsp:cNvPr id="0" name=""/>
        <dsp:cNvSpPr/>
      </dsp:nvSpPr>
      <dsp:spPr>
        <a:xfrm>
          <a:off x="17839" y="3431501"/>
          <a:ext cx="1800308" cy="90015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Genetics</a:t>
          </a:r>
        </a:p>
      </dsp:txBody>
      <dsp:txXfrm>
        <a:off x="17839" y="3431501"/>
        <a:ext cx="1800308" cy="900154"/>
      </dsp:txXfrm>
    </dsp:sp>
    <dsp:sp modelId="{FCF0FAB2-2B82-C245-8151-08E07906A92E}">
      <dsp:nvSpPr>
        <dsp:cNvPr id="0" name=""/>
        <dsp:cNvSpPr/>
      </dsp:nvSpPr>
      <dsp:spPr>
        <a:xfrm>
          <a:off x="2297804" y="3451183"/>
          <a:ext cx="1800308" cy="90015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Obesity</a:t>
          </a:r>
        </a:p>
      </dsp:txBody>
      <dsp:txXfrm>
        <a:off x="2297804" y="3451183"/>
        <a:ext cx="1800308" cy="900154"/>
      </dsp:txXfrm>
    </dsp:sp>
    <dsp:sp modelId="{0A38B341-660D-EF4F-A7D9-856985B8760E}">
      <dsp:nvSpPr>
        <dsp:cNvPr id="0" name=""/>
        <dsp:cNvSpPr/>
      </dsp:nvSpPr>
      <dsp:spPr>
        <a:xfrm>
          <a:off x="4357645" y="3451183"/>
          <a:ext cx="1800308" cy="90015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Friction may all play a role</a:t>
          </a:r>
        </a:p>
      </dsp:txBody>
      <dsp:txXfrm>
        <a:off x="4357645" y="3451183"/>
        <a:ext cx="1800308" cy="900154"/>
      </dsp:txXfrm>
    </dsp:sp>
    <dsp:sp modelId="{07D1E4B8-1503-4A4D-9C74-E231424897B0}">
      <dsp:nvSpPr>
        <dsp:cNvPr id="0" name=""/>
        <dsp:cNvSpPr/>
      </dsp:nvSpPr>
      <dsp:spPr>
        <a:xfrm>
          <a:off x="6552960" y="3451183"/>
          <a:ext cx="1800308" cy="90015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common in pregnancy  </a:t>
          </a:r>
        </a:p>
      </dsp:txBody>
      <dsp:txXfrm>
        <a:off x="6552960" y="3451183"/>
        <a:ext cx="1800308" cy="900154"/>
      </dsp:txXfrm>
    </dsp:sp>
    <dsp:sp modelId="{597C792A-4817-6044-B330-E746AB4F8E1C}">
      <dsp:nvSpPr>
        <dsp:cNvPr id="0" name=""/>
        <dsp:cNvSpPr/>
      </dsp:nvSpPr>
      <dsp:spPr>
        <a:xfrm>
          <a:off x="8715291" y="3448433"/>
          <a:ext cx="1800308" cy="90015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marker for insulin resistance</a:t>
          </a:r>
        </a:p>
      </dsp:txBody>
      <dsp:txXfrm>
        <a:off x="8715291" y="3448433"/>
        <a:ext cx="1800308" cy="90015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33DFBD-977C-E740-9109-0E7BF2C8F390}">
      <dsp:nvSpPr>
        <dsp:cNvPr id="0" name=""/>
        <dsp:cNvSpPr/>
      </dsp:nvSpPr>
      <dsp:spPr>
        <a:xfrm>
          <a:off x="0" y="25399"/>
          <a:ext cx="10388599" cy="87395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1- Snipping (use pressure or aluminum chloride for any bleeding)</a:t>
          </a:r>
        </a:p>
      </dsp:txBody>
      <dsp:txXfrm>
        <a:off x="42663" y="68062"/>
        <a:ext cx="10303273" cy="788627"/>
      </dsp:txXfrm>
    </dsp:sp>
    <dsp:sp modelId="{9A78E028-8174-6249-97C2-C75811BA3E65}">
      <dsp:nvSpPr>
        <dsp:cNvPr id="0" name=""/>
        <dsp:cNvSpPr/>
      </dsp:nvSpPr>
      <dsp:spPr>
        <a:xfrm>
          <a:off x="0" y="962712"/>
          <a:ext cx="10388599" cy="873953"/>
        </a:xfrm>
        <a:prstGeom prst="roundRect">
          <a:avLst/>
        </a:prstGeom>
        <a:gradFill rotWithShape="0">
          <a:gsLst>
            <a:gs pos="0">
              <a:schemeClr val="accent3">
                <a:hueOff val="903533"/>
                <a:satOff val="33333"/>
                <a:lumOff val="-4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903533"/>
                <a:satOff val="33333"/>
                <a:lumOff val="-4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903533"/>
                <a:satOff val="33333"/>
                <a:lumOff val="-4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2- Liquid nitrogen (for lighter skin types)</a:t>
          </a:r>
        </a:p>
      </dsp:txBody>
      <dsp:txXfrm>
        <a:off x="42663" y="1005375"/>
        <a:ext cx="10303273" cy="788627"/>
      </dsp:txXfrm>
    </dsp:sp>
    <dsp:sp modelId="{33BF1F72-E2F6-EC42-93CE-4DFE0123F348}">
      <dsp:nvSpPr>
        <dsp:cNvPr id="0" name=""/>
        <dsp:cNvSpPr/>
      </dsp:nvSpPr>
      <dsp:spPr>
        <a:xfrm>
          <a:off x="0" y="1900026"/>
          <a:ext cx="10388599" cy="873953"/>
        </a:xfrm>
        <a:prstGeom prst="roundRect">
          <a:avLst/>
        </a:prstGeom>
        <a:gradFill rotWithShape="0">
          <a:gsLst>
            <a:gs pos="0">
              <a:schemeClr val="accent3">
                <a:hueOff val="1807066"/>
                <a:satOff val="66667"/>
                <a:lumOff val="-9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807066"/>
                <a:satOff val="66667"/>
                <a:lumOff val="-9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807066"/>
                <a:satOff val="66667"/>
                <a:lumOff val="-9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3-Electrodessication</a:t>
          </a:r>
        </a:p>
      </dsp:txBody>
      <dsp:txXfrm>
        <a:off x="42663" y="1942689"/>
        <a:ext cx="10303273" cy="788627"/>
      </dsp:txXfrm>
    </dsp:sp>
    <dsp:sp modelId="{9CF6D286-2A74-D348-BD24-9662A3CF3CB7}">
      <dsp:nvSpPr>
        <dsp:cNvPr id="0" name=""/>
        <dsp:cNvSpPr/>
      </dsp:nvSpPr>
      <dsp:spPr>
        <a:xfrm>
          <a:off x="0" y="2837339"/>
          <a:ext cx="10388599" cy="1785460"/>
        </a:xfrm>
        <a:prstGeom prst="roundRect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Occasionally skin tags will outgrow their blood supply or become twisted such that their blood supply is cut off and they undergo necrosis, subsequently falling off on their own.</a:t>
          </a:r>
        </a:p>
      </dsp:txBody>
      <dsp:txXfrm>
        <a:off x="87159" y="2924498"/>
        <a:ext cx="10214281" cy="161114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74802C-EFCA-D34B-A8CA-9467C1796006}">
      <dsp:nvSpPr>
        <dsp:cNvPr id="0" name=""/>
        <dsp:cNvSpPr/>
      </dsp:nvSpPr>
      <dsp:spPr>
        <a:xfrm>
          <a:off x="0" y="0"/>
          <a:ext cx="4191000" cy="241289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just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A45-year-old male presents with a “red mole” which appeared 6 months ago and has increased in size </a:t>
          </a:r>
        </a:p>
      </dsp:txBody>
      <dsp:txXfrm>
        <a:off x="117788" y="117788"/>
        <a:ext cx="3955424" cy="2177323"/>
      </dsp:txXfrm>
    </dsp:sp>
    <dsp:sp modelId="{ECB4731D-6E9F-EA43-8306-0574215D1DF5}">
      <dsp:nvSpPr>
        <dsp:cNvPr id="0" name=""/>
        <dsp:cNvSpPr/>
      </dsp:nvSpPr>
      <dsp:spPr>
        <a:xfrm>
          <a:off x="0" y="2487780"/>
          <a:ext cx="4191000" cy="1855620"/>
        </a:xfrm>
        <a:prstGeom prst="roundRect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It is not tender and has not bled</a:t>
          </a:r>
        </a:p>
      </dsp:txBody>
      <dsp:txXfrm>
        <a:off x="90584" y="2578364"/>
        <a:ext cx="4009832" cy="167445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C51681-C87B-BC4F-A5C2-C87234CD4A02}">
      <dsp:nvSpPr>
        <dsp:cNvPr id="0" name=""/>
        <dsp:cNvSpPr/>
      </dsp:nvSpPr>
      <dsp:spPr>
        <a:xfrm>
          <a:off x="0" y="62053"/>
          <a:ext cx="5528733" cy="87395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Cherry angioma</a:t>
          </a:r>
        </a:p>
      </dsp:txBody>
      <dsp:txXfrm>
        <a:off x="42663" y="104716"/>
        <a:ext cx="5443407" cy="788627"/>
      </dsp:txXfrm>
    </dsp:sp>
    <dsp:sp modelId="{4C410829-8563-3544-8571-0296F8F0B24B}">
      <dsp:nvSpPr>
        <dsp:cNvPr id="0" name=""/>
        <dsp:cNvSpPr/>
      </dsp:nvSpPr>
      <dsp:spPr>
        <a:xfrm>
          <a:off x="0" y="999366"/>
          <a:ext cx="5528733" cy="873953"/>
        </a:xfrm>
        <a:prstGeom prst="roundRect">
          <a:avLst/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85121"/>
                <a:satOff val="-27976"/>
                <a:lumOff val="28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Common acquired vascular proliferation</a:t>
          </a:r>
        </a:p>
      </dsp:txBody>
      <dsp:txXfrm>
        <a:off x="42663" y="1042029"/>
        <a:ext cx="5443407" cy="788627"/>
      </dsp:txXfrm>
    </dsp:sp>
    <dsp:sp modelId="{DD22E46A-60FA-E443-A8C5-FA420324A168}">
      <dsp:nvSpPr>
        <dsp:cNvPr id="0" name=""/>
        <dsp:cNvSpPr/>
      </dsp:nvSpPr>
      <dsp:spPr>
        <a:xfrm>
          <a:off x="0" y="1936679"/>
          <a:ext cx="5528733" cy="873953"/>
        </a:xfrm>
        <a:prstGeom prst="roundRect">
          <a:avLst/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70242"/>
                <a:satOff val="-55952"/>
                <a:lumOff val="57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Usually develop in 4</a:t>
          </a:r>
          <a:r>
            <a:rPr lang="en-US" sz="2200" kern="1200" baseline="30000"/>
            <a:t>th</a:t>
          </a:r>
          <a:r>
            <a:rPr lang="en-US" sz="2200" kern="1200"/>
            <a:t> decade and increase in number over time </a:t>
          </a:r>
        </a:p>
      </dsp:txBody>
      <dsp:txXfrm>
        <a:off x="42663" y="1979342"/>
        <a:ext cx="5443407" cy="788627"/>
      </dsp:txXfrm>
    </dsp:sp>
    <dsp:sp modelId="{6E03C434-8B66-B64F-BFDA-4A450E4F7C7F}">
      <dsp:nvSpPr>
        <dsp:cNvPr id="0" name=""/>
        <dsp:cNvSpPr/>
      </dsp:nvSpPr>
      <dsp:spPr>
        <a:xfrm>
          <a:off x="0" y="2873993"/>
          <a:ext cx="5528733" cy="873953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Highest concentration on the trunk</a:t>
          </a:r>
        </a:p>
      </dsp:txBody>
      <dsp:txXfrm>
        <a:off x="42663" y="2916656"/>
        <a:ext cx="5443407" cy="78862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369160-D2F7-CF4F-84A9-4DF630F13B4C}">
      <dsp:nvSpPr>
        <dsp:cNvPr id="0" name=""/>
        <dsp:cNvSpPr/>
      </dsp:nvSpPr>
      <dsp:spPr>
        <a:xfrm>
          <a:off x="0" y="269323"/>
          <a:ext cx="4968345" cy="15947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Occasionally cherry angiomas may bleed or thrombose, thereby mimicking melanoma</a:t>
          </a:r>
        </a:p>
      </dsp:txBody>
      <dsp:txXfrm>
        <a:off x="77847" y="347170"/>
        <a:ext cx="4812651" cy="1439016"/>
      </dsp:txXfrm>
    </dsp:sp>
    <dsp:sp modelId="{986854CB-DFBB-A645-B615-BF26F9808A08}">
      <dsp:nvSpPr>
        <dsp:cNvPr id="0" name=""/>
        <dsp:cNvSpPr/>
      </dsp:nvSpPr>
      <dsp:spPr>
        <a:xfrm>
          <a:off x="0" y="1947554"/>
          <a:ext cx="4968345" cy="15947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“When in doubt, biopsy or refer it out”</a:t>
          </a:r>
        </a:p>
      </dsp:txBody>
      <dsp:txXfrm>
        <a:off x="77847" y="2025401"/>
        <a:ext cx="4812651" cy="143901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F92B2B-FA8C-5D4F-8B72-8D036BEC0729}">
      <dsp:nvSpPr>
        <dsp:cNvPr id="0" name=""/>
        <dsp:cNvSpPr/>
      </dsp:nvSpPr>
      <dsp:spPr>
        <a:xfrm>
          <a:off x="0" y="75719"/>
          <a:ext cx="4876800" cy="42681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A healthy 24-year-old African American male presents with an itchy, firm growth on the earlobe, which arose (gradually increasing in size) over several months after an ear piercing</a:t>
          </a:r>
        </a:p>
      </dsp:txBody>
      <dsp:txXfrm>
        <a:off x="208354" y="284073"/>
        <a:ext cx="4460092" cy="385145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731DC6-8FA7-EE45-81BE-91D6DFD3EE36}">
      <dsp:nvSpPr>
        <dsp:cNvPr id="0" name=""/>
        <dsp:cNvSpPr/>
      </dsp:nvSpPr>
      <dsp:spPr>
        <a:xfrm>
          <a:off x="0" y="66509"/>
          <a:ext cx="6248400" cy="1429740"/>
        </a:xfrm>
        <a:prstGeom prst="roundRect">
          <a:avLst/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Keloid result of abnormal wound healing leading to overgrowth of scar tissue beyond the original scar site</a:t>
          </a:r>
        </a:p>
      </dsp:txBody>
      <dsp:txXfrm>
        <a:off x="69794" y="136303"/>
        <a:ext cx="6108812" cy="1290152"/>
      </dsp:txXfrm>
    </dsp:sp>
    <dsp:sp modelId="{4F3FD47E-B8F8-4642-8DEC-079D9ACBAB01}">
      <dsp:nvSpPr>
        <dsp:cNvPr id="0" name=""/>
        <dsp:cNvSpPr/>
      </dsp:nvSpPr>
      <dsp:spPr>
        <a:xfrm>
          <a:off x="0" y="1571130"/>
          <a:ext cx="6248400" cy="1429740"/>
        </a:xfrm>
        <a:prstGeom prst="roundRect">
          <a:avLst/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More common on upper trunk and earlobes</a:t>
          </a:r>
        </a:p>
      </dsp:txBody>
      <dsp:txXfrm>
        <a:off x="69794" y="1640924"/>
        <a:ext cx="6108812" cy="1290152"/>
      </dsp:txXfrm>
    </dsp:sp>
    <dsp:sp modelId="{630EABC5-85BE-6D45-9D3A-3DCE05961022}">
      <dsp:nvSpPr>
        <dsp:cNvPr id="0" name=""/>
        <dsp:cNvSpPr/>
      </dsp:nvSpPr>
      <dsp:spPr>
        <a:xfrm>
          <a:off x="0" y="3075750"/>
          <a:ext cx="6248400" cy="1429740"/>
        </a:xfrm>
        <a:prstGeom prst="roundRect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Genetic influence (most common in African-Americans) plus with some form of skin injury</a:t>
          </a:r>
        </a:p>
      </dsp:txBody>
      <dsp:txXfrm>
        <a:off x="69794" y="3145544"/>
        <a:ext cx="6108812" cy="129015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E85E8D-3395-6D4B-BEBF-AAFF3A044694}">
      <dsp:nvSpPr>
        <dsp:cNvPr id="0" name=""/>
        <dsp:cNvSpPr/>
      </dsp:nvSpPr>
      <dsp:spPr>
        <a:xfrm>
          <a:off x="0" y="1"/>
          <a:ext cx="5706533" cy="183263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Color can vary from pink–purple (early lesions) to skin-colored to hypo- or </a:t>
          </a:r>
          <a:r>
            <a:rPr lang="en-US" sz="2200" kern="1200" dirty="0" err="1"/>
            <a:t>hyperpigmented</a:t>
          </a:r>
          <a:endParaRPr lang="en-US" sz="2200" kern="1200" dirty="0"/>
        </a:p>
      </dsp:txBody>
      <dsp:txXfrm>
        <a:off x="89462" y="89463"/>
        <a:ext cx="5527609" cy="1653713"/>
      </dsp:txXfrm>
    </dsp:sp>
    <dsp:sp modelId="{7E5B7EFF-BBB8-CF4C-9BF1-F84E939885DC}">
      <dsp:nvSpPr>
        <dsp:cNvPr id="0" name=""/>
        <dsp:cNvSpPr/>
      </dsp:nvSpPr>
      <dsp:spPr>
        <a:xfrm>
          <a:off x="0" y="1895998"/>
          <a:ext cx="5706533" cy="8751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Can be itchy or tender</a:t>
          </a:r>
        </a:p>
      </dsp:txBody>
      <dsp:txXfrm>
        <a:off x="42722" y="1938720"/>
        <a:ext cx="5621089" cy="789716"/>
      </dsp:txXfrm>
    </dsp:sp>
    <dsp:sp modelId="{1A3D03A6-7F3E-5E4A-904D-157AECFE4309}">
      <dsp:nvSpPr>
        <dsp:cNvPr id="0" name=""/>
        <dsp:cNvSpPr/>
      </dsp:nvSpPr>
      <dsp:spPr>
        <a:xfrm>
          <a:off x="0" y="2834518"/>
          <a:ext cx="5706533" cy="8751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Do not regress spontaneously</a:t>
          </a:r>
        </a:p>
      </dsp:txBody>
      <dsp:txXfrm>
        <a:off x="42722" y="2877240"/>
        <a:ext cx="5621089" cy="789716"/>
      </dsp:txXfrm>
    </dsp:sp>
    <dsp:sp modelId="{43895DA4-0CB7-2948-A0D7-C0F873C2ADE2}">
      <dsp:nvSpPr>
        <dsp:cNvPr id="0" name=""/>
        <dsp:cNvSpPr/>
      </dsp:nvSpPr>
      <dsp:spPr>
        <a:xfrm>
          <a:off x="0" y="3773038"/>
          <a:ext cx="5706533" cy="8751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Can be cosmetically disfiguring </a:t>
          </a:r>
        </a:p>
      </dsp:txBody>
      <dsp:txXfrm>
        <a:off x="42722" y="3815760"/>
        <a:ext cx="5621089" cy="7897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0D4ABA-04C2-C64B-8AE7-90C72008AF53}">
      <dsp:nvSpPr>
        <dsp:cNvPr id="0" name=""/>
        <dsp:cNvSpPr/>
      </dsp:nvSpPr>
      <dsp:spPr>
        <a:xfrm>
          <a:off x="0" y="12552"/>
          <a:ext cx="6079067" cy="111230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It is Seborrheic keratosis</a:t>
          </a:r>
        </a:p>
      </dsp:txBody>
      <dsp:txXfrm>
        <a:off x="54298" y="66850"/>
        <a:ext cx="5970471" cy="1003708"/>
      </dsp:txXfrm>
    </dsp:sp>
    <dsp:sp modelId="{F65E5029-2B7E-B542-938B-19A14582914A}">
      <dsp:nvSpPr>
        <dsp:cNvPr id="0" name=""/>
        <dsp:cNvSpPr/>
      </dsp:nvSpPr>
      <dsp:spPr>
        <a:xfrm>
          <a:off x="0" y="1205497"/>
          <a:ext cx="6079067" cy="111230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Typically appear as sharply marginated, pigmented lesions</a:t>
          </a:r>
        </a:p>
      </dsp:txBody>
      <dsp:txXfrm>
        <a:off x="54298" y="1259795"/>
        <a:ext cx="5970471" cy="1003708"/>
      </dsp:txXfrm>
    </dsp:sp>
    <dsp:sp modelId="{D6D2810B-E1C8-E44A-82E8-FD5247A37958}">
      <dsp:nvSpPr>
        <dsp:cNvPr id="0" name=""/>
        <dsp:cNvSpPr/>
      </dsp:nvSpPr>
      <dsp:spPr>
        <a:xfrm>
          <a:off x="0" y="2398441"/>
          <a:ext cx="6079067" cy="1112304"/>
        </a:xfrm>
        <a:prstGeom prst="roundRect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Can arise on all body surfaces except palms and soles</a:t>
          </a:r>
        </a:p>
      </dsp:txBody>
      <dsp:txXfrm>
        <a:off x="54298" y="2452739"/>
        <a:ext cx="5970471" cy="1003708"/>
      </dsp:txXfrm>
    </dsp:sp>
    <dsp:sp modelId="{5D6A47E9-DD8A-5F42-93A2-1CF4549FEF86}">
      <dsp:nvSpPr>
        <dsp:cNvPr id="0" name=""/>
        <dsp:cNvSpPr/>
      </dsp:nvSpPr>
      <dsp:spPr>
        <a:xfrm>
          <a:off x="0" y="3591385"/>
          <a:ext cx="6079067" cy="111230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Usually papular, but may appear macular</a:t>
          </a:r>
        </a:p>
      </dsp:txBody>
      <dsp:txXfrm>
        <a:off x="54298" y="3645683"/>
        <a:ext cx="5970471" cy="1003708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FDC4FE-C746-1949-A285-4B6B22DAE6D2}">
      <dsp:nvSpPr>
        <dsp:cNvPr id="0" name=""/>
        <dsp:cNvSpPr/>
      </dsp:nvSpPr>
      <dsp:spPr>
        <a:xfrm>
          <a:off x="8484543" y="1987970"/>
          <a:ext cx="91440" cy="4334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3490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6D59A9-C738-2540-9319-126FA0664219}">
      <dsp:nvSpPr>
        <dsp:cNvPr id="0" name=""/>
        <dsp:cNvSpPr/>
      </dsp:nvSpPr>
      <dsp:spPr>
        <a:xfrm>
          <a:off x="4948" y="491065"/>
          <a:ext cx="2064240" cy="200747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Keloids are difficult to treat surgically, with a high recurrence rate </a:t>
          </a:r>
        </a:p>
      </dsp:txBody>
      <dsp:txXfrm>
        <a:off x="4948" y="491065"/>
        <a:ext cx="2064240" cy="2007474"/>
      </dsp:txXfrm>
    </dsp:sp>
    <dsp:sp modelId="{7A2CFFC8-D410-9C40-B438-53563728743C}">
      <dsp:nvSpPr>
        <dsp:cNvPr id="0" name=""/>
        <dsp:cNvSpPr/>
      </dsp:nvSpPr>
      <dsp:spPr>
        <a:xfrm>
          <a:off x="2502680" y="491065"/>
          <a:ext cx="2064240" cy="242999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No single, reliably efficacious therapy available</a:t>
          </a:r>
        </a:p>
      </dsp:txBody>
      <dsp:txXfrm>
        <a:off x="2502680" y="491065"/>
        <a:ext cx="2064240" cy="2429993"/>
      </dsp:txXfrm>
    </dsp:sp>
    <dsp:sp modelId="{FBBA346E-9E2B-AD4B-91F9-61961417D9BC}">
      <dsp:nvSpPr>
        <dsp:cNvPr id="0" name=""/>
        <dsp:cNvSpPr/>
      </dsp:nvSpPr>
      <dsp:spPr>
        <a:xfrm>
          <a:off x="5000411" y="491065"/>
          <a:ext cx="2064240" cy="26170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Non-essential cosmetic surgery should be avoided in patients predisposed to developing keloi</a:t>
          </a:r>
          <a:r>
            <a:rPr lang="en-US" sz="1400" kern="1200" dirty="0"/>
            <a:t>ds </a:t>
          </a:r>
        </a:p>
      </dsp:txBody>
      <dsp:txXfrm>
        <a:off x="5000411" y="491065"/>
        <a:ext cx="2064240" cy="2617075"/>
      </dsp:txXfrm>
    </dsp:sp>
    <dsp:sp modelId="{4D237D76-90DF-C44D-AEC0-E3E4539A9C74}">
      <dsp:nvSpPr>
        <dsp:cNvPr id="0" name=""/>
        <dsp:cNvSpPr/>
      </dsp:nvSpPr>
      <dsp:spPr>
        <a:xfrm>
          <a:off x="7498143" y="491065"/>
          <a:ext cx="2064240" cy="14969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Intralesional corticosteroid injection has been the mainstay of treatment for keloids</a:t>
          </a:r>
        </a:p>
      </dsp:txBody>
      <dsp:txXfrm>
        <a:off x="7498143" y="491065"/>
        <a:ext cx="2064240" cy="1496904"/>
      </dsp:txXfrm>
    </dsp:sp>
    <dsp:sp modelId="{FF53AFD7-CA36-5145-A8B0-88EFD04ED7BB}">
      <dsp:nvSpPr>
        <dsp:cNvPr id="0" name=""/>
        <dsp:cNvSpPr/>
      </dsp:nvSpPr>
      <dsp:spPr>
        <a:xfrm>
          <a:off x="7498143" y="2421460"/>
          <a:ext cx="2064240" cy="165947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Most commonly used is triamcinolone acetonide in concentrations of 10</a:t>
          </a:r>
          <a:r>
            <a:rPr lang="en-US" sz="1800" i="1" kern="1200" dirty="0"/>
            <a:t>–</a:t>
          </a:r>
          <a:r>
            <a:rPr lang="en-US" sz="1800" kern="1200" dirty="0"/>
            <a:t>40 mg/mL at 4- to 6-week intervals</a:t>
          </a:r>
        </a:p>
      </dsp:txBody>
      <dsp:txXfrm>
        <a:off x="7498143" y="2421460"/>
        <a:ext cx="2064240" cy="1659474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1D5954-400B-D949-AD03-2AAD75E912A5}">
      <dsp:nvSpPr>
        <dsp:cNvPr id="0" name=""/>
        <dsp:cNvSpPr/>
      </dsp:nvSpPr>
      <dsp:spPr>
        <a:xfrm>
          <a:off x="0" y="223500"/>
          <a:ext cx="4953000" cy="37440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A 30-year-old male presents to your clinic and asks, “Doctor, this white bump on my cheek came up a few months ago and won’t go away.  </a:t>
          </a:r>
          <a:br>
            <a:rPr lang="en-US" sz="3200" kern="1200" dirty="0"/>
          </a:br>
          <a:r>
            <a:rPr lang="en-US" sz="3200" kern="1200" dirty="0"/>
            <a:t>What is it?”</a:t>
          </a:r>
        </a:p>
      </dsp:txBody>
      <dsp:txXfrm>
        <a:off x="182767" y="406267"/>
        <a:ext cx="4587466" cy="3378466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3B4C73-A924-3D45-9FDF-ABA36A246725}">
      <dsp:nvSpPr>
        <dsp:cNvPr id="0" name=""/>
        <dsp:cNvSpPr/>
      </dsp:nvSpPr>
      <dsp:spPr>
        <a:xfrm>
          <a:off x="0" y="62448"/>
          <a:ext cx="9990665" cy="1568835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Millia</a:t>
          </a:r>
          <a:r>
            <a:rPr lang="en-US" sz="2500" kern="1200" dirty="0"/>
            <a:t>: tiny epidermoid cysts</a:t>
          </a:r>
        </a:p>
      </dsp:txBody>
      <dsp:txXfrm>
        <a:off x="76584" y="139032"/>
        <a:ext cx="9837497" cy="1415667"/>
      </dsp:txXfrm>
    </dsp:sp>
    <dsp:sp modelId="{D8184B29-4B90-A640-8921-336950ADDBC9}">
      <dsp:nvSpPr>
        <dsp:cNvPr id="0" name=""/>
        <dsp:cNvSpPr/>
      </dsp:nvSpPr>
      <dsp:spPr>
        <a:xfrm>
          <a:off x="0" y="1631757"/>
          <a:ext cx="9990665" cy="685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204" tIns="31750" rIns="177800" bIns="3175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1-2 mm white to yellow subepidermal papules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They are fixed and persistent</a:t>
          </a:r>
        </a:p>
      </dsp:txBody>
      <dsp:txXfrm>
        <a:off x="0" y="1631757"/>
        <a:ext cx="9990665" cy="685687"/>
      </dsp:txXfrm>
    </dsp:sp>
    <dsp:sp modelId="{CFDBFDDF-BFB0-B245-AAE6-40B1A501FEFF}">
      <dsp:nvSpPr>
        <dsp:cNvPr id="0" name=""/>
        <dsp:cNvSpPr/>
      </dsp:nvSpPr>
      <dsp:spPr>
        <a:xfrm>
          <a:off x="0" y="2317445"/>
          <a:ext cx="9990665" cy="993128"/>
        </a:xfrm>
        <a:prstGeom prst="roundRect">
          <a:avLst/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Occur in individuals of all ages</a:t>
          </a:r>
        </a:p>
      </dsp:txBody>
      <dsp:txXfrm>
        <a:off x="48481" y="2365926"/>
        <a:ext cx="9893703" cy="896166"/>
      </dsp:txXfrm>
    </dsp:sp>
    <dsp:sp modelId="{B8BFDD9E-D62A-9C4B-8096-D3376F8527BD}">
      <dsp:nvSpPr>
        <dsp:cNvPr id="0" name=""/>
        <dsp:cNvSpPr/>
      </dsp:nvSpPr>
      <dsp:spPr>
        <a:xfrm>
          <a:off x="0" y="3310574"/>
          <a:ext cx="9990665" cy="983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204" tIns="31750" rIns="177800" bIns="3175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Children and adults commonly develop milia, especially on the cheeks, eyelids, forehead, and genitalia 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40-50% of infants will have milia, which usually resolve during the 1</a:t>
          </a:r>
          <a:r>
            <a:rPr lang="en-US" sz="2000" kern="1200" baseline="30000"/>
            <a:t>st</a:t>
          </a:r>
          <a:r>
            <a:rPr lang="en-US" sz="2000" kern="1200"/>
            <a:t> four weeks of life</a:t>
          </a:r>
        </a:p>
      </dsp:txBody>
      <dsp:txXfrm>
        <a:off x="0" y="3310574"/>
        <a:ext cx="9990665" cy="983250"/>
      </dsp:txXfrm>
    </dsp:sp>
    <dsp:sp modelId="{75B5047E-CA35-C74A-BB66-20383453AF0A}">
      <dsp:nvSpPr>
        <dsp:cNvPr id="0" name=""/>
        <dsp:cNvSpPr/>
      </dsp:nvSpPr>
      <dsp:spPr>
        <a:xfrm>
          <a:off x="0" y="4293824"/>
          <a:ext cx="9990665" cy="993128"/>
        </a:xfrm>
        <a:prstGeom prst="roundRect">
          <a:avLst/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Can be considered primary, appearing spontaneously, or secondary, resulting from trauma, a skin disease, or medication</a:t>
          </a:r>
        </a:p>
      </dsp:txBody>
      <dsp:txXfrm>
        <a:off x="48481" y="4342305"/>
        <a:ext cx="9893703" cy="896166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CC4E54-9BE6-A64E-BE42-3F6BE0D6FB7E}">
      <dsp:nvSpPr>
        <dsp:cNvPr id="0" name=""/>
        <dsp:cNvSpPr/>
      </dsp:nvSpPr>
      <dsp:spPr>
        <a:xfrm>
          <a:off x="0" y="3326"/>
          <a:ext cx="11023600" cy="875160"/>
        </a:xfrm>
        <a:prstGeom prst="roundRect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Groove the surface with an 11 blade or an 18 gauge needle, then gently express the entire cyst, lining and contents.  </a:t>
          </a:r>
        </a:p>
      </dsp:txBody>
      <dsp:txXfrm>
        <a:off x="42722" y="46048"/>
        <a:ext cx="10938156" cy="789716"/>
      </dsp:txXfrm>
    </dsp:sp>
    <dsp:sp modelId="{FB31889C-D945-1F46-82FA-641177009161}">
      <dsp:nvSpPr>
        <dsp:cNvPr id="0" name=""/>
        <dsp:cNvSpPr/>
      </dsp:nvSpPr>
      <dsp:spPr>
        <a:xfrm>
          <a:off x="0" y="941846"/>
          <a:ext cx="11023600" cy="87516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Dress with a dab of petrolatum.</a:t>
          </a:r>
        </a:p>
      </dsp:txBody>
      <dsp:txXfrm>
        <a:off x="42722" y="984568"/>
        <a:ext cx="10938156" cy="7897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ADCE7B-EF32-D740-A26A-3319DA5AE19B}">
      <dsp:nvSpPr>
        <dsp:cNvPr id="0" name=""/>
        <dsp:cNvSpPr/>
      </dsp:nvSpPr>
      <dsp:spPr>
        <a:xfrm>
          <a:off x="0" y="113549"/>
          <a:ext cx="9372600" cy="71954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Color is variable (black, tan, flesh colored, pink, and blue)</a:t>
          </a:r>
        </a:p>
      </dsp:txBody>
      <dsp:txXfrm>
        <a:off x="35125" y="148674"/>
        <a:ext cx="9302350" cy="649299"/>
      </dsp:txXfrm>
    </dsp:sp>
    <dsp:sp modelId="{ACF98A2B-E3B5-2E4C-A14D-15A6867A1A10}">
      <dsp:nvSpPr>
        <dsp:cNvPr id="0" name=""/>
        <dsp:cNvSpPr/>
      </dsp:nvSpPr>
      <dsp:spPr>
        <a:xfrm>
          <a:off x="0" y="919499"/>
          <a:ext cx="9372600" cy="71954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Texture can vary from velvety to verrucous (wart-like)…</a:t>
          </a:r>
        </a:p>
      </dsp:txBody>
      <dsp:txXfrm>
        <a:off x="35125" y="954624"/>
        <a:ext cx="9302350" cy="6492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7BD41F-6BE4-DE40-B90F-81062BF4C568}">
      <dsp:nvSpPr>
        <dsp:cNvPr id="0" name=""/>
        <dsp:cNvSpPr/>
      </dsp:nvSpPr>
      <dsp:spPr>
        <a:xfrm>
          <a:off x="0" y="45682"/>
          <a:ext cx="6364357" cy="138663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Often multiple and can be extensive</a:t>
          </a:r>
        </a:p>
      </dsp:txBody>
      <dsp:txXfrm>
        <a:off x="67690" y="113372"/>
        <a:ext cx="6228977" cy="1251252"/>
      </dsp:txXfrm>
    </dsp:sp>
    <dsp:sp modelId="{0D4A4164-CD01-094A-B316-B92DB968DD2F}">
      <dsp:nvSpPr>
        <dsp:cNvPr id="0" name=""/>
        <dsp:cNvSpPr/>
      </dsp:nvSpPr>
      <dsp:spPr>
        <a:xfrm>
          <a:off x="0" y="1504314"/>
          <a:ext cx="6364357" cy="138663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just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SKs usually begin to appear during and after the fourth decade and continue to arise throughout life</a:t>
          </a:r>
        </a:p>
      </dsp:txBody>
      <dsp:txXfrm>
        <a:off x="67690" y="1572004"/>
        <a:ext cx="6228977" cy="1251252"/>
      </dsp:txXfrm>
    </dsp:sp>
    <dsp:sp modelId="{3A8DB250-C6AA-C04B-8821-4FCF245D6BA4}">
      <dsp:nvSpPr>
        <dsp:cNvPr id="0" name=""/>
        <dsp:cNvSpPr/>
      </dsp:nvSpPr>
      <dsp:spPr>
        <a:xfrm>
          <a:off x="0" y="2962947"/>
          <a:ext cx="6364357" cy="1386632"/>
        </a:xfrm>
        <a:prstGeom prst="roundRect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just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Contrast this with nevi, which typically appear in the first three decades of life  </a:t>
          </a:r>
        </a:p>
      </dsp:txBody>
      <dsp:txXfrm>
        <a:off x="67690" y="3030637"/>
        <a:ext cx="6228977" cy="1251252"/>
      </dsp:txXfrm>
    </dsp:sp>
    <dsp:sp modelId="{958417B1-1035-ED43-91E8-7C21E77A5387}">
      <dsp:nvSpPr>
        <dsp:cNvPr id="0" name=""/>
        <dsp:cNvSpPr/>
      </dsp:nvSpPr>
      <dsp:spPr>
        <a:xfrm>
          <a:off x="0" y="4349580"/>
          <a:ext cx="6364357" cy="633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068" tIns="31750" rIns="177800" bIns="3175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A new nevus at age 50 should raise suspicion of melanoma.</a:t>
          </a:r>
        </a:p>
      </dsp:txBody>
      <dsp:txXfrm>
        <a:off x="0" y="4349580"/>
        <a:ext cx="6364357" cy="63393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3C486A-368C-9149-923A-AB7F3F11A862}">
      <dsp:nvSpPr>
        <dsp:cNvPr id="0" name=""/>
        <dsp:cNvSpPr/>
      </dsp:nvSpPr>
      <dsp:spPr>
        <a:xfrm>
          <a:off x="0" y="31112"/>
          <a:ext cx="11054522" cy="206570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/>
            <a:t>SKs are superficial epidermal growths. </a:t>
          </a:r>
        </a:p>
      </dsp:txBody>
      <dsp:txXfrm>
        <a:off x="100840" y="131952"/>
        <a:ext cx="10852842" cy="1864028"/>
      </dsp:txXfrm>
    </dsp:sp>
    <dsp:sp modelId="{87F22493-7CC5-164B-BC5D-5B87BCD82B07}">
      <dsp:nvSpPr>
        <dsp:cNvPr id="0" name=""/>
        <dsp:cNvSpPr/>
      </dsp:nvSpPr>
      <dsp:spPr>
        <a:xfrm>
          <a:off x="0" y="2246580"/>
          <a:ext cx="11054522" cy="206570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/>
            <a:t>They have a stuck-on quality, like a piece of wax pressed onto the skin.</a:t>
          </a:r>
        </a:p>
      </dsp:txBody>
      <dsp:txXfrm>
        <a:off x="100840" y="2347420"/>
        <a:ext cx="10852842" cy="186402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9F7620-3FA9-CB48-95D6-15F3A092CF1C}">
      <dsp:nvSpPr>
        <dsp:cNvPr id="0" name=""/>
        <dsp:cNvSpPr/>
      </dsp:nvSpPr>
      <dsp:spPr>
        <a:xfrm>
          <a:off x="0" y="36299"/>
          <a:ext cx="9795932" cy="9945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If you are in doubt of the diagnosis, try gently picking or scratching the lesion. </a:t>
          </a:r>
        </a:p>
      </dsp:txBody>
      <dsp:txXfrm>
        <a:off x="48547" y="84846"/>
        <a:ext cx="9698838" cy="897406"/>
      </dsp:txXfrm>
    </dsp:sp>
    <dsp:sp modelId="{B5228F6B-2F42-3246-B1C3-9BF1311DF40F}">
      <dsp:nvSpPr>
        <dsp:cNvPr id="0" name=""/>
        <dsp:cNvSpPr/>
      </dsp:nvSpPr>
      <dsp:spPr>
        <a:xfrm>
          <a:off x="0" y="1102800"/>
          <a:ext cx="9795932" cy="9945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It may crumble</a:t>
          </a:r>
          <a:r>
            <a:rPr lang="ar-SA" sz="2500" kern="1200" dirty="0"/>
            <a:t> </a:t>
          </a:r>
          <a:r>
            <a:rPr lang="en-US" sz="2500" kern="1200" dirty="0"/>
            <a:t>, flake, or lift off, revealing that superficial waxy character.</a:t>
          </a:r>
        </a:p>
      </dsp:txBody>
      <dsp:txXfrm>
        <a:off x="48547" y="1151347"/>
        <a:ext cx="9698838" cy="89740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FB3ED6-F99B-BE48-BBE9-016CFB0C8470}">
      <dsp:nvSpPr>
        <dsp:cNvPr id="0" name=""/>
        <dsp:cNvSpPr/>
      </dsp:nvSpPr>
      <dsp:spPr>
        <a:xfrm>
          <a:off x="0" y="27360"/>
          <a:ext cx="5147733" cy="2089619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Use </a:t>
          </a:r>
          <a:r>
            <a:rPr lang="en-US" sz="3800" kern="1200" dirty="0" err="1"/>
            <a:t>dermoscopy</a:t>
          </a:r>
          <a:r>
            <a:rPr lang="en-US" sz="3800" kern="1200" dirty="0"/>
            <a:t> to look for keratin pseudocysts</a:t>
          </a:r>
        </a:p>
      </dsp:txBody>
      <dsp:txXfrm>
        <a:off x="102007" y="129367"/>
        <a:ext cx="4943719" cy="1885605"/>
      </dsp:txXfrm>
    </dsp:sp>
    <dsp:sp modelId="{9821AFE0-B391-7549-BE1F-6D52824D243E}">
      <dsp:nvSpPr>
        <dsp:cNvPr id="0" name=""/>
        <dsp:cNvSpPr/>
      </dsp:nvSpPr>
      <dsp:spPr>
        <a:xfrm>
          <a:off x="0" y="2226420"/>
          <a:ext cx="5147733" cy="2089619"/>
        </a:xfrm>
        <a:prstGeom prst="roundRect">
          <a:avLst/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These are small white spots commonly found in seborrheic keratoses</a:t>
          </a:r>
        </a:p>
      </dsp:txBody>
      <dsp:txXfrm>
        <a:off x="102007" y="2328427"/>
        <a:ext cx="4943719" cy="188560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0B32DC-79D5-D84B-8D7B-726B6CA85CEE}">
      <dsp:nvSpPr>
        <dsp:cNvPr id="0" name=""/>
        <dsp:cNvSpPr/>
      </dsp:nvSpPr>
      <dsp:spPr>
        <a:xfrm>
          <a:off x="0" y="50435"/>
          <a:ext cx="6392333" cy="2028738"/>
        </a:xfrm>
        <a:prstGeom prst="roundRect">
          <a:avLst/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Though harmless, SKs can occasionally become irritated or can be cosmetically bothersome</a:t>
          </a:r>
        </a:p>
      </dsp:txBody>
      <dsp:txXfrm>
        <a:off x="99035" y="149470"/>
        <a:ext cx="6194263" cy="1830668"/>
      </dsp:txXfrm>
    </dsp:sp>
    <dsp:sp modelId="{65F5645D-4568-F94E-A668-B81D794293FC}">
      <dsp:nvSpPr>
        <dsp:cNvPr id="0" name=""/>
        <dsp:cNvSpPr/>
      </dsp:nvSpPr>
      <dsp:spPr>
        <a:xfrm>
          <a:off x="0" y="2148294"/>
          <a:ext cx="6392333" cy="1342574"/>
        </a:xfrm>
        <a:prstGeom prst="roundRect">
          <a:avLst/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When necessary, SKs may be treated with curettage, cryotherapy, electrodessication and shave removal</a:t>
          </a:r>
        </a:p>
      </dsp:txBody>
      <dsp:txXfrm>
        <a:off x="65539" y="2213833"/>
        <a:ext cx="6261255" cy="1211496"/>
      </dsp:txXfrm>
    </dsp:sp>
    <dsp:sp modelId="{465FD9FE-4196-E34E-824F-C00A1D4E7DAE}">
      <dsp:nvSpPr>
        <dsp:cNvPr id="0" name=""/>
        <dsp:cNvSpPr/>
      </dsp:nvSpPr>
      <dsp:spPr>
        <a:xfrm>
          <a:off x="0" y="3559989"/>
          <a:ext cx="6392333" cy="1342574"/>
        </a:xfrm>
        <a:prstGeom prst="roundRect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If picked off or curetted, SKs will leave a pink moist base with minimal bleeding</a:t>
          </a:r>
        </a:p>
      </dsp:txBody>
      <dsp:txXfrm>
        <a:off x="65539" y="3625528"/>
        <a:ext cx="6261255" cy="121149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534AB-F1B5-0443-BECD-D0A7750E6DD1}">
      <dsp:nvSpPr>
        <dsp:cNvPr id="0" name=""/>
        <dsp:cNvSpPr/>
      </dsp:nvSpPr>
      <dsp:spPr>
        <a:xfrm>
          <a:off x="120542" y="287387"/>
          <a:ext cx="7208519" cy="655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b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Are these freckles?</a:t>
          </a:r>
        </a:p>
      </dsp:txBody>
      <dsp:txXfrm>
        <a:off x="120542" y="287387"/>
        <a:ext cx="7208519" cy="655319"/>
      </dsp:txXfrm>
    </dsp:sp>
    <dsp:sp modelId="{7C629587-8625-1C44-8023-A90A9260BE53}">
      <dsp:nvSpPr>
        <dsp:cNvPr id="0" name=""/>
        <dsp:cNvSpPr/>
      </dsp:nvSpPr>
      <dsp:spPr>
        <a:xfrm>
          <a:off x="120542" y="942707"/>
          <a:ext cx="1686793" cy="1334911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899D19C-5933-EE43-9EF1-0596909B89C3}">
      <dsp:nvSpPr>
        <dsp:cNvPr id="0" name=""/>
        <dsp:cNvSpPr/>
      </dsp:nvSpPr>
      <dsp:spPr>
        <a:xfrm>
          <a:off x="1133739" y="942707"/>
          <a:ext cx="1686793" cy="1334911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753915"/>
                <a:satOff val="-3137"/>
                <a:lumOff val="7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753915"/>
                <a:satOff val="-3137"/>
                <a:lumOff val="7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753915"/>
                <a:satOff val="-3137"/>
                <a:lumOff val="7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753915"/>
              <a:satOff val="-3137"/>
              <a:lumOff val="73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DC007F-6AF8-7B48-A068-416ECDC06DAD}">
      <dsp:nvSpPr>
        <dsp:cNvPr id="0" name=""/>
        <dsp:cNvSpPr/>
      </dsp:nvSpPr>
      <dsp:spPr>
        <a:xfrm>
          <a:off x="2147738" y="942707"/>
          <a:ext cx="1686793" cy="1334911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1507829"/>
                <a:satOff val="-6273"/>
                <a:lumOff val="14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507829"/>
                <a:satOff val="-6273"/>
                <a:lumOff val="14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507829"/>
                <a:satOff val="-6273"/>
                <a:lumOff val="14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1507829"/>
              <a:satOff val="-6273"/>
              <a:lumOff val="147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5A400F-3FEE-AD42-BF0A-2C6352BBE8EA}">
      <dsp:nvSpPr>
        <dsp:cNvPr id="0" name=""/>
        <dsp:cNvSpPr/>
      </dsp:nvSpPr>
      <dsp:spPr>
        <a:xfrm>
          <a:off x="3160935" y="942707"/>
          <a:ext cx="1686793" cy="1334911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2261744"/>
                <a:satOff val="-9410"/>
                <a:lumOff val="221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261744"/>
                <a:satOff val="-9410"/>
                <a:lumOff val="221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261744"/>
                <a:satOff val="-9410"/>
                <a:lumOff val="221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2261744"/>
              <a:satOff val="-9410"/>
              <a:lumOff val="221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A6EBE7-FD94-BE4D-B314-E06F1CF73EEC}">
      <dsp:nvSpPr>
        <dsp:cNvPr id="0" name=""/>
        <dsp:cNvSpPr/>
      </dsp:nvSpPr>
      <dsp:spPr>
        <a:xfrm>
          <a:off x="4174934" y="942707"/>
          <a:ext cx="1686793" cy="1334911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3015659"/>
                <a:satOff val="-12547"/>
                <a:lumOff val="295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015659"/>
                <a:satOff val="-12547"/>
                <a:lumOff val="295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015659"/>
                <a:satOff val="-12547"/>
                <a:lumOff val="295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3015659"/>
              <a:satOff val="-12547"/>
              <a:lumOff val="295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017D62-4A82-CB48-BF28-F2CA400F5990}">
      <dsp:nvSpPr>
        <dsp:cNvPr id="0" name=""/>
        <dsp:cNvSpPr/>
      </dsp:nvSpPr>
      <dsp:spPr>
        <a:xfrm>
          <a:off x="5188131" y="942707"/>
          <a:ext cx="1686793" cy="1334911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3769573"/>
                <a:satOff val="-15683"/>
                <a:lumOff val="369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769573"/>
                <a:satOff val="-15683"/>
                <a:lumOff val="369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769573"/>
                <a:satOff val="-15683"/>
                <a:lumOff val="369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3769573"/>
              <a:satOff val="-15683"/>
              <a:lumOff val="369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E9675E-2991-3A43-8118-A1A1899FCADC}">
      <dsp:nvSpPr>
        <dsp:cNvPr id="0" name=""/>
        <dsp:cNvSpPr/>
      </dsp:nvSpPr>
      <dsp:spPr>
        <a:xfrm>
          <a:off x="6202129" y="942707"/>
          <a:ext cx="1686793" cy="1334911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4523488"/>
                <a:satOff val="-18820"/>
                <a:lumOff val="443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523488"/>
                <a:satOff val="-18820"/>
                <a:lumOff val="443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523488"/>
                <a:satOff val="-18820"/>
                <a:lumOff val="443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4523488"/>
              <a:satOff val="-18820"/>
              <a:lumOff val="443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936F4F9-5CA2-AA47-A346-4BF6782B974C}">
      <dsp:nvSpPr>
        <dsp:cNvPr id="0" name=""/>
        <dsp:cNvSpPr/>
      </dsp:nvSpPr>
      <dsp:spPr>
        <a:xfrm>
          <a:off x="120542" y="1076198"/>
          <a:ext cx="7302230" cy="1067928"/>
        </a:xfrm>
        <a:prstGeom prst="rect">
          <a:avLst/>
        </a:prstGeom>
        <a:solidFill>
          <a:srgbClr val="0070C0"/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No, they are considered a variant of SKs</a:t>
          </a:r>
        </a:p>
      </dsp:txBody>
      <dsp:txXfrm>
        <a:off x="120542" y="1076198"/>
        <a:ext cx="7302230" cy="1067928"/>
      </dsp:txXfrm>
    </dsp:sp>
    <dsp:sp modelId="{15250E9B-D027-1D4B-A403-975B3D3451AA}">
      <dsp:nvSpPr>
        <dsp:cNvPr id="0" name=""/>
        <dsp:cNvSpPr/>
      </dsp:nvSpPr>
      <dsp:spPr>
        <a:xfrm>
          <a:off x="120542" y="2370582"/>
          <a:ext cx="7208519" cy="655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b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/>
            <a:t>Dermatosis papulosa nigra</a:t>
          </a:r>
          <a:endParaRPr lang="en-US" sz="3000" kern="1200" dirty="0"/>
        </a:p>
      </dsp:txBody>
      <dsp:txXfrm>
        <a:off x="120542" y="2370582"/>
        <a:ext cx="7208519" cy="655319"/>
      </dsp:txXfrm>
    </dsp:sp>
    <dsp:sp modelId="{B2E1184F-6F27-714A-89F5-7F4EB19DD072}">
      <dsp:nvSpPr>
        <dsp:cNvPr id="0" name=""/>
        <dsp:cNvSpPr/>
      </dsp:nvSpPr>
      <dsp:spPr>
        <a:xfrm>
          <a:off x="120542" y="3025901"/>
          <a:ext cx="1686793" cy="1334911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5277403"/>
                <a:satOff val="-21957"/>
                <a:lumOff val="517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277403"/>
                <a:satOff val="-21957"/>
                <a:lumOff val="517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277403"/>
                <a:satOff val="-21957"/>
                <a:lumOff val="517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5277403"/>
              <a:satOff val="-21957"/>
              <a:lumOff val="517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8891825-EE87-994E-BF5F-4D5BBB910719}">
      <dsp:nvSpPr>
        <dsp:cNvPr id="0" name=""/>
        <dsp:cNvSpPr/>
      </dsp:nvSpPr>
      <dsp:spPr>
        <a:xfrm>
          <a:off x="1133739" y="3025901"/>
          <a:ext cx="1686793" cy="1334911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6031317"/>
                <a:satOff val="-25094"/>
                <a:lumOff val="591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031317"/>
                <a:satOff val="-25094"/>
                <a:lumOff val="591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031317"/>
                <a:satOff val="-25094"/>
                <a:lumOff val="591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6031317"/>
              <a:satOff val="-25094"/>
              <a:lumOff val="591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8E364B-3E39-B048-8E38-2409EA5FCA77}">
      <dsp:nvSpPr>
        <dsp:cNvPr id="0" name=""/>
        <dsp:cNvSpPr/>
      </dsp:nvSpPr>
      <dsp:spPr>
        <a:xfrm>
          <a:off x="2147738" y="3025901"/>
          <a:ext cx="1686793" cy="1334911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6785232"/>
                <a:satOff val="-28230"/>
                <a:lumOff val="66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785232"/>
                <a:satOff val="-28230"/>
                <a:lumOff val="66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785232"/>
                <a:satOff val="-28230"/>
                <a:lumOff val="66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6785232"/>
              <a:satOff val="-28230"/>
              <a:lumOff val="665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EF0907-BEF5-1440-ACB5-B2FF5ECC7984}">
      <dsp:nvSpPr>
        <dsp:cNvPr id="0" name=""/>
        <dsp:cNvSpPr/>
      </dsp:nvSpPr>
      <dsp:spPr>
        <a:xfrm>
          <a:off x="3160935" y="3025901"/>
          <a:ext cx="1686793" cy="1334911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7539147"/>
                <a:satOff val="-31367"/>
                <a:lumOff val="739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7539147"/>
                <a:satOff val="-31367"/>
                <a:lumOff val="739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7539147"/>
                <a:satOff val="-31367"/>
                <a:lumOff val="739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7539147"/>
              <a:satOff val="-31367"/>
              <a:lumOff val="739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9699FD-ED1A-F244-AF29-E2B3BBA802EF}">
      <dsp:nvSpPr>
        <dsp:cNvPr id="0" name=""/>
        <dsp:cNvSpPr/>
      </dsp:nvSpPr>
      <dsp:spPr>
        <a:xfrm>
          <a:off x="4174934" y="3025901"/>
          <a:ext cx="1686793" cy="1334911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8293061"/>
                <a:satOff val="-34504"/>
                <a:lumOff val="81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8293061"/>
                <a:satOff val="-34504"/>
                <a:lumOff val="81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8293061"/>
                <a:satOff val="-34504"/>
                <a:lumOff val="81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8293061"/>
              <a:satOff val="-34504"/>
              <a:lumOff val="813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34D33E-6ED1-8C45-A088-1C9FA05D5253}">
      <dsp:nvSpPr>
        <dsp:cNvPr id="0" name=""/>
        <dsp:cNvSpPr/>
      </dsp:nvSpPr>
      <dsp:spPr>
        <a:xfrm>
          <a:off x="5188131" y="3025901"/>
          <a:ext cx="1686793" cy="1334911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9046976"/>
                <a:satOff val="-37640"/>
                <a:lumOff val="886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046976"/>
                <a:satOff val="-37640"/>
                <a:lumOff val="886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046976"/>
                <a:satOff val="-37640"/>
                <a:lumOff val="886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9046976"/>
              <a:satOff val="-37640"/>
              <a:lumOff val="886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DCA0D4-D8C1-584C-8935-62FD083BB71D}">
      <dsp:nvSpPr>
        <dsp:cNvPr id="0" name=""/>
        <dsp:cNvSpPr/>
      </dsp:nvSpPr>
      <dsp:spPr>
        <a:xfrm>
          <a:off x="6202129" y="3025901"/>
          <a:ext cx="1686793" cy="1334911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72CE91-104B-4C43-91F3-9DFABBBDE3AB}">
      <dsp:nvSpPr>
        <dsp:cNvPr id="0" name=""/>
        <dsp:cNvSpPr/>
      </dsp:nvSpPr>
      <dsp:spPr>
        <a:xfrm>
          <a:off x="120542" y="3159393"/>
          <a:ext cx="7302230" cy="1067928"/>
        </a:xfrm>
        <a:prstGeom prst="rect">
          <a:avLst/>
        </a:prstGeom>
        <a:solidFill>
          <a:srgbClr val="00B0F0"/>
        </a:solidFill>
        <a:ln w="635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Multiple, small, hyperpigmented, sessile to filiform, smooth-surfaced papules</a:t>
          </a:r>
        </a:p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Arise in darker skin types, usually on the cheeks and temples</a:t>
          </a:r>
        </a:p>
      </dsp:txBody>
      <dsp:txXfrm>
        <a:off x="120542" y="3159393"/>
        <a:ext cx="7302230" cy="10679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EAC9CF-BB6D-FC48-9D21-7A9B699E7895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3AA372-FA38-B649-82E6-629EAD97E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8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D27AF1-0D96-49CA-8785-E71266FDD94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971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AEDB3FE-9B04-4D59-915D-230D135011F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0132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D27AF1-0D96-49CA-8785-E71266FDD94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5611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457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2185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A8D0D2-9C60-48D9-AC38-C4319F7A87F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9358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A8D0D2-9C60-48D9-AC38-C4319F7A87F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818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7020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1850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D27AF1-0D96-49CA-8785-E71266FDD94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5024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D27AF1-0D96-49CA-8785-E71266FDD94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858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D27AF1-0D96-49CA-8785-E71266FDD94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1163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2164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A8D0D2-9C60-48D9-AC38-C4319F7A87F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3695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A8D0D2-9C60-48D9-AC38-C4319F7A87F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9118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A8D0D2-9C60-48D9-AC38-C4319F7A87F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9505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A8D0D2-9C60-48D9-AC38-C4319F7A87F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51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A8D0D2-9C60-48D9-AC38-C4319F7A87F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5274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A8D0D2-9C60-48D9-AC38-C4319F7A87F9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783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D27AF1-0D96-49CA-8785-E71266FDD94F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61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D27AF1-0D96-49CA-8785-E71266FDD94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115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441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219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9122265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D27AF1-0D96-49CA-8785-E71266FDD94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6461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D27AF1-0D96-49CA-8785-E71266FDD94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761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D27AF1-0D96-49CA-8785-E71266FDD94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927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5CC4B-0559-CC4D-9EE2-2E4D691FE7FB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E917E-F24C-A849-9F07-3C93C2C1C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385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5CC4B-0559-CC4D-9EE2-2E4D691FE7FB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E917E-F24C-A849-9F07-3C93C2C1C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693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5CC4B-0559-CC4D-9EE2-2E4D691FE7FB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E917E-F24C-A849-9F07-3C93C2C1C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08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5CC4B-0559-CC4D-9EE2-2E4D691FE7FB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E917E-F24C-A849-9F07-3C93C2C1C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561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5CC4B-0559-CC4D-9EE2-2E4D691FE7FB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E917E-F24C-A849-9F07-3C93C2C1C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621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5CC4B-0559-CC4D-9EE2-2E4D691FE7FB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E917E-F24C-A849-9F07-3C93C2C1C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009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5CC4B-0559-CC4D-9EE2-2E4D691FE7FB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E917E-F24C-A849-9F07-3C93C2C1C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780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5CC4B-0559-CC4D-9EE2-2E4D691FE7FB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E917E-F24C-A849-9F07-3C93C2C1C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505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5CC4B-0559-CC4D-9EE2-2E4D691FE7FB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E917E-F24C-A849-9F07-3C93C2C1C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000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5CC4B-0559-CC4D-9EE2-2E4D691FE7FB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E917E-F24C-A849-9F07-3C93C2C1C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166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5CC4B-0559-CC4D-9EE2-2E4D691FE7FB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E917E-F24C-A849-9F07-3C93C2C1C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40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5CC4B-0559-CC4D-9EE2-2E4D691FE7FB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E917E-F24C-A849-9F07-3C93C2C1C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129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Relationship Id="rId9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Relationship Id="rId9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20.jpe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Relationship Id="rId9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3.xml"/><Relationship Id="rId3" Type="http://schemas.openxmlformats.org/officeDocument/2006/relationships/image" Target="../media/image29.jpeg"/><Relationship Id="rId7" Type="http://schemas.openxmlformats.org/officeDocument/2006/relationships/diagramQuickStyle" Target="../diagrams/quickStyle23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3.xml"/><Relationship Id="rId5" Type="http://schemas.openxmlformats.org/officeDocument/2006/relationships/diagramData" Target="../diagrams/data23.xml"/><Relationship Id="rId4" Type="http://schemas.openxmlformats.org/officeDocument/2006/relationships/image" Target="../media/image30.jpeg"/><Relationship Id="rId9" Type="http://schemas.microsoft.com/office/2007/relationships/diagramDrawing" Target="../diagrams/drawing2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5.jpeg"/><Relationship Id="rId4" Type="http://schemas.openxmlformats.org/officeDocument/2006/relationships/diagramData" Target="../diagrams/data3.xml"/><Relationship Id="rId9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4"/>
          <p:cNvSpPr>
            <a:spLocks noGrp="1"/>
          </p:cNvSpPr>
          <p:nvPr>
            <p:ph type="ctrTitle"/>
          </p:nvPr>
        </p:nvSpPr>
        <p:spPr bwMode="auto">
          <a:xfrm>
            <a:off x="1981200" y="2130426"/>
            <a:ext cx="8458200" cy="19081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Benign Skin Lesions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905000" y="3429000"/>
            <a:ext cx="8458200" cy="121920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4000" dirty="0"/>
              <a:t>Dr Sami Billal</a:t>
            </a:r>
          </a:p>
          <a:p>
            <a:pPr>
              <a:defRPr/>
            </a:pPr>
            <a:r>
              <a:rPr lang="en-US" sz="4000" dirty="0"/>
              <a:t>MBBS,MSc,MD, PhD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51AB21-32E0-4DFC-B9E0-D5535505FF6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830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>
                <a:latin typeface="Arial" charset="0"/>
                <a:cs typeface="Arial" charset="0"/>
              </a:rPr>
              <a:t>How can I tell if a lesion is a seborrheic keratosis?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3054821"/>
              </p:ext>
            </p:extLst>
          </p:nvPr>
        </p:nvGraphicFramePr>
        <p:xfrm>
          <a:off x="491067" y="1524000"/>
          <a:ext cx="5147733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FC5DDE-5472-47F6-A1A5-C1977D3639B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3" name="Picture 2" descr="IMG_2273.jp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1" t="15947" r="15749"/>
          <a:stretch/>
        </p:blipFill>
        <p:spPr>
          <a:xfrm>
            <a:off x="5791200" y="1447800"/>
            <a:ext cx="4651372" cy="4291254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6019800" y="3352800"/>
            <a:ext cx="1066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6019800" y="2971800"/>
            <a:ext cx="1066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6858000" y="3962400"/>
            <a:ext cx="1066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6324600" y="2667000"/>
            <a:ext cx="1066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23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FB3ED6-F99B-BE48-BBE9-016CFB0C84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EDFB3ED6-F99B-BE48-BBE9-016CFB0C84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EDFB3ED6-F99B-BE48-BBE9-016CFB0C84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21AFE0-B391-7549-BE1F-6D52824D2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9821AFE0-B391-7549-BE1F-6D52824D2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9821AFE0-B391-7549-BE1F-6D52824D2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Treatment of seborrheic keratoses</a:t>
            </a:r>
            <a:endParaRPr lang="en-US" sz="2800" dirty="0">
              <a:latin typeface="Arial" charset="0"/>
              <a:cs typeface="Arial" charset="0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19283522"/>
              </p:ext>
            </p:extLst>
          </p:nvPr>
        </p:nvGraphicFramePr>
        <p:xfrm>
          <a:off x="389467" y="1600200"/>
          <a:ext cx="6392333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3" descr="c:\Users\Rebecca Luria\Pictures\seborrheic keratoses\IMG_4453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8" cstate="print"/>
          <a:stretch/>
        </p:blipFill>
        <p:spPr bwMode="auto">
          <a:xfrm>
            <a:off x="6819900" y="2565839"/>
            <a:ext cx="3886200" cy="2915359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FDA9CC-BCEE-4712-9A2E-F3222AD2AE39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056120" y="5029200"/>
            <a:ext cx="3048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200" dirty="0"/>
          </a:p>
          <a:p>
            <a:pPr algn="ctr"/>
            <a:r>
              <a:rPr lang="en-US" sz="2200" dirty="0"/>
              <a:t>This SK has been partially picked off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8746066" y="4114800"/>
            <a:ext cx="0" cy="1066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923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20B32DC-79D5-D84B-8D7B-726B6CA85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graphicEl>
                                              <a:dgm id="{E20B32DC-79D5-D84B-8D7B-726B6CA85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graphicEl>
                                              <a:dgm id="{E20B32DC-79D5-D84B-8D7B-726B6CA85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5F5645D-4568-F94E-A668-B81D79429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graphicEl>
                                              <a:dgm id="{65F5645D-4568-F94E-A668-B81D79429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graphicEl>
                                              <a:dgm id="{65F5645D-4568-F94E-A668-B81D79429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65FD9FE-4196-E34E-824F-C00A1D4E7D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graphicEl>
                                              <a:dgm id="{465FD9FE-4196-E34E-824F-C00A1D4E7D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graphicEl>
                                              <a:dgm id="{465FD9FE-4196-E34E-824F-C00A1D4E7D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20B32DC-79D5-D84B-8D7B-726B6CA85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">
                                            <p:graphicEl>
                                              <a:dgm id="{E20B32DC-79D5-D84B-8D7B-726B6CA85C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5F5645D-4568-F94E-A668-B81D79429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3">
                                            <p:graphicEl>
                                              <a:dgm id="{65F5645D-4568-F94E-A668-B81D794293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65FD9FE-4196-E34E-824F-C00A1D4E7D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3">
                                            <p:graphicEl>
                                              <a:dgm id="{465FD9FE-4196-E34E-824F-C00A1D4E7D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  <p:bldGraphic spid="3" grpId="1">
        <p:bldSub>
          <a:bldDgm bld="lvlOne"/>
        </p:bldSub>
      </p:bldGraphic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219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“Doctor, can you remove my freckles?”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64576525"/>
              </p:ext>
            </p:extLst>
          </p:nvPr>
        </p:nvGraphicFramePr>
        <p:xfrm>
          <a:off x="389467" y="1371600"/>
          <a:ext cx="8009466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4275" name="Content Placeholder 6" descr="dpn.JPG"/>
          <p:cNvPicPr>
            <a:picLocks noGrp="1" noChangeAspect="1"/>
          </p:cNvPicPr>
          <p:nvPr>
            <p:ph sz="half" idx="2"/>
          </p:nvPr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1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51003" y="1219200"/>
            <a:ext cx="3262495" cy="4351338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FC5DDE-5472-47F6-A1A5-C1977D3639B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2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DDC007F-6AF8-7B48-A068-416ECDC06D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2DDC007F-6AF8-7B48-A068-416ECDC06D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2DDC007F-6AF8-7B48-A068-416ECDC06D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5A400F-3FEE-AD42-BF0A-2C6352BBE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graphicEl>
                                              <a:dgm id="{D15A400F-3FEE-AD42-BF0A-2C6352BBE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graphicEl>
                                              <a:dgm id="{D15A400F-3FEE-AD42-BF0A-2C6352BBE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017D62-4A82-CB48-BF28-F2CA400F59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D3017D62-4A82-CB48-BF28-F2CA400F59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graphicEl>
                                              <a:dgm id="{D3017D62-4A82-CB48-BF28-F2CA400F59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4E9675E-2991-3A43-8118-A1A1899FCA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64E9675E-2991-3A43-8118-A1A1899FCA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64E9675E-2991-3A43-8118-A1A1899FCA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A6EBE7-FD94-BE4D-B314-E06F1CF73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5AA6EBE7-FD94-BE4D-B314-E06F1CF73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5AA6EBE7-FD94-BE4D-B314-E06F1CF73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99D19C-5933-EE43-9EF1-0596909B8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3899D19C-5933-EE43-9EF1-0596909B8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3899D19C-5933-EE43-9EF1-0596909B8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629587-8625-1C44-8023-A90A9260BE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7C629587-8625-1C44-8023-A90A9260BE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7C629587-8625-1C44-8023-A90A9260BE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E534AB-F1B5-0443-BECD-D0A7750E6D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93E534AB-F1B5-0443-BECD-D0A7750E6D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93E534AB-F1B5-0443-BECD-D0A7750E6D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936F4F9-5CA2-AA47-A346-4BF6782B97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D936F4F9-5CA2-AA47-A346-4BF6782B97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D936F4F9-5CA2-AA47-A346-4BF6782B97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891825-EE87-994E-BF5F-4D5BBB9107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88891825-EE87-994E-BF5F-4D5BBB9107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88891825-EE87-994E-BF5F-4D5BBB9107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EF0907-BEF5-1440-ACB5-B2FF5ECC79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E7EF0907-BEF5-1440-ACB5-B2FF5ECC79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E7EF0907-BEF5-1440-ACB5-B2FF5ECC79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34D33E-6ED1-8C45-A088-1C9FA05D52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5234D33E-6ED1-8C45-A088-1C9FA05D52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5234D33E-6ED1-8C45-A088-1C9FA05D52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DCA0D4-D8C1-584C-8935-62FD083BB7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14DCA0D4-D8C1-584C-8935-62FD083BB7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14DCA0D4-D8C1-584C-8935-62FD083BB7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2E1184F-6F27-714A-89F5-7F4EB19DD0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B2E1184F-6F27-714A-89F5-7F4EB19DD0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B2E1184F-6F27-714A-89F5-7F4EB19DD0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8E364B-3E39-B048-8E38-2409EA5FCA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BB8E364B-3E39-B048-8E38-2409EA5FCA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BB8E364B-3E39-B048-8E38-2409EA5FCA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9699FD-ED1A-F244-AF29-E2B3BBA802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949699FD-ED1A-F244-AF29-E2B3BBA802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949699FD-ED1A-F244-AF29-E2B3BBA802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5250E9B-D027-1D4B-A403-975B3D3451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15250E9B-D027-1D4B-A403-975B3D3451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15250E9B-D027-1D4B-A403-975B3D3451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072CE91-104B-4C43-91F3-9DFABBBDE3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3072CE91-104B-4C43-91F3-9DFABBBDE3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3072CE91-104B-4C43-91F3-9DFABBBDE3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Treatment of Dermatosis papulosa nigra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083850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679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16C41E-AC09-6042-A77E-1B848E11C3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7C16C41E-AC09-6042-A77E-1B848E11C3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7C16C41E-AC09-6042-A77E-1B848E11C3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C245368-DA87-9043-AC50-E31409D068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9C245368-DA87-9043-AC50-E31409D068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9C245368-DA87-9043-AC50-E31409D068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latin typeface="Arial" charset="0"/>
                <a:cs typeface="Arial" charset="0"/>
              </a:rPr>
              <a:t>Dermatosis papulosa nigra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>
                <a:latin typeface="Arial" charset="0"/>
                <a:cs typeface="Arial" charset="0"/>
              </a:rPr>
              <a:t>No. Why </a:t>
            </a:r>
            <a:r>
              <a:rPr lang="en-US" b="1" dirty="0">
                <a:latin typeface="Arial" charset="0"/>
                <a:cs typeface="Arial" charset="0"/>
              </a:rPr>
              <a:t>not</a:t>
            </a:r>
            <a:r>
              <a:rPr lang="en-US" dirty="0">
                <a:latin typeface="Arial" charset="0"/>
                <a:cs typeface="Arial" charset="0"/>
              </a:rPr>
              <a:t> use liquid nitrogen?</a:t>
            </a:r>
          </a:p>
          <a:p>
            <a:pPr marL="795338" lvl="1" indent="-338138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>
                <a:latin typeface="Arial" charset="0"/>
                <a:cs typeface="Arial" charset="0"/>
              </a:rPr>
              <a:t>Freezing could cause unsightly hypopigmentation</a:t>
            </a:r>
          </a:p>
          <a:p>
            <a:pPr marL="1206500" lvl="2" indent="-2921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</a:pPr>
            <a:r>
              <a:rPr lang="en-US" dirty="0">
                <a:latin typeface="Arial" charset="0"/>
                <a:cs typeface="Arial" charset="0"/>
              </a:rPr>
              <a:t>Melanocytes are very sensitive to cold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>
                <a:latin typeface="Arial" charset="0"/>
                <a:cs typeface="Arial" charset="0"/>
              </a:rPr>
              <a:t>Which “treatment” might you choose?</a:t>
            </a:r>
          </a:p>
          <a:p>
            <a:pPr marL="795338" lvl="1" indent="-338138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>
                <a:latin typeface="Arial" charset="0"/>
                <a:cs typeface="Arial" charset="0"/>
              </a:rPr>
              <a:t>Very light electrodessication is often safest (use of electric current to cause superficial   destruction)</a:t>
            </a:r>
          </a:p>
          <a:p>
            <a:pPr lvl="1" eaLnBrk="1" hangingPunct="1"/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FC5DDE-5472-47F6-A1A5-C1977D3639B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9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Dyspigmentation after cryotherapy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371601"/>
            <a:ext cx="8610600" cy="4343401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dirty="0">
                <a:latin typeface="Arial" charset="0"/>
                <a:cs typeface="Arial" charset="0"/>
              </a:rPr>
              <a:t>This patient had SKs treated with cryotherapy and now has permanent dyspigmentation</a:t>
            </a:r>
          </a:p>
          <a:p>
            <a:pPr marL="396875" indent="-396875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Arial" charset="0"/>
                <a:cs typeface="Arial" charset="0"/>
              </a:rPr>
              <a:t>Even with electrodessication, a test spot is in order to determine how the patient is likely to react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FC5DDE-5472-47F6-A1A5-C1977D3639B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32"/>
          <a:stretch/>
        </p:blipFill>
        <p:spPr>
          <a:xfrm>
            <a:off x="7772400" y="3429001"/>
            <a:ext cx="2895600" cy="2517775"/>
          </a:xfrm>
        </p:spPr>
      </p:pic>
    </p:spTree>
    <p:extLst>
      <p:ext uri="{BB962C8B-B14F-4D97-AF65-F5344CB8AC3E}">
        <p14:creationId xmlns:p14="http://schemas.microsoft.com/office/powerpoint/2010/main" val="18050989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4000" dirty="0">
                <a:latin typeface="Arial" charset="0"/>
                <a:cs typeface="Arial" charset="0"/>
              </a:rPr>
              <a:t>Case Two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981200" y="1371601"/>
            <a:ext cx="8229600" cy="4343401"/>
          </a:xfrm>
        </p:spPr>
        <p:txBody>
          <a:bodyPr/>
          <a:lstStyle/>
          <a:p>
            <a:pPr marL="396875" indent="-396875">
              <a:buFont typeface="Wingdings" panose="05000000000000000000" pitchFamily="2" charset="2"/>
              <a:buChar char="§"/>
            </a:pPr>
            <a:r>
              <a:rPr lang="en-US" dirty="0">
                <a:cs typeface="Arial" charset="0"/>
              </a:rPr>
              <a:t>“Doctor, these ‘moles’ keep getting caught on my necklaces. Can you remove them?”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FC5DDE-5472-47F6-A1A5-C1977D3639B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57347" name="Picture 2" descr="D:\skin tags\IMG_3869.JPG"/>
          <p:cNvPicPr>
            <a:picLocks noChangeAspect="1" noChangeArrowheads="1"/>
          </p:cNvPicPr>
          <p:nvPr/>
        </p:nvPicPr>
        <p:blipFill rotWithShape="1">
          <a:blip r:embed="rId3" cstate="print"/>
          <a:srcRect l="15385" t="3007" b="25590"/>
          <a:stretch/>
        </p:blipFill>
        <p:spPr bwMode="auto">
          <a:xfrm>
            <a:off x="3289986" y="2438401"/>
            <a:ext cx="5486400" cy="3472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742964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Skin tags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06333634"/>
              </p:ext>
            </p:extLst>
          </p:nvPr>
        </p:nvGraphicFramePr>
        <p:xfrm>
          <a:off x="838200" y="1535963"/>
          <a:ext cx="5562600" cy="4407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FC5DDE-5472-47F6-A1A5-C1977D3639B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58371" name="Picture 2" descr="D:\skin tags\IMG_3869.JPG"/>
          <p:cNvPicPr>
            <a:picLocks noChangeAspect="1" noChangeArrowheads="1"/>
          </p:cNvPicPr>
          <p:nvPr/>
        </p:nvPicPr>
        <p:blipFill rotWithShape="1">
          <a:blip r:embed="rId8" cstate="print"/>
          <a:srcRect l="6104" r="13045" b="28271"/>
          <a:stretch/>
        </p:blipFill>
        <p:spPr bwMode="auto">
          <a:xfrm>
            <a:off x="6096000" y="3770587"/>
            <a:ext cx="3826932" cy="231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pedunculated skin tag.JPG"/>
          <p:cNvPicPr>
            <a:picLocks noChangeAspect="1"/>
          </p:cNvPicPr>
          <p:nvPr/>
        </p:nvPicPr>
        <p:blipFill rotWithShape="1">
          <a:blip r:embed="rId9" cstate="print"/>
          <a:srcRect t="3234" r="16495" b="29455"/>
          <a:stretch/>
        </p:blipFill>
        <p:spPr bwMode="auto">
          <a:xfrm>
            <a:off x="6553201" y="1396314"/>
            <a:ext cx="3826932" cy="2100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724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8F4614-EFEA-EF4C-9D5B-59B6EB2570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3C8F4614-EFEA-EF4C-9D5B-59B6EB2570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3C8F4614-EFEA-EF4C-9D5B-59B6EB2570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3C8F4614-EFEA-EF4C-9D5B-59B6EB2570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97938B-84D0-1E46-ACCF-2EEBBE47CC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CF97938B-84D0-1E46-ACCF-2EEBBE47CC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CF97938B-84D0-1E46-ACCF-2EEBBE47CC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CF97938B-84D0-1E46-ACCF-2EEBBE47CC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83C06F1-B1EE-654B-8C61-7E471C6C6D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graphicEl>
                                              <a:dgm id="{C83C06F1-B1EE-654B-8C61-7E471C6C6D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graphicEl>
                                              <a:dgm id="{C83C06F1-B1EE-654B-8C61-7E471C6C6D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graphicEl>
                                              <a:dgm id="{C83C06F1-B1EE-654B-8C61-7E471C6C6D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219200"/>
          </a:xfrm>
        </p:spPr>
        <p:txBody>
          <a:bodyPr>
            <a:noAutofit/>
          </a:bodyPr>
          <a:lstStyle/>
          <a:p>
            <a: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endParaRPr lang="en-US" dirty="0">
              <a:latin typeface="Arial" charset="0"/>
              <a:cs typeface="Arial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059066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FC5DDE-5472-47F6-A1A5-C1977D3639B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57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3AD7AB9-4AE4-2F4C-B385-4D9BA76FE4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63AD7AB9-4AE4-2F4C-B385-4D9BA76FE4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63AD7AB9-4AE4-2F4C-B385-4D9BA76FE4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57D55D3-FC67-9F48-8CA8-4C7F981C34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A57D55D3-FC67-9F48-8CA8-4C7F981C34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A57D55D3-FC67-9F48-8CA8-4C7F981C34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AA4D97D-FD43-A948-B420-028752475E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graphicEl>
                                              <a:dgm id="{5AA4D97D-FD43-A948-B420-028752475E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5AA4D97D-FD43-A948-B420-028752475E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EAC61CF-7B93-A444-A7BA-7E0B277186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dgm id="{1EAC61CF-7B93-A444-A7BA-7E0B277186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1EAC61CF-7B93-A444-A7BA-7E0B277186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CF0FAB2-2B82-C245-8151-08E07906A9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FCF0FAB2-2B82-C245-8151-08E07906A9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graphicEl>
                                              <a:dgm id="{FCF0FAB2-2B82-C245-8151-08E07906A9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BE78C39-5CAD-7E44-A7B8-9CC49B540F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graphicEl>
                                              <a:dgm id="{5BE78C39-5CAD-7E44-A7B8-9CC49B540F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graphicEl>
                                              <a:dgm id="{5BE78C39-5CAD-7E44-A7B8-9CC49B540F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A38B341-660D-EF4F-A7D9-856985B876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0A38B341-660D-EF4F-A7D9-856985B876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0A38B341-660D-EF4F-A7D9-856985B876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A6FC9A1-1ED8-2841-B120-0899193915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9A6FC9A1-1ED8-2841-B120-0899193915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9A6FC9A1-1ED8-2841-B120-0899193915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7D1E4B8-1503-4A4D-9C74-E231424897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graphicEl>
                                              <a:dgm id="{07D1E4B8-1503-4A4D-9C74-E231424897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graphicEl>
                                              <a:dgm id="{07D1E4B8-1503-4A4D-9C74-E231424897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E931487-25C4-0047-AD07-D969A9077E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graphicEl>
                                              <a:dgm id="{0E931487-25C4-0047-AD07-D969A9077E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graphicEl>
                                              <a:dgm id="{0E931487-25C4-0047-AD07-D969A9077E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97C792A-4817-6044-B330-E746AB4F8E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graphicEl>
                                              <a:dgm id="{597C792A-4817-6044-B330-E746AB4F8E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graphicEl>
                                              <a:dgm id="{597C792A-4817-6044-B330-E746AB4F8E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>
                <a:latin typeface="Arial" charset="0"/>
                <a:cs typeface="Arial" charset="0"/>
              </a:rPr>
              <a:t>Skin tag removal is elective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1414599"/>
              </p:ext>
            </p:extLst>
          </p:nvPr>
        </p:nvGraphicFramePr>
        <p:xfrm>
          <a:off x="965200" y="1371600"/>
          <a:ext cx="103886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FC5DDE-5472-47F6-A1A5-C1977D3639BE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12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33DFBD-977C-E740-9109-0E7BF2C8F3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2E33DFBD-977C-E740-9109-0E7BF2C8F3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2E33DFBD-977C-E740-9109-0E7BF2C8F3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78E028-8174-6249-97C2-C75811BA3E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9A78E028-8174-6249-97C2-C75811BA3E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9A78E028-8174-6249-97C2-C75811BA3E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BF1F72-E2F6-EC42-93CE-4DFE0123F3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33BF1F72-E2F6-EC42-93CE-4DFE0123F3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33BF1F72-E2F6-EC42-93CE-4DFE0123F3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F6D286-2A74-D348-BD24-9662A3CF3C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9CF6D286-2A74-D348-BD24-9662A3CF3C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9CF6D286-2A74-D348-BD24-9662A3CF3C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Goals and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447800"/>
            <a:ext cx="8458200" cy="4953000"/>
          </a:xfrm>
        </p:spPr>
        <p:txBody>
          <a:bodyPr/>
          <a:lstStyle/>
          <a:p>
            <a:pPr marL="393700" indent="-393700">
              <a:buFont typeface="Wingdings" pitchFamily="2" charset="2"/>
              <a:buChar char="§"/>
            </a:pPr>
            <a:r>
              <a:rPr lang="en-US" dirty="0">
                <a:latin typeface="Arial" charset="0"/>
                <a:cs typeface="Arial" charset="0"/>
              </a:rPr>
              <a:t>The purpose of this module is to help the learner recognize and manage some of the most common benign skin lesions</a:t>
            </a:r>
          </a:p>
          <a:p>
            <a:pPr marL="393700" indent="-393700">
              <a:buFont typeface="Wingdings" pitchFamily="2" charset="2"/>
              <a:buChar char="§"/>
            </a:pPr>
            <a:r>
              <a:rPr lang="en-US" dirty="0"/>
              <a:t>By completing this module, the student will be able to: </a:t>
            </a:r>
          </a:p>
          <a:p>
            <a:pPr marL="801688" lvl="1" indent="-280988">
              <a:buFont typeface="Arial" pitchFamily="34" charset="0"/>
              <a:buChar char="•"/>
            </a:pPr>
            <a:r>
              <a:rPr lang="en-US" dirty="0"/>
              <a:t>Identify and describe the morphology of common benign skin lesions</a:t>
            </a:r>
          </a:p>
          <a:p>
            <a:pPr marL="801688" lvl="1" indent="-280988">
              <a:buFont typeface="Arial" pitchFamily="34" charset="0"/>
              <a:buChar char="•"/>
            </a:pPr>
            <a:r>
              <a:rPr lang="en-US" dirty="0"/>
              <a:t>Educate patients about these lesions</a:t>
            </a:r>
          </a:p>
          <a:p>
            <a:pPr marL="801688" lvl="1" indent="-280988">
              <a:buFont typeface="Arial" pitchFamily="34" charset="0"/>
              <a:buChar char="•"/>
            </a:pPr>
            <a:r>
              <a:rPr lang="en-US" dirty="0"/>
              <a:t>Discuss management options of these lesions as appropriate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FDA9CC-BCEE-4712-9A2E-F3222AD2AE3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0813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latin typeface="Arial" charset="0"/>
                <a:cs typeface="Arial" charset="0"/>
              </a:rPr>
              <a:t>Case Three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1044025"/>
              </p:ext>
            </p:extLst>
          </p:nvPr>
        </p:nvGraphicFramePr>
        <p:xfrm>
          <a:off x="6019800" y="1447801"/>
          <a:ext cx="4191000" cy="4343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FC5DDE-5472-47F6-A1A5-C1977D3639B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63491" name="Picture 2" descr="D:\cherry hemangiomas\014.JPG"/>
          <p:cNvPicPr>
            <a:picLocks noChangeAspect="1" noChangeArrowheads="1"/>
          </p:cNvPicPr>
          <p:nvPr/>
        </p:nvPicPr>
        <p:blipFill>
          <a:blip r:embed="rId8" cstate="print"/>
          <a:srcRect l="14241" t="7040" r="32111" b="9785"/>
          <a:stretch>
            <a:fillRect/>
          </a:stretch>
        </p:blipFill>
        <p:spPr bwMode="auto">
          <a:xfrm>
            <a:off x="1905000" y="1447801"/>
            <a:ext cx="3794760" cy="441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337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74802C-EFCA-D34B-A8CA-9467C17960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2974802C-EFCA-D34B-A8CA-9467C17960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2974802C-EFCA-D34B-A8CA-9467C17960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B4731D-6E9F-EA43-8306-0574215D1D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ECB4731D-6E9F-EA43-8306-0574215D1D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ECB4731D-6E9F-EA43-8306-0574215D1D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latin typeface="Arial" charset="0"/>
                <a:cs typeface="Arial" charset="0"/>
              </a:rPr>
              <a:t>Cherry angiomas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7045591"/>
              </p:ext>
            </p:extLst>
          </p:nvPr>
        </p:nvGraphicFramePr>
        <p:xfrm>
          <a:off x="643467" y="1698525"/>
          <a:ext cx="5528733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FC5DDE-5472-47F6-A1A5-C1977D3639BE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64516" name="Picture 2" descr="D:\cherry hemangiomas\012.JPG"/>
          <p:cNvPicPr>
            <a:picLocks noChangeAspect="1" noChangeArrowheads="1"/>
          </p:cNvPicPr>
          <p:nvPr/>
        </p:nvPicPr>
        <p:blipFill rotWithShape="1">
          <a:blip r:embed="rId8" cstate="print"/>
          <a:srcRect l="7153" r="10789" b="5619"/>
          <a:stretch/>
        </p:blipFill>
        <p:spPr bwMode="auto">
          <a:xfrm>
            <a:off x="6324600" y="1828801"/>
            <a:ext cx="5029200" cy="354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8627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3C51681-C87B-BC4F-A5C2-C87234CD4A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E3C51681-C87B-BC4F-A5C2-C87234CD4A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E3C51681-C87B-BC4F-A5C2-C87234CD4A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410829-8563-3544-8571-0296F8F0B2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4C410829-8563-3544-8571-0296F8F0B2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4C410829-8563-3544-8571-0296F8F0B2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22E46A-60FA-E443-A8C5-FA420324A1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DD22E46A-60FA-E443-A8C5-FA420324A1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DD22E46A-60FA-E443-A8C5-FA420324A1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03C434-8B66-B64F-BFDA-4A450E4F7C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6E03C434-8B66-B64F-BFDA-4A450E4F7C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6E03C434-8B66-B64F-BFDA-4A450E4F7C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2132"/>
            <a:ext cx="3932237" cy="1075267"/>
          </a:xfrm>
        </p:spPr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Traumatized cherry angioma</a:t>
            </a:r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02574569"/>
              </p:ext>
            </p:extLst>
          </p:nvPr>
        </p:nvGraphicFramePr>
        <p:xfrm>
          <a:off x="839788" y="2057400"/>
          <a:ext cx="4968345" cy="3811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D:\thrombosed cherry angioma\IMG_2707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7" cstate="print"/>
          <a:srcRect t="12747" b="-6232"/>
          <a:stretch/>
        </p:blipFill>
        <p:spPr bwMode="auto">
          <a:xfrm>
            <a:off x="5808133" y="457201"/>
            <a:ext cx="4824047" cy="541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8536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E369160-D2F7-CF4F-84A9-4DF630F13B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0E369160-D2F7-CF4F-84A9-4DF630F13B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0E369160-D2F7-CF4F-84A9-4DF630F13B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86854CB-DFBB-A645-B615-BF26F9808A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986854CB-DFBB-A645-B615-BF26F9808A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986854CB-DFBB-A645-B615-BF26F9808A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latin typeface="Arial" charset="0"/>
                <a:cs typeface="Arial" charset="0"/>
              </a:rPr>
              <a:t>Case Four 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95626955"/>
              </p:ext>
            </p:extLst>
          </p:nvPr>
        </p:nvGraphicFramePr>
        <p:xfrm>
          <a:off x="838200" y="1791494"/>
          <a:ext cx="48768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2" descr="c:\Users\Rebecca Luria\Pictures\keloid\IMG_4621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8" cstate="print"/>
          <a:stretch/>
        </p:blipFill>
        <p:spPr bwMode="auto">
          <a:xfrm rot="16200000">
            <a:off x="6096000" y="2032000"/>
            <a:ext cx="3886200" cy="36576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FC5DDE-5472-47F6-A1A5-C1977D3639BE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58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latin typeface="Arial" charset="0"/>
                <a:cs typeface="Arial" charset="0"/>
              </a:rPr>
              <a:t>Keloids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32153168"/>
              </p:ext>
            </p:extLst>
          </p:nvPr>
        </p:nvGraphicFramePr>
        <p:xfrm>
          <a:off x="838200" y="1371600"/>
          <a:ext cx="6248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FC5DDE-5472-47F6-A1A5-C1977D3639BE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1026" name="Picture 2" descr="C:\Users\Rebecca Luria\Pictures\keloid\IMG_4591.JPG"/>
          <p:cNvPicPr>
            <a:picLocks noChangeAspect="1" noChangeArrowheads="1"/>
          </p:cNvPicPr>
          <p:nvPr/>
        </p:nvPicPr>
        <p:blipFill rotWithShape="1">
          <a:blip r:embed="rId8" cstate="print"/>
          <a:srcRect l="5456" b="7146"/>
          <a:stretch/>
        </p:blipFill>
        <p:spPr bwMode="auto">
          <a:xfrm>
            <a:off x="7208520" y="1371602"/>
            <a:ext cx="3916680" cy="2155327"/>
          </a:xfrm>
          <a:prstGeom prst="rect">
            <a:avLst/>
          </a:prstGeom>
          <a:noFill/>
        </p:spPr>
      </p:pic>
      <p:pic>
        <p:nvPicPr>
          <p:cNvPr id="6" name="Picture 2" descr="c:\Users\Rebecca Luria\Pictures\keloid\IMG_4616.JPG"/>
          <p:cNvPicPr>
            <a:picLocks noChangeAspect="1" noChangeArrowheads="1"/>
          </p:cNvPicPr>
          <p:nvPr/>
        </p:nvPicPr>
        <p:blipFill rotWithShape="1">
          <a:blip r:embed="rId9" cstate="print"/>
          <a:srcRect l="-182" r="22" b="6675"/>
          <a:stretch/>
        </p:blipFill>
        <p:spPr bwMode="auto">
          <a:xfrm>
            <a:off x="7208520" y="3657600"/>
            <a:ext cx="3916680" cy="24045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42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731DC6-8FA7-EE45-81BE-91D6DFD3EE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80731DC6-8FA7-EE45-81BE-91D6DFD3EE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80731DC6-8FA7-EE45-81BE-91D6DFD3EE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3FD47E-B8F8-4642-8DEC-079D9ACBAB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4F3FD47E-B8F8-4642-8DEC-079D9ACBAB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4F3FD47E-B8F8-4642-8DEC-079D9ACBAB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30EABC5-85BE-6D45-9D3A-3DCE059610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630EABC5-85BE-6D45-9D3A-3DCE059610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630EABC5-85BE-6D45-9D3A-3DCE059610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Clinical features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71637470"/>
              </p:ext>
            </p:extLst>
          </p:nvPr>
        </p:nvGraphicFramePr>
        <p:xfrm>
          <a:off x="694267" y="1371600"/>
          <a:ext cx="5706533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Content Placeholder 3" descr="IMG_1890.jpg"/>
          <p:cNvPicPr>
            <a:picLocks noGrp="1" noChangeAspect="1"/>
          </p:cNvPicPr>
          <p:nvPr>
            <p:ph sz="half" idx="2"/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934200" y="1371601"/>
            <a:ext cx="3886200" cy="378643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FC5DDE-5472-47F6-A1A5-C1977D3639BE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5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4E85E8D-3395-6D4B-BEBF-AAFF3A0446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F4E85E8D-3395-6D4B-BEBF-AAFF3A0446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F4E85E8D-3395-6D4B-BEBF-AAFF3A0446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5B7EFF-BBB8-CF4C-9BF1-F84E939885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7E5B7EFF-BBB8-CF4C-9BF1-F84E939885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7E5B7EFF-BBB8-CF4C-9BF1-F84E939885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3D03A6-7F3E-5E4A-904D-157AECFE43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1A3D03A6-7F3E-5E4A-904D-157AECFE43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1A3D03A6-7F3E-5E4A-904D-157AECFE43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895DA4-0CB7-2948-A0D7-C0F873C2AD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43895DA4-0CB7-2948-A0D7-C0F873C2AD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43895DA4-0CB7-2948-A0D7-C0F873C2AD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4E85E8D-3395-6D4B-BEBF-AAFF3A0446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F4E85E8D-3395-6D4B-BEBF-AAFF3A0446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F4E85E8D-3395-6D4B-BEBF-AAFF3A0446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5B7EFF-BBB8-CF4C-9BF1-F84E939885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7E5B7EFF-BBB8-CF4C-9BF1-F84E939885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7E5B7EFF-BBB8-CF4C-9BF1-F84E939885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3D03A6-7F3E-5E4A-904D-157AECFE43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1A3D03A6-7F3E-5E4A-904D-157AECFE43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1A3D03A6-7F3E-5E4A-904D-157AECFE43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895DA4-0CB7-2948-A0D7-C0F873C2AD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43895DA4-0CB7-2948-A0D7-C0F873C2AD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43895DA4-0CB7-2948-A0D7-C0F873C2AD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Graphic spid="4" grpId="1">
        <p:bldSub>
          <a:bldDgm bld="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latin typeface="Arial" charset="0"/>
                <a:cs typeface="Arial" charset="0"/>
              </a:rPr>
              <a:t>Treatment of keloids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4629536"/>
              </p:ext>
            </p:extLst>
          </p:nvPr>
        </p:nvGraphicFramePr>
        <p:xfrm>
          <a:off x="643467" y="1371600"/>
          <a:ext cx="9567333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FC5DDE-5472-47F6-A1A5-C1977D3639BE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42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86D59A9-C738-2540-9319-126FA06642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286D59A9-C738-2540-9319-126FA06642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286D59A9-C738-2540-9319-126FA06642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A2CFFC8-D410-9C40-B438-5356372874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7A2CFFC8-D410-9C40-B438-5356372874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7A2CFFC8-D410-9C40-B438-5356372874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BBA346E-9E2B-AD4B-91F9-61961417D9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FBBA346E-9E2B-AD4B-91F9-61961417D9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FBBA346E-9E2B-AD4B-91F9-61961417D9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D237D76-90DF-C44D-AEC0-E3E4539A9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graphicEl>
                                              <a:dgm id="{4D237D76-90DF-C44D-AEC0-E3E4539A9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dgm id="{4D237D76-90DF-C44D-AEC0-E3E4539A9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2FDC4FE-C746-1949-A285-4B6B22DAE6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62FDC4FE-C746-1949-A285-4B6B22DAE6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62FDC4FE-C746-1949-A285-4B6B22DAE6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F53AFD7-CA36-5145-A8B0-88EFD04ED7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graphicEl>
                                              <a:dgm id="{FF53AFD7-CA36-5145-A8B0-88EFD04ED7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graphicEl>
                                              <a:dgm id="{FF53AFD7-CA36-5145-A8B0-88EFD04ED7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z="4000" dirty="0">
              <a:latin typeface="Arial" charset="0"/>
              <a:cs typeface="Arial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0449076"/>
              </p:ext>
            </p:extLst>
          </p:nvPr>
        </p:nvGraphicFramePr>
        <p:xfrm>
          <a:off x="1143000" y="1690688"/>
          <a:ext cx="49530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9091" name="Picture 2" descr="c:\Users\Rebecca Luria\Pictures\milia\IMG_4119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8" cstate="print"/>
          <a:stretch/>
        </p:blipFill>
        <p:spPr>
          <a:xfrm>
            <a:off x="6465003" y="1825625"/>
            <a:ext cx="3262495" cy="4351338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FC5DDE-5472-47F6-A1A5-C1977D3639BE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44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9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latin typeface="Arial" charset="0"/>
                <a:cs typeface="Arial" charset="0"/>
              </a:rPr>
              <a:t>Diagnosis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1014003"/>
              </p:ext>
            </p:extLst>
          </p:nvPr>
        </p:nvGraphicFramePr>
        <p:xfrm>
          <a:off x="1100667" y="1371599"/>
          <a:ext cx="9990665" cy="5349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FC5DDE-5472-47F6-A1A5-C1977D3639BE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8" name="Picture 2" descr="c:\Users\Rebecca Luria\Pictures\milia\IMG_4119.JPG"/>
          <p:cNvPicPr>
            <a:picLocks noChangeAspect="1" noChangeArrowheads="1"/>
          </p:cNvPicPr>
          <p:nvPr/>
        </p:nvPicPr>
        <p:blipFill rotWithShape="1">
          <a:blip r:embed="rId8" cstate="print"/>
          <a:srcRect l="33509" t="40025" r="30336" b="36835"/>
          <a:stretch/>
        </p:blipFill>
        <p:spPr>
          <a:xfrm>
            <a:off x="8564880" y="1414344"/>
            <a:ext cx="1645920" cy="140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8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33B4C73-A924-3D45-9FDF-ABA36A2467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733B4C73-A924-3D45-9FDF-ABA36A2467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733B4C73-A924-3D45-9FDF-ABA36A2467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184B29-4B90-A640-8921-336950ADDB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D8184B29-4B90-A640-8921-336950ADDB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D8184B29-4B90-A640-8921-336950ADDB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DBFDDF-BFB0-B245-AAE6-40B1A501FE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CFDBFDDF-BFB0-B245-AAE6-40B1A501FE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CFDBFDDF-BFB0-B245-AAE6-40B1A501FE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BFDD9E-D62A-9C4B-8096-D3376F8527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B8BFDD9E-D62A-9C4B-8096-D3376F8527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B8BFDD9E-D62A-9C4B-8096-D3376F8527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B5047E-CA35-C74A-BB66-20383453AF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75B5047E-CA35-C74A-BB66-20383453AF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75B5047E-CA35-C74A-BB66-20383453AF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err="1">
                <a:latin typeface="Arial" charset="0"/>
                <a:cs typeface="Arial" charset="0"/>
              </a:rPr>
              <a:t>Milia</a:t>
            </a:r>
            <a:r>
              <a:rPr lang="en-US" sz="4000" dirty="0">
                <a:latin typeface="Arial" charset="0"/>
                <a:cs typeface="Arial" charset="0"/>
              </a:rPr>
              <a:t> 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47800"/>
            <a:ext cx="8229600" cy="4419600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latin typeface="Arial" charset="0"/>
                <a:cs typeface="Arial" charset="0"/>
              </a:rPr>
              <a:t>What will you tell the patient?</a:t>
            </a:r>
          </a:p>
          <a:p>
            <a:pPr marL="1025525" lvl="1" indent="-457200">
              <a:buFont typeface="+mj-lt"/>
              <a:buAutoNum type="alphaLcParenR"/>
            </a:pPr>
            <a:r>
              <a:rPr lang="en-US" dirty="0">
                <a:latin typeface="Arial" charset="0"/>
                <a:cs typeface="Arial" charset="0"/>
              </a:rPr>
              <a:t>It can be easily extracted without scarring</a:t>
            </a:r>
          </a:p>
          <a:p>
            <a:pPr marL="1025525" lvl="1" indent="-457200">
              <a:buFont typeface="+mj-lt"/>
              <a:buAutoNum type="alphaLcParenR"/>
            </a:pPr>
            <a:r>
              <a:rPr lang="en-US" dirty="0">
                <a:latin typeface="Arial" charset="0"/>
                <a:cs typeface="Arial" charset="0"/>
              </a:rPr>
              <a:t>Just wait for it to go away on its own; we see this in newborns all the time</a:t>
            </a:r>
          </a:p>
          <a:p>
            <a:pPr marL="1025525" lvl="1" indent="-457200">
              <a:buFont typeface="+mj-lt"/>
              <a:buAutoNum type="alphaLcParenR"/>
            </a:pPr>
            <a:r>
              <a:rPr lang="en-US" dirty="0">
                <a:latin typeface="Arial" charset="0"/>
                <a:cs typeface="Arial" charset="0"/>
              </a:rPr>
              <a:t>Pop it like a pimple</a:t>
            </a:r>
          </a:p>
          <a:p>
            <a:pPr marL="1025525" lvl="1" indent="-457200">
              <a:buFont typeface="+mj-lt"/>
              <a:buAutoNum type="alphaLcParenR"/>
            </a:pPr>
            <a:r>
              <a:rPr lang="en-US" dirty="0">
                <a:latin typeface="Arial" charset="0"/>
                <a:cs typeface="Arial" charset="0"/>
              </a:rPr>
              <a:t>The only treatment is surgical and the scar would be worse than the milia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FC5DDE-5472-47F6-A1A5-C1977D3639BE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111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latin typeface="Arial" charset="0"/>
                <a:cs typeface="Arial" charset="0"/>
              </a:rPr>
              <a:t>Case One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9288591"/>
              </p:ext>
            </p:extLst>
          </p:nvPr>
        </p:nvGraphicFramePr>
        <p:xfrm>
          <a:off x="1876301" y="1748388"/>
          <a:ext cx="7327075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FDA9CC-BCEE-4712-9A2E-F3222AD2AE3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7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DC382D-FA25-AD41-8901-E9C547A72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BDDC382D-FA25-AD41-8901-E9C547A72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BDDC382D-FA25-AD41-8901-E9C547A72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61EA9D6-E3B4-C24C-88E7-B4E9C8300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graphicEl>
                                              <a:dgm id="{B61EA9D6-E3B4-C24C-88E7-B4E9C8300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graphicEl>
                                              <a:dgm id="{B61EA9D6-E3B4-C24C-88E7-B4E9C8300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A9BBE5-72F8-6744-BBD4-CA63438130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9FA9BBE5-72F8-6744-BBD4-CA63438130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graphicEl>
                                              <a:dgm id="{9FA9BBE5-72F8-6744-BBD4-CA63438130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024215-C840-A147-9410-BB74312CD6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graphicEl>
                                              <a:dgm id="{24024215-C840-A147-9410-BB74312CD6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graphicEl>
                                              <a:dgm id="{24024215-C840-A147-9410-BB74312CD6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B549C7-A934-8F46-AFA3-6D55CDD3D8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48B549C7-A934-8F46-AFA3-6D55CDD3D8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48B549C7-A934-8F46-AFA3-6D55CDD3D8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err="1">
                <a:latin typeface="Arial" charset="0"/>
                <a:cs typeface="Arial" charset="0"/>
              </a:rPr>
              <a:t>Milia</a:t>
            </a:r>
            <a:r>
              <a:rPr lang="en-US" sz="4000" dirty="0">
                <a:latin typeface="Arial" charset="0"/>
                <a:cs typeface="Arial" charset="0"/>
              </a:rPr>
              <a:t> 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71600"/>
            <a:ext cx="8229600" cy="4724400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latin typeface="Arial" charset="0"/>
                <a:cs typeface="Arial" charset="0"/>
              </a:rPr>
              <a:t>What will you tell the patient?</a:t>
            </a:r>
          </a:p>
          <a:p>
            <a:pPr marL="1025525" lvl="1" indent="-457200">
              <a:buFont typeface="+mj-lt"/>
              <a:buAutoNum type="alphaLcParenR"/>
            </a:pPr>
            <a:r>
              <a:rPr 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It can be easily extracted without scarring</a:t>
            </a:r>
          </a:p>
          <a:p>
            <a:pPr marL="1025525" lvl="1" indent="-457200">
              <a:buFont typeface="+mj-lt"/>
              <a:buAutoNum type="alphaLcParenR"/>
            </a:pPr>
            <a:r>
              <a:rPr lang="en-US" dirty="0">
                <a:latin typeface="Arial" charset="0"/>
                <a:cs typeface="Arial" charset="0"/>
              </a:rPr>
              <a:t>Just wait for it to go away on its own; we see this in newborns all the time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(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Milia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 in newborns tend to resolve within weeks.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Milia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 in adults tend to persist)</a:t>
            </a:r>
          </a:p>
          <a:p>
            <a:pPr marL="1025525" lvl="1" indent="-457200">
              <a:buFont typeface="+mj-lt"/>
              <a:buAutoNum type="alphaLcParenR"/>
            </a:pPr>
            <a:r>
              <a:rPr lang="en-US" dirty="0">
                <a:latin typeface="Arial" charset="0"/>
                <a:cs typeface="Arial" charset="0"/>
              </a:rPr>
              <a:t>Pop it like a pimple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(Not effective in treating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milia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)</a:t>
            </a:r>
          </a:p>
          <a:p>
            <a:pPr marL="1025525" lvl="1" indent="-457200">
              <a:buFont typeface="+mj-lt"/>
              <a:buAutoNum type="alphaLcParenR"/>
            </a:pPr>
            <a:r>
              <a:rPr lang="en-US" dirty="0">
                <a:latin typeface="Arial" charset="0"/>
                <a:cs typeface="Arial" charset="0"/>
              </a:rPr>
              <a:t>The only treatment is surgical and the scar would be worse than the </a:t>
            </a:r>
            <a:r>
              <a:rPr lang="en-US" dirty="0" err="1">
                <a:latin typeface="Arial" charset="0"/>
                <a:cs typeface="Arial" charset="0"/>
              </a:rPr>
              <a:t>milia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(Not true.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Milia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 are easily extracted without causing a scar)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FC5DDE-5472-47F6-A1A5-C1977D3639BE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5547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33" y="1690688"/>
            <a:ext cx="3738033" cy="47736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516" y="1690688"/>
            <a:ext cx="3754967" cy="47736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483" y="1690688"/>
            <a:ext cx="3437467" cy="477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0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Elective removal for cosmesis</a:t>
            </a:r>
          </a:p>
        </p:txBody>
      </p:sp>
      <p:pic>
        <p:nvPicPr>
          <p:cNvPr id="92162" name="Picture 2" descr="c:\Users\Rebecca Luria\Pictures\milia\IMG_4123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/>
          <a:srcRect t="3264"/>
          <a:stretch/>
        </p:blipFill>
        <p:spPr>
          <a:xfrm>
            <a:off x="1828800" y="3481532"/>
            <a:ext cx="3961015" cy="2874818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FC5DDE-5472-47F6-A1A5-C1977D3639BE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92163" name="Picture 3" descr="c:\Users\Rebecca Luria\Pictures\milia\IMG_4124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rcRect b="7272"/>
          <a:stretch>
            <a:fillRect/>
          </a:stretch>
        </p:blipFill>
        <p:spPr>
          <a:xfrm>
            <a:off x="6248400" y="3494088"/>
            <a:ext cx="4114800" cy="2862262"/>
          </a:xfrm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875024676"/>
              </p:ext>
            </p:extLst>
          </p:nvPr>
        </p:nvGraphicFramePr>
        <p:xfrm>
          <a:off x="474133" y="1447799"/>
          <a:ext cx="11023600" cy="1820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72563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CC4E54-9BE6-A64E-BE42-3F6BE0D6FB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CFCC4E54-9BE6-A64E-BE42-3F6BE0D6FB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CFCC4E54-9BE6-A64E-BE42-3F6BE0D6FB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31889C-D945-1F46-82FA-6411770091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FB31889C-D945-1F46-82FA-6411770091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FB31889C-D945-1F46-82FA-6411770091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latin typeface="Arial" charset="0"/>
                <a:cs typeface="Arial" charset="0"/>
              </a:rPr>
              <a:t>Seborrheic keratosis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2291764"/>
              </p:ext>
            </p:extLst>
          </p:nvPr>
        </p:nvGraphicFramePr>
        <p:xfrm>
          <a:off x="626533" y="1447801"/>
          <a:ext cx="6079067" cy="4716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FDA9CC-BCEE-4712-9A2E-F3222AD2AE3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8" cstate="print"/>
          <a:srcRect t="8025" b="9904"/>
          <a:stretch>
            <a:fillRect/>
          </a:stretch>
        </p:blipFill>
        <p:spPr bwMode="auto">
          <a:xfrm>
            <a:off x="6858000" y="1600200"/>
            <a:ext cx="3566160" cy="3902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691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0D4ABA-04C2-C64B-8AE7-90C72008AF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910D4ABA-04C2-C64B-8AE7-90C72008AF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910D4ABA-04C2-C64B-8AE7-90C72008AF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5E5029-2B7E-B542-938B-19A1458291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F65E5029-2B7E-B542-938B-19A1458291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F65E5029-2B7E-B542-938B-19A1458291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D2810B-E1C8-E44A-82E8-FD5247A379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D6D2810B-E1C8-E44A-82E8-FD5247A379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D6D2810B-E1C8-E44A-82E8-FD5247A379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6A47E9-DD8A-5F42-93A2-1CF4549FE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5D6A47E9-DD8A-5F42-93A2-1CF4549FE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5D6A47E9-DD8A-5F42-93A2-1CF4549FE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l="22178" t="22610" r="28114" b="15823"/>
          <a:stretch/>
        </p:blipFill>
        <p:spPr bwMode="auto">
          <a:xfrm>
            <a:off x="7942354" y="3492794"/>
            <a:ext cx="2215134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latin typeface="Arial" charset="0"/>
                <a:cs typeface="Arial" charset="0"/>
              </a:rPr>
              <a:t>Seborrheic keratosis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405558"/>
              </p:ext>
            </p:extLst>
          </p:nvPr>
        </p:nvGraphicFramePr>
        <p:xfrm>
          <a:off x="838200" y="1371601"/>
          <a:ext cx="9372600" cy="1752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FC5DDE-5472-47F6-A1A5-C1977D3639B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8" name="Picture 2" descr="C:\Users\Rebecca Luria\Pictures\2007-10-24\seborrheic keratoses\seb ker\015.JPG"/>
          <p:cNvPicPr>
            <a:picLocks noChangeAspect="1" noChangeArrowheads="1"/>
          </p:cNvPicPr>
          <p:nvPr/>
        </p:nvPicPr>
        <p:blipFill rotWithShape="1">
          <a:blip r:embed="rId9" cstate="print"/>
          <a:srcRect l="22000" t="6569" r="10704" b="7863"/>
          <a:stretch/>
        </p:blipFill>
        <p:spPr bwMode="auto">
          <a:xfrm>
            <a:off x="1029131" y="3492794"/>
            <a:ext cx="2153727" cy="2053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162418" y="5638800"/>
            <a:ext cx="2040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Velvety, dark brown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153400" y="5650468"/>
            <a:ext cx="1548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Verrucous, tan</a:t>
            </a:r>
          </a:p>
        </p:txBody>
      </p:sp>
      <p:pic>
        <p:nvPicPr>
          <p:cNvPr id="9" name="Picture 3" descr="C:\Users\Rebecca Luria\Pictures\seborrheic keratoses\IMG_4222.JPG"/>
          <p:cNvPicPr>
            <a:picLocks noChangeAspect="1" noChangeArrowheads="1"/>
          </p:cNvPicPr>
          <p:nvPr/>
        </p:nvPicPr>
        <p:blipFill rotWithShape="1">
          <a:blip r:embed="rId10" cstate="print"/>
          <a:srcRect l="14199" t="8634" r="8102" b="6869"/>
          <a:stretch/>
        </p:blipFill>
        <p:spPr bwMode="auto">
          <a:xfrm>
            <a:off x="4303547" y="3492794"/>
            <a:ext cx="2518117" cy="2053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4568289" y="5650468"/>
            <a:ext cx="3123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Light tan or almost skin colored</a:t>
            </a:r>
          </a:p>
        </p:txBody>
      </p:sp>
    </p:spTree>
    <p:extLst>
      <p:ext uri="{BB962C8B-B14F-4D97-AF65-F5344CB8AC3E}">
        <p14:creationId xmlns:p14="http://schemas.microsoft.com/office/powerpoint/2010/main" val="132034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ADCE7B-EF32-D740-A26A-3319DA5AE1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B1ADCE7B-EF32-D740-A26A-3319DA5AE1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B1ADCE7B-EF32-D740-A26A-3319DA5AE1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F98A2B-E3B5-2E4C-A14D-15A6867A1A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ACF98A2B-E3B5-2E4C-A14D-15A6867A1A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ACF98A2B-E3B5-2E4C-A14D-15A6867A1A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>
                <a:latin typeface="Arial" charset="0"/>
                <a:cs typeface="Arial" charset="0"/>
              </a:rPr>
              <a:t>Seborrheic keratoses (SKs)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64303822"/>
              </p:ext>
            </p:extLst>
          </p:nvPr>
        </p:nvGraphicFramePr>
        <p:xfrm>
          <a:off x="569843" y="1371600"/>
          <a:ext cx="6364357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FC5DDE-5472-47F6-A1A5-C1977D3639B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47108" name="Picture 2"/>
          <p:cNvPicPr>
            <a:picLocks noChangeAspect="1" noChangeArrowheads="1"/>
          </p:cNvPicPr>
          <p:nvPr/>
        </p:nvPicPr>
        <p:blipFill rotWithShape="1">
          <a:blip r:embed="rId8" cstate="print"/>
          <a:srcRect l="4700" r="4500" b="8400"/>
          <a:stretch/>
        </p:blipFill>
        <p:spPr bwMode="auto">
          <a:xfrm>
            <a:off x="7138182" y="1642223"/>
            <a:ext cx="3108960" cy="4181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789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7BD41F-6BE4-DE40-B90F-81062BF4C5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E87BD41F-6BE4-DE40-B90F-81062BF4C5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E87BD41F-6BE4-DE40-B90F-81062BF4C5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4A4164-CD01-094A-B316-B92DB968DD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0D4A4164-CD01-094A-B316-B92DB968DD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0D4A4164-CD01-094A-B316-B92DB968DD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8DB250-C6AA-C04B-8821-4FCF245D6B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3A8DB250-C6AA-C04B-8821-4FCF245D6B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3A8DB250-C6AA-C04B-8821-4FCF245D6B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58417B1-1035-ED43-91E8-7C21E77A53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958417B1-1035-ED43-91E8-7C21E77A53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958417B1-1035-ED43-91E8-7C21E77A53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endParaRPr lang="en-US" sz="4000" dirty="0">
              <a:latin typeface="Arial" charset="0"/>
              <a:cs typeface="Arial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8208104"/>
              </p:ext>
            </p:extLst>
          </p:nvPr>
        </p:nvGraphicFramePr>
        <p:xfrm>
          <a:off x="477078" y="1459575"/>
          <a:ext cx="11054522" cy="4343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FC5DDE-5472-47F6-A1A5-C1977D3639B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85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3C486A-368C-9149-923A-AB7F3F11A8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4E3C486A-368C-9149-923A-AB7F3F11A8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4E3C486A-368C-9149-923A-AB7F3F11A8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4E3C486A-368C-9149-923A-AB7F3F11A8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7F22493-7CC5-164B-BC5D-5B87BCD82B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87F22493-7CC5-164B-BC5D-5B87BCD82B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87F22493-7CC5-164B-BC5D-5B87BCD82B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87F22493-7CC5-164B-BC5D-5B87BCD82B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Rebecca Luria\Pictures\2007-10-24\seborrheic keratoses\seb ker\015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23889" r="12111"/>
          <a:stretch/>
        </p:blipFill>
        <p:spPr bwMode="auto">
          <a:xfrm>
            <a:off x="1717483" y="2265627"/>
            <a:ext cx="1949834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26276" t="27703" r="19281" b="27557"/>
          <a:stretch/>
        </p:blipFill>
        <p:spPr bwMode="auto">
          <a:xfrm>
            <a:off x="5003800" y="3408627"/>
            <a:ext cx="187756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 cstate="print"/>
          <a:srcRect l="29616" t="21758" r="35147" b="28978"/>
          <a:stretch/>
        </p:blipFill>
        <p:spPr bwMode="auto">
          <a:xfrm>
            <a:off x="8873067" y="2801079"/>
            <a:ext cx="1987296" cy="208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996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>
                <a:latin typeface="Arial" charset="0"/>
                <a:cs typeface="Arial" charset="0"/>
              </a:rPr>
              <a:t>How can I tell if a lesion is a seborrheic keratosis?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9062759"/>
              </p:ext>
            </p:extLst>
          </p:nvPr>
        </p:nvGraphicFramePr>
        <p:xfrm>
          <a:off x="838199" y="1811867"/>
          <a:ext cx="9795933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FC5DDE-5472-47F6-A1A5-C1977D3639B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50179" name="Picture 2" descr="C:\Users\Rebecca Luria\Pictures\seborrheic keratoses\IMG_4219.JPG"/>
          <p:cNvPicPr>
            <a:picLocks noChangeAspect="1" noChangeArrowheads="1"/>
          </p:cNvPicPr>
          <p:nvPr/>
        </p:nvPicPr>
        <p:blipFill rotWithShape="1">
          <a:blip r:embed="rId8" cstate="print"/>
          <a:srcRect l="4621" b="13563"/>
          <a:stretch/>
        </p:blipFill>
        <p:spPr bwMode="auto">
          <a:xfrm>
            <a:off x="1356328" y="4206240"/>
            <a:ext cx="3901472" cy="2651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3" descr="C:\Users\Rebecca Luria\Pictures\seborrheic keratoses\IMG_4221.JPG"/>
          <p:cNvPicPr>
            <a:picLocks noChangeAspect="1" noChangeArrowheads="1"/>
          </p:cNvPicPr>
          <p:nvPr/>
        </p:nvPicPr>
        <p:blipFill rotWithShape="1">
          <a:blip r:embed="rId9" cstate="print"/>
          <a:srcRect r="3793" b="13563"/>
          <a:stretch/>
        </p:blipFill>
        <p:spPr bwMode="auto">
          <a:xfrm>
            <a:off x="6096000" y="4127288"/>
            <a:ext cx="3935324" cy="2651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ight Arrow 7"/>
          <p:cNvSpPr/>
          <p:nvPr/>
        </p:nvSpPr>
        <p:spPr>
          <a:xfrm>
            <a:off x="4076700" y="5453168"/>
            <a:ext cx="32004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63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79F7620-3FA9-CB48-95D6-15F3A092CF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F79F7620-3FA9-CB48-95D6-15F3A092CF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F79F7620-3FA9-CB48-95D6-15F3A092CF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228F6B-2F42-3246-B1C3-9BF1311DF4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B5228F6B-2F42-3246-B1C3-9BF1311DF4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B5228F6B-2F42-3246-B1C3-9BF1311DF4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4648</TotalTime>
  <Words>1264</Words>
  <Application>Microsoft Office PowerPoint</Application>
  <PresentationFormat>Widescreen</PresentationFormat>
  <Paragraphs>176</Paragraphs>
  <Slides>32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Wingdings</vt:lpstr>
      <vt:lpstr>Office Theme</vt:lpstr>
      <vt:lpstr>Benign Skin Lesions</vt:lpstr>
      <vt:lpstr>Goals and Objectives</vt:lpstr>
      <vt:lpstr>Case One</vt:lpstr>
      <vt:lpstr>Seborrheic keratosis</vt:lpstr>
      <vt:lpstr>Seborrheic keratosis</vt:lpstr>
      <vt:lpstr>Seborrheic keratoses (SKs)</vt:lpstr>
      <vt:lpstr>PowerPoint Presentation</vt:lpstr>
      <vt:lpstr>PowerPoint Presentation</vt:lpstr>
      <vt:lpstr>How can I tell if a lesion is a seborrheic keratosis?</vt:lpstr>
      <vt:lpstr>How can I tell if a lesion is a seborrheic keratosis?</vt:lpstr>
      <vt:lpstr>Treatment of seborrheic keratoses</vt:lpstr>
      <vt:lpstr>“Doctor, can you remove my freckles?”</vt:lpstr>
      <vt:lpstr>Treatment of Dermatosis papulosa nigra</vt:lpstr>
      <vt:lpstr>Dermatosis papulosa nigra</vt:lpstr>
      <vt:lpstr>Dyspigmentation after cryotherapy</vt:lpstr>
      <vt:lpstr>Case Two</vt:lpstr>
      <vt:lpstr>Skin tags</vt:lpstr>
      <vt:lpstr>PowerPoint Presentation</vt:lpstr>
      <vt:lpstr>Skin tag removal is elective</vt:lpstr>
      <vt:lpstr>Case Three</vt:lpstr>
      <vt:lpstr>Cherry angiomas</vt:lpstr>
      <vt:lpstr>Traumatized cherry angioma</vt:lpstr>
      <vt:lpstr>Case Four </vt:lpstr>
      <vt:lpstr>Keloids</vt:lpstr>
      <vt:lpstr>Clinical features </vt:lpstr>
      <vt:lpstr>Treatment of keloids</vt:lpstr>
      <vt:lpstr>PowerPoint Presentation</vt:lpstr>
      <vt:lpstr>Diagnosis</vt:lpstr>
      <vt:lpstr>Milia treatment</vt:lpstr>
      <vt:lpstr>Milia treatment</vt:lpstr>
      <vt:lpstr>PowerPoint Presentation</vt:lpstr>
      <vt:lpstr>Elective removal for cosmesis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Abo Doha billal</dc:creator>
  <cp:lastModifiedBy>Max Ax</cp:lastModifiedBy>
  <cp:revision>19</cp:revision>
  <dcterms:created xsi:type="dcterms:W3CDTF">2016-12-19T18:15:17Z</dcterms:created>
  <dcterms:modified xsi:type="dcterms:W3CDTF">2020-03-21T13:59:19Z</dcterms:modified>
</cp:coreProperties>
</file>