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21"/>
  </p:notesMasterIdLst>
  <p:sldIdLst>
    <p:sldId id="256" r:id="rId3"/>
    <p:sldId id="404" r:id="rId4"/>
    <p:sldId id="319" r:id="rId5"/>
    <p:sldId id="418" r:id="rId6"/>
    <p:sldId id="428" r:id="rId7"/>
    <p:sldId id="419" r:id="rId8"/>
    <p:sldId id="420" r:id="rId9"/>
    <p:sldId id="405" r:id="rId10"/>
    <p:sldId id="421" r:id="rId11"/>
    <p:sldId id="384" r:id="rId12"/>
    <p:sldId id="386" r:id="rId13"/>
    <p:sldId id="422" r:id="rId14"/>
    <p:sldId id="423" r:id="rId15"/>
    <p:sldId id="424" r:id="rId16"/>
    <p:sldId id="427" r:id="rId17"/>
    <p:sldId id="425" r:id="rId18"/>
    <p:sldId id="426" r:id="rId19"/>
    <p:sldId id="33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F1FD"/>
    <a:srgbClr val="03A5B8"/>
    <a:srgbClr val="BEF8FE"/>
    <a:srgbClr val="E4E4E4"/>
    <a:srgbClr val="FF9B9B"/>
    <a:srgbClr val="78660A"/>
    <a:srgbClr val="146E14"/>
    <a:srgbClr val="6D7885"/>
    <a:srgbClr val="AB378A"/>
    <a:srgbClr val="FFC9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32"/>
  </p:normalViewPr>
  <p:slideViewPr>
    <p:cSldViewPr snapToGrid="0">
      <p:cViewPr varScale="1">
        <p:scale>
          <a:sx n="70" d="100"/>
          <a:sy n="70" d="100"/>
        </p:scale>
        <p:origin x="343"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F8EF0-73C8-7343-8E11-53600A24B57E}"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FF00F-707B-EF40-9119-FE2C2F517A5A}" type="slidenum">
              <a:rPr lang="en-US" smtClean="0"/>
              <a:t>‹#›</a:t>
            </a:fld>
            <a:endParaRPr lang="en-US"/>
          </a:p>
        </p:txBody>
      </p:sp>
    </p:spTree>
    <p:extLst>
      <p:ext uri="{BB962C8B-B14F-4D97-AF65-F5344CB8AC3E}">
        <p14:creationId xmlns:p14="http://schemas.microsoft.com/office/powerpoint/2010/main" val="35915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highlight>
                  <a:srgbClr val="FFFF00"/>
                </a:highlight>
              </a:rPr>
              <a:t>By Design : Naif </a:t>
            </a:r>
            <a:r>
              <a:rPr lang="en-US" dirty="0" err="1">
                <a:solidFill>
                  <a:schemeClr val="bg1"/>
                </a:solidFill>
                <a:highlight>
                  <a:srgbClr val="FFFF00"/>
                </a:highlight>
              </a:rPr>
              <a:t>AlHarbi</a:t>
            </a:r>
            <a:r>
              <a:rPr lang="en-US" dirty="0">
                <a:solidFill>
                  <a:schemeClr val="bg1"/>
                </a:solidFill>
                <a:highlight>
                  <a:srgbClr val="FFFF00"/>
                </a:highlight>
              </a:rPr>
              <a:t> - </a:t>
            </a:r>
            <a:r>
              <a:rPr lang="en-US" dirty="0" err="1">
                <a:solidFill>
                  <a:schemeClr val="bg1"/>
                </a:solidFill>
                <a:highlight>
                  <a:srgbClr val="FFFF00"/>
                </a:highlight>
              </a:rPr>
              <a:t>Almaarefa</a:t>
            </a:r>
            <a:r>
              <a:rPr lang="en-US">
                <a:solidFill>
                  <a:schemeClr val="bg1"/>
                </a:solidFill>
                <a:highlight>
                  <a:srgbClr val="FFFF00"/>
                </a:highlight>
              </a:rPr>
              <a:t> University</a:t>
            </a: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a:t>
            </a:fld>
            <a:endParaRPr lang="en-US"/>
          </a:p>
        </p:txBody>
      </p:sp>
    </p:spTree>
    <p:extLst>
      <p:ext uri="{BB962C8B-B14F-4D97-AF65-F5344CB8AC3E}">
        <p14:creationId xmlns:p14="http://schemas.microsoft.com/office/powerpoint/2010/main" val="245631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11</a:t>
            </a:fld>
            <a:endParaRPr lang="en-US"/>
          </a:p>
        </p:txBody>
      </p:sp>
    </p:spTree>
    <p:extLst>
      <p:ext uri="{BB962C8B-B14F-4D97-AF65-F5344CB8AC3E}">
        <p14:creationId xmlns:p14="http://schemas.microsoft.com/office/powerpoint/2010/main" val="339791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12</a:t>
            </a:fld>
            <a:endParaRPr lang="en-US"/>
          </a:p>
        </p:txBody>
      </p:sp>
    </p:spTree>
    <p:extLst>
      <p:ext uri="{BB962C8B-B14F-4D97-AF65-F5344CB8AC3E}">
        <p14:creationId xmlns:p14="http://schemas.microsoft.com/office/powerpoint/2010/main" val="2442201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13</a:t>
            </a:fld>
            <a:endParaRPr lang="en-US"/>
          </a:p>
        </p:txBody>
      </p:sp>
    </p:spTree>
    <p:extLst>
      <p:ext uri="{BB962C8B-B14F-4D97-AF65-F5344CB8AC3E}">
        <p14:creationId xmlns:p14="http://schemas.microsoft.com/office/powerpoint/2010/main" val="248144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14</a:t>
            </a:fld>
            <a:endParaRPr lang="en-US"/>
          </a:p>
        </p:txBody>
      </p:sp>
    </p:spTree>
    <p:extLst>
      <p:ext uri="{BB962C8B-B14F-4D97-AF65-F5344CB8AC3E}">
        <p14:creationId xmlns:p14="http://schemas.microsoft.com/office/powerpoint/2010/main" val="3001309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15</a:t>
            </a:fld>
            <a:endParaRPr lang="en-US"/>
          </a:p>
        </p:txBody>
      </p:sp>
    </p:spTree>
    <p:extLst>
      <p:ext uri="{BB962C8B-B14F-4D97-AF65-F5344CB8AC3E}">
        <p14:creationId xmlns:p14="http://schemas.microsoft.com/office/powerpoint/2010/main" val="2697632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16</a:t>
            </a:fld>
            <a:endParaRPr lang="en-US"/>
          </a:p>
        </p:txBody>
      </p:sp>
    </p:spTree>
    <p:extLst>
      <p:ext uri="{BB962C8B-B14F-4D97-AF65-F5344CB8AC3E}">
        <p14:creationId xmlns:p14="http://schemas.microsoft.com/office/powerpoint/2010/main" val="842866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17</a:t>
            </a:fld>
            <a:endParaRPr lang="en-US"/>
          </a:p>
        </p:txBody>
      </p:sp>
    </p:spTree>
    <p:extLst>
      <p:ext uri="{BB962C8B-B14F-4D97-AF65-F5344CB8AC3E}">
        <p14:creationId xmlns:p14="http://schemas.microsoft.com/office/powerpoint/2010/main" val="2372300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highlight>
                  <a:srgbClr val="FFFF00"/>
                </a:highlight>
              </a:rPr>
              <a:t>By Design : Naif </a:t>
            </a:r>
            <a:r>
              <a:rPr lang="en-US" dirty="0" err="1">
                <a:solidFill>
                  <a:schemeClr val="bg1"/>
                </a:solidFill>
                <a:highlight>
                  <a:srgbClr val="FFFF00"/>
                </a:highlight>
              </a:rPr>
              <a:t>AlHarbi</a:t>
            </a:r>
            <a:r>
              <a:rPr lang="en-US" dirty="0">
                <a:solidFill>
                  <a:schemeClr val="bg1"/>
                </a:solidFill>
                <a:highlight>
                  <a:srgbClr val="FFFF00"/>
                </a:highlight>
              </a:rPr>
              <a:t> - </a:t>
            </a:r>
            <a:r>
              <a:rPr lang="en-US" dirty="0" err="1">
                <a:solidFill>
                  <a:schemeClr val="bg1"/>
                </a:solidFill>
                <a:highlight>
                  <a:srgbClr val="FFFF00"/>
                </a:highlight>
              </a:rPr>
              <a:t>Almaarefa</a:t>
            </a:r>
            <a:r>
              <a:rPr lang="en-US" dirty="0">
                <a:solidFill>
                  <a:schemeClr val="bg1"/>
                </a:solidFill>
                <a:highlight>
                  <a:srgbClr val="FFFF00"/>
                </a:highlight>
              </a:rPr>
              <a:t> University</a:t>
            </a:r>
          </a:p>
        </p:txBody>
      </p:sp>
      <p:sp>
        <p:nvSpPr>
          <p:cNvPr id="4" name="Slide Number Placeholder 3"/>
          <p:cNvSpPr>
            <a:spLocks noGrp="1"/>
          </p:cNvSpPr>
          <p:nvPr>
            <p:ph type="sldNum" sz="quarter" idx="5"/>
          </p:nvPr>
        </p:nvSpPr>
        <p:spPr/>
        <p:txBody>
          <a:bodyPr/>
          <a:lstStyle/>
          <a:p>
            <a:fld id="{12AFF00F-707B-EF40-9119-FE2C2F517A5A}" type="slidenum">
              <a:rPr lang="en-US" smtClean="0"/>
              <a:t>18</a:t>
            </a:fld>
            <a:endParaRPr lang="en-US"/>
          </a:p>
        </p:txBody>
      </p:sp>
    </p:spTree>
    <p:extLst>
      <p:ext uri="{BB962C8B-B14F-4D97-AF65-F5344CB8AC3E}">
        <p14:creationId xmlns:p14="http://schemas.microsoft.com/office/powerpoint/2010/main" val="95829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3</a:t>
            </a:fld>
            <a:endParaRPr lang="en-US"/>
          </a:p>
        </p:txBody>
      </p:sp>
    </p:spTree>
    <p:extLst>
      <p:ext uri="{BB962C8B-B14F-4D97-AF65-F5344CB8AC3E}">
        <p14:creationId xmlns:p14="http://schemas.microsoft.com/office/powerpoint/2010/main" val="43826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4</a:t>
            </a:fld>
            <a:endParaRPr lang="en-US"/>
          </a:p>
        </p:txBody>
      </p:sp>
    </p:spTree>
    <p:extLst>
      <p:ext uri="{BB962C8B-B14F-4D97-AF65-F5344CB8AC3E}">
        <p14:creationId xmlns:p14="http://schemas.microsoft.com/office/powerpoint/2010/main" val="165029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5</a:t>
            </a:fld>
            <a:endParaRPr lang="en-US"/>
          </a:p>
        </p:txBody>
      </p:sp>
    </p:spTree>
    <p:extLst>
      <p:ext uri="{BB962C8B-B14F-4D97-AF65-F5344CB8AC3E}">
        <p14:creationId xmlns:p14="http://schemas.microsoft.com/office/powerpoint/2010/main" val="223365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6</a:t>
            </a:fld>
            <a:endParaRPr lang="en-US"/>
          </a:p>
        </p:txBody>
      </p:sp>
    </p:spTree>
    <p:extLst>
      <p:ext uri="{BB962C8B-B14F-4D97-AF65-F5344CB8AC3E}">
        <p14:creationId xmlns:p14="http://schemas.microsoft.com/office/powerpoint/2010/main" val="144395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7</a:t>
            </a:fld>
            <a:endParaRPr lang="en-US"/>
          </a:p>
        </p:txBody>
      </p:sp>
    </p:spTree>
    <p:extLst>
      <p:ext uri="{BB962C8B-B14F-4D97-AF65-F5344CB8AC3E}">
        <p14:creationId xmlns:p14="http://schemas.microsoft.com/office/powerpoint/2010/main" val="398048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8</a:t>
            </a:fld>
            <a:endParaRPr lang="en-US"/>
          </a:p>
        </p:txBody>
      </p:sp>
    </p:spTree>
    <p:extLst>
      <p:ext uri="{BB962C8B-B14F-4D97-AF65-F5344CB8AC3E}">
        <p14:creationId xmlns:p14="http://schemas.microsoft.com/office/powerpoint/2010/main" val="172562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9</a:t>
            </a:fld>
            <a:endParaRPr lang="en-US"/>
          </a:p>
        </p:txBody>
      </p:sp>
    </p:spTree>
    <p:extLst>
      <p:ext uri="{BB962C8B-B14F-4D97-AF65-F5344CB8AC3E}">
        <p14:creationId xmlns:p14="http://schemas.microsoft.com/office/powerpoint/2010/main" val="260967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10</a:t>
            </a:fld>
            <a:endParaRPr lang="en-US"/>
          </a:p>
        </p:txBody>
      </p:sp>
    </p:spTree>
    <p:extLst>
      <p:ext uri="{BB962C8B-B14F-4D97-AF65-F5344CB8AC3E}">
        <p14:creationId xmlns:p14="http://schemas.microsoft.com/office/powerpoint/2010/main" val="273910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9.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22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2" name="Picture Placeholder 3">
            <a:extLst>
              <a:ext uri="{FF2B5EF4-FFF2-40B4-BE49-F238E27FC236}">
                <a16:creationId xmlns="" xmlns:a16="http://schemas.microsoft.com/office/drawing/2014/main" id="{4A96C637-82EE-4DB3-9504-8434C1E4AAFB}"/>
              </a:ext>
            </a:extLst>
          </p:cNvPr>
          <p:cNvSpPr>
            <a:spLocks noGrp="1"/>
          </p:cNvSpPr>
          <p:nvPr>
            <p:ph type="pic" sz="quarter" idx="14"/>
          </p:nvPr>
        </p:nvSpPr>
        <p:spPr>
          <a:xfrm>
            <a:off x="1172841" y="2204365"/>
            <a:ext cx="2134097" cy="2830271"/>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3" name="Picture Placeholder 3">
            <a:extLst>
              <a:ext uri="{FF2B5EF4-FFF2-40B4-BE49-F238E27FC236}">
                <a16:creationId xmlns="" xmlns:a16="http://schemas.microsoft.com/office/drawing/2014/main" id="{7C8E273D-458F-4158-AE18-FF2000DEFF17}"/>
              </a:ext>
            </a:extLst>
          </p:cNvPr>
          <p:cNvSpPr>
            <a:spLocks noGrp="1"/>
          </p:cNvSpPr>
          <p:nvPr>
            <p:ph type="pic" sz="quarter" idx="15"/>
          </p:nvPr>
        </p:nvSpPr>
        <p:spPr>
          <a:xfrm>
            <a:off x="8551377" y="2204365"/>
            <a:ext cx="2134097" cy="2830271"/>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4" name="Picture Placeholder 3">
            <a:extLst>
              <a:ext uri="{FF2B5EF4-FFF2-40B4-BE49-F238E27FC236}">
                <a16:creationId xmlns="" xmlns:a16="http://schemas.microsoft.com/office/drawing/2014/main" id="{7D392D9E-C14F-458E-9143-5F612AF7414F}"/>
              </a:ext>
            </a:extLst>
          </p:cNvPr>
          <p:cNvSpPr>
            <a:spLocks noGrp="1"/>
          </p:cNvSpPr>
          <p:nvPr>
            <p:ph type="pic" sz="quarter" idx="16"/>
          </p:nvPr>
        </p:nvSpPr>
        <p:spPr>
          <a:xfrm>
            <a:off x="3638380" y="2204365"/>
            <a:ext cx="2134097" cy="2830271"/>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5" name="Picture Placeholder 3">
            <a:extLst>
              <a:ext uri="{FF2B5EF4-FFF2-40B4-BE49-F238E27FC236}">
                <a16:creationId xmlns="" xmlns:a16="http://schemas.microsoft.com/office/drawing/2014/main" id="{DE987D9B-327C-4616-B326-7185F59D6B26}"/>
              </a:ext>
            </a:extLst>
          </p:cNvPr>
          <p:cNvSpPr>
            <a:spLocks noGrp="1"/>
          </p:cNvSpPr>
          <p:nvPr>
            <p:ph type="pic" sz="quarter" idx="17"/>
          </p:nvPr>
        </p:nvSpPr>
        <p:spPr>
          <a:xfrm>
            <a:off x="6081739" y="2204365"/>
            <a:ext cx="2134097" cy="2830271"/>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08565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3" name="Picture Placeholder 3">
            <a:extLst>
              <a:ext uri="{FF2B5EF4-FFF2-40B4-BE49-F238E27FC236}">
                <a16:creationId xmlns="" xmlns:a16="http://schemas.microsoft.com/office/drawing/2014/main" id="{DFBB4AF6-8AAE-4A40-B1E7-FD03BADADEB6}"/>
              </a:ext>
            </a:extLst>
          </p:cNvPr>
          <p:cNvSpPr>
            <a:spLocks noGrp="1"/>
          </p:cNvSpPr>
          <p:nvPr>
            <p:ph type="pic" sz="quarter" idx="15"/>
          </p:nvPr>
        </p:nvSpPr>
        <p:spPr>
          <a:xfrm>
            <a:off x="9026114" y="3431086"/>
            <a:ext cx="2530470" cy="2256497"/>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7" name="Picture Placeholder 3">
            <a:extLst>
              <a:ext uri="{FF2B5EF4-FFF2-40B4-BE49-F238E27FC236}">
                <a16:creationId xmlns="" xmlns:a16="http://schemas.microsoft.com/office/drawing/2014/main" id="{88A03DB2-BDB7-4F50-B705-417A20557AFB}"/>
              </a:ext>
            </a:extLst>
          </p:cNvPr>
          <p:cNvSpPr>
            <a:spLocks noGrp="1"/>
          </p:cNvSpPr>
          <p:nvPr>
            <p:ph type="pic" sz="quarter" idx="16"/>
          </p:nvPr>
        </p:nvSpPr>
        <p:spPr>
          <a:xfrm>
            <a:off x="6507505" y="3431086"/>
            <a:ext cx="2530470" cy="2256497"/>
          </a:xfrm>
          <a:prstGeom prst="rect">
            <a:avLst/>
          </a:prstGeom>
          <a:pattFill prst="pct5">
            <a:fgClr>
              <a:schemeClr val="accent1"/>
            </a:fgClr>
            <a:bgClr>
              <a:schemeClr val="bg1"/>
            </a:bgClr>
          </a:pattFill>
        </p:spPr>
        <p:txBody>
          <a:bodyPr>
            <a:normAutofit/>
          </a:bodyPr>
          <a:lstStyle>
            <a:lvl1pPr>
              <a:defRPr sz="1200" b="1">
                <a:latin typeface="Arial" panose="020B0604020202020204" pitchFamily="34" charset="0"/>
                <a:cs typeface="Arial" panose="020B0604020202020204" pitchFamily="34" charset="0"/>
              </a:defRPr>
            </a:lvl1pPr>
          </a:lstStyle>
          <a:p>
            <a:endParaRPr lang="en-US"/>
          </a:p>
        </p:txBody>
      </p:sp>
      <p:sp>
        <p:nvSpPr>
          <p:cNvPr id="28" name="Picture Placeholder 3">
            <a:extLst>
              <a:ext uri="{FF2B5EF4-FFF2-40B4-BE49-F238E27FC236}">
                <a16:creationId xmlns="" xmlns:a16="http://schemas.microsoft.com/office/drawing/2014/main" id="{1575C793-5616-4AC8-88B1-43E8E1BF721B}"/>
              </a:ext>
            </a:extLst>
          </p:cNvPr>
          <p:cNvSpPr>
            <a:spLocks noGrp="1"/>
          </p:cNvSpPr>
          <p:nvPr>
            <p:ph type="pic" sz="quarter" idx="17"/>
          </p:nvPr>
        </p:nvSpPr>
        <p:spPr>
          <a:xfrm>
            <a:off x="3823342" y="3431086"/>
            <a:ext cx="2728359" cy="2256497"/>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9" name="Picture Placeholder 3">
            <a:extLst>
              <a:ext uri="{FF2B5EF4-FFF2-40B4-BE49-F238E27FC236}">
                <a16:creationId xmlns="" xmlns:a16="http://schemas.microsoft.com/office/drawing/2014/main" id="{F89D67C8-250A-4D2C-81F0-97EAA4A31367}"/>
              </a:ext>
            </a:extLst>
          </p:cNvPr>
          <p:cNvSpPr>
            <a:spLocks noGrp="1"/>
          </p:cNvSpPr>
          <p:nvPr>
            <p:ph type="pic" sz="quarter" idx="18"/>
          </p:nvPr>
        </p:nvSpPr>
        <p:spPr>
          <a:xfrm>
            <a:off x="1156395" y="3431086"/>
            <a:ext cx="2626263" cy="2256497"/>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33" name="Freeform: Shape 32">
            <a:extLst>
              <a:ext uri="{FF2B5EF4-FFF2-40B4-BE49-F238E27FC236}">
                <a16:creationId xmlns="" xmlns:a16="http://schemas.microsoft.com/office/drawing/2014/main" id="{9B0C84CC-5834-4B48-B403-2538293B4C06}"/>
              </a:ext>
            </a:extLst>
          </p:cNvPr>
          <p:cNvSpPr/>
          <p:nvPr userDrawn="1"/>
        </p:nvSpPr>
        <p:spPr>
          <a:xfrm>
            <a:off x="1156890" y="1333501"/>
            <a:ext cx="5394811" cy="2120685"/>
          </a:xfrm>
          <a:custGeom>
            <a:avLst/>
            <a:gdLst>
              <a:gd name="connsiteX0" fmla="*/ 387662 w 5394811"/>
              <a:gd name="connsiteY0" fmla="*/ 0 h 2120685"/>
              <a:gd name="connsiteX1" fmla="*/ 5007149 w 5394811"/>
              <a:gd name="connsiteY1" fmla="*/ 0 h 2120685"/>
              <a:gd name="connsiteX2" fmla="*/ 5394811 w 5394811"/>
              <a:gd name="connsiteY2" fmla="*/ 387662 h 2120685"/>
              <a:gd name="connsiteX3" fmla="*/ 5394811 w 5394811"/>
              <a:gd name="connsiteY3" fmla="*/ 2120685 h 2120685"/>
              <a:gd name="connsiteX4" fmla="*/ 0 w 5394811"/>
              <a:gd name="connsiteY4" fmla="*/ 2120685 h 2120685"/>
              <a:gd name="connsiteX5" fmla="*/ 0 w 5394811"/>
              <a:gd name="connsiteY5" fmla="*/ 387662 h 2120685"/>
              <a:gd name="connsiteX6" fmla="*/ 387662 w 5394811"/>
              <a:gd name="connsiteY6" fmla="*/ 0 h 212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811" h="2120685">
                <a:moveTo>
                  <a:pt x="387662" y="0"/>
                </a:moveTo>
                <a:lnTo>
                  <a:pt x="5007149" y="0"/>
                </a:lnTo>
                <a:cubicBezTo>
                  <a:pt x="5221249" y="0"/>
                  <a:pt x="5394811" y="173562"/>
                  <a:pt x="5394811" y="387662"/>
                </a:cubicBezTo>
                <a:lnTo>
                  <a:pt x="5394811" y="2120685"/>
                </a:lnTo>
                <a:lnTo>
                  <a:pt x="0" y="2120685"/>
                </a:lnTo>
                <a:lnTo>
                  <a:pt x="0" y="387662"/>
                </a:lnTo>
                <a:cubicBezTo>
                  <a:pt x="0" y="173562"/>
                  <a:pt x="173562" y="0"/>
                  <a:pt x="387662" y="0"/>
                </a:cubicBezTo>
                <a:close/>
              </a:path>
            </a:pathLst>
          </a:custGeom>
          <a:solidFill>
            <a:schemeClr val="bg1"/>
          </a:solidFill>
          <a:ln>
            <a:noFill/>
          </a:ln>
          <a:effectLst>
            <a:outerShdw blurRad="215900" dist="38100" dir="5400000"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26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48" name="Picture Placeholder 147">
            <a:extLst>
              <a:ext uri="{FF2B5EF4-FFF2-40B4-BE49-F238E27FC236}">
                <a16:creationId xmlns="" xmlns:a16="http://schemas.microsoft.com/office/drawing/2014/main" id="{2C80E470-AB36-4329-8A60-12EC19142564}"/>
              </a:ext>
            </a:extLst>
          </p:cNvPr>
          <p:cNvSpPr>
            <a:spLocks noGrp="1"/>
          </p:cNvSpPr>
          <p:nvPr>
            <p:ph type="pic" sz="quarter" idx="13"/>
          </p:nvPr>
        </p:nvSpPr>
        <p:spPr>
          <a:xfrm>
            <a:off x="6508735" y="4630300"/>
            <a:ext cx="1405842" cy="1412022"/>
          </a:xfrm>
          <a:custGeom>
            <a:avLst/>
            <a:gdLst>
              <a:gd name="connsiteX0" fmla="*/ 702921 w 1405842"/>
              <a:gd name="connsiteY0" fmla="*/ 0 h 1412022"/>
              <a:gd name="connsiteX1" fmla="*/ 1405842 w 1405842"/>
              <a:gd name="connsiteY1" fmla="*/ 706011 h 1412022"/>
              <a:gd name="connsiteX2" fmla="*/ 702921 w 1405842"/>
              <a:gd name="connsiteY2" fmla="*/ 1412022 h 1412022"/>
              <a:gd name="connsiteX3" fmla="*/ 0 w 1405842"/>
              <a:gd name="connsiteY3" fmla="*/ 706011 h 1412022"/>
              <a:gd name="connsiteX4" fmla="*/ 702921 w 1405842"/>
              <a:gd name="connsiteY4" fmla="*/ 0 h 141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42" h="1412022">
                <a:moveTo>
                  <a:pt x="702921" y="0"/>
                </a:moveTo>
                <a:cubicBezTo>
                  <a:pt x="1091134" y="0"/>
                  <a:pt x="1405842" y="316092"/>
                  <a:pt x="1405842" y="706011"/>
                </a:cubicBezTo>
                <a:cubicBezTo>
                  <a:pt x="1405842" y="1095930"/>
                  <a:pt x="1091134" y="1412022"/>
                  <a:pt x="702921" y="1412022"/>
                </a:cubicBezTo>
                <a:cubicBezTo>
                  <a:pt x="314708" y="1412022"/>
                  <a:pt x="0" y="1095930"/>
                  <a:pt x="0" y="706011"/>
                </a:cubicBezTo>
                <a:cubicBezTo>
                  <a:pt x="0" y="316092"/>
                  <a:pt x="314708" y="0"/>
                  <a:pt x="70292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146" name="Picture Placeholder 145">
            <a:extLst>
              <a:ext uri="{FF2B5EF4-FFF2-40B4-BE49-F238E27FC236}">
                <a16:creationId xmlns="" xmlns:a16="http://schemas.microsoft.com/office/drawing/2014/main" id="{C8505DC3-31E3-4DD8-858F-DDF018DC2909}"/>
              </a:ext>
            </a:extLst>
          </p:cNvPr>
          <p:cNvSpPr>
            <a:spLocks noGrp="1"/>
          </p:cNvSpPr>
          <p:nvPr>
            <p:ph type="pic" sz="quarter" idx="12"/>
          </p:nvPr>
        </p:nvSpPr>
        <p:spPr>
          <a:xfrm>
            <a:off x="6508735" y="2465797"/>
            <a:ext cx="1405842" cy="1412022"/>
          </a:xfrm>
          <a:custGeom>
            <a:avLst/>
            <a:gdLst>
              <a:gd name="connsiteX0" fmla="*/ 702921 w 1405842"/>
              <a:gd name="connsiteY0" fmla="*/ 0 h 1412022"/>
              <a:gd name="connsiteX1" fmla="*/ 1405842 w 1405842"/>
              <a:gd name="connsiteY1" fmla="*/ 706011 h 1412022"/>
              <a:gd name="connsiteX2" fmla="*/ 702921 w 1405842"/>
              <a:gd name="connsiteY2" fmla="*/ 1412022 h 1412022"/>
              <a:gd name="connsiteX3" fmla="*/ 0 w 1405842"/>
              <a:gd name="connsiteY3" fmla="*/ 706011 h 1412022"/>
              <a:gd name="connsiteX4" fmla="*/ 702921 w 1405842"/>
              <a:gd name="connsiteY4" fmla="*/ 0 h 141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42" h="1412022">
                <a:moveTo>
                  <a:pt x="702921" y="0"/>
                </a:moveTo>
                <a:cubicBezTo>
                  <a:pt x="1091134" y="0"/>
                  <a:pt x="1405842" y="316092"/>
                  <a:pt x="1405842" y="706011"/>
                </a:cubicBezTo>
                <a:cubicBezTo>
                  <a:pt x="1405842" y="1095930"/>
                  <a:pt x="1091134" y="1412022"/>
                  <a:pt x="702921" y="1412022"/>
                </a:cubicBezTo>
                <a:cubicBezTo>
                  <a:pt x="314708" y="1412022"/>
                  <a:pt x="0" y="1095930"/>
                  <a:pt x="0" y="706011"/>
                </a:cubicBezTo>
                <a:cubicBezTo>
                  <a:pt x="0" y="316092"/>
                  <a:pt x="314708" y="0"/>
                  <a:pt x="70292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144" name="Picture Placeholder 143">
            <a:extLst>
              <a:ext uri="{FF2B5EF4-FFF2-40B4-BE49-F238E27FC236}">
                <a16:creationId xmlns="" xmlns:a16="http://schemas.microsoft.com/office/drawing/2014/main" id="{4D4E6132-6A3E-4985-8FCB-E95EFBB6F3CB}"/>
              </a:ext>
            </a:extLst>
          </p:cNvPr>
          <p:cNvSpPr>
            <a:spLocks noGrp="1"/>
          </p:cNvSpPr>
          <p:nvPr>
            <p:ph type="pic" sz="quarter" idx="11"/>
          </p:nvPr>
        </p:nvSpPr>
        <p:spPr>
          <a:xfrm>
            <a:off x="1184865" y="4630300"/>
            <a:ext cx="1405842" cy="1412022"/>
          </a:xfrm>
          <a:custGeom>
            <a:avLst/>
            <a:gdLst>
              <a:gd name="connsiteX0" fmla="*/ 702921 w 1405842"/>
              <a:gd name="connsiteY0" fmla="*/ 0 h 1412022"/>
              <a:gd name="connsiteX1" fmla="*/ 1405842 w 1405842"/>
              <a:gd name="connsiteY1" fmla="*/ 706011 h 1412022"/>
              <a:gd name="connsiteX2" fmla="*/ 702921 w 1405842"/>
              <a:gd name="connsiteY2" fmla="*/ 1412022 h 1412022"/>
              <a:gd name="connsiteX3" fmla="*/ 0 w 1405842"/>
              <a:gd name="connsiteY3" fmla="*/ 706011 h 1412022"/>
              <a:gd name="connsiteX4" fmla="*/ 702921 w 1405842"/>
              <a:gd name="connsiteY4" fmla="*/ 0 h 141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42" h="1412022">
                <a:moveTo>
                  <a:pt x="702921" y="0"/>
                </a:moveTo>
                <a:cubicBezTo>
                  <a:pt x="1091134" y="0"/>
                  <a:pt x="1405842" y="316092"/>
                  <a:pt x="1405842" y="706011"/>
                </a:cubicBezTo>
                <a:cubicBezTo>
                  <a:pt x="1405842" y="1095930"/>
                  <a:pt x="1091134" y="1412022"/>
                  <a:pt x="702921" y="1412022"/>
                </a:cubicBezTo>
                <a:cubicBezTo>
                  <a:pt x="314708" y="1412022"/>
                  <a:pt x="0" y="1095930"/>
                  <a:pt x="0" y="706011"/>
                </a:cubicBezTo>
                <a:cubicBezTo>
                  <a:pt x="0" y="316092"/>
                  <a:pt x="314708" y="0"/>
                  <a:pt x="70292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142" name="Picture Placeholder 141">
            <a:extLst>
              <a:ext uri="{FF2B5EF4-FFF2-40B4-BE49-F238E27FC236}">
                <a16:creationId xmlns="" xmlns:a16="http://schemas.microsoft.com/office/drawing/2014/main" id="{1B084E97-C094-444A-9421-A138E238518E}"/>
              </a:ext>
            </a:extLst>
          </p:cNvPr>
          <p:cNvSpPr>
            <a:spLocks noGrp="1"/>
          </p:cNvSpPr>
          <p:nvPr>
            <p:ph type="pic" sz="quarter" idx="10"/>
          </p:nvPr>
        </p:nvSpPr>
        <p:spPr>
          <a:xfrm>
            <a:off x="1184865" y="2465797"/>
            <a:ext cx="1405842" cy="1412022"/>
          </a:xfrm>
          <a:custGeom>
            <a:avLst/>
            <a:gdLst>
              <a:gd name="connsiteX0" fmla="*/ 702921 w 1405842"/>
              <a:gd name="connsiteY0" fmla="*/ 0 h 1412022"/>
              <a:gd name="connsiteX1" fmla="*/ 1405842 w 1405842"/>
              <a:gd name="connsiteY1" fmla="*/ 706011 h 1412022"/>
              <a:gd name="connsiteX2" fmla="*/ 702921 w 1405842"/>
              <a:gd name="connsiteY2" fmla="*/ 1412022 h 1412022"/>
              <a:gd name="connsiteX3" fmla="*/ 0 w 1405842"/>
              <a:gd name="connsiteY3" fmla="*/ 706011 h 1412022"/>
              <a:gd name="connsiteX4" fmla="*/ 702921 w 1405842"/>
              <a:gd name="connsiteY4" fmla="*/ 0 h 141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42" h="1412022">
                <a:moveTo>
                  <a:pt x="702921" y="0"/>
                </a:moveTo>
                <a:cubicBezTo>
                  <a:pt x="1091134" y="0"/>
                  <a:pt x="1405842" y="316092"/>
                  <a:pt x="1405842" y="706011"/>
                </a:cubicBezTo>
                <a:cubicBezTo>
                  <a:pt x="1405842" y="1095930"/>
                  <a:pt x="1091134" y="1412022"/>
                  <a:pt x="702921" y="1412022"/>
                </a:cubicBezTo>
                <a:cubicBezTo>
                  <a:pt x="314708" y="1412022"/>
                  <a:pt x="0" y="1095930"/>
                  <a:pt x="0" y="706011"/>
                </a:cubicBezTo>
                <a:cubicBezTo>
                  <a:pt x="0" y="316092"/>
                  <a:pt x="314708" y="0"/>
                  <a:pt x="70292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15969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031F571-1F12-48E1-82DB-AADE23FDCCE8}"/>
              </a:ext>
            </a:extLst>
          </p:cNvPr>
          <p:cNvGrpSpPr/>
          <p:nvPr userDrawn="1"/>
        </p:nvGrpSpPr>
        <p:grpSpPr>
          <a:xfrm>
            <a:off x="0" y="2684935"/>
            <a:ext cx="11560709" cy="3396274"/>
            <a:chOff x="0" y="2684935"/>
            <a:chExt cx="11560709" cy="3396274"/>
          </a:xfrm>
        </p:grpSpPr>
        <p:sp>
          <p:nvSpPr>
            <p:cNvPr id="5" name="Rectangle 4">
              <a:extLst>
                <a:ext uri="{FF2B5EF4-FFF2-40B4-BE49-F238E27FC236}">
                  <a16:creationId xmlns="" xmlns:a16="http://schemas.microsoft.com/office/drawing/2014/main" id="{8B85F664-317A-4F05-882C-C3C5668762E5}"/>
                </a:ext>
              </a:extLst>
            </p:cNvPr>
            <p:cNvSpPr/>
            <p:nvPr userDrawn="1"/>
          </p:nvSpPr>
          <p:spPr>
            <a:xfrm>
              <a:off x="0" y="3371851"/>
              <a:ext cx="11560709" cy="27093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 xmlns:a16="http://schemas.microsoft.com/office/drawing/2014/main" id="{C2F08E9F-5DBF-4DF2-87E8-3D14996EFC0F}"/>
                </a:ext>
              </a:extLst>
            </p:cNvPr>
            <p:cNvSpPr/>
            <p:nvPr userDrawn="1"/>
          </p:nvSpPr>
          <p:spPr>
            <a:xfrm>
              <a:off x="3387161" y="2684935"/>
              <a:ext cx="2303202" cy="3396274"/>
            </a:xfrm>
            <a:prstGeom prst="rect">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36211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F931B3A4-1073-4DA9-B593-33A8FB17BA32}"/>
              </a:ext>
            </a:extLst>
          </p:cNvPr>
          <p:cNvSpPr>
            <a:spLocks noGrp="1"/>
          </p:cNvSpPr>
          <p:nvPr>
            <p:ph type="pic" sz="quarter" idx="18"/>
          </p:nvPr>
        </p:nvSpPr>
        <p:spPr>
          <a:xfrm>
            <a:off x="0" y="0"/>
            <a:ext cx="2626263" cy="685714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 name="Picture Placeholder 3">
            <a:extLst>
              <a:ext uri="{FF2B5EF4-FFF2-40B4-BE49-F238E27FC236}">
                <a16:creationId xmlns="" xmlns:a16="http://schemas.microsoft.com/office/drawing/2014/main" id="{DB52CD57-F95B-4600-9184-EF5DE1148953}"/>
              </a:ext>
            </a:extLst>
          </p:cNvPr>
          <p:cNvSpPr>
            <a:spLocks noGrp="1"/>
          </p:cNvSpPr>
          <p:nvPr>
            <p:ph type="pic" sz="quarter" idx="19"/>
          </p:nvPr>
        </p:nvSpPr>
        <p:spPr>
          <a:xfrm>
            <a:off x="2626263" y="857"/>
            <a:ext cx="3183987" cy="685714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6" name="Picture Placeholder 3">
            <a:extLst>
              <a:ext uri="{FF2B5EF4-FFF2-40B4-BE49-F238E27FC236}">
                <a16:creationId xmlns="" xmlns:a16="http://schemas.microsoft.com/office/drawing/2014/main" id="{0FA23FA7-D745-4DA6-A193-1E864A1C3290}"/>
              </a:ext>
            </a:extLst>
          </p:cNvPr>
          <p:cNvSpPr>
            <a:spLocks noGrp="1"/>
          </p:cNvSpPr>
          <p:nvPr>
            <p:ph type="pic" sz="quarter" idx="20"/>
          </p:nvPr>
        </p:nvSpPr>
        <p:spPr>
          <a:xfrm>
            <a:off x="5810250" y="857"/>
            <a:ext cx="3183987" cy="685714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7" name="Picture Placeholder 3">
            <a:extLst>
              <a:ext uri="{FF2B5EF4-FFF2-40B4-BE49-F238E27FC236}">
                <a16:creationId xmlns="" xmlns:a16="http://schemas.microsoft.com/office/drawing/2014/main" id="{06FC8628-727F-48AE-9456-D523F8240375}"/>
              </a:ext>
            </a:extLst>
          </p:cNvPr>
          <p:cNvSpPr>
            <a:spLocks noGrp="1"/>
          </p:cNvSpPr>
          <p:nvPr>
            <p:ph type="pic" sz="quarter" idx="21"/>
          </p:nvPr>
        </p:nvSpPr>
        <p:spPr>
          <a:xfrm>
            <a:off x="8994237" y="857"/>
            <a:ext cx="3197763" cy="685714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209979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2" name="Picture Placeholder 3">
            <a:extLst>
              <a:ext uri="{FF2B5EF4-FFF2-40B4-BE49-F238E27FC236}">
                <a16:creationId xmlns="" xmlns:a16="http://schemas.microsoft.com/office/drawing/2014/main" id="{A7188E95-4B8C-416C-8BF6-11FFAF18DD08}"/>
              </a:ext>
            </a:extLst>
          </p:cNvPr>
          <p:cNvSpPr>
            <a:spLocks noGrp="1"/>
          </p:cNvSpPr>
          <p:nvPr>
            <p:ph type="pic" sz="quarter" idx="20"/>
          </p:nvPr>
        </p:nvSpPr>
        <p:spPr>
          <a:xfrm>
            <a:off x="6028848" y="3429000"/>
            <a:ext cx="5531862" cy="3429000"/>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7" name="Picture Placeholder 3">
            <a:extLst>
              <a:ext uri="{FF2B5EF4-FFF2-40B4-BE49-F238E27FC236}">
                <a16:creationId xmlns="" xmlns:a16="http://schemas.microsoft.com/office/drawing/2014/main" id="{F37419E8-B31C-4808-ACA7-BEA8A4CD0A65}"/>
              </a:ext>
            </a:extLst>
          </p:cNvPr>
          <p:cNvSpPr>
            <a:spLocks noGrp="1"/>
          </p:cNvSpPr>
          <p:nvPr>
            <p:ph type="pic" sz="quarter" idx="21"/>
          </p:nvPr>
        </p:nvSpPr>
        <p:spPr>
          <a:xfrm>
            <a:off x="1649066" y="0"/>
            <a:ext cx="4379781" cy="3427124"/>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6" name="Freeform: Shape 25">
            <a:extLst>
              <a:ext uri="{FF2B5EF4-FFF2-40B4-BE49-F238E27FC236}">
                <a16:creationId xmlns="" xmlns:a16="http://schemas.microsoft.com/office/drawing/2014/main" id="{24568BE0-85D0-4EA1-A66C-DB72B8F74A17}"/>
              </a:ext>
            </a:extLst>
          </p:cNvPr>
          <p:cNvSpPr/>
          <p:nvPr userDrawn="1"/>
        </p:nvSpPr>
        <p:spPr>
          <a:xfrm rot="16200000">
            <a:off x="280247" y="2058302"/>
            <a:ext cx="2275635" cy="462008"/>
          </a:xfrm>
          <a:custGeom>
            <a:avLst/>
            <a:gdLst>
              <a:gd name="connsiteX0" fmla="*/ 1956133 w 1956133"/>
              <a:gd name="connsiteY0" fmla="*/ 167015 h 462006"/>
              <a:gd name="connsiteX1" fmla="*/ 1956133 w 1956133"/>
              <a:gd name="connsiteY1" fmla="*/ 462006 h 462006"/>
              <a:gd name="connsiteX2" fmla="*/ 0 w 1956133"/>
              <a:gd name="connsiteY2" fmla="*/ 462005 h 462006"/>
              <a:gd name="connsiteX3" fmla="*/ 0 w 1956133"/>
              <a:gd name="connsiteY3" fmla="*/ 167015 h 462006"/>
              <a:gd name="connsiteX4" fmla="*/ 167015 w 1956133"/>
              <a:gd name="connsiteY4" fmla="*/ 0 h 462006"/>
              <a:gd name="connsiteX5" fmla="*/ 1789118 w 1956133"/>
              <a:gd name="connsiteY5" fmla="*/ 0 h 462006"/>
              <a:gd name="connsiteX6" fmla="*/ 1956133 w 1956133"/>
              <a:gd name="connsiteY6" fmla="*/ 167015 h 46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6133" h="462006">
                <a:moveTo>
                  <a:pt x="1956133" y="167015"/>
                </a:moveTo>
                <a:lnTo>
                  <a:pt x="1956133" y="462006"/>
                </a:lnTo>
                <a:lnTo>
                  <a:pt x="0" y="462005"/>
                </a:lnTo>
                <a:lnTo>
                  <a:pt x="0" y="167015"/>
                </a:lnTo>
                <a:cubicBezTo>
                  <a:pt x="0" y="74775"/>
                  <a:pt x="74775" y="0"/>
                  <a:pt x="167015" y="0"/>
                </a:cubicBezTo>
                <a:lnTo>
                  <a:pt x="1789118" y="0"/>
                </a:lnTo>
                <a:cubicBezTo>
                  <a:pt x="1881358" y="0"/>
                  <a:pt x="1956133" y="74775"/>
                  <a:pt x="1956133" y="167015"/>
                </a:cubicBezTo>
                <a:close/>
              </a:path>
            </a:pathLst>
          </a:cu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712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D9F12CDD-AE58-4039-806D-EEB8F098C95F}"/>
              </a:ext>
            </a:extLst>
          </p:cNvPr>
          <p:cNvSpPr/>
          <p:nvPr userDrawn="1"/>
        </p:nvSpPr>
        <p:spPr>
          <a:xfrm>
            <a:off x="7776822" y="954211"/>
            <a:ext cx="3766134" cy="4949578"/>
          </a:xfrm>
          <a:prstGeom prst="rect">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Picture Placeholder 3">
            <a:extLst>
              <a:ext uri="{FF2B5EF4-FFF2-40B4-BE49-F238E27FC236}">
                <a16:creationId xmlns="" xmlns:a16="http://schemas.microsoft.com/office/drawing/2014/main" id="{BC536B5B-697F-43DC-B99B-63D01182936A}"/>
              </a:ext>
            </a:extLst>
          </p:cNvPr>
          <p:cNvSpPr>
            <a:spLocks noGrp="1"/>
          </p:cNvSpPr>
          <p:nvPr>
            <p:ph type="pic" sz="quarter" idx="21"/>
          </p:nvPr>
        </p:nvSpPr>
        <p:spPr>
          <a:xfrm>
            <a:off x="783370" y="954211"/>
            <a:ext cx="3230695" cy="4949578"/>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41" name="Picture Placeholder 3">
            <a:extLst>
              <a:ext uri="{FF2B5EF4-FFF2-40B4-BE49-F238E27FC236}">
                <a16:creationId xmlns="" xmlns:a16="http://schemas.microsoft.com/office/drawing/2014/main" id="{EDF0C305-26DC-466A-AD9B-931D0A411041}"/>
              </a:ext>
            </a:extLst>
          </p:cNvPr>
          <p:cNvSpPr>
            <a:spLocks noGrp="1"/>
          </p:cNvSpPr>
          <p:nvPr>
            <p:ph type="pic" sz="quarter" idx="22"/>
          </p:nvPr>
        </p:nvSpPr>
        <p:spPr>
          <a:xfrm>
            <a:off x="4280096" y="954211"/>
            <a:ext cx="3230695" cy="4949578"/>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10273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2" name="Picture Placeholder 3">
            <a:extLst>
              <a:ext uri="{FF2B5EF4-FFF2-40B4-BE49-F238E27FC236}">
                <a16:creationId xmlns="" xmlns:a16="http://schemas.microsoft.com/office/drawing/2014/main" id="{6B2C0F0F-7D8F-45CE-AB2D-CE21860DA116}"/>
              </a:ext>
            </a:extLst>
          </p:cNvPr>
          <p:cNvSpPr>
            <a:spLocks noGrp="1"/>
          </p:cNvSpPr>
          <p:nvPr>
            <p:ph type="pic" sz="quarter" idx="19"/>
          </p:nvPr>
        </p:nvSpPr>
        <p:spPr>
          <a:xfrm>
            <a:off x="0" y="0"/>
            <a:ext cx="5021456" cy="502397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859149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D022167-4FD7-4A90-AC4A-DECBFD0B5B47}"/>
              </a:ext>
            </a:extLst>
          </p:cNvPr>
          <p:cNvGrpSpPr/>
          <p:nvPr userDrawn="1"/>
        </p:nvGrpSpPr>
        <p:grpSpPr>
          <a:xfrm>
            <a:off x="0" y="-1"/>
            <a:ext cx="11560709" cy="6175359"/>
            <a:chOff x="0" y="-1"/>
            <a:chExt cx="11560709" cy="6175359"/>
          </a:xfrm>
        </p:grpSpPr>
        <p:sp>
          <p:nvSpPr>
            <p:cNvPr id="31" name="Freeform: Shape 30">
              <a:extLst>
                <a:ext uri="{FF2B5EF4-FFF2-40B4-BE49-F238E27FC236}">
                  <a16:creationId xmlns="" xmlns:a16="http://schemas.microsoft.com/office/drawing/2014/main" id="{E6758539-13A9-4304-A3A1-AF4C787DA8A6}"/>
                </a:ext>
              </a:extLst>
            </p:cNvPr>
            <p:cNvSpPr/>
            <p:nvPr userDrawn="1"/>
          </p:nvSpPr>
          <p:spPr>
            <a:xfrm>
              <a:off x="0" y="0"/>
              <a:ext cx="4169048" cy="5683701"/>
            </a:xfrm>
            <a:custGeom>
              <a:avLst/>
              <a:gdLst>
                <a:gd name="connsiteX0" fmla="*/ 0 w 4169048"/>
                <a:gd name="connsiteY0" fmla="*/ 0 h 5675858"/>
                <a:gd name="connsiteX1" fmla="*/ 4169048 w 4169048"/>
                <a:gd name="connsiteY1" fmla="*/ 0 h 5675858"/>
                <a:gd name="connsiteX2" fmla="*/ 4169048 w 4169048"/>
                <a:gd name="connsiteY2" fmla="*/ 3602865 h 5675858"/>
                <a:gd name="connsiteX3" fmla="*/ 475488 w 4169048"/>
                <a:gd name="connsiteY3" fmla="*/ 3602865 h 5675858"/>
                <a:gd name="connsiteX4" fmla="*/ 475488 w 4169048"/>
                <a:gd name="connsiteY4" fmla="*/ 5675858 h 5675858"/>
                <a:gd name="connsiteX5" fmla="*/ 0 w 4169048"/>
                <a:gd name="connsiteY5" fmla="*/ 5675858 h 567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9048" h="5675858">
                  <a:moveTo>
                    <a:pt x="0" y="0"/>
                  </a:moveTo>
                  <a:lnTo>
                    <a:pt x="4169048" y="0"/>
                  </a:lnTo>
                  <a:lnTo>
                    <a:pt x="4169048" y="3602865"/>
                  </a:lnTo>
                  <a:lnTo>
                    <a:pt x="475488" y="3602865"/>
                  </a:lnTo>
                  <a:lnTo>
                    <a:pt x="475488" y="5675858"/>
                  </a:lnTo>
                  <a:lnTo>
                    <a:pt x="0" y="5675858"/>
                  </a:lnTo>
                  <a:close/>
                </a:path>
              </a:pathLst>
            </a:cu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5" name="Rectangle 54">
              <a:extLst>
                <a:ext uri="{FF2B5EF4-FFF2-40B4-BE49-F238E27FC236}">
                  <a16:creationId xmlns="" xmlns:a16="http://schemas.microsoft.com/office/drawing/2014/main" id="{E9A10313-30A5-40BC-832E-040BDBF6A892}"/>
                </a:ext>
              </a:extLst>
            </p:cNvPr>
            <p:cNvSpPr/>
            <p:nvPr userDrawn="1"/>
          </p:nvSpPr>
          <p:spPr>
            <a:xfrm>
              <a:off x="2616696" y="-1"/>
              <a:ext cx="2804040" cy="3827423"/>
            </a:xfrm>
            <a:prstGeom prst="rect">
              <a:avLst/>
            </a:prstGeom>
            <a:gradFill>
              <a:gsLst>
                <a:gs pos="0">
                  <a:schemeClr val="bg1"/>
                </a:gs>
                <a:gs pos="38000">
                  <a:schemeClr val="bg1">
                    <a:lumMod val="95000"/>
                  </a:schemeClr>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 xmlns:a16="http://schemas.microsoft.com/office/drawing/2014/main" id="{14535D96-8132-4ED5-A794-E6647F561648}"/>
                </a:ext>
              </a:extLst>
            </p:cNvPr>
            <p:cNvSpPr/>
            <p:nvPr userDrawn="1"/>
          </p:nvSpPr>
          <p:spPr>
            <a:xfrm>
              <a:off x="6096000" y="4314881"/>
              <a:ext cx="5464709" cy="1860477"/>
            </a:xfrm>
            <a:prstGeom prst="rect">
              <a:avLst/>
            </a:prstGeom>
            <a:solidFill>
              <a:schemeClr val="bg1"/>
            </a:solidFill>
            <a:ln>
              <a:noFill/>
            </a:ln>
            <a:effectLst>
              <a:outerShdw blurRad="215900" dist="38100" dir="5400000"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21" name="Picture Placeholder 3">
            <a:extLst>
              <a:ext uri="{FF2B5EF4-FFF2-40B4-BE49-F238E27FC236}">
                <a16:creationId xmlns="" xmlns:a16="http://schemas.microsoft.com/office/drawing/2014/main" id="{05457BF1-1865-430B-9F87-B4B7EA8F1B24}"/>
              </a:ext>
            </a:extLst>
          </p:cNvPr>
          <p:cNvSpPr>
            <a:spLocks noGrp="1"/>
          </p:cNvSpPr>
          <p:nvPr>
            <p:ph type="pic" sz="quarter" idx="10"/>
          </p:nvPr>
        </p:nvSpPr>
        <p:spPr>
          <a:xfrm>
            <a:off x="8853056" y="764"/>
            <a:ext cx="2696564" cy="382742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2" name="Picture Placeholder 3">
            <a:extLst>
              <a:ext uri="{FF2B5EF4-FFF2-40B4-BE49-F238E27FC236}">
                <a16:creationId xmlns="" xmlns:a16="http://schemas.microsoft.com/office/drawing/2014/main" id="{12C577B2-1A5D-4C64-974E-E61E38AD51FC}"/>
              </a:ext>
            </a:extLst>
          </p:cNvPr>
          <p:cNvSpPr>
            <a:spLocks noGrp="1"/>
          </p:cNvSpPr>
          <p:nvPr>
            <p:ph type="pic" sz="quarter" idx="11"/>
          </p:nvPr>
        </p:nvSpPr>
        <p:spPr>
          <a:xfrm>
            <a:off x="5658676" y="764"/>
            <a:ext cx="2956440" cy="382742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3" name="Picture Placeholder 3">
            <a:extLst>
              <a:ext uri="{FF2B5EF4-FFF2-40B4-BE49-F238E27FC236}">
                <a16:creationId xmlns="" xmlns:a16="http://schemas.microsoft.com/office/drawing/2014/main" id="{17E6A30A-185F-404C-9272-8A4F01B68710}"/>
              </a:ext>
            </a:extLst>
          </p:cNvPr>
          <p:cNvSpPr>
            <a:spLocks noGrp="1"/>
          </p:cNvSpPr>
          <p:nvPr>
            <p:ph type="pic" sz="quarter" idx="12"/>
          </p:nvPr>
        </p:nvSpPr>
        <p:spPr>
          <a:xfrm>
            <a:off x="2724172" y="764"/>
            <a:ext cx="2696564" cy="382742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93604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F54A616-1A2D-4D97-A601-295F46490C74}"/>
              </a:ext>
            </a:extLst>
          </p:cNvPr>
          <p:cNvGrpSpPr/>
          <p:nvPr userDrawn="1"/>
        </p:nvGrpSpPr>
        <p:grpSpPr>
          <a:xfrm>
            <a:off x="0" y="0"/>
            <a:ext cx="11551457" cy="6840788"/>
            <a:chOff x="0" y="0"/>
            <a:chExt cx="11551457" cy="6840788"/>
          </a:xfrm>
        </p:grpSpPr>
        <p:sp>
          <p:nvSpPr>
            <p:cNvPr id="49" name="Freeform: Shape 48">
              <a:extLst>
                <a:ext uri="{FF2B5EF4-FFF2-40B4-BE49-F238E27FC236}">
                  <a16:creationId xmlns="" xmlns:a16="http://schemas.microsoft.com/office/drawing/2014/main" id="{D0A60C85-0577-43E8-925B-5BE3D3C5814A}"/>
                </a:ext>
              </a:extLst>
            </p:cNvPr>
            <p:cNvSpPr/>
            <p:nvPr userDrawn="1"/>
          </p:nvSpPr>
          <p:spPr>
            <a:xfrm>
              <a:off x="0" y="1524001"/>
              <a:ext cx="1199347" cy="2862780"/>
            </a:xfrm>
            <a:custGeom>
              <a:avLst/>
              <a:gdLst>
                <a:gd name="connsiteX0" fmla="*/ 0 w 1199347"/>
                <a:gd name="connsiteY0" fmla="*/ 0 h 2862780"/>
                <a:gd name="connsiteX1" fmla="*/ 919649 w 1199347"/>
                <a:gd name="connsiteY1" fmla="*/ 0 h 2862780"/>
                <a:gd name="connsiteX2" fmla="*/ 1199347 w 1199347"/>
                <a:gd name="connsiteY2" fmla="*/ 246450 h 2862780"/>
                <a:gd name="connsiteX3" fmla="*/ 1199347 w 1199347"/>
                <a:gd name="connsiteY3" fmla="*/ 2616331 h 2862780"/>
                <a:gd name="connsiteX4" fmla="*/ 919649 w 1199347"/>
                <a:gd name="connsiteY4" fmla="*/ 2862780 h 2862780"/>
                <a:gd name="connsiteX5" fmla="*/ 0 w 1199347"/>
                <a:gd name="connsiteY5" fmla="*/ 2862780 h 286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9347" h="2862780">
                  <a:moveTo>
                    <a:pt x="0" y="0"/>
                  </a:moveTo>
                  <a:lnTo>
                    <a:pt x="919649" y="0"/>
                  </a:lnTo>
                  <a:cubicBezTo>
                    <a:pt x="1074122" y="0"/>
                    <a:pt x="1199347" y="110339"/>
                    <a:pt x="1199347" y="246450"/>
                  </a:cubicBezTo>
                  <a:lnTo>
                    <a:pt x="1199347" y="2616331"/>
                  </a:lnTo>
                  <a:cubicBezTo>
                    <a:pt x="1199347" y="2752441"/>
                    <a:pt x="1074122" y="2862780"/>
                    <a:pt x="919649" y="2862780"/>
                  </a:cubicBezTo>
                  <a:lnTo>
                    <a:pt x="0" y="2862780"/>
                  </a:ln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 xmlns:a16="http://schemas.microsoft.com/office/drawing/2014/main" id="{0E540F5B-AD52-454D-97F5-F9F54D872737}"/>
                </a:ext>
              </a:extLst>
            </p:cNvPr>
            <p:cNvSpPr/>
            <p:nvPr userDrawn="1"/>
          </p:nvSpPr>
          <p:spPr>
            <a:xfrm>
              <a:off x="1673615" y="1524001"/>
              <a:ext cx="2302796" cy="2862780"/>
            </a:xfrm>
            <a:custGeom>
              <a:avLst/>
              <a:gdLst>
                <a:gd name="connsiteX0" fmla="*/ 209517 w 1724987"/>
                <a:gd name="connsiteY0" fmla="*/ 0 h 2433768"/>
                <a:gd name="connsiteX1" fmla="*/ 1515470 w 1724987"/>
                <a:gd name="connsiteY1" fmla="*/ 0 h 2433768"/>
                <a:gd name="connsiteX2" fmla="*/ 1724987 w 1724987"/>
                <a:gd name="connsiteY2" fmla="*/ 209517 h 2433768"/>
                <a:gd name="connsiteX3" fmla="*/ 1724987 w 1724987"/>
                <a:gd name="connsiteY3" fmla="*/ 2224251 h 2433768"/>
                <a:gd name="connsiteX4" fmla="*/ 1515470 w 1724987"/>
                <a:gd name="connsiteY4" fmla="*/ 2433768 h 2433768"/>
                <a:gd name="connsiteX5" fmla="*/ 209517 w 1724987"/>
                <a:gd name="connsiteY5" fmla="*/ 2433768 h 2433768"/>
                <a:gd name="connsiteX6" fmla="*/ 0 w 1724987"/>
                <a:gd name="connsiteY6" fmla="*/ 2224251 h 2433768"/>
                <a:gd name="connsiteX7" fmla="*/ 0 w 1724987"/>
                <a:gd name="connsiteY7" fmla="*/ 209517 h 2433768"/>
                <a:gd name="connsiteX8" fmla="*/ 209517 w 1724987"/>
                <a:gd name="connsiteY8" fmla="*/ 0 h 243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987" h="2433768">
                  <a:moveTo>
                    <a:pt x="209517" y="0"/>
                  </a:moveTo>
                  <a:lnTo>
                    <a:pt x="1515470" y="0"/>
                  </a:lnTo>
                  <a:cubicBezTo>
                    <a:pt x="1631183" y="0"/>
                    <a:pt x="1724987" y="93804"/>
                    <a:pt x="1724987" y="209517"/>
                  </a:cubicBezTo>
                  <a:lnTo>
                    <a:pt x="1724987" y="2224251"/>
                  </a:lnTo>
                  <a:cubicBezTo>
                    <a:pt x="1724987" y="2339964"/>
                    <a:pt x="1631183" y="2433768"/>
                    <a:pt x="1515470" y="2433768"/>
                  </a:cubicBezTo>
                  <a:lnTo>
                    <a:pt x="209517" y="2433768"/>
                  </a:lnTo>
                  <a:cubicBezTo>
                    <a:pt x="93804" y="2433768"/>
                    <a:pt x="0" y="2339964"/>
                    <a:pt x="0" y="2224251"/>
                  </a:cubicBezTo>
                  <a:lnTo>
                    <a:pt x="0" y="209517"/>
                  </a:lnTo>
                  <a:cubicBezTo>
                    <a:pt x="0" y="93804"/>
                    <a:pt x="93804" y="0"/>
                    <a:pt x="209517"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 xmlns:a16="http://schemas.microsoft.com/office/drawing/2014/main" id="{BE8FC7AC-6EAE-44F5-9B2F-9AB0C9A53937}"/>
                </a:ext>
              </a:extLst>
            </p:cNvPr>
            <p:cNvSpPr/>
            <p:nvPr userDrawn="1"/>
          </p:nvSpPr>
          <p:spPr>
            <a:xfrm>
              <a:off x="1673615" y="5262510"/>
              <a:ext cx="2302796" cy="1578278"/>
            </a:xfrm>
            <a:custGeom>
              <a:avLst/>
              <a:gdLst>
                <a:gd name="connsiteX0" fmla="*/ 279698 w 2302796"/>
                <a:gd name="connsiteY0" fmla="*/ 0 h 1578278"/>
                <a:gd name="connsiteX1" fmla="*/ 2023098 w 2302796"/>
                <a:gd name="connsiteY1" fmla="*/ 0 h 1578278"/>
                <a:gd name="connsiteX2" fmla="*/ 2302796 w 2302796"/>
                <a:gd name="connsiteY2" fmla="*/ 246450 h 1578278"/>
                <a:gd name="connsiteX3" fmla="*/ 2302796 w 2302796"/>
                <a:gd name="connsiteY3" fmla="*/ 1578278 h 1578278"/>
                <a:gd name="connsiteX4" fmla="*/ 0 w 2302796"/>
                <a:gd name="connsiteY4" fmla="*/ 1578278 h 1578278"/>
                <a:gd name="connsiteX5" fmla="*/ 0 w 2302796"/>
                <a:gd name="connsiteY5" fmla="*/ 246450 h 1578278"/>
                <a:gd name="connsiteX6" fmla="*/ 279698 w 2302796"/>
                <a:gd name="connsiteY6" fmla="*/ 0 h 15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2796" h="1578278">
                  <a:moveTo>
                    <a:pt x="279698" y="0"/>
                  </a:moveTo>
                  <a:lnTo>
                    <a:pt x="2023098" y="0"/>
                  </a:lnTo>
                  <a:cubicBezTo>
                    <a:pt x="2177571" y="0"/>
                    <a:pt x="2302796" y="110340"/>
                    <a:pt x="2302796" y="246450"/>
                  </a:cubicBezTo>
                  <a:lnTo>
                    <a:pt x="2302796" y="1578278"/>
                  </a:lnTo>
                  <a:lnTo>
                    <a:pt x="0" y="1578278"/>
                  </a:lnTo>
                  <a:lnTo>
                    <a:pt x="0" y="246450"/>
                  </a:lnTo>
                  <a:cubicBezTo>
                    <a:pt x="0" y="110340"/>
                    <a:pt x="125225" y="0"/>
                    <a:pt x="279698"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 xmlns:a16="http://schemas.microsoft.com/office/drawing/2014/main" id="{FCD5206E-7993-4FB7-9AA2-E01D5AE34FDD}"/>
                </a:ext>
              </a:extLst>
            </p:cNvPr>
            <p:cNvSpPr/>
            <p:nvPr userDrawn="1"/>
          </p:nvSpPr>
          <p:spPr>
            <a:xfrm>
              <a:off x="1657459" y="0"/>
              <a:ext cx="2302796" cy="1235308"/>
            </a:xfrm>
            <a:custGeom>
              <a:avLst/>
              <a:gdLst>
                <a:gd name="connsiteX0" fmla="*/ 0 w 2302796"/>
                <a:gd name="connsiteY0" fmla="*/ 0 h 1235308"/>
                <a:gd name="connsiteX1" fmla="*/ 2302796 w 2302796"/>
                <a:gd name="connsiteY1" fmla="*/ 0 h 1235308"/>
                <a:gd name="connsiteX2" fmla="*/ 2302796 w 2302796"/>
                <a:gd name="connsiteY2" fmla="*/ 988859 h 1235308"/>
                <a:gd name="connsiteX3" fmla="*/ 2023098 w 2302796"/>
                <a:gd name="connsiteY3" fmla="*/ 1235308 h 1235308"/>
                <a:gd name="connsiteX4" fmla="*/ 279698 w 2302796"/>
                <a:gd name="connsiteY4" fmla="*/ 1235308 h 1235308"/>
                <a:gd name="connsiteX5" fmla="*/ 0 w 2302796"/>
                <a:gd name="connsiteY5" fmla="*/ 988859 h 1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2796" h="1235308">
                  <a:moveTo>
                    <a:pt x="0" y="0"/>
                  </a:moveTo>
                  <a:lnTo>
                    <a:pt x="2302796" y="0"/>
                  </a:lnTo>
                  <a:lnTo>
                    <a:pt x="2302796" y="988859"/>
                  </a:lnTo>
                  <a:cubicBezTo>
                    <a:pt x="2302796" y="1124969"/>
                    <a:pt x="2177571" y="1235308"/>
                    <a:pt x="2023098" y="1235308"/>
                  </a:cubicBezTo>
                  <a:lnTo>
                    <a:pt x="279698" y="1235308"/>
                  </a:lnTo>
                  <a:cubicBezTo>
                    <a:pt x="125225" y="1235308"/>
                    <a:pt x="0" y="1124969"/>
                    <a:pt x="0" y="988859"/>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8" name="Freeform: Shape 37">
              <a:extLst>
                <a:ext uri="{FF2B5EF4-FFF2-40B4-BE49-F238E27FC236}">
                  <a16:creationId xmlns="" xmlns:a16="http://schemas.microsoft.com/office/drawing/2014/main" id="{AD7B1EFC-A99D-4A5E-AF21-4ECB997B73EA}"/>
                </a:ext>
              </a:extLst>
            </p:cNvPr>
            <p:cNvSpPr/>
            <p:nvPr userDrawn="1"/>
          </p:nvSpPr>
          <p:spPr>
            <a:xfrm>
              <a:off x="7154954" y="1524001"/>
              <a:ext cx="2302796" cy="2862780"/>
            </a:xfrm>
            <a:custGeom>
              <a:avLst/>
              <a:gdLst>
                <a:gd name="connsiteX0" fmla="*/ 209517 w 1724987"/>
                <a:gd name="connsiteY0" fmla="*/ 0 h 2433768"/>
                <a:gd name="connsiteX1" fmla="*/ 1515470 w 1724987"/>
                <a:gd name="connsiteY1" fmla="*/ 0 h 2433768"/>
                <a:gd name="connsiteX2" fmla="*/ 1724987 w 1724987"/>
                <a:gd name="connsiteY2" fmla="*/ 209517 h 2433768"/>
                <a:gd name="connsiteX3" fmla="*/ 1724987 w 1724987"/>
                <a:gd name="connsiteY3" fmla="*/ 2224251 h 2433768"/>
                <a:gd name="connsiteX4" fmla="*/ 1515470 w 1724987"/>
                <a:gd name="connsiteY4" fmla="*/ 2433768 h 2433768"/>
                <a:gd name="connsiteX5" fmla="*/ 209517 w 1724987"/>
                <a:gd name="connsiteY5" fmla="*/ 2433768 h 2433768"/>
                <a:gd name="connsiteX6" fmla="*/ 0 w 1724987"/>
                <a:gd name="connsiteY6" fmla="*/ 2224251 h 2433768"/>
                <a:gd name="connsiteX7" fmla="*/ 0 w 1724987"/>
                <a:gd name="connsiteY7" fmla="*/ 209517 h 2433768"/>
                <a:gd name="connsiteX8" fmla="*/ 209517 w 1724987"/>
                <a:gd name="connsiteY8" fmla="*/ 0 h 243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987" h="2433768">
                  <a:moveTo>
                    <a:pt x="209517" y="0"/>
                  </a:moveTo>
                  <a:lnTo>
                    <a:pt x="1515470" y="0"/>
                  </a:lnTo>
                  <a:cubicBezTo>
                    <a:pt x="1631183" y="0"/>
                    <a:pt x="1724987" y="93804"/>
                    <a:pt x="1724987" y="209517"/>
                  </a:cubicBezTo>
                  <a:lnTo>
                    <a:pt x="1724987" y="2224251"/>
                  </a:lnTo>
                  <a:cubicBezTo>
                    <a:pt x="1724987" y="2339964"/>
                    <a:pt x="1631183" y="2433768"/>
                    <a:pt x="1515470" y="2433768"/>
                  </a:cubicBezTo>
                  <a:lnTo>
                    <a:pt x="209517" y="2433768"/>
                  </a:lnTo>
                  <a:cubicBezTo>
                    <a:pt x="93804" y="2433768"/>
                    <a:pt x="0" y="2339964"/>
                    <a:pt x="0" y="2224251"/>
                  </a:cubicBezTo>
                  <a:lnTo>
                    <a:pt x="0" y="209517"/>
                  </a:lnTo>
                  <a:cubicBezTo>
                    <a:pt x="0" y="93804"/>
                    <a:pt x="93804" y="0"/>
                    <a:pt x="209517"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 xmlns:a16="http://schemas.microsoft.com/office/drawing/2014/main" id="{87350039-246A-4A26-AA5B-AC578F9350AA}"/>
                </a:ext>
              </a:extLst>
            </p:cNvPr>
            <p:cNvSpPr/>
            <p:nvPr userDrawn="1"/>
          </p:nvSpPr>
          <p:spPr>
            <a:xfrm>
              <a:off x="9904539" y="1524001"/>
              <a:ext cx="1646918" cy="2862780"/>
            </a:xfrm>
            <a:custGeom>
              <a:avLst/>
              <a:gdLst>
                <a:gd name="connsiteX0" fmla="*/ 279698 w 1646918"/>
                <a:gd name="connsiteY0" fmla="*/ 0 h 2862780"/>
                <a:gd name="connsiteX1" fmla="*/ 1646918 w 1646918"/>
                <a:gd name="connsiteY1" fmla="*/ 0 h 2862780"/>
                <a:gd name="connsiteX2" fmla="*/ 1646918 w 1646918"/>
                <a:gd name="connsiteY2" fmla="*/ 2862780 h 2862780"/>
                <a:gd name="connsiteX3" fmla="*/ 279698 w 1646918"/>
                <a:gd name="connsiteY3" fmla="*/ 2862780 h 2862780"/>
                <a:gd name="connsiteX4" fmla="*/ 0 w 1646918"/>
                <a:gd name="connsiteY4" fmla="*/ 2616331 h 2862780"/>
                <a:gd name="connsiteX5" fmla="*/ 0 w 1646918"/>
                <a:gd name="connsiteY5" fmla="*/ 246450 h 2862780"/>
                <a:gd name="connsiteX6" fmla="*/ 279698 w 1646918"/>
                <a:gd name="connsiteY6" fmla="*/ 0 h 286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918" h="2862780">
                  <a:moveTo>
                    <a:pt x="279698" y="0"/>
                  </a:moveTo>
                  <a:lnTo>
                    <a:pt x="1646918" y="0"/>
                  </a:lnTo>
                  <a:lnTo>
                    <a:pt x="1646918" y="2862780"/>
                  </a:lnTo>
                  <a:lnTo>
                    <a:pt x="279698" y="2862780"/>
                  </a:lnTo>
                  <a:cubicBezTo>
                    <a:pt x="125225" y="2862780"/>
                    <a:pt x="0" y="2752441"/>
                    <a:pt x="0" y="2616331"/>
                  </a:cubicBezTo>
                  <a:lnTo>
                    <a:pt x="0" y="246450"/>
                  </a:lnTo>
                  <a:cubicBezTo>
                    <a:pt x="0" y="110339"/>
                    <a:pt x="125225" y="0"/>
                    <a:pt x="279698"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63" name="Picture Placeholder 62">
            <a:extLst>
              <a:ext uri="{FF2B5EF4-FFF2-40B4-BE49-F238E27FC236}">
                <a16:creationId xmlns="" xmlns:a16="http://schemas.microsoft.com/office/drawing/2014/main" id="{64F0C9B0-3BB1-42A0-AFE4-016549EA67CE}"/>
              </a:ext>
            </a:extLst>
          </p:cNvPr>
          <p:cNvSpPr>
            <a:spLocks noGrp="1"/>
          </p:cNvSpPr>
          <p:nvPr>
            <p:ph type="pic" sz="quarter" idx="15"/>
          </p:nvPr>
        </p:nvSpPr>
        <p:spPr>
          <a:xfrm>
            <a:off x="10028471" y="1678070"/>
            <a:ext cx="1522986" cy="2554642"/>
          </a:xfrm>
          <a:custGeom>
            <a:avLst/>
            <a:gdLst>
              <a:gd name="connsiteX0" fmla="*/ 249591 w 1522986"/>
              <a:gd name="connsiteY0" fmla="*/ 0 h 2554642"/>
              <a:gd name="connsiteX1" fmla="*/ 1522986 w 1522986"/>
              <a:gd name="connsiteY1" fmla="*/ 0 h 2554642"/>
              <a:gd name="connsiteX2" fmla="*/ 1522986 w 1522986"/>
              <a:gd name="connsiteY2" fmla="*/ 2554642 h 2554642"/>
              <a:gd name="connsiteX3" fmla="*/ 249591 w 1522986"/>
              <a:gd name="connsiteY3" fmla="*/ 2554642 h 2554642"/>
              <a:gd name="connsiteX4" fmla="*/ 0 w 1522986"/>
              <a:gd name="connsiteY4" fmla="*/ 2334720 h 2554642"/>
              <a:gd name="connsiteX5" fmla="*/ 0 w 1522986"/>
              <a:gd name="connsiteY5" fmla="*/ 219922 h 2554642"/>
              <a:gd name="connsiteX6" fmla="*/ 249591 w 1522986"/>
              <a:gd name="connsiteY6"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986" h="2554642">
                <a:moveTo>
                  <a:pt x="249591" y="0"/>
                </a:moveTo>
                <a:lnTo>
                  <a:pt x="1522986" y="0"/>
                </a:lnTo>
                <a:lnTo>
                  <a:pt x="1522986" y="2554642"/>
                </a:lnTo>
                <a:lnTo>
                  <a:pt x="249591" y="2554642"/>
                </a:lnTo>
                <a:cubicBezTo>
                  <a:pt x="111746" y="2554642"/>
                  <a:pt x="0" y="2456180"/>
                  <a:pt x="0" y="2334720"/>
                </a:cubicBezTo>
                <a:lnTo>
                  <a:pt x="0" y="219922"/>
                </a:lnTo>
                <a:cubicBezTo>
                  <a:pt x="0" y="98463"/>
                  <a:pt x="111746" y="0"/>
                  <a:pt x="24959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4" name="Picture Placeholder 63">
            <a:extLst>
              <a:ext uri="{FF2B5EF4-FFF2-40B4-BE49-F238E27FC236}">
                <a16:creationId xmlns="" xmlns:a16="http://schemas.microsoft.com/office/drawing/2014/main" id="{9A00435B-AB81-40F7-B7FB-FF63F695B35A}"/>
              </a:ext>
            </a:extLst>
          </p:cNvPr>
          <p:cNvSpPr>
            <a:spLocks noGrp="1"/>
          </p:cNvSpPr>
          <p:nvPr>
            <p:ph type="pic" sz="quarter" idx="14"/>
          </p:nvPr>
        </p:nvSpPr>
        <p:spPr>
          <a:xfrm>
            <a:off x="7278887" y="1678070"/>
            <a:ext cx="2054931" cy="255464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5" name="Picture Placeholder 64">
            <a:extLst>
              <a:ext uri="{FF2B5EF4-FFF2-40B4-BE49-F238E27FC236}">
                <a16:creationId xmlns="" xmlns:a16="http://schemas.microsoft.com/office/drawing/2014/main" id="{5DF2E8F0-11E2-4E1E-9B8C-431C6119DB78}"/>
              </a:ext>
            </a:extLst>
          </p:cNvPr>
          <p:cNvSpPr>
            <a:spLocks noGrp="1"/>
          </p:cNvSpPr>
          <p:nvPr>
            <p:ph type="pic" sz="quarter" idx="13"/>
          </p:nvPr>
        </p:nvSpPr>
        <p:spPr>
          <a:xfrm>
            <a:off x="1797548" y="5433792"/>
            <a:ext cx="2054931" cy="1424209"/>
          </a:xfrm>
          <a:custGeom>
            <a:avLst/>
            <a:gdLst>
              <a:gd name="connsiteX0" fmla="*/ 249592 w 2054931"/>
              <a:gd name="connsiteY0" fmla="*/ 0 h 1424209"/>
              <a:gd name="connsiteX1" fmla="*/ 1805340 w 2054931"/>
              <a:gd name="connsiteY1" fmla="*/ 0 h 1424209"/>
              <a:gd name="connsiteX2" fmla="*/ 2054931 w 2054931"/>
              <a:gd name="connsiteY2" fmla="*/ 219922 h 1424209"/>
              <a:gd name="connsiteX3" fmla="*/ 2054931 w 2054931"/>
              <a:gd name="connsiteY3" fmla="*/ 1424209 h 1424209"/>
              <a:gd name="connsiteX4" fmla="*/ 0 w 2054931"/>
              <a:gd name="connsiteY4" fmla="*/ 1424209 h 1424209"/>
              <a:gd name="connsiteX5" fmla="*/ 0 w 2054931"/>
              <a:gd name="connsiteY5" fmla="*/ 219922 h 1424209"/>
              <a:gd name="connsiteX6" fmla="*/ 249592 w 2054931"/>
              <a:gd name="connsiteY6" fmla="*/ 0 h 142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4931" h="1424209">
                <a:moveTo>
                  <a:pt x="249592" y="0"/>
                </a:moveTo>
                <a:lnTo>
                  <a:pt x="1805340" y="0"/>
                </a:lnTo>
                <a:cubicBezTo>
                  <a:pt x="1943185" y="0"/>
                  <a:pt x="2054931" y="98463"/>
                  <a:pt x="2054931" y="219922"/>
                </a:cubicBezTo>
                <a:lnTo>
                  <a:pt x="2054931" y="1424209"/>
                </a:lnTo>
                <a:lnTo>
                  <a:pt x="0" y="1424209"/>
                </a:ln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6" name="Picture Placeholder 65">
            <a:extLst>
              <a:ext uri="{FF2B5EF4-FFF2-40B4-BE49-F238E27FC236}">
                <a16:creationId xmlns="" xmlns:a16="http://schemas.microsoft.com/office/drawing/2014/main" id="{F16763F4-272C-4A22-B23F-13EF7B573BB2}"/>
              </a:ext>
            </a:extLst>
          </p:cNvPr>
          <p:cNvSpPr>
            <a:spLocks noGrp="1"/>
          </p:cNvSpPr>
          <p:nvPr>
            <p:ph type="pic" sz="quarter" idx="12"/>
          </p:nvPr>
        </p:nvSpPr>
        <p:spPr>
          <a:xfrm>
            <a:off x="1797548" y="1678070"/>
            <a:ext cx="2054931" cy="255464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7" name="Picture Placeholder 66">
            <a:extLst>
              <a:ext uri="{FF2B5EF4-FFF2-40B4-BE49-F238E27FC236}">
                <a16:creationId xmlns="" xmlns:a16="http://schemas.microsoft.com/office/drawing/2014/main" id="{68B8A607-5333-44A0-BDAB-ACBC961A1B09}"/>
              </a:ext>
            </a:extLst>
          </p:cNvPr>
          <p:cNvSpPr>
            <a:spLocks noGrp="1"/>
          </p:cNvSpPr>
          <p:nvPr>
            <p:ph type="pic" sz="quarter" idx="11"/>
          </p:nvPr>
        </p:nvSpPr>
        <p:spPr>
          <a:xfrm>
            <a:off x="1781392" y="1"/>
            <a:ext cx="2054931" cy="1081239"/>
          </a:xfrm>
          <a:custGeom>
            <a:avLst/>
            <a:gdLst>
              <a:gd name="connsiteX0" fmla="*/ 0 w 2054931"/>
              <a:gd name="connsiteY0" fmla="*/ 0 h 1081239"/>
              <a:gd name="connsiteX1" fmla="*/ 2054931 w 2054931"/>
              <a:gd name="connsiteY1" fmla="*/ 0 h 1081239"/>
              <a:gd name="connsiteX2" fmla="*/ 2054931 w 2054931"/>
              <a:gd name="connsiteY2" fmla="*/ 861317 h 1081239"/>
              <a:gd name="connsiteX3" fmla="*/ 1805340 w 2054931"/>
              <a:gd name="connsiteY3" fmla="*/ 1081239 h 1081239"/>
              <a:gd name="connsiteX4" fmla="*/ 249592 w 2054931"/>
              <a:gd name="connsiteY4" fmla="*/ 1081239 h 1081239"/>
              <a:gd name="connsiteX5" fmla="*/ 0 w 2054931"/>
              <a:gd name="connsiteY5" fmla="*/ 861317 h 108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4931" h="1081239">
                <a:moveTo>
                  <a:pt x="0" y="0"/>
                </a:moveTo>
                <a:lnTo>
                  <a:pt x="2054931" y="0"/>
                </a:lnTo>
                <a:lnTo>
                  <a:pt x="2054931" y="861317"/>
                </a:lnTo>
                <a:cubicBezTo>
                  <a:pt x="2054931" y="982777"/>
                  <a:pt x="1943185" y="1081239"/>
                  <a:pt x="1805340" y="1081239"/>
                </a:cubicBezTo>
                <a:lnTo>
                  <a:pt x="249592" y="1081239"/>
                </a:lnTo>
                <a:cubicBezTo>
                  <a:pt x="111746" y="1081239"/>
                  <a:pt x="0" y="982777"/>
                  <a:pt x="0" y="861317"/>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8" name="Picture Placeholder 67">
            <a:extLst>
              <a:ext uri="{FF2B5EF4-FFF2-40B4-BE49-F238E27FC236}">
                <a16:creationId xmlns="" xmlns:a16="http://schemas.microsoft.com/office/drawing/2014/main" id="{338B3CA0-8AA5-45F3-B721-3C29A066A875}"/>
              </a:ext>
            </a:extLst>
          </p:cNvPr>
          <p:cNvSpPr>
            <a:spLocks noGrp="1"/>
          </p:cNvSpPr>
          <p:nvPr>
            <p:ph type="pic" sz="quarter" idx="10"/>
          </p:nvPr>
        </p:nvSpPr>
        <p:spPr>
          <a:xfrm>
            <a:off x="1" y="1678070"/>
            <a:ext cx="1055833" cy="2554642"/>
          </a:xfrm>
          <a:custGeom>
            <a:avLst/>
            <a:gdLst>
              <a:gd name="connsiteX0" fmla="*/ 0 w 1055833"/>
              <a:gd name="connsiteY0" fmla="*/ 0 h 2554642"/>
              <a:gd name="connsiteX1" fmla="*/ 806242 w 1055833"/>
              <a:gd name="connsiteY1" fmla="*/ 0 h 2554642"/>
              <a:gd name="connsiteX2" fmla="*/ 1055833 w 1055833"/>
              <a:gd name="connsiteY2" fmla="*/ 219922 h 2554642"/>
              <a:gd name="connsiteX3" fmla="*/ 1055833 w 1055833"/>
              <a:gd name="connsiteY3" fmla="*/ 2334720 h 2554642"/>
              <a:gd name="connsiteX4" fmla="*/ 806242 w 1055833"/>
              <a:gd name="connsiteY4" fmla="*/ 2554642 h 2554642"/>
              <a:gd name="connsiteX5" fmla="*/ 0 w 1055833"/>
              <a:gd name="connsiteY5" fmla="*/ 2554642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833" h="2554642">
                <a:moveTo>
                  <a:pt x="0" y="0"/>
                </a:moveTo>
                <a:lnTo>
                  <a:pt x="806242" y="0"/>
                </a:lnTo>
                <a:cubicBezTo>
                  <a:pt x="944087" y="0"/>
                  <a:pt x="1055833" y="98463"/>
                  <a:pt x="1055833" y="219922"/>
                </a:cubicBezTo>
                <a:lnTo>
                  <a:pt x="1055833" y="2334720"/>
                </a:lnTo>
                <a:cubicBezTo>
                  <a:pt x="1055833" y="2456180"/>
                  <a:pt x="944087" y="2554642"/>
                  <a:pt x="806242" y="2554642"/>
                </a:cubicBezTo>
                <a:lnTo>
                  <a:pt x="0" y="2554642"/>
                </a:ln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89483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D0A899D5-1FD7-41E6-8231-5D755AE029F2}"/>
              </a:ext>
            </a:extLst>
          </p:cNvPr>
          <p:cNvSpPr>
            <a:spLocks noGrp="1"/>
          </p:cNvSpPr>
          <p:nvPr>
            <p:ph type="pic" sz="quarter" idx="10"/>
          </p:nvPr>
        </p:nvSpPr>
        <p:spPr>
          <a:xfrm>
            <a:off x="0" y="0"/>
            <a:ext cx="12192000" cy="6858000"/>
          </a:xfrm>
          <a:pattFill prst="pct5">
            <a:fgClr>
              <a:schemeClr val="accent1"/>
            </a:fgClr>
            <a:bgClr>
              <a:schemeClr val="bg1"/>
            </a:bgClr>
          </a:pattFill>
        </p:spPr>
        <p:txBody>
          <a:bodyPr>
            <a:norm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61383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1" name="Picture Placeholder 63">
            <a:extLst>
              <a:ext uri="{FF2B5EF4-FFF2-40B4-BE49-F238E27FC236}">
                <a16:creationId xmlns="" xmlns:a16="http://schemas.microsoft.com/office/drawing/2014/main" id="{279B95B6-1569-409E-9236-38C662B7B667}"/>
              </a:ext>
            </a:extLst>
          </p:cNvPr>
          <p:cNvSpPr>
            <a:spLocks noGrp="1"/>
          </p:cNvSpPr>
          <p:nvPr>
            <p:ph type="pic" sz="quarter" idx="14"/>
          </p:nvPr>
        </p:nvSpPr>
        <p:spPr>
          <a:xfrm>
            <a:off x="1150810" y="3091641"/>
            <a:ext cx="1658012" cy="206120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2" name="Picture Placeholder 63">
            <a:extLst>
              <a:ext uri="{FF2B5EF4-FFF2-40B4-BE49-F238E27FC236}">
                <a16:creationId xmlns="" xmlns:a16="http://schemas.microsoft.com/office/drawing/2014/main" id="{BEF2FD58-728B-4F45-BB04-475A4483BD2B}"/>
              </a:ext>
            </a:extLst>
          </p:cNvPr>
          <p:cNvSpPr>
            <a:spLocks noGrp="1"/>
          </p:cNvSpPr>
          <p:nvPr>
            <p:ph type="pic" sz="quarter" idx="15"/>
          </p:nvPr>
        </p:nvSpPr>
        <p:spPr>
          <a:xfrm>
            <a:off x="2963060" y="3088930"/>
            <a:ext cx="1658012" cy="206120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3" name="Picture Placeholder 63">
            <a:extLst>
              <a:ext uri="{FF2B5EF4-FFF2-40B4-BE49-F238E27FC236}">
                <a16:creationId xmlns="" xmlns:a16="http://schemas.microsoft.com/office/drawing/2014/main" id="{B2E864A9-F636-4380-ABAF-88AD70C11617}"/>
              </a:ext>
            </a:extLst>
          </p:cNvPr>
          <p:cNvSpPr>
            <a:spLocks noGrp="1"/>
          </p:cNvSpPr>
          <p:nvPr>
            <p:ph type="pic" sz="quarter" idx="16"/>
          </p:nvPr>
        </p:nvSpPr>
        <p:spPr>
          <a:xfrm>
            <a:off x="9047780" y="3088930"/>
            <a:ext cx="1658012" cy="206120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4" name="Picture Placeholder 63">
            <a:extLst>
              <a:ext uri="{FF2B5EF4-FFF2-40B4-BE49-F238E27FC236}">
                <a16:creationId xmlns="" xmlns:a16="http://schemas.microsoft.com/office/drawing/2014/main" id="{06653C03-D33C-4FC8-B02C-B2850E9A2058}"/>
              </a:ext>
            </a:extLst>
          </p:cNvPr>
          <p:cNvSpPr>
            <a:spLocks noGrp="1"/>
          </p:cNvSpPr>
          <p:nvPr>
            <p:ph type="pic" sz="quarter" idx="17"/>
          </p:nvPr>
        </p:nvSpPr>
        <p:spPr>
          <a:xfrm>
            <a:off x="7191222" y="3088930"/>
            <a:ext cx="1658012" cy="206120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5" name="Picture Placeholder 63">
            <a:extLst>
              <a:ext uri="{FF2B5EF4-FFF2-40B4-BE49-F238E27FC236}">
                <a16:creationId xmlns="" xmlns:a16="http://schemas.microsoft.com/office/drawing/2014/main" id="{8CEEC702-8112-4AC9-B168-74FD69014B5C}"/>
              </a:ext>
            </a:extLst>
          </p:cNvPr>
          <p:cNvSpPr>
            <a:spLocks noGrp="1"/>
          </p:cNvSpPr>
          <p:nvPr>
            <p:ph type="pic" sz="quarter" idx="18"/>
          </p:nvPr>
        </p:nvSpPr>
        <p:spPr>
          <a:xfrm>
            <a:off x="4667376" y="1502234"/>
            <a:ext cx="2521849" cy="4363453"/>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49524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2" name="Picture Placeholder 63">
            <a:extLst>
              <a:ext uri="{FF2B5EF4-FFF2-40B4-BE49-F238E27FC236}">
                <a16:creationId xmlns="" xmlns:a16="http://schemas.microsoft.com/office/drawing/2014/main" id="{C9601528-BE2C-414D-863B-A6D955B9A1FC}"/>
              </a:ext>
            </a:extLst>
          </p:cNvPr>
          <p:cNvSpPr>
            <a:spLocks noGrp="1"/>
          </p:cNvSpPr>
          <p:nvPr>
            <p:ph type="pic" sz="quarter" idx="14"/>
          </p:nvPr>
        </p:nvSpPr>
        <p:spPr>
          <a:xfrm>
            <a:off x="0" y="1756611"/>
            <a:ext cx="4908884" cy="2883211"/>
          </a:xfrm>
          <a:prstGeom prst="rect">
            <a:avLst/>
          </a:pr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71561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2" name="Picture Placeholder 63">
            <a:extLst>
              <a:ext uri="{FF2B5EF4-FFF2-40B4-BE49-F238E27FC236}">
                <a16:creationId xmlns="" xmlns:a16="http://schemas.microsoft.com/office/drawing/2014/main" id="{53A9E5B3-505E-409D-A92C-F8D26361D6DA}"/>
              </a:ext>
            </a:extLst>
          </p:cNvPr>
          <p:cNvSpPr>
            <a:spLocks noGrp="1"/>
          </p:cNvSpPr>
          <p:nvPr>
            <p:ph type="pic" sz="quarter" idx="18"/>
          </p:nvPr>
        </p:nvSpPr>
        <p:spPr>
          <a:xfrm>
            <a:off x="4591177" y="1210532"/>
            <a:ext cx="2837906" cy="4436937"/>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646162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13CF4D1-ABE7-4EF6-AAD9-D1BFAA76931C}"/>
              </a:ext>
            </a:extLst>
          </p:cNvPr>
          <p:cNvGrpSpPr/>
          <p:nvPr userDrawn="1"/>
        </p:nvGrpSpPr>
        <p:grpSpPr>
          <a:xfrm>
            <a:off x="1172996" y="2374939"/>
            <a:ext cx="9536328" cy="3392906"/>
            <a:chOff x="1172996" y="2374939"/>
            <a:chExt cx="9536328" cy="3392906"/>
          </a:xfrm>
        </p:grpSpPr>
        <p:sp>
          <p:nvSpPr>
            <p:cNvPr id="21" name="Rectangle 20">
              <a:extLst>
                <a:ext uri="{FF2B5EF4-FFF2-40B4-BE49-F238E27FC236}">
                  <a16:creationId xmlns="" xmlns:a16="http://schemas.microsoft.com/office/drawing/2014/main" id="{66D30B58-5DAC-4FC0-834C-27234FAA3AAC}"/>
                </a:ext>
              </a:extLst>
            </p:cNvPr>
            <p:cNvSpPr/>
            <p:nvPr userDrawn="1"/>
          </p:nvSpPr>
          <p:spPr>
            <a:xfrm>
              <a:off x="1172996" y="2374939"/>
              <a:ext cx="4379544" cy="3392906"/>
            </a:xfrm>
            <a:prstGeom prst="rect">
              <a:avLst/>
            </a:prstGeom>
            <a:solidFill>
              <a:schemeClr val="bg1"/>
            </a:solidFill>
            <a:ln>
              <a:noFill/>
            </a:ln>
            <a:effectLst>
              <a:outerShdw blurRad="215900" dist="38100" dir="5400000"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23" name="Rectangle 22">
              <a:extLst>
                <a:ext uri="{FF2B5EF4-FFF2-40B4-BE49-F238E27FC236}">
                  <a16:creationId xmlns="" xmlns:a16="http://schemas.microsoft.com/office/drawing/2014/main" id="{E7E6931B-E235-4C24-9BC8-E31A7E870110}"/>
                </a:ext>
              </a:extLst>
            </p:cNvPr>
            <p:cNvSpPr/>
            <p:nvPr userDrawn="1"/>
          </p:nvSpPr>
          <p:spPr>
            <a:xfrm>
              <a:off x="6329780" y="2374939"/>
              <a:ext cx="4379544" cy="3392906"/>
            </a:xfrm>
            <a:prstGeom prst="rect">
              <a:avLst/>
            </a:prstGeom>
            <a:solidFill>
              <a:schemeClr val="bg1"/>
            </a:solidFill>
            <a:ln>
              <a:noFill/>
            </a:ln>
            <a:effectLst>
              <a:outerShdw blurRad="215900" dist="38100" dir="5400000"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52770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A9350FF-12C9-4839-8A5A-9C41348C6035}"/>
              </a:ext>
            </a:extLst>
          </p:cNvPr>
          <p:cNvSpPr/>
          <p:nvPr userDrawn="1"/>
        </p:nvSpPr>
        <p:spPr>
          <a:xfrm>
            <a:off x="1162563" y="845127"/>
            <a:ext cx="4450362" cy="5278581"/>
          </a:xfrm>
          <a:prstGeom prst="rect">
            <a:avLst/>
          </a:prstGeom>
          <a:solidFill>
            <a:schemeClr val="bg1"/>
          </a:solidFill>
          <a:ln>
            <a:noFill/>
          </a:ln>
          <a:effectLst>
            <a:outerShdw blurRad="215900" dist="38100" dir="5400000" algn="t"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573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EC79083-4048-4A0D-91AB-C291682C28B0}"/>
              </a:ext>
            </a:extLst>
          </p:cNvPr>
          <p:cNvGrpSpPr/>
          <p:nvPr userDrawn="1"/>
        </p:nvGrpSpPr>
        <p:grpSpPr>
          <a:xfrm>
            <a:off x="1713572" y="2646835"/>
            <a:ext cx="8414526" cy="3396274"/>
            <a:chOff x="1713572" y="2646835"/>
            <a:chExt cx="8414526" cy="3396274"/>
          </a:xfrm>
        </p:grpSpPr>
        <p:sp>
          <p:nvSpPr>
            <p:cNvPr id="22" name="Rectangle: Rounded Corners 21">
              <a:extLst>
                <a:ext uri="{FF2B5EF4-FFF2-40B4-BE49-F238E27FC236}">
                  <a16:creationId xmlns="" xmlns:a16="http://schemas.microsoft.com/office/drawing/2014/main" id="{F3CBADE6-8450-428C-89F7-FEA29E0C5C6E}"/>
                </a:ext>
              </a:extLst>
            </p:cNvPr>
            <p:cNvSpPr/>
            <p:nvPr userDrawn="1"/>
          </p:nvSpPr>
          <p:spPr>
            <a:xfrm>
              <a:off x="1713572" y="2646835"/>
              <a:ext cx="2303202" cy="3396274"/>
            </a:xfrm>
            <a:prstGeom prst="roundRect">
              <a:avLst>
                <a:gd name="adj" fmla="val 6334"/>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 xmlns:a16="http://schemas.microsoft.com/office/drawing/2014/main" id="{C3B8CC76-F238-4917-8D42-32EB71F9DD87}"/>
                </a:ext>
              </a:extLst>
            </p:cNvPr>
            <p:cNvSpPr/>
            <p:nvPr userDrawn="1"/>
          </p:nvSpPr>
          <p:spPr>
            <a:xfrm>
              <a:off x="7824896" y="2646835"/>
              <a:ext cx="2303202" cy="3396274"/>
            </a:xfrm>
            <a:prstGeom prst="roundRect">
              <a:avLst>
                <a:gd name="adj" fmla="val 6334"/>
              </a:avLst>
            </a:prstGeom>
            <a:solidFill>
              <a:schemeClr val="bg1"/>
            </a:soli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 xmlns:a16="http://schemas.microsoft.com/office/drawing/2014/main" id="{AC9CF5AA-ED8C-4C4D-8DC7-3FC9F0E3FDE4}"/>
                </a:ext>
              </a:extLst>
            </p:cNvPr>
            <p:cNvSpPr/>
            <p:nvPr userDrawn="1"/>
          </p:nvSpPr>
          <p:spPr>
            <a:xfrm>
              <a:off x="4770888" y="2646835"/>
              <a:ext cx="2303202" cy="3396274"/>
            </a:xfrm>
            <a:prstGeom prst="roundRect">
              <a:avLst>
                <a:gd name="adj" fmla="val 6334"/>
              </a:avLst>
            </a:prstGeom>
            <a:solidFill>
              <a:schemeClr val="bg1"/>
            </a:soli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11607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7" name="Picture Placeholder 26">
            <a:extLst>
              <a:ext uri="{FF2B5EF4-FFF2-40B4-BE49-F238E27FC236}">
                <a16:creationId xmlns="" xmlns:a16="http://schemas.microsoft.com/office/drawing/2014/main" id="{29DF0D4C-9B58-4BC6-91E0-3B6E146E0CCD}"/>
              </a:ext>
            </a:extLst>
          </p:cNvPr>
          <p:cNvSpPr>
            <a:spLocks noGrp="1"/>
          </p:cNvSpPr>
          <p:nvPr>
            <p:ph type="pic" sz="quarter" idx="19"/>
          </p:nvPr>
        </p:nvSpPr>
        <p:spPr>
          <a:xfrm>
            <a:off x="-1" y="3219450"/>
            <a:ext cx="11560710" cy="3638550"/>
          </a:xfrm>
          <a:custGeom>
            <a:avLst/>
            <a:gdLst>
              <a:gd name="connsiteX0" fmla="*/ 0 w 11560710"/>
              <a:gd name="connsiteY0" fmla="*/ 0 h 3638550"/>
              <a:gd name="connsiteX1" fmla="*/ 6497893 w 11560710"/>
              <a:gd name="connsiteY1" fmla="*/ 0 h 3638550"/>
              <a:gd name="connsiteX2" fmla="*/ 6497893 w 11560710"/>
              <a:gd name="connsiteY2" fmla="*/ 1485901 h 3638550"/>
              <a:gd name="connsiteX3" fmla="*/ 7348999 w 11560710"/>
              <a:gd name="connsiteY3" fmla="*/ 1485901 h 3638550"/>
              <a:gd name="connsiteX4" fmla="*/ 7348999 w 11560710"/>
              <a:gd name="connsiteY4" fmla="*/ 2680009 h 3638550"/>
              <a:gd name="connsiteX5" fmla="*/ 10709343 w 11560710"/>
              <a:gd name="connsiteY5" fmla="*/ 2680009 h 3638550"/>
              <a:gd name="connsiteX6" fmla="*/ 10709343 w 11560710"/>
              <a:gd name="connsiteY6" fmla="*/ 1485901 h 3638550"/>
              <a:gd name="connsiteX7" fmla="*/ 11560449 w 11560710"/>
              <a:gd name="connsiteY7" fmla="*/ 1485901 h 3638550"/>
              <a:gd name="connsiteX8" fmla="*/ 11560449 w 11560710"/>
              <a:gd name="connsiteY8" fmla="*/ 0 h 3638550"/>
              <a:gd name="connsiteX9" fmla="*/ 11560710 w 11560710"/>
              <a:gd name="connsiteY9" fmla="*/ 0 h 3638550"/>
              <a:gd name="connsiteX10" fmla="*/ 11560710 w 11560710"/>
              <a:gd name="connsiteY10" fmla="*/ 3638550 h 3638550"/>
              <a:gd name="connsiteX11" fmla="*/ 0 w 11560710"/>
              <a:gd name="connsiteY11" fmla="*/ 3638550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60710" h="3638550">
                <a:moveTo>
                  <a:pt x="0" y="0"/>
                </a:moveTo>
                <a:lnTo>
                  <a:pt x="6497893" y="0"/>
                </a:lnTo>
                <a:lnTo>
                  <a:pt x="6497893" y="1485901"/>
                </a:lnTo>
                <a:lnTo>
                  <a:pt x="7348999" y="1485901"/>
                </a:lnTo>
                <a:lnTo>
                  <a:pt x="7348999" y="2680009"/>
                </a:lnTo>
                <a:lnTo>
                  <a:pt x="10709343" y="2680009"/>
                </a:lnTo>
                <a:lnTo>
                  <a:pt x="10709343" y="1485901"/>
                </a:lnTo>
                <a:lnTo>
                  <a:pt x="11560449" y="1485901"/>
                </a:lnTo>
                <a:lnTo>
                  <a:pt x="11560449" y="0"/>
                </a:lnTo>
                <a:lnTo>
                  <a:pt x="11560710" y="0"/>
                </a:lnTo>
                <a:lnTo>
                  <a:pt x="11560710" y="3638550"/>
                </a:lnTo>
                <a:lnTo>
                  <a:pt x="0" y="3638550"/>
                </a:lnTo>
                <a:close/>
              </a:path>
            </a:pathLst>
          </a:custGeom>
          <a:pattFill prst="pct5">
            <a:fgClr>
              <a:schemeClr val="accent1"/>
            </a:fgClr>
            <a:bgClr>
              <a:schemeClr val="bg1"/>
            </a:bgClr>
          </a:patt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grpSp>
        <p:nvGrpSpPr>
          <p:cNvPr id="2" name="Group 1">
            <a:extLst>
              <a:ext uri="{FF2B5EF4-FFF2-40B4-BE49-F238E27FC236}">
                <a16:creationId xmlns="" xmlns:a16="http://schemas.microsoft.com/office/drawing/2014/main" id="{3BF05FAF-CCF6-4AAE-B850-15856F5504EF}"/>
              </a:ext>
            </a:extLst>
          </p:cNvPr>
          <p:cNvGrpSpPr/>
          <p:nvPr userDrawn="1"/>
        </p:nvGrpSpPr>
        <p:grpSpPr>
          <a:xfrm>
            <a:off x="6497892" y="1"/>
            <a:ext cx="5062556" cy="5899458"/>
            <a:chOff x="6497892" y="1"/>
            <a:chExt cx="5062556" cy="5899458"/>
          </a:xfrm>
        </p:grpSpPr>
        <p:sp>
          <p:nvSpPr>
            <p:cNvPr id="28" name="Rectangle 27">
              <a:extLst>
                <a:ext uri="{FF2B5EF4-FFF2-40B4-BE49-F238E27FC236}">
                  <a16:creationId xmlns="" xmlns:a16="http://schemas.microsoft.com/office/drawing/2014/main" id="{C8B77BE9-F942-494C-8A06-457AB175A3A1}"/>
                </a:ext>
              </a:extLst>
            </p:cNvPr>
            <p:cNvSpPr/>
            <p:nvPr userDrawn="1"/>
          </p:nvSpPr>
          <p:spPr>
            <a:xfrm>
              <a:off x="6497892" y="1"/>
              <a:ext cx="5062556" cy="4705350"/>
            </a:xfrm>
            <a:prstGeom prst="rect">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 xmlns:a16="http://schemas.microsoft.com/office/drawing/2014/main" id="{1151B8CE-5938-4C47-853C-C42E610DF1B8}"/>
                </a:ext>
              </a:extLst>
            </p:cNvPr>
            <p:cNvSpPr/>
            <p:nvPr userDrawn="1"/>
          </p:nvSpPr>
          <p:spPr>
            <a:xfrm>
              <a:off x="7348998" y="2554613"/>
              <a:ext cx="3360344" cy="3344846"/>
            </a:xfrm>
            <a:prstGeom prst="rect">
              <a:avLst/>
            </a:prstGeom>
            <a:solidFill>
              <a:schemeClr val="bg1"/>
            </a:soli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65844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F1FEA92-E389-4B98-936D-B20E3A07FAD0}"/>
              </a:ext>
            </a:extLst>
          </p:cNvPr>
          <p:cNvGrpSpPr/>
          <p:nvPr userDrawn="1"/>
        </p:nvGrpSpPr>
        <p:grpSpPr>
          <a:xfrm>
            <a:off x="485661" y="632010"/>
            <a:ext cx="11074759" cy="5593980"/>
            <a:chOff x="485661" y="632010"/>
            <a:chExt cx="11074759" cy="5593980"/>
          </a:xfrm>
        </p:grpSpPr>
        <p:sp>
          <p:nvSpPr>
            <p:cNvPr id="27" name="Freeform: Shape 26">
              <a:extLst>
                <a:ext uri="{FF2B5EF4-FFF2-40B4-BE49-F238E27FC236}">
                  <a16:creationId xmlns="" xmlns:a16="http://schemas.microsoft.com/office/drawing/2014/main" id="{98DAED97-581E-46FD-A450-DDF83E7B78E1}"/>
                </a:ext>
              </a:extLst>
            </p:cNvPr>
            <p:cNvSpPr/>
            <p:nvPr userDrawn="1"/>
          </p:nvSpPr>
          <p:spPr>
            <a:xfrm>
              <a:off x="1056315" y="632010"/>
              <a:ext cx="4151789" cy="2429242"/>
            </a:xfrm>
            <a:custGeom>
              <a:avLst/>
              <a:gdLst>
                <a:gd name="connsiteX0" fmla="*/ 304804 w 3479071"/>
                <a:gd name="connsiteY0" fmla="*/ 0 h 2057400"/>
                <a:gd name="connsiteX1" fmla="*/ 3174267 w 3479071"/>
                <a:gd name="connsiteY1" fmla="*/ 0 h 2057400"/>
                <a:gd name="connsiteX2" fmla="*/ 3479071 w 3479071"/>
                <a:gd name="connsiteY2" fmla="*/ 304804 h 2057400"/>
                <a:gd name="connsiteX3" fmla="*/ 3479071 w 3479071"/>
                <a:gd name="connsiteY3" fmla="*/ 1752596 h 2057400"/>
                <a:gd name="connsiteX4" fmla="*/ 3174267 w 3479071"/>
                <a:gd name="connsiteY4" fmla="*/ 2057400 h 2057400"/>
                <a:gd name="connsiteX5" fmla="*/ 304804 w 3479071"/>
                <a:gd name="connsiteY5" fmla="*/ 2057400 h 2057400"/>
                <a:gd name="connsiteX6" fmla="*/ 0 w 3479071"/>
                <a:gd name="connsiteY6" fmla="*/ 1752596 h 2057400"/>
                <a:gd name="connsiteX7" fmla="*/ 0 w 3479071"/>
                <a:gd name="connsiteY7" fmla="*/ 304804 h 2057400"/>
                <a:gd name="connsiteX8" fmla="*/ 304804 w 3479071"/>
                <a:gd name="connsiteY8"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9071" h="2057400">
                  <a:moveTo>
                    <a:pt x="304804" y="0"/>
                  </a:moveTo>
                  <a:lnTo>
                    <a:pt x="3174267" y="0"/>
                  </a:lnTo>
                  <a:cubicBezTo>
                    <a:pt x="3342606" y="0"/>
                    <a:pt x="3479071" y="136465"/>
                    <a:pt x="3479071" y="304804"/>
                  </a:cubicBezTo>
                  <a:lnTo>
                    <a:pt x="3479071" y="1752596"/>
                  </a:lnTo>
                  <a:cubicBezTo>
                    <a:pt x="3479071" y="1920935"/>
                    <a:pt x="3342606" y="2057400"/>
                    <a:pt x="3174267" y="2057400"/>
                  </a:cubicBezTo>
                  <a:lnTo>
                    <a:pt x="304804" y="2057400"/>
                  </a:lnTo>
                  <a:cubicBezTo>
                    <a:pt x="136465" y="2057400"/>
                    <a:pt x="0" y="1920935"/>
                    <a:pt x="0" y="1752596"/>
                  </a:cubicBezTo>
                  <a:lnTo>
                    <a:pt x="0" y="304804"/>
                  </a:lnTo>
                  <a:cubicBezTo>
                    <a:pt x="0" y="136465"/>
                    <a:pt x="136465" y="0"/>
                    <a:pt x="304804" y="0"/>
                  </a:cubicBezTo>
                  <a:close/>
                </a:path>
              </a:pathLst>
            </a:custGeom>
            <a:solidFill>
              <a:schemeClr val="bg1"/>
            </a:soli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7" name="Freeform: Shape 6">
              <a:extLst>
                <a:ext uri="{FF2B5EF4-FFF2-40B4-BE49-F238E27FC236}">
                  <a16:creationId xmlns="" xmlns:a16="http://schemas.microsoft.com/office/drawing/2014/main" id="{CADD7997-31A7-417C-8170-E18F1EC2C605}"/>
                </a:ext>
              </a:extLst>
            </p:cNvPr>
            <p:cNvSpPr/>
            <p:nvPr userDrawn="1"/>
          </p:nvSpPr>
          <p:spPr>
            <a:xfrm>
              <a:off x="5625547" y="1159782"/>
              <a:ext cx="5934873" cy="4021544"/>
            </a:xfrm>
            <a:custGeom>
              <a:avLst/>
              <a:gdLst>
                <a:gd name="connsiteX0" fmla="*/ 332340 w 5934873"/>
                <a:gd name="connsiteY0" fmla="*/ 0 h 4021544"/>
                <a:gd name="connsiteX1" fmla="*/ 5602533 w 5934873"/>
                <a:gd name="connsiteY1" fmla="*/ 0 h 4021544"/>
                <a:gd name="connsiteX2" fmla="*/ 5934873 w 5934873"/>
                <a:gd name="connsiteY2" fmla="*/ 332340 h 4021544"/>
                <a:gd name="connsiteX3" fmla="*/ 5934873 w 5934873"/>
                <a:gd name="connsiteY3" fmla="*/ 3689204 h 4021544"/>
                <a:gd name="connsiteX4" fmla="*/ 5602533 w 5934873"/>
                <a:gd name="connsiteY4" fmla="*/ 4021544 h 4021544"/>
                <a:gd name="connsiteX5" fmla="*/ 2663701 w 5934873"/>
                <a:gd name="connsiteY5" fmla="*/ 4021544 h 4021544"/>
                <a:gd name="connsiteX6" fmla="*/ 2663701 w 5934873"/>
                <a:gd name="connsiteY6" fmla="*/ 2432290 h 4021544"/>
                <a:gd name="connsiteX7" fmla="*/ 2321373 w 5934873"/>
                <a:gd name="connsiteY7" fmla="*/ 2089962 h 4021544"/>
                <a:gd name="connsiteX8" fmla="*/ 0 w 5934873"/>
                <a:gd name="connsiteY8" fmla="*/ 2089962 h 4021544"/>
                <a:gd name="connsiteX9" fmla="*/ 0 w 5934873"/>
                <a:gd name="connsiteY9" fmla="*/ 332340 h 4021544"/>
                <a:gd name="connsiteX10" fmla="*/ 332340 w 5934873"/>
                <a:gd name="connsiteY10" fmla="*/ 0 h 40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34873" h="4021544">
                  <a:moveTo>
                    <a:pt x="332340" y="0"/>
                  </a:moveTo>
                  <a:lnTo>
                    <a:pt x="5602533" y="0"/>
                  </a:lnTo>
                  <a:cubicBezTo>
                    <a:pt x="5786079" y="0"/>
                    <a:pt x="5934873" y="148794"/>
                    <a:pt x="5934873" y="332340"/>
                  </a:cubicBezTo>
                  <a:lnTo>
                    <a:pt x="5934873" y="3689204"/>
                  </a:lnTo>
                  <a:cubicBezTo>
                    <a:pt x="5934873" y="3872750"/>
                    <a:pt x="5786079" y="4021544"/>
                    <a:pt x="5602533" y="4021544"/>
                  </a:cubicBezTo>
                  <a:lnTo>
                    <a:pt x="2663701" y="4021544"/>
                  </a:lnTo>
                  <a:lnTo>
                    <a:pt x="2663701" y="2432290"/>
                  </a:lnTo>
                  <a:cubicBezTo>
                    <a:pt x="2663701" y="2243227"/>
                    <a:pt x="2510436" y="2089962"/>
                    <a:pt x="2321373" y="2089962"/>
                  </a:cubicBezTo>
                  <a:lnTo>
                    <a:pt x="0" y="2089962"/>
                  </a:lnTo>
                  <a:lnTo>
                    <a:pt x="0" y="332340"/>
                  </a:lnTo>
                  <a:cubicBezTo>
                    <a:pt x="0" y="148794"/>
                    <a:pt x="148794" y="0"/>
                    <a:pt x="3323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 xmlns:a16="http://schemas.microsoft.com/office/drawing/2014/main" id="{5BCF2E6D-0C2A-48BB-A4A5-348B734F1FB6}"/>
                </a:ext>
              </a:extLst>
            </p:cNvPr>
            <p:cNvSpPr/>
            <p:nvPr userDrawn="1"/>
          </p:nvSpPr>
          <p:spPr>
            <a:xfrm>
              <a:off x="485661" y="3249744"/>
              <a:ext cx="7803587" cy="2976246"/>
            </a:xfrm>
            <a:prstGeom prst="roundRect">
              <a:avLst>
                <a:gd name="adj" fmla="val 11502"/>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1" name="Picture Placeholder 30">
            <a:extLst>
              <a:ext uri="{FF2B5EF4-FFF2-40B4-BE49-F238E27FC236}">
                <a16:creationId xmlns="" xmlns:a16="http://schemas.microsoft.com/office/drawing/2014/main" id="{215A9EDC-DBB1-4220-AE54-A8AC90F3DA32}"/>
              </a:ext>
            </a:extLst>
          </p:cNvPr>
          <p:cNvSpPr>
            <a:spLocks noGrp="1"/>
          </p:cNvSpPr>
          <p:nvPr>
            <p:ph type="pic" sz="quarter" idx="14"/>
          </p:nvPr>
        </p:nvSpPr>
        <p:spPr>
          <a:xfrm>
            <a:off x="5856157" y="1350328"/>
            <a:ext cx="5477214" cy="3640453"/>
          </a:xfrm>
          <a:custGeom>
            <a:avLst/>
            <a:gdLst>
              <a:gd name="connsiteX0" fmla="*/ 361097 w 5477214"/>
              <a:gd name="connsiteY0" fmla="*/ 0 h 3640453"/>
              <a:gd name="connsiteX1" fmla="*/ 5116117 w 5477214"/>
              <a:gd name="connsiteY1" fmla="*/ 0 h 3640453"/>
              <a:gd name="connsiteX2" fmla="*/ 5477214 w 5477214"/>
              <a:gd name="connsiteY2" fmla="*/ 361097 h 3640453"/>
              <a:gd name="connsiteX3" fmla="*/ 5477214 w 5477214"/>
              <a:gd name="connsiteY3" fmla="*/ 3279356 h 3640453"/>
              <a:gd name="connsiteX4" fmla="*/ 5116117 w 5477214"/>
              <a:gd name="connsiteY4" fmla="*/ 3640453 h 3640453"/>
              <a:gd name="connsiteX5" fmla="*/ 2492725 w 5477214"/>
              <a:gd name="connsiteY5" fmla="*/ 3640453 h 3640453"/>
              <a:gd name="connsiteX6" fmla="*/ 2492725 w 5477214"/>
              <a:gd name="connsiteY6" fmla="*/ 2162232 h 3640453"/>
              <a:gd name="connsiteX7" fmla="*/ 2150397 w 5477214"/>
              <a:gd name="connsiteY7" fmla="*/ 1819904 h 3640453"/>
              <a:gd name="connsiteX8" fmla="*/ 0 w 5477214"/>
              <a:gd name="connsiteY8" fmla="*/ 1819904 h 3640453"/>
              <a:gd name="connsiteX9" fmla="*/ 0 w 5477214"/>
              <a:gd name="connsiteY9" fmla="*/ 361097 h 3640453"/>
              <a:gd name="connsiteX10" fmla="*/ 361097 w 5477214"/>
              <a:gd name="connsiteY10" fmla="*/ 0 h 364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7214" h="3640453">
                <a:moveTo>
                  <a:pt x="361097" y="0"/>
                </a:moveTo>
                <a:lnTo>
                  <a:pt x="5116117" y="0"/>
                </a:lnTo>
                <a:cubicBezTo>
                  <a:pt x="5315545" y="0"/>
                  <a:pt x="5477214" y="161669"/>
                  <a:pt x="5477214" y="361097"/>
                </a:cubicBezTo>
                <a:lnTo>
                  <a:pt x="5477214" y="3279356"/>
                </a:lnTo>
                <a:cubicBezTo>
                  <a:pt x="5477214" y="3478784"/>
                  <a:pt x="5315545" y="3640453"/>
                  <a:pt x="5116117" y="3640453"/>
                </a:cubicBezTo>
                <a:lnTo>
                  <a:pt x="2492725" y="3640453"/>
                </a:lnTo>
                <a:lnTo>
                  <a:pt x="2492725" y="2162232"/>
                </a:lnTo>
                <a:cubicBezTo>
                  <a:pt x="2492725" y="1973169"/>
                  <a:pt x="2339460" y="1819904"/>
                  <a:pt x="2150397" y="1819904"/>
                </a:cubicBezTo>
                <a:lnTo>
                  <a:pt x="0" y="1819904"/>
                </a:lnTo>
                <a:lnTo>
                  <a:pt x="0" y="361097"/>
                </a:lnTo>
                <a:cubicBezTo>
                  <a:pt x="0" y="161669"/>
                  <a:pt x="161669" y="0"/>
                  <a:pt x="361097"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6" name="Picture Placeholder 65">
            <a:extLst>
              <a:ext uri="{FF2B5EF4-FFF2-40B4-BE49-F238E27FC236}">
                <a16:creationId xmlns="" xmlns:a16="http://schemas.microsoft.com/office/drawing/2014/main" id="{C4F5A4A2-BA6F-4EFD-A41C-266FCC26F25C}"/>
              </a:ext>
            </a:extLst>
          </p:cNvPr>
          <p:cNvSpPr>
            <a:spLocks noGrp="1"/>
          </p:cNvSpPr>
          <p:nvPr>
            <p:ph type="pic" sz="quarter" idx="12"/>
          </p:nvPr>
        </p:nvSpPr>
        <p:spPr>
          <a:xfrm>
            <a:off x="1199480" y="718947"/>
            <a:ext cx="3865458" cy="2261708"/>
          </a:xfrm>
          <a:prstGeom prst="roundRect">
            <a:avLst>
              <a:gd name="adj" fmla="val 14815"/>
            </a:avLst>
          </a:pr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058903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1985438F-FF4C-465A-AF88-BC90CDD8B4C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5"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0" y="0"/>
            <a:ext cx="12192000" cy="3172516"/>
          </a:xfrm>
          <a:prstGeom prst="rect">
            <a:avLst/>
          </a:prstGeom>
        </p:spPr>
      </p:pic>
      <p:sp>
        <p:nvSpPr>
          <p:cNvPr id="8" name="Rectangle 7">
            <a:extLst>
              <a:ext uri="{FF2B5EF4-FFF2-40B4-BE49-F238E27FC236}">
                <a16:creationId xmlns="" xmlns:a16="http://schemas.microsoft.com/office/drawing/2014/main" id="{3C89349A-746E-4F55-8078-4733F5DCBEDA}"/>
              </a:ext>
            </a:extLst>
          </p:cNvPr>
          <p:cNvSpPr/>
          <p:nvPr userDrawn="1"/>
        </p:nvSpPr>
        <p:spPr>
          <a:xfrm>
            <a:off x="427383" y="327991"/>
            <a:ext cx="3101008" cy="2212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hasCustomPrompt="1"/>
          </p:nvPr>
        </p:nvSpPr>
        <p:spPr>
          <a:xfrm>
            <a:off x="914400" y="2554986"/>
            <a:ext cx="10363200" cy="1328466"/>
          </a:xfrm>
        </p:spPr>
        <p:txBody>
          <a:bodyPr vert="horz" anchor="b"/>
          <a:lstStyle>
            <a:lvl1pPr algn="ctr" rtl="0">
              <a:defRPr sz="6000" b="1" i="0">
                <a:solidFill>
                  <a:srgbClr val="1B8654"/>
                </a:solidFill>
                <a:latin typeface="GE SS Unique"/>
                <a:ea typeface="GE SS Unique"/>
                <a:cs typeface="GE SS Unique"/>
              </a:defRPr>
            </a:lvl1pPr>
          </a:lstStyle>
          <a:p>
            <a:r>
              <a:rPr lang="en-US" dirty="0"/>
              <a:t>Title</a:t>
            </a:r>
          </a:p>
        </p:txBody>
      </p:sp>
      <p:sp>
        <p:nvSpPr>
          <p:cNvPr id="3" name="Subtitle 2"/>
          <p:cNvSpPr>
            <a:spLocks noGrp="1"/>
          </p:cNvSpPr>
          <p:nvPr>
            <p:ph type="subTitle" idx="1" hasCustomPrompt="1"/>
          </p:nvPr>
        </p:nvSpPr>
        <p:spPr>
          <a:xfrm>
            <a:off x="1524000" y="3898254"/>
            <a:ext cx="9144000" cy="1655762"/>
          </a:xfrm>
        </p:spPr>
        <p:txBody>
          <a:bodyPr/>
          <a:lstStyle>
            <a:lvl1pPr marL="0" indent="0" algn="ctr" rtl="0">
              <a:buNone/>
              <a:defRPr sz="2400" b="0" i="0">
                <a:solidFill>
                  <a:srgbClr val="9F915C"/>
                </a:solidFill>
                <a:latin typeface="GE SS Unique"/>
                <a:ea typeface="GE SS Unique Light" charset="0"/>
                <a:cs typeface="GE SS Unique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pic>
        <p:nvPicPr>
          <p:cNvPr id="9" name="Picture 8" descr="Logo, company name&#10;&#10;Description automatically generated">
            <a:extLst>
              <a:ext uri="{FF2B5EF4-FFF2-40B4-BE49-F238E27FC236}">
                <a16:creationId xmlns="" xmlns:a16="http://schemas.microsoft.com/office/drawing/2014/main" id="{42D44990-C9BF-4213-AA80-365F44D4F5A4}"/>
              </a:ext>
            </a:extLst>
          </p:cNvPr>
          <p:cNvPicPr>
            <a:picLocks noChangeAspect="1"/>
          </p:cNvPicPr>
          <p:nvPr userDrawn="1"/>
        </p:nvPicPr>
        <p:blipFill rotWithShape="1">
          <a:blip r:embed="rId7"/>
          <a:srcRect t="13517" b="11390"/>
          <a:stretch/>
        </p:blipFill>
        <p:spPr>
          <a:xfrm>
            <a:off x="586404" y="238626"/>
            <a:ext cx="2594117" cy="1947983"/>
          </a:xfrm>
          <a:prstGeom prst="rect">
            <a:avLst/>
          </a:prstGeom>
        </p:spPr>
      </p:pic>
    </p:spTree>
    <p:extLst>
      <p:ext uri="{BB962C8B-B14F-4D97-AF65-F5344CB8AC3E}">
        <p14:creationId xmlns:p14="http://schemas.microsoft.com/office/powerpoint/2010/main" val="120891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0FD6A0C6-836A-4C1A-B690-72565AB567C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9"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838200" y="1931008"/>
            <a:ext cx="10515600" cy="4245955"/>
          </a:xfrm>
        </p:spPr>
        <p:txBody>
          <a:bodyPr>
            <a:normAutofit/>
          </a:bodyPr>
          <a:lstStyle>
            <a:lvl1pPr>
              <a:defRPr sz="1800" b="0" i="0">
                <a:latin typeface="GE SS Unique"/>
                <a:ea typeface="GE SS Unique Light" charset="0"/>
                <a:cs typeface="GE SS Unique Light" charset="0"/>
              </a:defRPr>
            </a:lvl1pPr>
            <a:lvl2pPr>
              <a:defRPr sz="1600" b="0" i="0">
                <a:latin typeface="GE SS Unique"/>
                <a:ea typeface="GE SS Unique Light" charset="0"/>
                <a:cs typeface="GE SS Unique Light" charset="0"/>
              </a:defRPr>
            </a:lvl2pPr>
            <a:lvl3pPr>
              <a:defRPr sz="1400" b="0" i="0">
                <a:latin typeface="GE SS Unique"/>
                <a:ea typeface="GE SS Unique Light" charset="0"/>
                <a:cs typeface="GE SS Unique Light" charset="0"/>
              </a:defRPr>
            </a:lvl3pPr>
            <a:lvl4pPr>
              <a:defRPr sz="1200" b="0" i="0">
                <a:latin typeface="GE SS Unique"/>
                <a:ea typeface="GE SS Unique Light" charset="0"/>
                <a:cs typeface="GE SS Unique Light" charset="0"/>
              </a:defRPr>
            </a:lvl4pPr>
            <a:lvl5pPr>
              <a:defRPr sz="1200" b="0" i="0">
                <a:latin typeface="GE SS Unique"/>
                <a:ea typeface="GE SS Unique Light" charset="0"/>
                <a:cs typeface="GE SS Unique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2632501" y="1630017"/>
            <a:ext cx="184730" cy="369332"/>
          </a:xfrm>
          <a:prstGeom prst="rect">
            <a:avLst/>
          </a:prstGeom>
          <a:noFill/>
        </p:spPr>
        <p:txBody>
          <a:bodyPr wrap="none" rtlCol="0">
            <a:spAutoFit/>
          </a:bodyPr>
          <a:lstStyle/>
          <a:p>
            <a:pPr algn="r" rtl="1"/>
            <a:endParaRPr lang="en-US" dirty="0">
              <a:solidFill>
                <a:srgbClr val="2A2A2C"/>
              </a:solidFill>
            </a:endParaRPr>
          </a:p>
        </p:txBody>
      </p:sp>
      <p:sp>
        <p:nvSpPr>
          <p:cNvPr id="12" name="TextBox 11"/>
          <p:cNvSpPr txBox="1"/>
          <p:nvPr userDrawn="1"/>
        </p:nvSpPr>
        <p:spPr>
          <a:xfrm>
            <a:off x="5494971" y="1848678"/>
            <a:ext cx="184730" cy="369332"/>
          </a:xfrm>
          <a:prstGeom prst="rect">
            <a:avLst/>
          </a:prstGeom>
          <a:noFill/>
        </p:spPr>
        <p:txBody>
          <a:bodyPr wrap="none" rtlCol="0">
            <a:spAutoFit/>
          </a:bodyPr>
          <a:lstStyle/>
          <a:p>
            <a:pPr algn="r" rtl="1"/>
            <a:endParaRPr lang="en-US" dirty="0">
              <a:solidFill>
                <a:srgbClr val="2A2A2C"/>
              </a:solidFill>
            </a:endParaRPr>
          </a:p>
        </p:txBody>
      </p:sp>
      <p:sp>
        <p:nvSpPr>
          <p:cNvPr id="16" name="Text Placeholder 15"/>
          <p:cNvSpPr>
            <a:spLocks noGrp="1"/>
          </p:cNvSpPr>
          <p:nvPr>
            <p:ph type="body" sz="quarter" idx="13"/>
          </p:nvPr>
        </p:nvSpPr>
        <p:spPr>
          <a:xfrm>
            <a:off x="837117" y="1234897"/>
            <a:ext cx="10517770" cy="560387"/>
          </a:xfrm>
        </p:spPr>
        <p:txBody>
          <a:bodyPr>
            <a:normAutofit/>
          </a:bodyPr>
          <a:lstStyle>
            <a:lvl1pPr marL="0" indent="0">
              <a:buNone/>
              <a:defRPr sz="1800">
                <a:solidFill>
                  <a:schemeClr val="tx2"/>
                </a:solidFill>
              </a:defRPr>
            </a:lvl1pPr>
          </a:lstStyle>
          <a:p>
            <a:pPr lvl="0"/>
            <a:r>
              <a:rPr lang="en-US" dirty="0"/>
              <a:t>Click to edit Master text styles</a:t>
            </a:r>
          </a:p>
        </p:txBody>
      </p:sp>
      <p:sp>
        <p:nvSpPr>
          <p:cNvPr id="2" name="Date Placeholder 1">
            <a:extLst>
              <a:ext uri="{FF2B5EF4-FFF2-40B4-BE49-F238E27FC236}">
                <a16:creationId xmlns="" xmlns:a16="http://schemas.microsoft.com/office/drawing/2014/main" id="{1F86F9A1-67CD-44DE-B578-D7071FCE8D17}"/>
              </a:ext>
            </a:extLst>
          </p:cNvPr>
          <p:cNvSpPr>
            <a:spLocks noGrp="1"/>
          </p:cNvSpPr>
          <p:nvPr>
            <p:ph type="dt" sz="half" idx="14"/>
          </p:nvPr>
        </p:nvSpPr>
        <p:spPr/>
        <p:txBody>
          <a:bodyPr/>
          <a:lstStyle/>
          <a:p>
            <a:r>
              <a:rPr lang="en-US">
                <a:solidFill>
                  <a:srgbClr val="008755"/>
                </a:solidFill>
              </a:rPr>
              <a:t>9/14/2021</a:t>
            </a:r>
            <a:endParaRPr lang="en-US" dirty="0">
              <a:solidFill>
                <a:srgbClr val="008755"/>
              </a:solidFill>
            </a:endParaRPr>
          </a:p>
        </p:txBody>
      </p:sp>
      <p:sp>
        <p:nvSpPr>
          <p:cNvPr id="9" name="Footer Placeholder 8">
            <a:extLst>
              <a:ext uri="{FF2B5EF4-FFF2-40B4-BE49-F238E27FC236}">
                <a16:creationId xmlns="" xmlns:a16="http://schemas.microsoft.com/office/drawing/2014/main" id="{C8E68BE1-FDB2-49CB-AA74-575CF02FEE29}"/>
              </a:ext>
            </a:extLst>
          </p:cNvPr>
          <p:cNvSpPr>
            <a:spLocks noGrp="1"/>
          </p:cNvSpPr>
          <p:nvPr>
            <p:ph type="ftr" sz="quarter" idx="15"/>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10" name="Slide Number Placeholder 9">
            <a:extLst>
              <a:ext uri="{FF2B5EF4-FFF2-40B4-BE49-F238E27FC236}">
                <a16:creationId xmlns="" xmlns:a16="http://schemas.microsoft.com/office/drawing/2014/main" id="{208C23C1-F8FA-4358-A670-872FBC4CC616}"/>
              </a:ext>
            </a:extLst>
          </p:cNvPr>
          <p:cNvSpPr>
            <a:spLocks noGrp="1"/>
          </p:cNvSpPr>
          <p:nvPr>
            <p:ph type="sldNum" sz="quarter" idx="16"/>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
        <p:nvSpPr>
          <p:cNvPr id="6" name="Title 5">
            <a:extLst>
              <a:ext uri="{FF2B5EF4-FFF2-40B4-BE49-F238E27FC236}">
                <a16:creationId xmlns="" xmlns:a16="http://schemas.microsoft.com/office/drawing/2014/main" id="{5CADD7C2-C48A-4A21-B34F-D862B9C95147}"/>
              </a:ext>
            </a:extLst>
          </p:cNvPr>
          <p:cNvSpPr>
            <a:spLocks noGrp="1"/>
          </p:cNvSpPr>
          <p:nvPr>
            <p:ph type="title"/>
          </p:nvPr>
        </p:nvSpPr>
        <p:spPr/>
        <p:txBody>
          <a:bodyPr vert="horz"/>
          <a:lstStyle/>
          <a:p>
            <a:r>
              <a:rPr lang="en-US" dirty="0"/>
              <a:t>Click to edit Master title style</a:t>
            </a:r>
          </a:p>
        </p:txBody>
      </p:sp>
    </p:spTree>
    <p:extLst>
      <p:ext uri="{BB962C8B-B14F-4D97-AF65-F5344CB8AC3E}">
        <p14:creationId xmlns:p14="http://schemas.microsoft.com/office/powerpoint/2010/main" val="252098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0" name="Picture Placeholder 3">
            <a:extLst>
              <a:ext uri="{FF2B5EF4-FFF2-40B4-BE49-F238E27FC236}">
                <a16:creationId xmlns="" xmlns:a16="http://schemas.microsoft.com/office/drawing/2014/main" id="{8594386E-3B6A-4126-A7E7-05D7226C9E62}"/>
              </a:ext>
            </a:extLst>
          </p:cNvPr>
          <p:cNvSpPr>
            <a:spLocks noGrp="1"/>
          </p:cNvSpPr>
          <p:nvPr>
            <p:ph type="pic" sz="quarter" idx="10"/>
          </p:nvPr>
        </p:nvSpPr>
        <p:spPr>
          <a:xfrm>
            <a:off x="4675380" y="727788"/>
            <a:ext cx="6874240" cy="2831840"/>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95" name="Picture Placeholder 3">
            <a:extLst>
              <a:ext uri="{FF2B5EF4-FFF2-40B4-BE49-F238E27FC236}">
                <a16:creationId xmlns="" xmlns:a16="http://schemas.microsoft.com/office/drawing/2014/main" id="{851C505F-C27B-44ED-950D-268FDD6DB432}"/>
              </a:ext>
            </a:extLst>
          </p:cNvPr>
          <p:cNvSpPr>
            <a:spLocks noGrp="1"/>
          </p:cNvSpPr>
          <p:nvPr>
            <p:ph type="pic" sz="quarter" idx="11"/>
          </p:nvPr>
        </p:nvSpPr>
        <p:spPr>
          <a:xfrm>
            <a:off x="1846002" y="4068147"/>
            <a:ext cx="930937" cy="955958"/>
          </a:xfrm>
          <a:prstGeom prst="ellipse">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449044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A4817489-340F-4F4B-8147-D2BC2C95774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3"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831849" y="2507630"/>
            <a:ext cx="10515600" cy="1163294"/>
          </a:xfrm>
        </p:spPr>
        <p:txBody>
          <a:bodyPr vert="horz" anchor="ctr" anchorCtr="1"/>
          <a:lstStyle>
            <a:lvl1pPr algn="l" defTabSz="914400" rtl="0" eaLnBrk="1" latinLnBrk="0" hangingPunct="1">
              <a:lnSpc>
                <a:spcPct val="90000"/>
              </a:lnSpc>
              <a:spcBef>
                <a:spcPct val="0"/>
              </a:spcBef>
              <a:buNone/>
              <a:defRPr sz="6000" b="1" i="0">
                <a:solidFill>
                  <a:schemeClr val="tx1"/>
                </a:solidFill>
                <a:latin typeface="GE SS Unique"/>
                <a:ea typeface="GE SS Unique"/>
                <a:cs typeface="GE SS Unique"/>
              </a:defRPr>
            </a:lvl1pPr>
          </a:lstStyle>
          <a:p>
            <a:pPr algn="l" defTabSz="914400" rtl="0" eaLnBrk="1" latinLnBrk="0" hangingPunct="1">
              <a:lnSpc>
                <a:spcPct val="90000"/>
              </a:lnSpc>
              <a:spcBef>
                <a:spcPct val="0"/>
              </a:spcBef>
              <a:buNone/>
            </a:pPr>
            <a:r>
              <a:rPr lang="en-US" dirty="0"/>
              <a:t>Title</a:t>
            </a:r>
          </a:p>
        </p:txBody>
      </p:sp>
      <p:sp>
        <p:nvSpPr>
          <p:cNvPr id="3" name="Text Placeholder 2"/>
          <p:cNvSpPr>
            <a:spLocks noGrp="1"/>
          </p:cNvSpPr>
          <p:nvPr>
            <p:ph type="body" idx="1" hasCustomPrompt="1"/>
          </p:nvPr>
        </p:nvSpPr>
        <p:spPr>
          <a:xfrm>
            <a:off x="831849" y="3839373"/>
            <a:ext cx="10515600" cy="1500187"/>
          </a:xfrm>
        </p:spPr>
        <p:txBody>
          <a:bodyPr/>
          <a:lstStyle>
            <a:lvl1pPr marL="0" indent="0" algn="ctr" rtl="1">
              <a:buNone/>
              <a:defRPr sz="2400" b="0" i="0">
                <a:solidFill>
                  <a:schemeClr val="tx1"/>
                </a:solidFill>
                <a:latin typeface="GE SS Unique"/>
                <a:ea typeface="GE SS Unique Light" charset="0"/>
                <a:cs typeface="GE SS Unique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val="0"/>
              </a:ext>
            </a:extLst>
          </a:blip>
          <a:srcRect b="28494"/>
          <a:stretch/>
        </p:blipFill>
        <p:spPr>
          <a:xfrm rot="10800000">
            <a:off x="-6351" y="4589464"/>
            <a:ext cx="12192000" cy="2268536"/>
          </a:xfrm>
          <a:prstGeom prst="rect">
            <a:avLst/>
          </a:prstGeom>
        </p:spPr>
      </p:pic>
    </p:spTree>
    <p:extLst>
      <p:ext uri="{BB962C8B-B14F-4D97-AF65-F5344CB8AC3E}">
        <p14:creationId xmlns:p14="http://schemas.microsoft.com/office/powerpoint/2010/main" val="58151476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172201" y="2426567"/>
            <a:ext cx="5181600" cy="37503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38200" y="2426570"/>
            <a:ext cx="5181600" cy="3750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5"/>
          <p:cNvSpPr>
            <a:spLocks noGrp="1"/>
          </p:cNvSpPr>
          <p:nvPr>
            <p:ph type="body" sz="quarter" idx="13"/>
          </p:nvPr>
        </p:nvSpPr>
        <p:spPr>
          <a:xfrm>
            <a:off x="838200" y="1236950"/>
            <a:ext cx="10515601" cy="560387"/>
          </a:xfrm>
        </p:spPr>
        <p:txBody>
          <a:bodyPr/>
          <a:lstStyle>
            <a:lvl1pPr marL="0" indent="0">
              <a:buNone/>
              <a:defRPr>
                <a:solidFill>
                  <a:schemeClr val="tx2"/>
                </a:solidFill>
              </a:defRPr>
            </a:lvl1pPr>
          </a:lstStyle>
          <a:p>
            <a:pPr lvl="0"/>
            <a:r>
              <a:rPr lang="en-US" dirty="0"/>
              <a:t>Click to edit Master text styles</a:t>
            </a:r>
          </a:p>
        </p:txBody>
      </p:sp>
      <p:sp>
        <p:nvSpPr>
          <p:cNvPr id="5" name="Date Placeholder 4">
            <a:extLst>
              <a:ext uri="{FF2B5EF4-FFF2-40B4-BE49-F238E27FC236}">
                <a16:creationId xmlns="" xmlns:a16="http://schemas.microsoft.com/office/drawing/2014/main" id="{1E8F74D8-57EA-4C69-B359-838AD415B407}"/>
              </a:ext>
            </a:extLst>
          </p:cNvPr>
          <p:cNvSpPr>
            <a:spLocks noGrp="1"/>
          </p:cNvSpPr>
          <p:nvPr>
            <p:ph type="dt" sz="half" idx="14"/>
          </p:nvPr>
        </p:nvSpPr>
        <p:spPr/>
        <p:txBody>
          <a:bodyPr/>
          <a:lstStyle/>
          <a:p>
            <a:r>
              <a:rPr lang="en-US">
                <a:solidFill>
                  <a:srgbClr val="008755"/>
                </a:solidFill>
              </a:rPr>
              <a:t>9/14/2021</a:t>
            </a:r>
            <a:endParaRPr lang="en-US" dirty="0">
              <a:solidFill>
                <a:srgbClr val="008755"/>
              </a:solidFill>
            </a:endParaRPr>
          </a:p>
        </p:txBody>
      </p:sp>
      <p:sp>
        <p:nvSpPr>
          <p:cNvPr id="6" name="Footer Placeholder 5">
            <a:extLst>
              <a:ext uri="{FF2B5EF4-FFF2-40B4-BE49-F238E27FC236}">
                <a16:creationId xmlns="" xmlns:a16="http://schemas.microsoft.com/office/drawing/2014/main" id="{EF37BE92-4D1A-4D79-BBE9-E1F512A3DF30}"/>
              </a:ext>
            </a:extLst>
          </p:cNvPr>
          <p:cNvSpPr>
            <a:spLocks noGrp="1"/>
          </p:cNvSpPr>
          <p:nvPr>
            <p:ph type="ftr" sz="quarter" idx="15"/>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7" name="Slide Number Placeholder 6">
            <a:extLst>
              <a:ext uri="{FF2B5EF4-FFF2-40B4-BE49-F238E27FC236}">
                <a16:creationId xmlns="" xmlns:a16="http://schemas.microsoft.com/office/drawing/2014/main" id="{DE1F6A32-A2B4-4256-A0DE-24E39C2EA1D7}"/>
              </a:ext>
            </a:extLst>
          </p:cNvPr>
          <p:cNvSpPr>
            <a:spLocks noGrp="1"/>
          </p:cNvSpPr>
          <p:nvPr>
            <p:ph type="sldNum" sz="quarter" idx="16"/>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2529157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 xmlns:a16="http://schemas.microsoft.com/office/drawing/2014/main" id="{38CE261F-35DC-4D96-AAE0-4EEAED47C26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7"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6197601" y="123444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97601" y="2196445"/>
            <a:ext cx="5157787" cy="39932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39788" y="123444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839788" y="2196445"/>
            <a:ext cx="5183188" cy="39932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 xmlns:a16="http://schemas.microsoft.com/office/drawing/2014/main" id="{C0D843B3-33E8-4DD6-94A6-E166A79C85F7}"/>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10" name="Footer Placeholder 9">
            <a:extLst>
              <a:ext uri="{FF2B5EF4-FFF2-40B4-BE49-F238E27FC236}">
                <a16:creationId xmlns="" xmlns:a16="http://schemas.microsoft.com/office/drawing/2014/main" id="{4E149936-A52B-4BE0-A574-2E7E5E3ED214}"/>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16" name="Slide Number Placeholder 15">
            <a:extLst>
              <a:ext uri="{FF2B5EF4-FFF2-40B4-BE49-F238E27FC236}">
                <a16:creationId xmlns="" xmlns:a16="http://schemas.microsoft.com/office/drawing/2014/main" id="{02506FC7-AB31-42F5-95CD-5DFD956FB50A}"/>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
        <p:nvSpPr>
          <p:cNvPr id="7" name="Title 6">
            <a:extLst>
              <a:ext uri="{FF2B5EF4-FFF2-40B4-BE49-F238E27FC236}">
                <a16:creationId xmlns="" xmlns:a16="http://schemas.microsoft.com/office/drawing/2014/main" id="{966A1D7D-0D3A-4CE0-A9C4-BAB1B70C043A}"/>
              </a:ext>
            </a:extLst>
          </p:cNvPr>
          <p:cNvSpPr>
            <a:spLocks noGrp="1"/>
          </p:cNvSpPr>
          <p:nvPr>
            <p:ph type="title"/>
          </p:nvPr>
        </p:nvSpPr>
        <p:spPr/>
        <p:txBody>
          <a:bodyPr vert="horz"/>
          <a:lstStyle/>
          <a:p>
            <a:r>
              <a:rPr lang="en-US" dirty="0"/>
              <a:t>Click to edit Master title style</a:t>
            </a:r>
          </a:p>
        </p:txBody>
      </p:sp>
    </p:spTree>
    <p:extLst>
      <p:ext uri="{BB962C8B-B14F-4D97-AF65-F5344CB8AC3E}">
        <p14:creationId xmlns:p14="http://schemas.microsoft.com/office/powerpoint/2010/main" val="3102653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762714FB-DD0F-4F4F-9E30-D635F5F3673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1"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chor="b"/>
          <a:lstStyle/>
          <a:p>
            <a:r>
              <a:rPr lang="en-US" dirty="0"/>
              <a:t>Click to edit Master title style</a:t>
            </a:r>
          </a:p>
        </p:txBody>
      </p:sp>
      <p:sp>
        <p:nvSpPr>
          <p:cNvPr id="3" name="Date Placeholder 2">
            <a:extLst>
              <a:ext uri="{FF2B5EF4-FFF2-40B4-BE49-F238E27FC236}">
                <a16:creationId xmlns="" xmlns:a16="http://schemas.microsoft.com/office/drawing/2014/main" id="{A948E429-7890-4ADC-856E-FFC0768D2F80}"/>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4" name="Footer Placeholder 3">
            <a:extLst>
              <a:ext uri="{FF2B5EF4-FFF2-40B4-BE49-F238E27FC236}">
                <a16:creationId xmlns="" xmlns:a16="http://schemas.microsoft.com/office/drawing/2014/main" id="{770977C7-CE04-4FFA-9E04-89C700B4D00B}"/>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5" name="Slide Number Placeholder 4">
            <a:extLst>
              <a:ext uri="{FF2B5EF4-FFF2-40B4-BE49-F238E27FC236}">
                <a16:creationId xmlns="" xmlns:a16="http://schemas.microsoft.com/office/drawing/2014/main" id="{5AF0029C-C0A2-4530-85A1-A5602AAA128A}"/>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1107743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30516"/>
          <a:stretch/>
        </p:blipFill>
        <p:spPr>
          <a:xfrm>
            <a:off x="4558747" y="3"/>
            <a:ext cx="7633252" cy="1380149"/>
          </a:xfrm>
          <a:prstGeom prst="rect">
            <a:avLst/>
          </a:prstGeom>
        </p:spPr>
      </p:pic>
      <p:sp>
        <p:nvSpPr>
          <p:cNvPr id="10" name="Date Placeholder 9">
            <a:extLst>
              <a:ext uri="{FF2B5EF4-FFF2-40B4-BE49-F238E27FC236}">
                <a16:creationId xmlns="" xmlns:a16="http://schemas.microsoft.com/office/drawing/2014/main" id="{79175504-6FC4-454E-A907-62DDA62F4288}"/>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11" name="Footer Placeholder 10">
            <a:extLst>
              <a:ext uri="{FF2B5EF4-FFF2-40B4-BE49-F238E27FC236}">
                <a16:creationId xmlns="" xmlns:a16="http://schemas.microsoft.com/office/drawing/2014/main" id="{61AE0480-9DA5-4CF1-8BCF-A9FBF0DA7D37}"/>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12" name="Slide Number Placeholder 11">
            <a:extLst>
              <a:ext uri="{FF2B5EF4-FFF2-40B4-BE49-F238E27FC236}">
                <a16:creationId xmlns="" xmlns:a16="http://schemas.microsoft.com/office/drawing/2014/main" id="{54897DDC-3EA8-4AC3-B9D4-605FA256BF1B}"/>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88263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 xmlns:a16="http://schemas.microsoft.com/office/drawing/2014/main" id="{1000CCE0-356C-4BFD-B360-A76D4443B80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5"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5183188" y="1074875"/>
            <a:ext cx="6172200" cy="48736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 xmlns:a16="http://schemas.microsoft.com/office/drawing/2014/main" id="{12EE1063-2BAE-46CF-B8D2-9A7755E0914C}"/>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6" name="Footer Placeholder 5">
            <a:extLst>
              <a:ext uri="{FF2B5EF4-FFF2-40B4-BE49-F238E27FC236}">
                <a16:creationId xmlns="" xmlns:a16="http://schemas.microsoft.com/office/drawing/2014/main" id="{EE18E49A-156B-4473-91F6-F4E7F23D3B1A}"/>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7" name="Slide Number Placeholder 6">
            <a:extLst>
              <a:ext uri="{FF2B5EF4-FFF2-40B4-BE49-F238E27FC236}">
                <a16:creationId xmlns="" xmlns:a16="http://schemas.microsoft.com/office/drawing/2014/main" id="{8314FCAA-E22F-4AC3-98E2-1D98D153A966}"/>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
        <p:nvSpPr>
          <p:cNvPr id="11" name="Title 1">
            <a:extLst>
              <a:ext uri="{FF2B5EF4-FFF2-40B4-BE49-F238E27FC236}">
                <a16:creationId xmlns="" xmlns:a16="http://schemas.microsoft.com/office/drawing/2014/main" id="{80C03059-6627-44A5-8825-89497F5C43C4}"/>
              </a:ext>
            </a:extLst>
          </p:cNvPr>
          <p:cNvSpPr>
            <a:spLocks noGrp="1"/>
          </p:cNvSpPr>
          <p:nvPr>
            <p:ph type="title"/>
          </p:nvPr>
        </p:nvSpPr>
        <p:spPr>
          <a:xfrm>
            <a:off x="838200" y="1074875"/>
            <a:ext cx="3932237" cy="1529176"/>
          </a:xfrm>
        </p:spPr>
        <p:txBody>
          <a:bodyPr vert="horz" anchor="b"/>
          <a:lstStyle>
            <a:lvl1pPr>
              <a:defRPr sz="3200"/>
            </a:lvl1pPr>
          </a:lstStyle>
          <a:p>
            <a:r>
              <a:rPr lang="en-US" dirty="0"/>
              <a:t>Click to edit Master title style</a:t>
            </a:r>
          </a:p>
        </p:txBody>
      </p:sp>
      <p:sp>
        <p:nvSpPr>
          <p:cNvPr id="12" name="Text Placeholder 3">
            <a:extLst>
              <a:ext uri="{FF2B5EF4-FFF2-40B4-BE49-F238E27FC236}">
                <a16:creationId xmlns="" xmlns:a16="http://schemas.microsoft.com/office/drawing/2014/main" id="{C8E26E14-0F1B-4560-B13F-148B8E417308}"/>
              </a:ext>
            </a:extLst>
          </p:cNvPr>
          <p:cNvSpPr>
            <a:spLocks noGrp="1"/>
          </p:cNvSpPr>
          <p:nvPr>
            <p:ph type="body" sz="half" idx="2"/>
          </p:nvPr>
        </p:nvSpPr>
        <p:spPr>
          <a:xfrm>
            <a:off x="838200" y="2604054"/>
            <a:ext cx="3932237" cy="33444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59037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 xmlns:a16="http://schemas.microsoft.com/office/drawing/2014/main" id="{EEE20EDC-0E92-43B0-A8EB-090C67C5C95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9"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8200" y="1074875"/>
            <a:ext cx="3932237" cy="1529176"/>
          </a:xfrm>
        </p:spPr>
        <p:txBody>
          <a:bodyPr vert="horz"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1602" y="1074878"/>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8200" y="2604054"/>
            <a:ext cx="3932237" cy="33444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Date Placeholder 8">
            <a:extLst>
              <a:ext uri="{FF2B5EF4-FFF2-40B4-BE49-F238E27FC236}">
                <a16:creationId xmlns="" xmlns:a16="http://schemas.microsoft.com/office/drawing/2014/main" id="{CB1D20F5-87E7-45BB-B690-166E416AD6C7}"/>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11" name="Footer Placeholder 10">
            <a:extLst>
              <a:ext uri="{FF2B5EF4-FFF2-40B4-BE49-F238E27FC236}">
                <a16:creationId xmlns="" xmlns:a16="http://schemas.microsoft.com/office/drawing/2014/main" id="{CF302F3F-120B-4296-A4ED-301C3D46B1BB}"/>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12" name="Slide Number Placeholder 11">
            <a:extLst>
              <a:ext uri="{FF2B5EF4-FFF2-40B4-BE49-F238E27FC236}">
                <a16:creationId xmlns="" xmlns:a16="http://schemas.microsoft.com/office/drawing/2014/main" id="{14B0737E-9AD9-463A-8438-938FD1DF0470}"/>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1803692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 xmlns:a16="http://schemas.microsoft.com/office/drawing/2014/main" id="{FC0CB1AA-1111-4827-98E8-CCCD13034AB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3"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a:extLst>
              <a:ext uri="{FF2B5EF4-FFF2-40B4-BE49-F238E27FC236}">
                <a16:creationId xmlns="" xmlns:a16="http://schemas.microsoft.com/office/drawing/2014/main" id="{770B6B68-C168-4E82-99D8-502BB6B19290}"/>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8" name="Footer Placeholder 7">
            <a:extLst>
              <a:ext uri="{FF2B5EF4-FFF2-40B4-BE49-F238E27FC236}">
                <a16:creationId xmlns="" xmlns:a16="http://schemas.microsoft.com/office/drawing/2014/main" id="{FC31D32E-D90A-4BE2-8C02-E0B1F46E0413}"/>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9" name="Slide Number Placeholder 8">
            <a:extLst>
              <a:ext uri="{FF2B5EF4-FFF2-40B4-BE49-F238E27FC236}">
                <a16:creationId xmlns="" xmlns:a16="http://schemas.microsoft.com/office/drawing/2014/main" id="{B8798091-33BB-4D9F-98D7-7A67DA7090BD}"/>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300139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30F1C9F-3B0F-704D-BB0B-0F61B4DA9711}"/>
              </a:ext>
            </a:extLst>
          </p:cNvPr>
          <p:cNvPicPr>
            <a:picLocks noChangeAspect="1"/>
          </p:cNvPicPr>
          <p:nvPr userDrawn="1"/>
        </p:nvPicPr>
        <p:blipFill>
          <a:blip r:embed="rId5"/>
          <a:stretch>
            <a:fillRect/>
          </a:stretch>
        </p:blipFill>
        <p:spPr>
          <a:xfrm>
            <a:off x="0" y="3238500"/>
            <a:ext cx="6007100" cy="3619500"/>
          </a:xfrm>
          <a:prstGeom prst="rect">
            <a:avLst/>
          </a:prstGeom>
        </p:spPr>
      </p:pic>
      <p:pic>
        <p:nvPicPr>
          <p:cNvPr id="9" name="Picture 8">
            <a:extLst>
              <a:ext uri="{FF2B5EF4-FFF2-40B4-BE49-F238E27FC236}">
                <a16:creationId xmlns="" xmlns:a16="http://schemas.microsoft.com/office/drawing/2014/main" id="{FD78183D-F4E4-F64A-A039-C983F502FE0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79168" t="19941" r="94" b="17798"/>
          <a:stretch/>
        </p:blipFill>
        <p:spPr>
          <a:xfrm>
            <a:off x="1222734" y="2875965"/>
            <a:ext cx="2046213" cy="1842914"/>
          </a:xfrm>
          <a:prstGeom prst="rect">
            <a:avLst/>
          </a:prstGeom>
        </p:spPr>
      </p:pic>
      <p:pic>
        <p:nvPicPr>
          <p:cNvPr id="10" name="Picture 9">
            <a:extLst>
              <a:ext uri="{FF2B5EF4-FFF2-40B4-BE49-F238E27FC236}">
                <a16:creationId xmlns="" xmlns:a16="http://schemas.microsoft.com/office/drawing/2014/main" id="{C1EF61B6-F929-0048-8450-8258C6E3F75B}"/>
              </a:ext>
            </a:extLst>
          </p:cNvPr>
          <p:cNvPicPr>
            <a:picLocks noChangeAspect="1"/>
          </p:cNvPicPr>
          <p:nvPr userDrawn="1"/>
        </p:nvPicPr>
        <p:blipFill rotWithShape="1">
          <a:blip r:embed="rId7" cstate="print">
            <a:duotone>
              <a:srgbClr val="EEECE1">
                <a:shade val="45000"/>
                <a:satMod val="135000"/>
              </a:srgbClr>
              <a:prstClr val="white"/>
            </a:duotone>
            <a:extLst>
              <a:ext uri="{28A0092B-C50C-407E-A947-70E740481C1C}">
                <a14:useLocalDpi xmlns:a14="http://schemas.microsoft.com/office/drawing/2010/main" val="0"/>
              </a:ext>
            </a:extLst>
          </a:blip>
          <a:srcRect r="307"/>
          <a:stretch/>
        </p:blipFill>
        <p:spPr>
          <a:xfrm>
            <a:off x="0" y="-5947"/>
            <a:ext cx="12192000" cy="3752033"/>
          </a:xfrm>
          <a:prstGeom prst="rect">
            <a:avLst/>
          </a:prstGeom>
        </p:spPr>
      </p:pic>
      <p:sp>
        <p:nvSpPr>
          <p:cNvPr id="11" name="Text Placeholder 13">
            <a:extLst>
              <a:ext uri="{FF2B5EF4-FFF2-40B4-BE49-F238E27FC236}">
                <a16:creationId xmlns="" xmlns:a16="http://schemas.microsoft.com/office/drawing/2014/main" id="{A87AC21A-AA41-394A-8F77-0D45DBAC6439}"/>
              </a:ext>
            </a:extLst>
          </p:cNvPr>
          <p:cNvSpPr>
            <a:spLocks noGrp="1"/>
          </p:cNvSpPr>
          <p:nvPr>
            <p:ph type="body" sz="quarter" idx="16" hasCustomPrompt="1"/>
          </p:nvPr>
        </p:nvSpPr>
        <p:spPr>
          <a:xfrm>
            <a:off x="4661562" y="6538495"/>
            <a:ext cx="3311525" cy="193899"/>
          </a:xfrm>
        </p:spPr>
        <p:txBody>
          <a:bodyPr anchor="b" anchorCtr="0"/>
          <a:lstStyle>
            <a:lvl1pPr marL="0" indent="0">
              <a:spcBef>
                <a:spcPts val="0"/>
              </a:spcBef>
              <a:buNone/>
              <a:defRPr sz="1400"/>
            </a:lvl1pPr>
            <a:lvl2pPr marL="182880" indent="0">
              <a:buNone/>
              <a:defRPr sz="1000"/>
            </a:lvl2pPr>
            <a:lvl3pPr marL="323238" indent="0">
              <a:buNone/>
              <a:defRPr sz="1000"/>
            </a:lvl3pPr>
            <a:lvl4pPr marL="510840" indent="0">
              <a:buNone/>
              <a:defRPr sz="1000"/>
            </a:lvl4pPr>
            <a:lvl5pPr marL="655200" indent="0">
              <a:buNone/>
              <a:defRPr sz="1000"/>
            </a:lvl5pPr>
          </a:lstStyle>
          <a:p>
            <a:pPr lvl="0"/>
            <a:r>
              <a:rPr lang="en-US" dirty="0"/>
              <a:t>Author(s) here</a:t>
            </a:r>
          </a:p>
        </p:txBody>
      </p:sp>
      <p:sp>
        <p:nvSpPr>
          <p:cNvPr id="12" name="Text Placeholder 8">
            <a:extLst>
              <a:ext uri="{FF2B5EF4-FFF2-40B4-BE49-F238E27FC236}">
                <a16:creationId xmlns="" xmlns:a16="http://schemas.microsoft.com/office/drawing/2014/main" id="{3C010D1D-CF0F-DD4B-A383-D005BC0778CE}"/>
              </a:ext>
            </a:extLst>
          </p:cNvPr>
          <p:cNvSpPr>
            <a:spLocks noGrp="1"/>
          </p:cNvSpPr>
          <p:nvPr>
            <p:ph type="body" sz="quarter" idx="15" hasCustomPrompt="1"/>
            <p:custDataLst>
              <p:tags r:id="rId1"/>
            </p:custDataLst>
          </p:nvPr>
        </p:nvSpPr>
        <p:spPr>
          <a:xfrm>
            <a:off x="4649422" y="6133867"/>
            <a:ext cx="3967917" cy="193899"/>
          </a:xfrm>
          <a:noFill/>
          <a:ln w="6350" cap="flat">
            <a:noFill/>
          </a:ln>
        </p:spPr>
        <p:txBody>
          <a:bodyPr vert="horz" wrap="square" lIns="0" tIns="0" rIns="0" bIns="0" rtlCol="0">
            <a:spAutoFit/>
          </a:bodyPr>
          <a:lstStyle>
            <a:lvl1pPr marL="180000" indent="-180000">
              <a:buNone/>
              <a:defRPr lang="en-US" sz="1400" baseline="0" smtClean="0"/>
            </a:lvl1pPr>
            <a:lvl2pPr>
              <a:defRPr lang="en-US" smtClean="0"/>
            </a:lvl2pPr>
            <a:lvl3pPr>
              <a:defRPr lang="en-US" smtClean="0"/>
            </a:lvl3pPr>
            <a:lvl4pPr>
              <a:defRPr lang="en-US" smtClean="0"/>
            </a:lvl4pPr>
            <a:lvl5pPr>
              <a:defRPr lang="en-US"/>
            </a:lvl5pPr>
          </a:lstStyle>
          <a:p>
            <a:r>
              <a:rPr lang="en-US" dirty="0"/>
              <a:t>Date here</a:t>
            </a:r>
          </a:p>
        </p:txBody>
      </p:sp>
      <p:sp>
        <p:nvSpPr>
          <p:cNvPr id="13" name="Text Placeholder 8">
            <a:extLst>
              <a:ext uri="{FF2B5EF4-FFF2-40B4-BE49-F238E27FC236}">
                <a16:creationId xmlns="" xmlns:a16="http://schemas.microsoft.com/office/drawing/2014/main" id="{37F49A0C-45E6-B346-9BAA-19764B3E4C17}"/>
              </a:ext>
            </a:extLst>
          </p:cNvPr>
          <p:cNvSpPr>
            <a:spLocks noGrp="1"/>
          </p:cNvSpPr>
          <p:nvPr>
            <p:ph type="body" sz="quarter" idx="12" hasCustomPrompt="1"/>
            <p:custDataLst>
              <p:tags r:id="rId2"/>
            </p:custDataLst>
          </p:nvPr>
        </p:nvSpPr>
        <p:spPr>
          <a:xfrm>
            <a:off x="4649422" y="5918509"/>
            <a:ext cx="3966838" cy="193899"/>
          </a:xfrm>
          <a:noFill/>
          <a:ln w="6350" cap="flat">
            <a:noFill/>
          </a:ln>
        </p:spPr>
        <p:txBody>
          <a:bodyPr/>
          <a:lstStyle>
            <a:lvl1pPr marL="0" indent="0">
              <a:spcBef>
                <a:spcPts val="0"/>
              </a:spcBef>
              <a:buFontTx/>
              <a:buNone/>
              <a:defRPr sz="1400" baseline="0"/>
            </a:lvl1pPr>
          </a:lstStyle>
          <a:p>
            <a:r>
              <a:rPr lang="en-US" dirty="0"/>
              <a:t>Report type here</a:t>
            </a:r>
          </a:p>
        </p:txBody>
      </p:sp>
      <p:sp>
        <p:nvSpPr>
          <p:cNvPr id="14" name="Title 1">
            <a:extLst>
              <a:ext uri="{FF2B5EF4-FFF2-40B4-BE49-F238E27FC236}">
                <a16:creationId xmlns="" xmlns:a16="http://schemas.microsoft.com/office/drawing/2014/main" id="{119D9977-9665-A148-A1EB-0CA0A25693B6}"/>
              </a:ext>
            </a:extLst>
          </p:cNvPr>
          <p:cNvSpPr>
            <a:spLocks noGrp="1"/>
          </p:cNvSpPr>
          <p:nvPr>
            <p:ph type="ctrTitle" hasCustomPrompt="1"/>
            <p:custDataLst>
              <p:tags r:id="rId3"/>
            </p:custDataLst>
          </p:nvPr>
        </p:nvSpPr>
        <p:spPr>
          <a:xfrm>
            <a:off x="3563889" y="4903653"/>
            <a:ext cx="5863322" cy="498598"/>
          </a:xfrm>
          <a:prstGeom prst="rect">
            <a:avLst/>
          </a:prstGeom>
          <a:noFill/>
          <a:ln w="6350" cap="flat">
            <a:noFill/>
          </a:ln>
        </p:spPr>
        <p:txBody>
          <a:bodyPr/>
          <a:lstStyle>
            <a:lvl1pPr algn="l">
              <a:lnSpc>
                <a:spcPct val="90000"/>
              </a:lnSpc>
              <a:defRPr sz="3600" b="0" baseline="0">
                <a:solidFill>
                  <a:srgbClr val="048962"/>
                </a:solidFill>
                <a:latin typeface="Arial" pitchFamily="34" charset="0"/>
                <a:cs typeface="Arial" pitchFamily="34" charset="0"/>
              </a:defRPr>
            </a:lvl1pPr>
          </a:lstStyle>
          <a:p>
            <a:r>
              <a:rPr lang="en-US" dirty="0"/>
              <a:t>Presentation title here</a:t>
            </a:r>
          </a:p>
        </p:txBody>
      </p:sp>
    </p:spTree>
    <p:extLst>
      <p:ext uri="{BB962C8B-B14F-4D97-AF65-F5344CB8AC3E}">
        <p14:creationId xmlns:p14="http://schemas.microsoft.com/office/powerpoint/2010/main" val="258158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9335AC8-34F2-429E-AD26-9E23348554CC}"/>
              </a:ext>
            </a:extLst>
          </p:cNvPr>
          <p:cNvGrpSpPr/>
          <p:nvPr userDrawn="1"/>
        </p:nvGrpSpPr>
        <p:grpSpPr>
          <a:xfrm>
            <a:off x="1181946" y="843713"/>
            <a:ext cx="6421525" cy="5146558"/>
            <a:chOff x="1181946" y="843713"/>
            <a:chExt cx="6421525" cy="5146558"/>
          </a:xfrm>
        </p:grpSpPr>
        <p:sp>
          <p:nvSpPr>
            <p:cNvPr id="90" name="Oval 89">
              <a:extLst>
                <a:ext uri="{FF2B5EF4-FFF2-40B4-BE49-F238E27FC236}">
                  <a16:creationId xmlns="" xmlns:a16="http://schemas.microsoft.com/office/drawing/2014/main" id="{87B9FA51-C88F-4C9A-9168-29EA9B508202}"/>
                </a:ext>
              </a:extLst>
            </p:cNvPr>
            <p:cNvSpPr/>
            <p:nvPr userDrawn="1"/>
          </p:nvSpPr>
          <p:spPr>
            <a:xfrm>
              <a:off x="1635071" y="2757053"/>
              <a:ext cx="2684575" cy="267334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9" name="Oval 88">
              <a:extLst>
                <a:ext uri="{FF2B5EF4-FFF2-40B4-BE49-F238E27FC236}">
                  <a16:creationId xmlns="" xmlns:a16="http://schemas.microsoft.com/office/drawing/2014/main" id="{D4431040-A5EA-41DF-8E63-A50F1DA46A55}"/>
                </a:ext>
              </a:extLst>
            </p:cNvPr>
            <p:cNvSpPr/>
            <p:nvPr userDrawn="1"/>
          </p:nvSpPr>
          <p:spPr>
            <a:xfrm>
              <a:off x="1816045" y="2937269"/>
              <a:ext cx="2322627" cy="231290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5" name="Oval 84">
              <a:extLst>
                <a:ext uri="{FF2B5EF4-FFF2-40B4-BE49-F238E27FC236}">
                  <a16:creationId xmlns="" xmlns:a16="http://schemas.microsoft.com/office/drawing/2014/main" id="{A4D446C6-4F21-4A7E-ADE1-DF3C7517C519}"/>
                </a:ext>
              </a:extLst>
            </p:cNvPr>
            <p:cNvSpPr/>
            <p:nvPr/>
          </p:nvSpPr>
          <p:spPr>
            <a:xfrm>
              <a:off x="2008772" y="3129190"/>
              <a:ext cx="1937172" cy="1929066"/>
            </a:xfrm>
            <a:prstGeom prst="ellipse">
              <a:avLst/>
            </a:prstGeom>
            <a:gradFill>
              <a:gsLst>
                <a:gs pos="21000">
                  <a:srgbClr val="31C9A2"/>
                </a:gs>
                <a:gs pos="100000">
                  <a:srgbClr val="2A94DD"/>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 xmlns:a16="http://schemas.microsoft.com/office/drawing/2014/main" id="{A118E6C3-E6BC-4FB2-B49F-B25D904F8CD3}"/>
                </a:ext>
              </a:extLst>
            </p:cNvPr>
            <p:cNvSpPr/>
            <p:nvPr userDrawn="1"/>
          </p:nvSpPr>
          <p:spPr>
            <a:xfrm>
              <a:off x="5638490" y="3455422"/>
              <a:ext cx="1922517" cy="2534849"/>
            </a:xfrm>
            <a:custGeom>
              <a:avLst/>
              <a:gdLst>
                <a:gd name="connsiteX0" fmla="*/ 217944 w 1794372"/>
                <a:gd name="connsiteY0" fmla="*/ 0 h 2365889"/>
                <a:gd name="connsiteX1" fmla="*/ 1576427 w 1794372"/>
                <a:gd name="connsiteY1" fmla="*/ 0 h 2365889"/>
                <a:gd name="connsiteX2" fmla="*/ 1794372 w 1794372"/>
                <a:gd name="connsiteY2" fmla="*/ 217945 h 2365889"/>
                <a:gd name="connsiteX3" fmla="*/ 1794372 w 1794372"/>
                <a:gd name="connsiteY3" fmla="*/ 2147944 h 2365889"/>
                <a:gd name="connsiteX4" fmla="*/ 1576427 w 1794372"/>
                <a:gd name="connsiteY4" fmla="*/ 2365889 h 2365889"/>
                <a:gd name="connsiteX5" fmla="*/ 217944 w 1794372"/>
                <a:gd name="connsiteY5" fmla="*/ 2365889 h 2365889"/>
                <a:gd name="connsiteX6" fmla="*/ 0 w 1794372"/>
                <a:gd name="connsiteY6" fmla="*/ 2147944 h 2365889"/>
                <a:gd name="connsiteX7" fmla="*/ 0 w 1794372"/>
                <a:gd name="connsiteY7" fmla="*/ 217945 h 2365889"/>
                <a:gd name="connsiteX8" fmla="*/ 217944 w 1794372"/>
                <a:gd name="connsiteY8" fmla="*/ 0 h 236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372" h="2365889">
                  <a:moveTo>
                    <a:pt x="217944" y="0"/>
                  </a:moveTo>
                  <a:lnTo>
                    <a:pt x="1576427" y="0"/>
                  </a:lnTo>
                  <a:cubicBezTo>
                    <a:pt x="1696795" y="0"/>
                    <a:pt x="1794372" y="97577"/>
                    <a:pt x="1794372" y="217945"/>
                  </a:cubicBezTo>
                  <a:lnTo>
                    <a:pt x="1794372" y="2147944"/>
                  </a:lnTo>
                  <a:cubicBezTo>
                    <a:pt x="1794372" y="2268312"/>
                    <a:pt x="1696795" y="2365889"/>
                    <a:pt x="1576427" y="2365889"/>
                  </a:cubicBezTo>
                  <a:lnTo>
                    <a:pt x="217944" y="2365889"/>
                  </a:lnTo>
                  <a:cubicBezTo>
                    <a:pt x="97576" y="2365889"/>
                    <a:pt x="0" y="2268312"/>
                    <a:pt x="0" y="2147944"/>
                  </a:cubicBezTo>
                  <a:lnTo>
                    <a:pt x="0" y="217945"/>
                  </a:lnTo>
                  <a:cubicBezTo>
                    <a:pt x="0" y="97577"/>
                    <a:pt x="97576" y="0"/>
                    <a:pt x="217944"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 xmlns:a16="http://schemas.microsoft.com/office/drawing/2014/main" id="{456EFF9A-A7D4-4F98-937A-311AD8BA4969}"/>
                </a:ext>
              </a:extLst>
            </p:cNvPr>
            <p:cNvSpPr/>
            <p:nvPr userDrawn="1"/>
          </p:nvSpPr>
          <p:spPr>
            <a:xfrm>
              <a:off x="3340104" y="3455422"/>
              <a:ext cx="1922518" cy="2534849"/>
            </a:xfrm>
            <a:custGeom>
              <a:avLst/>
              <a:gdLst>
                <a:gd name="connsiteX0" fmla="*/ 217945 w 1794373"/>
                <a:gd name="connsiteY0" fmla="*/ 0 h 2365889"/>
                <a:gd name="connsiteX1" fmla="*/ 1576429 w 1794373"/>
                <a:gd name="connsiteY1" fmla="*/ 0 h 2365889"/>
                <a:gd name="connsiteX2" fmla="*/ 1794373 w 1794373"/>
                <a:gd name="connsiteY2" fmla="*/ 217945 h 2365889"/>
                <a:gd name="connsiteX3" fmla="*/ 1794373 w 1794373"/>
                <a:gd name="connsiteY3" fmla="*/ 2147944 h 2365889"/>
                <a:gd name="connsiteX4" fmla="*/ 1576429 w 1794373"/>
                <a:gd name="connsiteY4" fmla="*/ 2365889 h 2365889"/>
                <a:gd name="connsiteX5" fmla="*/ 217945 w 1794373"/>
                <a:gd name="connsiteY5" fmla="*/ 2365889 h 2365889"/>
                <a:gd name="connsiteX6" fmla="*/ 0 w 1794373"/>
                <a:gd name="connsiteY6" fmla="*/ 2147944 h 2365889"/>
                <a:gd name="connsiteX7" fmla="*/ 0 w 1794373"/>
                <a:gd name="connsiteY7" fmla="*/ 217945 h 2365889"/>
                <a:gd name="connsiteX8" fmla="*/ 217945 w 1794373"/>
                <a:gd name="connsiteY8" fmla="*/ 0 h 236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373" h="2365889">
                  <a:moveTo>
                    <a:pt x="217945" y="0"/>
                  </a:moveTo>
                  <a:lnTo>
                    <a:pt x="1576429" y="0"/>
                  </a:lnTo>
                  <a:cubicBezTo>
                    <a:pt x="1696796" y="0"/>
                    <a:pt x="1794373" y="97577"/>
                    <a:pt x="1794373" y="217945"/>
                  </a:cubicBezTo>
                  <a:lnTo>
                    <a:pt x="1794373" y="2147944"/>
                  </a:lnTo>
                  <a:cubicBezTo>
                    <a:pt x="1794373" y="2268312"/>
                    <a:pt x="1696796" y="2365889"/>
                    <a:pt x="1576429" y="2365889"/>
                  </a:cubicBezTo>
                  <a:lnTo>
                    <a:pt x="217945" y="2365889"/>
                  </a:lnTo>
                  <a:cubicBezTo>
                    <a:pt x="97577" y="2365889"/>
                    <a:pt x="0" y="2268312"/>
                    <a:pt x="0" y="2147944"/>
                  </a:cubicBezTo>
                  <a:lnTo>
                    <a:pt x="0" y="217945"/>
                  </a:lnTo>
                  <a:cubicBezTo>
                    <a:pt x="0" y="97577"/>
                    <a:pt x="97577" y="0"/>
                    <a:pt x="217945"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 xmlns:a16="http://schemas.microsoft.com/office/drawing/2014/main" id="{D7817152-6206-4718-AD82-24FF26FFD4C5}"/>
                </a:ext>
              </a:extLst>
            </p:cNvPr>
            <p:cNvSpPr/>
            <p:nvPr userDrawn="1"/>
          </p:nvSpPr>
          <p:spPr>
            <a:xfrm>
              <a:off x="3242133" y="843713"/>
              <a:ext cx="4361338" cy="2192282"/>
            </a:xfrm>
            <a:custGeom>
              <a:avLst/>
              <a:gdLst>
                <a:gd name="connsiteX0" fmla="*/ 248526 w 4070635"/>
                <a:gd name="connsiteY0" fmla="*/ 0 h 2046156"/>
                <a:gd name="connsiteX1" fmla="*/ 3822109 w 4070635"/>
                <a:gd name="connsiteY1" fmla="*/ 0 h 2046156"/>
                <a:gd name="connsiteX2" fmla="*/ 4070635 w 4070635"/>
                <a:gd name="connsiteY2" fmla="*/ 248526 h 2046156"/>
                <a:gd name="connsiteX3" fmla="*/ 4070635 w 4070635"/>
                <a:gd name="connsiteY3" fmla="*/ 1797630 h 2046156"/>
                <a:gd name="connsiteX4" fmla="*/ 3822109 w 4070635"/>
                <a:gd name="connsiteY4" fmla="*/ 2046156 h 2046156"/>
                <a:gd name="connsiteX5" fmla="*/ 248526 w 4070635"/>
                <a:gd name="connsiteY5" fmla="*/ 2046156 h 2046156"/>
                <a:gd name="connsiteX6" fmla="*/ 0 w 4070635"/>
                <a:gd name="connsiteY6" fmla="*/ 1797630 h 2046156"/>
                <a:gd name="connsiteX7" fmla="*/ 0 w 4070635"/>
                <a:gd name="connsiteY7" fmla="*/ 248526 h 2046156"/>
                <a:gd name="connsiteX8" fmla="*/ 248526 w 4070635"/>
                <a:gd name="connsiteY8" fmla="*/ 0 h 204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0635" h="2046156">
                  <a:moveTo>
                    <a:pt x="248526" y="0"/>
                  </a:moveTo>
                  <a:lnTo>
                    <a:pt x="3822109" y="0"/>
                  </a:lnTo>
                  <a:cubicBezTo>
                    <a:pt x="3959366" y="0"/>
                    <a:pt x="4070635" y="111269"/>
                    <a:pt x="4070635" y="248526"/>
                  </a:cubicBezTo>
                  <a:lnTo>
                    <a:pt x="4070635" y="1797630"/>
                  </a:lnTo>
                  <a:cubicBezTo>
                    <a:pt x="4070635" y="1934887"/>
                    <a:pt x="3959366" y="2046156"/>
                    <a:pt x="3822109" y="2046156"/>
                  </a:cubicBezTo>
                  <a:lnTo>
                    <a:pt x="248526" y="2046156"/>
                  </a:lnTo>
                  <a:cubicBezTo>
                    <a:pt x="111269" y="2046156"/>
                    <a:pt x="0" y="1934887"/>
                    <a:pt x="0" y="1797630"/>
                  </a:cubicBezTo>
                  <a:lnTo>
                    <a:pt x="0" y="248526"/>
                  </a:lnTo>
                  <a:cubicBezTo>
                    <a:pt x="0" y="111269"/>
                    <a:pt x="111269" y="0"/>
                    <a:pt x="248526"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7" name="Freeform: Shape 46">
              <a:extLst>
                <a:ext uri="{FF2B5EF4-FFF2-40B4-BE49-F238E27FC236}">
                  <a16:creationId xmlns="" xmlns:a16="http://schemas.microsoft.com/office/drawing/2014/main" id="{75AE763D-1297-47E6-B54D-64841779B493}"/>
                </a:ext>
              </a:extLst>
            </p:cNvPr>
            <p:cNvSpPr/>
            <p:nvPr userDrawn="1"/>
          </p:nvSpPr>
          <p:spPr>
            <a:xfrm>
              <a:off x="1181946" y="1779205"/>
              <a:ext cx="1848177" cy="2607575"/>
            </a:xfrm>
            <a:custGeom>
              <a:avLst/>
              <a:gdLst>
                <a:gd name="connsiteX0" fmla="*/ 209517 w 1724987"/>
                <a:gd name="connsiteY0" fmla="*/ 0 h 2433768"/>
                <a:gd name="connsiteX1" fmla="*/ 1515470 w 1724987"/>
                <a:gd name="connsiteY1" fmla="*/ 0 h 2433768"/>
                <a:gd name="connsiteX2" fmla="*/ 1724987 w 1724987"/>
                <a:gd name="connsiteY2" fmla="*/ 209517 h 2433768"/>
                <a:gd name="connsiteX3" fmla="*/ 1724987 w 1724987"/>
                <a:gd name="connsiteY3" fmla="*/ 2224251 h 2433768"/>
                <a:gd name="connsiteX4" fmla="*/ 1515470 w 1724987"/>
                <a:gd name="connsiteY4" fmla="*/ 2433768 h 2433768"/>
                <a:gd name="connsiteX5" fmla="*/ 209517 w 1724987"/>
                <a:gd name="connsiteY5" fmla="*/ 2433768 h 2433768"/>
                <a:gd name="connsiteX6" fmla="*/ 0 w 1724987"/>
                <a:gd name="connsiteY6" fmla="*/ 2224251 h 2433768"/>
                <a:gd name="connsiteX7" fmla="*/ 0 w 1724987"/>
                <a:gd name="connsiteY7" fmla="*/ 209517 h 2433768"/>
                <a:gd name="connsiteX8" fmla="*/ 209517 w 1724987"/>
                <a:gd name="connsiteY8" fmla="*/ 0 h 243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987" h="2433768">
                  <a:moveTo>
                    <a:pt x="209517" y="0"/>
                  </a:moveTo>
                  <a:lnTo>
                    <a:pt x="1515470" y="0"/>
                  </a:lnTo>
                  <a:cubicBezTo>
                    <a:pt x="1631183" y="0"/>
                    <a:pt x="1724987" y="93804"/>
                    <a:pt x="1724987" y="209517"/>
                  </a:cubicBezTo>
                  <a:lnTo>
                    <a:pt x="1724987" y="2224251"/>
                  </a:lnTo>
                  <a:cubicBezTo>
                    <a:pt x="1724987" y="2339964"/>
                    <a:pt x="1631183" y="2433768"/>
                    <a:pt x="1515470" y="2433768"/>
                  </a:cubicBezTo>
                  <a:lnTo>
                    <a:pt x="209517" y="2433768"/>
                  </a:lnTo>
                  <a:cubicBezTo>
                    <a:pt x="93804" y="2433768"/>
                    <a:pt x="0" y="2339964"/>
                    <a:pt x="0" y="2224251"/>
                  </a:cubicBezTo>
                  <a:lnTo>
                    <a:pt x="0" y="209517"/>
                  </a:lnTo>
                  <a:cubicBezTo>
                    <a:pt x="0" y="93804"/>
                    <a:pt x="93804" y="0"/>
                    <a:pt x="209517"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53" name="Picture Placeholder 3">
            <a:extLst>
              <a:ext uri="{FF2B5EF4-FFF2-40B4-BE49-F238E27FC236}">
                <a16:creationId xmlns="" xmlns:a16="http://schemas.microsoft.com/office/drawing/2014/main" id="{5D490F91-8DD6-41AA-B2BB-5B4104F574D3}"/>
              </a:ext>
            </a:extLst>
          </p:cNvPr>
          <p:cNvSpPr>
            <a:spLocks noGrp="1"/>
          </p:cNvSpPr>
          <p:nvPr userDrawn="1">
            <p:ph type="pic" sz="quarter" idx="10"/>
          </p:nvPr>
        </p:nvSpPr>
        <p:spPr>
          <a:xfrm>
            <a:off x="1281411" y="1919539"/>
            <a:ext cx="1649246" cy="2326906"/>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4" name="Picture Placeholder 3">
            <a:extLst>
              <a:ext uri="{FF2B5EF4-FFF2-40B4-BE49-F238E27FC236}">
                <a16:creationId xmlns="" xmlns:a16="http://schemas.microsoft.com/office/drawing/2014/main" id="{4B86B99C-9F20-426A-93BE-6B07FB7F7B2B}"/>
              </a:ext>
            </a:extLst>
          </p:cNvPr>
          <p:cNvSpPr>
            <a:spLocks noGrp="1"/>
          </p:cNvSpPr>
          <p:nvPr userDrawn="1">
            <p:ph type="pic" sz="quarter" idx="11"/>
          </p:nvPr>
        </p:nvSpPr>
        <p:spPr>
          <a:xfrm>
            <a:off x="5741956" y="3591843"/>
            <a:ext cx="1715585" cy="2262007"/>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5" name="Picture Placeholder 3">
            <a:extLst>
              <a:ext uri="{FF2B5EF4-FFF2-40B4-BE49-F238E27FC236}">
                <a16:creationId xmlns="" xmlns:a16="http://schemas.microsoft.com/office/drawing/2014/main" id="{5794FD1B-7F6B-4D38-A71B-10820B4BF648}"/>
              </a:ext>
            </a:extLst>
          </p:cNvPr>
          <p:cNvSpPr>
            <a:spLocks noGrp="1"/>
          </p:cNvSpPr>
          <p:nvPr userDrawn="1">
            <p:ph type="pic" sz="quarter" idx="12"/>
          </p:nvPr>
        </p:nvSpPr>
        <p:spPr>
          <a:xfrm>
            <a:off x="3443571" y="3591843"/>
            <a:ext cx="1715585" cy="2262007"/>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6" name="Picture Placeholder 3">
            <a:extLst>
              <a:ext uri="{FF2B5EF4-FFF2-40B4-BE49-F238E27FC236}">
                <a16:creationId xmlns="" xmlns:a16="http://schemas.microsoft.com/office/drawing/2014/main" id="{6E4F1BCB-1ECA-468D-BD8E-171B94577745}"/>
              </a:ext>
            </a:extLst>
          </p:cNvPr>
          <p:cNvSpPr>
            <a:spLocks noGrp="1"/>
          </p:cNvSpPr>
          <p:nvPr userDrawn="1">
            <p:ph type="pic" sz="quarter" idx="13"/>
          </p:nvPr>
        </p:nvSpPr>
        <p:spPr>
          <a:xfrm>
            <a:off x="3408478" y="961698"/>
            <a:ext cx="4028648" cy="1956313"/>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09637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Picture Placeholder 3">
            <a:extLst>
              <a:ext uri="{FF2B5EF4-FFF2-40B4-BE49-F238E27FC236}">
                <a16:creationId xmlns="" xmlns:a16="http://schemas.microsoft.com/office/drawing/2014/main" id="{BBE9010F-8AC1-4EB6-99AD-6D56C56B3EAC}"/>
              </a:ext>
            </a:extLst>
          </p:cNvPr>
          <p:cNvSpPr>
            <a:spLocks noGrp="1"/>
          </p:cNvSpPr>
          <p:nvPr>
            <p:ph type="pic" sz="quarter" idx="10"/>
          </p:nvPr>
        </p:nvSpPr>
        <p:spPr>
          <a:xfrm>
            <a:off x="8164117" y="1335182"/>
            <a:ext cx="1106489" cy="1166457"/>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4" name="Picture Placeholder 3">
            <a:extLst>
              <a:ext uri="{FF2B5EF4-FFF2-40B4-BE49-F238E27FC236}">
                <a16:creationId xmlns="" xmlns:a16="http://schemas.microsoft.com/office/drawing/2014/main" id="{173B400D-885F-4CC4-AA62-ADCA2FA89194}"/>
              </a:ext>
            </a:extLst>
          </p:cNvPr>
          <p:cNvSpPr>
            <a:spLocks noGrp="1"/>
          </p:cNvSpPr>
          <p:nvPr>
            <p:ph type="pic" sz="quarter" idx="12"/>
          </p:nvPr>
        </p:nvSpPr>
        <p:spPr>
          <a:xfrm>
            <a:off x="4184270" y="-23529"/>
            <a:ext cx="3055365" cy="6881529"/>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42" name="Picture Placeholder 3">
            <a:extLst>
              <a:ext uri="{FF2B5EF4-FFF2-40B4-BE49-F238E27FC236}">
                <a16:creationId xmlns="" xmlns:a16="http://schemas.microsoft.com/office/drawing/2014/main" id="{6BC730DA-4E87-439F-9626-CEB9301890C4}"/>
              </a:ext>
            </a:extLst>
          </p:cNvPr>
          <p:cNvSpPr>
            <a:spLocks noGrp="1"/>
          </p:cNvSpPr>
          <p:nvPr>
            <p:ph type="pic" sz="quarter" idx="13"/>
          </p:nvPr>
        </p:nvSpPr>
        <p:spPr>
          <a:xfrm>
            <a:off x="8164117" y="3813243"/>
            <a:ext cx="1106489" cy="1166457"/>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94198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2" name="Picture Placeholder 41">
            <a:extLst>
              <a:ext uri="{FF2B5EF4-FFF2-40B4-BE49-F238E27FC236}">
                <a16:creationId xmlns="" xmlns:a16="http://schemas.microsoft.com/office/drawing/2014/main" id="{B4FC6F71-573F-4A9E-93BD-CEE835857EFB}"/>
              </a:ext>
            </a:extLst>
          </p:cNvPr>
          <p:cNvSpPr>
            <a:spLocks noGrp="1"/>
          </p:cNvSpPr>
          <p:nvPr>
            <p:ph type="pic" sz="quarter" idx="10"/>
          </p:nvPr>
        </p:nvSpPr>
        <p:spPr>
          <a:xfrm>
            <a:off x="1167110" y="1706860"/>
            <a:ext cx="3895029" cy="3925541"/>
          </a:xfrm>
          <a:custGeom>
            <a:avLst/>
            <a:gdLst>
              <a:gd name="connsiteX0" fmla="*/ 3347369 w 3895029"/>
              <a:gd name="connsiteY0" fmla="*/ 0 h 3925541"/>
              <a:gd name="connsiteX1" fmla="*/ 3421939 w 3895029"/>
              <a:gd name="connsiteY1" fmla="*/ 0 h 3925541"/>
              <a:gd name="connsiteX2" fmla="*/ 3895029 w 3895029"/>
              <a:gd name="connsiteY2" fmla="*/ 473090 h 3925541"/>
              <a:gd name="connsiteX3" fmla="*/ 3895029 w 3895029"/>
              <a:gd name="connsiteY3" fmla="*/ 3452451 h 3925541"/>
              <a:gd name="connsiteX4" fmla="*/ 3421939 w 3895029"/>
              <a:gd name="connsiteY4" fmla="*/ 3925541 h 3925541"/>
              <a:gd name="connsiteX5" fmla="*/ 473090 w 3895029"/>
              <a:gd name="connsiteY5" fmla="*/ 3925541 h 3925541"/>
              <a:gd name="connsiteX6" fmla="*/ 0 w 3895029"/>
              <a:gd name="connsiteY6" fmla="*/ 3452451 h 3925541"/>
              <a:gd name="connsiteX7" fmla="*/ 0 w 3895029"/>
              <a:gd name="connsiteY7" fmla="*/ 1386864 h 3925541"/>
              <a:gd name="connsiteX8" fmla="*/ 2822408 w 3895029"/>
              <a:gd name="connsiteY8" fmla="*/ 1386864 h 3925541"/>
              <a:gd name="connsiteX9" fmla="*/ 3347369 w 3895029"/>
              <a:gd name="connsiteY9" fmla="*/ 861903 h 39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5029" h="3925541">
                <a:moveTo>
                  <a:pt x="3347369" y="0"/>
                </a:moveTo>
                <a:lnTo>
                  <a:pt x="3421939" y="0"/>
                </a:lnTo>
                <a:cubicBezTo>
                  <a:pt x="3683219" y="0"/>
                  <a:pt x="3895029" y="211810"/>
                  <a:pt x="3895029" y="473090"/>
                </a:cubicBezTo>
                <a:lnTo>
                  <a:pt x="3895029" y="3452451"/>
                </a:lnTo>
                <a:cubicBezTo>
                  <a:pt x="3895029" y="3713731"/>
                  <a:pt x="3683219" y="3925541"/>
                  <a:pt x="3421939" y="3925541"/>
                </a:cubicBezTo>
                <a:lnTo>
                  <a:pt x="473090" y="3925541"/>
                </a:lnTo>
                <a:cubicBezTo>
                  <a:pt x="211810" y="3925541"/>
                  <a:pt x="0" y="3713731"/>
                  <a:pt x="0" y="3452451"/>
                </a:cubicBezTo>
                <a:lnTo>
                  <a:pt x="0" y="1386864"/>
                </a:lnTo>
                <a:lnTo>
                  <a:pt x="2822408" y="1386864"/>
                </a:lnTo>
                <a:cubicBezTo>
                  <a:pt x="3112336" y="1386864"/>
                  <a:pt x="3347369" y="1151831"/>
                  <a:pt x="3347369" y="861903"/>
                </a:cubicBezTo>
                <a:close/>
              </a:path>
            </a:pathLst>
          </a:custGeom>
          <a:pattFill prst="pct5">
            <a:fgClr>
              <a:schemeClr val="accent1"/>
            </a:fgClr>
            <a:bgClr>
              <a:schemeClr val="bg1"/>
            </a:bgClr>
          </a:patt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46" name="Picture Placeholder 45">
            <a:extLst>
              <a:ext uri="{FF2B5EF4-FFF2-40B4-BE49-F238E27FC236}">
                <a16:creationId xmlns="" xmlns:a16="http://schemas.microsoft.com/office/drawing/2014/main" id="{FCB50A0C-CB5F-43C6-8ADE-5BC200D51D83}"/>
              </a:ext>
            </a:extLst>
          </p:cNvPr>
          <p:cNvSpPr>
            <a:spLocks noGrp="1"/>
          </p:cNvSpPr>
          <p:nvPr>
            <p:ph type="pic" sz="quarter" idx="11"/>
          </p:nvPr>
        </p:nvSpPr>
        <p:spPr>
          <a:xfrm>
            <a:off x="0" y="0"/>
            <a:ext cx="4274277" cy="2792894"/>
          </a:xfrm>
          <a:custGeom>
            <a:avLst/>
            <a:gdLst>
              <a:gd name="connsiteX0" fmla="*/ 0 w 4274277"/>
              <a:gd name="connsiteY0" fmla="*/ 0 h 2552264"/>
              <a:gd name="connsiteX1" fmla="*/ 4274277 w 4274277"/>
              <a:gd name="connsiteY1" fmla="*/ 0 h 2552264"/>
              <a:gd name="connsiteX2" fmla="*/ 4274277 w 4274277"/>
              <a:gd name="connsiteY2" fmla="*/ 2075468 h 2552264"/>
              <a:gd name="connsiteX3" fmla="*/ 3797481 w 4274277"/>
              <a:gd name="connsiteY3" fmla="*/ 2552264 h 2552264"/>
              <a:gd name="connsiteX4" fmla="*/ 0 w 4274277"/>
              <a:gd name="connsiteY4" fmla="*/ 2552264 h 255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277" h="2552264">
                <a:moveTo>
                  <a:pt x="0" y="0"/>
                </a:moveTo>
                <a:lnTo>
                  <a:pt x="4274277" y="0"/>
                </a:lnTo>
                <a:lnTo>
                  <a:pt x="4274277" y="2075468"/>
                </a:lnTo>
                <a:cubicBezTo>
                  <a:pt x="4274277" y="2338795"/>
                  <a:pt x="4060808" y="2552264"/>
                  <a:pt x="3797481" y="2552264"/>
                </a:cubicBezTo>
                <a:lnTo>
                  <a:pt x="0" y="2552264"/>
                </a:lnTo>
                <a:close/>
              </a:path>
            </a:pathLst>
          </a:custGeom>
          <a:pattFill prst="pct5">
            <a:fgClr>
              <a:schemeClr val="accent1"/>
            </a:fgClr>
            <a:bgClr>
              <a:schemeClr val="bg1"/>
            </a:bgClr>
          </a:patt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5921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2" name="Picture Placeholder 3">
            <a:extLst>
              <a:ext uri="{FF2B5EF4-FFF2-40B4-BE49-F238E27FC236}">
                <a16:creationId xmlns="" xmlns:a16="http://schemas.microsoft.com/office/drawing/2014/main" id="{F9A85133-0FBF-44AF-91FC-1A824EC95F7B}"/>
              </a:ext>
            </a:extLst>
          </p:cNvPr>
          <p:cNvSpPr>
            <a:spLocks noGrp="1"/>
          </p:cNvSpPr>
          <p:nvPr>
            <p:ph type="pic" sz="quarter" idx="12"/>
          </p:nvPr>
        </p:nvSpPr>
        <p:spPr>
          <a:xfrm>
            <a:off x="1181636" y="1185529"/>
            <a:ext cx="2765857" cy="4012113"/>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3" name="Picture Placeholder 3">
            <a:extLst>
              <a:ext uri="{FF2B5EF4-FFF2-40B4-BE49-F238E27FC236}">
                <a16:creationId xmlns="" xmlns:a16="http://schemas.microsoft.com/office/drawing/2014/main" id="{C1F51008-4ADC-44A7-8685-6B37847C8E04}"/>
              </a:ext>
            </a:extLst>
          </p:cNvPr>
          <p:cNvSpPr>
            <a:spLocks noGrp="1"/>
          </p:cNvSpPr>
          <p:nvPr>
            <p:ph type="pic" sz="quarter" idx="13"/>
          </p:nvPr>
        </p:nvSpPr>
        <p:spPr>
          <a:xfrm>
            <a:off x="7928364" y="1663574"/>
            <a:ext cx="2765857" cy="4012113"/>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55284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5AB3B290-162D-4C2F-89AA-090BED65F0B0}"/>
              </a:ext>
            </a:extLst>
          </p:cNvPr>
          <p:cNvGrpSpPr/>
          <p:nvPr userDrawn="1"/>
        </p:nvGrpSpPr>
        <p:grpSpPr>
          <a:xfrm>
            <a:off x="1148916" y="1"/>
            <a:ext cx="3734353" cy="6858000"/>
            <a:chOff x="1148916" y="1"/>
            <a:chExt cx="3734353" cy="6858000"/>
          </a:xfrm>
        </p:grpSpPr>
        <p:sp>
          <p:nvSpPr>
            <p:cNvPr id="38" name="Rectangle 37">
              <a:extLst>
                <a:ext uri="{FF2B5EF4-FFF2-40B4-BE49-F238E27FC236}">
                  <a16:creationId xmlns="" xmlns:a16="http://schemas.microsoft.com/office/drawing/2014/main" id="{93A61495-90EB-4F73-AE7D-DE24CD1460F5}"/>
                </a:ext>
              </a:extLst>
            </p:cNvPr>
            <p:cNvSpPr/>
            <p:nvPr userDrawn="1"/>
          </p:nvSpPr>
          <p:spPr>
            <a:xfrm>
              <a:off x="1154048" y="1"/>
              <a:ext cx="3724088" cy="6858000"/>
            </a:xfrm>
            <a:prstGeom prst="rect">
              <a:avLst/>
            </a:prstGeom>
            <a:gradFill>
              <a:gsLst>
                <a:gs pos="11000">
                  <a:srgbClr val="31C9A2"/>
                </a:gs>
                <a:gs pos="100000">
                  <a:srgbClr val="2A94DD"/>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 xmlns:a16="http://schemas.microsoft.com/office/drawing/2014/main" id="{4C9A0B75-3551-4FC4-8F04-F376A39D094D}"/>
                </a:ext>
              </a:extLst>
            </p:cNvPr>
            <p:cNvSpPr/>
            <p:nvPr userDrawn="1"/>
          </p:nvSpPr>
          <p:spPr>
            <a:xfrm>
              <a:off x="1148916" y="2302726"/>
              <a:ext cx="3734353" cy="2307374"/>
            </a:xfrm>
            <a:prstGeom prst="rect">
              <a:avLst/>
            </a:prstGeom>
            <a:solidFill>
              <a:schemeClr val="bg1"/>
            </a:solidFill>
            <a:ln>
              <a:noFill/>
            </a:ln>
            <a:effectLst>
              <a:outerShdw blurRad="254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3" name="Picture Placeholder 3">
            <a:extLst>
              <a:ext uri="{FF2B5EF4-FFF2-40B4-BE49-F238E27FC236}">
                <a16:creationId xmlns="" xmlns:a16="http://schemas.microsoft.com/office/drawing/2014/main" id="{9EB3610E-D8AD-4FBD-A1DD-6E7E93461C0C}"/>
              </a:ext>
            </a:extLst>
          </p:cNvPr>
          <p:cNvSpPr>
            <a:spLocks noGrp="1"/>
          </p:cNvSpPr>
          <p:nvPr>
            <p:ph type="pic" sz="quarter" idx="13"/>
          </p:nvPr>
        </p:nvSpPr>
        <p:spPr>
          <a:xfrm>
            <a:off x="1527670" y="2724558"/>
            <a:ext cx="673243" cy="652302"/>
          </a:xfrm>
          <a:prstGeom prst="ellipse">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48" name="Picture Placeholder 3">
            <a:extLst>
              <a:ext uri="{FF2B5EF4-FFF2-40B4-BE49-F238E27FC236}">
                <a16:creationId xmlns="" xmlns:a16="http://schemas.microsoft.com/office/drawing/2014/main" id="{08A5F2E1-5913-4BCA-912F-2791D72B7C08}"/>
              </a:ext>
            </a:extLst>
          </p:cNvPr>
          <p:cNvSpPr>
            <a:spLocks noGrp="1"/>
          </p:cNvSpPr>
          <p:nvPr>
            <p:ph type="pic" sz="quarter" idx="14"/>
          </p:nvPr>
        </p:nvSpPr>
        <p:spPr>
          <a:xfrm>
            <a:off x="1519824" y="416996"/>
            <a:ext cx="673243" cy="652302"/>
          </a:xfrm>
          <a:prstGeom prst="ellipse">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3" name="Picture Placeholder 3">
            <a:extLst>
              <a:ext uri="{FF2B5EF4-FFF2-40B4-BE49-F238E27FC236}">
                <a16:creationId xmlns="" xmlns:a16="http://schemas.microsoft.com/office/drawing/2014/main" id="{1ED70C1E-77EA-4387-83EF-AA2C4AEAE592}"/>
              </a:ext>
            </a:extLst>
          </p:cNvPr>
          <p:cNvSpPr>
            <a:spLocks noGrp="1"/>
          </p:cNvSpPr>
          <p:nvPr>
            <p:ph type="pic" sz="quarter" idx="15"/>
          </p:nvPr>
        </p:nvSpPr>
        <p:spPr>
          <a:xfrm>
            <a:off x="1527670" y="4986862"/>
            <a:ext cx="673243" cy="652302"/>
          </a:xfrm>
          <a:prstGeom prst="ellipse">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8219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9" name="Picture Placeholder 3">
            <a:extLst>
              <a:ext uri="{FF2B5EF4-FFF2-40B4-BE49-F238E27FC236}">
                <a16:creationId xmlns="" xmlns:a16="http://schemas.microsoft.com/office/drawing/2014/main" id="{B140C7A0-6950-45CC-901F-C9FB0DFF1084}"/>
              </a:ext>
            </a:extLst>
          </p:cNvPr>
          <p:cNvSpPr>
            <a:spLocks noGrp="1"/>
          </p:cNvSpPr>
          <p:nvPr>
            <p:ph type="pic" sz="quarter" idx="14"/>
          </p:nvPr>
        </p:nvSpPr>
        <p:spPr>
          <a:xfrm>
            <a:off x="6494648" y="1171142"/>
            <a:ext cx="4219657" cy="4515717"/>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49575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vmlDrawing" Target="../drawings/vmlDrawing1.v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image" Target="../media/image1.em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oleObject" Target="../embeddings/oleObject1.bin"/><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8000">
              <a:schemeClr val="bg1">
                <a:lumMod val="95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29D9C2C-A14F-4C47-A513-E94E5B6FB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0EC7A0A-04CC-4A56-872C-E35BC3913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45992E0-C3A2-4F78-B1ED-41D460F01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C62E4B3-391B-49C0-A673-98A96C983FB5}" type="datetimeFigureOut">
              <a:rPr lang="en-US" smtClean="0"/>
              <a:pPr/>
              <a:t>10/1/2024</a:t>
            </a:fld>
            <a:endParaRPr lang="en-US"/>
          </a:p>
        </p:txBody>
      </p:sp>
      <p:sp>
        <p:nvSpPr>
          <p:cNvPr id="5" name="Footer Placeholder 4">
            <a:extLst>
              <a:ext uri="{FF2B5EF4-FFF2-40B4-BE49-F238E27FC236}">
                <a16:creationId xmlns="" xmlns:a16="http://schemas.microsoft.com/office/drawing/2014/main" id="{6AE00A14-8F1E-4B19-A0DA-478EC40B8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 xmlns:a16="http://schemas.microsoft.com/office/drawing/2014/main" id="{070BC492-D27B-4468-B9A6-481D4052E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AA98139-DA01-49B0-927E-FE0B7A59B93B}" type="slidenum">
              <a:rPr lang="en-US" smtClean="0"/>
              <a:pPr/>
              <a:t>‹#›</a:t>
            </a:fld>
            <a:endParaRPr lang="en-US"/>
          </a:p>
        </p:txBody>
      </p:sp>
      <p:sp>
        <p:nvSpPr>
          <p:cNvPr id="7" name="Rectangle 6">
            <a:extLst>
              <a:ext uri="{FF2B5EF4-FFF2-40B4-BE49-F238E27FC236}">
                <a16:creationId xmlns="" xmlns:a16="http://schemas.microsoft.com/office/drawing/2014/main" id="{110BE49C-A9FF-4D75-B358-B3DB2F3CE57D}"/>
              </a:ext>
            </a:extLst>
          </p:cNvPr>
          <p:cNvSpPr/>
          <p:nvPr userDrawn="1"/>
        </p:nvSpPr>
        <p:spPr>
          <a:xfrm>
            <a:off x="11551458" y="7844"/>
            <a:ext cx="640542" cy="6842314"/>
          </a:xfrm>
          <a:prstGeom prst="rect">
            <a:avLst/>
          </a:prstGeom>
          <a:solidFill>
            <a:schemeClr val="bg1"/>
          </a:solidFill>
          <a:ln>
            <a:noFill/>
          </a:ln>
          <a:effectLst>
            <a:outerShdw blurRad="152400" dist="38100" dir="10800000" algn="r" rotWithShape="0">
              <a:schemeClr val="bg1">
                <a:lumMod val="8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50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0E9FDA5C-FE29-41D1-B6D7-2AD90C9A59C8}"/>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1" name="think-cell Slide" r:id="rId15" imgW="395" imgH="394" progId="TCLayout.ActiveDocument.1">
                  <p:embed/>
                </p:oleObj>
              </mc:Choice>
              <mc:Fallback>
                <p:oleObj name="think-cell Slide" r:id="rId15" imgW="395" imgH="39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550859"/>
            <a:ext cx="10515600" cy="636105"/>
          </a:xfrm>
          <a:prstGeom prst="rect">
            <a:avLst/>
          </a:prstGeom>
        </p:spPr>
        <p:txBody>
          <a:bodyPr vert="horz" lIns="91440" tIns="45720" rIns="91440" bIns="45720" rtlCol="0" anchor="b">
            <a:normAutofit/>
          </a:bodyPr>
          <a:lstStyle/>
          <a:p>
            <a:r>
              <a:rPr lang="en-US" dirty="0"/>
              <a:t>Title</a:t>
            </a:r>
          </a:p>
        </p:txBody>
      </p:sp>
      <p:sp>
        <p:nvSpPr>
          <p:cNvPr id="3" name="Text Placeholder 2"/>
          <p:cNvSpPr>
            <a:spLocks noGrp="1"/>
          </p:cNvSpPr>
          <p:nvPr>
            <p:ph type="body" idx="1"/>
          </p:nvPr>
        </p:nvSpPr>
        <p:spPr>
          <a:xfrm>
            <a:off x="838200" y="1380152"/>
            <a:ext cx="10515600" cy="47968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70152"/>
            <a:ext cx="886943" cy="306875"/>
          </a:xfrm>
          <a:prstGeom prst="rect">
            <a:avLst/>
          </a:prstGeom>
        </p:spPr>
        <p:txBody>
          <a:bodyPr vert="horz" lIns="0" tIns="0" rIns="0" bIns="0" rtlCol="0" anchor="t"/>
          <a:lstStyle>
            <a:lvl1pPr algn="l">
              <a:defRPr sz="1100">
                <a:solidFill>
                  <a:schemeClr val="accent1"/>
                </a:solidFill>
                <a:latin typeface="GE SS Unique"/>
              </a:defRPr>
            </a:lvl1pPr>
          </a:lstStyle>
          <a:p>
            <a:r>
              <a:rPr lang="en-US">
                <a:solidFill>
                  <a:srgbClr val="008755"/>
                </a:solidFill>
              </a:rPr>
              <a:t>9/14/2021</a:t>
            </a:r>
            <a:endParaRPr lang="en-US" dirty="0">
              <a:solidFill>
                <a:srgbClr val="008755"/>
              </a:solidFill>
            </a:endParaRPr>
          </a:p>
        </p:txBody>
      </p:sp>
      <p:sp>
        <p:nvSpPr>
          <p:cNvPr id="6" name="Slide Number Placeholder 5"/>
          <p:cNvSpPr>
            <a:spLocks noGrp="1"/>
          </p:cNvSpPr>
          <p:nvPr>
            <p:ph type="sldNum" sz="quarter" idx="4"/>
          </p:nvPr>
        </p:nvSpPr>
        <p:spPr>
          <a:xfrm>
            <a:off x="10931504" y="6370152"/>
            <a:ext cx="422295" cy="306875"/>
          </a:xfrm>
          <a:prstGeom prst="rect">
            <a:avLst/>
          </a:prstGeom>
        </p:spPr>
        <p:txBody>
          <a:bodyPr vert="horz" lIns="0" tIns="0" rIns="0" bIns="0" rtlCol="0" anchor="t"/>
          <a:lstStyle>
            <a:lvl1pPr algn="r">
              <a:defRPr sz="1100">
                <a:solidFill>
                  <a:schemeClr val="accent1"/>
                </a:solidFill>
                <a:latin typeface="GE SS Unique"/>
              </a:defRPr>
            </a:lvl1pPr>
          </a:lstStyle>
          <a:p>
            <a:fld id="{72B5FAF0-EAE8-024B-ACFB-69B605C1F7C8}" type="slidenum">
              <a:rPr lang="en-US" smtClean="0">
                <a:solidFill>
                  <a:srgbClr val="008755"/>
                </a:solidFill>
              </a:rPr>
              <a:pPr/>
              <a:t>‹#›</a:t>
            </a:fld>
            <a:endParaRPr lang="en-US" dirty="0">
              <a:solidFill>
                <a:srgbClr val="008755"/>
              </a:solidFill>
            </a:endParaRPr>
          </a:p>
        </p:txBody>
      </p:sp>
      <p:sp>
        <p:nvSpPr>
          <p:cNvPr id="5" name="Footer Placeholder 4">
            <a:extLst>
              <a:ext uri="{FF2B5EF4-FFF2-40B4-BE49-F238E27FC236}">
                <a16:creationId xmlns="" xmlns:a16="http://schemas.microsoft.com/office/drawing/2014/main" id="{86862088-EEA8-4E63-AD80-72AF24633F4D}"/>
              </a:ext>
            </a:extLst>
          </p:cNvPr>
          <p:cNvSpPr>
            <a:spLocks noGrp="1"/>
          </p:cNvSpPr>
          <p:nvPr>
            <p:ph type="ftr" sz="quarter" idx="3"/>
          </p:nvPr>
        </p:nvSpPr>
        <p:spPr>
          <a:xfrm>
            <a:off x="1844873" y="6370152"/>
            <a:ext cx="8966900" cy="306875"/>
          </a:xfrm>
          <a:prstGeom prst="rect">
            <a:avLst/>
          </a:prstGeom>
        </p:spPr>
        <p:txBody>
          <a:bodyPr vert="horz" lIns="0" tIns="0" rIns="0" bIns="0" rtlCol="0" anchor="t"/>
          <a:lstStyle>
            <a:lvl1pPr algn="l">
              <a:defRPr sz="800">
                <a:solidFill>
                  <a:schemeClr val="tx1"/>
                </a:solidFill>
                <a:latin typeface="GE SS Unique"/>
              </a:defRPr>
            </a:lvl1p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pic>
        <p:nvPicPr>
          <p:cNvPr id="8" name="Picture 7">
            <a:extLst>
              <a:ext uri="{FF2B5EF4-FFF2-40B4-BE49-F238E27FC236}">
                <a16:creationId xmlns="" xmlns:a16="http://schemas.microsoft.com/office/drawing/2014/main" id="{D2066844-B30C-48BF-B684-E7C51B8C091F}"/>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b="30516"/>
          <a:stretch/>
        </p:blipFill>
        <p:spPr>
          <a:xfrm>
            <a:off x="8070573" y="3"/>
            <a:ext cx="4121425" cy="1380149"/>
          </a:xfrm>
          <a:prstGeom prst="rect">
            <a:avLst/>
          </a:prstGeom>
        </p:spPr>
      </p:pic>
    </p:spTree>
    <p:extLst>
      <p:ext uri="{BB962C8B-B14F-4D97-AF65-F5344CB8AC3E}">
        <p14:creationId xmlns:p14="http://schemas.microsoft.com/office/powerpoint/2010/main" val="261329176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8" r:id="rId11"/>
  </p:sldLayoutIdLst>
  <p:hf hdr="0"/>
  <p:txStyles>
    <p:titleStyle>
      <a:lvl1pPr algn="l" defTabSz="914400" rtl="0" eaLnBrk="1" latinLnBrk="0" hangingPunct="1">
        <a:lnSpc>
          <a:spcPct val="90000"/>
        </a:lnSpc>
        <a:spcBef>
          <a:spcPct val="0"/>
        </a:spcBef>
        <a:buNone/>
        <a:defRPr sz="2800" b="1" i="0" kern="1200">
          <a:solidFill>
            <a:srgbClr val="1B8654"/>
          </a:solidFill>
          <a:latin typeface="GE SS Unique"/>
          <a:ea typeface="GE SS Unique"/>
          <a:cs typeface="GE SS Unique"/>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1800" b="0" i="0" kern="1200">
          <a:solidFill>
            <a:srgbClr val="000000"/>
          </a:solidFill>
          <a:latin typeface="GE SS Unique"/>
          <a:ea typeface="GE SS Unique Light" charset="0"/>
          <a:cs typeface="GE SS Unique Light"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1600" b="0" i="0" kern="1200">
          <a:solidFill>
            <a:srgbClr val="000000"/>
          </a:solidFill>
          <a:latin typeface="GE SS Unique"/>
          <a:ea typeface="GE SS Unique Light" charset="0"/>
          <a:cs typeface="GE SS Unique Light"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400" b="0" i="0" kern="1200">
          <a:solidFill>
            <a:srgbClr val="000000"/>
          </a:solidFill>
          <a:latin typeface="GE SS Unique"/>
          <a:ea typeface="GE SS Unique Light" charset="0"/>
          <a:cs typeface="GE SS Unique Light" charset="0"/>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200" b="0" i="0" kern="1200">
          <a:solidFill>
            <a:srgbClr val="000000"/>
          </a:solidFill>
          <a:latin typeface="GE SS Unique"/>
          <a:ea typeface="GE SS Unique Light" charset="0"/>
          <a:cs typeface="GE SS Unique Light" charset="0"/>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200" b="0" i="0" kern="1200">
          <a:solidFill>
            <a:srgbClr val="000000"/>
          </a:solidFill>
          <a:latin typeface="GE SS Unique"/>
          <a:ea typeface="GE SS Unique Light" charset="0"/>
          <a:cs typeface="GE SS Unique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mc/articles/PMC6727965/table/T2/?report=objectonly#TFN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ncbi.nlm.nih.gov/pmc/articles/PMC6727965/table/T2/?report=objectonly#TFN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 xmlns:a16="http://schemas.microsoft.com/office/drawing/2014/main" id="{EB5A64D8-DFF5-9C14-1C21-213C0F4505E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239" b="10239"/>
          <a:stretch/>
        </p:blipFill>
        <p:spPr>
          <a:xfrm>
            <a:off x="0" y="-5610"/>
            <a:ext cx="12192000" cy="6858000"/>
          </a:xfrm>
        </p:spPr>
      </p:pic>
      <p:sp>
        <p:nvSpPr>
          <p:cNvPr id="194" name="TextBox 193">
            <a:extLst>
              <a:ext uri="{FF2B5EF4-FFF2-40B4-BE49-F238E27FC236}">
                <a16:creationId xmlns="" xmlns:a16="http://schemas.microsoft.com/office/drawing/2014/main" id="{5435D8C9-DB01-49E2-8993-1B2E74860FB3}"/>
              </a:ext>
            </a:extLst>
          </p:cNvPr>
          <p:cNvSpPr txBox="1"/>
          <p:nvPr/>
        </p:nvSpPr>
        <p:spPr>
          <a:xfrm>
            <a:off x="5894047" y="3490941"/>
            <a:ext cx="5113922" cy="1669688"/>
          </a:xfrm>
          <a:prstGeom prst="rect">
            <a:avLst/>
          </a:prstGeom>
          <a:noFill/>
        </p:spPr>
        <p:txBody>
          <a:bodyPr wrap="square" rtlCol="0">
            <a:spAutoFit/>
          </a:bodyPr>
          <a:lstStyle/>
          <a:p>
            <a:pPr marL="54665" marR="3976" indent="-45223">
              <a:spcBef>
                <a:spcPts val="262"/>
              </a:spcBef>
            </a:pPr>
            <a:r>
              <a:rPr lang="en-US" sz="4000" b="1" dirty="0" smtClean="0">
                <a:solidFill>
                  <a:srgbClr val="03A5B8"/>
                </a:solidFill>
                <a:latin typeface="DIN Next LT Arabic Medium" panose="020B0603020203050203" pitchFamily="34" charset="-78"/>
                <a:ea typeface="GE Dinar One" panose="020A0503020102020204" pitchFamily="18" charset="-78"/>
                <a:cs typeface="DIN Next LT Arabic Medium" panose="020B0603020203050203" pitchFamily="34" charset="-78"/>
              </a:rPr>
              <a:t>Depression and Anxiety</a:t>
            </a:r>
            <a:endParaRPr lang="ar-SA" sz="4000" b="1" dirty="0">
              <a:solidFill>
                <a:srgbClr val="03A5B8"/>
              </a:solidFill>
              <a:latin typeface="DIN Next LT Arabic Medium" panose="020B0603020203050203" pitchFamily="34" charset="-78"/>
              <a:ea typeface="GE Dinar One" panose="020A0503020102020204" pitchFamily="18" charset="-78"/>
              <a:cs typeface="DIN Next LT Arabic Medium" panose="020B0603020203050203" pitchFamily="34" charset="-78"/>
            </a:endParaRPr>
          </a:p>
          <a:p>
            <a:pPr marL="54665" marR="3976" indent="-45223">
              <a:spcBef>
                <a:spcPts val="262"/>
              </a:spcBef>
            </a:pPr>
            <a:r>
              <a:rPr lang="en-US" sz="2000" b="1" dirty="0" smtClean="0">
                <a:solidFill>
                  <a:srgbClr val="03A5B8"/>
                </a:solidFill>
                <a:latin typeface="DIN Next LT Arabic Medium" panose="020B0603020203050203" pitchFamily="34" charset="-78"/>
                <a:ea typeface="GE Dinar One" panose="020A0503020102020204" pitchFamily="18" charset="-78"/>
                <a:cs typeface="DIN Next LT Arabic Medium" panose="020B0603020203050203" pitchFamily="34" charset="-78"/>
              </a:rPr>
              <a:t>01/10/2024</a:t>
            </a:r>
            <a:endParaRPr lang="en-US" sz="2000" b="1" dirty="0">
              <a:solidFill>
                <a:srgbClr val="03A5B8"/>
              </a:solidFill>
              <a:latin typeface="DIN Next LT Arabic Medium" panose="020B0603020203050203" pitchFamily="34" charset="-78"/>
              <a:ea typeface="GE Dinar One" panose="020A0503020102020204" pitchFamily="18" charset="-78"/>
              <a:cs typeface="DIN Next LT Arabic Medium" panose="020B0603020203050203" pitchFamily="34" charset="-78"/>
            </a:endParaRPr>
          </a:p>
        </p:txBody>
      </p:sp>
    </p:spTree>
    <p:extLst>
      <p:ext uri="{BB962C8B-B14F-4D97-AF65-F5344CB8AC3E}">
        <p14:creationId xmlns:p14="http://schemas.microsoft.com/office/powerpoint/2010/main" val="2937415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When to refer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10</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685800">
              <a:lnSpc>
                <a:spcPct val="90000"/>
              </a:lnSpc>
              <a:spcBef>
                <a:spcPts val="750"/>
              </a:spcBef>
              <a:buFont typeface="Arial" panose="020B0604020202020204" pitchFamily="34" charset="0"/>
              <a:buChar char="•"/>
            </a:pPr>
            <a:r>
              <a:rPr lang="en-US" sz="2400" dirty="0">
                <a:solidFill>
                  <a:schemeClr val="tx1"/>
                </a:solidFill>
                <a:latin typeface="Calibri Light" panose="020F0302020204030204" pitchFamily="34" charset="0"/>
                <a:cs typeface="TheSans" panose="020B0503040302020203" pitchFamily="34" charset="-78"/>
              </a:rPr>
              <a:t>If the diagnosis is </a:t>
            </a:r>
            <a:r>
              <a:rPr lang="en-US" sz="2400" dirty="0" smtClean="0">
                <a:solidFill>
                  <a:schemeClr val="tx1"/>
                </a:solidFill>
                <a:latin typeface="Calibri Light" panose="020F0302020204030204" pitchFamily="34" charset="0"/>
                <a:cs typeface="TheSans" panose="020B0503040302020203" pitchFamily="34" charset="-78"/>
              </a:rPr>
              <a:t>doubtful</a:t>
            </a:r>
          </a:p>
          <a:p>
            <a:pPr marL="342900" lvl="0" indent="-342900" defTabSz="685800">
              <a:lnSpc>
                <a:spcPct val="90000"/>
              </a:lnSpc>
              <a:spcBef>
                <a:spcPts val="750"/>
              </a:spcBef>
              <a:buFont typeface="Arial" panose="020B0604020202020204" pitchFamily="34" charset="0"/>
              <a:buChar char="•"/>
            </a:pPr>
            <a:r>
              <a:rPr lang="en-US" sz="2400" dirty="0" smtClean="0">
                <a:solidFill>
                  <a:schemeClr val="tx1"/>
                </a:solidFill>
                <a:latin typeface="Calibri Light" panose="020F0302020204030204" pitchFamily="34" charset="0"/>
                <a:cs typeface="TheSans" panose="020B0503040302020203" pitchFamily="34" charset="-78"/>
              </a:rPr>
              <a:t>If there is a risk for suicide</a:t>
            </a:r>
            <a:endParaRPr lang="en-US" sz="2400" dirty="0">
              <a:solidFill>
                <a:schemeClr val="tx1"/>
              </a:solidFill>
              <a:latin typeface="Calibri Light" panose="020F0302020204030204" pitchFamily="34" charset="0"/>
              <a:cs typeface="TheSans" panose="020B0503040302020203" pitchFamily="34" charset="-78"/>
            </a:endParaRPr>
          </a:p>
          <a:p>
            <a:pPr marL="342900" lvl="0" indent="-342900" defTabSz="685800">
              <a:lnSpc>
                <a:spcPct val="90000"/>
              </a:lnSpc>
              <a:spcBef>
                <a:spcPts val="750"/>
              </a:spcBef>
              <a:buFont typeface="Arial" panose="020B0604020202020204" pitchFamily="34" charset="0"/>
              <a:buChar char="•"/>
            </a:pPr>
            <a:r>
              <a:rPr lang="en-US" sz="2400" dirty="0">
                <a:solidFill>
                  <a:schemeClr val="tx1"/>
                </a:solidFill>
                <a:latin typeface="Calibri Light" panose="020F0302020204030204" pitchFamily="34" charset="0"/>
                <a:cs typeface="TheSans" panose="020B0503040302020203" pitchFamily="34" charset="-78"/>
              </a:rPr>
              <a:t>If drug and alcohol dependence or withdrawal complicate the management</a:t>
            </a:r>
          </a:p>
          <a:p>
            <a:pPr marL="342900" lvl="0" indent="-342900" defTabSz="685800">
              <a:lnSpc>
                <a:spcPct val="90000"/>
              </a:lnSpc>
              <a:spcBef>
                <a:spcPts val="750"/>
              </a:spcBef>
              <a:buFont typeface="Arial" panose="020B0604020202020204" pitchFamily="34" charset="0"/>
              <a:buChar char="•"/>
            </a:pPr>
            <a:r>
              <a:rPr lang="en-US" sz="2400" dirty="0">
                <a:solidFill>
                  <a:schemeClr val="tx1"/>
                </a:solidFill>
                <a:latin typeface="Calibri Light" panose="020F0302020204030204" pitchFamily="34" charset="0"/>
                <a:cs typeface="TheSans" panose="020B0503040302020203" pitchFamily="34" charset="-78"/>
              </a:rPr>
              <a:t>If psychosis appears to be involved</a:t>
            </a:r>
          </a:p>
          <a:p>
            <a:pPr marL="342900" lvl="0" indent="-342900" defTabSz="685800">
              <a:lnSpc>
                <a:spcPct val="90000"/>
              </a:lnSpc>
              <a:spcBef>
                <a:spcPts val="750"/>
              </a:spcBef>
              <a:buFont typeface="Arial" panose="020B0604020202020204" pitchFamily="34" charset="0"/>
              <a:buChar char="•"/>
            </a:pPr>
            <a:r>
              <a:rPr lang="en-US" sz="2400" dirty="0">
                <a:solidFill>
                  <a:schemeClr val="tx1"/>
                </a:solidFill>
                <a:latin typeface="Calibri Light" panose="020F0302020204030204" pitchFamily="34" charset="0"/>
                <a:cs typeface="TheSans" panose="020B0503040302020203" pitchFamily="34" charset="-78"/>
              </a:rPr>
              <a:t>Failure of response to basic treatment</a:t>
            </a:r>
          </a:p>
          <a:p>
            <a:pPr marL="342900" lvl="0" indent="-342900" defTabSz="685800">
              <a:lnSpc>
                <a:spcPct val="90000"/>
              </a:lnSpc>
              <a:spcBef>
                <a:spcPts val="750"/>
              </a:spcBef>
              <a:buFont typeface="Arial" panose="020B0604020202020204" pitchFamily="34" charset="0"/>
              <a:buChar char="•"/>
            </a:pPr>
            <a:r>
              <a:rPr lang="en-US" sz="2400" dirty="0" err="1">
                <a:solidFill>
                  <a:schemeClr val="tx1"/>
                </a:solidFill>
                <a:latin typeface="Calibri Light" panose="020F0302020204030204" pitchFamily="34" charset="0"/>
                <a:cs typeface="TheSans" panose="020B0503040302020203" pitchFamily="34" charset="-78"/>
              </a:rPr>
              <a:t>Hospitalisation</a:t>
            </a:r>
            <a:r>
              <a:rPr lang="en-US" sz="2400" dirty="0">
                <a:solidFill>
                  <a:schemeClr val="tx1"/>
                </a:solidFill>
                <a:latin typeface="Calibri Light" panose="020F0302020204030204" pitchFamily="34" charset="0"/>
                <a:cs typeface="TheSans" panose="020B0503040302020203" pitchFamily="34" charset="-78"/>
              </a:rPr>
              <a:t> is </a:t>
            </a:r>
            <a:r>
              <a:rPr lang="en-US" sz="2400" dirty="0" smtClean="0">
                <a:solidFill>
                  <a:schemeClr val="tx1"/>
                </a:solidFill>
                <a:latin typeface="Calibri Light" panose="020F0302020204030204" pitchFamily="34" charset="0"/>
                <a:cs typeface="TheSans" panose="020B0503040302020203" pitchFamily="34" charset="-78"/>
              </a:rPr>
              <a:t>indicated</a:t>
            </a:r>
          </a:p>
          <a:p>
            <a:pPr marL="342900" lvl="0" indent="-342900" defTabSz="685800">
              <a:lnSpc>
                <a:spcPct val="90000"/>
              </a:lnSpc>
              <a:spcBef>
                <a:spcPts val="750"/>
              </a:spcBef>
              <a:buFont typeface="Arial" panose="020B0604020202020204" pitchFamily="34" charset="0"/>
              <a:buChar char="•"/>
            </a:pPr>
            <a:r>
              <a:rPr lang="en-US" sz="2400" dirty="0" smtClean="0">
                <a:solidFill>
                  <a:schemeClr val="tx1"/>
                </a:solidFill>
                <a:latin typeface="Calibri Light" panose="020F0302020204030204" pitchFamily="34" charset="0"/>
                <a:cs typeface="TheSans" panose="020B0503040302020203" pitchFamily="34" charset="-78"/>
              </a:rPr>
              <a:t>According to the secondary causes</a:t>
            </a:r>
            <a:endParaRPr lang="en-US" sz="2400" dirty="0">
              <a:solidFill>
                <a:schemeClr val="tx1"/>
              </a:solidFill>
              <a:latin typeface="Calibri Light" panose="020F0302020204030204" pitchFamily="34" charset="0"/>
              <a:cs typeface="TheSans" panose="020B0503040302020203" pitchFamily="34" charset="-78"/>
            </a:endParaRPr>
          </a:p>
        </p:txBody>
      </p:sp>
    </p:spTree>
    <p:extLst>
      <p:ext uri="{BB962C8B-B14F-4D97-AF65-F5344CB8AC3E}">
        <p14:creationId xmlns:p14="http://schemas.microsoft.com/office/powerpoint/2010/main" val="410053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IN Next LT Arabic Medium" panose="020B0603020203050203" pitchFamily="34" charset="-78"/>
                <a:cs typeface="DIN Next LT Arabic Medium" panose="020B0603020203050203" pitchFamily="34" charset="-78"/>
              </a:rPr>
              <a:t>Anxiety disorders listed in the DSM-5 </a:t>
            </a: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11</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latin typeface="+mj-lt"/>
              </a:rPr>
              <a:t>S</a:t>
            </a:r>
            <a:r>
              <a:rPr lang="en-US" sz="2000" dirty="0" smtClean="0">
                <a:solidFill>
                  <a:srgbClr val="000000"/>
                </a:solidFill>
                <a:latin typeface="+mj-lt"/>
              </a:rPr>
              <a:t>eparation </a:t>
            </a:r>
            <a:r>
              <a:rPr lang="en-US" sz="2000" dirty="0">
                <a:solidFill>
                  <a:srgbClr val="000000"/>
                </a:solidFill>
                <a:latin typeface="+mj-lt"/>
              </a:rPr>
              <a:t>anxiety disorder</a:t>
            </a:r>
          </a:p>
          <a:p>
            <a:r>
              <a:rPr lang="en-US" sz="2000" dirty="0">
                <a:solidFill>
                  <a:srgbClr val="000000"/>
                </a:solidFill>
                <a:latin typeface="+mj-lt"/>
              </a:rPr>
              <a:t>S</a:t>
            </a:r>
            <a:r>
              <a:rPr lang="en-US" sz="2000" dirty="0" smtClean="0">
                <a:solidFill>
                  <a:srgbClr val="000000"/>
                </a:solidFill>
                <a:latin typeface="+mj-lt"/>
              </a:rPr>
              <a:t>pecific </a:t>
            </a:r>
            <a:r>
              <a:rPr lang="en-US" sz="2000" dirty="0">
                <a:solidFill>
                  <a:srgbClr val="000000"/>
                </a:solidFill>
                <a:latin typeface="+mj-lt"/>
              </a:rPr>
              <a:t>phobia</a:t>
            </a:r>
          </a:p>
          <a:p>
            <a:r>
              <a:rPr lang="en-US" sz="2000" dirty="0" smtClean="0">
                <a:solidFill>
                  <a:srgbClr val="000000"/>
                </a:solidFill>
                <a:latin typeface="+mj-lt"/>
              </a:rPr>
              <a:t>Social </a:t>
            </a:r>
            <a:r>
              <a:rPr lang="en-US" sz="2000" dirty="0">
                <a:solidFill>
                  <a:srgbClr val="000000"/>
                </a:solidFill>
                <a:latin typeface="+mj-lt"/>
              </a:rPr>
              <a:t>anxiety disorder (social phobia)</a:t>
            </a:r>
          </a:p>
          <a:p>
            <a:r>
              <a:rPr lang="en-US" sz="2000" dirty="0" smtClean="0">
                <a:solidFill>
                  <a:srgbClr val="000000"/>
                </a:solidFill>
                <a:latin typeface="+mj-lt"/>
              </a:rPr>
              <a:t>Panic </a:t>
            </a:r>
            <a:r>
              <a:rPr lang="en-US" sz="2000" dirty="0">
                <a:solidFill>
                  <a:srgbClr val="000000"/>
                </a:solidFill>
                <a:latin typeface="+mj-lt"/>
              </a:rPr>
              <a:t>disorder</a:t>
            </a:r>
          </a:p>
          <a:p>
            <a:r>
              <a:rPr lang="en-US" sz="2000" dirty="0" smtClean="0">
                <a:solidFill>
                  <a:srgbClr val="000000"/>
                </a:solidFill>
                <a:latin typeface="+mj-lt"/>
              </a:rPr>
              <a:t>Panic </a:t>
            </a:r>
            <a:r>
              <a:rPr lang="en-US" sz="2000" dirty="0">
                <a:solidFill>
                  <a:srgbClr val="000000"/>
                </a:solidFill>
                <a:latin typeface="+mj-lt"/>
              </a:rPr>
              <a:t>attack </a:t>
            </a:r>
          </a:p>
          <a:p>
            <a:r>
              <a:rPr lang="en-US" sz="2000" dirty="0">
                <a:solidFill>
                  <a:srgbClr val="000000"/>
                </a:solidFill>
                <a:latin typeface="+mj-lt"/>
              </a:rPr>
              <a:t>A</a:t>
            </a:r>
            <a:r>
              <a:rPr lang="en-US" sz="2000" dirty="0" smtClean="0">
                <a:solidFill>
                  <a:srgbClr val="000000"/>
                </a:solidFill>
                <a:latin typeface="+mj-lt"/>
              </a:rPr>
              <a:t>goraphobia</a:t>
            </a:r>
            <a:endParaRPr lang="en-US" sz="2000" dirty="0">
              <a:solidFill>
                <a:srgbClr val="000000"/>
              </a:solidFill>
              <a:latin typeface="+mj-lt"/>
            </a:endParaRPr>
          </a:p>
          <a:p>
            <a:r>
              <a:rPr lang="en-US" sz="2000" dirty="0" err="1" smtClean="0">
                <a:solidFill>
                  <a:srgbClr val="000000"/>
                </a:solidFill>
                <a:latin typeface="+mj-lt"/>
              </a:rPr>
              <a:t>Generalised</a:t>
            </a:r>
            <a:r>
              <a:rPr lang="en-US" sz="2000" dirty="0" smtClean="0">
                <a:solidFill>
                  <a:srgbClr val="000000"/>
                </a:solidFill>
                <a:latin typeface="+mj-lt"/>
              </a:rPr>
              <a:t> </a:t>
            </a:r>
            <a:r>
              <a:rPr lang="en-US" sz="2000" dirty="0">
                <a:solidFill>
                  <a:srgbClr val="000000"/>
                </a:solidFill>
                <a:latin typeface="+mj-lt"/>
              </a:rPr>
              <a:t>anxiety disorder</a:t>
            </a:r>
          </a:p>
          <a:p>
            <a:r>
              <a:rPr lang="en-US" sz="2000" dirty="0" smtClean="0">
                <a:solidFill>
                  <a:srgbClr val="000000"/>
                </a:solidFill>
                <a:latin typeface="+mj-lt"/>
              </a:rPr>
              <a:t>Substance/medication-induced </a:t>
            </a:r>
            <a:r>
              <a:rPr lang="en-US" sz="2000" dirty="0">
                <a:solidFill>
                  <a:srgbClr val="000000"/>
                </a:solidFill>
                <a:latin typeface="+mj-lt"/>
              </a:rPr>
              <a:t>anxiety </a:t>
            </a:r>
            <a:r>
              <a:rPr lang="en-US" sz="2000" dirty="0" smtClean="0">
                <a:solidFill>
                  <a:srgbClr val="000000"/>
                </a:solidFill>
                <a:latin typeface="+mj-lt"/>
              </a:rPr>
              <a:t>disorder</a:t>
            </a:r>
            <a:endParaRPr lang="en-US" sz="2000" dirty="0">
              <a:solidFill>
                <a:srgbClr val="000000"/>
              </a:solidFill>
              <a:latin typeface="+mj-lt"/>
            </a:endParaRPr>
          </a:p>
          <a:p>
            <a:r>
              <a:rPr lang="en-US" sz="2000" dirty="0" smtClean="0">
                <a:solidFill>
                  <a:srgbClr val="000000"/>
                </a:solidFill>
                <a:latin typeface="+mj-lt"/>
              </a:rPr>
              <a:t>Illness </a:t>
            </a:r>
            <a:r>
              <a:rPr lang="en-US" sz="2000" dirty="0">
                <a:solidFill>
                  <a:srgbClr val="000000"/>
                </a:solidFill>
                <a:latin typeface="+mj-lt"/>
              </a:rPr>
              <a:t>anxiety disorder</a:t>
            </a:r>
          </a:p>
          <a:p>
            <a:r>
              <a:rPr lang="en-US" sz="2000" dirty="0" smtClean="0">
                <a:solidFill>
                  <a:srgbClr val="000000"/>
                </a:solidFill>
                <a:latin typeface="+mj-lt"/>
              </a:rPr>
              <a:t>Anxiety </a:t>
            </a:r>
            <a:r>
              <a:rPr lang="en-US" sz="2000" dirty="0">
                <a:solidFill>
                  <a:srgbClr val="000000"/>
                </a:solidFill>
                <a:latin typeface="+mj-lt"/>
              </a:rPr>
              <a:t>due to another medical condition</a:t>
            </a:r>
          </a:p>
          <a:p>
            <a:r>
              <a:rPr lang="en-US" sz="2000" dirty="0" smtClean="0">
                <a:solidFill>
                  <a:srgbClr val="000000"/>
                </a:solidFill>
                <a:latin typeface="+mj-lt"/>
              </a:rPr>
              <a:t>Unspecified </a:t>
            </a:r>
            <a:r>
              <a:rPr lang="en-US" sz="2000" dirty="0">
                <a:solidFill>
                  <a:srgbClr val="000000"/>
                </a:solidFill>
                <a:latin typeface="+mj-lt"/>
              </a:rPr>
              <a:t>anxiety disorder</a:t>
            </a:r>
          </a:p>
          <a:p>
            <a:r>
              <a:rPr lang="en-US" sz="2000" dirty="0">
                <a:solidFill>
                  <a:srgbClr val="000000"/>
                </a:solidFill>
                <a:latin typeface="+mj-lt"/>
              </a:rPr>
              <a:t>O</a:t>
            </a:r>
            <a:r>
              <a:rPr lang="en-US" sz="2000" dirty="0" smtClean="0">
                <a:solidFill>
                  <a:srgbClr val="000000"/>
                </a:solidFill>
                <a:latin typeface="+mj-lt"/>
              </a:rPr>
              <a:t>bsessive–compulsive </a:t>
            </a:r>
            <a:r>
              <a:rPr lang="en-US" sz="2000" dirty="0">
                <a:solidFill>
                  <a:srgbClr val="000000"/>
                </a:solidFill>
                <a:latin typeface="+mj-lt"/>
              </a:rPr>
              <a:t>disorder</a:t>
            </a:r>
          </a:p>
          <a:p>
            <a:r>
              <a:rPr lang="en-US" sz="2000" dirty="0" smtClean="0">
                <a:solidFill>
                  <a:srgbClr val="000000"/>
                </a:solidFill>
                <a:latin typeface="+mj-lt"/>
              </a:rPr>
              <a:t>Body </a:t>
            </a:r>
            <a:r>
              <a:rPr lang="en-US" sz="2000" dirty="0" err="1">
                <a:solidFill>
                  <a:srgbClr val="000000"/>
                </a:solidFill>
                <a:latin typeface="+mj-lt"/>
              </a:rPr>
              <a:t>dysmorphic</a:t>
            </a:r>
            <a:r>
              <a:rPr lang="en-US" sz="2000" dirty="0">
                <a:solidFill>
                  <a:srgbClr val="000000"/>
                </a:solidFill>
                <a:latin typeface="+mj-lt"/>
              </a:rPr>
              <a:t> disorder </a:t>
            </a:r>
            <a:endParaRPr lang="en-US" sz="2000" dirty="0" smtClean="0">
              <a:solidFill>
                <a:srgbClr val="000000"/>
              </a:solidFill>
              <a:latin typeface="+mj-lt"/>
            </a:endParaRPr>
          </a:p>
          <a:p>
            <a:r>
              <a:rPr lang="en-US" sz="2000" dirty="0">
                <a:solidFill>
                  <a:srgbClr val="000000"/>
                </a:solidFill>
                <a:latin typeface="+mj-lt"/>
              </a:rPr>
              <a:t>P</a:t>
            </a:r>
            <a:r>
              <a:rPr lang="en-US" sz="2000" dirty="0" smtClean="0">
                <a:solidFill>
                  <a:srgbClr val="000000"/>
                </a:solidFill>
                <a:latin typeface="+mj-lt"/>
              </a:rPr>
              <a:t>ost-traumatic </a:t>
            </a:r>
            <a:r>
              <a:rPr lang="en-US" sz="2000" dirty="0">
                <a:solidFill>
                  <a:srgbClr val="000000"/>
                </a:solidFill>
                <a:latin typeface="+mj-lt"/>
              </a:rPr>
              <a:t>stress disorder</a:t>
            </a:r>
          </a:p>
          <a:p>
            <a:r>
              <a:rPr lang="en-US" sz="2000" dirty="0" smtClean="0">
                <a:solidFill>
                  <a:srgbClr val="000000"/>
                </a:solidFill>
                <a:latin typeface="+mj-lt"/>
              </a:rPr>
              <a:t>Acute </a:t>
            </a:r>
            <a:r>
              <a:rPr lang="en-US" sz="2000" dirty="0">
                <a:solidFill>
                  <a:srgbClr val="000000"/>
                </a:solidFill>
                <a:latin typeface="+mj-lt"/>
              </a:rPr>
              <a:t>stress disorder</a:t>
            </a:r>
          </a:p>
          <a:p>
            <a:r>
              <a:rPr lang="en-US" sz="2000" dirty="0" smtClean="0">
                <a:solidFill>
                  <a:srgbClr val="000000"/>
                </a:solidFill>
                <a:latin typeface="+mj-lt"/>
              </a:rPr>
              <a:t>Adjustment </a:t>
            </a:r>
            <a:r>
              <a:rPr lang="en-US" sz="2000" dirty="0">
                <a:solidFill>
                  <a:srgbClr val="000000"/>
                </a:solidFill>
                <a:latin typeface="+mj-lt"/>
              </a:rPr>
              <a:t>disorder with anxious mood</a:t>
            </a:r>
          </a:p>
          <a:p>
            <a:r>
              <a:rPr lang="en-US" sz="2000" dirty="0" smtClean="0">
                <a:solidFill>
                  <a:srgbClr val="000000"/>
                </a:solidFill>
                <a:latin typeface="+mj-lt"/>
              </a:rPr>
              <a:t>Somatic </a:t>
            </a:r>
            <a:r>
              <a:rPr lang="en-US" sz="2000" dirty="0">
                <a:solidFill>
                  <a:srgbClr val="000000"/>
                </a:solidFill>
                <a:latin typeface="+mj-lt"/>
              </a:rPr>
              <a:t>symptom disorder</a:t>
            </a:r>
            <a:endParaRPr lang="en-US" sz="2000" dirty="0">
              <a:solidFill>
                <a:schemeClr val="tx1"/>
              </a:solidFill>
              <a:latin typeface="+mj-lt"/>
              <a:cs typeface="TheSans" panose="020B0503040302020203" pitchFamily="34" charset="-78"/>
            </a:endParaRPr>
          </a:p>
        </p:txBody>
      </p:sp>
    </p:spTree>
    <p:extLst>
      <p:ext uri="{BB962C8B-B14F-4D97-AF65-F5344CB8AC3E}">
        <p14:creationId xmlns:p14="http://schemas.microsoft.com/office/powerpoint/2010/main" val="174513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DIN Next LT Arabic Medium" panose="020B0603020203050203" pitchFamily="34" charset="-78"/>
                <a:cs typeface="DIN Next LT Arabic Medium" panose="020B0603020203050203" pitchFamily="34" charset="-78"/>
              </a:rPr>
              <a:t>Generalised</a:t>
            </a:r>
            <a:r>
              <a:rPr lang="en-US" sz="3200" b="1" dirty="0" smtClean="0">
                <a:latin typeface="DIN Next LT Arabic Medium" panose="020B0603020203050203" pitchFamily="34" charset="-78"/>
                <a:cs typeface="DIN Next LT Arabic Medium" panose="020B0603020203050203" pitchFamily="34" charset="-78"/>
              </a:rPr>
              <a:t> Anxiety </a:t>
            </a:r>
            <a:r>
              <a:rPr lang="en-US" sz="3200" b="1" dirty="0">
                <a:latin typeface="DIN Next LT Arabic Medium" panose="020B0603020203050203" pitchFamily="34" charset="-78"/>
                <a:cs typeface="DIN Next LT Arabic Medium" panose="020B0603020203050203" pitchFamily="34" charset="-78"/>
              </a:rPr>
              <a:t>D</a:t>
            </a:r>
            <a:r>
              <a:rPr lang="en-US" sz="3200" b="1" dirty="0" smtClean="0">
                <a:latin typeface="DIN Next LT Arabic Medium" panose="020B0603020203050203" pitchFamily="34" charset="-78"/>
                <a:cs typeface="DIN Next LT Arabic Medium" panose="020B0603020203050203" pitchFamily="34" charset="-78"/>
              </a:rPr>
              <a:t>isorders </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12</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0000"/>
                </a:solidFill>
                <a:latin typeface="+mj-lt"/>
              </a:rPr>
              <a:t>Diagnostic criteria for </a:t>
            </a:r>
            <a:r>
              <a:rPr lang="en-US" sz="2400" b="1" dirty="0" err="1">
                <a:solidFill>
                  <a:srgbClr val="000000"/>
                </a:solidFill>
                <a:latin typeface="+mj-lt"/>
              </a:rPr>
              <a:t>generalised</a:t>
            </a:r>
            <a:r>
              <a:rPr lang="en-US" sz="2400" b="1" dirty="0">
                <a:solidFill>
                  <a:srgbClr val="000000"/>
                </a:solidFill>
                <a:latin typeface="+mj-lt"/>
              </a:rPr>
              <a:t> anxiety disorder</a:t>
            </a:r>
          </a:p>
          <a:p>
            <a:r>
              <a:rPr lang="en-US" sz="2400" dirty="0">
                <a:solidFill>
                  <a:srgbClr val="000000"/>
                </a:solidFill>
                <a:latin typeface="+mj-lt"/>
              </a:rPr>
              <a:t>Three or more of:</a:t>
            </a:r>
          </a:p>
          <a:p>
            <a:pPr marL="342900" indent="-342900">
              <a:buFont typeface="Arial" panose="020B0604020202020204" pitchFamily="34" charset="0"/>
              <a:buChar char="•"/>
            </a:pPr>
            <a:r>
              <a:rPr lang="en-US" sz="2400" dirty="0" smtClean="0">
                <a:solidFill>
                  <a:srgbClr val="000000"/>
                </a:solidFill>
                <a:latin typeface="+mj-lt"/>
              </a:rPr>
              <a:t>Restless</a:t>
            </a:r>
            <a:r>
              <a:rPr lang="en-US" sz="2400" dirty="0">
                <a:solidFill>
                  <a:srgbClr val="000000"/>
                </a:solidFill>
                <a:latin typeface="+mj-lt"/>
              </a:rPr>
              <a:t>, ‘keyed up’ or ‘on edge’</a:t>
            </a:r>
          </a:p>
          <a:p>
            <a:pPr marL="342900" indent="-342900">
              <a:buFont typeface="Arial" panose="020B0604020202020204" pitchFamily="34" charset="0"/>
              <a:buChar char="•"/>
            </a:pPr>
            <a:r>
              <a:rPr lang="en-US" sz="2400" dirty="0" smtClean="0">
                <a:solidFill>
                  <a:srgbClr val="000000"/>
                </a:solidFill>
                <a:latin typeface="+mj-lt"/>
              </a:rPr>
              <a:t>Easily </a:t>
            </a:r>
            <a:r>
              <a:rPr lang="en-US" sz="2400" dirty="0">
                <a:solidFill>
                  <a:srgbClr val="000000"/>
                </a:solidFill>
                <a:latin typeface="+mj-lt"/>
              </a:rPr>
              <a:t>fatigued</a:t>
            </a:r>
          </a:p>
          <a:p>
            <a:pPr marL="342900" indent="-342900">
              <a:buFont typeface="Arial" panose="020B0604020202020204" pitchFamily="34" charset="0"/>
              <a:buChar char="•"/>
            </a:pPr>
            <a:r>
              <a:rPr lang="en-US" sz="2400" dirty="0" smtClean="0">
                <a:solidFill>
                  <a:srgbClr val="000000"/>
                </a:solidFill>
                <a:latin typeface="+mj-lt"/>
              </a:rPr>
              <a:t>Difficulty </a:t>
            </a:r>
            <a:r>
              <a:rPr lang="en-US" sz="2400" dirty="0">
                <a:solidFill>
                  <a:srgbClr val="000000"/>
                </a:solidFill>
                <a:latin typeface="+mj-lt"/>
              </a:rPr>
              <a:t>concentrating or ‘mind going blank’</a:t>
            </a:r>
          </a:p>
          <a:p>
            <a:pPr marL="342900" indent="-342900">
              <a:buFont typeface="Arial" panose="020B0604020202020204" pitchFamily="34" charset="0"/>
              <a:buChar char="•"/>
            </a:pPr>
            <a:r>
              <a:rPr lang="en-US" sz="2400" dirty="0" smtClean="0">
                <a:solidFill>
                  <a:srgbClr val="000000"/>
                </a:solidFill>
                <a:latin typeface="+mj-lt"/>
              </a:rPr>
              <a:t>Irritability</a:t>
            </a:r>
            <a:endParaRPr lang="en-US" sz="2400" dirty="0">
              <a:solidFill>
                <a:srgbClr val="000000"/>
              </a:solidFill>
              <a:latin typeface="+mj-lt"/>
            </a:endParaRPr>
          </a:p>
          <a:p>
            <a:pPr marL="342900" indent="-342900">
              <a:buFont typeface="Arial" panose="020B0604020202020204" pitchFamily="34" charset="0"/>
              <a:buChar char="•"/>
            </a:pPr>
            <a:r>
              <a:rPr lang="en-US" sz="2400" dirty="0" smtClean="0">
                <a:solidFill>
                  <a:srgbClr val="000000"/>
                </a:solidFill>
                <a:latin typeface="+mj-lt"/>
              </a:rPr>
              <a:t>Muscle </a:t>
            </a:r>
            <a:r>
              <a:rPr lang="en-US" sz="2400" dirty="0">
                <a:solidFill>
                  <a:srgbClr val="000000"/>
                </a:solidFill>
                <a:latin typeface="+mj-lt"/>
              </a:rPr>
              <a:t>tension</a:t>
            </a:r>
          </a:p>
          <a:p>
            <a:pPr marL="342900" indent="-342900">
              <a:buFont typeface="Arial" panose="020B0604020202020204" pitchFamily="34" charset="0"/>
              <a:buChar char="•"/>
            </a:pPr>
            <a:r>
              <a:rPr lang="en-US" sz="2400" dirty="0" smtClean="0">
                <a:solidFill>
                  <a:srgbClr val="000000"/>
                </a:solidFill>
                <a:latin typeface="+mj-lt"/>
              </a:rPr>
              <a:t>Sleep </a:t>
            </a:r>
            <a:r>
              <a:rPr lang="en-US" sz="2400" dirty="0">
                <a:solidFill>
                  <a:srgbClr val="000000"/>
                </a:solidFill>
                <a:latin typeface="+mj-lt"/>
              </a:rPr>
              <a:t>disturbance</a:t>
            </a:r>
            <a:endParaRPr lang="en-US" sz="2400" dirty="0">
              <a:solidFill>
                <a:schemeClr val="tx1"/>
              </a:solidFill>
              <a:latin typeface="+mj-lt"/>
              <a:cs typeface="TheSans" panose="020B0503040302020203" pitchFamily="34" charset="-78"/>
            </a:endParaRPr>
          </a:p>
        </p:txBody>
      </p:sp>
    </p:spTree>
    <p:extLst>
      <p:ext uri="{BB962C8B-B14F-4D97-AF65-F5344CB8AC3E}">
        <p14:creationId xmlns:p14="http://schemas.microsoft.com/office/powerpoint/2010/main" val="450163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Panic Attack</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13</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smtClean="0">
                <a:solidFill>
                  <a:srgbClr val="000000"/>
                </a:solidFill>
                <a:latin typeface="+mj-lt"/>
              </a:rPr>
              <a:t>A </a:t>
            </a:r>
            <a:r>
              <a:rPr lang="en-US" sz="2300" b="1" dirty="0">
                <a:solidFill>
                  <a:srgbClr val="000000"/>
                </a:solidFill>
                <a:latin typeface="+mj-lt"/>
              </a:rPr>
              <a:t>discrete period of intense fear or discomfort in </a:t>
            </a:r>
            <a:r>
              <a:rPr lang="en-US" sz="2300" b="1" dirty="0" smtClean="0">
                <a:solidFill>
                  <a:srgbClr val="000000"/>
                </a:solidFill>
                <a:latin typeface="+mj-lt"/>
              </a:rPr>
              <a:t>which four </a:t>
            </a:r>
            <a:r>
              <a:rPr lang="en-US" sz="2300" b="1" dirty="0">
                <a:solidFill>
                  <a:srgbClr val="000000"/>
                </a:solidFill>
                <a:latin typeface="+mj-lt"/>
              </a:rPr>
              <a:t>(or more) of the following symptoms develop abruptly and reach a peak within 10 minutes:</a:t>
            </a:r>
          </a:p>
          <a:p>
            <a:pPr marL="342900" indent="-342900">
              <a:buFont typeface="Arial" panose="020B0604020202020204" pitchFamily="34" charset="0"/>
              <a:buChar char="•"/>
            </a:pPr>
            <a:r>
              <a:rPr lang="en-US" sz="2300" dirty="0" smtClean="0">
                <a:solidFill>
                  <a:srgbClr val="000000"/>
                </a:solidFill>
                <a:latin typeface="+mj-lt"/>
              </a:rPr>
              <a:t>Shortness </a:t>
            </a:r>
            <a:r>
              <a:rPr lang="en-US" sz="2300" dirty="0">
                <a:solidFill>
                  <a:srgbClr val="000000"/>
                </a:solidFill>
                <a:latin typeface="+mj-lt"/>
              </a:rPr>
              <a:t>of breath or smothering sensations</a:t>
            </a:r>
          </a:p>
          <a:p>
            <a:pPr marL="342900" indent="-342900">
              <a:buFont typeface="Arial" panose="020B0604020202020204" pitchFamily="34" charset="0"/>
              <a:buChar char="•"/>
            </a:pPr>
            <a:r>
              <a:rPr lang="en-US" sz="2300" dirty="0" smtClean="0">
                <a:solidFill>
                  <a:srgbClr val="000000"/>
                </a:solidFill>
                <a:latin typeface="+mj-lt"/>
              </a:rPr>
              <a:t>Dizziness</a:t>
            </a:r>
            <a:r>
              <a:rPr lang="en-US" sz="2300" dirty="0">
                <a:solidFill>
                  <a:srgbClr val="000000"/>
                </a:solidFill>
                <a:latin typeface="+mj-lt"/>
              </a:rPr>
              <a:t>, unsteady feelings, lightheadedness or faintness</a:t>
            </a:r>
          </a:p>
          <a:p>
            <a:pPr marL="342900" indent="-342900">
              <a:buFont typeface="Arial" panose="020B0604020202020204" pitchFamily="34" charset="0"/>
              <a:buChar char="•"/>
            </a:pPr>
            <a:r>
              <a:rPr lang="en-US" sz="2300" dirty="0" smtClean="0">
                <a:solidFill>
                  <a:srgbClr val="000000"/>
                </a:solidFill>
                <a:latin typeface="+mj-lt"/>
              </a:rPr>
              <a:t>Palpitations </a:t>
            </a:r>
            <a:r>
              <a:rPr lang="en-US" sz="2300" dirty="0">
                <a:solidFill>
                  <a:srgbClr val="000000"/>
                </a:solidFill>
                <a:latin typeface="+mj-lt"/>
              </a:rPr>
              <a:t>or accelerated heart rate</a:t>
            </a:r>
          </a:p>
          <a:p>
            <a:pPr marL="342900" indent="-342900">
              <a:buFont typeface="Arial" panose="020B0604020202020204" pitchFamily="34" charset="0"/>
              <a:buChar char="•"/>
            </a:pPr>
            <a:r>
              <a:rPr lang="en-US" sz="2300" dirty="0" smtClean="0">
                <a:solidFill>
                  <a:srgbClr val="000000"/>
                </a:solidFill>
                <a:latin typeface="+mj-lt"/>
              </a:rPr>
              <a:t>Trembling </a:t>
            </a:r>
            <a:r>
              <a:rPr lang="en-US" sz="2300" dirty="0">
                <a:solidFill>
                  <a:srgbClr val="000000"/>
                </a:solidFill>
                <a:latin typeface="+mj-lt"/>
              </a:rPr>
              <a:t>or shaking</a:t>
            </a:r>
          </a:p>
          <a:p>
            <a:pPr marL="342900" indent="-342900">
              <a:buFont typeface="Arial" panose="020B0604020202020204" pitchFamily="34" charset="0"/>
              <a:buChar char="•"/>
            </a:pPr>
            <a:r>
              <a:rPr lang="en-US" sz="2300" dirty="0" smtClean="0">
                <a:solidFill>
                  <a:srgbClr val="000000"/>
                </a:solidFill>
                <a:latin typeface="+mj-lt"/>
              </a:rPr>
              <a:t>Sweating</a:t>
            </a:r>
            <a:endParaRPr lang="en-US" sz="2300" dirty="0">
              <a:solidFill>
                <a:srgbClr val="000000"/>
              </a:solidFill>
              <a:latin typeface="+mj-lt"/>
            </a:endParaRPr>
          </a:p>
          <a:p>
            <a:pPr marL="342900" indent="-342900">
              <a:buFont typeface="Arial" panose="020B0604020202020204" pitchFamily="34" charset="0"/>
              <a:buChar char="•"/>
            </a:pPr>
            <a:r>
              <a:rPr lang="en-US" sz="2300" dirty="0" smtClean="0">
                <a:solidFill>
                  <a:srgbClr val="000000"/>
                </a:solidFill>
                <a:latin typeface="+mj-lt"/>
              </a:rPr>
              <a:t>Feeling </a:t>
            </a:r>
            <a:r>
              <a:rPr lang="en-US" sz="2300" dirty="0">
                <a:solidFill>
                  <a:srgbClr val="000000"/>
                </a:solidFill>
                <a:latin typeface="+mj-lt"/>
              </a:rPr>
              <a:t>of choking</a:t>
            </a:r>
          </a:p>
          <a:p>
            <a:pPr marL="342900" indent="-342900">
              <a:buFont typeface="Arial" panose="020B0604020202020204" pitchFamily="34" charset="0"/>
              <a:buChar char="•"/>
            </a:pPr>
            <a:r>
              <a:rPr lang="en-US" sz="2300" dirty="0" smtClean="0">
                <a:solidFill>
                  <a:srgbClr val="000000"/>
                </a:solidFill>
                <a:latin typeface="+mj-lt"/>
              </a:rPr>
              <a:t>Nausea </a:t>
            </a:r>
            <a:r>
              <a:rPr lang="en-US" sz="2300" dirty="0">
                <a:solidFill>
                  <a:srgbClr val="000000"/>
                </a:solidFill>
                <a:latin typeface="+mj-lt"/>
              </a:rPr>
              <a:t>or abdominal distress</a:t>
            </a:r>
          </a:p>
          <a:p>
            <a:pPr marL="342900" indent="-342900">
              <a:buFont typeface="Arial" panose="020B0604020202020204" pitchFamily="34" charset="0"/>
              <a:buChar char="•"/>
            </a:pPr>
            <a:r>
              <a:rPr lang="en-US" sz="2300" dirty="0" err="1" smtClean="0">
                <a:solidFill>
                  <a:srgbClr val="000000"/>
                </a:solidFill>
                <a:latin typeface="+mj-lt"/>
              </a:rPr>
              <a:t>Depersonalisation</a:t>
            </a:r>
            <a:r>
              <a:rPr lang="en-US" sz="2300" dirty="0" smtClean="0">
                <a:solidFill>
                  <a:srgbClr val="000000"/>
                </a:solidFill>
                <a:latin typeface="+mj-lt"/>
              </a:rPr>
              <a:t> </a:t>
            </a:r>
            <a:r>
              <a:rPr lang="en-US" sz="2300" dirty="0">
                <a:solidFill>
                  <a:srgbClr val="000000"/>
                </a:solidFill>
                <a:latin typeface="+mj-lt"/>
              </a:rPr>
              <a:t>or </a:t>
            </a:r>
            <a:r>
              <a:rPr lang="en-US" sz="2300" dirty="0" err="1">
                <a:solidFill>
                  <a:srgbClr val="000000"/>
                </a:solidFill>
                <a:latin typeface="+mj-lt"/>
              </a:rPr>
              <a:t>derealisation</a:t>
            </a:r>
            <a:endParaRPr lang="en-US" sz="2300" dirty="0">
              <a:solidFill>
                <a:srgbClr val="000000"/>
              </a:solidFill>
              <a:latin typeface="+mj-lt"/>
            </a:endParaRPr>
          </a:p>
          <a:p>
            <a:pPr marL="342900" indent="-342900">
              <a:buFont typeface="Arial" panose="020B0604020202020204" pitchFamily="34" charset="0"/>
              <a:buChar char="•"/>
            </a:pPr>
            <a:r>
              <a:rPr lang="en-US" sz="2300" dirty="0" smtClean="0">
                <a:solidFill>
                  <a:srgbClr val="000000"/>
                </a:solidFill>
                <a:latin typeface="+mj-lt"/>
              </a:rPr>
              <a:t>Numbness </a:t>
            </a:r>
            <a:r>
              <a:rPr lang="en-US" sz="2300" dirty="0">
                <a:solidFill>
                  <a:srgbClr val="000000"/>
                </a:solidFill>
                <a:latin typeface="+mj-lt"/>
              </a:rPr>
              <a:t>or tingling sensations (</a:t>
            </a:r>
            <a:r>
              <a:rPr lang="en-US" sz="2300" dirty="0" err="1">
                <a:solidFill>
                  <a:srgbClr val="000000"/>
                </a:solidFill>
                <a:latin typeface="+mj-lt"/>
              </a:rPr>
              <a:t>paraesthesia</a:t>
            </a:r>
            <a:r>
              <a:rPr lang="en-US" sz="2300" dirty="0">
                <a:solidFill>
                  <a:srgbClr val="000000"/>
                </a:solidFill>
                <a:latin typeface="+mj-lt"/>
              </a:rPr>
              <a:t>)</a:t>
            </a:r>
          </a:p>
          <a:p>
            <a:pPr marL="342900" indent="-342900">
              <a:buFont typeface="Arial" panose="020B0604020202020204" pitchFamily="34" charset="0"/>
              <a:buChar char="•"/>
            </a:pPr>
            <a:r>
              <a:rPr lang="en-US" sz="2300" dirty="0" smtClean="0">
                <a:solidFill>
                  <a:srgbClr val="000000"/>
                </a:solidFill>
                <a:latin typeface="+mj-lt"/>
              </a:rPr>
              <a:t>Flushes </a:t>
            </a:r>
            <a:r>
              <a:rPr lang="en-US" sz="2300" dirty="0">
                <a:solidFill>
                  <a:srgbClr val="000000"/>
                </a:solidFill>
                <a:latin typeface="+mj-lt"/>
              </a:rPr>
              <a:t>(hot flashes) or chills</a:t>
            </a:r>
          </a:p>
          <a:p>
            <a:pPr marL="342900" indent="-342900">
              <a:buFont typeface="Arial" panose="020B0604020202020204" pitchFamily="34" charset="0"/>
              <a:buChar char="•"/>
            </a:pPr>
            <a:r>
              <a:rPr lang="en-US" sz="2300" dirty="0" smtClean="0">
                <a:solidFill>
                  <a:srgbClr val="000000"/>
                </a:solidFill>
                <a:latin typeface="+mj-lt"/>
              </a:rPr>
              <a:t>Chest </a:t>
            </a:r>
            <a:r>
              <a:rPr lang="en-US" sz="2300" dirty="0">
                <a:solidFill>
                  <a:srgbClr val="000000"/>
                </a:solidFill>
                <a:latin typeface="+mj-lt"/>
              </a:rPr>
              <a:t>pain or discomfort</a:t>
            </a:r>
          </a:p>
          <a:p>
            <a:pPr marL="342900" indent="-342900">
              <a:buFont typeface="Arial" panose="020B0604020202020204" pitchFamily="34" charset="0"/>
              <a:buChar char="•"/>
            </a:pPr>
            <a:r>
              <a:rPr lang="en-US" sz="2300" dirty="0" smtClean="0">
                <a:solidFill>
                  <a:srgbClr val="000000"/>
                </a:solidFill>
                <a:latin typeface="+mj-lt"/>
              </a:rPr>
              <a:t>Fear </a:t>
            </a:r>
            <a:r>
              <a:rPr lang="en-US" sz="2300" dirty="0">
                <a:solidFill>
                  <a:srgbClr val="000000"/>
                </a:solidFill>
                <a:latin typeface="+mj-lt"/>
              </a:rPr>
              <a:t>of dying</a:t>
            </a:r>
          </a:p>
          <a:p>
            <a:pPr marL="342900" indent="-342900">
              <a:buFont typeface="Arial" panose="020B0604020202020204" pitchFamily="34" charset="0"/>
              <a:buChar char="•"/>
            </a:pPr>
            <a:r>
              <a:rPr lang="en-US" sz="2300" dirty="0" smtClean="0">
                <a:solidFill>
                  <a:srgbClr val="000000"/>
                </a:solidFill>
                <a:latin typeface="+mj-lt"/>
              </a:rPr>
              <a:t>Fear </a:t>
            </a:r>
            <a:r>
              <a:rPr lang="en-US" sz="2300" dirty="0">
                <a:solidFill>
                  <a:srgbClr val="000000"/>
                </a:solidFill>
                <a:latin typeface="+mj-lt"/>
              </a:rPr>
              <a:t>of going crazy or of doing something </a:t>
            </a:r>
            <a:r>
              <a:rPr lang="en-US" sz="2300" dirty="0" smtClean="0">
                <a:solidFill>
                  <a:srgbClr val="000000"/>
                </a:solidFill>
                <a:latin typeface="+mj-lt"/>
              </a:rPr>
              <a:t>uncontrolled</a:t>
            </a:r>
            <a:endParaRPr lang="en-US" sz="2300" dirty="0">
              <a:solidFill>
                <a:srgbClr val="000000"/>
              </a:solidFill>
              <a:latin typeface="+mj-lt"/>
            </a:endParaRPr>
          </a:p>
        </p:txBody>
      </p:sp>
    </p:spTree>
    <p:extLst>
      <p:ext uri="{BB962C8B-B14F-4D97-AF65-F5344CB8AC3E}">
        <p14:creationId xmlns:p14="http://schemas.microsoft.com/office/powerpoint/2010/main" val="2948294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IN Next LT Arabic Medium" panose="020B0603020203050203" pitchFamily="34" charset="-78"/>
                <a:cs typeface="DIN Next LT Arabic Medium" panose="020B0603020203050203" pitchFamily="34" charset="-78"/>
              </a:rPr>
              <a:t>Post-traumatic stress disorder (PTSD)</a:t>
            </a: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14</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smtClean="0">
                <a:solidFill>
                  <a:srgbClr val="000000"/>
                </a:solidFill>
                <a:latin typeface="+mj-lt"/>
              </a:rPr>
              <a:t>PTSD </a:t>
            </a:r>
            <a:r>
              <a:rPr lang="en-US" sz="2300" b="1" dirty="0">
                <a:solidFill>
                  <a:srgbClr val="000000"/>
                </a:solidFill>
                <a:latin typeface="+mj-lt"/>
              </a:rPr>
              <a:t>is defined somewhat differently, in terms of time lapses from the </a:t>
            </a:r>
            <a:r>
              <a:rPr lang="en-US" sz="2300" b="1" dirty="0" smtClean="0">
                <a:solidFill>
                  <a:srgbClr val="000000"/>
                </a:solidFill>
                <a:latin typeface="+mj-lt"/>
              </a:rPr>
              <a:t>traumatic event</a:t>
            </a:r>
            <a:r>
              <a:rPr lang="en-US" sz="2300" b="1" dirty="0">
                <a:solidFill>
                  <a:srgbClr val="000000"/>
                </a:solidFill>
                <a:latin typeface="+mj-lt"/>
              </a:rPr>
              <a:t>. It refers to a similar constellation of symptoms that persist for more than 1 month </a:t>
            </a:r>
            <a:r>
              <a:rPr lang="en-US" sz="2300" b="1" dirty="0" smtClean="0">
                <a:solidFill>
                  <a:srgbClr val="000000"/>
                </a:solidFill>
                <a:latin typeface="+mj-lt"/>
              </a:rPr>
              <a:t>after exposure:</a:t>
            </a:r>
          </a:p>
          <a:p>
            <a:endParaRPr lang="en-US" sz="2300" dirty="0">
              <a:solidFill>
                <a:srgbClr val="000000"/>
              </a:solidFill>
              <a:latin typeface="+mj-lt"/>
            </a:endParaRPr>
          </a:p>
          <a:p>
            <a:pPr marL="342900" indent="-342900">
              <a:buFont typeface="Arial" panose="020B0604020202020204" pitchFamily="34" charset="0"/>
              <a:buChar char="•"/>
            </a:pPr>
            <a:r>
              <a:rPr lang="en-US" sz="2300" dirty="0" smtClean="0">
                <a:solidFill>
                  <a:srgbClr val="000000"/>
                </a:solidFill>
                <a:latin typeface="+mj-lt"/>
              </a:rPr>
              <a:t>Acute </a:t>
            </a:r>
            <a:r>
              <a:rPr lang="en-US" sz="2300" dirty="0">
                <a:solidFill>
                  <a:srgbClr val="000000"/>
                </a:solidFill>
                <a:latin typeface="+mj-lt"/>
              </a:rPr>
              <a:t>PTSD: duration of symptoms &lt;3 months</a:t>
            </a:r>
          </a:p>
          <a:p>
            <a:pPr marL="342900" indent="-342900">
              <a:buFont typeface="Arial" panose="020B0604020202020204" pitchFamily="34" charset="0"/>
              <a:buChar char="•"/>
            </a:pPr>
            <a:r>
              <a:rPr lang="en-US" sz="2300" dirty="0" smtClean="0">
                <a:solidFill>
                  <a:srgbClr val="000000"/>
                </a:solidFill>
                <a:latin typeface="+mj-lt"/>
              </a:rPr>
              <a:t>Chronic </a:t>
            </a:r>
            <a:r>
              <a:rPr lang="en-US" sz="2300" dirty="0">
                <a:solidFill>
                  <a:srgbClr val="000000"/>
                </a:solidFill>
                <a:latin typeface="+mj-lt"/>
              </a:rPr>
              <a:t>PTSD: duration of symptoms ≥3 months</a:t>
            </a:r>
          </a:p>
          <a:p>
            <a:pPr marL="342900" indent="-342900">
              <a:buFont typeface="Arial" panose="020B0604020202020204" pitchFamily="34" charset="0"/>
              <a:buChar char="•"/>
            </a:pPr>
            <a:r>
              <a:rPr lang="en-US" sz="2300" dirty="0" smtClean="0">
                <a:solidFill>
                  <a:srgbClr val="000000"/>
                </a:solidFill>
                <a:latin typeface="+mj-lt"/>
              </a:rPr>
              <a:t>Delayed </a:t>
            </a:r>
            <a:r>
              <a:rPr lang="en-US" sz="2300" dirty="0">
                <a:solidFill>
                  <a:srgbClr val="000000"/>
                </a:solidFill>
                <a:latin typeface="+mj-lt"/>
              </a:rPr>
              <a:t>onset PTSD: onset of symptoms at least 6 months after the </a:t>
            </a:r>
            <a:r>
              <a:rPr lang="en-US" sz="2300" dirty="0" smtClean="0">
                <a:solidFill>
                  <a:srgbClr val="000000"/>
                </a:solidFill>
                <a:latin typeface="+mj-lt"/>
              </a:rPr>
              <a:t>stressor</a:t>
            </a:r>
          </a:p>
          <a:p>
            <a:endParaRPr lang="en-US" sz="2300" dirty="0">
              <a:solidFill>
                <a:srgbClr val="000000"/>
              </a:solidFill>
              <a:latin typeface="+mj-lt"/>
            </a:endParaRPr>
          </a:p>
          <a:p>
            <a:r>
              <a:rPr lang="en-US" sz="2300" dirty="0">
                <a:solidFill>
                  <a:srgbClr val="000000"/>
                </a:solidFill>
                <a:latin typeface="+mj-lt"/>
              </a:rPr>
              <a:t>Typical distressing recurrent symptoms</a:t>
            </a:r>
            <a:r>
              <a:rPr lang="en-US" sz="2300" dirty="0" smtClean="0">
                <a:solidFill>
                  <a:srgbClr val="000000"/>
                </a:solidFill>
                <a:latin typeface="+mj-lt"/>
              </a:rPr>
              <a:t>:</a:t>
            </a:r>
          </a:p>
          <a:p>
            <a:endParaRPr lang="en-US" sz="2300" dirty="0">
              <a:solidFill>
                <a:srgbClr val="000000"/>
              </a:solidFill>
              <a:latin typeface="+mj-lt"/>
            </a:endParaRPr>
          </a:p>
          <a:p>
            <a:pPr marL="342900" indent="-342900">
              <a:buFont typeface="Arial" panose="020B0604020202020204" pitchFamily="34" charset="0"/>
              <a:buChar char="•"/>
            </a:pPr>
            <a:r>
              <a:rPr lang="en-US" sz="2300" dirty="0">
                <a:solidFill>
                  <a:srgbClr val="000000"/>
                </a:solidFill>
                <a:latin typeface="+mj-lt"/>
              </a:rPr>
              <a:t>I</a:t>
            </a:r>
            <a:r>
              <a:rPr lang="en-US" sz="2300" dirty="0" smtClean="0">
                <a:solidFill>
                  <a:srgbClr val="000000"/>
                </a:solidFill>
                <a:latin typeface="+mj-lt"/>
              </a:rPr>
              <a:t>ntrusive </a:t>
            </a:r>
            <a:r>
              <a:rPr lang="en-US" sz="2300" dirty="0">
                <a:solidFill>
                  <a:srgbClr val="000000"/>
                </a:solidFill>
                <a:latin typeface="+mj-lt"/>
              </a:rPr>
              <a:t>features regarding experiences—recollections, nightmares, flashbacks</a:t>
            </a:r>
          </a:p>
          <a:p>
            <a:pPr marL="342900" indent="-342900">
              <a:buFont typeface="Arial" panose="020B0604020202020204" pitchFamily="34" charset="0"/>
              <a:buChar char="•"/>
            </a:pPr>
            <a:r>
              <a:rPr lang="en-US" sz="2300" dirty="0" smtClean="0">
                <a:solidFill>
                  <a:srgbClr val="000000"/>
                </a:solidFill>
                <a:latin typeface="+mj-lt"/>
              </a:rPr>
              <a:t>Avoidance </a:t>
            </a:r>
            <a:r>
              <a:rPr lang="en-US" sz="2300" dirty="0">
                <a:solidFill>
                  <a:srgbClr val="000000"/>
                </a:solidFill>
                <a:latin typeface="+mj-lt"/>
              </a:rPr>
              <a:t>of events that </a:t>
            </a:r>
            <a:r>
              <a:rPr lang="en-US" sz="2300" dirty="0" err="1">
                <a:solidFill>
                  <a:srgbClr val="000000"/>
                </a:solidFill>
                <a:latin typeface="+mj-lt"/>
              </a:rPr>
              <a:t>symbolise</a:t>
            </a:r>
            <a:r>
              <a:rPr lang="en-US" sz="2300" dirty="0">
                <a:solidFill>
                  <a:srgbClr val="000000"/>
                </a:solidFill>
                <a:latin typeface="+mj-lt"/>
              </a:rPr>
              <a:t> or resemble the trauma</a:t>
            </a:r>
          </a:p>
          <a:p>
            <a:pPr marL="342900" indent="-342900">
              <a:buFont typeface="Arial" panose="020B0604020202020204" pitchFamily="34" charset="0"/>
              <a:buChar char="•"/>
            </a:pPr>
            <a:r>
              <a:rPr lang="en-US" sz="2300" dirty="0">
                <a:solidFill>
                  <a:srgbClr val="000000"/>
                </a:solidFill>
                <a:latin typeface="+mj-lt"/>
              </a:rPr>
              <a:t>P</a:t>
            </a:r>
            <a:r>
              <a:rPr lang="en-US" sz="2300" dirty="0" smtClean="0">
                <a:solidFill>
                  <a:srgbClr val="000000"/>
                </a:solidFill>
                <a:latin typeface="+mj-lt"/>
              </a:rPr>
              <a:t>ersistent </a:t>
            </a:r>
            <a:r>
              <a:rPr lang="en-US" sz="2300" dirty="0">
                <a:solidFill>
                  <a:srgbClr val="000000"/>
                </a:solidFill>
                <a:latin typeface="+mj-lt"/>
              </a:rPr>
              <a:t>negative alterations in cognitions and mood</a:t>
            </a:r>
          </a:p>
          <a:p>
            <a:pPr marL="342900" indent="-342900">
              <a:buFont typeface="Arial" panose="020B0604020202020204" pitchFamily="34" charset="0"/>
              <a:buChar char="•"/>
            </a:pPr>
            <a:r>
              <a:rPr lang="en-US" sz="2300" dirty="0" err="1" smtClean="0">
                <a:solidFill>
                  <a:srgbClr val="000000"/>
                </a:solidFill>
                <a:latin typeface="+mj-lt"/>
              </a:rPr>
              <a:t>Hyperarousal</a:t>
            </a:r>
            <a:r>
              <a:rPr lang="en-US" sz="2300" dirty="0" smtClean="0">
                <a:solidFill>
                  <a:srgbClr val="000000"/>
                </a:solidFill>
                <a:latin typeface="+mj-lt"/>
              </a:rPr>
              <a:t> </a:t>
            </a:r>
            <a:r>
              <a:rPr lang="en-US" sz="2300" dirty="0">
                <a:solidFill>
                  <a:srgbClr val="000000"/>
                </a:solidFill>
                <a:latin typeface="+mj-lt"/>
              </a:rPr>
              <a:t>phenomena: exaggerated startle response, irritability, anger, difficulty with</a:t>
            </a:r>
          </a:p>
          <a:p>
            <a:pPr marL="342900" indent="-342900">
              <a:buFont typeface="Arial" panose="020B0604020202020204" pitchFamily="34" charset="0"/>
              <a:buChar char="•"/>
            </a:pPr>
            <a:r>
              <a:rPr lang="en-US" sz="2300" dirty="0" smtClean="0">
                <a:solidFill>
                  <a:srgbClr val="000000"/>
                </a:solidFill>
                <a:latin typeface="+mj-lt"/>
              </a:rPr>
              <a:t>Sleeping </a:t>
            </a:r>
            <a:r>
              <a:rPr lang="en-US" sz="2300" dirty="0">
                <a:solidFill>
                  <a:srgbClr val="000000"/>
                </a:solidFill>
                <a:latin typeface="+mj-lt"/>
              </a:rPr>
              <a:t>and concentrating, </a:t>
            </a:r>
            <a:r>
              <a:rPr lang="en-US" sz="2300" dirty="0" err="1">
                <a:solidFill>
                  <a:srgbClr val="000000"/>
                </a:solidFill>
                <a:latin typeface="+mj-lt"/>
              </a:rPr>
              <a:t>hypervigilance</a:t>
            </a:r>
            <a:r>
              <a:rPr lang="en-US" sz="2300" dirty="0">
                <a:solidFill>
                  <a:srgbClr val="000000"/>
                </a:solidFill>
                <a:latin typeface="+mj-lt"/>
              </a:rPr>
              <a:t>, reckless or self-destructive </a:t>
            </a:r>
            <a:r>
              <a:rPr lang="en-US" sz="2300" dirty="0" err="1">
                <a:solidFill>
                  <a:srgbClr val="000000"/>
                </a:solidFill>
                <a:latin typeface="+mj-lt"/>
              </a:rPr>
              <a:t>behaviour</a:t>
            </a:r>
            <a:endParaRPr lang="en-US" sz="2300" dirty="0">
              <a:solidFill>
                <a:srgbClr val="000000"/>
              </a:solidFill>
              <a:latin typeface="+mj-lt"/>
            </a:endParaRPr>
          </a:p>
        </p:txBody>
      </p:sp>
    </p:spTree>
    <p:extLst>
      <p:ext uri="{BB962C8B-B14F-4D97-AF65-F5344CB8AC3E}">
        <p14:creationId xmlns:p14="http://schemas.microsoft.com/office/powerpoint/2010/main" val="1374585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IN Next LT Arabic Medium" panose="020B0603020203050203" pitchFamily="34" charset="-78"/>
                <a:cs typeface="DIN Next LT Arabic Medium" panose="020B0603020203050203" pitchFamily="34" charset="-78"/>
              </a:rPr>
              <a:t>Key Clinical </a:t>
            </a:r>
            <a:r>
              <a:rPr lang="en-US" sz="3200" b="1" dirty="0" smtClean="0">
                <a:latin typeface="DIN Next LT Arabic Medium" panose="020B0603020203050203" pitchFamily="34" charset="-78"/>
                <a:cs typeface="DIN Next LT Arabic Medium" panose="020B0603020203050203" pitchFamily="34" charset="-78"/>
              </a:rPr>
              <a:t>Points (Anxiety)</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15</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ts val="600"/>
              </a:spcBef>
              <a:buClr>
                <a:srgbClr val="727CA3"/>
              </a:buClr>
              <a:buSzPct val="76000"/>
              <a:buFont typeface="Arial" panose="020B0604020202020204" pitchFamily="34" charset="0"/>
              <a:buChar char="•"/>
            </a:pPr>
            <a:r>
              <a:rPr lang="en-US" sz="2400" dirty="0">
                <a:solidFill>
                  <a:prstClr val="black"/>
                </a:solidFill>
                <a:latin typeface="+mj-lt"/>
              </a:rPr>
              <a:t>Be careful not to confuse depression with anxiety.</a:t>
            </a:r>
          </a:p>
          <a:p>
            <a:pPr marL="342900" lvl="0" indent="-342900">
              <a:spcBef>
                <a:spcPts val="600"/>
              </a:spcBef>
              <a:buClr>
                <a:srgbClr val="727CA3"/>
              </a:buClr>
              <a:buSzPct val="76000"/>
              <a:buFont typeface="Arial" panose="020B0604020202020204" pitchFamily="34" charset="0"/>
              <a:buChar char="•"/>
            </a:pPr>
            <a:r>
              <a:rPr lang="en-US" sz="2400" dirty="0">
                <a:solidFill>
                  <a:prstClr val="black"/>
                </a:solidFill>
                <a:latin typeface="+mj-lt"/>
              </a:rPr>
              <a:t>A depressive disorder can be the cause of anxiety symptoms.</a:t>
            </a:r>
          </a:p>
          <a:p>
            <a:pPr marL="342900" lvl="0" indent="-342900">
              <a:spcBef>
                <a:spcPts val="600"/>
              </a:spcBef>
              <a:buClr>
                <a:srgbClr val="727CA3"/>
              </a:buClr>
              <a:buSzPct val="76000"/>
              <a:buFont typeface="Arial" panose="020B0604020202020204" pitchFamily="34" charset="0"/>
              <a:buChar char="•"/>
            </a:pPr>
            <a:r>
              <a:rPr lang="en-US" sz="2400" dirty="0">
                <a:solidFill>
                  <a:prstClr val="black"/>
                </a:solidFill>
                <a:latin typeface="+mj-lt"/>
              </a:rPr>
              <a:t>For anxiety, especially with cardiovascular symptoms (palpitations and/or</a:t>
            </a:r>
          </a:p>
          <a:p>
            <a:pPr marL="342900" lvl="0" indent="-342900">
              <a:spcBef>
                <a:spcPts val="600"/>
              </a:spcBef>
              <a:buClr>
                <a:srgbClr val="727CA3"/>
              </a:buClr>
              <a:buSzPct val="76000"/>
              <a:buFont typeface="Arial" panose="020B0604020202020204" pitchFamily="34" charset="0"/>
              <a:buChar char="•"/>
            </a:pPr>
            <a:r>
              <a:rPr lang="en-US" sz="2400" dirty="0">
                <a:solidFill>
                  <a:prstClr val="black"/>
                </a:solidFill>
                <a:latin typeface="+mj-lt"/>
              </a:rPr>
              <a:t>flushing), always consider the possibility of hyperthyroidism and order thyroid</a:t>
            </a:r>
          </a:p>
          <a:p>
            <a:pPr marL="342900" lvl="0" indent="-342900">
              <a:spcBef>
                <a:spcPts val="600"/>
              </a:spcBef>
              <a:buClr>
                <a:srgbClr val="727CA3"/>
              </a:buClr>
              <a:buSzPct val="76000"/>
              <a:buFont typeface="Arial" panose="020B0604020202020204" pitchFamily="34" charset="0"/>
              <a:buChar char="•"/>
            </a:pPr>
            <a:r>
              <a:rPr lang="en-US" sz="2400" dirty="0">
                <a:solidFill>
                  <a:prstClr val="black"/>
                </a:solidFill>
                <a:latin typeface="+mj-lt"/>
              </a:rPr>
              <a:t>function tests.</a:t>
            </a:r>
          </a:p>
          <a:p>
            <a:pPr marL="342900" lvl="0" indent="-342900">
              <a:spcBef>
                <a:spcPts val="600"/>
              </a:spcBef>
              <a:buClr>
                <a:srgbClr val="727CA3"/>
              </a:buClr>
              <a:buSzPct val="76000"/>
              <a:buFont typeface="Arial" panose="020B0604020202020204" pitchFamily="34" charset="0"/>
              <a:buChar char="•"/>
            </a:pPr>
            <a:r>
              <a:rPr lang="en-US" sz="2400" dirty="0">
                <a:solidFill>
                  <a:prstClr val="black"/>
                </a:solidFill>
                <a:latin typeface="+mj-lt"/>
              </a:rPr>
              <a:t>Always try non-pharmacological measures to manage anxiety whenever possible.</a:t>
            </a:r>
          </a:p>
          <a:p>
            <a:pPr marL="342900" lvl="0" indent="-342900">
              <a:spcBef>
                <a:spcPts val="600"/>
              </a:spcBef>
              <a:buClr>
                <a:srgbClr val="727CA3"/>
              </a:buClr>
              <a:buSzPct val="76000"/>
              <a:buFont typeface="Arial" panose="020B0604020202020204" pitchFamily="34" charset="0"/>
              <a:buChar char="•"/>
            </a:pPr>
            <a:r>
              <a:rPr lang="en-US" sz="2400" dirty="0">
                <a:solidFill>
                  <a:prstClr val="black"/>
                </a:solidFill>
                <a:latin typeface="+mj-lt"/>
              </a:rPr>
              <a:t>Be careful with the use of benzodiazepines: aim for short-term treatment only.</a:t>
            </a:r>
            <a:endParaRPr lang="en-US" sz="1300" dirty="0">
              <a:solidFill>
                <a:prstClr val="black"/>
              </a:solidFill>
              <a:latin typeface="+mj-lt"/>
            </a:endParaRPr>
          </a:p>
        </p:txBody>
      </p:sp>
    </p:spTree>
    <p:extLst>
      <p:ext uri="{BB962C8B-B14F-4D97-AF65-F5344CB8AC3E}">
        <p14:creationId xmlns:p14="http://schemas.microsoft.com/office/powerpoint/2010/main" val="2741211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Treatment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16</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buClr>
                <a:srgbClr val="727CA3"/>
              </a:buClr>
              <a:buSzPct val="76000"/>
            </a:pPr>
            <a:r>
              <a:rPr lang="en-US" sz="2400" b="1" dirty="0" smtClean="0">
                <a:solidFill>
                  <a:prstClr val="black"/>
                </a:solidFill>
                <a:latin typeface="+mj-lt"/>
              </a:rPr>
              <a:t>Psychotherapy</a:t>
            </a:r>
            <a:endParaRPr lang="en-US" sz="2400" dirty="0">
              <a:solidFill>
                <a:prstClr val="black"/>
              </a:solidFill>
              <a:latin typeface="+mj-lt"/>
            </a:endParaRPr>
          </a:p>
          <a:p>
            <a:pPr marL="457200" lvl="0" indent="-457200">
              <a:spcBef>
                <a:spcPts val="600"/>
              </a:spcBef>
              <a:buClr>
                <a:srgbClr val="727CA3"/>
              </a:buClr>
              <a:buSzPct val="76000"/>
              <a:buFont typeface="Arial" panose="020B0604020202020204" pitchFamily="34" charset="0"/>
              <a:buChar char="•"/>
            </a:pPr>
            <a:r>
              <a:rPr lang="en-US" sz="2400" dirty="0" smtClean="0">
                <a:solidFill>
                  <a:prstClr val="black"/>
                </a:solidFill>
                <a:latin typeface="+mj-lt"/>
              </a:rPr>
              <a:t>Cognitive </a:t>
            </a:r>
            <a:r>
              <a:rPr lang="en-US" sz="2400" dirty="0">
                <a:solidFill>
                  <a:prstClr val="black"/>
                </a:solidFill>
                <a:latin typeface="+mj-lt"/>
              </a:rPr>
              <a:t>behavioral therapy </a:t>
            </a:r>
            <a:endParaRPr lang="en-US" sz="2400" dirty="0" smtClean="0">
              <a:solidFill>
                <a:prstClr val="black"/>
              </a:solidFill>
              <a:latin typeface="+mj-lt"/>
            </a:endParaRPr>
          </a:p>
          <a:p>
            <a:pPr marL="457200" lvl="0" indent="-457200">
              <a:spcBef>
                <a:spcPts val="600"/>
              </a:spcBef>
              <a:buClr>
                <a:srgbClr val="727CA3"/>
              </a:buClr>
              <a:buSzPct val="76000"/>
              <a:buFont typeface="Arial" panose="020B0604020202020204" pitchFamily="34" charset="0"/>
              <a:buChar char="•"/>
            </a:pPr>
            <a:r>
              <a:rPr lang="en-US" sz="2400" dirty="0" smtClean="0">
                <a:solidFill>
                  <a:prstClr val="black"/>
                </a:solidFill>
                <a:latin typeface="+mj-lt"/>
              </a:rPr>
              <a:t>Psychodynamic </a:t>
            </a:r>
            <a:r>
              <a:rPr lang="en-US" sz="2400" dirty="0">
                <a:solidFill>
                  <a:prstClr val="black"/>
                </a:solidFill>
                <a:latin typeface="+mj-lt"/>
              </a:rPr>
              <a:t>therapy </a:t>
            </a:r>
            <a:endParaRPr lang="en-US" sz="2400" dirty="0" smtClean="0">
              <a:solidFill>
                <a:prstClr val="black"/>
              </a:solidFill>
              <a:latin typeface="+mj-lt"/>
            </a:endParaRPr>
          </a:p>
          <a:p>
            <a:pPr marL="457200" lvl="0" indent="-457200">
              <a:spcBef>
                <a:spcPts val="600"/>
              </a:spcBef>
              <a:buClr>
                <a:srgbClr val="727CA3"/>
              </a:buClr>
              <a:buSzPct val="76000"/>
              <a:buFont typeface="Arial" panose="020B0604020202020204" pitchFamily="34" charset="0"/>
              <a:buChar char="•"/>
            </a:pPr>
            <a:r>
              <a:rPr lang="en-US" sz="2400" dirty="0" smtClean="0">
                <a:solidFill>
                  <a:prstClr val="black"/>
                </a:solidFill>
                <a:latin typeface="+mj-lt"/>
              </a:rPr>
              <a:t>Supportive counseling</a:t>
            </a:r>
          </a:p>
          <a:p>
            <a:pPr marL="457200" lvl="0" indent="-457200">
              <a:spcBef>
                <a:spcPts val="600"/>
              </a:spcBef>
              <a:buClr>
                <a:srgbClr val="727CA3"/>
              </a:buClr>
              <a:buSzPct val="76000"/>
              <a:buFont typeface="Arial" panose="020B0604020202020204" pitchFamily="34" charset="0"/>
              <a:buChar char="•"/>
            </a:pPr>
            <a:r>
              <a:rPr lang="en-US" sz="2400" dirty="0" smtClean="0">
                <a:solidFill>
                  <a:prstClr val="black"/>
                </a:solidFill>
                <a:latin typeface="+mj-lt"/>
              </a:rPr>
              <a:t>Behavioral </a:t>
            </a:r>
            <a:r>
              <a:rPr lang="en-US" sz="2400" dirty="0">
                <a:solidFill>
                  <a:prstClr val="black"/>
                </a:solidFill>
                <a:latin typeface="+mj-lt"/>
              </a:rPr>
              <a:t>activation </a:t>
            </a:r>
            <a:r>
              <a:rPr lang="en-US" sz="2400" dirty="0" smtClean="0">
                <a:solidFill>
                  <a:prstClr val="black"/>
                </a:solidFill>
                <a:latin typeface="+mj-lt"/>
              </a:rPr>
              <a:t> </a:t>
            </a:r>
          </a:p>
          <a:p>
            <a:pPr marL="457200" lvl="0" indent="-457200">
              <a:spcBef>
                <a:spcPts val="600"/>
              </a:spcBef>
              <a:buClr>
                <a:srgbClr val="727CA3"/>
              </a:buClr>
              <a:buSzPct val="76000"/>
              <a:buFont typeface="Arial" panose="020B0604020202020204" pitchFamily="34" charset="0"/>
              <a:buChar char="•"/>
            </a:pPr>
            <a:r>
              <a:rPr lang="en-US" sz="2400" dirty="0" smtClean="0">
                <a:solidFill>
                  <a:prstClr val="black"/>
                </a:solidFill>
                <a:latin typeface="+mj-lt"/>
              </a:rPr>
              <a:t>Counselling </a:t>
            </a:r>
          </a:p>
          <a:p>
            <a:pPr marL="457200" lvl="0" indent="-457200">
              <a:spcBef>
                <a:spcPts val="600"/>
              </a:spcBef>
              <a:buClr>
                <a:srgbClr val="727CA3"/>
              </a:buClr>
              <a:buSzPct val="76000"/>
              <a:buFont typeface="Arial" panose="020B0604020202020204" pitchFamily="34" charset="0"/>
              <a:buChar char="•"/>
            </a:pPr>
            <a:endParaRPr lang="en-US" sz="2400" dirty="0">
              <a:solidFill>
                <a:prstClr val="black"/>
              </a:solidFill>
              <a:latin typeface="+mj-lt"/>
            </a:endParaRPr>
          </a:p>
          <a:p>
            <a:pPr lvl="0">
              <a:spcBef>
                <a:spcPts val="600"/>
              </a:spcBef>
              <a:buClr>
                <a:srgbClr val="727CA3"/>
              </a:buClr>
              <a:buSzPct val="76000"/>
            </a:pPr>
            <a:r>
              <a:rPr lang="en-US" sz="2400" dirty="0" smtClean="0">
                <a:solidFill>
                  <a:prstClr val="black"/>
                </a:solidFill>
                <a:latin typeface="+mj-lt"/>
              </a:rPr>
              <a:t>Medications</a:t>
            </a:r>
          </a:p>
          <a:p>
            <a:pPr lvl="0">
              <a:spcBef>
                <a:spcPts val="600"/>
              </a:spcBef>
              <a:buClr>
                <a:srgbClr val="727CA3"/>
              </a:buClr>
              <a:buSzPct val="76000"/>
            </a:pPr>
            <a:r>
              <a:rPr lang="en-US" sz="2400" dirty="0" smtClean="0">
                <a:solidFill>
                  <a:prstClr val="black"/>
                </a:solidFill>
                <a:latin typeface="+mj-lt"/>
              </a:rPr>
              <a:t>SSRI</a:t>
            </a:r>
          </a:p>
          <a:p>
            <a:pPr lvl="0">
              <a:spcBef>
                <a:spcPts val="600"/>
              </a:spcBef>
              <a:buClr>
                <a:srgbClr val="727CA3"/>
              </a:buClr>
              <a:buSzPct val="76000"/>
            </a:pPr>
            <a:r>
              <a:rPr lang="en-US" sz="2400" dirty="0" smtClean="0">
                <a:solidFill>
                  <a:prstClr val="black"/>
                </a:solidFill>
                <a:latin typeface="+mj-lt"/>
              </a:rPr>
              <a:t>SNRI</a:t>
            </a:r>
          </a:p>
          <a:p>
            <a:pPr lvl="0">
              <a:spcBef>
                <a:spcPts val="600"/>
              </a:spcBef>
              <a:buClr>
                <a:srgbClr val="727CA3"/>
              </a:buClr>
              <a:buSzPct val="76000"/>
            </a:pPr>
            <a:r>
              <a:rPr lang="en-US" sz="2400" dirty="0" smtClean="0">
                <a:solidFill>
                  <a:prstClr val="black"/>
                </a:solidFill>
                <a:latin typeface="+mj-lt"/>
              </a:rPr>
              <a:t>TCA</a:t>
            </a:r>
          </a:p>
          <a:p>
            <a:pPr lvl="0">
              <a:spcBef>
                <a:spcPts val="600"/>
              </a:spcBef>
              <a:buClr>
                <a:srgbClr val="727CA3"/>
              </a:buClr>
              <a:buSzPct val="76000"/>
            </a:pPr>
            <a:r>
              <a:rPr lang="en-US" sz="2400" dirty="0" smtClean="0">
                <a:solidFill>
                  <a:prstClr val="black"/>
                </a:solidFill>
                <a:latin typeface="+mj-lt"/>
              </a:rPr>
              <a:t>Benzodiazepines </a:t>
            </a:r>
          </a:p>
          <a:p>
            <a:pPr lvl="0">
              <a:spcBef>
                <a:spcPts val="600"/>
              </a:spcBef>
              <a:buClr>
                <a:srgbClr val="727CA3"/>
              </a:buClr>
              <a:buSzPct val="76000"/>
            </a:pPr>
            <a:endParaRPr lang="en-US" sz="2400" dirty="0" smtClean="0">
              <a:solidFill>
                <a:prstClr val="black"/>
              </a:solidFill>
              <a:latin typeface="+mj-lt"/>
            </a:endParaRPr>
          </a:p>
        </p:txBody>
      </p:sp>
    </p:spTree>
    <p:extLst>
      <p:ext uri="{BB962C8B-B14F-4D97-AF65-F5344CB8AC3E}">
        <p14:creationId xmlns:p14="http://schemas.microsoft.com/office/powerpoint/2010/main" val="3812604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When to refer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17</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685800">
              <a:lnSpc>
                <a:spcPct val="90000"/>
              </a:lnSpc>
              <a:spcBef>
                <a:spcPts val="750"/>
              </a:spcBef>
              <a:buFont typeface="Arial" panose="020B0604020202020204" pitchFamily="34" charset="0"/>
              <a:buChar char="•"/>
            </a:pPr>
            <a:r>
              <a:rPr lang="en-US" sz="2400" dirty="0">
                <a:solidFill>
                  <a:schemeClr val="tx1"/>
                </a:solidFill>
                <a:latin typeface="Calibri Light" panose="020F0302020204030204" pitchFamily="34" charset="0"/>
                <a:cs typeface="TheSans" panose="020B0503040302020203" pitchFamily="34" charset="-78"/>
              </a:rPr>
              <a:t>If the diagnosis is </a:t>
            </a:r>
            <a:r>
              <a:rPr lang="en-US" sz="2400" dirty="0" smtClean="0">
                <a:solidFill>
                  <a:schemeClr val="tx1"/>
                </a:solidFill>
                <a:latin typeface="Calibri Light" panose="020F0302020204030204" pitchFamily="34" charset="0"/>
                <a:cs typeface="TheSans" panose="020B0503040302020203" pitchFamily="34" charset="-78"/>
              </a:rPr>
              <a:t>doubtful</a:t>
            </a:r>
            <a:endParaRPr lang="en-US" sz="2400" dirty="0">
              <a:solidFill>
                <a:schemeClr val="tx1"/>
              </a:solidFill>
              <a:latin typeface="Calibri Light" panose="020F0302020204030204" pitchFamily="34" charset="0"/>
              <a:cs typeface="TheSans" panose="020B0503040302020203" pitchFamily="34" charset="-78"/>
            </a:endParaRPr>
          </a:p>
          <a:p>
            <a:pPr marL="342900" lvl="0" indent="-342900" defTabSz="685800">
              <a:lnSpc>
                <a:spcPct val="90000"/>
              </a:lnSpc>
              <a:spcBef>
                <a:spcPts val="750"/>
              </a:spcBef>
              <a:buFont typeface="Arial" panose="020B0604020202020204" pitchFamily="34" charset="0"/>
              <a:buChar char="•"/>
            </a:pPr>
            <a:r>
              <a:rPr lang="en-US" sz="2400" dirty="0">
                <a:solidFill>
                  <a:schemeClr val="tx1"/>
                </a:solidFill>
                <a:latin typeface="Calibri Light" panose="020F0302020204030204" pitchFamily="34" charset="0"/>
                <a:cs typeface="TheSans" panose="020B0503040302020203" pitchFamily="34" charset="-78"/>
              </a:rPr>
              <a:t>If drug and alcohol dependence or withdrawal complicate the management</a:t>
            </a:r>
          </a:p>
          <a:p>
            <a:pPr marL="342900" lvl="0" indent="-342900" defTabSz="685800">
              <a:lnSpc>
                <a:spcPct val="90000"/>
              </a:lnSpc>
              <a:spcBef>
                <a:spcPts val="750"/>
              </a:spcBef>
              <a:buFont typeface="Arial" panose="020B0604020202020204" pitchFamily="34" charset="0"/>
              <a:buChar char="•"/>
            </a:pPr>
            <a:r>
              <a:rPr lang="en-US" sz="2400" dirty="0">
                <a:solidFill>
                  <a:schemeClr val="tx1"/>
                </a:solidFill>
                <a:latin typeface="Calibri Light" panose="020F0302020204030204" pitchFamily="34" charset="0"/>
                <a:cs typeface="TheSans" panose="020B0503040302020203" pitchFamily="34" charset="-78"/>
              </a:rPr>
              <a:t>If psychosis appears to be involved</a:t>
            </a:r>
          </a:p>
          <a:p>
            <a:pPr marL="342900" lvl="0" indent="-342900" defTabSz="685800">
              <a:lnSpc>
                <a:spcPct val="90000"/>
              </a:lnSpc>
              <a:spcBef>
                <a:spcPts val="750"/>
              </a:spcBef>
              <a:buFont typeface="Arial" panose="020B0604020202020204" pitchFamily="34" charset="0"/>
              <a:buChar char="•"/>
            </a:pPr>
            <a:r>
              <a:rPr lang="en-US" sz="2400" dirty="0">
                <a:solidFill>
                  <a:schemeClr val="tx1"/>
                </a:solidFill>
                <a:latin typeface="Calibri Light" panose="020F0302020204030204" pitchFamily="34" charset="0"/>
                <a:cs typeface="TheSans" panose="020B0503040302020203" pitchFamily="34" charset="-78"/>
              </a:rPr>
              <a:t>Failure of response to basic treatment</a:t>
            </a:r>
          </a:p>
          <a:p>
            <a:pPr marL="342900" lvl="0" indent="-342900" defTabSz="685800">
              <a:lnSpc>
                <a:spcPct val="90000"/>
              </a:lnSpc>
              <a:spcBef>
                <a:spcPts val="750"/>
              </a:spcBef>
              <a:buFont typeface="Arial" panose="020B0604020202020204" pitchFamily="34" charset="0"/>
              <a:buChar char="•"/>
            </a:pPr>
            <a:r>
              <a:rPr lang="en-US" sz="2400" dirty="0" err="1">
                <a:solidFill>
                  <a:schemeClr val="tx1"/>
                </a:solidFill>
                <a:latin typeface="Calibri Light" panose="020F0302020204030204" pitchFamily="34" charset="0"/>
                <a:cs typeface="TheSans" panose="020B0503040302020203" pitchFamily="34" charset="-78"/>
              </a:rPr>
              <a:t>Hospitalisation</a:t>
            </a:r>
            <a:r>
              <a:rPr lang="en-US" sz="2400" dirty="0">
                <a:solidFill>
                  <a:schemeClr val="tx1"/>
                </a:solidFill>
                <a:latin typeface="Calibri Light" panose="020F0302020204030204" pitchFamily="34" charset="0"/>
                <a:cs typeface="TheSans" panose="020B0503040302020203" pitchFamily="34" charset="-78"/>
              </a:rPr>
              <a:t> is </a:t>
            </a:r>
            <a:r>
              <a:rPr lang="en-US" sz="2400" dirty="0" smtClean="0">
                <a:solidFill>
                  <a:schemeClr val="tx1"/>
                </a:solidFill>
                <a:latin typeface="Calibri Light" panose="020F0302020204030204" pitchFamily="34" charset="0"/>
                <a:cs typeface="TheSans" panose="020B0503040302020203" pitchFamily="34" charset="-78"/>
              </a:rPr>
              <a:t>indicated</a:t>
            </a:r>
          </a:p>
          <a:p>
            <a:pPr marL="342900" lvl="0" indent="-342900" defTabSz="685800">
              <a:lnSpc>
                <a:spcPct val="90000"/>
              </a:lnSpc>
              <a:spcBef>
                <a:spcPts val="750"/>
              </a:spcBef>
              <a:buFont typeface="Arial" panose="020B0604020202020204" pitchFamily="34" charset="0"/>
              <a:buChar char="•"/>
            </a:pPr>
            <a:r>
              <a:rPr lang="en-US" sz="2400" dirty="0" smtClean="0">
                <a:solidFill>
                  <a:schemeClr val="tx1"/>
                </a:solidFill>
                <a:latin typeface="Calibri Light" panose="020F0302020204030204" pitchFamily="34" charset="0"/>
                <a:cs typeface="TheSans" panose="020B0503040302020203" pitchFamily="34" charset="-78"/>
              </a:rPr>
              <a:t>According to the secondary causes</a:t>
            </a:r>
          </a:p>
          <a:p>
            <a:pPr marL="342900" lvl="0" indent="-342900" defTabSz="685800">
              <a:lnSpc>
                <a:spcPct val="90000"/>
              </a:lnSpc>
              <a:spcBef>
                <a:spcPts val="750"/>
              </a:spcBef>
              <a:buFont typeface="Arial" panose="020B0604020202020204" pitchFamily="34" charset="0"/>
              <a:buChar char="•"/>
            </a:pPr>
            <a:r>
              <a:rPr lang="en-US" sz="2400" dirty="0" smtClean="0">
                <a:solidFill>
                  <a:schemeClr val="tx1"/>
                </a:solidFill>
                <a:latin typeface="Calibri Light" panose="020F0302020204030204" pitchFamily="34" charset="0"/>
                <a:cs typeface="TheSans" panose="020B0503040302020203" pitchFamily="34" charset="-78"/>
              </a:rPr>
              <a:t>Others </a:t>
            </a:r>
            <a:endParaRPr lang="en-US" sz="2400" dirty="0">
              <a:solidFill>
                <a:schemeClr val="tx1"/>
              </a:solidFill>
              <a:latin typeface="Calibri Light" panose="020F0302020204030204" pitchFamily="34" charset="0"/>
              <a:cs typeface="TheSans" panose="020B0503040302020203" pitchFamily="34" charset="-78"/>
            </a:endParaRPr>
          </a:p>
        </p:txBody>
      </p:sp>
    </p:spTree>
    <p:extLst>
      <p:ext uri="{BB962C8B-B14F-4D97-AF65-F5344CB8AC3E}">
        <p14:creationId xmlns:p14="http://schemas.microsoft.com/office/powerpoint/2010/main" val="2032726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tone building with a blue sky&#10;&#10;Description automatically generated">
            <a:extLst>
              <a:ext uri="{FF2B5EF4-FFF2-40B4-BE49-F238E27FC236}">
                <a16:creationId xmlns="" xmlns:a16="http://schemas.microsoft.com/office/drawing/2014/main" id="{9108245F-C523-7FEC-E7AB-EF61C8849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925"/>
            <a:ext cx="12254730" cy="6823075"/>
          </a:xfrm>
          <a:prstGeom prst="rect">
            <a:avLst/>
          </a:prstGeom>
        </p:spPr>
      </p:pic>
      <p:sp>
        <p:nvSpPr>
          <p:cNvPr id="47" name="Freeform: Shape 46">
            <a:extLst>
              <a:ext uri="{FF2B5EF4-FFF2-40B4-BE49-F238E27FC236}">
                <a16:creationId xmlns="" xmlns:a16="http://schemas.microsoft.com/office/drawing/2014/main" id="{668C763E-D2E4-4EB8-95B4-6D72B23317FC}"/>
              </a:ext>
            </a:extLst>
          </p:cNvPr>
          <p:cNvSpPr/>
          <p:nvPr/>
        </p:nvSpPr>
        <p:spPr>
          <a:xfrm>
            <a:off x="0" y="0"/>
            <a:ext cx="5503985" cy="6065520"/>
          </a:xfrm>
          <a:custGeom>
            <a:avLst/>
            <a:gdLst>
              <a:gd name="connsiteX0" fmla="*/ 0 w 7526331"/>
              <a:gd name="connsiteY0" fmla="*/ 0 h 5727322"/>
              <a:gd name="connsiteX1" fmla="*/ 7522287 w 7526331"/>
              <a:gd name="connsiteY1" fmla="*/ 0 h 5727322"/>
              <a:gd name="connsiteX2" fmla="*/ 7526331 w 7526331"/>
              <a:gd name="connsiteY2" fmla="*/ 117692 h 5727322"/>
              <a:gd name="connsiteX3" fmla="*/ 7526331 w 7526331"/>
              <a:gd name="connsiteY3" fmla="*/ 3773338 h 5727322"/>
              <a:gd name="connsiteX4" fmla="*/ 5754635 w 7526331"/>
              <a:gd name="connsiteY4" fmla="*/ 5727322 h 5727322"/>
              <a:gd name="connsiteX5" fmla="*/ 0 w 7526331"/>
              <a:gd name="connsiteY5" fmla="*/ 5727322 h 572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6331" h="5727322">
                <a:moveTo>
                  <a:pt x="0" y="0"/>
                </a:moveTo>
                <a:lnTo>
                  <a:pt x="7522287" y="0"/>
                </a:lnTo>
                <a:lnTo>
                  <a:pt x="7526331" y="117692"/>
                </a:lnTo>
                <a:lnTo>
                  <a:pt x="7526331" y="3773338"/>
                </a:lnTo>
                <a:cubicBezTo>
                  <a:pt x="7526331" y="4852494"/>
                  <a:pt x="6733116" y="5727322"/>
                  <a:pt x="5754635" y="5727322"/>
                </a:cubicBezTo>
                <a:lnTo>
                  <a:pt x="0" y="5727322"/>
                </a:lnTo>
                <a:close/>
              </a:path>
            </a:pathLst>
          </a:custGeom>
          <a:gradFill flip="none" rotWithShape="1">
            <a:gsLst>
              <a:gs pos="70000">
                <a:srgbClr val="2B9ED2">
                  <a:alpha val="87000"/>
                </a:srgbClr>
              </a:gs>
              <a:gs pos="0">
                <a:srgbClr val="31C9A2">
                  <a:alpha val="96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04A0B84B-47BB-CCDC-55A0-329EA44CEE37}"/>
              </a:ext>
            </a:extLst>
          </p:cNvPr>
          <p:cNvPicPr>
            <a:picLocks noChangeAspect="1"/>
          </p:cNvPicPr>
          <p:nvPr/>
        </p:nvPicPr>
        <p:blipFill rotWithShape="1">
          <a:blip r:embed="rId4"/>
          <a:srcRect b="14359"/>
          <a:stretch/>
        </p:blipFill>
        <p:spPr>
          <a:xfrm>
            <a:off x="1121565" y="1130678"/>
            <a:ext cx="2641600" cy="2577722"/>
          </a:xfrm>
          <a:prstGeom prst="rect">
            <a:avLst/>
          </a:prstGeom>
        </p:spPr>
      </p:pic>
      <p:sp>
        <p:nvSpPr>
          <p:cNvPr id="5" name="TextBox 4">
            <a:extLst>
              <a:ext uri="{FF2B5EF4-FFF2-40B4-BE49-F238E27FC236}">
                <a16:creationId xmlns="" xmlns:a16="http://schemas.microsoft.com/office/drawing/2014/main" id="{230036AE-74C9-1EC2-C2B2-A67ACA9E273C}"/>
              </a:ext>
            </a:extLst>
          </p:cNvPr>
          <p:cNvSpPr txBox="1"/>
          <p:nvPr/>
        </p:nvSpPr>
        <p:spPr>
          <a:xfrm>
            <a:off x="4650020" y="-257972"/>
            <a:ext cx="458311" cy="4078039"/>
          </a:xfrm>
          <a:prstGeom prst="rect">
            <a:avLst/>
          </a:prstGeom>
          <a:noFill/>
        </p:spPr>
        <p:txBody>
          <a:bodyPr wrap="square" rtlCol="0">
            <a:spAutoFit/>
          </a:bodyPr>
          <a:lstStyle/>
          <a:p>
            <a:pPr algn="ctr" rtl="1"/>
            <a:r>
              <a:rPr lang="en-US" sz="25900" dirty="0">
                <a:solidFill>
                  <a:schemeClr val="bg1">
                    <a:lumMod val="95000"/>
                  </a:schemeClr>
                </a:solidFill>
                <a:latin typeface="Raleway SemiBold" panose="020B0703030101060003" pitchFamily="34" charset="0"/>
                <a:cs typeface="Poppins SemiBold" panose="00000700000000000000" pitchFamily="2" charset="0"/>
              </a:rPr>
              <a:t>“</a:t>
            </a:r>
          </a:p>
        </p:txBody>
      </p:sp>
      <p:pic>
        <p:nvPicPr>
          <p:cNvPr id="2" name="Picture 1">
            <a:extLst>
              <a:ext uri="{FF2B5EF4-FFF2-40B4-BE49-F238E27FC236}">
                <a16:creationId xmlns="" xmlns:a16="http://schemas.microsoft.com/office/drawing/2014/main" id="{C1FDF151-3D12-295E-EDFD-5E07D0EB0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3481" y="247650"/>
            <a:ext cx="1257300" cy="762000"/>
          </a:xfrm>
          <a:prstGeom prst="rect">
            <a:avLst/>
          </a:prstGeom>
        </p:spPr>
      </p:pic>
      <p:sp>
        <p:nvSpPr>
          <p:cNvPr id="23" name="TextBox 22">
            <a:extLst>
              <a:ext uri="{FF2B5EF4-FFF2-40B4-BE49-F238E27FC236}">
                <a16:creationId xmlns="" xmlns:a16="http://schemas.microsoft.com/office/drawing/2014/main" id="{FD8B3B9F-A944-5FD0-28C5-FD47357F1B76}"/>
              </a:ext>
            </a:extLst>
          </p:cNvPr>
          <p:cNvSpPr txBox="1"/>
          <p:nvPr/>
        </p:nvSpPr>
        <p:spPr>
          <a:xfrm>
            <a:off x="1016000" y="3966372"/>
            <a:ext cx="2527032" cy="584775"/>
          </a:xfrm>
          <a:prstGeom prst="rect">
            <a:avLst/>
          </a:prstGeom>
          <a:noFill/>
        </p:spPr>
        <p:txBody>
          <a:bodyPr wrap="square" rtlCol="0">
            <a:spAutoFit/>
          </a:bodyPr>
          <a:lstStyle/>
          <a:p>
            <a:r>
              <a:rPr lang="x-none" sz="3200" b="1" dirty="0">
                <a:solidFill>
                  <a:schemeClr val="bg1"/>
                </a:solidFill>
                <a:latin typeface="Avenir Black" panose="02000503020000020003" pitchFamily="2" charset="0"/>
              </a:rPr>
              <a:t>920011909</a:t>
            </a:r>
          </a:p>
        </p:txBody>
      </p:sp>
    </p:spTree>
    <p:extLst>
      <p:ext uri="{BB962C8B-B14F-4D97-AF65-F5344CB8AC3E}">
        <p14:creationId xmlns:p14="http://schemas.microsoft.com/office/powerpoint/2010/main" val="2626409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pic>
        <p:nvPicPr>
          <p:cNvPr id="5" name="Picture 4"/>
          <p:cNvPicPr>
            <a:picLocks noChangeAspect="1"/>
          </p:cNvPicPr>
          <p:nvPr/>
        </p:nvPicPr>
        <p:blipFill>
          <a:blip r:embed="rId2"/>
          <a:stretch>
            <a:fillRect/>
          </a:stretch>
        </p:blipFill>
        <p:spPr>
          <a:xfrm>
            <a:off x="941615" y="-2109"/>
            <a:ext cx="10666256" cy="6860109"/>
          </a:xfrm>
          <a:prstGeom prst="rect">
            <a:avLst/>
          </a:prstGeom>
        </p:spPr>
      </p:pic>
    </p:spTree>
    <p:extLst>
      <p:ext uri="{BB962C8B-B14F-4D97-AF65-F5344CB8AC3E}">
        <p14:creationId xmlns:p14="http://schemas.microsoft.com/office/powerpoint/2010/main" val="303465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Epidemiology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3</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buClr>
                <a:srgbClr val="727CA3"/>
              </a:buClr>
              <a:buSzPct val="76000"/>
            </a:pPr>
            <a:r>
              <a:rPr lang="en-US" sz="2000" dirty="0" smtClean="0">
                <a:solidFill>
                  <a:prstClr val="black"/>
                </a:solidFill>
                <a:latin typeface="Gill Sans MT"/>
              </a:rPr>
              <a:t>Prevalence of Depression</a:t>
            </a:r>
          </a:p>
          <a:p>
            <a:pPr lvl="0">
              <a:spcBef>
                <a:spcPts val="600"/>
              </a:spcBef>
              <a:buClr>
                <a:srgbClr val="727CA3"/>
              </a:buClr>
              <a:buSzPct val="76000"/>
            </a:pPr>
            <a:endParaRPr lang="en-US" sz="2000" dirty="0">
              <a:solidFill>
                <a:prstClr val="black"/>
              </a:solidFill>
              <a:latin typeface="Gill Sans MT"/>
            </a:endParaRPr>
          </a:p>
          <a:p>
            <a:pPr lvl="0">
              <a:spcBef>
                <a:spcPts val="600"/>
              </a:spcBef>
              <a:buClr>
                <a:srgbClr val="727CA3"/>
              </a:buClr>
              <a:buSzPct val="76000"/>
            </a:pPr>
            <a:endParaRPr lang="en-US" sz="2000" dirty="0" smtClean="0">
              <a:solidFill>
                <a:prstClr val="black"/>
              </a:solidFill>
              <a:latin typeface="Gill Sans MT"/>
            </a:endParaRPr>
          </a:p>
          <a:p>
            <a:pPr lvl="0">
              <a:spcBef>
                <a:spcPts val="600"/>
              </a:spcBef>
              <a:buClr>
                <a:srgbClr val="727CA3"/>
              </a:buClr>
              <a:buSzPct val="76000"/>
            </a:pPr>
            <a:endParaRPr lang="en-US" sz="2000" dirty="0" smtClean="0">
              <a:solidFill>
                <a:prstClr val="black"/>
              </a:solidFill>
              <a:latin typeface="Gill Sans MT"/>
            </a:endParaRPr>
          </a:p>
          <a:p>
            <a:pPr lvl="0">
              <a:spcBef>
                <a:spcPts val="600"/>
              </a:spcBef>
              <a:buClr>
                <a:srgbClr val="727CA3"/>
              </a:buClr>
              <a:buSzPct val="76000"/>
            </a:pPr>
            <a:r>
              <a:rPr lang="en-US" sz="2000" dirty="0" smtClean="0">
                <a:solidFill>
                  <a:prstClr val="black"/>
                </a:solidFill>
                <a:latin typeface="Gill Sans MT"/>
              </a:rPr>
              <a:t>Prevalence of Anxiety</a:t>
            </a:r>
          </a:p>
          <a:p>
            <a:pPr lvl="0">
              <a:spcBef>
                <a:spcPts val="600"/>
              </a:spcBef>
              <a:buClr>
                <a:srgbClr val="727CA3"/>
              </a:buClr>
              <a:buSzPct val="76000"/>
            </a:pPr>
            <a:endParaRPr lang="en-US" sz="2000" dirty="0">
              <a:solidFill>
                <a:prstClr val="black"/>
              </a:solidFill>
              <a:latin typeface="Gill Sans MT"/>
            </a:endParaRPr>
          </a:p>
          <a:p>
            <a:pPr lvl="0">
              <a:spcBef>
                <a:spcPts val="600"/>
              </a:spcBef>
              <a:buClr>
                <a:srgbClr val="727CA3"/>
              </a:buClr>
              <a:buSzPct val="76000"/>
            </a:pPr>
            <a:endParaRPr lang="en-US" sz="2000" dirty="0" smtClean="0">
              <a:solidFill>
                <a:prstClr val="black"/>
              </a:solidFill>
              <a:latin typeface="Gill Sans MT"/>
            </a:endParaRPr>
          </a:p>
          <a:p>
            <a:pPr lvl="0">
              <a:spcBef>
                <a:spcPts val="600"/>
              </a:spcBef>
              <a:buClr>
                <a:srgbClr val="727CA3"/>
              </a:buClr>
              <a:buSzPct val="76000"/>
            </a:pPr>
            <a:endParaRPr lang="en-US" sz="2000" dirty="0">
              <a:solidFill>
                <a:prstClr val="black"/>
              </a:solidFill>
              <a:latin typeface="Gill Sans MT"/>
            </a:endParaRPr>
          </a:p>
          <a:p>
            <a:pPr lvl="0">
              <a:spcBef>
                <a:spcPts val="600"/>
              </a:spcBef>
              <a:buClr>
                <a:srgbClr val="727CA3"/>
              </a:buClr>
              <a:buSzPct val="76000"/>
            </a:pPr>
            <a:r>
              <a:rPr lang="en-US" sz="2000" dirty="0" smtClean="0">
                <a:solidFill>
                  <a:prstClr val="black"/>
                </a:solidFill>
                <a:latin typeface="Gill Sans MT"/>
              </a:rPr>
              <a:t> Prevalence among different groups</a:t>
            </a:r>
          </a:p>
        </p:txBody>
      </p:sp>
    </p:spTree>
    <p:extLst>
      <p:ext uri="{BB962C8B-B14F-4D97-AF65-F5344CB8AC3E}">
        <p14:creationId xmlns:p14="http://schemas.microsoft.com/office/powerpoint/2010/main" val="247016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IN Next LT Arabic Medium" panose="020B0603020203050203" pitchFamily="34" charset="-78"/>
                <a:cs typeface="DIN Next LT Arabic Medium" panose="020B0603020203050203" pitchFamily="34" charset="-78"/>
              </a:rPr>
              <a:t>DSM-5 Criteria for Major Depressive Disorder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4</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buClr>
                <a:srgbClr val="727CA3"/>
              </a:buClr>
              <a:buSzPct val="76000"/>
            </a:pPr>
            <a:r>
              <a:rPr lang="en-US" sz="1600" dirty="0">
                <a:solidFill>
                  <a:prstClr val="black"/>
                </a:solidFill>
                <a:latin typeface="Gill Sans MT"/>
              </a:rPr>
              <a:t>Five or more of the following symptoms during the same 2-wk period, with the symptoms representing a change from previous functioning and with at least one of the symptoms being either depressed mood or loss of interest or pleasure in activities of daily life (symptoms that are clearly attributable to another medical condition are not included).</a:t>
            </a:r>
          </a:p>
          <a:p>
            <a:pPr lvl="0">
              <a:spcBef>
                <a:spcPts val="600"/>
              </a:spcBef>
              <a:buClr>
                <a:srgbClr val="727CA3"/>
              </a:buClr>
              <a:buSzPct val="76000"/>
            </a:pPr>
            <a:r>
              <a:rPr lang="en-US" sz="1600" dirty="0">
                <a:solidFill>
                  <a:prstClr val="black"/>
                </a:solidFill>
                <a:latin typeface="Gill Sans MT"/>
              </a:rPr>
              <a:t>1. Depressed mood most of the day, nearly every day, as indicated by either subjective report (</a:t>
            </a:r>
            <a:r>
              <a:rPr lang="en-US" sz="1600" dirty="0" err="1">
                <a:solidFill>
                  <a:prstClr val="black"/>
                </a:solidFill>
                <a:latin typeface="Gill Sans MT"/>
              </a:rPr>
              <a:t>e.g.,feels</a:t>
            </a:r>
            <a:r>
              <a:rPr lang="en-US" sz="1600" dirty="0">
                <a:solidFill>
                  <a:prstClr val="black"/>
                </a:solidFill>
                <a:latin typeface="Gill Sans MT"/>
              </a:rPr>
              <a:t> sad, empty, or hopeless) or observation made by others (e.g., appears tearful). (In children and adolescents, a depressed mood can be an irritable mood.)</a:t>
            </a:r>
          </a:p>
          <a:p>
            <a:pPr lvl="0">
              <a:spcBef>
                <a:spcPts val="600"/>
              </a:spcBef>
              <a:buClr>
                <a:srgbClr val="727CA3"/>
              </a:buClr>
              <a:buSzPct val="76000"/>
            </a:pPr>
            <a:r>
              <a:rPr lang="en-US" sz="1600" dirty="0">
                <a:solidFill>
                  <a:prstClr val="black"/>
                </a:solidFill>
                <a:latin typeface="Gill Sans MT"/>
              </a:rPr>
              <a:t>2. Markedly diminished interest or pleasure in all, or almost all, activities most of the day, nearly every day (as indicated by either subjective account or observation).</a:t>
            </a:r>
          </a:p>
          <a:p>
            <a:pPr lvl="0">
              <a:spcBef>
                <a:spcPts val="600"/>
              </a:spcBef>
              <a:buClr>
                <a:srgbClr val="727CA3"/>
              </a:buClr>
              <a:buSzPct val="76000"/>
            </a:pPr>
            <a:r>
              <a:rPr lang="en-US" sz="1600" dirty="0">
                <a:solidFill>
                  <a:prstClr val="black"/>
                </a:solidFill>
                <a:latin typeface="Gill Sans MT"/>
              </a:rPr>
              <a:t>3. Significant weight loss when not dieting or weight gain (e.g., a change of &gt;5% of body weight in a month), or decrease or increase in appetite nearly every day. (In children, failure to gain expected weight should be considered.)</a:t>
            </a:r>
          </a:p>
          <a:p>
            <a:pPr lvl="0">
              <a:spcBef>
                <a:spcPts val="600"/>
              </a:spcBef>
              <a:buClr>
                <a:srgbClr val="727CA3"/>
              </a:buClr>
              <a:buSzPct val="76000"/>
            </a:pPr>
            <a:r>
              <a:rPr lang="en-US" sz="1600" dirty="0">
                <a:solidFill>
                  <a:prstClr val="black"/>
                </a:solidFill>
                <a:latin typeface="Gill Sans MT"/>
              </a:rPr>
              <a:t>4. Insomnia or hypersomnia nearly every day.</a:t>
            </a:r>
          </a:p>
          <a:p>
            <a:pPr lvl="0">
              <a:spcBef>
                <a:spcPts val="600"/>
              </a:spcBef>
              <a:buClr>
                <a:srgbClr val="727CA3"/>
              </a:buClr>
              <a:buSzPct val="76000"/>
            </a:pPr>
            <a:r>
              <a:rPr lang="en-US" sz="1600" dirty="0">
                <a:solidFill>
                  <a:prstClr val="black"/>
                </a:solidFill>
                <a:latin typeface="Gill Sans MT"/>
              </a:rPr>
              <a:t>5. Psychomotor agitation or retardation nearly every day (observable by others, not merely subjective feelings of restlessness or being slowed down).</a:t>
            </a:r>
          </a:p>
          <a:p>
            <a:pPr lvl="0">
              <a:spcBef>
                <a:spcPts val="600"/>
              </a:spcBef>
              <a:buClr>
                <a:srgbClr val="727CA3"/>
              </a:buClr>
              <a:buSzPct val="76000"/>
            </a:pPr>
            <a:r>
              <a:rPr lang="en-US" sz="1600" dirty="0">
                <a:solidFill>
                  <a:prstClr val="black"/>
                </a:solidFill>
                <a:latin typeface="Gill Sans MT"/>
              </a:rPr>
              <a:t>6. Fatigue or loss of energy nearly every day.</a:t>
            </a:r>
          </a:p>
          <a:p>
            <a:pPr lvl="0">
              <a:spcBef>
                <a:spcPts val="600"/>
              </a:spcBef>
              <a:buClr>
                <a:srgbClr val="727CA3"/>
              </a:buClr>
              <a:buSzPct val="76000"/>
            </a:pPr>
            <a:r>
              <a:rPr lang="en-US" sz="1600" dirty="0">
                <a:solidFill>
                  <a:prstClr val="black"/>
                </a:solidFill>
                <a:latin typeface="Gill Sans MT"/>
              </a:rPr>
              <a:t>7. Feelings of worthlessness or excessive or inappropriate guilt (which may be delusional) nearly every day (not merely self-reproach or guilt about being sick).</a:t>
            </a:r>
          </a:p>
          <a:p>
            <a:pPr lvl="0">
              <a:spcBef>
                <a:spcPts val="600"/>
              </a:spcBef>
              <a:buClr>
                <a:srgbClr val="727CA3"/>
              </a:buClr>
              <a:buSzPct val="76000"/>
            </a:pPr>
            <a:r>
              <a:rPr lang="en-US" sz="1600" dirty="0">
                <a:solidFill>
                  <a:prstClr val="black"/>
                </a:solidFill>
                <a:latin typeface="Gill Sans MT"/>
              </a:rPr>
              <a:t>8. Diminished ability to think or concentrate, or indecisiveness, nearly every day (either by subjective account or as observed by others).</a:t>
            </a:r>
          </a:p>
          <a:p>
            <a:pPr lvl="0">
              <a:spcBef>
                <a:spcPts val="600"/>
              </a:spcBef>
              <a:buClr>
                <a:srgbClr val="727CA3"/>
              </a:buClr>
              <a:buSzPct val="76000"/>
            </a:pPr>
            <a:r>
              <a:rPr lang="en-US" sz="1600" dirty="0">
                <a:solidFill>
                  <a:prstClr val="black"/>
                </a:solidFill>
                <a:latin typeface="Gill Sans MT"/>
              </a:rPr>
              <a:t>9. Recurrent thoughts of death (not just fear of dying), recurrent suicidal ideation without a specific plan, or a suicide attempt or a specific plan for committing suicide.</a:t>
            </a:r>
          </a:p>
        </p:txBody>
      </p:sp>
    </p:spTree>
    <p:extLst>
      <p:ext uri="{BB962C8B-B14F-4D97-AF65-F5344CB8AC3E}">
        <p14:creationId xmlns:p14="http://schemas.microsoft.com/office/powerpoint/2010/main" val="2316737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Diseases that may mimic depression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5</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buClr>
                <a:srgbClr val="727CA3"/>
              </a:buClr>
              <a:buSzPct val="76000"/>
            </a:pPr>
            <a:r>
              <a:rPr lang="en-US" sz="2000" dirty="0" smtClean="0">
                <a:solidFill>
                  <a:prstClr val="black"/>
                </a:solidFill>
                <a:latin typeface="Gill Sans MT"/>
              </a:rPr>
              <a:t>	Manifestations </a:t>
            </a:r>
            <a:r>
              <a:rPr lang="en-US" sz="2000" dirty="0">
                <a:solidFill>
                  <a:prstClr val="black"/>
                </a:solidFill>
                <a:latin typeface="Gill Sans MT"/>
              </a:rPr>
              <a:t>of dementia and delirium, including loss of social interactions, negative mood states, and cognitive dysfunction, may be similar to those of major depressive disorder. </a:t>
            </a:r>
            <a:endParaRPr lang="en-US" sz="2000" dirty="0" smtClean="0">
              <a:solidFill>
                <a:prstClr val="black"/>
              </a:solidFill>
              <a:latin typeface="Gill Sans MT"/>
            </a:endParaRPr>
          </a:p>
          <a:p>
            <a:pPr lvl="0">
              <a:spcBef>
                <a:spcPts val="600"/>
              </a:spcBef>
              <a:buClr>
                <a:srgbClr val="727CA3"/>
              </a:buClr>
              <a:buSzPct val="76000"/>
            </a:pPr>
            <a:r>
              <a:rPr lang="en-US" sz="2000" dirty="0" smtClean="0">
                <a:solidFill>
                  <a:prstClr val="black"/>
                </a:solidFill>
                <a:latin typeface="Gill Sans MT"/>
              </a:rPr>
              <a:t>	Multiple </a:t>
            </a:r>
            <a:r>
              <a:rPr lang="en-US" sz="2000" dirty="0">
                <a:solidFill>
                  <a:prstClr val="black"/>
                </a:solidFill>
                <a:latin typeface="Gill Sans MT"/>
              </a:rPr>
              <a:t>other medical conditions have been associated with depressive symptoms; these conditions include anemia, hypothyroidism, seizures, Parkinson’s disease, sleep apnea, deficiencies of vitamins such as B12 and folate, and infectious diseases such as human immunodeficiency virus (HIV) infection, syphilis, and Lyme disease</a:t>
            </a:r>
          </a:p>
        </p:txBody>
      </p:sp>
    </p:spTree>
    <p:extLst>
      <p:ext uri="{BB962C8B-B14F-4D97-AF65-F5344CB8AC3E}">
        <p14:creationId xmlns:p14="http://schemas.microsoft.com/office/powerpoint/2010/main" val="3048422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Screening for depression and suicide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6</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buClr>
                <a:srgbClr val="727CA3"/>
              </a:buClr>
              <a:buSzPct val="76000"/>
            </a:pPr>
            <a:r>
              <a:rPr lang="en-US" sz="1300" dirty="0" smtClean="0">
                <a:solidFill>
                  <a:prstClr val="black"/>
                </a:solidFill>
                <a:latin typeface="Gill Sans MT"/>
              </a:rPr>
              <a:t> </a:t>
            </a:r>
            <a:endParaRPr lang="en-US" sz="1300" dirty="0">
              <a:solidFill>
                <a:prstClr val="black"/>
              </a:solidFill>
              <a:latin typeface="Gill Sans MT"/>
            </a:endParaRPr>
          </a:p>
        </p:txBody>
      </p:sp>
      <p:pic>
        <p:nvPicPr>
          <p:cNvPr id="3" name="Picture 2"/>
          <p:cNvPicPr>
            <a:picLocks noChangeAspect="1"/>
          </p:cNvPicPr>
          <p:nvPr/>
        </p:nvPicPr>
        <p:blipFill>
          <a:blip r:embed="rId3"/>
          <a:stretch>
            <a:fillRect/>
          </a:stretch>
        </p:blipFill>
        <p:spPr>
          <a:xfrm>
            <a:off x="1041111" y="1390650"/>
            <a:ext cx="9741189" cy="5211536"/>
          </a:xfrm>
          <a:prstGeom prst="rect">
            <a:avLst/>
          </a:prstGeom>
        </p:spPr>
      </p:pic>
    </p:spTree>
    <p:extLst>
      <p:ext uri="{BB962C8B-B14F-4D97-AF65-F5344CB8AC3E}">
        <p14:creationId xmlns:p14="http://schemas.microsoft.com/office/powerpoint/2010/main" val="2697191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IN Next LT Arabic Medium" panose="020B0603020203050203" pitchFamily="34" charset="-78"/>
                <a:cs typeface="DIN Next LT Arabic Medium" panose="020B0603020203050203" pitchFamily="34" charset="-78"/>
              </a:rPr>
              <a:t>Key Clinical </a:t>
            </a:r>
            <a:r>
              <a:rPr lang="en-US" sz="3200" b="1" dirty="0" smtClean="0">
                <a:latin typeface="DIN Next LT Arabic Medium" panose="020B0603020203050203" pitchFamily="34" charset="-78"/>
                <a:cs typeface="DIN Next LT Arabic Medium" panose="020B0603020203050203" pitchFamily="34" charset="-78"/>
              </a:rPr>
              <a:t>Points (Depression)</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7</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ts val="600"/>
              </a:spcBef>
              <a:buClr>
                <a:srgbClr val="727CA3"/>
              </a:buClr>
              <a:buSzPct val="76000"/>
              <a:buFont typeface="Arial" panose="020B0604020202020204" pitchFamily="34" charset="0"/>
              <a:buChar char="•"/>
            </a:pPr>
            <a:r>
              <a:rPr lang="en-US" sz="2400" dirty="0" smtClean="0">
                <a:solidFill>
                  <a:prstClr val="black"/>
                </a:solidFill>
                <a:latin typeface="+mj-lt"/>
              </a:rPr>
              <a:t>Screening </a:t>
            </a:r>
            <a:r>
              <a:rPr lang="en-US" sz="2400" dirty="0">
                <a:solidFill>
                  <a:prstClr val="black"/>
                </a:solidFill>
                <a:latin typeface="+mj-lt"/>
              </a:rPr>
              <a:t>for depression and suicidal thinking and behavior is important in the primary care setting.</a:t>
            </a:r>
          </a:p>
          <a:p>
            <a:pPr marL="342900" lvl="0" indent="-342900">
              <a:spcBef>
                <a:spcPts val="600"/>
              </a:spcBef>
              <a:buClr>
                <a:srgbClr val="727CA3"/>
              </a:buClr>
              <a:buSzPct val="76000"/>
              <a:buFont typeface="Arial" panose="020B0604020202020204" pitchFamily="34" charset="0"/>
              <a:buChar char="•"/>
            </a:pPr>
            <a:r>
              <a:rPr lang="en-US" sz="2400" dirty="0">
                <a:solidFill>
                  <a:prstClr val="black"/>
                </a:solidFill>
                <a:latin typeface="+mj-lt"/>
              </a:rPr>
              <a:t>Distinguishing between bipolar disorder and major depressive disorder is critical for treatment selection.</a:t>
            </a:r>
          </a:p>
          <a:p>
            <a:pPr marL="342900" lvl="0" indent="-342900">
              <a:spcBef>
                <a:spcPts val="600"/>
              </a:spcBef>
              <a:buClr>
                <a:srgbClr val="727CA3"/>
              </a:buClr>
              <a:buSzPct val="76000"/>
              <a:buFont typeface="Arial" panose="020B0604020202020204" pitchFamily="34" charset="0"/>
              <a:buChar char="•"/>
            </a:pPr>
            <a:r>
              <a:rPr lang="en-US" sz="2400" dirty="0">
                <a:solidFill>
                  <a:prstClr val="black"/>
                </a:solidFill>
                <a:latin typeface="+mj-lt"/>
              </a:rPr>
              <a:t>The first-line treatment for mild depression is psychotherapy and symptom monitoring.</a:t>
            </a:r>
          </a:p>
          <a:p>
            <a:pPr marL="342900" lvl="0" indent="-342900">
              <a:spcBef>
                <a:spcPts val="600"/>
              </a:spcBef>
              <a:buClr>
                <a:srgbClr val="727CA3"/>
              </a:buClr>
              <a:buSzPct val="76000"/>
              <a:buFont typeface="Arial" panose="020B0604020202020204" pitchFamily="34" charset="0"/>
              <a:buChar char="•"/>
            </a:pPr>
            <a:r>
              <a:rPr lang="en-US" sz="2400" dirty="0">
                <a:solidFill>
                  <a:prstClr val="black"/>
                </a:solidFill>
                <a:latin typeface="+mj-lt"/>
              </a:rPr>
              <a:t>Antidepressant drugs have been shown to have a favorable benefit-risk profile in moderate-to-severe depression. Psychotherapy may also be a first-line choice for moderate depression.</a:t>
            </a:r>
          </a:p>
          <a:p>
            <a:pPr marL="342900" lvl="0" indent="-342900">
              <a:spcBef>
                <a:spcPts val="600"/>
              </a:spcBef>
              <a:buClr>
                <a:srgbClr val="727CA3"/>
              </a:buClr>
              <a:buSzPct val="76000"/>
              <a:buFont typeface="Arial" panose="020B0604020202020204" pitchFamily="34" charset="0"/>
              <a:buChar char="•"/>
            </a:pPr>
            <a:r>
              <a:rPr lang="en-US" sz="2400" dirty="0">
                <a:solidFill>
                  <a:prstClr val="black"/>
                </a:solidFill>
                <a:latin typeface="+mj-lt"/>
              </a:rPr>
              <a:t>The choice of treatment depends on associated side effects, the presence of coexisting conditions, specific symptoms, and the patient’s history of response</a:t>
            </a:r>
            <a:r>
              <a:rPr lang="en-US" sz="2400" dirty="0" smtClean="0">
                <a:solidFill>
                  <a:prstClr val="black"/>
                </a:solidFill>
                <a:latin typeface="+mj-lt"/>
              </a:rPr>
              <a:t>.</a:t>
            </a:r>
            <a:endParaRPr lang="en-US" sz="1300" dirty="0">
              <a:solidFill>
                <a:prstClr val="black"/>
              </a:solidFill>
              <a:latin typeface="+mj-lt"/>
            </a:endParaRPr>
          </a:p>
        </p:txBody>
      </p:sp>
    </p:spTree>
    <p:extLst>
      <p:ext uri="{BB962C8B-B14F-4D97-AF65-F5344CB8AC3E}">
        <p14:creationId xmlns:p14="http://schemas.microsoft.com/office/powerpoint/2010/main" val="3226602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Treatment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8</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buClr>
                <a:srgbClr val="727CA3"/>
              </a:buClr>
              <a:buSzPct val="76000"/>
            </a:pPr>
            <a:r>
              <a:rPr lang="en-US" sz="2400" b="1" dirty="0" smtClean="0">
                <a:solidFill>
                  <a:prstClr val="black"/>
                </a:solidFill>
                <a:latin typeface="+mj-lt"/>
              </a:rPr>
              <a:t>Psychotherapy</a:t>
            </a:r>
          </a:p>
          <a:p>
            <a:pPr lvl="0">
              <a:spcBef>
                <a:spcPts val="600"/>
              </a:spcBef>
              <a:buClr>
                <a:srgbClr val="727CA3"/>
              </a:buClr>
              <a:buSzPct val="76000"/>
            </a:pPr>
            <a:endParaRPr lang="en-US" sz="2400" b="1" dirty="0" smtClean="0">
              <a:solidFill>
                <a:prstClr val="black"/>
              </a:solidFill>
              <a:latin typeface="+mj-lt"/>
            </a:endParaRPr>
          </a:p>
          <a:p>
            <a:pPr lvl="0">
              <a:spcBef>
                <a:spcPts val="600"/>
              </a:spcBef>
              <a:buClr>
                <a:srgbClr val="727CA3"/>
              </a:buClr>
              <a:buSzPct val="76000"/>
            </a:pPr>
            <a:r>
              <a:rPr lang="en-US" sz="2400" dirty="0" smtClean="0">
                <a:solidFill>
                  <a:prstClr val="black"/>
                </a:solidFill>
                <a:latin typeface="+mj-lt"/>
              </a:rPr>
              <a:t>Meta-analysis </a:t>
            </a:r>
            <a:r>
              <a:rPr lang="en-US" sz="2400" dirty="0">
                <a:solidFill>
                  <a:prstClr val="black"/>
                </a:solidFill>
                <a:latin typeface="+mj-lt"/>
              </a:rPr>
              <a:t>showed significantly higher remission rates among patients who received psychotherapy than among those in control conditions </a:t>
            </a:r>
          </a:p>
          <a:p>
            <a:pPr marL="457200" lvl="0" indent="-457200">
              <a:spcBef>
                <a:spcPts val="600"/>
              </a:spcBef>
              <a:buClr>
                <a:srgbClr val="727CA3"/>
              </a:buClr>
              <a:buSzPct val="76000"/>
              <a:buFont typeface="Arial" panose="020B0604020202020204" pitchFamily="34" charset="0"/>
              <a:buChar char="•"/>
            </a:pPr>
            <a:r>
              <a:rPr lang="en-US" sz="2400" dirty="0" smtClean="0">
                <a:solidFill>
                  <a:prstClr val="black"/>
                </a:solidFill>
                <a:latin typeface="+mj-lt"/>
              </a:rPr>
              <a:t>Cognitive </a:t>
            </a:r>
            <a:r>
              <a:rPr lang="en-US" sz="2400" dirty="0">
                <a:solidFill>
                  <a:prstClr val="black"/>
                </a:solidFill>
                <a:latin typeface="+mj-lt"/>
              </a:rPr>
              <a:t>behavioral therapy [66</a:t>
            </a:r>
            <a:r>
              <a:rPr lang="en-US" sz="2400" dirty="0" smtClean="0">
                <a:solidFill>
                  <a:prstClr val="black"/>
                </a:solidFill>
                <a:latin typeface="+mj-lt"/>
              </a:rPr>
              <a:t>%].</a:t>
            </a:r>
          </a:p>
          <a:p>
            <a:pPr marL="457200" lvl="0" indent="-457200">
              <a:spcBef>
                <a:spcPts val="600"/>
              </a:spcBef>
              <a:buClr>
                <a:srgbClr val="727CA3"/>
              </a:buClr>
              <a:buSzPct val="76000"/>
              <a:buFont typeface="Arial" panose="020B0604020202020204" pitchFamily="34" charset="0"/>
              <a:buChar char="•"/>
            </a:pPr>
            <a:r>
              <a:rPr lang="en-US" sz="2400" dirty="0" smtClean="0">
                <a:solidFill>
                  <a:prstClr val="black"/>
                </a:solidFill>
                <a:latin typeface="+mj-lt"/>
              </a:rPr>
              <a:t>Psychodynamic </a:t>
            </a:r>
            <a:r>
              <a:rPr lang="en-US" sz="2400" dirty="0">
                <a:solidFill>
                  <a:prstClr val="black"/>
                </a:solidFill>
                <a:latin typeface="+mj-lt"/>
              </a:rPr>
              <a:t>therapy [54</a:t>
            </a:r>
            <a:r>
              <a:rPr lang="en-US" sz="2400" dirty="0" smtClean="0">
                <a:solidFill>
                  <a:prstClr val="black"/>
                </a:solidFill>
                <a:latin typeface="+mj-lt"/>
              </a:rPr>
              <a:t>%].</a:t>
            </a:r>
          </a:p>
          <a:p>
            <a:pPr marL="457200" lvl="0" indent="-457200">
              <a:spcBef>
                <a:spcPts val="600"/>
              </a:spcBef>
              <a:buClr>
                <a:srgbClr val="727CA3"/>
              </a:buClr>
              <a:buSzPct val="76000"/>
              <a:buFont typeface="Arial" panose="020B0604020202020204" pitchFamily="34" charset="0"/>
              <a:buChar char="•"/>
            </a:pPr>
            <a:r>
              <a:rPr lang="en-US" sz="2400" dirty="0" smtClean="0">
                <a:solidFill>
                  <a:prstClr val="black"/>
                </a:solidFill>
                <a:latin typeface="+mj-lt"/>
              </a:rPr>
              <a:t>Supportive </a:t>
            </a:r>
            <a:r>
              <a:rPr lang="en-US" sz="2400" dirty="0">
                <a:solidFill>
                  <a:prstClr val="black"/>
                </a:solidFill>
                <a:latin typeface="+mj-lt"/>
              </a:rPr>
              <a:t>counseling [49</a:t>
            </a:r>
            <a:r>
              <a:rPr lang="en-US" sz="2400" dirty="0" smtClean="0">
                <a:solidFill>
                  <a:prstClr val="black"/>
                </a:solidFill>
                <a:latin typeface="+mj-lt"/>
              </a:rPr>
              <a:t>%].</a:t>
            </a:r>
          </a:p>
          <a:p>
            <a:pPr marL="457200" lvl="0" indent="-457200">
              <a:spcBef>
                <a:spcPts val="600"/>
              </a:spcBef>
              <a:buClr>
                <a:srgbClr val="727CA3"/>
              </a:buClr>
              <a:buSzPct val="76000"/>
              <a:buFont typeface="Arial" panose="020B0604020202020204" pitchFamily="34" charset="0"/>
              <a:buChar char="•"/>
            </a:pPr>
            <a:r>
              <a:rPr lang="en-US" sz="2400" dirty="0" smtClean="0">
                <a:solidFill>
                  <a:prstClr val="black"/>
                </a:solidFill>
                <a:latin typeface="+mj-lt"/>
              </a:rPr>
              <a:t>Behavioral </a:t>
            </a:r>
            <a:r>
              <a:rPr lang="en-US" sz="2400" dirty="0">
                <a:solidFill>
                  <a:prstClr val="black"/>
                </a:solidFill>
                <a:latin typeface="+mj-lt"/>
              </a:rPr>
              <a:t>activation [74</a:t>
            </a:r>
            <a:r>
              <a:rPr lang="en-US" sz="2400" dirty="0" smtClean="0">
                <a:solidFill>
                  <a:prstClr val="black"/>
                </a:solidFill>
                <a:latin typeface="+mj-lt"/>
              </a:rPr>
              <a:t>%] </a:t>
            </a:r>
          </a:p>
          <a:p>
            <a:pPr marL="457200" lvl="0" indent="-457200">
              <a:spcBef>
                <a:spcPts val="600"/>
              </a:spcBef>
              <a:buClr>
                <a:srgbClr val="727CA3"/>
              </a:buClr>
              <a:buSzPct val="76000"/>
              <a:buFont typeface="Arial" panose="020B0604020202020204" pitchFamily="34" charset="0"/>
              <a:buChar char="•"/>
            </a:pPr>
            <a:r>
              <a:rPr lang="en-US" sz="2400" dirty="0" smtClean="0">
                <a:solidFill>
                  <a:prstClr val="black"/>
                </a:solidFill>
                <a:latin typeface="+mj-lt"/>
              </a:rPr>
              <a:t>Control conditions (43</a:t>
            </a:r>
            <a:r>
              <a:rPr lang="en-US" sz="2400" dirty="0">
                <a:solidFill>
                  <a:prstClr val="black"/>
                </a:solidFill>
                <a:latin typeface="+mj-lt"/>
              </a:rPr>
              <a:t>%)</a:t>
            </a:r>
          </a:p>
        </p:txBody>
      </p:sp>
    </p:spTree>
    <p:extLst>
      <p:ext uri="{BB962C8B-B14F-4D97-AF65-F5344CB8AC3E}">
        <p14:creationId xmlns:p14="http://schemas.microsoft.com/office/powerpoint/2010/main" val="1708889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Treatment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9</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0500661" y="3244333"/>
            <a:ext cx="2648418"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Depression and Anxiety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buClr>
                <a:srgbClr val="727CA3"/>
              </a:buClr>
              <a:buSzPct val="76000"/>
            </a:pPr>
            <a:endParaRPr lang="en-US" sz="2400" dirty="0">
              <a:solidFill>
                <a:prstClr val="black"/>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805886821"/>
              </p:ext>
            </p:extLst>
          </p:nvPr>
        </p:nvGraphicFramePr>
        <p:xfrm>
          <a:off x="-1" y="1128848"/>
          <a:ext cx="11535508" cy="5711752"/>
        </p:xfrm>
        <a:graphic>
          <a:graphicData uri="http://schemas.openxmlformats.org/drawingml/2006/table">
            <a:tbl>
              <a:tblPr/>
              <a:tblGrid>
                <a:gridCol w="1019176"/>
                <a:gridCol w="533537"/>
                <a:gridCol w="2102027"/>
                <a:gridCol w="4872014"/>
                <a:gridCol w="3008754"/>
              </a:tblGrid>
              <a:tr h="49017">
                <a:tc gridSpan="2">
                  <a:txBody>
                    <a:bodyPr/>
                    <a:lstStyle/>
                    <a:p>
                      <a:pPr algn="l" fontAlgn="t"/>
                      <a:r>
                        <a:rPr lang="en-US" sz="1200" b="1" dirty="0">
                          <a:effectLst/>
                        </a:rPr>
                        <a:t>Drug Class </a:t>
                      </a:r>
                    </a:p>
                  </a:txBody>
                  <a:tcPr marL="7388" marR="7388" marT="3694" marB="3694">
                    <a:lnL>
                      <a:noFill/>
                    </a:lnL>
                    <a:lnR>
                      <a:noFill/>
                    </a:lnR>
                    <a:lnT>
                      <a:noFill/>
                    </a:lnT>
                    <a:lnB w="3810" cap="flat" cmpd="sng" algn="ctr">
                      <a:solidFill>
                        <a:srgbClr val="000000"/>
                      </a:solidFill>
                      <a:prstDash val="solid"/>
                      <a:round/>
                      <a:headEnd type="none" w="med" len="med"/>
                      <a:tailEnd type="none" w="med" len="med"/>
                    </a:lnB>
                    <a:solidFill>
                      <a:srgbClr val="FFFFFF"/>
                    </a:solidFill>
                  </a:tcPr>
                </a:tc>
                <a:tc hMerge="1">
                  <a:txBody>
                    <a:bodyPr/>
                    <a:lstStyle/>
                    <a:p>
                      <a:pPr rtl="1"/>
                      <a:endParaRPr lang="ar-SA"/>
                    </a:p>
                  </a:txBody>
                  <a:tcPr/>
                </a:tc>
                <a:tc>
                  <a:txBody>
                    <a:bodyPr/>
                    <a:lstStyle/>
                    <a:p>
                      <a:pPr algn="l" fontAlgn="t"/>
                      <a:r>
                        <a:rPr lang="en-US" sz="1200" b="1" dirty="0">
                          <a:effectLst/>
                        </a:rPr>
                        <a:t>Adverse Effects</a:t>
                      </a:r>
                    </a:p>
                  </a:txBody>
                  <a:tcPr marL="7388" marR="7388" marT="3694" marB="3694">
                    <a:lnL>
                      <a:noFill/>
                    </a:lnL>
                    <a:lnR>
                      <a:noFill/>
                    </a:lnR>
                    <a:lnT>
                      <a:noFill/>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dirty="0">
                          <a:effectLst/>
                        </a:rPr>
                        <a:t>Clinical Considerations</a:t>
                      </a:r>
                    </a:p>
                  </a:txBody>
                  <a:tcPr marL="7388" marR="7388" marT="3694" marB="3694">
                    <a:lnL>
                      <a:noFill/>
                    </a:lnL>
                    <a:lnR>
                      <a:noFill/>
                    </a:lnR>
                    <a:lnT>
                      <a:noFill/>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a:effectLst/>
                        </a:rPr>
                        <a:t>Indications</a:t>
                      </a:r>
                    </a:p>
                  </a:txBody>
                  <a:tcPr marL="7388" marR="7388" marT="3694" marB="3694">
                    <a:lnL>
                      <a:noFill/>
                    </a:lnL>
                    <a:lnR>
                      <a:noFill/>
                    </a:lnR>
                    <a:lnT>
                      <a:noFill/>
                    </a:lnT>
                    <a:lnB w="3810" cap="flat" cmpd="sng" algn="ctr">
                      <a:solidFill>
                        <a:srgbClr val="000000"/>
                      </a:solidFill>
                      <a:prstDash val="solid"/>
                      <a:round/>
                      <a:headEnd type="none" w="med" len="med"/>
                      <a:tailEnd type="none" w="med" len="med"/>
                    </a:lnB>
                    <a:solidFill>
                      <a:srgbClr val="FFFFFF"/>
                    </a:solidFill>
                  </a:tcPr>
                </a:tc>
              </a:tr>
              <a:tr h="49017">
                <a:tc gridSpan="5">
                  <a:txBody>
                    <a:bodyPr/>
                    <a:lstStyle/>
                    <a:p>
                      <a:pPr algn="l" fontAlgn="t"/>
                      <a:r>
                        <a:rPr lang="en-US" sz="1200" b="1" dirty="0">
                          <a:effectLst/>
                        </a:rPr>
                        <a:t>SSRIs</a:t>
                      </a:r>
                      <a:r>
                        <a:rPr lang="en-US" sz="1200" b="0" u="sng" baseline="30000" dirty="0">
                          <a:solidFill>
                            <a:srgbClr val="376FAA"/>
                          </a:solidFill>
                          <a:effectLst/>
                          <a:hlinkClick r:id="rId3"/>
                        </a:rPr>
                        <a:t>†</a:t>
                      </a:r>
                      <a:endParaRPr lang="en-US" sz="1200" b="0" dirty="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284588">
                <a:tc>
                  <a:txBody>
                    <a:bodyPr/>
                    <a:lstStyle/>
                    <a:p>
                      <a:pPr algn="l" fontAlgn="t"/>
                      <a:r>
                        <a:rPr lang="en-US" sz="1200" b="0">
                          <a:effectLst/>
                        </a:rPr>
                        <a:t>Fluoxetine</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dirty="0">
                          <a:effectLst/>
                        </a:rPr>
                        <a:t>Gastrointestinal and sexual side effects, agitation</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algn="l" fontAlgn="t"/>
                      <a:endParaRPr lang="en-US" sz="1200" b="0" dirty="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dirty="0">
                          <a:effectLst/>
                        </a:rPr>
                        <a:t>Long-acting active metabolites decrease risk of discontinuation syndrome‡; 1-wk washout required when switching to another SSRI or SNRI; increased risk of drug interactions</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a:effectLst/>
                        </a:rPr>
                        <a:t>Major depressive disorder; also FDA-approved for PMDD, OCD, bulimia, panic disorder</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r>
              <a:tr h="143246">
                <a:tc>
                  <a:txBody>
                    <a:bodyPr/>
                    <a:lstStyle/>
                    <a:p>
                      <a:pPr algn="l" fontAlgn="t"/>
                      <a:r>
                        <a:rPr lang="en-US" sz="1200" b="0">
                          <a:effectLst/>
                        </a:rPr>
                        <a:t>Sertraline</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dirty="0">
                          <a:effectLst/>
                        </a:rPr>
                        <a:t>Gastrointestinal and sexual side effects, headache; generally acceptable side-effect profile</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algn="l" fontAlgn="t"/>
                      <a:endParaRPr lang="en-US" sz="1200" b="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a:effectLst/>
                        </a:rPr>
                        <a:t>Risk of sexual side effects higher than with other SSRIs and SNRIs</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a:effectLst/>
                        </a:rPr>
                        <a:t>Major depressive disorder; also FDA-approved for PMDD, OCD, panic disorder, PTSD, social anxiety</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r>
              <a:tr h="378816">
                <a:tc>
                  <a:txBody>
                    <a:bodyPr/>
                    <a:lstStyle/>
                    <a:p>
                      <a:pPr algn="l" fontAlgn="t"/>
                      <a:r>
                        <a:rPr lang="en-US" sz="1200" b="0">
                          <a:effectLst/>
                        </a:rPr>
                        <a:t>Paroxetine</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dirty="0">
                          <a:effectLst/>
                        </a:rPr>
                        <a:t>Anticholinergic effects (weight gain, sedation, constipation), gastrointestinal and sexual side effects</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algn="l" fontAlgn="t"/>
                      <a:endParaRPr lang="en-US" sz="1200" b="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a:effectLst/>
                        </a:rPr>
                        <a:t>Risk of discontinuation syndrome‡: may require slower taper; controlled-release formulation may decrease risk of discontinuation syndrome; increased risk of drug interactions; consider for patients with coexisting depression and anxiety</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a:effectLst/>
                        </a:rPr>
                        <a:t>Major depressive disorder; also FDA-approved for PMDD, OCD, panic disorder, social anxiety, generalized anxiety disorder, PTSD</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r>
              <a:tr h="237474">
                <a:tc>
                  <a:txBody>
                    <a:bodyPr/>
                    <a:lstStyle/>
                    <a:p>
                      <a:pPr algn="l" fontAlgn="t"/>
                      <a:r>
                        <a:rPr lang="en-US" sz="1200" b="0">
                          <a:effectLst/>
                        </a:rPr>
                        <a:t>Fluvoxamine</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dirty="0">
                          <a:effectLst/>
                        </a:rPr>
                        <a:t>Anticholinergic effects (weight gain, sedation, constipation), gastrointestinal and sexual side effects, anorexia, insomnia; poor side-effect profile</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algn="l" fontAlgn="t"/>
                      <a:endParaRPr lang="en-US" sz="1200" b="0" dirty="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dirty="0">
                          <a:effectLst/>
                        </a:rPr>
                        <a:t>May have fewer associated sexual side effects than other SSRIs and SNRIs; consider for patients with coexisting depression and anxiety; increased risk of drug interactions</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a:effectLst/>
                        </a:rPr>
                        <a:t>FDA-approved only for OCD; off-label use for major depressive disorder</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r>
              <a:tr h="143246">
                <a:tc>
                  <a:txBody>
                    <a:bodyPr/>
                    <a:lstStyle/>
                    <a:p>
                      <a:pPr algn="l" fontAlgn="t"/>
                      <a:r>
                        <a:rPr lang="en-US" sz="1200" b="0">
                          <a:effectLst/>
                        </a:rPr>
                        <a:t>Citalopram</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dirty="0">
                          <a:effectLst/>
                        </a:rPr>
                        <a:t>Gastrointestinal and sexual side effects, sedation; acceptable side-effect profile</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algn="l" fontAlgn="t"/>
                      <a:endParaRPr lang="en-US" sz="1200" b="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a:effectLst/>
                        </a:rPr>
                        <a:t>Black-box warning regarding doses &gt;40 mg because of QT prolongation</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dirty="0">
                          <a:effectLst/>
                        </a:rPr>
                        <a:t>Major depressive disorder; off-label use for anxiety disorders</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r>
              <a:tr h="237474">
                <a:tc>
                  <a:txBody>
                    <a:bodyPr/>
                    <a:lstStyle/>
                    <a:p>
                      <a:pPr algn="l" fontAlgn="t"/>
                      <a:r>
                        <a:rPr lang="en-US" sz="1200" b="0">
                          <a:effectLst/>
                        </a:rPr>
                        <a:t>Escitalopram</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dirty="0">
                          <a:effectLst/>
                        </a:rPr>
                        <a:t>Gastrointestinal and sexual side effects</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algn="l" fontAlgn="t"/>
                      <a:endParaRPr lang="en-US" sz="1200" b="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dirty="0">
                          <a:effectLst/>
                        </a:rPr>
                        <a:t>May be associated with a lower risk of headache, dizziness, sedation, and gastrointestinal side effects than other SSRIs and SNRIs; S-enantiomer of citalopram</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dirty="0">
                          <a:effectLst/>
                        </a:rPr>
                        <a:t>Major depressive disorder; also FDA-approved for generalized anxiety disorder</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r>
              <a:tr h="49017">
                <a:tc gridSpan="5">
                  <a:txBody>
                    <a:bodyPr/>
                    <a:lstStyle/>
                    <a:p>
                      <a:pPr algn="l" fontAlgn="t"/>
                      <a:r>
                        <a:rPr lang="en-US" sz="1200" b="1">
                          <a:effectLst/>
                        </a:rPr>
                        <a:t>SNRIs</a:t>
                      </a:r>
                      <a:endParaRPr lang="en-US" sz="1200" b="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425931">
                <a:tc>
                  <a:txBody>
                    <a:bodyPr/>
                    <a:lstStyle/>
                    <a:p>
                      <a:pPr algn="l" fontAlgn="t"/>
                      <a:r>
                        <a:rPr lang="en-US" sz="1200" b="0">
                          <a:effectLst/>
                        </a:rPr>
                        <a:t>Venlafaxine</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dirty="0">
                          <a:effectLst/>
                        </a:rPr>
                        <a:t>Agitation, insomnia, tremor, hypertension, tachycardia, sweating, gastrointestinal and sexual side effects, headache, discontinuation syndrome‡:</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algn="l" fontAlgn="t"/>
                      <a:endParaRPr lang="en-US" sz="1200" b="0" dirty="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dirty="0">
                          <a:effectLst/>
                        </a:rPr>
                        <a:t>Risk of discontinuation </a:t>
                      </a:r>
                      <a:r>
                        <a:rPr lang="en-US" sz="1000" b="0" dirty="0" err="1">
                          <a:effectLst/>
                        </a:rPr>
                        <a:t>syndromê</a:t>
                      </a:r>
                      <a:r>
                        <a:rPr lang="en-US" sz="1000" b="0" dirty="0">
                          <a:effectLst/>
                        </a:rPr>
                        <a:t>: may require slower taper; extended-release formulation may decrease risk of discontinuation syndrome; may increase energy; may help with </a:t>
                      </a:r>
                      <a:r>
                        <a:rPr lang="en-US" sz="1000" b="0" dirty="0" err="1">
                          <a:effectLst/>
                        </a:rPr>
                        <a:t>anergia</a:t>
                      </a:r>
                      <a:r>
                        <a:rPr lang="en-US" sz="1000" b="0" dirty="0">
                          <a:effectLst/>
                        </a:rPr>
                        <a:t> or attentional symptoms; risk of death from over-dose greater than with other first-line agents</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a:effectLst/>
                        </a:rPr>
                        <a:t>Major depressive disorder; also FDA-approved for generalized anxiety disorder, social anxiety, panic disorder, neuropathic pain</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r>
              <a:tr h="237474">
                <a:tc>
                  <a:txBody>
                    <a:bodyPr/>
                    <a:lstStyle/>
                    <a:p>
                      <a:pPr algn="l" fontAlgn="t"/>
                      <a:r>
                        <a:rPr lang="en-US" sz="1200" b="0" dirty="0">
                          <a:effectLst/>
                        </a:rPr>
                        <a:t>Duloxetine</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dirty="0">
                          <a:effectLst/>
                        </a:rPr>
                        <a:t>Agitation, insomnia, tremor, hypertension, tachycardia, sweating</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algn="l" fontAlgn="t"/>
                      <a:endParaRPr lang="en-US" sz="1200" b="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dirty="0">
                          <a:effectLst/>
                        </a:rPr>
                        <a:t>May increase energy; may help with </a:t>
                      </a:r>
                      <a:r>
                        <a:rPr lang="en-US" sz="1000" b="0" dirty="0" err="1">
                          <a:effectLst/>
                        </a:rPr>
                        <a:t>anergia</a:t>
                      </a:r>
                      <a:r>
                        <a:rPr lang="en-US" sz="1000" b="0" dirty="0">
                          <a:effectLst/>
                        </a:rPr>
                        <a:t> or attentional symptoms; consider for patients with coexisting pain conditions</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dirty="0">
                          <a:effectLst/>
                        </a:rPr>
                        <a:t>Major depressive disorder; also FDA-approved for generalized anxiety disorder, diabetic peripheral neuropathic pain, fibromyalgia, chronic musculoskeletal pain</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r>
              <a:tr h="49017">
                <a:tc gridSpan="5">
                  <a:txBody>
                    <a:bodyPr/>
                    <a:lstStyle/>
                    <a:p>
                      <a:pPr algn="l" fontAlgn="t"/>
                      <a:r>
                        <a:rPr lang="en-US" sz="1200" b="1" dirty="0">
                          <a:effectLst/>
                        </a:rPr>
                        <a:t>Other agents</a:t>
                      </a:r>
                      <a:endParaRPr lang="en-US" sz="1200" b="0" dirty="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661501">
                <a:tc>
                  <a:txBody>
                    <a:bodyPr/>
                    <a:lstStyle/>
                    <a:p>
                      <a:pPr algn="l" fontAlgn="t"/>
                      <a:r>
                        <a:rPr lang="en-US" sz="1200" b="0" dirty="0">
                          <a:effectLst/>
                        </a:rPr>
                        <a:t>Bupropion</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a:effectLst/>
                        </a:rPr>
                        <a:t>Tachycardia, agitation, insomnia, seizures</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algn="l" fontAlgn="t"/>
                      <a:endParaRPr lang="en-US" sz="1200" b="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a:effectLst/>
                        </a:rPr>
                        <a:t>Consider in combination with SSRI or SNRI; sustained-release and extended-release formulations allow for less frequent dosing and may increase adherence than immediate-re-lease formulation</a:t>
                      </a:r>
                      <a:r>
                        <a:rPr lang="en-US" sz="1000" b="0" u="sng" baseline="30000">
                          <a:solidFill>
                            <a:srgbClr val="376FAA"/>
                          </a:solidFill>
                          <a:effectLst/>
                          <a:hlinkClick r:id="rId4"/>
                        </a:rPr>
                        <a:t>‡</a:t>
                      </a:r>
                      <a:r>
                        <a:rPr lang="en-US" sz="1000" b="0">
                          <a:effectLst/>
                        </a:rPr>
                        <a:t>; may help with anergia or attentional symptoms; 0.4% increased risk of seizure at approved doses; contraindications include seizure disorder, bulimia or anorexia, alcohol or benzodiazepine withdrawal; not associated with sexual dysfunction</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a:effectLst/>
                        </a:rPr>
                        <a:t>Major depressive disorder; also FDA-approved as aid to smoking cessation; extended-reiease formulation indicated for prophylaxis of seasonal depression; may be helpful for ADHD, attention problems, or anergia symptoms</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r>
              <a:tr h="520159">
                <a:tc>
                  <a:txBody>
                    <a:bodyPr/>
                    <a:lstStyle/>
                    <a:p>
                      <a:pPr algn="l" fontAlgn="t"/>
                      <a:r>
                        <a:rPr lang="en-US" sz="1200" b="0">
                          <a:effectLst/>
                        </a:rPr>
                        <a:t>Mirtazapine</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000" b="0" dirty="0">
                          <a:effectLst/>
                        </a:rPr>
                        <a:t>Sedation, increased appetite, weight gain</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hMerge="1">
                  <a:txBody>
                    <a:bodyPr/>
                    <a:lstStyle/>
                    <a:p>
                      <a:pPr algn="l" fontAlgn="t"/>
                      <a:endParaRPr lang="en-US" sz="1200" b="0">
                        <a:effectLst/>
                      </a:endParaRP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dirty="0">
                          <a:effectLst/>
                        </a:rPr>
                        <a:t>Consider in combination with SSRI or SN </a:t>
                      </a:r>
                      <a:r>
                        <a:rPr lang="en-US" sz="1000" b="0" dirty="0" err="1">
                          <a:effectLst/>
                        </a:rPr>
                        <a:t>Rl</a:t>
                      </a:r>
                      <a:r>
                        <a:rPr lang="en-US" sz="1000" b="0" dirty="0">
                          <a:effectLst/>
                        </a:rPr>
                        <a:t>; consider for patients with coexisting depression and anxiety; lower dose may be more sedating; consider bedtime administration if insomnia or low appetite are present; should not be used if weight gain is an issue; associated with less sexual dysfunction than SSRIs or SNRIs and may aid in SSRI-induced sexual dysfunction</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dirty="0">
                          <a:effectLst/>
                        </a:rPr>
                        <a:t>Major depressive disorder; off-label use for anxiety disorders</a:t>
                      </a:r>
                    </a:p>
                  </a:txBody>
                  <a:tcPr marL="7388" marR="7388" marT="3694" marB="3694">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4873975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8iHTo7aPUiiY4A0xxPiI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3wO0.3sNbUm.w3ASfApHN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ACFhrEjX0Se3JzfGnQgm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H (EN)">
  <a:themeElements>
    <a:clrScheme name="MoH1">
      <a:dk1>
        <a:srgbClr val="2A2A2C"/>
      </a:dk1>
      <a:lt1>
        <a:sysClr val="window" lastClr="FFFFFF"/>
      </a:lt1>
      <a:dk2>
        <a:srgbClr val="171616"/>
      </a:dk2>
      <a:lt2>
        <a:srgbClr val="E7E6E6"/>
      </a:lt2>
      <a:accent1>
        <a:srgbClr val="008755"/>
      </a:accent1>
      <a:accent2>
        <a:srgbClr val="66B799"/>
      </a:accent2>
      <a:accent3>
        <a:srgbClr val="C3BF9F"/>
      </a:accent3>
      <a:accent4>
        <a:srgbClr val="FFC000"/>
      </a:accent4>
      <a:accent5>
        <a:srgbClr val="C00000"/>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C-TBC Weekly Report Template_210801_v03" id="{7D31A2EA-9C13-4959-92B0-05946732E8D1}" vid="{3BCCAECB-7B89-446D-8AAC-AC2E289697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4424</TotalTime>
  <Words>1731</Words>
  <Application>Microsoft Office PowerPoint</Application>
  <PresentationFormat>Widescreen</PresentationFormat>
  <Paragraphs>235</Paragraphs>
  <Slides>18</Slides>
  <Notes>17</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4" baseType="lpstr">
      <vt:lpstr>Arial</vt:lpstr>
      <vt:lpstr>Avenir Black</vt:lpstr>
      <vt:lpstr>Calibri</vt:lpstr>
      <vt:lpstr>Calibri Light</vt:lpstr>
      <vt:lpstr>DIN Next LT Arabic Light</vt:lpstr>
      <vt:lpstr>DIN Next LT Arabic Medium</vt:lpstr>
      <vt:lpstr>GE Dinar One</vt:lpstr>
      <vt:lpstr>GE SS Unique</vt:lpstr>
      <vt:lpstr>GE SS Unique Light</vt:lpstr>
      <vt:lpstr>Gill Sans MT</vt:lpstr>
      <vt:lpstr>Poppins SemiBold</vt:lpstr>
      <vt:lpstr>Raleway SemiBold</vt:lpstr>
      <vt:lpstr>TheSans</vt:lpstr>
      <vt:lpstr>Office Theme</vt:lpstr>
      <vt:lpstr>MoH (EN)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Vava Aryanto</dc:creator>
  <cp:lastModifiedBy>USER</cp:lastModifiedBy>
  <cp:revision>862</cp:revision>
  <dcterms:created xsi:type="dcterms:W3CDTF">2021-12-02T07:20:22Z</dcterms:created>
  <dcterms:modified xsi:type="dcterms:W3CDTF">2024-10-01T00:08:20Z</dcterms:modified>
</cp:coreProperties>
</file>