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45"/>
  </p:notesMasterIdLst>
  <p:sldIdLst>
    <p:sldId id="256" r:id="rId2"/>
    <p:sldId id="292" r:id="rId3"/>
    <p:sldId id="605" r:id="rId4"/>
    <p:sldId id="257" r:id="rId5"/>
    <p:sldId id="258" r:id="rId6"/>
    <p:sldId id="622" r:id="rId7"/>
    <p:sldId id="623" r:id="rId8"/>
    <p:sldId id="600" r:id="rId9"/>
    <p:sldId id="262" r:id="rId10"/>
    <p:sldId id="263" r:id="rId11"/>
    <p:sldId id="604" r:id="rId12"/>
    <p:sldId id="636" r:id="rId13"/>
    <p:sldId id="637" r:id="rId14"/>
    <p:sldId id="639" r:id="rId15"/>
    <p:sldId id="640" r:id="rId16"/>
    <p:sldId id="641" r:id="rId17"/>
    <p:sldId id="642" r:id="rId18"/>
    <p:sldId id="643" r:id="rId19"/>
    <p:sldId id="264" r:id="rId20"/>
    <p:sldId id="275" r:id="rId21"/>
    <p:sldId id="266" r:id="rId22"/>
    <p:sldId id="277" r:id="rId23"/>
    <p:sldId id="267" r:id="rId24"/>
    <p:sldId id="268" r:id="rId25"/>
    <p:sldId id="269" r:id="rId26"/>
    <p:sldId id="270" r:id="rId27"/>
    <p:sldId id="624" r:id="rId28"/>
    <p:sldId id="625" r:id="rId29"/>
    <p:sldId id="611" r:id="rId30"/>
    <p:sldId id="612" r:id="rId31"/>
    <p:sldId id="638" r:id="rId32"/>
    <p:sldId id="644" r:id="rId33"/>
    <p:sldId id="645" r:id="rId34"/>
    <p:sldId id="614" r:id="rId35"/>
    <p:sldId id="615" r:id="rId36"/>
    <p:sldId id="616" r:id="rId37"/>
    <p:sldId id="617" r:id="rId38"/>
    <p:sldId id="618" r:id="rId39"/>
    <p:sldId id="271" r:id="rId40"/>
    <p:sldId id="272" r:id="rId41"/>
    <p:sldId id="276" r:id="rId42"/>
    <p:sldId id="635" r:id="rId43"/>
    <p:sldId id="273" r:id="rId44"/>
  </p:sldIdLst>
  <p:sldSz cx="12192000" cy="6858000"/>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11" autoAdjust="0"/>
    <p:restoredTop sz="94660"/>
  </p:normalViewPr>
  <p:slideViewPr>
    <p:cSldViewPr snapToGrid="0">
      <p:cViewPr varScale="1">
        <p:scale>
          <a:sx n="93" d="100"/>
          <a:sy n="93" d="100"/>
        </p:scale>
        <p:origin x="80" y="116"/>
      </p:cViewPr>
      <p:guideLst/>
    </p:cSldViewPr>
  </p:slideViewPr>
  <p:notesTextViewPr>
    <p:cViewPr>
      <p:scale>
        <a:sx n="1" d="1"/>
        <a:sy n="1" d="1"/>
      </p:scale>
      <p:origin x="0" y="0"/>
    </p:cViewPr>
  </p:notesTextViewPr>
  <p:sorterViewPr>
    <p:cViewPr>
      <p:scale>
        <a:sx n="100" d="100"/>
        <a:sy n="100" d="100"/>
      </p:scale>
      <p:origin x="0" y="-195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image" Target="../media/image26.jpeg"/><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Dr.%20Sami\Dropbox\MAREFA%20%20Materials%20NOV%202017\1.%20Second%20Group-F%205th%20Nov%202017\00.%20Results\FAM-530%20result%2011-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view3D>
      <c:rotX val="15"/>
      <c:rotY val="20"/>
      <c:depthPercent val="100"/>
      <c:rAngAx val="1"/>
    </c:view3D>
    <c:floor>
      <c:thickness val="0"/>
      <c:spPr>
        <a:noFill/>
        <a:ln w="6350" cap="flat" cmpd="sng" algn="ctr">
          <a:solidFill>
            <a:schemeClr val="tx1">
              <a:tint val="75000"/>
            </a:schemeClr>
          </a:solidFill>
          <a:prstDash val="solid"/>
          <a:round/>
        </a:ln>
        <a:effectLst/>
        <a:sp3d contourW="6350">
          <a:contourClr>
            <a:schemeClr val="tx1">
              <a:tint val="75000"/>
            </a:schemeClr>
          </a:contourClr>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STATS!$B$39</c:f>
              <c:strCache>
                <c:ptCount val="1"/>
                <c:pt idx="0">
                  <c:v>ALL STUDENTS</c:v>
                </c:pt>
              </c:strCache>
            </c:strRef>
          </c:tx>
          <c:spPr>
            <a:blipFill>
              <a:blip xmlns:r="http://schemas.openxmlformats.org/officeDocument/2006/relationships" r:embed="rId3"/>
              <a:stretch>
                <a:fillRect/>
              </a:stretch>
            </a:blipFill>
            <a:ln w="6350" cap="flat" cmpd="sng" algn="ctr">
              <a:solidFill>
                <a:schemeClr val="lt1"/>
              </a:solidFill>
              <a:prstDash val="solid"/>
              <a:round/>
            </a:ln>
            <a:effectLst/>
            <a:sp3d contourW="6350">
              <a:contourClr>
                <a:schemeClr val="lt1"/>
              </a:contourClr>
            </a:sp3d>
          </c:spPr>
          <c:invertIfNegative val="0"/>
          <c:dLbls>
            <c:dLbl>
              <c:idx val="0"/>
              <c:layout>
                <c:manualLayout>
                  <c:x val="1.4347905327169801E-3"/>
                  <c:y val="-3.4492167082973025E-3"/>
                </c:manualLayout>
              </c:layout>
              <c:showLegendKey val="0"/>
              <c:showVal val="1"/>
              <c:showCatName val="0"/>
              <c:showSerName val="0"/>
              <c:showPercent val="0"/>
              <c:showBubbleSize val="0"/>
              <c:extLst>
                <c:ext xmlns:c15="http://schemas.microsoft.com/office/drawing/2012/chart" uri="{CE6537A1-D6FC-4f65-9D91-7224C49458BB}">
                  <c15:layout>
                    <c:manualLayout>
                      <c:w val="4.3701535370331397E-2"/>
                      <c:h val="5.5494596978447434E-2"/>
                    </c:manualLayout>
                  </c15:layout>
                </c:ext>
                <c:ext xmlns:c16="http://schemas.microsoft.com/office/drawing/2014/chart" uri="{C3380CC4-5D6E-409C-BE32-E72D297353CC}">
                  <c16:uniqueId val="{00000000-F0BA-40FA-93F6-8706BC244604}"/>
                </c:ext>
              </c:extLst>
            </c:dLbl>
            <c:dLbl>
              <c:idx val="1"/>
              <c:layout>
                <c:manualLayout>
                  <c:x val="-2.963423184851295E-3"/>
                  <c:y val="-3.80301101333577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0BA-40FA-93F6-8706BC244604}"/>
                </c:ext>
              </c:extLst>
            </c:dLbl>
            <c:dLbl>
              <c:idx val="2"/>
              <c:layout>
                <c:manualLayout>
                  <c:x val="1.4347905327169272E-3"/>
                  <c:y val="-0.1358714569579626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0BA-40FA-93F6-8706BC244604}"/>
                </c:ext>
              </c:extLst>
            </c:dLbl>
            <c:dLbl>
              <c:idx val="3"/>
              <c:layout>
                <c:manualLayout>
                  <c:x val="-3.1897075072886604E-5"/>
                  <c:y val="-0.2525059636323582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0BA-40FA-93F6-8706BC244604}"/>
                </c:ext>
              </c:extLst>
            </c:dLbl>
            <c:dLbl>
              <c:idx val="4"/>
              <c:layout>
                <c:manualLayout>
                  <c:x val="2.9010158640564612E-3"/>
                  <c:y val="-9.71574079908627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0BA-40FA-93F6-8706BC244604}"/>
                </c:ext>
              </c:extLst>
            </c:dLbl>
            <c:dLbl>
              <c:idx val="5"/>
              <c:layout>
                <c:manualLayout>
                  <c:x val="4.3689747320847941E-3"/>
                  <c:y val="-7.29532110602861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0BA-40FA-93F6-8706BC244604}"/>
                </c:ext>
              </c:extLst>
            </c:dLbl>
            <c:dLbl>
              <c:idx val="6"/>
              <c:layout>
                <c:manualLayout>
                  <c:x val="1.4373330531938047E-3"/>
                  <c:y val="-1.64221507297068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0BA-40FA-93F6-8706BC244604}"/>
                </c:ext>
              </c:extLst>
            </c:dLbl>
            <c:dLbl>
              <c:idx val="7"/>
              <c:layout>
                <c:manualLayout>
                  <c:x val="1.464815388166024E-2"/>
                  <c:y val="-4.88226617553435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0BA-40FA-93F6-8706BC244604}"/>
                </c:ext>
              </c:extLst>
            </c:dLbl>
            <c:dLbl>
              <c:idx val="8"/>
              <c:layout>
                <c:manualLayout>
                  <c:x val="1.7580835682564484E-2"/>
                  <c:y val="-5.07497217183197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0BA-40FA-93F6-8706BC244604}"/>
                </c:ext>
              </c:extLst>
            </c:dLbl>
            <c:numFmt formatCode="0%" sourceLinked="0"/>
            <c:spPr>
              <a:solidFill>
                <a:schemeClr val="accent3">
                  <a:lumMod val="50000"/>
                </a:schemeClr>
              </a:solid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STATS!$A$40:$A$48</c:f>
              <c:strCache>
                <c:ptCount val="9"/>
                <c:pt idx="0">
                  <c:v>A+</c:v>
                </c:pt>
                <c:pt idx="1">
                  <c:v>A</c:v>
                </c:pt>
                <c:pt idx="2">
                  <c:v>B+</c:v>
                </c:pt>
                <c:pt idx="3">
                  <c:v>B</c:v>
                </c:pt>
                <c:pt idx="4">
                  <c:v>C+</c:v>
                </c:pt>
                <c:pt idx="5">
                  <c:v>C</c:v>
                </c:pt>
                <c:pt idx="6">
                  <c:v>D+</c:v>
                </c:pt>
                <c:pt idx="7">
                  <c:v>D</c:v>
                </c:pt>
                <c:pt idx="8">
                  <c:v>FAILED</c:v>
                </c:pt>
              </c:strCache>
            </c:strRef>
          </c:cat>
          <c:val>
            <c:numRef>
              <c:f>STATS!$B$40:$B$48</c:f>
              <c:numCache>
                <c:formatCode>0%</c:formatCode>
                <c:ptCount val="9"/>
                <c:pt idx="0">
                  <c:v>0.06</c:v>
                </c:pt>
                <c:pt idx="1">
                  <c:v>0.1</c:v>
                </c:pt>
                <c:pt idx="2">
                  <c:v>0.2</c:v>
                </c:pt>
                <c:pt idx="3">
                  <c:v>0.3</c:v>
                </c:pt>
                <c:pt idx="4">
                  <c:v>0.26</c:v>
                </c:pt>
                <c:pt idx="5">
                  <c:v>0.06</c:v>
                </c:pt>
                <c:pt idx="6">
                  <c:v>0.02</c:v>
                </c:pt>
                <c:pt idx="7">
                  <c:v>0</c:v>
                </c:pt>
                <c:pt idx="8">
                  <c:v>0</c:v>
                </c:pt>
              </c:numCache>
            </c:numRef>
          </c:val>
          <c:extLst>
            <c:ext xmlns:c16="http://schemas.microsoft.com/office/drawing/2014/chart" uri="{C3380CC4-5D6E-409C-BE32-E72D297353CC}">
              <c16:uniqueId val="{00000009-F0BA-40FA-93F6-8706BC244604}"/>
            </c:ext>
          </c:extLst>
        </c:ser>
        <c:dLbls>
          <c:showLegendKey val="0"/>
          <c:showVal val="1"/>
          <c:showCatName val="0"/>
          <c:showSerName val="0"/>
          <c:showPercent val="0"/>
          <c:showBubbleSize val="0"/>
        </c:dLbls>
        <c:gapWidth val="88"/>
        <c:shape val="box"/>
        <c:axId val="421774392"/>
        <c:axId val="421774784"/>
        <c:axId val="0"/>
      </c:bar3DChart>
      <c:catAx>
        <c:axId val="421774392"/>
        <c:scaling>
          <c:orientation val="minMax"/>
        </c:scaling>
        <c:delete val="0"/>
        <c:axPos val="b"/>
        <c:numFmt formatCode="General" sourceLinked="1"/>
        <c:majorTickMark val="none"/>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crossAx val="421774784"/>
        <c:crosses val="autoZero"/>
        <c:auto val="1"/>
        <c:lblAlgn val="ctr"/>
        <c:lblOffset val="100"/>
        <c:noMultiLvlLbl val="0"/>
      </c:catAx>
      <c:valAx>
        <c:axId val="421774784"/>
        <c:scaling>
          <c:orientation val="minMax"/>
        </c:scaling>
        <c:delete val="1"/>
        <c:axPos val="l"/>
        <c:numFmt formatCode="0%" sourceLinked="1"/>
        <c:majorTickMark val="out"/>
        <c:minorTickMark val="none"/>
        <c:tickLblPos val="none"/>
        <c:crossAx val="421774392"/>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2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6350" cap="flat" cmpd="sng" algn="ctr">
      <a:noFill/>
      <a:prstDash val="solid"/>
      <a:miter lim="800000"/>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acrossLinear" id="1">
  <a:schemeClr val="dk1">
    <a:tint val="88000"/>
  </a:schemeClr>
  <a:schemeClr val="dk1">
    <a:tint val="55000"/>
  </a:schemeClr>
  <a:schemeClr val="dk1">
    <a:tint val="78000"/>
  </a:schemeClr>
  <a:schemeClr val="dk1">
    <a:tint val="92000"/>
  </a:schemeClr>
  <a:schemeClr val="dk1">
    <a:tint val="70000"/>
  </a:schemeClr>
  <a:schemeClr val="dk1">
    <a:tint val="30000"/>
  </a:schemeClr>
</cs:colorStyle>
</file>

<file path=ppt/charts/style1.xml><?xml version="1.0" encoding="utf-8"?>
<cs:chartStyle xmlns:cs="http://schemas.microsoft.com/office/drawing/2012/chartStyle" xmlns:a="http://schemas.openxmlformats.org/drawingml/2006/main" id="116">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1">
      <a:schemeClr val="lt1"/>
    </cs:lnRef>
    <cs:fillRef idx="1">
      <cs:styleClr val="auto"/>
    </cs:fillRef>
    <cs:effectRef idx="1">
      <a:schemeClr val="dk1"/>
    </cs:effectRef>
    <cs:fontRef idx="minor">
      <a:schemeClr val="tx1"/>
    </cs:fontRef>
    <cs:spPr>
      <a:ln>
        <a:round/>
      </a:ln>
    </cs:spPr>
  </cs:dataPoint>
  <cs:dataPoint3D>
    <cs:lnRef idx="1">
      <a:schemeClr val="lt1"/>
    </cs:lnRef>
    <cs:fillRef idx="1">
      <cs:styleClr val="auto"/>
    </cs:fillRef>
    <cs:effectRef idx="1">
      <a:schemeClr val="dk1"/>
    </cs:effectRef>
    <cs:fontRef idx="minor">
      <a:schemeClr val="tx1"/>
    </cs:fontRef>
    <cs:spPr>
      <a:ln>
        <a:round/>
      </a:ln>
    </cs:spPr>
  </cs:dataPoint3D>
  <cs:dataPointLine>
    <cs:lnRef idx="1">
      <cs:styleClr val="auto"/>
    </cs:lnRef>
    <cs:lineWidthScale>5</cs:lineWidthScale>
    <cs:fillRef idx="0"/>
    <cs:effectRef idx="0"/>
    <cs:fontRef idx="minor">
      <a:schemeClr val="tx1"/>
    </cs:fontRef>
    <cs:spPr>
      <a:ln cap="rnd">
        <a:round/>
      </a:ln>
    </cs:spPr>
  </cs:dataPointLine>
  <cs:dataPointMarker>
    <cs:lnRef idx="1">
      <cs:styleClr val="auto"/>
    </cs:lnRef>
    <cs:fillRef idx="1">
      <cs:styleClr val="auto"/>
    </cs:fillRef>
    <cs:effectRef idx="1">
      <a:schemeClr val="dk1"/>
    </cs:effectRef>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1">
      <a:schemeClr val="dk1"/>
    </cs:effectRef>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1">
      <a:schemeClr val="dk1"/>
    </cs:effectRef>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6D817B-EBE1-4E8B-BD25-35FB653695EA}"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95285ED0-06A2-492F-BC2F-B7D58C564807}">
      <dgm:prSet/>
      <dgm:spPr/>
      <dgm:t>
        <a:bodyPr/>
        <a:lstStyle/>
        <a:p>
          <a:r>
            <a:rPr lang="en-US" b="1"/>
            <a:t>Course Learning Outcomes</a:t>
          </a:r>
          <a:endParaRPr lang="en-US"/>
        </a:p>
      </dgm:t>
    </dgm:pt>
    <dgm:pt modelId="{82F472D2-C942-4912-A8BB-21BBB20E13A5}" type="parTrans" cxnId="{2B8F7E07-C946-4AEE-BB2C-5F2451F44713}">
      <dgm:prSet/>
      <dgm:spPr/>
      <dgm:t>
        <a:bodyPr/>
        <a:lstStyle/>
        <a:p>
          <a:endParaRPr lang="en-US"/>
        </a:p>
      </dgm:t>
    </dgm:pt>
    <dgm:pt modelId="{E76F192E-0863-4364-B8F3-B9D27B413342}" type="sibTrans" cxnId="{2B8F7E07-C946-4AEE-BB2C-5F2451F44713}">
      <dgm:prSet/>
      <dgm:spPr/>
      <dgm:t>
        <a:bodyPr/>
        <a:lstStyle/>
        <a:p>
          <a:endParaRPr lang="en-US"/>
        </a:p>
      </dgm:t>
    </dgm:pt>
    <dgm:pt modelId="{9ECD736D-1599-46AE-A6A3-8F0CF3BCFEF5}">
      <dgm:prSet/>
      <dgm:spPr/>
      <dgm:t>
        <a:bodyPr/>
        <a:lstStyle/>
        <a:p>
          <a:r>
            <a:rPr lang="en-US" b="1"/>
            <a:t>Contents of the Course</a:t>
          </a:r>
          <a:endParaRPr lang="en-US"/>
        </a:p>
      </dgm:t>
    </dgm:pt>
    <dgm:pt modelId="{13434244-5EC0-43E2-B52E-9AF96766B24A}" type="parTrans" cxnId="{71A95434-BFFA-4CE0-AD3F-FC586B9E979A}">
      <dgm:prSet/>
      <dgm:spPr/>
      <dgm:t>
        <a:bodyPr/>
        <a:lstStyle/>
        <a:p>
          <a:endParaRPr lang="en-US"/>
        </a:p>
      </dgm:t>
    </dgm:pt>
    <dgm:pt modelId="{262D8360-0CE6-483B-A07C-8DB700478F37}" type="sibTrans" cxnId="{71A95434-BFFA-4CE0-AD3F-FC586B9E979A}">
      <dgm:prSet/>
      <dgm:spPr/>
      <dgm:t>
        <a:bodyPr/>
        <a:lstStyle/>
        <a:p>
          <a:endParaRPr lang="en-US"/>
        </a:p>
      </dgm:t>
    </dgm:pt>
    <dgm:pt modelId="{6D6D7CB6-F92F-495C-AF9D-565100C42E45}">
      <dgm:prSet/>
      <dgm:spPr/>
      <dgm:t>
        <a:bodyPr/>
        <a:lstStyle/>
        <a:p>
          <a:r>
            <a:rPr lang="en-US" b="1"/>
            <a:t>Topics</a:t>
          </a:r>
          <a:endParaRPr lang="en-US"/>
        </a:p>
      </dgm:t>
    </dgm:pt>
    <dgm:pt modelId="{83FCB816-19FD-4DCE-99A2-EE8103B06D40}" type="parTrans" cxnId="{2F508DB7-945A-4662-8255-BD1358A94E62}">
      <dgm:prSet/>
      <dgm:spPr/>
      <dgm:t>
        <a:bodyPr/>
        <a:lstStyle/>
        <a:p>
          <a:endParaRPr lang="en-US"/>
        </a:p>
      </dgm:t>
    </dgm:pt>
    <dgm:pt modelId="{B7208BEA-F9E2-4A53-BA79-586DF3A87E7F}" type="sibTrans" cxnId="{2F508DB7-945A-4662-8255-BD1358A94E62}">
      <dgm:prSet/>
      <dgm:spPr/>
      <dgm:t>
        <a:bodyPr/>
        <a:lstStyle/>
        <a:p>
          <a:endParaRPr lang="en-US"/>
        </a:p>
      </dgm:t>
    </dgm:pt>
    <dgm:pt modelId="{7B4F13D5-A06E-4A09-AF4F-F50B9E58A400}">
      <dgm:prSet/>
      <dgm:spPr/>
      <dgm:t>
        <a:bodyPr/>
        <a:lstStyle/>
        <a:p>
          <a:r>
            <a:rPr lang="en-US" b="1"/>
            <a:t>Schedule</a:t>
          </a:r>
          <a:endParaRPr lang="en-US"/>
        </a:p>
      </dgm:t>
    </dgm:pt>
    <dgm:pt modelId="{5EA9A34A-2D87-4615-A16E-34340C4D62CD}" type="parTrans" cxnId="{E012E8FF-0395-444A-866C-39A58E389B01}">
      <dgm:prSet/>
      <dgm:spPr/>
      <dgm:t>
        <a:bodyPr/>
        <a:lstStyle/>
        <a:p>
          <a:endParaRPr lang="en-US"/>
        </a:p>
      </dgm:t>
    </dgm:pt>
    <dgm:pt modelId="{5E1CDDD1-68A9-473E-A3B8-E0676E571589}" type="sibTrans" cxnId="{E012E8FF-0395-444A-866C-39A58E389B01}">
      <dgm:prSet/>
      <dgm:spPr/>
      <dgm:t>
        <a:bodyPr/>
        <a:lstStyle/>
        <a:p>
          <a:endParaRPr lang="en-US"/>
        </a:p>
      </dgm:t>
    </dgm:pt>
    <dgm:pt modelId="{ACED5B8C-65B1-4B5A-BDBA-9EBA1734F763}">
      <dgm:prSet/>
      <dgm:spPr/>
      <dgm:t>
        <a:bodyPr/>
        <a:lstStyle/>
        <a:p>
          <a:r>
            <a:rPr lang="en-US" b="1"/>
            <a:t>Objectives</a:t>
          </a:r>
          <a:endParaRPr lang="en-US"/>
        </a:p>
      </dgm:t>
    </dgm:pt>
    <dgm:pt modelId="{BBF970B3-CDDB-44B7-A2B8-08602F4D9589}" type="parTrans" cxnId="{F3F526E7-2A3B-40DD-9AED-7715045B4355}">
      <dgm:prSet/>
      <dgm:spPr/>
      <dgm:t>
        <a:bodyPr/>
        <a:lstStyle/>
        <a:p>
          <a:endParaRPr lang="en-US"/>
        </a:p>
      </dgm:t>
    </dgm:pt>
    <dgm:pt modelId="{961FE128-0069-4772-AEBF-1286DAED3B89}" type="sibTrans" cxnId="{F3F526E7-2A3B-40DD-9AED-7715045B4355}">
      <dgm:prSet/>
      <dgm:spPr/>
      <dgm:t>
        <a:bodyPr/>
        <a:lstStyle/>
        <a:p>
          <a:endParaRPr lang="en-US"/>
        </a:p>
      </dgm:t>
    </dgm:pt>
    <dgm:pt modelId="{5D8AC467-E9C2-4832-BE9A-1A0CE2D14A1E}">
      <dgm:prSet/>
      <dgm:spPr/>
      <dgm:t>
        <a:bodyPr/>
        <a:lstStyle/>
        <a:p>
          <a:r>
            <a:rPr lang="en-US" b="1"/>
            <a:t>Teaching &amp; Learning Strategies</a:t>
          </a:r>
          <a:endParaRPr lang="en-US"/>
        </a:p>
      </dgm:t>
    </dgm:pt>
    <dgm:pt modelId="{0B68AA49-C1EA-4D35-8BBB-5CA91A1D723B}" type="parTrans" cxnId="{FF42BB4D-AD45-4249-B370-0DEA5C3160C5}">
      <dgm:prSet/>
      <dgm:spPr/>
      <dgm:t>
        <a:bodyPr/>
        <a:lstStyle/>
        <a:p>
          <a:endParaRPr lang="en-US"/>
        </a:p>
      </dgm:t>
    </dgm:pt>
    <dgm:pt modelId="{17A19AD3-9419-48EE-9A56-87B22EE4FF9F}" type="sibTrans" cxnId="{FF42BB4D-AD45-4249-B370-0DEA5C3160C5}">
      <dgm:prSet/>
      <dgm:spPr/>
      <dgm:t>
        <a:bodyPr/>
        <a:lstStyle/>
        <a:p>
          <a:endParaRPr lang="en-US"/>
        </a:p>
      </dgm:t>
    </dgm:pt>
    <dgm:pt modelId="{3ECC9C1F-445E-406E-9976-E8F47825B5B8}">
      <dgm:prSet/>
      <dgm:spPr/>
      <dgm:t>
        <a:bodyPr/>
        <a:lstStyle/>
        <a:p>
          <a:r>
            <a:rPr lang="en-US" b="1" dirty="0"/>
            <a:t>Assessment</a:t>
          </a:r>
          <a:endParaRPr lang="en-US" dirty="0"/>
        </a:p>
      </dgm:t>
    </dgm:pt>
    <dgm:pt modelId="{625443B0-F4CB-42E3-8E27-D809A41EDE23}" type="parTrans" cxnId="{3ACF1662-A094-4700-9B12-6AAF13315EDB}">
      <dgm:prSet/>
      <dgm:spPr/>
      <dgm:t>
        <a:bodyPr/>
        <a:lstStyle/>
        <a:p>
          <a:endParaRPr lang="en-US"/>
        </a:p>
      </dgm:t>
    </dgm:pt>
    <dgm:pt modelId="{731C0630-451B-40D6-ADA5-62C75C039C51}" type="sibTrans" cxnId="{3ACF1662-A094-4700-9B12-6AAF13315EDB}">
      <dgm:prSet/>
      <dgm:spPr/>
      <dgm:t>
        <a:bodyPr/>
        <a:lstStyle/>
        <a:p>
          <a:endParaRPr lang="en-US"/>
        </a:p>
      </dgm:t>
    </dgm:pt>
    <dgm:pt modelId="{E0FBE462-D92C-4B67-9DB2-1FE8B5E14FCB}" type="pres">
      <dgm:prSet presAssocID="{C56D817B-EBE1-4E8B-BD25-35FB653695EA}" presName="vert0" presStyleCnt="0">
        <dgm:presLayoutVars>
          <dgm:dir/>
          <dgm:animOne val="branch"/>
          <dgm:animLvl val="lvl"/>
        </dgm:presLayoutVars>
      </dgm:prSet>
      <dgm:spPr/>
    </dgm:pt>
    <dgm:pt modelId="{85206E91-011B-460A-B014-0398205B9373}" type="pres">
      <dgm:prSet presAssocID="{95285ED0-06A2-492F-BC2F-B7D58C564807}" presName="thickLine" presStyleLbl="alignNode1" presStyleIdx="0" presStyleCnt="7"/>
      <dgm:spPr/>
    </dgm:pt>
    <dgm:pt modelId="{2570D2D5-88D6-4D3A-8F0B-AB694ECB54D8}" type="pres">
      <dgm:prSet presAssocID="{95285ED0-06A2-492F-BC2F-B7D58C564807}" presName="horz1" presStyleCnt="0"/>
      <dgm:spPr/>
    </dgm:pt>
    <dgm:pt modelId="{FFE89385-96B8-4028-A9A1-07A3F9FD0419}" type="pres">
      <dgm:prSet presAssocID="{95285ED0-06A2-492F-BC2F-B7D58C564807}" presName="tx1" presStyleLbl="revTx" presStyleIdx="0" presStyleCnt="7"/>
      <dgm:spPr/>
    </dgm:pt>
    <dgm:pt modelId="{9512B472-8632-4999-8225-6A5261F54E85}" type="pres">
      <dgm:prSet presAssocID="{95285ED0-06A2-492F-BC2F-B7D58C564807}" presName="vert1" presStyleCnt="0"/>
      <dgm:spPr/>
    </dgm:pt>
    <dgm:pt modelId="{A376A43C-3346-464D-8EEE-7875BCEE4F2B}" type="pres">
      <dgm:prSet presAssocID="{9ECD736D-1599-46AE-A6A3-8F0CF3BCFEF5}" presName="thickLine" presStyleLbl="alignNode1" presStyleIdx="1" presStyleCnt="7"/>
      <dgm:spPr/>
    </dgm:pt>
    <dgm:pt modelId="{4E7F5057-4D96-414D-81B7-370B4DE1425C}" type="pres">
      <dgm:prSet presAssocID="{9ECD736D-1599-46AE-A6A3-8F0CF3BCFEF5}" presName="horz1" presStyleCnt="0"/>
      <dgm:spPr/>
    </dgm:pt>
    <dgm:pt modelId="{02B5A5AE-CFF8-494C-B6EA-D428E2567852}" type="pres">
      <dgm:prSet presAssocID="{9ECD736D-1599-46AE-A6A3-8F0CF3BCFEF5}" presName="tx1" presStyleLbl="revTx" presStyleIdx="1" presStyleCnt="7"/>
      <dgm:spPr/>
    </dgm:pt>
    <dgm:pt modelId="{BF9CAABD-BECC-4CAD-9430-5E6239A6BC7E}" type="pres">
      <dgm:prSet presAssocID="{9ECD736D-1599-46AE-A6A3-8F0CF3BCFEF5}" presName="vert1" presStyleCnt="0"/>
      <dgm:spPr/>
    </dgm:pt>
    <dgm:pt modelId="{17E3D4AE-DEA6-452A-8B73-858D53A016A1}" type="pres">
      <dgm:prSet presAssocID="{6D6D7CB6-F92F-495C-AF9D-565100C42E45}" presName="thickLine" presStyleLbl="alignNode1" presStyleIdx="2" presStyleCnt="7"/>
      <dgm:spPr/>
    </dgm:pt>
    <dgm:pt modelId="{1C7769D5-B064-443D-A59E-C6FFB9BB37DA}" type="pres">
      <dgm:prSet presAssocID="{6D6D7CB6-F92F-495C-AF9D-565100C42E45}" presName="horz1" presStyleCnt="0"/>
      <dgm:spPr/>
    </dgm:pt>
    <dgm:pt modelId="{D62537F1-D592-442D-8D8D-82136857E582}" type="pres">
      <dgm:prSet presAssocID="{6D6D7CB6-F92F-495C-AF9D-565100C42E45}" presName="tx1" presStyleLbl="revTx" presStyleIdx="2" presStyleCnt="7"/>
      <dgm:spPr/>
    </dgm:pt>
    <dgm:pt modelId="{EFDD0170-BD8F-4BC8-B098-3FB2259C6293}" type="pres">
      <dgm:prSet presAssocID="{6D6D7CB6-F92F-495C-AF9D-565100C42E45}" presName="vert1" presStyleCnt="0"/>
      <dgm:spPr/>
    </dgm:pt>
    <dgm:pt modelId="{80EC2E3F-2DC4-4CC1-9FAB-CB8C85457D3B}" type="pres">
      <dgm:prSet presAssocID="{7B4F13D5-A06E-4A09-AF4F-F50B9E58A400}" presName="thickLine" presStyleLbl="alignNode1" presStyleIdx="3" presStyleCnt="7"/>
      <dgm:spPr/>
    </dgm:pt>
    <dgm:pt modelId="{F5D8F18E-E0B5-48B7-96BF-9D1C40938391}" type="pres">
      <dgm:prSet presAssocID="{7B4F13D5-A06E-4A09-AF4F-F50B9E58A400}" presName="horz1" presStyleCnt="0"/>
      <dgm:spPr/>
    </dgm:pt>
    <dgm:pt modelId="{F056AA40-FEEF-4227-A5D6-D63B8D227082}" type="pres">
      <dgm:prSet presAssocID="{7B4F13D5-A06E-4A09-AF4F-F50B9E58A400}" presName="tx1" presStyleLbl="revTx" presStyleIdx="3" presStyleCnt="7"/>
      <dgm:spPr/>
    </dgm:pt>
    <dgm:pt modelId="{718A5281-7020-46F2-AC9A-0193C4A09129}" type="pres">
      <dgm:prSet presAssocID="{7B4F13D5-A06E-4A09-AF4F-F50B9E58A400}" presName="vert1" presStyleCnt="0"/>
      <dgm:spPr/>
    </dgm:pt>
    <dgm:pt modelId="{71D6C73C-9F7B-40E9-9A02-1B5C978010BC}" type="pres">
      <dgm:prSet presAssocID="{ACED5B8C-65B1-4B5A-BDBA-9EBA1734F763}" presName="thickLine" presStyleLbl="alignNode1" presStyleIdx="4" presStyleCnt="7"/>
      <dgm:spPr/>
    </dgm:pt>
    <dgm:pt modelId="{88C4649F-1270-4A38-BF60-AE8527F46C92}" type="pres">
      <dgm:prSet presAssocID="{ACED5B8C-65B1-4B5A-BDBA-9EBA1734F763}" presName="horz1" presStyleCnt="0"/>
      <dgm:spPr/>
    </dgm:pt>
    <dgm:pt modelId="{584A4042-9E8B-45E7-8832-D357A5C11B18}" type="pres">
      <dgm:prSet presAssocID="{ACED5B8C-65B1-4B5A-BDBA-9EBA1734F763}" presName="tx1" presStyleLbl="revTx" presStyleIdx="4" presStyleCnt="7"/>
      <dgm:spPr/>
    </dgm:pt>
    <dgm:pt modelId="{F71302C3-02DC-48FC-AFD7-A4E3FAEC43AA}" type="pres">
      <dgm:prSet presAssocID="{ACED5B8C-65B1-4B5A-BDBA-9EBA1734F763}" presName="vert1" presStyleCnt="0"/>
      <dgm:spPr/>
    </dgm:pt>
    <dgm:pt modelId="{D3FE01F9-28E8-48CB-8FFD-B5442BD259EE}" type="pres">
      <dgm:prSet presAssocID="{5D8AC467-E9C2-4832-BE9A-1A0CE2D14A1E}" presName="thickLine" presStyleLbl="alignNode1" presStyleIdx="5" presStyleCnt="7"/>
      <dgm:spPr/>
    </dgm:pt>
    <dgm:pt modelId="{351C3370-F946-4481-9DDD-BB885EA4F90B}" type="pres">
      <dgm:prSet presAssocID="{5D8AC467-E9C2-4832-BE9A-1A0CE2D14A1E}" presName="horz1" presStyleCnt="0"/>
      <dgm:spPr/>
    </dgm:pt>
    <dgm:pt modelId="{C577A9E1-B7ED-42CE-9C2A-B2B804F929F5}" type="pres">
      <dgm:prSet presAssocID="{5D8AC467-E9C2-4832-BE9A-1A0CE2D14A1E}" presName="tx1" presStyleLbl="revTx" presStyleIdx="5" presStyleCnt="7"/>
      <dgm:spPr/>
    </dgm:pt>
    <dgm:pt modelId="{71468D8B-767B-47CE-ABD9-7B4BB60D76FD}" type="pres">
      <dgm:prSet presAssocID="{5D8AC467-E9C2-4832-BE9A-1A0CE2D14A1E}" presName="vert1" presStyleCnt="0"/>
      <dgm:spPr/>
    </dgm:pt>
    <dgm:pt modelId="{BA38A8CA-65CB-469C-8206-80A4BACE18BE}" type="pres">
      <dgm:prSet presAssocID="{3ECC9C1F-445E-406E-9976-E8F47825B5B8}" presName="thickLine" presStyleLbl="alignNode1" presStyleIdx="6" presStyleCnt="7"/>
      <dgm:spPr/>
    </dgm:pt>
    <dgm:pt modelId="{9BAF3901-F669-402D-8CF7-E12C1DB4E277}" type="pres">
      <dgm:prSet presAssocID="{3ECC9C1F-445E-406E-9976-E8F47825B5B8}" presName="horz1" presStyleCnt="0"/>
      <dgm:spPr/>
    </dgm:pt>
    <dgm:pt modelId="{C4134524-D184-4968-849E-B2DEB67142D0}" type="pres">
      <dgm:prSet presAssocID="{3ECC9C1F-445E-406E-9976-E8F47825B5B8}" presName="tx1" presStyleLbl="revTx" presStyleIdx="6" presStyleCnt="7"/>
      <dgm:spPr/>
    </dgm:pt>
    <dgm:pt modelId="{55D75517-357F-4F6B-91A9-A451628FC7C7}" type="pres">
      <dgm:prSet presAssocID="{3ECC9C1F-445E-406E-9976-E8F47825B5B8}" presName="vert1" presStyleCnt="0"/>
      <dgm:spPr/>
    </dgm:pt>
  </dgm:ptLst>
  <dgm:cxnLst>
    <dgm:cxn modelId="{2B8F7E07-C946-4AEE-BB2C-5F2451F44713}" srcId="{C56D817B-EBE1-4E8B-BD25-35FB653695EA}" destId="{95285ED0-06A2-492F-BC2F-B7D58C564807}" srcOrd="0" destOrd="0" parTransId="{82F472D2-C942-4912-A8BB-21BBB20E13A5}" sibTransId="{E76F192E-0863-4364-B8F3-B9D27B413342}"/>
    <dgm:cxn modelId="{FD3FB710-0CBF-48FA-8D08-9EA6B96F82B3}" type="presOf" srcId="{6D6D7CB6-F92F-495C-AF9D-565100C42E45}" destId="{D62537F1-D592-442D-8D8D-82136857E582}" srcOrd="0" destOrd="0" presId="urn:microsoft.com/office/officeart/2008/layout/LinedList"/>
    <dgm:cxn modelId="{523A5A31-5678-4947-ACB0-4A1F6F3089EE}" type="presOf" srcId="{9ECD736D-1599-46AE-A6A3-8F0CF3BCFEF5}" destId="{02B5A5AE-CFF8-494C-B6EA-D428E2567852}" srcOrd="0" destOrd="0" presId="urn:microsoft.com/office/officeart/2008/layout/LinedList"/>
    <dgm:cxn modelId="{71A95434-BFFA-4CE0-AD3F-FC586B9E979A}" srcId="{C56D817B-EBE1-4E8B-BD25-35FB653695EA}" destId="{9ECD736D-1599-46AE-A6A3-8F0CF3BCFEF5}" srcOrd="1" destOrd="0" parTransId="{13434244-5EC0-43E2-B52E-9AF96766B24A}" sibTransId="{262D8360-0CE6-483B-A07C-8DB700478F37}"/>
    <dgm:cxn modelId="{3ACF1662-A094-4700-9B12-6AAF13315EDB}" srcId="{C56D817B-EBE1-4E8B-BD25-35FB653695EA}" destId="{3ECC9C1F-445E-406E-9976-E8F47825B5B8}" srcOrd="6" destOrd="0" parTransId="{625443B0-F4CB-42E3-8E27-D809A41EDE23}" sibTransId="{731C0630-451B-40D6-ADA5-62C75C039C51}"/>
    <dgm:cxn modelId="{FF42BB4D-AD45-4249-B370-0DEA5C3160C5}" srcId="{C56D817B-EBE1-4E8B-BD25-35FB653695EA}" destId="{5D8AC467-E9C2-4832-BE9A-1A0CE2D14A1E}" srcOrd="5" destOrd="0" parTransId="{0B68AA49-C1EA-4D35-8BBB-5CA91A1D723B}" sibTransId="{17A19AD3-9419-48EE-9A56-87B22EE4FF9F}"/>
    <dgm:cxn modelId="{6EF2785A-BB4A-412E-9845-0EBACB0B2CF0}" type="presOf" srcId="{C56D817B-EBE1-4E8B-BD25-35FB653695EA}" destId="{E0FBE462-D92C-4B67-9DB2-1FE8B5E14FCB}" srcOrd="0" destOrd="0" presId="urn:microsoft.com/office/officeart/2008/layout/LinedList"/>
    <dgm:cxn modelId="{120FDC84-4383-410C-BC7E-634D3104AE98}" type="presOf" srcId="{5D8AC467-E9C2-4832-BE9A-1A0CE2D14A1E}" destId="{C577A9E1-B7ED-42CE-9C2A-B2B804F929F5}" srcOrd="0" destOrd="0" presId="urn:microsoft.com/office/officeart/2008/layout/LinedList"/>
    <dgm:cxn modelId="{7BDC9CA1-5983-4B12-817E-76959A4FE31E}" type="presOf" srcId="{3ECC9C1F-445E-406E-9976-E8F47825B5B8}" destId="{C4134524-D184-4968-849E-B2DEB67142D0}" srcOrd="0" destOrd="0" presId="urn:microsoft.com/office/officeart/2008/layout/LinedList"/>
    <dgm:cxn modelId="{9A0E61A5-9238-4667-9F99-C8953B2D889B}" type="presOf" srcId="{7B4F13D5-A06E-4A09-AF4F-F50B9E58A400}" destId="{F056AA40-FEEF-4227-A5D6-D63B8D227082}" srcOrd="0" destOrd="0" presId="urn:microsoft.com/office/officeart/2008/layout/LinedList"/>
    <dgm:cxn modelId="{2F508DB7-945A-4662-8255-BD1358A94E62}" srcId="{C56D817B-EBE1-4E8B-BD25-35FB653695EA}" destId="{6D6D7CB6-F92F-495C-AF9D-565100C42E45}" srcOrd="2" destOrd="0" parTransId="{83FCB816-19FD-4DCE-99A2-EE8103B06D40}" sibTransId="{B7208BEA-F9E2-4A53-BA79-586DF3A87E7F}"/>
    <dgm:cxn modelId="{ABBC9FB8-B55F-439B-AA61-4D308ABEE458}" type="presOf" srcId="{95285ED0-06A2-492F-BC2F-B7D58C564807}" destId="{FFE89385-96B8-4028-A9A1-07A3F9FD0419}" srcOrd="0" destOrd="0" presId="urn:microsoft.com/office/officeart/2008/layout/LinedList"/>
    <dgm:cxn modelId="{A81473C4-05EF-477E-85F9-DEFFF7B215BF}" type="presOf" srcId="{ACED5B8C-65B1-4B5A-BDBA-9EBA1734F763}" destId="{584A4042-9E8B-45E7-8832-D357A5C11B18}" srcOrd="0" destOrd="0" presId="urn:microsoft.com/office/officeart/2008/layout/LinedList"/>
    <dgm:cxn modelId="{F3F526E7-2A3B-40DD-9AED-7715045B4355}" srcId="{C56D817B-EBE1-4E8B-BD25-35FB653695EA}" destId="{ACED5B8C-65B1-4B5A-BDBA-9EBA1734F763}" srcOrd="4" destOrd="0" parTransId="{BBF970B3-CDDB-44B7-A2B8-08602F4D9589}" sibTransId="{961FE128-0069-4772-AEBF-1286DAED3B89}"/>
    <dgm:cxn modelId="{E012E8FF-0395-444A-866C-39A58E389B01}" srcId="{C56D817B-EBE1-4E8B-BD25-35FB653695EA}" destId="{7B4F13D5-A06E-4A09-AF4F-F50B9E58A400}" srcOrd="3" destOrd="0" parTransId="{5EA9A34A-2D87-4615-A16E-34340C4D62CD}" sibTransId="{5E1CDDD1-68A9-473E-A3B8-E0676E571589}"/>
    <dgm:cxn modelId="{810A7470-8DE4-4531-B37D-325A9793F162}" type="presParOf" srcId="{E0FBE462-D92C-4B67-9DB2-1FE8B5E14FCB}" destId="{85206E91-011B-460A-B014-0398205B9373}" srcOrd="0" destOrd="0" presId="urn:microsoft.com/office/officeart/2008/layout/LinedList"/>
    <dgm:cxn modelId="{C95C08BC-7473-4470-81C8-6EF46EBD0588}" type="presParOf" srcId="{E0FBE462-D92C-4B67-9DB2-1FE8B5E14FCB}" destId="{2570D2D5-88D6-4D3A-8F0B-AB694ECB54D8}" srcOrd="1" destOrd="0" presId="urn:microsoft.com/office/officeart/2008/layout/LinedList"/>
    <dgm:cxn modelId="{54E4F8C8-6E4A-42A2-B54C-51605EB21324}" type="presParOf" srcId="{2570D2D5-88D6-4D3A-8F0B-AB694ECB54D8}" destId="{FFE89385-96B8-4028-A9A1-07A3F9FD0419}" srcOrd="0" destOrd="0" presId="urn:microsoft.com/office/officeart/2008/layout/LinedList"/>
    <dgm:cxn modelId="{42DB96E9-BF84-4276-AB40-0EE3C8EA1495}" type="presParOf" srcId="{2570D2D5-88D6-4D3A-8F0B-AB694ECB54D8}" destId="{9512B472-8632-4999-8225-6A5261F54E85}" srcOrd="1" destOrd="0" presId="urn:microsoft.com/office/officeart/2008/layout/LinedList"/>
    <dgm:cxn modelId="{60C72FB7-D6D2-405F-AF2A-1C5C08C7420F}" type="presParOf" srcId="{E0FBE462-D92C-4B67-9DB2-1FE8B5E14FCB}" destId="{A376A43C-3346-464D-8EEE-7875BCEE4F2B}" srcOrd="2" destOrd="0" presId="urn:microsoft.com/office/officeart/2008/layout/LinedList"/>
    <dgm:cxn modelId="{59E22DE3-63BE-48E9-8283-E7E4C7084AE8}" type="presParOf" srcId="{E0FBE462-D92C-4B67-9DB2-1FE8B5E14FCB}" destId="{4E7F5057-4D96-414D-81B7-370B4DE1425C}" srcOrd="3" destOrd="0" presId="urn:microsoft.com/office/officeart/2008/layout/LinedList"/>
    <dgm:cxn modelId="{E47A881E-CDD2-4E92-9AE5-99DA42DB5D26}" type="presParOf" srcId="{4E7F5057-4D96-414D-81B7-370B4DE1425C}" destId="{02B5A5AE-CFF8-494C-B6EA-D428E2567852}" srcOrd="0" destOrd="0" presId="urn:microsoft.com/office/officeart/2008/layout/LinedList"/>
    <dgm:cxn modelId="{646BB356-2843-4B9C-A8BE-033C6A637CEF}" type="presParOf" srcId="{4E7F5057-4D96-414D-81B7-370B4DE1425C}" destId="{BF9CAABD-BECC-4CAD-9430-5E6239A6BC7E}" srcOrd="1" destOrd="0" presId="urn:microsoft.com/office/officeart/2008/layout/LinedList"/>
    <dgm:cxn modelId="{38A215A2-78F4-42C6-A26F-0C90086B1695}" type="presParOf" srcId="{E0FBE462-D92C-4B67-9DB2-1FE8B5E14FCB}" destId="{17E3D4AE-DEA6-452A-8B73-858D53A016A1}" srcOrd="4" destOrd="0" presId="urn:microsoft.com/office/officeart/2008/layout/LinedList"/>
    <dgm:cxn modelId="{78152173-CAAB-4CC4-B775-9857E83F9E54}" type="presParOf" srcId="{E0FBE462-D92C-4B67-9DB2-1FE8B5E14FCB}" destId="{1C7769D5-B064-443D-A59E-C6FFB9BB37DA}" srcOrd="5" destOrd="0" presId="urn:microsoft.com/office/officeart/2008/layout/LinedList"/>
    <dgm:cxn modelId="{D0635552-E825-43FD-88E1-1BECBD2B17AB}" type="presParOf" srcId="{1C7769D5-B064-443D-A59E-C6FFB9BB37DA}" destId="{D62537F1-D592-442D-8D8D-82136857E582}" srcOrd="0" destOrd="0" presId="urn:microsoft.com/office/officeart/2008/layout/LinedList"/>
    <dgm:cxn modelId="{BF6CF284-D4D9-452A-B5EE-81C2036ADA99}" type="presParOf" srcId="{1C7769D5-B064-443D-A59E-C6FFB9BB37DA}" destId="{EFDD0170-BD8F-4BC8-B098-3FB2259C6293}" srcOrd="1" destOrd="0" presId="urn:microsoft.com/office/officeart/2008/layout/LinedList"/>
    <dgm:cxn modelId="{8A561438-F866-4C7E-9AD5-21D50BE2B9E6}" type="presParOf" srcId="{E0FBE462-D92C-4B67-9DB2-1FE8B5E14FCB}" destId="{80EC2E3F-2DC4-4CC1-9FAB-CB8C85457D3B}" srcOrd="6" destOrd="0" presId="urn:microsoft.com/office/officeart/2008/layout/LinedList"/>
    <dgm:cxn modelId="{4BEA1C92-5239-438C-B162-D59FAD0FA4F9}" type="presParOf" srcId="{E0FBE462-D92C-4B67-9DB2-1FE8B5E14FCB}" destId="{F5D8F18E-E0B5-48B7-96BF-9D1C40938391}" srcOrd="7" destOrd="0" presId="urn:microsoft.com/office/officeart/2008/layout/LinedList"/>
    <dgm:cxn modelId="{348C5368-B650-4CB7-91D5-E08C89A2151B}" type="presParOf" srcId="{F5D8F18E-E0B5-48B7-96BF-9D1C40938391}" destId="{F056AA40-FEEF-4227-A5D6-D63B8D227082}" srcOrd="0" destOrd="0" presId="urn:microsoft.com/office/officeart/2008/layout/LinedList"/>
    <dgm:cxn modelId="{C336311F-F235-43F9-ADBB-7D6203470786}" type="presParOf" srcId="{F5D8F18E-E0B5-48B7-96BF-9D1C40938391}" destId="{718A5281-7020-46F2-AC9A-0193C4A09129}" srcOrd="1" destOrd="0" presId="urn:microsoft.com/office/officeart/2008/layout/LinedList"/>
    <dgm:cxn modelId="{6A6C9123-6F92-4B6D-A376-187A70C52158}" type="presParOf" srcId="{E0FBE462-D92C-4B67-9DB2-1FE8B5E14FCB}" destId="{71D6C73C-9F7B-40E9-9A02-1B5C978010BC}" srcOrd="8" destOrd="0" presId="urn:microsoft.com/office/officeart/2008/layout/LinedList"/>
    <dgm:cxn modelId="{CC56A7C4-FDB3-4F13-8250-32F874AE7665}" type="presParOf" srcId="{E0FBE462-D92C-4B67-9DB2-1FE8B5E14FCB}" destId="{88C4649F-1270-4A38-BF60-AE8527F46C92}" srcOrd="9" destOrd="0" presId="urn:microsoft.com/office/officeart/2008/layout/LinedList"/>
    <dgm:cxn modelId="{EB6B8A86-4DCC-49D0-8F0C-882DAC501662}" type="presParOf" srcId="{88C4649F-1270-4A38-BF60-AE8527F46C92}" destId="{584A4042-9E8B-45E7-8832-D357A5C11B18}" srcOrd="0" destOrd="0" presId="urn:microsoft.com/office/officeart/2008/layout/LinedList"/>
    <dgm:cxn modelId="{005F6DBF-4906-48A5-B3D5-3B549E54E0AF}" type="presParOf" srcId="{88C4649F-1270-4A38-BF60-AE8527F46C92}" destId="{F71302C3-02DC-48FC-AFD7-A4E3FAEC43AA}" srcOrd="1" destOrd="0" presId="urn:microsoft.com/office/officeart/2008/layout/LinedList"/>
    <dgm:cxn modelId="{5D495EF4-E3AA-4267-AA1F-00E816B27655}" type="presParOf" srcId="{E0FBE462-D92C-4B67-9DB2-1FE8B5E14FCB}" destId="{D3FE01F9-28E8-48CB-8FFD-B5442BD259EE}" srcOrd="10" destOrd="0" presId="urn:microsoft.com/office/officeart/2008/layout/LinedList"/>
    <dgm:cxn modelId="{58DCA4C7-71F3-4D37-BF95-D6062EE0FD65}" type="presParOf" srcId="{E0FBE462-D92C-4B67-9DB2-1FE8B5E14FCB}" destId="{351C3370-F946-4481-9DDD-BB885EA4F90B}" srcOrd="11" destOrd="0" presId="urn:microsoft.com/office/officeart/2008/layout/LinedList"/>
    <dgm:cxn modelId="{C9C0B076-4983-46D5-A979-5DF58C687C49}" type="presParOf" srcId="{351C3370-F946-4481-9DDD-BB885EA4F90B}" destId="{C577A9E1-B7ED-42CE-9C2A-B2B804F929F5}" srcOrd="0" destOrd="0" presId="urn:microsoft.com/office/officeart/2008/layout/LinedList"/>
    <dgm:cxn modelId="{4AD5F1B6-BF39-4B83-AC39-777808C3382E}" type="presParOf" srcId="{351C3370-F946-4481-9DDD-BB885EA4F90B}" destId="{71468D8B-767B-47CE-ABD9-7B4BB60D76FD}" srcOrd="1" destOrd="0" presId="urn:microsoft.com/office/officeart/2008/layout/LinedList"/>
    <dgm:cxn modelId="{9E8AC83D-1B7E-4D50-AD7A-B0F59C9CAE96}" type="presParOf" srcId="{E0FBE462-D92C-4B67-9DB2-1FE8B5E14FCB}" destId="{BA38A8CA-65CB-469C-8206-80A4BACE18BE}" srcOrd="12" destOrd="0" presId="urn:microsoft.com/office/officeart/2008/layout/LinedList"/>
    <dgm:cxn modelId="{17CD3E26-3C5A-4280-A560-046F09FC8670}" type="presParOf" srcId="{E0FBE462-D92C-4B67-9DB2-1FE8B5E14FCB}" destId="{9BAF3901-F669-402D-8CF7-E12C1DB4E277}" srcOrd="13" destOrd="0" presId="urn:microsoft.com/office/officeart/2008/layout/LinedList"/>
    <dgm:cxn modelId="{C41CC573-3B27-4CD9-BAAA-36F129C03C91}" type="presParOf" srcId="{9BAF3901-F669-402D-8CF7-E12C1DB4E277}" destId="{C4134524-D184-4968-849E-B2DEB67142D0}" srcOrd="0" destOrd="0" presId="urn:microsoft.com/office/officeart/2008/layout/LinedList"/>
    <dgm:cxn modelId="{2F07339C-B94A-44EB-8685-C73C0C2E8C86}" type="presParOf" srcId="{9BAF3901-F669-402D-8CF7-E12C1DB4E277}" destId="{55D75517-357F-4F6B-91A9-A451628FC7C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551A23-A9AD-44BE-8BDD-A66EFC37DB1C}"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D18A5FC4-E602-474F-9518-53772C4FEA3F}">
      <dgm:prSet/>
      <dgm:spPr/>
      <dgm:t>
        <a:bodyPr/>
        <a:lstStyle/>
        <a:p>
          <a:pPr>
            <a:lnSpc>
              <a:spcPct val="100000"/>
            </a:lnSpc>
          </a:pPr>
          <a:r>
            <a:rPr lang="en-US" b="1" dirty="0"/>
            <a:t>Knowledge</a:t>
          </a:r>
        </a:p>
        <a:p>
          <a:pPr>
            <a:lnSpc>
              <a:spcPct val="100000"/>
            </a:lnSpc>
          </a:pPr>
          <a:r>
            <a:rPr lang="en-US" b="1" dirty="0"/>
            <a:t>&amp; Understanding</a:t>
          </a:r>
          <a:endParaRPr lang="en-US" dirty="0"/>
        </a:p>
      </dgm:t>
    </dgm:pt>
    <dgm:pt modelId="{EB2A8B19-4306-449C-946D-C877F25F0F31}" type="parTrans" cxnId="{70CCBC71-A6D4-4197-827C-FD4497879BB4}">
      <dgm:prSet/>
      <dgm:spPr/>
      <dgm:t>
        <a:bodyPr/>
        <a:lstStyle/>
        <a:p>
          <a:endParaRPr lang="en-US"/>
        </a:p>
      </dgm:t>
    </dgm:pt>
    <dgm:pt modelId="{049F1BD9-9C5A-4FD1-A3F2-CB0BB8C55D8B}" type="sibTrans" cxnId="{70CCBC71-A6D4-4197-827C-FD4497879BB4}">
      <dgm:prSet/>
      <dgm:spPr/>
      <dgm:t>
        <a:bodyPr/>
        <a:lstStyle/>
        <a:p>
          <a:endParaRPr lang="en-US"/>
        </a:p>
      </dgm:t>
    </dgm:pt>
    <dgm:pt modelId="{E1E9DF0D-A59C-4293-B012-C0E6B1CF51AC}">
      <dgm:prSet/>
      <dgm:spPr/>
      <dgm:t>
        <a:bodyPr/>
        <a:lstStyle/>
        <a:p>
          <a:pPr>
            <a:lnSpc>
              <a:spcPct val="100000"/>
            </a:lnSpc>
          </a:pPr>
          <a:r>
            <a:rPr lang="en-US" b="1" dirty="0"/>
            <a:t>Skills</a:t>
          </a:r>
          <a:endParaRPr lang="en-US" dirty="0"/>
        </a:p>
      </dgm:t>
    </dgm:pt>
    <dgm:pt modelId="{9873070B-CD2E-4247-8481-A0FA3127F5DD}" type="parTrans" cxnId="{5EF41A46-B49B-4857-9D52-416EDA604407}">
      <dgm:prSet/>
      <dgm:spPr/>
      <dgm:t>
        <a:bodyPr/>
        <a:lstStyle/>
        <a:p>
          <a:endParaRPr lang="en-US"/>
        </a:p>
      </dgm:t>
    </dgm:pt>
    <dgm:pt modelId="{1CE49519-308D-42DD-B481-3C4C9D6E6B24}" type="sibTrans" cxnId="{5EF41A46-B49B-4857-9D52-416EDA604407}">
      <dgm:prSet/>
      <dgm:spPr/>
      <dgm:t>
        <a:bodyPr/>
        <a:lstStyle/>
        <a:p>
          <a:endParaRPr lang="en-US"/>
        </a:p>
      </dgm:t>
    </dgm:pt>
    <dgm:pt modelId="{772B8E20-6863-41B5-BCBD-35FABF34FF9D}">
      <dgm:prSet/>
      <dgm:spPr/>
      <dgm:t>
        <a:bodyPr/>
        <a:lstStyle/>
        <a:p>
          <a:pPr>
            <a:lnSpc>
              <a:spcPct val="100000"/>
            </a:lnSpc>
          </a:pPr>
          <a:r>
            <a:rPr lang="en-US" b="1" dirty="0"/>
            <a:t>Values</a:t>
          </a:r>
          <a:endParaRPr lang="en-US" dirty="0"/>
        </a:p>
      </dgm:t>
    </dgm:pt>
    <dgm:pt modelId="{1464EBE4-0FB1-4C62-9457-D9FD7EF4C4D9}" type="parTrans" cxnId="{F34C3171-6814-4856-8C1B-213FECF40DE2}">
      <dgm:prSet/>
      <dgm:spPr/>
      <dgm:t>
        <a:bodyPr/>
        <a:lstStyle/>
        <a:p>
          <a:endParaRPr lang="en-US"/>
        </a:p>
      </dgm:t>
    </dgm:pt>
    <dgm:pt modelId="{C1534658-2757-4B2C-957D-9E6094254BED}" type="sibTrans" cxnId="{F34C3171-6814-4856-8C1B-213FECF40DE2}">
      <dgm:prSet/>
      <dgm:spPr/>
      <dgm:t>
        <a:bodyPr/>
        <a:lstStyle/>
        <a:p>
          <a:endParaRPr lang="en-US"/>
        </a:p>
      </dgm:t>
    </dgm:pt>
    <dgm:pt modelId="{D9F37234-4AD2-4D0E-BC68-AAC7E858DA9A}">
      <dgm:prSet/>
      <dgm:spPr/>
      <dgm:t>
        <a:bodyPr/>
        <a:lstStyle/>
        <a:p>
          <a:pPr>
            <a:lnSpc>
              <a:spcPct val="100000"/>
            </a:lnSpc>
          </a:pPr>
          <a:endParaRPr lang="en-US" dirty="0"/>
        </a:p>
      </dgm:t>
    </dgm:pt>
    <dgm:pt modelId="{5FCE275D-CC39-42EE-8D6C-6BA12EB4725A}" type="sibTrans" cxnId="{4DE17BCE-ADC9-4B5C-A41B-25D985DB46B0}">
      <dgm:prSet/>
      <dgm:spPr/>
      <dgm:t>
        <a:bodyPr/>
        <a:lstStyle/>
        <a:p>
          <a:endParaRPr lang="en-US"/>
        </a:p>
      </dgm:t>
    </dgm:pt>
    <dgm:pt modelId="{D533D607-A222-463C-85D8-204E69372528}" type="parTrans" cxnId="{4DE17BCE-ADC9-4B5C-A41B-25D985DB46B0}">
      <dgm:prSet/>
      <dgm:spPr/>
      <dgm:t>
        <a:bodyPr/>
        <a:lstStyle/>
        <a:p>
          <a:endParaRPr lang="en-US"/>
        </a:p>
      </dgm:t>
    </dgm:pt>
    <dgm:pt modelId="{8DAB7C7D-B8DC-4A09-8475-7E6C9103B55A}" type="pres">
      <dgm:prSet presAssocID="{42551A23-A9AD-44BE-8BDD-A66EFC37DB1C}" presName="root" presStyleCnt="0">
        <dgm:presLayoutVars>
          <dgm:dir/>
          <dgm:resizeHandles val="exact"/>
        </dgm:presLayoutVars>
      </dgm:prSet>
      <dgm:spPr/>
    </dgm:pt>
    <dgm:pt modelId="{3CDB6D67-0597-46BE-8217-3FC20083033C}" type="pres">
      <dgm:prSet presAssocID="{D18A5FC4-E602-474F-9518-53772C4FEA3F}" presName="compNode" presStyleCnt="0"/>
      <dgm:spPr/>
    </dgm:pt>
    <dgm:pt modelId="{72DED756-7C6C-41F1-9D13-49CA18B9AA28}" type="pres">
      <dgm:prSet presAssocID="{D18A5FC4-E602-474F-9518-53772C4FEA3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rson with Idea"/>
        </a:ext>
      </dgm:extLst>
    </dgm:pt>
    <dgm:pt modelId="{74EBFA55-9B07-463F-BCB5-BA81BB418FC9}" type="pres">
      <dgm:prSet presAssocID="{D18A5FC4-E602-474F-9518-53772C4FEA3F}" presName="spaceRect" presStyleCnt="0"/>
      <dgm:spPr/>
    </dgm:pt>
    <dgm:pt modelId="{7D5CD33D-A95E-4B68-8171-2C86508D8B7F}" type="pres">
      <dgm:prSet presAssocID="{D18A5FC4-E602-474F-9518-53772C4FEA3F}" presName="textRect" presStyleLbl="revTx" presStyleIdx="0" presStyleCnt="4">
        <dgm:presLayoutVars>
          <dgm:chMax val="1"/>
          <dgm:chPref val="1"/>
        </dgm:presLayoutVars>
      </dgm:prSet>
      <dgm:spPr/>
    </dgm:pt>
    <dgm:pt modelId="{9B5A0CC2-F2A6-4B28-815C-707DAC00D832}" type="pres">
      <dgm:prSet presAssocID="{049F1BD9-9C5A-4FD1-A3F2-CB0BB8C55D8B}" presName="sibTrans" presStyleCnt="0"/>
      <dgm:spPr/>
    </dgm:pt>
    <dgm:pt modelId="{76B3B638-766D-4F06-8453-BB27DA2623E0}" type="pres">
      <dgm:prSet presAssocID="{E1E9DF0D-A59C-4293-B012-C0E6B1CF51AC}" presName="compNode" presStyleCnt="0"/>
      <dgm:spPr/>
    </dgm:pt>
    <dgm:pt modelId="{26725C1A-FD2E-4463-933B-47974BD0E641}" type="pres">
      <dgm:prSet presAssocID="{E1E9DF0D-A59C-4293-B012-C0E6B1CF51A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0A61FA54-EA38-45F6-8D18-FB9DC9046B31}" type="pres">
      <dgm:prSet presAssocID="{E1E9DF0D-A59C-4293-B012-C0E6B1CF51AC}" presName="spaceRect" presStyleCnt="0"/>
      <dgm:spPr/>
    </dgm:pt>
    <dgm:pt modelId="{60FC1416-6D7B-4D15-9578-554709D4B6A1}" type="pres">
      <dgm:prSet presAssocID="{E1E9DF0D-A59C-4293-B012-C0E6B1CF51AC}" presName="textRect" presStyleLbl="revTx" presStyleIdx="1" presStyleCnt="4" custScaleY="102308">
        <dgm:presLayoutVars>
          <dgm:chMax val="1"/>
          <dgm:chPref val="1"/>
        </dgm:presLayoutVars>
      </dgm:prSet>
      <dgm:spPr/>
    </dgm:pt>
    <dgm:pt modelId="{F45DBA40-489E-46EA-BD9A-5D57D0DB17E5}" type="pres">
      <dgm:prSet presAssocID="{1CE49519-308D-42DD-B481-3C4C9D6E6B24}" presName="sibTrans" presStyleCnt="0"/>
      <dgm:spPr/>
    </dgm:pt>
    <dgm:pt modelId="{F9D4EB5A-7E90-49B4-B0A8-009419FDAB8F}" type="pres">
      <dgm:prSet presAssocID="{D9F37234-4AD2-4D0E-BC68-AAC7E858DA9A}" presName="compNode" presStyleCnt="0"/>
      <dgm:spPr/>
    </dgm:pt>
    <dgm:pt modelId="{8700D417-749B-4FD3-A243-E87EC3BF11A5}" type="pres">
      <dgm:prSet presAssocID="{D9F37234-4AD2-4D0E-BC68-AAC7E858DA9A}" presName="iconRect" presStyleLbl="node1" presStyleIdx="2" presStyleCnt="4" custLinFactNeighborX="17259" custLinFactNeighborY="739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03A81BA9-829F-4B06-9C3B-11D80E5BCF0A}" type="pres">
      <dgm:prSet presAssocID="{D9F37234-4AD2-4D0E-BC68-AAC7E858DA9A}" presName="spaceRect" presStyleCnt="0"/>
      <dgm:spPr/>
    </dgm:pt>
    <dgm:pt modelId="{714D98C9-4CB2-4A40-8703-E3693027DE5D}" type="pres">
      <dgm:prSet presAssocID="{D9F37234-4AD2-4D0E-BC68-AAC7E858DA9A}" presName="textRect" presStyleLbl="revTx" presStyleIdx="2" presStyleCnt="4" custFlipVert="1" custScaleX="15847" custScaleY="8461">
        <dgm:presLayoutVars>
          <dgm:chMax val="1"/>
          <dgm:chPref val="1"/>
        </dgm:presLayoutVars>
      </dgm:prSet>
      <dgm:spPr/>
    </dgm:pt>
    <dgm:pt modelId="{7780C1B3-DC23-4DC4-A5EC-333926026B15}" type="pres">
      <dgm:prSet presAssocID="{5FCE275D-CC39-42EE-8D6C-6BA12EB4725A}" presName="sibTrans" presStyleCnt="0"/>
      <dgm:spPr/>
    </dgm:pt>
    <dgm:pt modelId="{25AEE3FD-936E-40A5-AC68-62244B1DBBC2}" type="pres">
      <dgm:prSet presAssocID="{772B8E20-6863-41B5-BCBD-35FABF34FF9D}" presName="compNode" presStyleCnt="0"/>
      <dgm:spPr/>
    </dgm:pt>
    <dgm:pt modelId="{BAB8E081-5950-4F96-8581-A74B2C870AC9}" type="pres">
      <dgm:prSet presAssocID="{772B8E20-6863-41B5-BCBD-35FABF34FF9D}" presName="iconRect" presStyleLbl="node1" presStyleIdx="3" presStyleCnt="4" custScaleX="94354" custLinFactX="-8484" custLinFactNeighborX="-100000" custLinFactNeighborY="18080"/>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n in head"/>
        </a:ext>
      </dgm:extLst>
    </dgm:pt>
    <dgm:pt modelId="{38FA2944-291B-429F-9C87-F9C9453A041D}" type="pres">
      <dgm:prSet presAssocID="{772B8E20-6863-41B5-BCBD-35FABF34FF9D}" presName="spaceRect" presStyleCnt="0"/>
      <dgm:spPr/>
    </dgm:pt>
    <dgm:pt modelId="{A70CE05A-402E-4CB4-9A06-680C2D5F0658}" type="pres">
      <dgm:prSet presAssocID="{772B8E20-6863-41B5-BCBD-35FABF34FF9D}" presName="textRect" presStyleLbl="revTx" presStyleIdx="3" presStyleCnt="4" custLinFactNeighborX="-68419" custLinFactNeighborY="1233">
        <dgm:presLayoutVars>
          <dgm:chMax val="1"/>
          <dgm:chPref val="1"/>
        </dgm:presLayoutVars>
      </dgm:prSet>
      <dgm:spPr/>
    </dgm:pt>
  </dgm:ptLst>
  <dgm:cxnLst>
    <dgm:cxn modelId="{4E931C21-FA4A-4E04-8394-9AB97037C5E6}" type="presOf" srcId="{E1E9DF0D-A59C-4293-B012-C0E6B1CF51AC}" destId="{60FC1416-6D7B-4D15-9578-554709D4B6A1}" srcOrd="0" destOrd="0" presId="urn:microsoft.com/office/officeart/2018/2/layout/IconLabelList"/>
    <dgm:cxn modelId="{91279663-6804-428C-8C37-AD3E63B67DC0}" type="presOf" srcId="{42551A23-A9AD-44BE-8BDD-A66EFC37DB1C}" destId="{8DAB7C7D-B8DC-4A09-8475-7E6C9103B55A}" srcOrd="0" destOrd="0" presId="urn:microsoft.com/office/officeart/2018/2/layout/IconLabelList"/>
    <dgm:cxn modelId="{5EF41A46-B49B-4857-9D52-416EDA604407}" srcId="{42551A23-A9AD-44BE-8BDD-A66EFC37DB1C}" destId="{E1E9DF0D-A59C-4293-B012-C0E6B1CF51AC}" srcOrd="1" destOrd="0" parTransId="{9873070B-CD2E-4247-8481-A0FA3127F5DD}" sibTransId="{1CE49519-308D-42DD-B481-3C4C9D6E6B24}"/>
    <dgm:cxn modelId="{A74CFF48-DBF8-48B9-99B5-E884A531620F}" type="presOf" srcId="{D9F37234-4AD2-4D0E-BC68-AAC7E858DA9A}" destId="{714D98C9-4CB2-4A40-8703-E3693027DE5D}" srcOrd="0" destOrd="0" presId="urn:microsoft.com/office/officeart/2018/2/layout/IconLabelList"/>
    <dgm:cxn modelId="{F34C3171-6814-4856-8C1B-213FECF40DE2}" srcId="{42551A23-A9AD-44BE-8BDD-A66EFC37DB1C}" destId="{772B8E20-6863-41B5-BCBD-35FABF34FF9D}" srcOrd="3" destOrd="0" parTransId="{1464EBE4-0FB1-4C62-9457-D9FD7EF4C4D9}" sibTransId="{C1534658-2757-4B2C-957D-9E6094254BED}"/>
    <dgm:cxn modelId="{70CCBC71-A6D4-4197-827C-FD4497879BB4}" srcId="{42551A23-A9AD-44BE-8BDD-A66EFC37DB1C}" destId="{D18A5FC4-E602-474F-9518-53772C4FEA3F}" srcOrd="0" destOrd="0" parTransId="{EB2A8B19-4306-449C-946D-C877F25F0F31}" sibTransId="{049F1BD9-9C5A-4FD1-A3F2-CB0BB8C55D8B}"/>
    <dgm:cxn modelId="{B2BA7AC3-28A0-4253-AF79-29697A048EA7}" type="presOf" srcId="{772B8E20-6863-41B5-BCBD-35FABF34FF9D}" destId="{A70CE05A-402E-4CB4-9A06-680C2D5F0658}" srcOrd="0" destOrd="0" presId="urn:microsoft.com/office/officeart/2018/2/layout/IconLabelList"/>
    <dgm:cxn modelId="{4DE17BCE-ADC9-4B5C-A41B-25D985DB46B0}" srcId="{42551A23-A9AD-44BE-8BDD-A66EFC37DB1C}" destId="{D9F37234-4AD2-4D0E-BC68-AAC7E858DA9A}" srcOrd="2" destOrd="0" parTransId="{D533D607-A222-463C-85D8-204E69372528}" sibTransId="{5FCE275D-CC39-42EE-8D6C-6BA12EB4725A}"/>
    <dgm:cxn modelId="{7B64FCD4-3CF7-4128-ADC2-C4BA424113BF}" type="presOf" srcId="{D18A5FC4-E602-474F-9518-53772C4FEA3F}" destId="{7D5CD33D-A95E-4B68-8171-2C86508D8B7F}" srcOrd="0" destOrd="0" presId="urn:microsoft.com/office/officeart/2018/2/layout/IconLabelList"/>
    <dgm:cxn modelId="{B529940E-1975-48F9-8B49-6BD1AB3662AE}" type="presParOf" srcId="{8DAB7C7D-B8DC-4A09-8475-7E6C9103B55A}" destId="{3CDB6D67-0597-46BE-8217-3FC20083033C}" srcOrd="0" destOrd="0" presId="urn:microsoft.com/office/officeart/2018/2/layout/IconLabelList"/>
    <dgm:cxn modelId="{C01250D3-01E8-40CA-8FE7-6D7DE4484C6F}" type="presParOf" srcId="{3CDB6D67-0597-46BE-8217-3FC20083033C}" destId="{72DED756-7C6C-41F1-9D13-49CA18B9AA28}" srcOrd="0" destOrd="0" presId="urn:microsoft.com/office/officeart/2018/2/layout/IconLabelList"/>
    <dgm:cxn modelId="{E5AE82D0-D1DD-400C-95B2-448E9DC0CD14}" type="presParOf" srcId="{3CDB6D67-0597-46BE-8217-3FC20083033C}" destId="{74EBFA55-9B07-463F-BCB5-BA81BB418FC9}" srcOrd="1" destOrd="0" presId="urn:microsoft.com/office/officeart/2018/2/layout/IconLabelList"/>
    <dgm:cxn modelId="{A49CBB00-5DC5-4D7D-A8A0-5A34C0BF0028}" type="presParOf" srcId="{3CDB6D67-0597-46BE-8217-3FC20083033C}" destId="{7D5CD33D-A95E-4B68-8171-2C86508D8B7F}" srcOrd="2" destOrd="0" presId="urn:microsoft.com/office/officeart/2018/2/layout/IconLabelList"/>
    <dgm:cxn modelId="{8529A6A6-7835-4A3D-945B-C58F3BED8282}" type="presParOf" srcId="{8DAB7C7D-B8DC-4A09-8475-7E6C9103B55A}" destId="{9B5A0CC2-F2A6-4B28-815C-707DAC00D832}" srcOrd="1" destOrd="0" presId="urn:microsoft.com/office/officeart/2018/2/layout/IconLabelList"/>
    <dgm:cxn modelId="{8289DFE5-539D-40E2-9C10-D9D3CD9B6C9D}" type="presParOf" srcId="{8DAB7C7D-B8DC-4A09-8475-7E6C9103B55A}" destId="{76B3B638-766D-4F06-8453-BB27DA2623E0}" srcOrd="2" destOrd="0" presId="urn:microsoft.com/office/officeart/2018/2/layout/IconLabelList"/>
    <dgm:cxn modelId="{294C0E1D-FEBE-4055-9E8C-BA5018090387}" type="presParOf" srcId="{76B3B638-766D-4F06-8453-BB27DA2623E0}" destId="{26725C1A-FD2E-4463-933B-47974BD0E641}" srcOrd="0" destOrd="0" presId="urn:microsoft.com/office/officeart/2018/2/layout/IconLabelList"/>
    <dgm:cxn modelId="{F0357CAB-840D-41B5-86D4-88060916F0E3}" type="presParOf" srcId="{76B3B638-766D-4F06-8453-BB27DA2623E0}" destId="{0A61FA54-EA38-45F6-8D18-FB9DC9046B31}" srcOrd="1" destOrd="0" presId="urn:microsoft.com/office/officeart/2018/2/layout/IconLabelList"/>
    <dgm:cxn modelId="{E6E61D9F-2368-46F0-BE8F-E6054A7D7291}" type="presParOf" srcId="{76B3B638-766D-4F06-8453-BB27DA2623E0}" destId="{60FC1416-6D7B-4D15-9578-554709D4B6A1}" srcOrd="2" destOrd="0" presId="urn:microsoft.com/office/officeart/2018/2/layout/IconLabelList"/>
    <dgm:cxn modelId="{E0995B92-E60A-4BC1-A5C1-8D96384BFC82}" type="presParOf" srcId="{8DAB7C7D-B8DC-4A09-8475-7E6C9103B55A}" destId="{F45DBA40-489E-46EA-BD9A-5D57D0DB17E5}" srcOrd="3" destOrd="0" presId="urn:microsoft.com/office/officeart/2018/2/layout/IconLabelList"/>
    <dgm:cxn modelId="{019B3FF9-CE35-4AE9-BABE-521235C31875}" type="presParOf" srcId="{8DAB7C7D-B8DC-4A09-8475-7E6C9103B55A}" destId="{F9D4EB5A-7E90-49B4-B0A8-009419FDAB8F}" srcOrd="4" destOrd="0" presId="urn:microsoft.com/office/officeart/2018/2/layout/IconLabelList"/>
    <dgm:cxn modelId="{AFA72A18-7324-4E7D-A509-D6B19253071B}" type="presParOf" srcId="{F9D4EB5A-7E90-49B4-B0A8-009419FDAB8F}" destId="{8700D417-749B-4FD3-A243-E87EC3BF11A5}" srcOrd="0" destOrd="0" presId="urn:microsoft.com/office/officeart/2018/2/layout/IconLabelList"/>
    <dgm:cxn modelId="{34B470A5-7DC0-4FB4-9E23-2270B99CBEFA}" type="presParOf" srcId="{F9D4EB5A-7E90-49B4-B0A8-009419FDAB8F}" destId="{03A81BA9-829F-4B06-9C3B-11D80E5BCF0A}" srcOrd="1" destOrd="0" presId="urn:microsoft.com/office/officeart/2018/2/layout/IconLabelList"/>
    <dgm:cxn modelId="{ECDC0823-4F66-4CCE-93EF-7CC82801AE14}" type="presParOf" srcId="{F9D4EB5A-7E90-49B4-B0A8-009419FDAB8F}" destId="{714D98C9-4CB2-4A40-8703-E3693027DE5D}" srcOrd="2" destOrd="0" presId="urn:microsoft.com/office/officeart/2018/2/layout/IconLabelList"/>
    <dgm:cxn modelId="{0F2B1E6F-15E7-4652-AA33-7535119BA52E}" type="presParOf" srcId="{8DAB7C7D-B8DC-4A09-8475-7E6C9103B55A}" destId="{7780C1B3-DC23-4DC4-A5EC-333926026B15}" srcOrd="5" destOrd="0" presId="urn:microsoft.com/office/officeart/2018/2/layout/IconLabelList"/>
    <dgm:cxn modelId="{B70985C1-1C5C-4172-90F6-F18C58A081AC}" type="presParOf" srcId="{8DAB7C7D-B8DC-4A09-8475-7E6C9103B55A}" destId="{25AEE3FD-936E-40A5-AC68-62244B1DBBC2}" srcOrd="6" destOrd="0" presId="urn:microsoft.com/office/officeart/2018/2/layout/IconLabelList"/>
    <dgm:cxn modelId="{7C045DE0-6375-4D77-8AAB-C4992AF760FD}" type="presParOf" srcId="{25AEE3FD-936E-40A5-AC68-62244B1DBBC2}" destId="{BAB8E081-5950-4F96-8581-A74B2C870AC9}" srcOrd="0" destOrd="0" presId="urn:microsoft.com/office/officeart/2018/2/layout/IconLabelList"/>
    <dgm:cxn modelId="{9F31C1C2-35C9-4EE2-866D-F72AABAFCA18}" type="presParOf" srcId="{25AEE3FD-936E-40A5-AC68-62244B1DBBC2}" destId="{38FA2944-291B-429F-9C87-F9C9453A041D}" srcOrd="1" destOrd="0" presId="urn:microsoft.com/office/officeart/2018/2/layout/IconLabelList"/>
    <dgm:cxn modelId="{D9533EC8-E742-4ED5-B25A-C6A3807D2D44}" type="presParOf" srcId="{25AEE3FD-936E-40A5-AC68-62244B1DBBC2}" destId="{A70CE05A-402E-4CB4-9A06-680C2D5F0658}"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1F57C4-1A1C-42C9-B093-7217A0BEB0A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28D96AD8-9F11-4E93-8F28-85B95A294FB5}">
      <dgm:prSet/>
      <dgm:spPr/>
      <dgm:t>
        <a:bodyPr/>
        <a:lstStyle/>
        <a:p>
          <a:pPr>
            <a:lnSpc>
              <a:spcPct val="100000"/>
            </a:lnSpc>
          </a:pPr>
          <a:r>
            <a:rPr lang="en-US" b="1" dirty="0"/>
            <a:t>1. Be on time, active, prepared, and mobile mute </a:t>
          </a:r>
          <a:endParaRPr lang="en-US" dirty="0"/>
        </a:p>
      </dgm:t>
    </dgm:pt>
    <dgm:pt modelId="{C4685717-6D24-4677-8638-ACA92541E15F}" type="parTrans" cxnId="{2A780BCF-07DF-459A-9F2A-B1D5FED3998D}">
      <dgm:prSet/>
      <dgm:spPr/>
      <dgm:t>
        <a:bodyPr/>
        <a:lstStyle/>
        <a:p>
          <a:endParaRPr lang="en-US"/>
        </a:p>
      </dgm:t>
    </dgm:pt>
    <dgm:pt modelId="{F049037C-92F3-494C-B66C-ADB3A2624544}" type="sibTrans" cxnId="{2A780BCF-07DF-459A-9F2A-B1D5FED3998D}">
      <dgm:prSet/>
      <dgm:spPr/>
      <dgm:t>
        <a:bodyPr/>
        <a:lstStyle/>
        <a:p>
          <a:pPr>
            <a:lnSpc>
              <a:spcPct val="100000"/>
            </a:lnSpc>
          </a:pPr>
          <a:endParaRPr lang="en-US"/>
        </a:p>
      </dgm:t>
    </dgm:pt>
    <dgm:pt modelId="{3651CF95-1AB5-4446-B326-C0B222915A9E}">
      <dgm:prSet/>
      <dgm:spPr/>
      <dgm:t>
        <a:bodyPr/>
        <a:lstStyle/>
        <a:p>
          <a:pPr>
            <a:lnSpc>
              <a:spcPct val="100000"/>
            </a:lnSpc>
          </a:pPr>
          <a:r>
            <a:rPr lang="en-US" b="1"/>
            <a:t>2. Read daily, No absenties</a:t>
          </a:r>
          <a:endParaRPr lang="en-US"/>
        </a:p>
      </dgm:t>
    </dgm:pt>
    <dgm:pt modelId="{143B1B3A-F931-4C94-AA72-E4FF46945085}" type="parTrans" cxnId="{930EAB4F-C456-41FB-A490-C7A86CE6CC7A}">
      <dgm:prSet/>
      <dgm:spPr/>
      <dgm:t>
        <a:bodyPr/>
        <a:lstStyle/>
        <a:p>
          <a:endParaRPr lang="en-US"/>
        </a:p>
      </dgm:t>
    </dgm:pt>
    <dgm:pt modelId="{279FEB2E-EA02-4EA4-961F-929385FD2849}" type="sibTrans" cxnId="{930EAB4F-C456-41FB-A490-C7A86CE6CC7A}">
      <dgm:prSet/>
      <dgm:spPr/>
      <dgm:t>
        <a:bodyPr/>
        <a:lstStyle/>
        <a:p>
          <a:pPr>
            <a:lnSpc>
              <a:spcPct val="100000"/>
            </a:lnSpc>
          </a:pPr>
          <a:endParaRPr lang="en-US"/>
        </a:p>
      </dgm:t>
    </dgm:pt>
    <dgm:pt modelId="{F0C60139-2387-4C77-8CE6-F58F64FCCDFC}">
      <dgm:prSet/>
      <dgm:spPr/>
      <dgm:t>
        <a:bodyPr/>
        <a:lstStyle/>
        <a:p>
          <a:pPr>
            <a:lnSpc>
              <a:spcPct val="100000"/>
            </a:lnSpc>
          </a:pPr>
          <a:r>
            <a:rPr lang="en-US" b="1" dirty="0"/>
            <a:t>3. Learn how to learn and prepare</a:t>
          </a:r>
          <a:endParaRPr lang="en-US" dirty="0"/>
        </a:p>
      </dgm:t>
    </dgm:pt>
    <dgm:pt modelId="{E20366CE-839A-489F-86FE-40F2A9BC723A}" type="parTrans" cxnId="{BB78A488-9CB5-40F2-A061-283B76E8F6A5}">
      <dgm:prSet/>
      <dgm:spPr/>
      <dgm:t>
        <a:bodyPr/>
        <a:lstStyle/>
        <a:p>
          <a:endParaRPr lang="en-US"/>
        </a:p>
      </dgm:t>
    </dgm:pt>
    <dgm:pt modelId="{8A1C719A-07EF-4F20-BE52-62904065211F}" type="sibTrans" cxnId="{BB78A488-9CB5-40F2-A061-283B76E8F6A5}">
      <dgm:prSet/>
      <dgm:spPr/>
      <dgm:t>
        <a:bodyPr/>
        <a:lstStyle/>
        <a:p>
          <a:pPr>
            <a:lnSpc>
              <a:spcPct val="100000"/>
            </a:lnSpc>
          </a:pPr>
          <a:endParaRPr lang="en-US"/>
        </a:p>
      </dgm:t>
    </dgm:pt>
    <dgm:pt modelId="{37443DB9-F100-497A-B787-842BBF34D93B}">
      <dgm:prSet/>
      <dgm:spPr/>
      <dgm:t>
        <a:bodyPr/>
        <a:lstStyle/>
        <a:p>
          <a:pPr>
            <a:lnSpc>
              <a:spcPct val="100000"/>
            </a:lnSpc>
          </a:pPr>
          <a:r>
            <a:rPr lang="en-US" b="1" dirty="0"/>
            <a:t>4. Outcomes of these hard work will reflect on your knowledge, skills assessment results </a:t>
          </a:r>
          <a:endParaRPr lang="en-US" dirty="0"/>
        </a:p>
      </dgm:t>
    </dgm:pt>
    <dgm:pt modelId="{05B5CDDF-D986-40BF-BBEF-41A9DE318395}" type="parTrans" cxnId="{22D00386-DFFC-40CC-9C8C-4CCBED754014}">
      <dgm:prSet/>
      <dgm:spPr/>
      <dgm:t>
        <a:bodyPr/>
        <a:lstStyle/>
        <a:p>
          <a:endParaRPr lang="en-US"/>
        </a:p>
      </dgm:t>
    </dgm:pt>
    <dgm:pt modelId="{A9F293B4-5A6E-40E0-84ED-0490272EAB01}" type="sibTrans" cxnId="{22D00386-DFFC-40CC-9C8C-4CCBED754014}">
      <dgm:prSet/>
      <dgm:spPr/>
      <dgm:t>
        <a:bodyPr/>
        <a:lstStyle/>
        <a:p>
          <a:endParaRPr lang="en-US"/>
        </a:p>
      </dgm:t>
    </dgm:pt>
    <dgm:pt modelId="{CF2BCE15-C645-4363-A6F0-9D7EE9D82558}" type="pres">
      <dgm:prSet presAssocID="{941F57C4-1A1C-42C9-B093-7217A0BEB0A6}" presName="root" presStyleCnt="0">
        <dgm:presLayoutVars>
          <dgm:dir/>
          <dgm:resizeHandles val="exact"/>
        </dgm:presLayoutVars>
      </dgm:prSet>
      <dgm:spPr/>
    </dgm:pt>
    <dgm:pt modelId="{19CB3417-26F0-4DA4-939F-4527FD36A9D0}" type="pres">
      <dgm:prSet presAssocID="{941F57C4-1A1C-42C9-B093-7217A0BEB0A6}" presName="container" presStyleCnt="0">
        <dgm:presLayoutVars>
          <dgm:dir/>
          <dgm:resizeHandles val="exact"/>
        </dgm:presLayoutVars>
      </dgm:prSet>
      <dgm:spPr/>
    </dgm:pt>
    <dgm:pt modelId="{0D44DC08-CA87-4BD3-BF40-09B566FB3E04}" type="pres">
      <dgm:prSet presAssocID="{28D96AD8-9F11-4E93-8F28-85B95A294FB5}" presName="compNode" presStyleCnt="0"/>
      <dgm:spPr/>
    </dgm:pt>
    <dgm:pt modelId="{1329547E-48E5-4207-9329-D4DD3B852C04}" type="pres">
      <dgm:prSet presAssocID="{28D96AD8-9F11-4E93-8F28-85B95A294FB5}" presName="iconBgRect" presStyleLbl="bgShp" presStyleIdx="0" presStyleCnt="4"/>
      <dgm:spPr/>
    </dgm:pt>
    <dgm:pt modelId="{A121CDAA-2DBA-4E51-A4D8-BF5E1BFA9D52}" type="pres">
      <dgm:prSet presAssocID="{28D96AD8-9F11-4E93-8F28-85B95A294FB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topwatch"/>
        </a:ext>
      </dgm:extLst>
    </dgm:pt>
    <dgm:pt modelId="{2F1CD7D4-3719-4101-B47B-67CFDF4532A1}" type="pres">
      <dgm:prSet presAssocID="{28D96AD8-9F11-4E93-8F28-85B95A294FB5}" presName="spaceRect" presStyleCnt="0"/>
      <dgm:spPr/>
    </dgm:pt>
    <dgm:pt modelId="{157E612C-C764-4320-86F2-76623E286CAD}" type="pres">
      <dgm:prSet presAssocID="{28D96AD8-9F11-4E93-8F28-85B95A294FB5}" presName="textRect" presStyleLbl="revTx" presStyleIdx="0" presStyleCnt="4">
        <dgm:presLayoutVars>
          <dgm:chMax val="1"/>
          <dgm:chPref val="1"/>
        </dgm:presLayoutVars>
      </dgm:prSet>
      <dgm:spPr/>
    </dgm:pt>
    <dgm:pt modelId="{0182F203-2653-48EF-9D7A-7CC05B017372}" type="pres">
      <dgm:prSet presAssocID="{F049037C-92F3-494C-B66C-ADB3A2624544}" presName="sibTrans" presStyleLbl="sibTrans2D1" presStyleIdx="0" presStyleCnt="0"/>
      <dgm:spPr/>
    </dgm:pt>
    <dgm:pt modelId="{B65DE72A-E2AC-4B8E-9136-8BB87DBACF5C}" type="pres">
      <dgm:prSet presAssocID="{3651CF95-1AB5-4446-B326-C0B222915A9E}" presName="compNode" presStyleCnt="0"/>
      <dgm:spPr/>
    </dgm:pt>
    <dgm:pt modelId="{AD95B2EC-6B54-44E9-B3C9-BBDB4F98B179}" type="pres">
      <dgm:prSet presAssocID="{3651CF95-1AB5-4446-B326-C0B222915A9E}" presName="iconBgRect" presStyleLbl="bgShp" presStyleIdx="1" presStyleCnt="4"/>
      <dgm:spPr/>
    </dgm:pt>
    <dgm:pt modelId="{402CEE97-CEF6-4CD2-9E4E-B9BF6929197B}" type="pres">
      <dgm:prSet presAssocID="{3651CF95-1AB5-4446-B326-C0B222915A9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pen Book"/>
        </a:ext>
      </dgm:extLst>
    </dgm:pt>
    <dgm:pt modelId="{97F488CB-BE9C-4152-A881-5CFE621275A0}" type="pres">
      <dgm:prSet presAssocID="{3651CF95-1AB5-4446-B326-C0B222915A9E}" presName="spaceRect" presStyleCnt="0"/>
      <dgm:spPr/>
    </dgm:pt>
    <dgm:pt modelId="{C562C942-A9F9-4FF7-9DF4-0D8F7FE2AE83}" type="pres">
      <dgm:prSet presAssocID="{3651CF95-1AB5-4446-B326-C0B222915A9E}" presName="textRect" presStyleLbl="revTx" presStyleIdx="1" presStyleCnt="4">
        <dgm:presLayoutVars>
          <dgm:chMax val="1"/>
          <dgm:chPref val="1"/>
        </dgm:presLayoutVars>
      </dgm:prSet>
      <dgm:spPr/>
    </dgm:pt>
    <dgm:pt modelId="{5096229E-87C0-4CD2-A118-02A7C535F951}" type="pres">
      <dgm:prSet presAssocID="{279FEB2E-EA02-4EA4-961F-929385FD2849}" presName="sibTrans" presStyleLbl="sibTrans2D1" presStyleIdx="0" presStyleCnt="0"/>
      <dgm:spPr/>
    </dgm:pt>
    <dgm:pt modelId="{BE59D2D0-862B-48C6-94D1-9B105F7DCAFE}" type="pres">
      <dgm:prSet presAssocID="{F0C60139-2387-4C77-8CE6-F58F64FCCDFC}" presName="compNode" presStyleCnt="0"/>
      <dgm:spPr/>
    </dgm:pt>
    <dgm:pt modelId="{6F888945-C69A-4A6B-9C1F-80D6511489C2}" type="pres">
      <dgm:prSet presAssocID="{F0C60139-2387-4C77-8CE6-F58F64FCCDFC}" presName="iconBgRect" presStyleLbl="bgShp" presStyleIdx="2" presStyleCnt="4"/>
      <dgm:spPr/>
    </dgm:pt>
    <dgm:pt modelId="{CFB2E046-8406-420F-8178-3476082C11F9}" type="pres">
      <dgm:prSet presAssocID="{F0C60139-2387-4C77-8CE6-F58F64FCCDF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ooks"/>
        </a:ext>
      </dgm:extLst>
    </dgm:pt>
    <dgm:pt modelId="{5DB3F571-5B13-44A3-9DDC-AE4E0C181C05}" type="pres">
      <dgm:prSet presAssocID="{F0C60139-2387-4C77-8CE6-F58F64FCCDFC}" presName="spaceRect" presStyleCnt="0"/>
      <dgm:spPr/>
    </dgm:pt>
    <dgm:pt modelId="{63DEFF27-DE92-4D75-8146-C8DBBC66A2AF}" type="pres">
      <dgm:prSet presAssocID="{F0C60139-2387-4C77-8CE6-F58F64FCCDFC}" presName="textRect" presStyleLbl="revTx" presStyleIdx="2" presStyleCnt="4" custScaleX="103682">
        <dgm:presLayoutVars>
          <dgm:chMax val="1"/>
          <dgm:chPref val="1"/>
        </dgm:presLayoutVars>
      </dgm:prSet>
      <dgm:spPr/>
    </dgm:pt>
    <dgm:pt modelId="{223189B5-D926-42E8-B0D5-A6BD8E1763D0}" type="pres">
      <dgm:prSet presAssocID="{8A1C719A-07EF-4F20-BE52-62904065211F}" presName="sibTrans" presStyleLbl="sibTrans2D1" presStyleIdx="0" presStyleCnt="0"/>
      <dgm:spPr/>
    </dgm:pt>
    <dgm:pt modelId="{38CBF956-0BB4-4DF1-BEE3-A7DA26C91E0E}" type="pres">
      <dgm:prSet presAssocID="{37443DB9-F100-497A-B787-842BBF34D93B}" presName="compNode" presStyleCnt="0"/>
      <dgm:spPr/>
    </dgm:pt>
    <dgm:pt modelId="{E34041BB-6680-469F-8EA4-278D0CE6A945}" type="pres">
      <dgm:prSet presAssocID="{37443DB9-F100-497A-B787-842BBF34D93B}" presName="iconBgRect" presStyleLbl="bgShp" presStyleIdx="3" presStyleCnt="4"/>
      <dgm:spPr/>
    </dgm:pt>
    <dgm:pt modelId="{5A35B88C-687D-4FE7-A1B5-EED3F30F4ED0}" type="pres">
      <dgm:prSet presAssocID="{37443DB9-F100-497A-B787-842BBF34D93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aze"/>
        </a:ext>
      </dgm:extLst>
    </dgm:pt>
    <dgm:pt modelId="{C4ADB7AF-6C16-4F46-92EE-7CBB09B284C8}" type="pres">
      <dgm:prSet presAssocID="{37443DB9-F100-497A-B787-842BBF34D93B}" presName="spaceRect" presStyleCnt="0"/>
      <dgm:spPr/>
    </dgm:pt>
    <dgm:pt modelId="{9E715B40-A06E-47AB-91AA-396B241BB1A2}" type="pres">
      <dgm:prSet presAssocID="{37443DB9-F100-497A-B787-842BBF34D93B}" presName="textRect" presStyleLbl="revTx" presStyleIdx="3" presStyleCnt="4">
        <dgm:presLayoutVars>
          <dgm:chMax val="1"/>
          <dgm:chPref val="1"/>
        </dgm:presLayoutVars>
      </dgm:prSet>
      <dgm:spPr/>
    </dgm:pt>
  </dgm:ptLst>
  <dgm:cxnLst>
    <dgm:cxn modelId="{49A2A414-3453-41A1-AB70-F0B52C7C68CD}" type="presOf" srcId="{279FEB2E-EA02-4EA4-961F-929385FD2849}" destId="{5096229E-87C0-4CD2-A118-02A7C535F951}" srcOrd="0" destOrd="0" presId="urn:microsoft.com/office/officeart/2018/2/layout/IconCircleList"/>
    <dgm:cxn modelId="{ECC4302F-B47C-4C76-9F9F-3D0CD24B354F}" type="presOf" srcId="{8A1C719A-07EF-4F20-BE52-62904065211F}" destId="{223189B5-D926-42E8-B0D5-A6BD8E1763D0}" srcOrd="0" destOrd="0" presId="urn:microsoft.com/office/officeart/2018/2/layout/IconCircleList"/>
    <dgm:cxn modelId="{0F81835D-52E9-49E2-B728-981E9795F3A3}" type="presOf" srcId="{F0C60139-2387-4C77-8CE6-F58F64FCCDFC}" destId="{63DEFF27-DE92-4D75-8146-C8DBBC66A2AF}" srcOrd="0" destOrd="0" presId="urn:microsoft.com/office/officeart/2018/2/layout/IconCircleList"/>
    <dgm:cxn modelId="{52035842-9996-4420-8642-B34BDF843C06}" type="presOf" srcId="{37443DB9-F100-497A-B787-842BBF34D93B}" destId="{9E715B40-A06E-47AB-91AA-396B241BB1A2}" srcOrd="0" destOrd="0" presId="urn:microsoft.com/office/officeart/2018/2/layout/IconCircleList"/>
    <dgm:cxn modelId="{0E4C6543-29BF-479C-B7FB-E43CFD2844D8}" type="presOf" srcId="{3651CF95-1AB5-4446-B326-C0B222915A9E}" destId="{C562C942-A9F9-4FF7-9DF4-0D8F7FE2AE83}" srcOrd="0" destOrd="0" presId="urn:microsoft.com/office/officeart/2018/2/layout/IconCircleList"/>
    <dgm:cxn modelId="{CDB6256A-52BA-4E26-8E14-8D964C141D51}" type="presOf" srcId="{941F57C4-1A1C-42C9-B093-7217A0BEB0A6}" destId="{CF2BCE15-C645-4363-A6F0-9D7EE9D82558}" srcOrd="0" destOrd="0" presId="urn:microsoft.com/office/officeart/2018/2/layout/IconCircleList"/>
    <dgm:cxn modelId="{930EAB4F-C456-41FB-A490-C7A86CE6CC7A}" srcId="{941F57C4-1A1C-42C9-B093-7217A0BEB0A6}" destId="{3651CF95-1AB5-4446-B326-C0B222915A9E}" srcOrd="1" destOrd="0" parTransId="{143B1B3A-F931-4C94-AA72-E4FF46945085}" sibTransId="{279FEB2E-EA02-4EA4-961F-929385FD2849}"/>
    <dgm:cxn modelId="{3576A67B-D47B-45AF-97B4-3696DCB1DD28}" type="presOf" srcId="{F049037C-92F3-494C-B66C-ADB3A2624544}" destId="{0182F203-2653-48EF-9D7A-7CC05B017372}" srcOrd="0" destOrd="0" presId="urn:microsoft.com/office/officeart/2018/2/layout/IconCircleList"/>
    <dgm:cxn modelId="{22D00386-DFFC-40CC-9C8C-4CCBED754014}" srcId="{941F57C4-1A1C-42C9-B093-7217A0BEB0A6}" destId="{37443DB9-F100-497A-B787-842BBF34D93B}" srcOrd="3" destOrd="0" parTransId="{05B5CDDF-D986-40BF-BBEF-41A9DE318395}" sibTransId="{A9F293B4-5A6E-40E0-84ED-0490272EAB01}"/>
    <dgm:cxn modelId="{BB78A488-9CB5-40F2-A061-283B76E8F6A5}" srcId="{941F57C4-1A1C-42C9-B093-7217A0BEB0A6}" destId="{F0C60139-2387-4C77-8CE6-F58F64FCCDFC}" srcOrd="2" destOrd="0" parTransId="{E20366CE-839A-489F-86FE-40F2A9BC723A}" sibTransId="{8A1C719A-07EF-4F20-BE52-62904065211F}"/>
    <dgm:cxn modelId="{2A780BCF-07DF-459A-9F2A-B1D5FED3998D}" srcId="{941F57C4-1A1C-42C9-B093-7217A0BEB0A6}" destId="{28D96AD8-9F11-4E93-8F28-85B95A294FB5}" srcOrd="0" destOrd="0" parTransId="{C4685717-6D24-4677-8638-ACA92541E15F}" sibTransId="{F049037C-92F3-494C-B66C-ADB3A2624544}"/>
    <dgm:cxn modelId="{A8666FF0-0263-401D-8340-E54D16C8DECA}" type="presOf" srcId="{28D96AD8-9F11-4E93-8F28-85B95A294FB5}" destId="{157E612C-C764-4320-86F2-76623E286CAD}" srcOrd="0" destOrd="0" presId="urn:microsoft.com/office/officeart/2018/2/layout/IconCircleList"/>
    <dgm:cxn modelId="{111EC773-BA12-4212-9D51-B9002F5E8101}" type="presParOf" srcId="{CF2BCE15-C645-4363-A6F0-9D7EE9D82558}" destId="{19CB3417-26F0-4DA4-939F-4527FD36A9D0}" srcOrd="0" destOrd="0" presId="urn:microsoft.com/office/officeart/2018/2/layout/IconCircleList"/>
    <dgm:cxn modelId="{3D777FE8-B6E7-4CD3-8791-125851E0700A}" type="presParOf" srcId="{19CB3417-26F0-4DA4-939F-4527FD36A9D0}" destId="{0D44DC08-CA87-4BD3-BF40-09B566FB3E04}" srcOrd="0" destOrd="0" presId="urn:microsoft.com/office/officeart/2018/2/layout/IconCircleList"/>
    <dgm:cxn modelId="{370B4C48-3CF3-4CF6-92EB-71433D042274}" type="presParOf" srcId="{0D44DC08-CA87-4BD3-BF40-09B566FB3E04}" destId="{1329547E-48E5-4207-9329-D4DD3B852C04}" srcOrd="0" destOrd="0" presId="urn:microsoft.com/office/officeart/2018/2/layout/IconCircleList"/>
    <dgm:cxn modelId="{312D4275-46AF-402A-93E7-7EE697DA4DF8}" type="presParOf" srcId="{0D44DC08-CA87-4BD3-BF40-09B566FB3E04}" destId="{A121CDAA-2DBA-4E51-A4D8-BF5E1BFA9D52}" srcOrd="1" destOrd="0" presId="urn:microsoft.com/office/officeart/2018/2/layout/IconCircleList"/>
    <dgm:cxn modelId="{6A6FE954-051F-48ED-B85A-344D3F0F3E44}" type="presParOf" srcId="{0D44DC08-CA87-4BD3-BF40-09B566FB3E04}" destId="{2F1CD7D4-3719-4101-B47B-67CFDF4532A1}" srcOrd="2" destOrd="0" presId="urn:microsoft.com/office/officeart/2018/2/layout/IconCircleList"/>
    <dgm:cxn modelId="{392B0F43-0824-4D8A-B473-379ED3F8BBB5}" type="presParOf" srcId="{0D44DC08-CA87-4BD3-BF40-09B566FB3E04}" destId="{157E612C-C764-4320-86F2-76623E286CAD}" srcOrd="3" destOrd="0" presId="urn:microsoft.com/office/officeart/2018/2/layout/IconCircleList"/>
    <dgm:cxn modelId="{96122E93-A264-4CE1-96B1-B5507D70516E}" type="presParOf" srcId="{19CB3417-26F0-4DA4-939F-4527FD36A9D0}" destId="{0182F203-2653-48EF-9D7A-7CC05B017372}" srcOrd="1" destOrd="0" presId="urn:microsoft.com/office/officeart/2018/2/layout/IconCircleList"/>
    <dgm:cxn modelId="{A6189DB3-20EF-40D1-BC4D-B99721644D0B}" type="presParOf" srcId="{19CB3417-26F0-4DA4-939F-4527FD36A9D0}" destId="{B65DE72A-E2AC-4B8E-9136-8BB87DBACF5C}" srcOrd="2" destOrd="0" presId="urn:microsoft.com/office/officeart/2018/2/layout/IconCircleList"/>
    <dgm:cxn modelId="{92760ACE-151E-4F66-A983-C35503617F19}" type="presParOf" srcId="{B65DE72A-E2AC-4B8E-9136-8BB87DBACF5C}" destId="{AD95B2EC-6B54-44E9-B3C9-BBDB4F98B179}" srcOrd="0" destOrd="0" presId="urn:microsoft.com/office/officeart/2018/2/layout/IconCircleList"/>
    <dgm:cxn modelId="{D8C5B042-9D37-4522-9564-8582B0DE1748}" type="presParOf" srcId="{B65DE72A-E2AC-4B8E-9136-8BB87DBACF5C}" destId="{402CEE97-CEF6-4CD2-9E4E-B9BF6929197B}" srcOrd="1" destOrd="0" presId="urn:microsoft.com/office/officeart/2018/2/layout/IconCircleList"/>
    <dgm:cxn modelId="{97BDB573-3A45-479F-8B8F-A640C2F8BC57}" type="presParOf" srcId="{B65DE72A-E2AC-4B8E-9136-8BB87DBACF5C}" destId="{97F488CB-BE9C-4152-A881-5CFE621275A0}" srcOrd="2" destOrd="0" presId="urn:microsoft.com/office/officeart/2018/2/layout/IconCircleList"/>
    <dgm:cxn modelId="{6BBB56DB-2881-4D52-BD03-244C3F421181}" type="presParOf" srcId="{B65DE72A-E2AC-4B8E-9136-8BB87DBACF5C}" destId="{C562C942-A9F9-4FF7-9DF4-0D8F7FE2AE83}" srcOrd="3" destOrd="0" presId="urn:microsoft.com/office/officeart/2018/2/layout/IconCircleList"/>
    <dgm:cxn modelId="{21696DBB-4B66-49C4-A69F-77C5DFE3DA33}" type="presParOf" srcId="{19CB3417-26F0-4DA4-939F-4527FD36A9D0}" destId="{5096229E-87C0-4CD2-A118-02A7C535F951}" srcOrd="3" destOrd="0" presId="urn:microsoft.com/office/officeart/2018/2/layout/IconCircleList"/>
    <dgm:cxn modelId="{DA1CCB15-9CC9-4DF2-8E41-1A19F5CAC542}" type="presParOf" srcId="{19CB3417-26F0-4DA4-939F-4527FD36A9D0}" destId="{BE59D2D0-862B-48C6-94D1-9B105F7DCAFE}" srcOrd="4" destOrd="0" presId="urn:microsoft.com/office/officeart/2018/2/layout/IconCircleList"/>
    <dgm:cxn modelId="{244B263B-9A33-489A-B1C8-E9114A245105}" type="presParOf" srcId="{BE59D2D0-862B-48C6-94D1-9B105F7DCAFE}" destId="{6F888945-C69A-4A6B-9C1F-80D6511489C2}" srcOrd="0" destOrd="0" presId="urn:microsoft.com/office/officeart/2018/2/layout/IconCircleList"/>
    <dgm:cxn modelId="{18633AA5-2686-4607-9A90-7B623574FE6D}" type="presParOf" srcId="{BE59D2D0-862B-48C6-94D1-9B105F7DCAFE}" destId="{CFB2E046-8406-420F-8178-3476082C11F9}" srcOrd="1" destOrd="0" presId="urn:microsoft.com/office/officeart/2018/2/layout/IconCircleList"/>
    <dgm:cxn modelId="{219F505F-8D7D-4BAB-859D-E83F555AFA6C}" type="presParOf" srcId="{BE59D2D0-862B-48C6-94D1-9B105F7DCAFE}" destId="{5DB3F571-5B13-44A3-9DDC-AE4E0C181C05}" srcOrd="2" destOrd="0" presId="urn:microsoft.com/office/officeart/2018/2/layout/IconCircleList"/>
    <dgm:cxn modelId="{0F56A0D4-83B4-469B-B9AA-42C1522F6055}" type="presParOf" srcId="{BE59D2D0-862B-48C6-94D1-9B105F7DCAFE}" destId="{63DEFF27-DE92-4D75-8146-C8DBBC66A2AF}" srcOrd="3" destOrd="0" presId="urn:microsoft.com/office/officeart/2018/2/layout/IconCircleList"/>
    <dgm:cxn modelId="{1223B02D-68DD-46C6-A5EB-03F81151E0F0}" type="presParOf" srcId="{19CB3417-26F0-4DA4-939F-4527FD36A9D0}" destId="{223189B5-D926-42E8-B0D5-A6BD8E1763D0}" srcOrd="5" destOrd="0" presId="urn:microsoft.com/office/officeart/2018/2/layout/IconCircleList"/>
    <dgm:cxn modelId="{281CF74F-3D64-4BD5-91E0-C80766DD130D}" type="presParOf" srcId="{19CB3417-26F0-4DA4-939F-4527FD36A9D0}" destId="{38CBF956-0BB4-4DF1-BEE3-A7DA26C91E0E}" srcOrd="6" destOrd="0" presId="urn:microsoft.com/office/officeart/2018/2/layout/IconCircleList"/>
    <dgm:cxn modelId="{E6DE38B9-78F7-45E3-B93B-7CE907DF1C2D}" type="presParOf" srcId="{38CBF956-0BB4-4DF1-BEE3-A7DA26C91E0E}" destId="{E34041BB-6680-469F-8EA4-278D0CE6A945}" srcOrd="0" destOrd="0" presId="urn:microsoft.com/office/officeart/2018/2/layout/IconCircleList"/>
    <dgm:cxn modelId="{74366603-DE5B-473C-B057-0C7899C030ED}" type="presParOf" srcId="{38CBF956-0BB4-4DF1-BEE3-A7DA26C91E0E}" destId="{5A35B88C-687D-4FE7-A1B5-EED3F30F4ED0}" srcOrd="1" destOrd="0" presId="urn:microsoft.com/office/officeart/2018/2/layout/IconCircleList"/>
    <dgm:cxn modelId="{E240281B-3D0E-4CBE-A10C-8BDC10FF15F0}" type="presParOf" srcId="{38CBF956-0BB4-4DF1-BEE3-A7DA26C91E0E}" destId="{C4ADB7AF-6C16-4F46-92EE-7CBB09B284C8}" srcOrd="2" destOrd="0" presId="urn:microsoft.com/office/officeart/2018/2/layout/IconCircleList"/>
    <dgm:cxn modelId="{3065B74B-C51A-47A4-AD4B-D4FCB099698C}" type="presParOf" srcId="{38CBF956-0BB4-4DF1-BEE3-A7DA26C91E0E}" destId="{9E715B40-A06E-47AB-91AA-396B241BB1A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06E91-011B-460A-B014-0398205B9373}">
      <dsp:nvSpPr>
        <dsp:cNvPr id="0" name=""/>
        <dsp:cNvSpPr/>
      </dsp:nvSpPr>
      <dsp:spPr>
        <a:xfrm>
          <a:off x="0" y="623"/>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E89385-96B8-4028-A9A1-07A3F9FD0419}">
      <dsp:nvSpPr>
        <dsp:cNvPr id="0" name=""/>
        <dsp:cNvSpPr/>
      </dsp:nvSpPr>
      <dsp:spPr>
        <a:xfrm>
          <a:off x="0" y="623"/>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Course Learning Outcomes</a:t>
          </a:r>
          <a:endParaRPr lang="en-US" sz="3300" kern="1200"/>
        </a:p>
      </dsp:txBody>
      <dsp:txXfrm>
        <a:off x="0" y="623"/>
        <a:ext cx="6492875" cy="729164"/>
      </dsp:txXfrm>
    </dsp:sp>
    <dsp:sp modelId="{A376A43C-3346-464D-8EEE-7875BCEE4F2B}">
      <dsp:nvSpPr>
        <dsp:cNvPr id="0" name=""/>
        <dsp:cNvSpPr/>
      </dsp:nvSpPr>
      <dsp:spPr>
        <a:xfrm>
          <a:off x="0" y="729788"/>
          <a:ext cx="649287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B5A5AE-CFF8-494C-B6EA-D428E2567852}">
      <dsp:nvSpPr>
        <dsp:cNvPr id="0" name=""/>
        <dsp:cNvSpPr/>
      </dsp:nvSpPr>
      <dsp:spPr>
        <a:xfrm>
          <a:off x="0" y="729788"/>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Contents of the Course</a:t>
          </a:r>
          <a:endParaRPr lang="en-US" sz="3300" kern="1200"/>
        </a:p>
      </dsp:txBody>
      <dsp:txXfrm>
        <a:off x="0" y="729788"/>
        <a:ext cx="6492875" cy="729164"/>
      </dsp:txXfrm>
    </dsp:sp>
    <dsp:sp modelId="{17E3D4AE-DEA6-452A-8B73-858D53A016A1}">
      <dsp:nvSpPr>
        <dsp:cNvPr id="0" name=""/>
        <dsp:cNvSpPr/>
      </dsp:nvSpPr>
      <dsp:spPr>
        <a:xfrm>
          <a:off x="0" y="1458952"/>
          <a:ext cx="6492875"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2537F1-D592-442D-8D8D-82136857E582}">
      <dsp:nvSpPr>
        <dsp:cNvPr id="0" name=""/>
        <dsp:cNvSpPr/>
      </dsp:nvSpPr>
      <dsp:spPr>
        <a:xfrm>
          <a:off x="0" y="1458952"/>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Topics</a:t>
          </a:r>
          <a:endParaRPr lang="en-US" sz="3300" kern="1200"/>
        </a:p>
      </dsp:txBody>
      <dsp:txXfrm>
        <a:off x="0" y="1458952"/>
        <a:ext cx="6492875" cy="729164"/>
      </dsp:txXfrm>
    </dsp:sp>
    <dsp:sp modelId="{80EC2E3F-2DC4-4CC1-9FAB-CB8C85457D3B}">
      <dsp:nvSpPr>
        <dsp:cNvPr id="0" name=""/>
        <dsp:cNvSpPr/>
      </dsp:nvSpPr>
      <dsp:spPr>
        <a:xfrm>
          <a:off x="0" y="2188117"/>
          <a:ext cx="6492875"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56AA40-FEEF-4227-A5D6-D63B8D227082}">
      <dsp:nvSpPr>
        <dsp:cNvPr id="0" name=""/>
        <dsp:cNvSpPr/>
      </dsp:nvSpPr>
      <dsp:spPr>
        <a:xfrm>
          <a:off x="0" y="2188117"/>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Schedule</a:t>
          </a:r>
          <a:endParaRPr lang="en-US" sz="3300" kern="1200"/>
        </a:p>
      </dsp:txBody>
      <dsp:txXfrm>
        <a:off x="0" y="2188117"/>
        <a:ext cx="6492875" cy="729164"/>
      </dsp:txXfrm>
    </dsp:sp>
    <dsp:sp modelId="{71D6C73C-9F7B-40E9-9A02-1B5C978010BC}">
      <dsp:nvSpPr>
        <dsp:cNvPr id="0" name=""/>
        <dsp:cNvSpPr/>
      </dsp:nvSpPr>
      <dsp:spPr>
        <a:xfrm>
          <a:off x="0" y="2917282"/>
          <a:ext cx="6492875"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4A4042-9E8B-45E7-8832-D357A5C11B18}">
      <dsp:nvSpPr>
        <dsp:cNvPr id="0" name=""/>
        <dsp:cNvSpPr/>
      </dsp:nvSpPr>
      <dsp:spPr>
        <a:xfrm>
          <a:off x="0" y="2917282"/>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Objectives</a:t>
          </a:r>
          <a:endParaRPr lang="en-US" sz="3300" kern="1200"/>
        </a:p>
      </dsp:txBody>
      <dsp:txXfrm>
        <a:off x="0" y="2917282"/>
        <a:ext cx="6492875" cy="729164"/>
      </dsp:txXfrm>
    </dsp:sp>
    <dsp:sp modelId="{D3FE01F9-28E8-48CB-8FFD-B5442BD259EE}">
      <dsp:nvSpPr>
        <dsp:cNvPr id="0" name=""/>
        <dsp:cNvSpPr/>
      </dsp:nvSpPr>
      <dsp:spPr>
        <a:xfrm>
          <a:off x="0" y="3646447"/>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77A9E1-B7ED-42CE-9C2A-B2B804F929F5}">
      <dsp:nvSpPr>
        <dsp:cNvPr id="0" name=""/>
        <dsp:cNvSpPr/>
      </dsp:nvSpPr>
      <dsp:spPr>
        <a:xfrm>
          <a:off x="0" y="3646447"/>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Teaching &amp; Learning Strategies</a:t>
          </a:r>
          <a:endParaRPr lang="en-US" sz="3300" kern="1200"/>
        </a:p>
      </dsp:txBody>
      <dsp:txXfrm>
        <a:off x="0" y="3646447"/>
        <a:ext cx="6492875" cy="729164"/>
      </dsp:txXfrm>
    </dsp:sp>
    <dsp:sp modelId="{BA38A8CA-65CB-469C-8206-80A4BACE18BE}">
      <dsp:nvSpPr>
        <dsp:cNvPr id="0" name=""/>
        <dsp:cNvSpPr/>
      </dsp:nvSpPr>
      <dsp:spPr>
        <a:xfrm>
          <a:off x="0" y="4375611"/>
          <a:ext cx="6492875"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134524-D184-4968-849E-B2DEB67142D0}">
      <dsp:nvSpPr>
        <dsp:cNvPr id="0" name=""/>
        <dsp:cNvSpPr/>
      </dsp:nvSpPr>
      <dsp:spPr>
        <a:xfrm>
          <a:off x="0" y="4375611"/>
          <a:ext cx="6492875" cy="729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dirty="0"/>
            <a:t>Assessment</a:t>
          </a:r>
          <a:endParaRPr lang="en-US" sz="3300" kern="1200" dirty="0"/>
        </a:p>
      </dsp:txBody>
      <dsp:txXfrm>
        <a:off x="0" y="4375611"/>
        <a:ext cx="6492875" cy="7291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ED756-7C6C-41F1-9D13-49CA18B9AA28}">
      <dsp:nvSpPr>
        <dsp:cNvPr id="0" name=""/>
        <dsp:cNvSpPr/>
      </dsp:nvSpPr>
      <dsp:spPr>
        <a:xfrm>
          <a:off x="932813" y="1116595"/>
          <a:ext cx="1080210" cy="10802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5CD33D-A95E-4B68-8171-2C86508D8B7F}">
      <dsp:nvSpPr>
        <dsp:cNvPr id="0" name=""/>
        <dsp:cNvSpPr/>
      </dsp:nvSpPr>
      <dsp:spPr>
        <a:xfrm>
          <a:off x="272684" y="2514742"/>
          <a:ext cx="240046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pPr>
          <a:r>
            <a:rPr lang="en-US" sz="1900" b="1" kern="1200" dirty="0"/>
            <a:t>Knowledge</a:t>
          </a:r>
        </a:p>
        <a:p>
          <a:pPr marL="0" lvl="0" indent="0" algn="ctr" defTabSz="844550">
            <a:lnSpc>
              <a:spcPct val="100000"/>
            </a:lnSpc>
            <a:spcBef>
              <a:spcPct val="0"/>
            </a:spcBef>
            <a:spcAft>
              <a:spcPct val="35000"/>
            </a:spcAft>
            <a:buNone/>
          </a:pPr>
          <a:r>
            <a:rPr lang="en-US" sz="1900" b="1" kern="1200" dirty="0"/>
            <a:t>&amp; Understanding</a:t>
          </a:r>
          <a:endParaRPr lang="en-US" sz="1900" kern="1200" dirty="0"/>
        </a:p>
      </dsp:txBody>
      <dsp:txXfrm>
        <a:off x="272684" y="2514742"/>
        <a:ext cx="2400467" cy="720000"/>
      </dsp:txXfrm>
    </dsp:sp>
    <dsp:sp modelId="{26725C1A-FD2E-4463-933B-47974BD0E641}">
      <dsp:nvSpPr>
        <dsp:cNvPr id="0" name=""/>
        <dsp:cNvSpPr/>
      </dsp:nvSpPr>
      <dsp:spPr>
        <a:xfrm>
          <a:off x="3753363" y="1112440"/>
          <a:ext cx="1080210" cy="10802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FC1416-6D7B-4D15-9578-554709D4B6A1}">
      <dsp:nvSpPr>
        <dsp:cNvPr id="0" name=""/>
        <dsp:cNvSpPr/>
      </dsp:nvSpPr>
      <dsp:spPr>
        <a:xfrm>
          <a:off x="3093234" y="2502279"/>
          <a:ext cx="2400467" cy="736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pPr>
          <a:r>
            <a:rPr lang="en-US" sz="1900" b="1" kern="1200" dirty="0"/>
            <a:t>Skills</a:t>
          </a:r>
          <a:endParaRPr lang="en-US" sz="1900" kern="1200" dirty="0"/>
        </a:p>
      </dsp:txBody>
      <dsp:txXfrm>
        <a:off x="3093234" y="2502279"/>
        <a:ext cx="2400467" cy="736617"/>
      </dsp:txXfrm>
    </dsp:sp>
    <dsp:sp modelId="{8700D417-749B-4FD3-A243-E87EC3BF11A5}">
      <dsp:nvSpPr>
        <dsp:cNvPr id="0" name=""/>
        <dsp:cNvSpPr/>
      </dsp:nvSpPr>
      <dsp:spPr>
        <a:xfrm>
          <a:off x="6760346" y="1361257"/>
          <a:ext cx="1080210" cy="10802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14D98C9-4CB2-4A40-8703-E3693027DE5D}">
      <dsp:nvSpPr>
        <dsp:cNvPr id="0" name=""/>
        <dsp:cNvSpPr/>
      </dsp:nvSpPr>
      <dsp:spPr>
        <a:xfrm flipV="1">
          <a:off x="6923817" y="3009053"/>
          <a:ext cx="380402" cy="60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endParaRPr lang="en-US" sz="1100" kern="1200" dirty="0"/>
        </a:p>
      </dsp:txBody>
      <dsp:txXfrm rot="10800000">
        <a:off x="6923817" y="3009053"/>
        <a:ext cx="380402" cy="60919"/>
      </dsp:txXfrm>
    </dsp:sp>
    <dsp:sp modelId="{BAB8E081-5950-4F96-8581-A74B2C870AC9}">
      <dsp:nvSpPr>
        <dsp:cNvPr id="0" name=""/>
        <dsp:cNvSpPr/>
      </dsp:nvSpPr>
      <dsp:spPr>
        <a:xfrm>
          <a:off x="8253101" y="1311897"/>
          <a:ext cx="1019221" cy="108021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0CE05A-402E-4CB4-9A06-680C2D5F0658}">
      <dsp:nvSpPr>
        <dsp:cNvPr id="0" name=""/>
        <dsp:cNvSpPr/>
      </dsp:nvSpPr>
      <dsp:spPr>
        <a:xfrm>
          <a:off x="7091958" y="2523620"/>
          <a:ext cx="240046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pPr>
          <a:r>
            <a:rPr lang="en-US" sz="1900" b="1" kern="1200" dirty="0"/>
            <a:t>Values</a:t>
          </a:r>
          <a:endParaRPr lang="en-US" sz="1900" kern="1200" dirty="0"/>
        </a:p>
      </dsp:txBody>
      <dsp:txXfrm>
        <a:off x="7091958" y="2523620"/>
        <a:ext cx="2400467"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29547E-48E5-4207-9329-D4DD3B852C04}">
      <dsp:nvSpPr>
        <dsp:cNvPr id="0" name=""/>
        <dsp:cNvSpPr/>
      </dsp:nvSpPr>
      <dsp:spPr>
        <a:xfrm>
          <a:off x="183349"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21CDAA-2DBA-4E51-A4D8-BF5E1BFA9D52}">
      <dsp:nvSpPr>
        <dsp:cNvPr id="0" name=""/>
        <dsp:cNvSpPr/>
      </dsp:nvSpPr>
      <dsp:spPr>
        <a:xfrm>
          <a:off x="463891"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E612C-C764-4320-86F2-76623E286CAD}">
      <dsp:nvSpPr>
        <dsp:cNvPr id="0" name=""/>
        <dsp:cNvSpPr/>
      </dsp:nvSpPr>
      <dsp:spPr>
        <a:xfrm>
          <a:off x="1805531"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b="1" kern="1200" dirty="0"/>
            <a:t>1. Be on time, active, prepared, and mobile mute </a:t>
          </a:r>
          <a:endParaRPr lang="en-US" sz="2100" kern="1200" dirty="0"/>
        </a:p>
      </dsp:txBody>
      <dsp:txXfrm>
        <a:off x="1805531" y="469890"/>
        <a:ext cx="3148942" cy="1335915"/>
      </dsp:txXfrm>
    </dsp:sp>
    <dsp:sp modelId="{AD95B2EC-6B54-44E9-B3C9-BBDB4F98B179}">
      <dsp:nvSpPr>
        <dsp:cNvPr id="0" name=""/>
        <dsp:cNvSpPr/>
      </dsp:nvSpPr>
      <dsp:spPr>
        <a:xfrm>
          <a:off x="5503153"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2CEE97-CEF6-4CD2-9E4E-B9BF6929197B}">
      <dsp:nvSpPr>
        <dsp:cNvPr id="0" name=""/>
        <dsp:cNvSpPr/>
      </dsp:nvSpPr>
      <dsp:spPr>
        <a:xfrm>
          <a:off x="5783695"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62C942-A9F9-4FF7-9DF4-0D8F7FE2AE83}">
      <dsp:nvSpPr>
        <dsp:cNvPr id="0" name=""/>
        <dsp:cNvSpPr/>
      </dsp:nvSpPr>
      <dsp:spPr>
        <a:xfrm>
          <a:off x="7125336"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b="1" kern="1200"/>
            <a:t>2. Read daily, No absenties</a:t>
          </a:r>
          <a:endParaRPr lang="en-US" sz="2100" kern="1200"/>
        </a:p>
      </dsp:txBody>
      <dsp:txXfrm>
        <a:off x="7125336" y="469890"/>
        <a:ext cx="3148942" cy="1335915"/>
      </dsp:txXfrm>
    </dsp:sp>
    <dsp:sp modelId="{6F888945-C69A-4A6B-9C1F-80D6511489C2}">
      <dsp:nvSpPr>
        <dsp:cNvPr id="0" name=""/>
        <dsp:cNvSpPr/>
      </dsp:nvSpPr>
      <dsp:spPr>
        <a:xfrm>
          <a:off x="183349"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B2E046-8406-420F-8178-3476082C11F9}">
      <dsp:nvSpPr>
        <dsp:cNvPr id="0" name=""/>
        <dsp:cNvSpPr/>
      </dsp:nvSpPr>
      <dsp:spPr>
        <a:xfrm>
          <a:off x="463891"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DEFF27-DE92-4D75-8146-C8DBBC66A2AF}">
      <dsp:nvSpPr>
        <dsp:cNvPr id="0" name=""/>
        <dsp:cNvSpPr/>
      </dsp:nvSpPr>
      <dsp:spPr>
        <a:xfrm>
          <a:off x="1747559" y="2545532"/>
          <a:ext cx="3264886"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b="1" kern="1200" dirty="0"/>
            <a:t>3. Learn how to learn and prepare</a:t>
          </a:r>
          <a:endParaRPr lang="en-US" sz="2100" kern="1200" dirty="0"/>
        </a:p>
      </dsp:txBody>
      <dsp:txXfrm>
        <a:off x="1747559" y="2545532"/>
        <a:ext cx="3264886" cy="1335915"/>
      </dsp:txXfrm>
    </dsp:sp>
    <dsp:sp modelId="{E34041BB-6680-469F-8EA4-278D0CE6A945}">
      <dsp:nvSpPr>
        <dsp:cNvPr id="0" name=""/>
        <dsp:cNvSpPr/>
      </dsp:nvSpPr>
      <dsp:spPr>
        <a:xfrm>
          <a:off x="5561125"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35B88C-687D-4FE7-A1B5-EED3F30F4ED0}">
      <dsp:nvSpPr>
        <dsp:cNvPr id="0" name=""/>
        <dsp:cNvSpPr/>
      </dsp:nvSpPr>
      <dsp:spPr>
        <a:xfrm>
          <a:off x="5841667"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715B40-A06E-47AB-91AA-396B241BB1A2}">
      <dsp:nvSpPr>
        <dsp:cNvPr id="0" name=""/>
        <dsp:cNvSpPr/>
      </dsp:nvSpPr>
      <dsp:spPr>
        <a:xfrm>
          <a:off x="7183308"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b="1" kern="1200" dirty="0"/>
            <a:t>4. Outcomes of these hard work will reflect on your knowledge, skills assessment results </a:t>
          </a:r>
          <a:endParaRPr lang="en-US" sz="2100" kern="1200" dirty="0"/>
        </a:p>
      </dsp:txBody>
      <dsp:txXfrm>
        <a:off x="7183308" y="2545532"/>
        <a:ext cx="3148942" cy="133591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12EC7B2-B2A5-4B03-B097-53E49F3E9B0F}" type="datetimeFigureOut">
              <a:rPr lang="en-GB" smtClean="0"/>
              <a:t>04/11/2024</a:t>
            </a:fld>
            <a:endParaRPr lang="en-GB"/>
          </a:p>
        </p:txBody>
      </p:sp>
      <p:sp>
        <p:nvSpPr>
          <p:cNvPr id="4" name="Slide Image Placeholder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10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31338"/>
            <a:ext cx="2946400" cy="498475"/>
          </a:xfrm>
          <a:prstGeom prst="rect">
            <a:avLst/>
          </a:prstGeom>
        </p:spPr>
        <p:txBody>
          <a:bodyPr vert="horz" lIns="91440" tIns="45720" rIns="91440" bIns="45720" rtlCol="0" anchor="b"/>
          <a:lstStyle>
            <a:lvl1pPr algn="r">
              <a:defRPr sz="1200"/>
            </a:lvl1pPr>
          </a:lstStyle>
          <a:p>
            <a:fld id="{592CFC45-EBB3-4282-BC3F-AEA9B0F2DFBE}" type="slidenum">
              <a:rPr lang="en-GB" smtClean="0"/>
              <a:t>‹#›</a:t>
            </a:fld>
            <a:endParaRPr lang="en-GB"/>
          </a:p>
        </p:txBody>
      </p:sp>
    </p:spTree>
    <p:extLst>
      <p:ext uri="{BB962C8B-B14F-4D97-AF65-F5344CB8AC3E}">
        <p14:creationId xmlns:p14="http://schemas.microsoft.com/office/powerpoint/2010/main" val="2298354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3</a:t>
            </a:fld>
            <a:endParaRPr lang="en-GB"/>
          </a:p>
        </p:txBody>
      </p:sp>
    </p:spTree>
    <p:extLst>
      <p:ext uri="{BB962C8B-B14F-4D97-AF65-F5344CB8AC3E}">
        <p14:creationId xmlns:p14="http://schemas.microsoft.com/office/powerpoint/2010/main" val="859136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23</a:t>
            </a:fld>
            <a:endParaRPr lang="en-GB"/>
          </a:p>
        </p:txBody>
      </p:sp>
    </p:spTree>
    <p:extLst>
      <p:ext uri="{BB962C8B-B14F-4D97-AF65-F5344CB8AC3E}">
        <p14:creationId xmlns:p14="http://schemas.microsoft.com/office/powerpoint/2010/main" val="747564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25</a:t>
            </a:fld>
            <a:endParaRPr lang="en-GB"/>
          </a:p>
        </p:txBody>
      </p:sp>
    </p:spTree>
    <p:extLst>
      <p:ext uri="{BB962C8B-B14F-4D97-AF65-F5344CB8AC3E}">
        <p14:creationId xmlns:p14="http://schemas.microsoft.com/office/powerpoint/2010/main" val="668368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26</a:t>
            </a:fld>
            <a:endParaRPr lang="en-GB"/>
          </a:p>
        </p:txBody>
      </p:sp>
    </p:spTree>
    <p:extLst>
      <p:ext uri="{BB962C8B-B14F-4D97-AF65-F5344CB8AC3E}">
        <p14:creationId xmlns:p14="http://schemas.microsoft.com/office/powerpoint/2010/main" val="1905901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28</a:t>
            </a:fld>
            <a:endParaRPr lang="en-GB"/>
          </a:p>
        </p:txBody>
      </p:sp>
    </p:spTree>
    <p:extLst>
      <p:ext uri="{BB962C8B-B14F-4D97-AF65-F5344CB8AC3E}">
        <p14:creationId xmlns:p14="http://schemas.microsoft.com/office/powerpoint/2010/main" val="16212794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35</a:t>
            </a:fld>
            <a:endParaRPr lang="en-GB"/>
          </a:p>
        </p:txBody>
      </p:sp>
    </p:spTree>
    <p:extLst>
      <p:ext uri="{BB962C8B-B14F-4D97-AF65-F5344CB8AC3E}">
        <p14:creationId xmlns:p14="http://schemas.microsoft.com/office/powerpoint/2010/main" val="9667409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37</a:t>
            </a:fld>
            <a:endParaRPr lang="en-GB"/>
          </a:p>
        </p:txBody>
      </p:sp>
    </p:spTree>
    <p:extLst>
      <p:ext uri="{BB962C8B-B14F-4D97-AF65-F5344CB8AC3E}">
        <p14:creationId xmlns:p14="http://schemas.microsoft.com/office/powerpoint/2010/main" val="2278502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6</a:t>
            </a:fld>
            <a:endParaRPr lang="en-GB"/>
          </a:p>
        </p:txBody>
      </p:sp>
    </p:spTree>
    <p:extLst>
      <p:ext uri="{BB962C8B-B14F-4D97-AF65-F5344CB8AC3E}">
        <p14:creationId xmlns:p14="http://schemas.microsoft.com/office/powerpoint/2010/main" val="516943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7</a:t>
            </a:fld>
            <a:endParaRPr lang="en-GB"/>
          </a:p>
        </p:txBody>
      </p:sp>
    </p:spTree>
    <p:extLst>
      <p:ext uri="{BB962C8B-B14F-4D97-AF65-F5344CB8AC3E}">
        <p14:creationId xmlns:p14="http://schemas.microsoft.com/office/powerpoint/2010/main" val="3090271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8</a:t>
            </a:fld>
            <a:endParaRPr lang="en-GB"/>
          </a:p>
        </p:txBody>
      </p:sp>
    </p:spTree>
    <p:extLst>
      <p:ext uri="{BB962C8B-B14F-4D97-AF65-F5344CB8AC3E}">
        <p14:creationId xmlns:p14="http://schemas.microsoft.com/office/powerpoint/2010/main" val="780186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9</a:t>
            </a:fld>
            <a:endParaRPr lang="en-GB"/>
          </a:p>
        </p:txBody>
      </p:sp>
    </p:spTree>
    <p:extLst>
      <p:ext uri="{BB962C8B-B14F-4D97-AF65-F5344CB8AC3E}">
        <p14:creationId xmlns:p14="http://schemas.microsoft.com/office/powerpoint/2010/main" val="1187637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10</a:t>
            </a:fld>
            <a:endParaRPr lang="en-GB"/>
          </a:p>
        </p:txBody>
      </p:sp>
    </p:spTree>
    <p:extLst>
      <p:ext uri="{BB962C8B-B14F-4D97-AF65-F5344CB8AC3E}">
        <p14:creationId xmlns:p14="http://schemas.microsoft.com/office/powerpoint/2010/main" val="3836908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19</a:t>
            </a:fld>
            <a:endParaRPr lang="en-GB"/>
          </a:p>
        </p:txBody>
      </p:sp>
    </p:spTree>
    <p:extLst>
      <p:ext uri="{BB962C8B-B14F-4D97-AF65-F5344CB8AC3E}">
        <p14:creationId xmlns:p14="http://schemas.microsoft.com/office/powerpoint/2010/main" val="1273538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21</a:t>
            </a:fld>
            <a:endParaRPr lang="en-GB"/>
          </a:p>
        </p:txBody>
      </p:sp>
    </p:spTree>
    <p:extLst>
      <p:ext uri="{BB962C8B-B14F-4D97-AF65-F5344CB8AC3E}">
        <p14:creationId xmlns:p14="http://schemas.microsoft.com/office/powerpoint/2010/main" val="1541196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2CFC45-EBB3-4282-BC3F-AEA9B0F2DFBE}" type="slidenum">
              <a:rPr lang="en-GB" smtClean="0"/>
              <a:t>22</a:t>
            </a:fld>
            <a:endParaRPr lang="en-GB"/>
          </a:p>
        </p:txBody>
      </p:sp>
    </p:spTree>
    <p:extLst>
      <p:ext uri="{BB962C8B-B14F-4D97-AF65-F5344CB8AC3E}">
        <p14:creationId xmlns:p14="http://schemas.microsoft.com/office/powerpoint/2010/main" val="1575391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21AFF-6957-4C89-8304-4994E9EDE3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01D405-7534-4515-B55E-4ECDE811BF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77F6FC6-9405-4723-A2BD-17AE0F56EADD}"/>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5" name="Footer Placeholder 4">
            <a:extLst>
              <a:ext uri="{FF2B5EF4-FFF2-40B4-BE49-F238E27FC236}">
                <a16:creationId xmlns:a16="http://schemas.microsoft.com/office/drawing/2014/main" id="{4FFCEA8E-0EF1-4C88-BF99-0DD26F8A92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36277E-AAC6-482F-BA26-FB398D64D046}"/>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2810911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6B94E-95E8-424C-9EA6-6EB022D3E8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474565-5122-4139-A18F-F9868238C9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F9027-221F-4A8B-9E69-70B1DEDDFCD5}"/>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5" name="Footer Placeholder 4">
            <a:extLst>
              <a:ext uri="{FF2B5EF4-FFF2-40B4-BE49-F238E27FC236}">
                <a16:creationId xmlns:a16="http://schemas.microsoft.com/office/drawing/2014/main" id="{B364D3E4-1C2F-4607-98E9-561E9429F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28F53E-9B2E-4FED-AFB2-6F0DF721F19C}"/>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441767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EB3B7F-02A1-4145-B700-EAAB556D1D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2AA9D3-7B5F-43CC-AA12-B111D5EB43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A3308-42F4-401C-8D3C-069BE3203CC4}"/>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5" name="Footer Placeholder 4">
            <a:extLst>
              <a:ext uri="{FF2B5EF4-FFF2-40B4-BE49-F238E27FC236}">
                <a16:creationId xmlns:a16="http://schemas.microsoft.com/office/drawing/2014/main" id="{17D5BDA6-BF45-4C4E-A3DB-B32D2C4A3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7A8E4C-4CD1-41F6-BACB-A33793F6B89B}"/>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2765117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471E-8840-4C22-A8AC-C6E7491404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B565B2-387C-48C7-93A4-817D45C9A4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31D37-AFB1-4455-81B5-49654F33CD67}"/>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5" name="Footer Placeholder 4">
            <a:extLst>
              <a:ext uri="{FF2B5EF4-FFF2-40B4-BE49-F238E27FC236}">
                <a16:creationId xmlns:a16="http://schemas.microsoft.com/office/drawing/2014/main" id="{E9F5899B-4783-4A87-851F-AEA344E520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E84C9-FD33-4058-BFCC-C09F9C266D96}"/>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153156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EA97B-11E5-4731-A4A9-11A3D13430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4C75D5-0F25-40BC-B227-C1D9E4265F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A067CC-9B2D-4B93-8C70-FC7D19C9906D}"/>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5" name="Footer Placeholder 4">
            <a:extLst>
              <a:ext uri="{FF2B5EF4-FFF2-40B4-BE49-F238E27FC236}">
                <a16:creationId xmlns:a16="http://schemas.microsoft.com/office/drawing/2014/main" id="{08C8828D-D4AD-4407-8874-1608D758E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3DCBD-0997-4DCA-B960-2F3F17A6E638}"/>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1545389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B4D8A-0CF5-4B60-84CE-EB70CDA67B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BCBA93-652A-4CE5-9AA9-9CA4490AA8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1E1285-3BB6-4BFD-950B-55F344D90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5CEDEF-66C7-4CC9-BEB8-02BC5689A5A0}"/>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6" name="Footer Placeholder 5">
            <a:extLst>
              <a:ext uri="{FF2B5EF4-FFF2-40B4-BE49-F238E27FC236}">
                <a16:creationId xmlns:a16="http://schemas.microsoft.com/office/drawing/2014/main" id="{8C45027E-B33A-49BF-A63C-7310DC7B92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405464-82D4-459A-83B7-FCA7B104C86B}"/>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3018351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AC27-3A17-4FED-B0C7-5228A53E89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A62801-5D8D-466E-BE47-F6E0F169AD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11663D-57F9-4BFE-840B-951C714C27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5A044D-F007-4298-B779-3EB86FB716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6842A-B327-40CF-B12D-A0A49A199F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3604CE-28F6-4DDF-BE63-68687DC66E88}"/>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8" name="Footer Placeholder 7">
            <a:extLst>
              <a:ext uri="{FF2B5EF4-FFF2-40B4-BE49-F238E27FC236}">
                <a16:creationId xmlns:a16="http://schemas.microsoft.com/office/drawing/2014/main" id="{5CA61A28-E41B-47FB-A236-BFD2E21A70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7753AA-4760-4130-84C4-BB6FB830B0E1}"/>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296065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645DD-1E92-4184-B41A-50CB258FF4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B55767-33A7-42E0-B766-0D5C7973551F}"/>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4" name="Footer Placeholder 3">
            <a:extLst>
              <a:ext uri="{FF2B5EF4-FFF2-40B4-BE49-F238E27FC236}">
                <a16:creationId xmlns:a16="http://schemas.microsoft.com/office/drawing/2014/main" id="{67098FA7-2500-44B2-B006-4C711F93EE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8860B8-D5D2-42B8-8BA6-552D46EE94CC}"/>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3701228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A83E16-E116-403C-A64B-A45CF2D249A7}"/>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3" name="Footer Placeholder 2">
            <a:extLst>
              <a:ext uri="{FF2B5EF4-FFF2-40B4-BE49-F238E27FC236}">
                <a16:creationId xmlns:a16="http://schemas.microsoft.com/office/drawing/2014/main" id="{A6E41EC2-6570-4130-AA02-87CD95EFF7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F4ECE2-7BCD-425E-9748-5749502D161E}"/>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327111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72674-5EEA-4753-AC3C-C8B43BB00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CB6732D-C797-4679-BF4C-C6BCC74891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765D2E-CC4B-4282-8CF5-3E75E7FD4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92996A-B5DE-438B-929A-DBD36C4C8717}"/>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6" name="Footer Placeholder 5">
            <a:extLst>
              <a:ext uri="{FF2B5EF4-FFF2-40B4-BE49-F238E27FC236}">
                <a16:creationId xmlns:a16="http://schemas.microsoft.com/office/drawing/2014/main" id="{32CD73ED-B816-4D04-A00D-7C6E70111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8F08F-ACB7-4707-98D0-F5A929FBC196}"/>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332768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9383-E670-43FE-8672-F9D4D6951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82281E-3A51-4661-8517-5545178628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B0F1E1-EBC3-4D6B-B288-60B5820AF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40C182-C803-4D0B-9591-78F80223991A}"/>
              </a:ext>
            </a:extLst>
          </p:cNvPr>
          <p:cNvSpPr>
            <a:spLocks noGrp="1"/>
          </p:cNvSpPr>
          <p:nvPr>
            <p:ph type="dt" sz="half" idx="10"/>
          </p:nvPr>
        </p:nvSpPr>
        <p:spPr/>
        <p:txBody>
          <a:bodyPr/>
          <a:lstStyle/>
          <a:p>
            <a:fld id="{D7086043-4577-46D0-BA1A-3D5CC37E00E6}" type="datetimeFigureOut">
              <a:rPr lang="en-US" smtClean="0"/>
              <a:t>11/4/2024</a:t>
            </a:fld>
            <a:endParaRPr lang="en-US"/>
          </a:p>
        </p:txBody>
      </p:sp>
      <p:sp>
        <p:nvSpPr>
          <p:cNvPr id="6" name="Footer Placeholder 5">
            <a:extLst>
              <a:ext uri="{FF2B5EF4-FFF2-40B4-BE49-F238E27FC236}">
                <a16:creationId xmlns:a16="http://schemas.microsoft.com/office/drawing/2014/main" id="{2DD187D5-C97B-4AD9-B47E-122134B885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76D95A-1410-4C40-AF57-E31ECC8AE5F9}"/>
              </a:ext>
            </a:extLst>
          </p:cNvPr>
          <p:cNvSpPr>
            <a:spLocks noGrp="1"/>
          </p:cNvSpPr>
          <p:nvPr>
            <p:ph type="sldNum" sz="quarter" idx="12"/>
          </p:nvPr>
        </p:nvSpPr>
        <p:spPr/>
        <p:txBody>
          <a:bodyPr/>
          <a:lstStyle/>
          <a:p>
            <a:fld id="{AF95C134-6C7B-4DF3-900A-47275DA02AC4}" type="slidenum">
              <a:rPr lang="en-US" smtClean="0"/>
              <a:t>‹#›</a:t>
            </a:fld>
            <a:endParaRPr lang="en-US"/>
          </a:p>
        </p:txBody>
      </p:sp>
    </p:spTree>
    <p:extLst>
      <p:ext uri="{BB962C8B-B14F-4D97-AF65-F5344CB8AC3E}">
        <p14:creationId xmlns:p14="http://schemas.microsoft.com/office/powerpoint/2010/main" val="4267215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171F05-F902-4E54-8AC8-6C795966DD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59DAC6A-6CA3-43BF-A472-2EF0ED8034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283EC-678D-41AF-87B0-0C8791032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orbel" panose="020B0503020204020204" pitchFamily="34" charset="0"/>
              </a:defRPr>
            </a:lvl1pPr>
          </a:lstStyle>
          <a:p>
            <a:fld id="{D7086043-4577-46D0-BA1A-3D5CC37E00E6}" type="datetimeFigureOut">
              <a:rPr lang="en-US" smtClean="0"/>
              <a:pPr/>
              <a:t>11/4/2024</a:t>
            </a:fld>
            <a:endParaRPr lang="en-US"/>
          </a:p>
        </p:txBody>
      </p:sp>
      <p:sp>
        <p:nvSpPr>
          <p:cNvPr id="5" name="Footer Placeholder 4">
            <a:extLst>
              <a:ext uri="{FF2B5EF4-FFF2-40B4-BE49-F238E27FC236}">
                <a16:creationId xmlns:a16="http://schemas.microsoft.com/office/drawing/2014/main" id="{B48388F0-4AEF-40A4-8C1F-C7D4162531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Corbel" panose="020B0503020204020204" pitchFamily="34" charset="0"/>
              </a:defRPr>
            </a:lvl1pPr>
          </a:lstStyle>
          <a:p>
            <a:endParaRPr lang="en-US"/>
          </a:p>
        </p:txBody>
      </p:sp>
      <p:sp>
        <p:nvSpPr>
          <p:cNvPr id="6" name="Slide Number Placeholder 5">
            <a:extLst>
              <a:ext uri="{FF2B5EF4-FFF2-40B4-BE49-F238E27FC236}">
                <a16:creationId xmlns:a16="http://schemas.microsoft.com/office/drawing/2014/main" id="{EBD88598-0839-4EE0-89B5-F38FAC8D1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Corbel" panose="020B0503020204020204" pitchFamily="34" charset="0"/>
              </a:defRPr>
            </a:lvl1pPr>
          </a:lstStyle>
          <a:p>
            <a:fld id="{AF95C134-6C7B-4DF3-900A-47275DA02AC4}" type="slidenum">
              <a:rPr lang="en-US" smtClean="0"/>
              <a:pPr/>
              <a:t>‹#›</a:t>
            </a:fld>
            <a:endParaRPr lang="en-US"/>
          </a:p>
        </p:txBody>
      </p:sp>
    </p:spTree>
    <p:extLst>
      <p:ext uri="{BB962C8B-B14F-4D97-AF65-F5344CB8AC3E}">
        <p14:creationId xmlns:p14="http://schemas.microsoft.com/office/powerpoint/2010/main" val="4042157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3.sv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5.sv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ygezoli1954@gmail.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24857C-6618-4A8F-B2DA-B9520108C48D}"/>
              </a:ext>
            </a:extLst>
          </p:cNvPr>
          <p:cNvSpPr>
            <a:spLocks noGrp="1"/>
          </p:cNvSpPr>
          <p:nvPr>
            <p:ph type="ctrTitle"/>
          </p:nvPr>
        </p:nvSpPr>
        <p:spPr>
          <a:xfrm>
            <a:off x="455289" y="-486341"/>
            <a:ext cx="8272458" cy="4205663"/>
          </a:xfrm>
        </p:spPr>
        <p:txBody>
          <a:bodyPr>
            <a:normAutofit/>
          </a:bodyPr>
          <a:lstStyle/>
          <a:p>
            <a:r>
              <a:rPr lang="en-US" sz="4800" b="1" dirty="0">
                <a:solidFill>
                  <a:srgbClr val="FFFFFF"/>
                </a:solidFill>
              </a:rPr>
              <a:t>Welcome</a:t>
            </a:r>
            <a:br>
              <a:rPr lang="en-US" sz="4800" b="1" dirty="0">
                <a:solidFill>
                  <a:srgbClr val="FFFFFF"/>
                </a:solidFill>
              </a:rPr>
            </a:br>
            <a:r>
              <a:rPr lang="en-US" sz="4800" b="1" dirty="0">
                <a:solidFill>
                  <a:srgbClr val="FFFFFF"/>
                </a:solidFill>
              </a:rPr>
              <a:t> to Family Medicine Course </a:t>
            </a:r>
            <a:r>
              <a:rPr lang="en-US" sz="8000" b="1" dirty="0">
                <a:solidFill>
                  <a:srgbClr val="FFFFFF"/>
                </a:solidFill>
              </a:rPr>
              <a:t>FAM530</a:t>
            </a:r>
            <a:br>
              <a:rPr lang="en-US" sz="8000" b="1" dirty="0">
                <a:solidFill>
                  <a:srgbClr val="FFFFFF"/>
                </a:solidFill>
              </a:rPr>
            </a:br>
            <a:r>
              <a:rPr lang="en-US" b="1" dirty="0">
                <a:solidFill>
                  <a:srgbClr val="FFFFFF"/>
                </a:solidFill>
              </a:rPr>
              <a:t>Orientation</a:t>
            </a:r>
            <a:endParaRPr lang="en-US" sz="8000" b="1" dirty="0">
              <a:solidFill>
                <a:srgbClr val="FFFFFF"/>
              </a:solidFill>
            </a:endParaRPr>
          </a:p>
        </p:txBody>
      </p:sp>
      <p:sp>
        <p:nvSpPr>
          <p:cNvPr id="21"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ubtitle 2">
            <a:extLst>
              <a:ext uri="{FF2B5EF4-FFF2-40B4-BE49-F238E27FC236}">
                <a16:creationId xmlns:a16="http://schemas.microsoft.com/office/drawing/2014/main" id="{E0726AE7-96EA-47E5-A723-40BE960F699A}"/>
              </a:ext>
            </a:extLst>
          </p:cNvPr>
          <p:cNvSpPr>
            <a:spLocks noGrp="1"/>
          </p:cNvSpPr>
          <p:nvPr>
            <p:ph type="subTitle" idx="1"/>
          </p:nvPr>
        </p:nvSpPr>
        <p:spPr>
          <a:xfrm>
            <a:off x="3048" y="4377268"/>
            <a:ext cx="11635577" cy="1280582"/>
          </a:xfrm>
        </p:spPr>
        <p:txBody>
          <a:bodyPr anchor="t">
            <a:normAutofit/>
          </a:bodyPr>
          <a:lstStyle/>
          <a:p>
            <a:pPr algn="l"/>
            <a:endParaRPr lang="en-US" sz="3200" dirty="0">
              <a:solidFill>
                <a:srgbClr val="FEFFFF"/>
              </a:solidFill>
            </a:endParaRPr>
          </a:p>
        </p:txBody>
      </p:sp>
      <p:sp>
        <p:nvSpPr>
          <p:cNvPr id="27"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86126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6F600-B373-4F35-B449-8191F250B0AA}"/>
              </a:ext>
            </a:extLst>
          </p:cNvPr>
          <p:cNvSpPr>
            <a:spLocks noGrp="1"/>
          </p:cNvSpPr>
          <p:nvPr>
            <p:ph type="title"/>
          </p:nvPr>
        </p:nvSpPr>
        <p:spPr>
          <a:xfrm>
            <a:off x="838200" y="365126"/>
            <a:ext cx="10515600" cy="818216"/>
          </a:xfrm>
        </p:spPr>
        <p:txBody>
          <a:bodyPr/>
          <a:lstStyle/>
          <a:p>
            <a:r>
              <a:rPr lang="en-US" altLang="en-US" b="1" dirty="0">
                <a:solidFill>
                  <a:srgbClr val="0070C0"/>
                </a:solidFill>
                <a:latin typeface="Times New Roman" panose="02020603050405020304" pitchFamily="18" charset="0"/>
                <a:cs typeface="Times New Roman" panose="02020603050405020304" pitchFamily="18" charset="0"/>
              </a:rPr>
              <a:t>2</a:t>
            </a:r>
            <a:r>
              <a:rPr lang="en-US" altLang="en-US" b="1" baseline="30000" dirty="0">
                <a:solidFill>
                  <a:srgbClr val="0070C0"/>
                </a:solidFill>
                <a:latin typeface="Times New Roman" panose="02020603050405020304" pitchFamily="18" charset="0"/>
                <a:cs typeface="Times New Roman" panose="02020603050405020304" pitchFamily="18" charset="0"/>
              </a:rPr>
              <a:t>nd</a:t>
            </a:r>
            <a:r>
              <a:rPr lang="en-US" altLang="en-US" b="1" dirty="0">
                <a:solidFill>
                  <a:srgbClr val="0070C0"/>
                </a:solidFill>
                <a:latin typeface="Times New Roman" panose="02020603050405020304" pitchFamily="18" charset="0"/>
                <a:cs typeface="Times New Roman" panose="02020603050405020304" pitchFamily="18" charset="0"/>
              </a:rPr>
              <a:t>. &amp; 3d. Weeks.</a:t>
            </a:r>
            <a:endParaRPr lang="en-US" b="1"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1674D4D-F819-475A-AA0B-57644793FFB1}"/>
              </a:ext>
            </a:extLst>
          </p:cNvPr>
          <p:cNvSpPr>
            <a:spLocks noGrp="1"/>
          </p:cNvSpPr>
          <p:nvPr>
            <p:ph idx="1"/>
          </p:nvPr>
        </p:nvSpPr>
        <p:spPr>
          <a:xfrm>
            <a:off x="435006" y="1405218"/>
            <a:ext cx="10918794" cy="5257799"/>
          </a:xfrm>
        </p:spPr>
        <p:txBody>
          <a:bodyPr>
            <a:normAutofit fontScale="92500" lnSpcReduction="20000"/>
          </a:bodyPr>
          <a:lstStyle/>
          <a:p>
            <a:pPr marL="914400" lvl="2" indent="0">
              <a:spcAft>
                <a:spcPts val="0"/>
              </a:spcAft>
              <a:buNone/>
              <a:defRPr/>
            </a:pPr>
            <a:r>
              <a:rPr lang="en-US" altLang="en-US" b="1" dirty="0">
                <a:solidFill>
                  <a:srgbClr val="0070C0"/>
                </a:solidFill>
              </a:rPr>
              <a:t>PART-2: Clinical Topics: (Approach to the following clinical topics: Theory &amp; Clinical Skills)</a:t>
            </a:r>
          </a:p>
          <a:p>
            <a:pPr marL="914400" lvl="2" indent="0">
              <a:spcAft>
                <a:spcPts val="0"/>
              </a:spcAft>
              <a:buNone/>
              <a:defRPr/>
            </a:pPr>
            <a:br>
              <a:rPr lang="en-US" altLang="en-US" sz="2200" b="1" dirty="0">
                <a:solidFill>
                  <a:srgbClr val="0070C0"/>
                </a:solidFill>
              </a:rPr>
            </a:br>
            <a:r>
              <a:rPr lang="en-US" altLang="en-US" sz="2600" dirty="0">
                <a:solidFill>
                  <a:srgbClr val="0070C0"/>
                </a:solidFill>
                <a:latin typeface="Times New Roman" panose="02020603050405020304" pitchFamily="18" charset="0"/>
                <a:cs typeface="Times New Roman" panose="02020603050405020304" pitchFamily="18" charset="0"/>
              </a:rPr>
              <a:t>1. HTN,                                                  2. Sore throat.</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3. Chest pain,                                         4. Child Well Care.</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5. Thyroid disorders                               6.  LBP</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7. B. Asthma,                                         8. Anemia</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9. DM,                                                   10. Dyslipidemia                        11.Headache</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12. Osteoarthritis                                         13. Abdominal pain</a:t>
            </a:r>
          </a:p>
          <a:p>
            <a:pPr marL="914400" lvl="2" indent="0">
              <a:spcAft>
                <a:spcPts val="0"/>
              </a:spcAft>
              <a:buNone/>
              <a:defRPr/>
            </a:pPr>
            <a:r>
              <a:rPr lang="en-US" altLang="en-US" sz="2600" dirty="0">
                <a:solidFill>
                  <a:srgbClr val="0070C0"/>
                </a:solidFill>
                <a:latin typeface="Times New Roman" panose="02020603050405020304" pitchFamily="18" charset="0"/>
                <a:cs typeface="Times New Roman" panose="02020603050405020304" pitchFamily="18" charset="0"/>
              </a:rPr>
              <a:t>14. BPH </a:t>
            </a:r>
            <a:br>
              <a:rPr lang="en-US" altLang="en-US" sz="2600" dirty="0">
                <a:solidFill>
                  <a:srgbClr val="0070C0"/>
                </a:solidFill>
                <a:latin typeface="Times New Roman" panose="02020603050405020304" pitchFamily="18" charset="0"/>
                <a:cs typeface="Times New Roman" panose="02020603050405020304" pitchFamily="18" charset="0"/>
              </a:rPr>
            </a:br>
            <a:r>
              <a:rPr lang="en-US" altLang="en-US" sz="2600" dirty="0">
                <a:solidFill>
                  <a:srgbClr val="0070C0"/>
                </a:solidFill>
                <a:latin typeface="Times New Roman" panose="02020603050405020304" pitchFamily="18" charset="0"/>
                <a:cs typeface="Times New Roman" panose="02020603050405020304" pitchFamily="18" charset="0"/>
              </a:rPr>
              <a:t>15. </a:t>
            </a:r>
            <a:r>
              <a:rPr lang="en-GB" sz="2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Comprehensive Geriatric Care      16. </a:t>
            </a:r>
            <a:r>
              <a:rPr lang="en-GB" sz="2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Depression &amp; Anxiety</a:t>
            </a:r>
            <a:endParaRPr lang="en-US" altLang="en-US" sz="2600" dirty="0">
              <a:solidFill>
                <a:srgbClr val="0070C0"/>
              </a:solidFill>
              <a:latin typeface="Times New Roman" panose="02020603050405020304" pitchFamily="18" charset="0"/>
              <a:cs typeface="Times New Roman" panose="02020603050405020304" pitchFamily="18" charset="0"/>
            </a:endParaRPr>
          </a:p>
          <a:p>
            <a:pPr marL="914400" lvl="2" indent="0">
              <a:spcAft>
                <a:spcPts val="0"/>
              </a:spcAft>
              <a:buNone/>
              <a:defRPr/>
            </a:pPr>
            <a:r>
              <a:rPr lang="en-US" altLang="en-US" sz="2600" dirty="0">
                <a:solidFill>
                  <a:srgbClr val="0070C0"/>
                </a:solidFill>
                <a:latin typeface="Times New Roman" panose="02020603050405020304" pitchFamily="18" charset="0"/>
                <a:cs typeface="Times New Roman" panose="02020603050405020304" pitchFamily="18" charset="0"/>
              </a:rPr>
              <a:t>17. </a:t>
            </a:r>
            <a:r>
              <a:rPr lang="en-GB" altLang="en-US" sz="2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Smoking</a:t>
            </a:r>
            <a:r>
              <a:rPr lang="en-GB" sz="2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18. ANC</a:t>
            </a:r>
          </a:p>
          <a:p>
            <a:pPr marL="914400" lvl="2" indent="0">
              <a:spcAft>
                <a:spcPts val="0"/>
              </a:spcAft>
              <a:buNone/>
              <a:defRPr/>
            </a:pPr>
            <a:r>
              <a:rPr lang="en-US" altLang="en-US" sz="3500" dirty="0">
                <a:solidFill>
                  <a:srgbClr val="0070C0"/>
                </a:solidFill>
                <a:latin typeface="Times New Roman" panose="02020603050405020304" pitchFamily="18" charset="0"/>
                <a:cs typeface="Times New Roman" panose="02020603050405020304" pitchFamily="18" charset="0"/>
              </a:rPr>
              <a:t>19. </a:t>
            </a:r>
            <a:r>
              <a:rPr lang="en-US" altLang="en-US" sz="2600" dirty="0">
                <a:solidFill>
                  <a:srgbClr val="0070C0"/>
                </a:solidFill>
                <a:latin typeface="Times New Roman" panose="02020603050405020304" pitchFamily="18" charset="0"/>
                <a:cs typeface="Times New Roman" panose="02020603050405020304" pitchFamily="18" charset="0"/>
              </a:rPr>
              <a:t>Obesity                                          20. Dizziness.</a:t>
            </a:r>
          </a:p>
          <a:p>
            <a:pPr marL="914400" lvl="2" indent="0">
              <a:spcAft>
                <a:spcPts val="0"/>
              </a:spcAft>
              <a:buNone/>
              <a:defRPr/>
            </a:pPr>
            <a:r>
              <a:rPr lang="en-US" altLang="en-US" sz="2600" dirty="0">
                <a:solidFill>
                  <a:srgbClr val="0070C0"/>
                </a:solidFill>
                <a:latin typeface="Times New Roman" panose="02020603050405020304" pitchFamily="18" charset="0"/>
                <a:cs typeface="Times New Roman" panose="02020603050405020304" pitchFamily="18" charset="0"/>
              </a:rPr>
              <a:t>21. UTI</a:t>
            </a:r>
          </a:p>
          <a:p>
            <a:pPr marL="914400" lvl="2" indent="0">
              <a:spcAft>
                <a:spcPts val="0"/>
              </a:spcAft>
              <a:buNone/>
              <a:defRPr/>
            </a:pPr>
            <a:endParaRPr lang="en-US" altLang="en-US" sz="2600" dirty="0">
              <a:solidFill>
                <a:srgbClr val="0070C0"/>
              </a:solidFill>
              <a:latin typeface="Times New Roman" panose="02020603050405020304" pitchFamily="18" charset="0"/>
              <a:cs typeface="Times New Roman" panose="02020603050405020304" pitchFamily="18" charset="0"/>
            </a:endParaRPr>
          </a:p>
          <a:p>
            <a:pPr marL="3143250" lvl="5" indent="-857250">
              <a:buFont typeface="+mj-lt"/>
              <a:buAutoNum type="romanUcPeriod"/>
              <a:defRPr/>
            </a:pPr>
            <a:endParaRPr lang="en-US" altLang="en-US" sz="1100" b="1" dirty="0">
              <a:solidFill>
                <a:srgbClr val="0070C0"/>
              </a:solidFill>
            </a:endParaRPr>
          </a:p>
          <a:p>
            <a:pPr marL="0" indent="0">
              <a:buNone/>
            </a:pPr>
            <a:r>
              <a:rPr lang="en-US" sz="2000" b="1" dirty="0">
                <a:solidFill>
                  <a:srgbClr val="0070C0"/>
                </a:solidFill>
              </a:rPr>
              <a:t>PART-3: R</a:t>
            </a:r>
            <a:r>
              <a:rPr lang="en-US" altLang="en-US" sz="2000" b="1" dirty="0">
                <a:solidFill>
                  <a:srgbClr val="0070C0"/>
                </a:solidFill>
              </a:rPr>
              <a:t>evision, Consolidation and Exam</a:t>
            </a:r>
            <a:endParaRPr lang="en-US" sz="2000" b="1" dirty="0">
              <a:solidFill>
                <a:srgbClr val="0070C0"/>
              </a:solidFill>
            </a:endParaRPr>
          </a:p>
          <a:p>
            <a:endParaRPr lang="en-US" dirty="0"/>
          </a:p>
        </p:txBody>
      </p:sp>
    </p:spTree>
    <p:extLst>
      <p:ext uri="{BB962C8B-B14F-4D97-AF65-F5344CB8AC3E}">
        <p14:creationId xmlns:p14="http://schemas.microsoft.com/office/powerpoint/2010/main" val="1958114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E0A35-546A-149E-4C9D-310A0D950C45}"/>
              </a:ext>
            </a:extLst>
          </p:cNvPr>
          <p:cNvSpPr>
            <a:spLocks noGrp="1"/>
          </p:cNvSpPr>
          <p:nvPr>
            <p:ph type="title"/>
          </p:nvPr>
        </p:nvSpPr>
        <p:spPr/>
        <p:txBody>
          <a:bodyPr/>
          <a:lstStyle/>
          <a:p>
            <a:r>
              <a:rPr lang="en-GB" b="1" dirty="0">
                <a:solidFill>
                  <a:srgbClr val="002060"/>
                </a:solidFill>
                <a:latin typeface="Times New Roman" panose="02020603050405020304" pitchFamily="18" charset="0"/>
                <a:cs typeface="Times New Roman" panose="02020603050405020304" pitchFamily="18" charset="0"/>
              </a:rPr>
              <a:t> The Schedule</a:t>
            </a:r>
          </a:p>
        </p:txBody>
      </p:sp>
      <p:sp>
        <p:nvSpPr>
          <p:cNvPr id="3" name="Content Placeholder 2">
            <a:extLst>
              <a:ext uri="{FF2B5EF4-FFF2-40B4-BE49-F238E27FC236}">
                <a16:creationId xmlns:a16="http://schemas.microsoft.com/office/drawing/2014/main" id="{8678F687-CCE9-4804-EC83-B9D2708570FE}"/>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371046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B3813-3417-BB05-7845-0DD0666A0D6C}"/>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EC557728-0868-9329-FFF3-47898D605E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365125"/>
            <a:ext cx="10515600" cy="5932547"/>
          </a:xfrm>
        </p:spPr>
      </p:pic>
    </p:spTree>
    <p:extLst>
      <p:ext uri="{BB962C8B-B14F-4D97-AF65-F5344CB8AC3E}">
        <p14:creationId xmlns:p14="http://schemas.microsoft.com/office/powerpoint/2010/main" val="2089333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1966-DD04-5769-B0B9-6BEC5FD3EF15}"/>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A72EDF17-76EF-2AED-FFEF-13975FA42BD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365125"/>
            <a:ext cx="10515600" cy="6193804"/>
          </a:xfrm>
        </p:spPr>
      </p:pic>
    </p:spTree>
    <p:extLst>
      <p:ext uri="{BB962C8B-B14F-4D97-AF65-F5344CB8AC3E}">
        <p14:creationId xmlns:p14="http://schemas.microsoft.com/office/powerpoint/2010/main" val="2779110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0CFA-21C2-5CB2-898D-5C4CEFD6BE42}"/>
              </a:ext>
            </a:extLst>
          </p:cNvPr>
          <p:cNvSpPr>
            <a:spLocks noGrp="1"/>
          </p:cNvSpPr>
          <p:nvPr>
            <p:ph type="title"/>
          </p:nvPr>
        </p:nvSpPr>
        <p:spPr/>
        <p:txBody>
          <a:bodyPr/>
          <a:lstStyle/>
          <a:p>
            <a:endParaRPr lang="en-GB" sz="280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19C886D9-D0BF-BF9F-6FF6-19876EC8E2E5}"/>
              </a:ext>
            </a:extLst>
          </p:cNvPr>
          <p:cNvGraphicFramePr>
            <a:graphicFrameLocks noGrp="1"/>
          </p:cNvGraphicFramePr>
          <p:nvPr>
            <p:ph idx="1"/>
            <p:extLst>
              <p:ext uri="{D42A27DB-BD31-4B8C-83A1-F6EECF244321}">
                <p14:modId xmlns:p14="http://schemas.microsoft.com/office/powerpoint/2010/main" val="3846430276"/>
              </p:ext>
            </p:extLst>
          </p:nvPr>
        </p:nvGraphicFramePr>
        <p:xfrm>
          <a:off x="838200" y="433141"/>
          <a:ext cx="10515600" cy="6228918"/>
        </p:xfrm>
        <a:graphic>
          <a:graphicData uri="http://schemas.openxmlformats.org/drawingml/2006/table">
            <a:tbl>
              <a:tblPr firstRow="1" firstCol="1" bandRow="1">
                <a:tableStyleId>{5C22544A-7EE6-4342-B048-85BDC9FD1C3A}</a:tableStyleId>
              </a:tblPr>
              <a:tblGrid>
                <a:gridCol w="491023">
                  <a:extLst>
                    <a:ext uri="{9D8B030D-6E8A-4147-A177-3AD203B41FA5}">
                      <a16:colId xmlns:a16="http://schemas.microsoft.com/office/drawing/2014/main" val="2739734254"/>
                    </a:ext>
                  </a:extLst>
                </a:gridCol>
                <a:gridCol w="6447454">
                  <a:extLst>
                    <a:ext uri="{9D8B030D-6E8A-4147-A177-3AD203B41FA5}">
                      <a16:colId xmlns:a16="http://schemas.microsoft.com/office/drawing/2014/main" val="931643449"/>
                    </a:ext>
                  </a:extLst>
                </a:gridCol>
                <a:gridCol w="3577123">
                  <a:extLst>
                    <a:ext uri="{9D8B030D-6E8A-4147-A177-3AD203B41FA5}">
                      <a16:colId xmlns:a16="http://schemas.microsoft.com/office/drawing/2014/main" val="513634106"/>
                    </a:ext>
                  </a:extLst>
                </a:gridCol>
              </a:tblGrid>
              <a:tr h="1983924">
                <a:tc gridSpan="3">
                  <a:txBody>
                    <a:bodyPr/>
                    <a:lstStyle/>
                    <a:p>
                      <a:pPr marL="342900" lvl="0" indent="-342900" rtl="0">
                        <a:lnSpc>
                          <a:spcPct val="107000"/>
                        </a:lnSpc>
                        <a:spcAft>
                          <a:spcPts val="800"/>
                        </a:spcAft>
                        <a:buFont typeface="+mj-lt"/>
                        <a:buAutoNum type="alphaUcPeriod"/>
                      </a:pPr>
                      <a:r>
                        <a:rPr lang="en-GB" sz="2800" kern="100" dirty="0">
                          <a:effectLst/>
                        </a:rPr>
                        <a:t>Basic principles in PHC</a:t>
                      </a:r>
                    </a:p>
                    <a:p>
                      <a:pPr>
                        <a:lnSpc>
                          <a:spcPct val="107000"/>
                        </a:lnSpc>
                        <a:spcAft>
                          <a:spcPts val="800"/>
                        </a:spcAft>
                      </a:pPr>
                      <a:r>
                        <a:rPr lang="en-GB" sz="2800" kern="100" dirty="0">
                          <a:effectLst/>
                        </a:rPr>
                        <a:t> </a:t>
                      </a:r>
                      <a:endParaRPr lang="en-GB"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8703291"/>
                  </a:ext>
                </a:extLst>
              </a:tr>
              <a:tr h="707499">
                <a:tc>
                  <a:txBody>
                    <a:bodyPr/>
                    <a:lstStyle/>
                    <a:p>
                      <a:pPr>
                        <a:lnSpc>
                          <a:spcPct val="107000"/>
                        </a:lnSpc>
                        <a:spcAft>
                          <a:spcPts val="800"/>
                        </a:spcAft>
                      </a:pPr>
                      <a:r>
                        <a:rPr lang="en-GB" sz="1400" kern="100">
                          <a:effectLst/>
                        </a:rPr>
                        <a:t>1</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dirty="0">
                          <a:effectLst/>
                        </a:rPr>
                        <a:t>PHC in Saudi Arabia</a:t>
                      </a:r>
                      <a:endParaRPr lang="en-GB"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Khalid</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3483190"/>
                  </a:ext>
                </a:extLst>
              </a:tr>
              <a:tr h="707499">
                <a:tc>
                  <a:txBody>
                    <a:bodyPr/>
                    <a:lstStyle/>
                    <a:p>
                      <a:pPr>
                        <a:lnSpc>
                          <a:spcPct val="107000"/>
                        </a:lnSpc>
                        <a:spcAft>
                          <a:spcPts val="800"/>
                        </a:spcAft>
                      </a:pPr>
                      <a:r>
                        <a:rPr lang="en-GB" sz="1400" kern="100">
                          <a:effectLst/>
                        </a:rPr>
                        <a:t>2</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Consultation</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Khalid</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263094"/>
                  </a:ext>
                </a:extLst>
              </a:tr>
              <a:tr h="707499">
                <a:tc>
                  <a:txBody>
                    <a:bodyPr/>
                    <a:lstStyle/>
                    <a:p>
                      <a:pPr>
                        <a:lnSpc>
                          <a:spcPct val="107000"/>
                        </a:lnSpc>
                        <a:spcAft>
                          <a:spcPts val="800"/>
                        </a:spcAft>
                      </a:pPr>
                      <a:r>
                        <a:rPr lang="en-GB" sz="1400" kern="100">
                          <a:effectLst/>
                        </a:rPr>
                        <a:t>3</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Prevention in P.C.</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Khalid</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024780894"/>
                  </a:ext>
                </a:extLst>
              </a:tr>
              <a:tr h="707499">
                <a:tc>
                  <a:txBody>
                    <a:bodyPr/>
                    <a:lstStyle/>
                    <a:p>
                      <a:pPr>
                        <a:lnSpc>
                          <a:spcPct val="107000"/>
                        </a:lnSpc>
                        <a:spcAft>
                          <a:spcPts val="800"/>
                        </a:spcAft>
                      </a:pPr>
                      <a:r>
                        <a:rPr lang="en-GB" sz="1400" kern="100">
                          <a:effectLst/>
                        </a:rPr>
                        <a:t>4</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Communication/Breaking Bad News</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Yousif</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0960472"/>
                  </a:ext>
                </a:extLst>
              </a:tr>
              <a:tr h="707499">
                <a:tc>
                  <a:txBody>
                    <a:bodyPr/>
                    <a:lstStyle/>
                    <a:p>
                      <a:pPr>
                        <a:lnSpc>
                          <a:spcPct val="107000"/>
                        </a:lnSpc>
                        <a:spcAft>
                          <a:spcPts val="800"/>
                        </a:spcAft>
                      </a:pPr>
                      <a:r>
                        <a:rPr lang="en-GB" sz="1400" kern="100">
                          <a:effectLst/>
                        </a:rPr>
                        <a:t>5</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Evidence-Based Medicine</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Khalid</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17188692"/>
                  </a:ext>
                </a:extLst>
              </a:tr>
              <a:tr h="707499">
                <a:tc>
                  <a:txBody>
                    <a:bodyPr/>
                    <a:lstStyle/>
                    <a:p>
                      <a:pPr>
                        <a:lnSpc>
                          <a:spcPct val="107000"/>
                        </a:lnSpc>
                        <a:spcAft>
                          <a:spcPts val="800"/>
                        </a:spcAft>
                      </a:pPr>
                      <a:r>
                        <a:rPr lang="en-GB" sz="1400" kern="100">
                          <a:effectLst/>
                        </a:rPr>
                        <a:t>6</a:t>
                      </a:r>
                      <a:endParaRPr lang="en-GB" sz="11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a:effectLst/>
                        </a:rPr>
                        <a:t>Prescribing/Referrals in PC</a:t>
                      </a:r>
                      <a:endParaRPr lang="en-GB"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800" kern="100" dirty="0">
                          <a:effectLst/>
                        </a:rPr>
                        <a:t>Khalid</a:t>
                      </a:r>
                      <a:endParaRPr lang="en-GB"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75313031"/>
                  </a:ext>
                </a:extLst>
              </a:tr>
            </a:tbl>
          </a:graphicData>
        </a:graphic>
      </p:graphicFrame>
      <p:sp>
        <p:nvSpPr>
          <p:cNvPr id="5" name="Rectangle 1">
            <a:extLst>
              <a:ext uri="{FF2B5EF4-FFF2-40B4-BE49-F238E27FC236}">
                <a16:creationId xmlns:a16="http://schemas.microsoft.com/office/drawing/2014/main" id="{C0014B80-E31A-5A0E-5712-D90D50573054}"/>
              </a:ext>
            </a:extLst>
          </p:cNvPr>
          <p:cNvSpPr>
            <a:spLocks noChangeArrowheads="1"/>
          </p:cNvSpPr>
          <p:nvPr/>
        </p:nvSpPr>
        <p:spPr bwMode="auto">
          <a:xfrm>
            <a:off x="-5100735" y="-33010"/>
            <a:ext cx="223934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1" i="0" u="sng" strike="noStrike" cap="none" normalizeH="0" baseline="0">
                <a:ln>
                  <a:noFill/>
                </a:ln>
                <a:solidFill>
                  <a:srgbClr val="002465"/>
                </a:solidFill>
                <a:effectLst/>
                <a:latin typeface="Times New Roman" panose="02020603050405020304" pitchFamily="18" charset="0"/>
                <a:ea typeface="Calibri" panose="020F0502020204030204" pitchFamily="34" charset="0"/>
                <a:cs typeface="Times New Roman" panose="02020603050405020304" pitchFamily="18" charset="0"/>
              </a:rPr>
              <a:t>FAM 530 – Topics &amp; Tutors</a:t>
            </a:r>
            <a:endParaRPr kumimoji="0" lang="en-GB"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4507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54103-8FB2-B616-4063-E37FB5F61E82}"/>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496F5EAD-03D7-4D7E-D53A-B368EB1276C0}"/>
              </a:ext>
            </a:extLst>
          </p:cNvPr>
          <p:cNvGraphicFramePr>
            <a:graphicFrameLocks noGrp="1"/>
          </p:cNvGraphicFramePr>
          <p:nvPr>
            <p:ph idx="1"/>
            <p:extLst>
              <p:ext uri="{D42A27DB-BD31-4B8C-83A1-F6EECF244321}">
                <p14:modId xmlns:p14="http://schemas.microsoft.com/office/powerpoint/2010/main" val="3299038013"/>
              </p:ext>
            </p:extLst>
          </p:nvPr>
        </p:nvGraphicFramePr>
        <p:xfrm>
          <a:off x="886899" y="365127"/>
          <a:ext cx="10515600" cy="5761444"/>
        </p:xfrm>
        <a:graphic>
          <a:graphicData uri="http://schemas.openxmlformats.org/drawingml/2006/table">
            <a:tbl>
              <a:tblPr firstRow="1" firstCol="1" bandRow="1">
                <a:tableStyleId>{5C22544A-7EE6-4342-B048-85BDC9FD1C3A}</a:tableStyleId>
              </a:tblPr>
              <a:tblGrid>
                <a:gridCol w="578498">
                  <a:extLst>
                    <a:ext uri="{9D8B030D-6E8A-4147-A177-3AD203B41FA5}">
                      <a16:colId xmlns:a16="http://schemas.microsoft.com/office/drawing/2014/main" val="3259137775"/>
                    </a:ext>
                  </a:extLst>
                </a:gridCol>
                <a:gridCol w="6394969">
                  <a:extLst>
                    <a:ext uri="{9D8B030D-6E8A-4147-A177-3AD203B41FA5}">
                      <a16:colId xmlns:a16="http://schemas.microsoft.com/office/drawing/2014/main" val="4035256647"/>
                    </a:ext>
                  </a:extLst>
                </a:gridCol>
                <a:gridCol w="3542133">
                  <a:extLst>
                    <a:ext uri="{9D8B030D-6E8A-4147-A177-3AD203B41FA5}">
                      <a16:colId xmlns:a16="http://schemas.microsoft.com/office/drawing/2014/main" val="1951973403"/>
                    </a:ext>
                  </a:extLst>
                </a:gridCol>
              </a:tblGrid>
              <a:tr h="892845">
                <a:tc gridSpan="3">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  B- Clinical Topics</a:t>
                      </a:r>
                    </a:p>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 </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81652106"/>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1</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DM</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Khalid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2126445"/>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2</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Geriatric Care</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Khalid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4615019"/>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3</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Depression/Anxiety</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Khalid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7425240"/>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4</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Obesity</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Khalid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0780991"/>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5</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Osteoarthritis</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Khalid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4973977"/>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6</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Sore throat</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Osama</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8812084"/>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7</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Dyslipidaemias</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Osama</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0563593"/>
                  </a:ext>
                </a:extLst>
              </a:tr>
              <a:tr h="386352">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8</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Thyroid</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Osama</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0535747"/>
                  </a:ext>
                </a:extLst>
              </a:tr>
              <a:tr h="1371367">
                <a:tc>
                  <a:txBody>
                    <a:bodyPr/>
                    <a:lstStyle/>
                    <a:p>
                      <a:pPr>
                        <a:lnSpc>
                          <a:spcPct val="107000"/>
                        </a:lnSpc>
                        <a:spcAft>
                          <a:spcPts val="800"/>
                        </a:spcAft>
                      </a:pPr>
                      <a:r>
                        <a:rPr lang="en-GB" sz="2800" kern="100">
                          <a:effectLst/>
                          <a:latin typeface="Times New Roman" panose="02020603050405020304" pitchFamily="18" charset="0"/>
                          <a:cs typeface="Times New Roman" panose="02020603050405020304" pitchFamily="18" charset="0"/>
                        </a:rPr>
                        <a:t>9</a:t>
                      </a:r>
                      <a:endParaRPr lang="en-GB" sz="28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dirty="0">
                          <a:solidFill>
                            <a:srgbClr val="002060"/>
                          </a:solidFill>
                          <a:effectLst/>
                          <a:latin typeface="Times New Roman" panose="02020603050405020304" pitchFamily="18" charset="0"/>
                          <a:cs typeface="Times New Roman" panose="02020603050405020304" pitchFamily="18" charset="0"/>
                        </a:rPr>
                        <a:t>Headache</a:t>
                      </a:r>
                      <a:endParaRPr lang="en-GB" sz="2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dirty="0">
                          <a:solidFill>
                            <a:srgbClr val="002060"/>
                          </a:solidFill>
                          <a:effectLst/>
                          <a:latin typeface="Times New Roman" panose="02020603050405020304" pitchFamily="18" charset="0"/>
                          <a:cs typeface="Times New Roman" panose="02020603050405020304" pitchFamily="18" charset="0"/>
                        </a:rPr>
                        <a:t>Osama</a:t>
                      </a:r>
                      <a:endParaRPr lang="en-GB" sz="2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1592246"/>
                  </a:ext>
                </a:extLst>
              </a:tr>
            </a:tbl>
          </a:graphicData>
        </a:graphic>
      </p:graphicFrame>
    </p:spTree>
    <p:extLst>
      <p:ext uri="{BB962C8B-B14F-4D97-AF65-F5344CB8AC3E}">
        <p14:creationId xmlns:p14="http://schemas.microsoft.com/office/powerpoint/2010/main" val="4030393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12212-AF8A-72BE-3C53-A8686A2BB251}"/>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434D57DD-6489-0197-DDFC-5D72B26F45B4}"/>
              </a:ext>
            </a:extLst>
          </p:cNvPr>
          <p:cNvGraphicFramePr>
            <a:graphicFrameLocks noGrp="1"/>
          </p:cNvGraphicFramePr>
          <p:nvPr>
            <p:ph idx="1"/>
            <p:extLst>
              <p:ext uri="{D42A27DB-BD31-4B8C-83A1-F6EECF244321}">
                <p14:modId xmlns:p14="http://schemas.microsoft.com/office/powerpoint/2010/main" val="3027104431"/>
              </p:ext>
            </p:extLst>
          </p:nvPr>
        </p:nvGraphicFramePr>
        <p:xfrm>
          <a:off x="838199" y="316259"/>
          <a:ext cx="10515599" cy="6421415"/>
        </p:xfrm>
        <a:graphic>
          <a:graphicData uri="http://schemas.openxmlformats.org/drawingml/2006/table">
            <a:tbl>
              <a:tblPr firstRow="1" firstCol="1" bandRow="1">
                <a:tableStyleId>{5C22544A-7EE6-4342-B048-85BDC9FD1C3A}</a:tableStyleId>
              </a:tblPr>
              <a:tblGrid>
                <a:gridCol w="578498">
                  <a:extLst>
                    <a:ext uri="{9D8B030D-6E8A-4147-A177-3AD203B41FA5}">
                      <a16:colId xmlns:a16="http://schemas.microsoft.com/office/drawing/2014/main" val="140065848"/>
                    </a:ext>
                  </a:extLst>
                </a:gridCol>
                <a:gridCol w="6394968">
                  <a:extLst>
                    <a:ext uri="{9D8B030D-6E8A-4147-A177-3AD203B41FA5}">
                      <a16:colId xmlns:a16="http://schemas.microsoft.com/office/drawing/2014/main" val="3977583266"/>
                    </a:ext>
                  </a:extLst>
                </a:gridCol>
                <a:gridCol w="3542133">
                  <a:extLst>
                    <a:ext uri="{9D8B030D-6E8A-4147-A177-3AD203B41FA5}">
                      <a16:colId xmlns:a16="http://schemas.microsoft.com/office/drawing/2014/main" val="3805302348"/>
                    </a:ext>
                  </a:extLst>
                </a:gridCol>
              </a:tblGrid>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10</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UTI/BPH</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9084474"/>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11</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WBC</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1084395"/>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12</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HTN</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4783295"/>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13</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Headache</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0516841"/>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14</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LBP</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2923437"/>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15</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Thyroid disorders</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86929454"/>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16</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Abdominal Pain</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7860672"/>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17</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Chest Pain</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6870680"/>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18</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Smoking</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4194948"/>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19</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Dizziness</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Yousif</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0637000"/>
                  </a:ext>
                </a:extLst>
              </a:tr>
              <a:tr h="5837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20</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ANC</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800" kern="100" dirty="0">
                          <a:solidFill>
                            <a:srgbClr val="002060"/>
                          </a:solidFill>
                          <a:effectLst/>
                          <a:latin typeface="Times New Roman" panose="02020603050405020304" pitchFamily="18" charset="0"/>
                          <a:cs typeface="Times New Roman" panose="02020603050405020304" pitchFamily="18" charset="0"/>
                        </a:rPr>
                        <a:t>Yousif</a:t>
                      </a:r>
                      <a:endParaRPr lang="en-GB" sz="2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4323076"/>
                  </a:ext>
                </a:extLst>
              </a:tr>
            </a:tbl>
          </a:graphicData>
        </a:graphic>
      </p:graphicFrame>
    </p:spTree>
    <p:extLst>
      <p:ext uri="{BB962C8B-B14F-4D97-AF65-F5344CB8AC3E}">
        <p14:creationId xmlns:p14="http://schemas.microsoft.com/office/powerpoint/2010/main" val="522881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929F2-FB46-D687-7957-9F82E944AEB3}"/>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45AF84DD-1CEC-EBD7-E15F-089B34B04BDE}"/>
              </a:ext>
            </a:extLst>
          </p:cNvPr>
          <p:cNvGraphicFramePr>
            <a:graphicFrameLocks noGrp="1"/>
          </p:cNvGraphicFramePr>
          <p:nvPr>
            <p:ph idx="1"/>
            <p:extLst>
              <p:ext uri="{D42A27DB-BD31-4B8C-83A1-F6EECF244321}">
                <p14:modId xmlns:p14="http://schemas.microsoft.com/office/powerpoint/2010/main" val="2290862869"/>
              </p:ext>
            </p:extLst>
          </p:nvPr>
        </p:nvGraphicFramePr>
        <p:xfrm>
          <a:off x="838200" y="446890"/>
          <a:ext cx="10515601" cy="6392556"/>
        </p:xfrm>
        <a:graphic>
          <a:graphicData uri="http://schemas.openxmlformats.org/drawingml/2006/table">
            <a:tbl>
              <a:tblPr firstRow="1" firstCol="1" bandRow="1">
                <a:tableStyleId>{5C22544A-7EE6-4342-B048-85BDC9FD1C3A}</a:tableStyleId>
              </a:tblPr>
              <a:tblGrid>
                <a:gridCol w="1547490">
                  <a:extLst>
                    <a:ext uri="{9D8B030D-6E8A-4147-A177-3AD203B41FA5}">
                      <a16:colId xmlns:a16="http://schemas.microsoft.com/office/drawing/2014/main" val="2926966753"/>
                    </a:ext>
                  </a:extLst>
                </a:gridCol>
                <a:gridCol w="6421426">
                  <a:extLst>
                    <a:ext uri="{9D8B030D-6E8A-4147-A177-3AD203B41FA5}">
                      <a16:colId xmlns:a16="http://schemas.microsoft.com/office/drawing/2014/main" val="186464743"/>
                    </a:ext>
                  </a:extLst>
                </a:gridCol>
                <a:gridCol w="2546685">
                  <a:extLst>
                    <a:ext uri="{9D8B030D-6E8A-4147-A177-3AD203B41FA5}">
                      <a16:colId xmlns:a16="http://schemas.microsoft.com/office/drawing/2014/main" val="3217791647"/>
                    </a:ext>
                  </a:extLst>
                </a:gridCol>
              </a:tblGrid>
              <a:tr h="836818">
                <a:tc gridSpan="3">
                  <a:txBody>
                    <a:bodyPr/>
                    <a:lstStyle/>
                    <a:p>
                      <a:pPr marL="342900" lvl="0" indent="-342900" rtl="0">
                        <a:lnSpc>
                          <a:spcPct val="107000"/>
                        </a:lnSpc>
                        <a:spcAft>
                          <a:spcPts val="800"/>
                        </a:spcAft>
                        <a:buFont typeface="+mj-lt"/>
                        <a:buAutoNum type="alphaUcPeriod"/>
                      </a:pPr>
                      <a:r>
                        <a:rPr lang="en-GB" sz="2400" kern="100">
                          <a:solidFill>
                            <a:srgbClr val="002060"/>
                          </a:solidFill>
                          <a:effectLst/>
                          <a:latin typeface="Times New Roman" panose="02020603050405020304" pitchFamily="18" charset="0"/>
                          <a:cs typeface="Times New Roman" panose="02020603050405020304" pitchFamily="18" charset="0"/>
                        </a:rPr>
                        <a:t>Tutorials:-</a:t>
                      </a:r>
                    </a:p>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 </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44353451"/>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DM</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Khalid/Yousif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1064504"/>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2</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Dizziness</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2281811"/>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3</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Sore throat</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Osama</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6064825"/>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4</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Headache/Cranial nerves</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Osama</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9790991"/>
                  </a:ext>
                </a:extLst>
              </a:tr>
              <a:tr h="415281">
                <a:tc>
                  <a:txBody>
                    <a:bodyPr/>
                    <a:lstStyle/>
                    <a:p>
                      <a:pPr>
                        <a:lnSpc>
                          <a:spcPct val="107000"/>
                        </a:lnSpc>
                        <a:spcAft>
                          <a:spcPts val="800"/>
                        </a:spcAft>
                      </a:pPr>
                      <a:r>
                        <a:rPr lang="en-GB" sz="2800" kern="100" dirty="0">
                          <a:solidFill>
                            <a:srgbClr val="002060"/>
                          </a:solidFill>
                          <a:effectLst/>
                          <a:latin typeface="Times New Roman" panose="02020603050405020304" pitchFamily="18" charset="0"/>
                          <a:cs typeface="Times New Roman" panose="02020603050405020304" pitchFamily="18" charset="0"/>
                        </a:rPr>
                        <a:t>5</a:t>
                      </a:r>
                      <a:endParaRPr lang="en-GB" sz="2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Hypothyroidism/Neck exam.</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Osama</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1071263"/>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6</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Chest pain</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5958560"/>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7</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HTN</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947289"/>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8</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B. Asthma</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Khalid/Yousif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2392687"/>
                  </a:ext>
                </a:extLst>
              </a:tr>
              <a:tr h="415281">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9</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Abdominal pain</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5783869"/>
                  </a:ext>
                </a:extLst>
              </a:tr>
              <a:tr h="5675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10</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O. Arthritis – Knee exam.</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Khalid</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2172859"/>
                  </a:ext>
                </a:extLst>
              </a:tr>
              <a:tr h="5675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11</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LBP</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Yousif</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8572849"/>
                  </a:ext>
                </a:extLst>
              </a:tr>
              <a:tr h="567565">
                <a:tc>
                  <a:txBody>
                    <a:bodyPr/>
                    <a:lstStyle/>
                    <a:p>
                      <a:pPr>
                        <a:lnSpc>
                          <a:spcPct val="107000"/>
                        </a:lnSpc>
                        <a:spcAft>
                          <a:spcPts val="800"/>
                        </a:spcAft>
                      </a:pPr>
                      <a:r>
                        <a:rPr lang="en-GB" sz="2800" kern="100">
                          <a:solidFill>
                            <a:srgbClr val="002060"/>
                          </a:solidFill>
                          <a:effectLst/>
                          <a:latin typeface="Times New Roman" panose="02020603050405020304" pitchFamily="18" charset="0"/>
                          <a:cs typeface="Times New Roman" panose="02020603050405020304" pitchFamily="18" charset="0"/>
                        </a:rPr>
                        <a:t>12</a:t>
                      </a:r>
                      <a:endParaRPr lang="en-GB" sz="28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a:solidFill>
                            <a:srgbClr val="002060"/>
                          </a:solidFill>
                          <a:effectLst/>
                          <a:latin typeface="Times New Roman" panose="02020603050405020304" pitchFamily="18" charset="0"/>
                          <a:cs typeface="Times New Roman" panose="02020603050405020304" pitchFamily="18" charset="0"/>
                        </a:rPr>
                        <a:t>Depression</a:t>
                      </a:r>
                      <a:endParaRPr lang="en-GB" sz="24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400" kern="100" dirty="0">
                          <a:solidFill>
                            <a:srgbClr val="002060"/>
                          </a:solidFill>
                          <a:effectLst/>
                          <a:latin typeface="Times New Roman" panose="02020603050405020304" pitchFamily="18" charset="0"/>
                          <a:cs typeface="Times New Roman" panose="02020603050405020304" pitchFamily="18" charset="0"/>
                        </a:rPr>
                        <a:t>Yousif</a:t>
                      </a:r>
                      <a:endParaRPr lang="en-GB"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9873388"/>
                  </a:ext>
                </a:extLst>
              </a:tr>
            </a:tbl>
          </a:graphicData>
        </a:graphic>
      </p:graphicFrame>
    </p:spTree>
    <p:extLst>
      <p:ext uri="{BB962C8B-B14F-4D97-AF65-F5344CB8AC3E}">
        <p14:creationId xmlns:p14="http://schemas.microsoft.com/office/powerpoint/2010/main" val="666764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4DDA5-ECBB-0DFE-1FFE-A3ED5388E35A}"/>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14094931-B467-F307-506E-3972AF7BE247}"/>
              </a:ext>
            </a:extLst>
          </p:cNvPr>
          <p:cNvGraphicFramePr>
            <a:graphicFrameLocks noGrp="1"/>
          </p:cNvGraphicFramePr>
          <p:nvPr>
            <p:ph idx="1"/>
            <p:extLst>
              <p:ext uri="{D42A27DB-BD31-4B8C-83A1-F6EECF244321}">
                <p14:modId xmlns:p14="http://schemas.microsoft.com/office/powerpoint/2010/main" val="2329858113"/>
              </p:ext>
            </p:extLst>
          </p:nvPr>
        </p:nvGraphicFramePr>
        <p:xfrm>
          <a:off x="838200" y="433137"/>
          <a:ext cx="10515600" cy="4943259"/>
        </p:xfrm>
        <a:graphic>
          <a:graphicData uri="http://schemas.openxmlformats.org/drawingml/2006/table">
            <a:tbl>
              <a:tblPr firstRow="1" firstCol="1" bandRow="1">
                <a:tableStyleId>{5C22544A-7EE6-4342-B048-85BDC9FD1C3A}</a:tableStyleId>
              </a:tblPr>
              <a:tblGrid>
                <a:gridCol w="491023">
                  <a:extLst>
                    <a:ext uri="{9D8B030D-6E8A-4147-A177-3AD203B41FA5}">
                      <a16:colId xmlns:a16="http://schemas.microsoft.com/office/drawing/2014/main" val="2729451033"/>
                    </a:ext>
                  </a:extLst>
                </a:gridCol>
                <a:gridCol w="6447454">
                  <a:extLst>
                    <a:ext uri="{9D8B030D-6E8A-4147-A177-3AD203B41FA5}">
                      <a16:colId xmlns:a16="http://schemas.microsoft.com/office/drawing/2014/main" val="1601763214"/>
                    </a:ext>
                  </a:extLst>
                </a:gridCol>
                <a:gridCol w="3577123">
                  <a:extLst>
                    <a:ext uri="{9D8B030D-6E8A-4147-A177-3AD203B41FA5}">
                      <a16:colId xmlns:a16="http://schemas.microsoft.com/office/drawing/2014/main" val="3510568184"/>
                    </a:ext>
                  </a:extLst>
                </a:gridCol>
              </a:tblGrid>
              <a:tr h="2885341">
                <a:tc gridSpan="3">
                  <a:txBody>
                    <a:bodyPr/>
                    <a:lstStyle/>
                    <a:p>
                      <a:pPr marL="342900" lvl="0" indent="-342900" rtl="0">
                        <a:lnSpc>
                          <a:spcPct val="107000"/>
                        </a:lnSpc>
                        <a:spcAft>
                          <a:spcPts val="800"/>
                        </a:spcAft>
                        <a:buFont typeface="+mj-lt"/>
                        <a:buAutoNum type="alphaUcPeriod"/>
                      </a:pPr>
                      <a:r>
                        <a:rPr lang="en-GB" sz="3200" kern="100">
                          <a:solidFill>
                            <a:srgbClr val="002060"/>
                          </a:solidFill>
                          <a:effectLst/>
                          <a:latin typeface="Times New Roman" panose="02020603050405020304" pitchFamily="18" charset="0"/>
                          <a:cs typeface="Times New Roman" panose="02020603050405020304" pitchFamily="18" charset="0"/>
                        </a:rPr>
                        <a:t>OSPE/OSCE</a:t>
                      </a:r>
                    </a:p>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 </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95854281"/>
                  </a:ext>
                </a:extLst>
              </a:tr>
              <a:tr h="1028959">
                <a:tc>
                  <a:txBody>
                    <a:bodyPr/>
                    <a:lstStyle/>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1</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Mock </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Yousif</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5892433"/>
                  </a:ext>
                </a:extLst>
              </a:tr>
              <a:tr h="1028959">
                <a:tc>
                  <a:txBody>
                    <a:bodyPr/>
                    <a:lstStyle/>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2</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kern="100">
                          <a:solidFill>
                            <a:srgbClr val="002060"/>
                          </a:solidFill>
                          <a:effectLst/>
                          <a:latin typeface="Times New Roman" panose="02020603050405020304" pitchFamily="18" charset="0"/>
                          <a:cs typeface="Times New Roman" panose="02020603050405020304" pitchFamily="18" charset="0"/>
                        </a:rPr>
                        <a:t>Revision</a:t>
                      </a:r>
                      <a:endParaRPr lang="en-GB" sz="32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3200" kern="100" dirty="0">
                          <a:solidFill>
                            <a:srgbClr val="002060"/>
                          </a:solidFill>
                          <a:effectLst/>
                          <a:latin typeface="Times New Roman" panose="02020603050405020304" pitchFamily="18" charset="0"/>
                          <a:cs typeface="Times New Roman" panose="02020603050405020304" pitchFamily="18" charset="0"/>
                        </a:rPr>
                        <a:t>Yousif</a:t>
                      </a:r>
                      <a:endParaRPr lang="en-GB" sz="32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7446701"/>
                  </a:ext>
                </a:extLst>
              </a:tr>
            </a:tbl>
          </a:graphicData>
        </a:graphic>
      </p:graphicFrame>
    </p:spTree>
    <p:extLst>
      <p:ext uri="{BB962C8B-B14F-4D97-AF65-F5344CB8AC3E}">
        <p14:creationId xmlns:p14="http://schemas.microsoft.com/office/powerpoint/2010/main" val="4048727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C10BA18-17B2-4D30-87CE-5DD82DACA3BB}"/>
              </a:ext>
            </a:extLst>
          </p:cNvPr>
          <p:cNvSpPr>
            <a:spLocks noGrp="1"/>
          </p:cNvSpPr>
          <p:nvPr>
            <p:ph type="title"/>
          </p:nvPr>
        </p:nvSpPr>
        <p:spPr>
          <a:xfrm>
            <a:off x="233750" y="851517"/>
            <a:ext cx="7297753" cy="1705252"/>
          </a:xfrm>
        </p:spPr>
        <p:txBody>
          <a:bodyPr vert="horz" lIns="91440" tIns="45720" rIns="91440" bIns="45720" rtlCol="0" anchor="b">
            <a:normAutofit fontScale="90000"/>
          </a:bodyPr>
          <a:lstStyle/>
          <a:p>
            <a:pPr algn="ctr">
              <a:defRPr/>
            </a:pPr>
            <a:r>
              <a:rPr lang="en-US" kern="12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Teaching &amp; Learning</a:t>
            </a:r>
            <a:br>
              <a:rPr lang="en-US" kern="12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kern="12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Strategies</a:t>
            </a:r>
          </a:p>
        </p:txBody>
      </p:sp>
      <p:sp>
        <p:nvSpPr>
          <p:cNvPr id="5" name="Text Placeholder 4">
            <a:extLst>
              <a:ext uri="{FF2B5EF4-FFF2-40B4-BE49-F238E27FC236}">
                <a16:creationId xmlns:a16="http://schemas.microsoft.com/office/drawing/2014/main" id="{982AF760-EF3D-4960-A252-CBB78EA9D04F}"/>
              </a:ext>
            </a:extLst>
          </p:cNvPr>
          <p:cNvSpPr>
            <a:spLocks noGrp="1"/>
          </p:cNvSpPr>
          <p:nvPr>
            <p:ph type="body" idx="1"/>
          </p:nvPr>
        </p:nvSpPr>
        <p:spPr>
          <a:xfrm>
            <a:off x="233750" y="2764105"/>
            <a:ext cx="7134716" cy="2065347"/>
          </a:xfrm>
        </p:spPr>
        <p:txBody>
          <a:bodyPr vert="horz" lIns="91440" tIns="45720" rIns="91440" bIns="45720" rtlCol="0" anchor="t">
            <a:normAutofit/>
          </a:bodyPr>
          <a:lstStyle/>
          <a:p>
            <a:pPr algn="ctr"/>
            <a:r>
              <a:rPr lang="en-US" sz="3200" b="1" kern="1200" dirty="0">
                <a:solidFill>
                  <a:srgbClr val="C00000"/>
                </a:solidFill>
                <a:latin typeface="Times New Roman" panose="02020603050405020304" pitchFamily="18" charset="0"/>
                <a:cs typeface="Times New Roman" panose="02020603050405020304" pitchFamily="18" charset="0"/>
              </a:rPr>
              <a:t>We should have </a:t>
            </a:r>
            <a:r>
              <a:rPr lang="en-US" sz="3200" b="1" kern="1200" dirty="0">
                <a:solidFill>
                  <a:schemeClr val="tx1"/>
                </a:solidFill>
                <a:latin typeface="Times New Roman" panose="02020603050405020304" pitchFamily="18" charset="0"/>
                <a:cs typeface="Times New Roman" panose="02020603050405020304" pitchFamily="18" charset="0"/>
              </a:rPr>
              <a:t>strategic teaching </a:t>
            </a:r>
            <a:r>
              <a:rPr lang="en-US" sz="3200" b="1" kern="1200" dirty="0">
                <a:solidFill>
                  <a:srgbClr val="C00000"/>
                </a:solidFill>
                <a:latin typeface="Times New Roman" panose="02020603050405020304" pitchFamily="18" charset="0"/>
                <a:cs typeface="Times New Roman" panose="02020603050405020304" pitchFamily="18" charset="0"/>
              </a:rPr>
              <a:t>from our side </a:t>
            </a:r>
            <a:r>
              <a:rPr lang="en-US" sz="3200" b="1" kern="1200" dirty="0">
                <a:solidFill>
                  <a:schemeClr val="tx1"/>
                </a:solidFill>
                <a:latin typeface="Times New Roman" panose="02020603050405020304" pitchFamily="18" charset="0"/>
                <a:cs typeface="Times New Roman" panose="02020603050405020304" pitchFamily="18" charset="0"/>
              </a:rPr>
              <a:t>(Tutors) </a:t>
            </a:r>
            <a:r>
              <a:rPr lang="en-US" sz="3200" b="1" kern="1200" dirty="0">
                <a:solidFill>
                  <a:srgbClr val="C00000"/>
                </a:solidFill>
                <a:latin typeface="Times New Roman" panose="02020603050405020304" pitchFamily="18" charset="0"/>
                <a:cs typeface="Times New Roman" panose="02020603050405020304" pitchFamily="18" charset="0"/>
              </a:rPr>
              <a:t>and </a:t>
            </a:r>
            <a:r>
              <a:rPr lang="en-US" sz="3200" b="1" kern="1200" dirty="0">
                <a:solidFill>
                  <a:schemeClr val="tx1"/>
                </a:solidFill>
                <a:latin typeface="Times New Roman" panose="02020603050405020304" pitchFamily="18" charset="0"/>
                <a:cs typeface="Times New Roman" panose="02020603050405020304" pitchFamily="18" charset="0"/>
              </a:rPr>
              <a:t>strategic learning </a:t>
            </a:r>
            <a:r>
              <a:rPr lang="en-US" sz="3200" b="1" kern="1200" dirty="0">
                <a:solidFill>
                  <a:srgbClr val="C00000"/>
                </a:solidFill>
                <a:latin typeface="Times New Roman" panose="02020603050405020304" pitchFamily="18" charset="0"/>
                <a:cs typeface="Times New Roman" panose="02020603050405020304" pitchFamily="18" charset="0"/>
              </a:rPr>
              <a:t>from your side </a:t>
            </a:r>
            <a:r>
              <a:rPr lang="en-US" sz="3200" b="1" kern="1200" dirty="0">
                <a:solidFill>
                  <a:schemeClr val="tx1"/>
                </a:solidFill>
                <a:latin typeface="Times New Roman" panose="02020603050405020304" pitchFamily="18" charset="0"/>
                <a:cs typeface="Times New Roman" panose="02020603050405020304" pitchFamily="18" charset="0"/>
              </a:rPr>
              <a:t>(Students)</a:t>
            </a:r>
          </a:p>
        </p:txBody>
      </p:sp>
      <p:sp>
        <p:nvSpPr>
          <p:cNvPr id="21" name="Freeform: Shape 20">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Graphic 8" descr="Classroom">
            <a:extLst>
              <a:ext uri="{FF2B5EF4-FFF2-40B4-BE49-F238E27FC236}">
                <a16:creationId xmlns:a16="http://schemas.microsoft.com/office/drawing/2014/main" id="{67252C20-3C68-47E2-AD05-EC0E976D3F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31503" y="2129307"/>
            <a:ext cx="3217333" cy="3217333"/>
          </a:xfrm>
          <a:prstGeom prst="rect">
            <a:avLst/>
          </a:prstGeom>
        </p:spPr>
      </p:pic>
    </p:spTree>
    <p:extLst>
      <p:ext uri="{BB962C8B-B14F-4D97-AF65-F5344CB8AC3E}">
        <p14:creationId xmlns:p14="http://schemas.microsoft.com/office/powerpoint/2010/main" val="295496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p>
        </p:txBody>
      </p:sp>
      <p:pic>
        <p:nvPicPr>
          <p:cNvPr id="5123" name="Picture 3"/>
          <p:cNvPicPr>
            <a:picLocks noGrp="1" noChangeAspect="1" noChangeArrowheads="1"/>
          </p:cNvPicPr>
          <p:nvPr>
            <p:ph type="body" idx="1"/>
          </p:nvPr>
        </p:nvPicPr>
        <p:blipFill>
          <a:blip r:embed="rId2" cstate="print"/>
          <a:srcRect/>
          <a:stretch>
            <a:fillRect/>
          </a:stretch>
        </p:blipFill>
        <p:spPr/>
      </p:pic>
    </p:spTree>
    <p:extLst>
      <p:ext uri="{BB962C8B-B14F-4D97-AF65-F5344CB8AC3E}">
        <p14:creationId xmlns:p14="http://schemas.microsoft.com/office/powerpoint/2010/main" val="275871447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A461F-7D54-4E35-B7CA-77C37E3C228D}"/>
              </a:ext>
            </a:extLst>
          </p:cNvPr>
          <p:cNvSpPr>
            <a:spLocks noGrp="1"/>
          </p:cNvSpPr>
          <p:nvPr>
            <p:ph type="title"/>
          </p:nvPr>
        </p:nvSpPr>
        <p:spPr/>
        <p:txBody>
          <a:bodyPr/>
          <a:lstStyle/>
          <a:p>
            <a:r>
              <a:rPr lang="en-US" altLang="en-US" b="1" dirty="0">
                <a:solidFill>
                  <a:srgbClr val="002060"/>
                </a:solidFill>
                <a:latin typeface="Times New Roman" panose="02020603050405020304" pitchFamily="18" charset="0"/>
                <a:ea typeface="ＭＳ Ｐゴシック" panose="020B0600070205080204" pitchFamily="34" charset="-128"/>
                <a:cs typeface="Times New Roman" panose="02020603050405020304" pitchFamily="18" charset="0"/>
              </a:rPr>
              <a:t>Very Active and Deep Teaching/Learning</a:t>
            </a:r>
            <a:endParaRPr lang="en-GB" dirty="0">
              <a:solidFill>
                <a:srgbClr val="002060"/>
              </a:solidFill>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FD5D450B-2B75-474B-9F38-FE2987F733CE}"/>
              </a:ext>
            </a:extLst>
          </p:cNvPr>
          <p:cNvGraphicFramePr>
            <a:graphicFrameLocks noGrp="1"/>
          </p:cNvGraphicFramePr>
          <p:nvPr>
            <p:ph idx="1"/>
            <p:extLst>
              <p:ext uri="{D42A27DB-BD31-4B8C-83A1-F6EECF244321}">
                <p14:modId xmlns:p14="http://schemas.microsoft.com/office/powerpoint/2010/main" val="2886140469"/>
              </p:ext>
            </p:extLst>
          </p:nvPr>
        </p:nvGraphicFramePr>
        <p:xfrm>
          <a:off x="838200" y="1825625"/>
          <a:ext cx="10515600" cy="71018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395160238"/>
                    </a:ext>
                  </a:extLst>
                </a:gridCol>
                <a:gridCol w="5257800">
                  <a:extLst>
                    <a:ext uri="{9D8B030D-6E8A-4147-A177-3AD203B41FA5}">
                      <a16:colId xmlns:a16="http://schemas.microsoft.com/office/drawing/2014/main" val="3259433004"/>
                    </a:ext>
                  </a:extLst>
                </a:gridCol>
              </a:tblGrid>
              <a:tr h="370840">
                <a:tc>
                  <a:txBody>
                    <a:bodyPr/>
                    <a:lstStyle/>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All topics are based on specific objectives</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Interactive presentation, based on the specific questions</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Your participation and prior reading is very important </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You will achieve very high in</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                              knowledge, </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                              skills </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                             competencies </a:t>
                      </a:r>
                    </a:p>
                    <a:p>
                      <a:pPr marL="285750" indent="-285750">
                        <a:lnSpc>
                          <a:spcPct val="150000"/>
                        </a:lnSpc>
                        <a:spcBef>
                          <a:spcPts val="0"/>
                        </a:spcBef>
                        <a:spcAft>
                          <a:spcPts val="0"/>
                        </a:spcAft>
                        <a:buFont typeface="Wingdings" panose="05000000000000000000" pitchFamily="2" charset="2"/>
                        <a:buChar char="Ø"/>
                        <a:defRPr/>
                      </a:pPr>
                      <a:r>
                        <a:rPr lang="en-US" b="1" dirty="0">
                          <a:solidFill>
                            <a:schemeClr val="bg1"/>
                          </a:solidFill>
                          <a:ea typeface="Calibri" panose="020F0502020204030204" pitchFamily="34" charset="0"/>
                          <a:cs typeface="Times New Roman" panose="02020603050405020304" pitchFamily="18" charset="0"/>
                        </a:rPr>
                        <a:t>                             as well as in assessment</a:t>
                      </a:r>
                    </a:p>
                    <a:p>
                      <a:pPr marL="285750" indent="-285750">
                        <a:buFont typeface="Wingdings" panose="05000000000000000000" pitchFamily="2" charset="2"/>
                        <a:buChar char="Ø"/>
                      </a:pPr>
                      <a:endParaRPr lang="en-GB" dirty="0"/>
                    </a:p>
                  </a:txBody>
                  <a:tcPr/>
                </a:tc>
                <a:tc>
                  <a:txBody>
                    <a:bodyPr/>
                    <a:lstStyle/>
                    <a:p>
                      <a:r>
                        <a:rPr lang="en-US" altLang="en-US" sz="4000" b="1" dirty="0">
                          <a:solidFill>
                            <a:schemeClr val="bg1"/>
                          </a:solidFill>
                          <a:ea typeface="ＭＳ Ｐゴシック" panose="020B0600070205080204" pitchFamily="34" charset="-128"/>
                        </a:rPr>
                        <a:t>First Six Topics:</a:t>
                      </a:r>
                    </a:p>
                    <a:p>
                      <a:pPr marL="1428750" lvl="2" indent="-514350">
                        <a:spcAft>
                          <a:spcPts val="0"/>
                        </a:spcAft>
                        <a:buAutoNum type="arabicPeriod"/>
                        <a:defRPr/>
                      </a:pPr>
                      <a:r>
                        <a:rPr lang="en-US" altLang="en-US" sz="2800" b="1" dirty="0">
                          <a:solidFill>
                            <a:schemeClr val="bg1"/>
                          </a:solidFill>
                        </a:rPr>
                        <a:t>Consultation &amp; Communication.</a:t>
                      </a:r>
                    </a:p>
                    <a:p>
                      <a:pPr marL="1371600" lvl="2" indent="-457200">
                        <a:spcAft>
                          <a:spcPts val="0"/>
                        </a:spcAft>
                        <a:buAutoNum type="arabicPeriod"/>
                        <a:defRPr/>
                      </a:pPr>
                      <a:r>
                        <a:rPr lang="en-US" altLang="en-US" sz="2800" b="1" dirty="0">
                          <a:solidFill>
                            <a:schemeClr val="bg1"/>
                          </a:solidFill>
                        </a:rPr>
                        <a:t>Breaking Bad News  </a:t>
                      </a:r>
                    </a:p>
                    <a:p>
                      <a:pPr marL="1371600" lvl="2" indent="-457200">
                        <a:spcAft>
                          <a:spcPts val="0"/>
                        </a:spcAft>
                        <a:buAutoNum type="arabicPeriod"/>
                        <a:defRPr/>
                      </a:pPr>
                      <a:r>
                        <a:rPr lang="en-US" altLang="en-US" sz="2800" b="1" dirty="0">
                          <a:solidFill>
                            <a:schemeClr val="bg1"/>
                          </a:solidFill>
                        </a:rPr>
                        <a:t>Primary Health Care </a:t>
                      </a:r>
                    </a:p>
                    <a:p>
                      <a:pPr marL="1371600" lvl="2" indent="-457200">
                        <a:spcAft>
                          <a:spcPts val="0"/>
                        </a:spcAft>
                        <a:buAutoNum type="arabicPeriod"/>
                        <a:defRPr/>
                      </a:pPr>
                      <a:r>
                        <a:rPr lang="en-US" altLang="en-US" sz="2800" b="1" dirty="0">
                          <a:solidFill>
                            <a:schemeClr val="bg1"/>
                          </a:solidFill>
                        </a:rPr>
                        <a:t>Prescribing/Referrals.</a:t>
                      </a:r>
                    </a:p>
                    <a:p>
                      <a:pPr marL="1371600" lvl="2" indent="-457200">
                        <a:spcAft>
                          <a:spcPts val="0"/>
                        </a:spcAft>
                        <a:buAutoNum type="arabicPeriod"/>
                        <a:defRPr/>
                      </a:pPr>
                      <a:r>
                        <a:rPr lang="en-US" altLang="en-US" sz="2800" b="1" dirty="0">
                          <a:solidFill>
                            <a:schemeClr val="bg1"/>
                          </a:solidFill>
                        </a:rPr>
                        <a:t>Screening</a:t>
                      </a:r>
                    </a:p>
                    <a:p>
                      <a:pPr marL="1371600" lvl="2" indent="-457200">
                        <a:spcAft>
                          <a:spcPts val="0"/>
                        </a:spcAft>
                        <a:buAutoNum type="arabicPeriod"/>
                        <a:defRPr/>
                      </a:pPr>
                      <a:r>
                        <a:rPr lang="en-US" altLang="en-US" sz="2800" b="1" dirty="0">
                          <a:solidFill>
                            <a:schemeClr val="bg1"/>
                          </a:solidFill>
                        </a:rPr>
                        <a:t>EBM</a:t>
                      </a:r>
                    </a:p>
                    <a:p>
                      <a:endParaRPr lang="en-US" altLang="en-US" sz="4000" b="1" dirty="0">
                        <a:solidFill>
                          <a:schemeClr val="bg1"/>
                        </a:solidFill>
                        <a:ea typeface="ＭＳ Ｐゴシック" panose="020B0600070205080204" pitchFamily="34" charset="-128"/>
                      </a:endParaRPr>
                    </a:p>
                    <a:p>
                      <a:endParaRPr lang="en-US" altLang="en-US" sz="4000" b="1" dirty="0">
                        <a:solidFill>
                          <a:schemeClr val="bg1"/>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p>
                      <a:endParaRPr lang="en-US" altLang="en-US" b="1" dirty="0">
                        <a:solidFill>
                          <a:srgbClr val="C00000"/>
                        </a:solidFill>
                        <a:ea typeface="ＭＳ Ｐゴシック" panose="020B0600070205080204" pitchFamily="34" charset="-128"/>
                      </a:endParaRPr>
                    </a:p>
                  </a:txBody>
                  <a:tcPr/>
                </a:tc>
                <a:extLst>
                  <a:ext uri="{0D108BD9-81ED-4DB2-BD59-A6C34878D82A}">
                    <a16:rowId xmlns:a16="http://schemas.microsoft.com/office/drawing/2014/main" val="2961954153"/>
                  </a:ext>
                </a:extLst>
              </a:tr>
            </a:tbl>
          </a:graphicData>
        </a:graphic>
      </p:graphicFrame>
    </p:spTree>
    <p:extLst>
      <p:ext uri="{BB962C8B-B14F-4D97-AF65-F5344CB8AC3E}">
        <p14:creationId xmlns:p14="http://schemas.microsoft.com/office/powerpoint/2010/main" val="2375728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B2961-8434-487B-967A-C698E723BB26}"/>
              </a:ext>
            </a:extLst>
          </p:cNvPr>
          <p:cNvSpPr>
            <a:spLocks noGrp="1"/>
          </p:cNvSpPr>
          <p:nvPr>
            <p:ph type="title"/>
          </p:nvPr>
        </p:nvSpPr>
        <p:spPr/>
        <p:txBody>
          <a:bodyPr/>
          <a:lstStyle/>
          <a:p>
            <a:r>
              <a:rPr lang="en-US" altLang="en-US" b="1" dirty="0">
                <a:solidFill>
                  <a:srgbClr val="0070C0"/>
                </a:solidFill>
                <a:latin typeface="Times New Roman" panose="02020603050405020304" pitchFamily="18" charset="0"/>
                <a:ea typeface="ＭＳ Ｐゴシック" panose="020B0600070205080204" pitchFamily="34" charset="-128"/>
                <a:cs typeface="Times New Roman" panose="02020603050405020304" pitchFamily="18" charset="0"/>
              </a:rPr>
              <a:t>Teaching/Learning Strategies</a:t>
            </a:r>
            <a:br>
              <a:rPr lang="en-US" altLang="en-US" b="1" dirty="0">
                <a:solidFill>
                  <a:srgbClr val="0070C0"/>
                </a:solidFill>
                <a:latin typeface="Times New Roman" panose="02020603050405020304" pitchFamily="18" charset="0"/>
                <a:ea typeface="ＭＳ Ｐゴシック" panose="020B0600070205080204" pitchFamily="34" charset="-128"/>
                <a:cs typeface="Times New Roman" panose="02020603050405020304" pitchFamily="18" charset="0"/>
              </a:rPr>
            </a:br>
            <a:r>
              <a:rPr lang="en-US" altLang="en-US" b="1" dirty="0">
                <a:solidFill>
                  <a:srgbClr val="0070C0"/>
                </a:solidFill>
                <a:latin typeface="Times New Roman" panose="02020603050405020304" pitchFamily="18" charset="0"/>
                <a:ea typeface="ＭＳ Ｐゴシック" panose="020B0600070205080204" pitchFamily="34" charset="-128"/>
                <a:cs typeface="Times New Roman" panose="02020603050405020304" pitchFamily="18" charset="0"/>
              </a:rPr>
              <a:t>(Second 19 Topics)</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1605C16-FE65-4E9A-82B8-B5E577077160}"/>
              </a:ext>
            </a:extLst>
          </p:cNvPr>
          <p:cNvSpPr>
            <a:spLocks noGrp="1"/>
          </p:cNvSpPr>
          <p:nvPr>
            <p:ph idx="1"/>
          </p:nvPr>
        </p:nvSpPr>
        <p:spPr>
          <a:xfrm>
            <a:off x="838200" y="1825625"/>
            <a:ext cx="10515600" cy="4667250"/>
          </a:xfrm>
        </p:spPr>
        <p:txBody>
          <a:bodyPr>
            <a:normAutofit/>
          </a:bodyPr>
          <a:lstStyle/>
          <a:p>
            <a:pPr>
              <a:lnSpc>
                <a:spcPct val="150000"/>
              </a:lnSpc>
              <a:spcBef>
                <a:spcPts val="0"/>
              </a:spcBef>
              <a:spcAft>
                <a:spcPts val="0"/>
              </a:spcAft>
              <a:defRPr/>
            </a:pPr>
            <a:r>
              <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All ------ students will be divided into 4 groups of  --- + --- students</a:t>
            </a:r>
          </a:p>
          <a:p>
            <a:pPr>
              <a:lnSpc>
                <a:spcPct val="150000"/>
              </a:lnSpc>
              <a:spcBef>
                <a:spcPts val="0"/>
              </a:spcBef>
              <a:spcAft>
                <a:spcPts val="0"/>
              </a:spcAft>
              <a:defRPr/>
            </a:pPr>
            <a:r>
              <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Daily we will discuss two/three topics all about applied theory.</a:t>
            </a:r>
          </a:p>
          <a:p>
            <a:pPr>
              <a:lnSpc>
                <a:spcPct val="150000"/>
              </a:lnSpc>
              <a:spcBef>
                <a:spcPts val="0"/>
              </a:spcBef>
              <a:spcAft>
                <a:spcPts val="0"/>
              </a:spcAft>
              <a:defRPr/>
            </a:pPr>
            <a:r>
              <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You will be provided with the power points, applied questions, 1-2 reference and a clinical scenario, possibly an article. </a:t>
            </a:r>
          </a:p>
          <a:p>
            <a:pPr>
              <a:lnSpc>
                <a:spcPct val="150000"/>
              </a:lnSpc>
              <a:spcBef>
                <a:spcPts val="0"/>
              </a:spcBef>
              <a:spcAft>
                <a:spcPts val="0"/>
              </a:spcAft>
              <a:defRPr/>
            </a:pPr>
            <a:r>
              <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All topics are based on their specific objectives.</a:t>
            </a:r>
          </a:p>
          <a:p>
            <a:pPr>
              <a:lnSpc>
                <a:spcPct val="150000"/>
              </a:lnSpc>
              <a:spcBef>
                <a:spcPts val="0"/>
              </a:spcBef>
              <a:spcAft>
                <a:spcPts val="0"/>
              </a:spcAft>
              <a:defRPr/>
            </a:pPr>
            <a:endPar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Bef>
                <a:spcPts val="0"/>
              </a:spcBef>
              <a:spcAft>
                <a:spcPts val="0"/>
              </a:spcAft>
              <a:defRPr/>
            </a:pPr>
            <a:r>
              <a:rPr lang="en-US"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Your participation and prior reading is very important, and essential. </a:t>
            </a:r>
            <a:endParaRPr lang="en-US" dirty="0">
              <a:solidFill>
                <a:srgbClr val="0070C0"/>
              </a:solidFill>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162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B4F81-168B-4C42-93D8-D3080626FB55}"/>
              </a:ext>
            </a:extLst>
          </p:cNvPr>
          <p:cNvSpPr>
            <a:spLocks noGrp="1"/>
          </p:cNvSpPr>
          <p:nvPr>
            <p:ph type="title"/>
          </p:nvPr>
        </p:nvSpPr>
        <p:spPr>
          <a:xfrm>
            <a:off x="838200" y="365125"/>
            <a:ext cx="10515600" cy="540397"/>
          </a:xfrm>
        </p:spPr>
        <p:txBody>
          <a:bodyPr>
            <a:normAutofit fontScale="90000"/>
          </a:bodyPr>
          <a:lstStyle/>
          <a:p>
            <a:pPr algn="ctr"/>
            <a:r>
              <a:rPr lang="en-GB" dirty="0">
                <a:solidFill>
                  <a:srgbClr val="C00000"/>
                </a:solidFill>
                <a:latin typeface="Algerian" panose="04020705040A02060702" pitchFamily="82" charset="0"/>
              </a:rPr>
              <a:t>Example of a Case</a:t>
            </a:r>
          </a:p>
        </p:txBody>
      </p:sp>
      <p:sp>
        <p:nvSpPr>
          <p:cNvPr id="3" name="Content Placeholder 2">
            <a:extLst>
              <a:ext uri="{FF2B5EF4-FFF2-40B4-BE49-F238E27FC236}">
                <a16:creationId xmlns:a16="http://schemas.microsoft.com/office/drawing/2014/main" id="{C98A7E42-7A0D-4E9E-8463-340D885BCCC6}"/>
              </a:ext>
            </a:extLst>
          </p:cNvPr>
          <p:cNvSpPr>
            <a:spLocks noGrp="1"/>
          </p:cNvSpPr>
          <p:nvPr>
            <p:ph idx="1"/>
          </p:nvPr>
        </p:nvSpPr>
        <p:spPr>
          <a:xfrm>
            <a:off x="79898" y="912812"/>
            <a:ext cx="11807301" cy="5709930"/>
          </a:xfrm>
        </p:spPr>
        <p:txBody>
          <a:bodyPr/>
          <a:lstStyle/>
          <a:p>
            <a:pPr marL="0" indent="0">
              <a:buNone/>
            </a:pPr>
            <a:r>
              <a:rPr lang="en-GB" i="1" dirty="0">
                <a:solidFill>
                  <a:srgbClr val="002060"/>
                </a:solidFill>
                <a:latin typeface="Times New Roman" panose="02020603050405020304" pitchFamily="18" charset="0"/>
                <a:cs typeface="Times New Roman" panose="02020603050405020304" pitchFamily="18" charset="0"/>
              </a:rPr>
              <a:t>A 50-year-old gentleman is presented to your clinic with the complaint of hesitancy, urgency and increase frequency of urination for past few month. He is not known to have any medical problem in the recent past. No previous investigation is available.</a:t>
            </a:r>
          </a:p>
          <a:p>
            <a:pPr marL="0" indent="0">
              <a:buNone/>
            </a:pPr>
            <a:r>
              <a:rPr lang="en-GB" dirty="0">
                <a:solidFill>
                  <a:srgbClr val="C00000"/>
                </a:solidFill>
                <a:latin typeface="Times New Roman" panose="02020603050405020304" pitchFamily="18" charset="0"/>
                <a:cs typeface="Times New Roman" panose="02020603050405020304" pitchFamily="18" charset="0"/>
              </a:rPr>
              <a:t>Discussion Questions:</a:t>
            </a:r>
          </a:p>
          <a:p>
            <a:pPr marL="514350" indent="-514350">
              <a:buFont typeface="+mj-lt"/>
              <a:buAutoNum type="arabicPeriod"/>
            </a:pPr>
            <a:r>
              <a:rPr lang="en-GB" dirty="0">
                <a:solidFill>
                  <a:srgbClr val="002060"/>
                </a:solidFill>
                <a:latin typeface="Times New Roman" panose="02020603050405020304" pitchFamily="18" charset="0"/>
                <a:cs typeface="Times New Roman" panose="02020603050405020304" pitchFamily="18" charset="0"/>
              </a:rPr>
              <a:t>What are the differential diagnosis of such presentation?</a:t>
            </a:r>
          </a:p>
          <a:p>
            <a:pPr marL="514350" indent="-514350">
              <a:buFont typeface="+mj-lt"/>
              <a:buAutoNum type="arabicPeriod"/>
            </a:pPr>
            <a:r>
              <a:rPr lang="en-GB" dirty="0">
                <a:solidFill>
                  <a:srgbClr val="002060"/>
                </a:solidFill>
                <a:latin typeface="Times New Roman" panose="02020603050405020304" pitchFamily="18" charset="0"/>
                <a:cs typeface="Times New Roman" panose="02020603050405020304" pitchFamily="18" charset="0"/>
              </a:rPr>
              <a:t>What are the questions to be included in taking history from the patient?</a:t>
            </a:r>
          </a:p>
          <a:p>
            <a:pPr marL="514350" indent="-514350">
              <a:buFont typeface="+mj-lt"/>
              <a:buAutoNum type="arabicPeriod"/>
            </a:pPr>
            <a:r>
              <a:rPr lang="en-GB" dirty="0">
                <a:solidFill>
                  <a:srgbClr val="002060"/>
                </a:solidFill>
                <a:latin typeface="Times New Roman" panose="02020603050405020304" pitchFamily="18" charset="0"/>
                <a:cs typeface="Times New Roman" panose="02020603050405020304" pitchFamily="18" charset="0"/>
              </a:rPr>
              <a:t>What are the clinical examinations to be performed?</a:t>
            </a:r>
          </a:p>
          <a:p>
            <a:pPr marL="514350" indent="-514350">
              <a:buFont typeface="+mj-lt"/>
              <a:buAutoNum type="arabicPeriod"/>
            </a:pPr>
            <a:r>
              <a:rPr lang="en-GB" dirty="0">
                <a:solidFill>
                  <a:srgbClr val="002060"/>
                </a:solidFill>
                <a:latin typeface="Times New Roman" panose="02020603050405020304" pitchFamily="18" charset="0"/>
                <a:cs typeface="Times New Roman" panose="02020603050405020304" pitchFamily="18" charset="0"/>
              </a:rPr>
              <a:t>What are the management plan for such case?</a:t>
            </a:r>
          </a:p>
          <a:p>
            <a:pPr marL="514350" indent="-514350">
              <a:buFont typeface="+mj-lt"/>
              <a:buAutoNum type="arabicPeriod"/>
            </a:pPr>
            <a:r>
              <a:rPr lang="en-GB" dirty="0">
                <a:solidFill>
                  <a:srgbClr val="002060"/>
                </a:solidFill>
                <a:latin typeface="Times New Roman" panose="02020603050405020304" pitchFamily="18" charset="0"/>
                <a:cs typeface="Times New Roman" panose="02020603050405020304" pitchFamily="18" charset="0"/>
              </a:rPr>
              <a:t>What are the complications if this patients has been diagnosed as BPH?</a:t>
            </a:r>
          </a:p>
          <a:p>
            <a:pPr marL="0" indent="0">
              <a:buNone/>
            </a:pPr>
            <a:r>
              <a:rPr lang="en-GB" sz="2400" dirty="0">
                <a:solidFill>
                  <a:srgbClr val="C00000"/>
                </a:solidFill>
                <a:latin typeface="Times New Roman" panose="02020603050405020304" pitchFamily="18" charset="0"/>
                <a:cs typeface="Times New Roman" panose="02020603050405020304" pitchFamily="18" charset="0"/>
              </a:rPr>
              <a:t>ALL 20 CLINICAL PROBLEMS ARE BASED IN THIS STYLE for theoretical sessions. Same things will be applied for the clinical sessions with simulated patients.</a:t>
            </a:r>
          </a:p>
          <a:p>
            <a:pPr marL="514350" indent="-514350">
              <a:buFont typeface="+mj-lt"/>
              <a:buAutoNum type="arabicPeriod"/>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116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2159F00-6599-4578-9AC1-8D650C5A8E06}"/>
              </a:ext>
            </a:extLst>
          </p:cNvPr>
          <p:cNvSpPr>
            <a:spLocks noGrp="1"/>
          </p:cNvSpPr>
          <p:nvPr>
            <p:ph type="title"/>
          </p:nvPr>
        </p:nvSpPr>
        <p:spPr>
          <a:xfrm>
            <a:off x="1094095" y="851517"/>
            <a:ext cx="5238466" cy="2991416"/>
          </a:xfrm>
        </p:spPr>
        <p:txBody>
          <a:bodyPr vert="horz" lIns="91440" tIns="45720" rIns="91440" bIns="45720" rtlCol="0" anchor="b">
            <a:normAutofit/>
          </a:bodyPr>
          <a:lstStyle/>
          <a:p>
            <a:r>
              <a:rPr lang="en-US" b="1" kern="1200" spc="50" dirty="0">
                <a:ln w="11430"/>
                <a:solidFill>
                  <a:srgbClr val="0070C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Assessment</a:t>
            </a:r>
            <a:endParaRPr lang="en-US" kern="1200" dirty="0">
              <a:solidFill>
                <a:srgbClr val="0070C0"/>
              </a:solidFill>
              <a:latin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7F7E1D61-D4B7-4184-871E-910AEBB8B6BC}"/>
              </a:ext>
            </a:extLst>
          </p:cNvPr>
          <p:cNvSpPr>
            <a:spLocks noGrp="1"/>
          </p:cNvSpPr>
          <p:nvPr>
            <p:ph type="body" idx="1"/>
          </p:nvPr>
        </p:nvSpPr>
        <p:spPr>
          <a:xfrm>
            <a:off x="1094096" y="3842932"/>
            <a:ext cx="4167115" cy="2163551"/>
          </a:xfrm>
        </p:spPr>
        <p:txBody>
          <a:bodyPr vert="horz" lIns="91440" tIns="45720" rIns="91440" bIns="45720" rtlCol="0" anchor="t">
            <a:normAutofit/>
          </a:bodyPr>
          <a:lstStyle/>
          <a:p>
            <a:endParaRPr lang="en-US" sz="2400" kern="1200">
              <a:solidFill>
                <a:schemeClr val="tx1"/>
              </a:solidFill>
              <a:latin typeface="+mn-lt"/>
              <a:ea typeface="+mn-ea"/>
              <a:cs typeface="+mn-cs"/>
            </a:endParaRPr>
          </a:p>
        </p:txBody>
      </p:sp>
      <p:sp>
        <p:nvSpPr>
          <p:cNvPr id="36" name="Freeform: Shape 35">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Graphic 8" descr="Check List">
            <a:extLst>
              <a:ext uri="{FF2B5EF4-FFF2-40B4-BE49-F238E27FC236}">
                <a16:creationId xmlns:a16="http://schemas.microsoft.com/office/drawing/2014/main" id="{9FB40E62-7C2D-4FBA-B00D-CED23133E6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31503" y="2129307"/>
            <a:ext cx="3217333" cy="3217333"/>
          </a:xfrm>
          <a:prstGeom prst="rect">
            <a:avLst/>
          </a:prstGeom>
        </p:spPr>
      </p:pic>
    </p:spTree>
    <p:extLst>
      <p:ext uri="{BB962C8B-B14F-4D97-AF65-F5344CB8AC3E}">
        <p14:creationId xmlns:p14="http://schemas.microsoft.com/office/powerpoint/2010/main" val="1740867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478AF-BBD1-4385-AFF9-4EF3E538F8B1}"/>
              </a:ext>
            </a:extLst>
          </p:cNvPr>
          <p:cNvSpPr>
            <a:spLocks noGrp="1"/>
          </p:cNvSpPr>
          <p:nvPr>
            <p:ph type="title"/>
          </p:nvPr>
        </p:nvSpPr>
        <p:spPr/>
        <p:txBody>
          <a:bodyPr/>
          <a:lstStyle/>
          <a:p>
            <a:r>
              <a:rPr lang="en-US" altLang="ar-SA" b="1" dirty="0">
                <a:solidFill>
                  <a:srgbClr val="0070C0"/>
                </a:solidFill>
                <a:latin typeface="Times New Roman" panose="02020603050405020304" pitchFamily="18" charset="0"/>
                <a:cs typeface="Times New Roman" panose="02020603050405020304" pitchFamily="18" charset="0"/>
              </a:rPr>
              <a:t>Assessment</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8EBEDDA-A2BD-4EAF-8A92-1869275D1D2E}"/>
              </a:ext>
            </a:extLst>
          </p:cNvPr>
          <p:cNvSpPr>
            <a:spLocks noGrp="1"/>
          </p:cNvSpPr>
          <p:nvPr>
            <p:ph idx="1"/>
          </p:nvPr>
        </p:nvSpPr>
        <p:spPr/>
        <p:txBody>
          <a:bodyPr/>
          <a:lstStyle/>
          <a:p>
            <a:pPr marL="514350" indent="-514350">
              <a:buAutoNum type="arabicPeriod"/>
            </a:pPr>
            <a:endParaRPr lang="en-US" altLang="ar-SA" b="1" dirty="0">
              <a:solidFill>
                <a:srgbClr val="002060"/>
              </a:solidFill>
              <a:latin typeface="Times New Roman" panose="02020603050405020304" pitchFamily="18" charset="0"/>
              <a:cs typeface="Times New Roman" panose="02020603050405020304" pitchFamily="18" charset="0"/>
            </a:endParaRPr>
          </a:p>
          <a:p>
            <a:pPr marL="514350" indent="-514350">
              <a:buAutoNum type="arabicPeriod"/>
            </a:pPr>
            <a:r>
              <a:rPr lang="en-US" altLang="ar-SA" b="1" dirty="0">
                <a:solidFill>
                  <a:srgbClr val="0070C0"/>
                </a:solidFill>
                <a:latin typeface="Times New Roman" panose="02020603050405020304" pitchFamily="18" charset="0"/>
                <a:cs typeface="Times New Roman" panose="02020603050405020304" pitchFamily="18" charset="0"/>
              </a:rPr>
              <a:t>Active clinical participation……………………30% </a:t>
            </a:r>
          </a:p>
          <a:p>
            <a:pPr marL="514350" indent="-514350">
              <a:buAutoNum type="arabicPeriod"/>
            </a:pPr>
            <a:endParaRPr lang="en-US" b="1" dirty="0">
              <a:solidFill>
                <a:srgbClr val="0070C0"/>
              </a:solidFill>
              <a:latin typeface="Times New Roman" panose="02020603050405020304" pitchFamily="18" charset="0"/>
              <a:cs typeface="Times New Roman" panose="02020603050405020304" pitchFamily="18" charset="0"/>
            </a:endParaRPr>
          </a:p>
          <a:p>
            <a:pPr marL="514350" indent="-514350">
              <a:buAutoNum type="arabicPeriod"/>
            </a:pPr>
            <a:r>
              <a:rPr lang="en-US" b="1" dirty="0">
                <a:solidFill>
                  <a:srgbClr val="0070C0"/>
                </a:solidFill>
                <a:latin typeface="Times New Roman" panose="02020603050405020304" pitchFamily="18" charset="0"/>
                <a:cs typeface="Times New Roman" panose="02020603050405020304" pitchFamily="18" charset="0"/>
              </a:rPr>
              <a:t>OSPE/OSCE ……………….…30%</a:t>
            </a:r>
          </a:p>
          <a:p>
            <a:pPr marL="514350" indent="-514350">
              <a:buAutoNum type="arabicPeriod"/>
            </a:pPr>
            <a:endParaRPr lang="en-US" b="1" dirty="0">
              <a:solidFill>
                <a:srgbClr val="0070C0"/>
              </a:solidFill>
              <a:latin typeface="Times New Roman" panose="02020603050405020304" pitchFamily="18" charset="0"/>
              <a:cs typeface="Times New Roman" panose="02020603050405020304" pitchFamily="18" charset="0"/>
            </a:endParaRPr>
          </a:p>
          <a:p>
            <a:pPr marL="514350" indent="-514350">
              <a:buAutoNum type="arabicPeriod"/>
            </a:pPr>
            <a:r>
              <a:rPr lang="en-US" b="1" dirty="0">
                <a:solidFill>
                  <a:srgbClr val="0070C0"/>
                </a:solidFill>
                <a:latin typeface="Times New Roman" panose="02020603050405020304" pitchFamily="18" charset="0"/>
                <a:cs typeface="Times New Roman" panose="02020603050405020304" pitchFamily="18" charset="0"/>
              </a:rPr>
              <a:t>MCQ  Paper…………………………………40%</a:t>
            </a:r>
            <a:endParaRPr lang="en-GB" b="1" dirty="0">
              <a:solidFill>
                <a:srgbClr val="0070C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868033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91F33-7A6F-4F49-9296-13E6F5AEF054}"/>
              </a:ext>
            </a:extLst>
          </p:cNvPr>
          <p:cNvSpPr>
            <a:spLocks noGrp="1"/>
          </p:cNvSpPr>
          <p:nvPr>
            <p:ph type="title"/>
          </p:nvPr>
        </p:nvSpPr>
        <p:spPr/>
        <p:txBody>
          <a:bodyPr>
            <a:normAutofit/>
          </a:bodyPr>
          <a:lstStyle/>
          <a:p>
            <a:r>
              <a:rPr lang="en-US" altLang="en-US" b="1" dirty="0">
                <a:solidFill>
                  <a:srgbClr val="0070C0"/>
                </a:solidFill>
                <a:latin typeface="Times New Roman" panose="02020603050405020304" pitchFamily="18" charset="0"/>
                <a:cs typeface="Times New Roman" panose="02020603050405020304" pitchFamily="18" charset="0"/>
              </a:rPr>
              <a:t>First Six Topics by MCQs</a:t>
            </a:r>
            <a:endParaRPr lang="en-US" dirty="0"/>
          </a:p>
        </p:txBody>
      </p:sp>
      <p:sp>
        <p:nvSpPr>
          <p:cNvPr id="3" name="Content Placeholder 2">
            <a:extLst>
              <a:ext uri="{FF2B5EF4-FFF2-40B4-BE49-F238E27FC236}">
                <a16:creationId xmlns:a16="http://schemas.microsoft.com/office/drawing/2014/main" id="{4D6A197B-5A2E-4EC3-BF95-ADD1640FA4EF}"/>
              </a:ext>
            </a:extLst>
          </p:cNvPr>
          <p:cNvSpPr>
            <a:spLocks noGrp="1"/>
          </p:cNvSpPr>
          <p:nvPr>
            <p:ph idx="1"/>
          </p:nvPr>
        </p:nvSpPr>
        <p:spPr/>
        <p:txBody>
          <a:bodyPr>
            <a:normAutofit lnSpcReduction="10000"/>
          </a:bodyPr>
          <a:lstStyle/>
          <a:p>
            <a:pPr marL="1771650" lvl="2" indent="-857250">
              <a:spcAft>
                <a:spcPts val="0"/>
              </a:spcAft>
              <a:buFont typeface="+mj-lt"/>
              <a:buAutoNum type="romanUcPeriod"/>
              <a:defRPr/>
            </a:pPr>
            <a:endParaRPr lang="en-US" altLang="en-US" sz="1600" b="1" dirty="0">
              <a:solidFill>
                <a:srgbClr val="660066"/>
              </a:solidFill>
            </a:endParaRPr>
          </a:p>
          <a:p>
            <a:pPr marL="3143250" lvl="5" indent="-857250">
              <a:buFont typeface="+mj-lt"/>
              <a:buAutoNum type="romanUcPeriod"/>
              <a:defRPr/>
            </a:pPr>
            <a:endParaRPr lang="en-US" altLang="en-US" sz="2800" b="1" dirty="0">
              <a:solidFill>
                <a:srgbClr val="0070C0"/>
              </a:solidFill>
              <a:latin typeface="Times New Roman" panose="02020603050405020304" pitchFamily="18" charset="0"/>
              <a:cs typeface="Times New Roman" panose="02020603050405020304" pitchFamily="18" charset="0"/>
            </a:endParaRPr>
          </a:p>
          <a:p>
            <a:pPr marL="1771650" lvl="2" indent="-857250">
              <a:spcAft>
                <a:spcPts val="0"/>
              </a:spcAft>
              <a:buFont typeface="+mj-lt"/>
              <a:buAutoNum type="romanUcPeriod"/>
              <a:defRPr/>
            </a:pPr>
            <a:r>
              <a:rPr lang="en-US" altLang="en-US" sz="2800" b="1" dirty="0">
                <a:solidFill>
                  <a:srgbClr val="0070C0"/>
                </a:solidFill>
                <a:latin typeface="Times New Roman" panose="02020603050405020304" pitchFamily="18" charset="0"/>
                <a:cs typeface="Times New Roman" panose="02020603050405020304" pitchFamily="18" charset="0"/>
              </a:rPr>
              <a:t>FM Principles &amp; Concepts (Six Topics</a:t>
            </a:r>
            <a:r>
              <a:rPr lang="en-US" altLang="en-US" sz="2800" b="1" dirty="0">
                <a:solidFill>
                  <a:srgbClr val="0070C0"/>
                </a:solidFill>
              </a:rPr>
              <a:t>)</a:t>
            </a:r>
          </a:p>
          <a:p>
            <a:pPr marL="914400" lvl="2" indent="0">
              <a:spcAft>
                <a:spcPts val="0"/>
              </a:spcAft>
              <a:buNone/>
              <a:defRPr/>
            </a:pPr>
            <a:endParaRPr lang="en-US" altLang="en-US" sz="2800" b="1" dirty="0">
              <a:solidFill>
                <a:srgbClr val="0070C0"/>
              </a:solidFill>
            </a:endParaRPr>
          </a:p>
          <a:p>
            <a:pPr marL="1371600" lvl="2" indent="-457200">
              <a:spcAft>
                <a:spcPts val="0"/>
              </a:spcAft>
              <a:buAutoNum type="arabicPeriod"/>
              <a:defRPr/>
            </a:pPr>
            <a:r>
              <a:rPr lang="en-US" altLang="en-US" sz="3200" dirty="0">
                <a:solidFill>
                  <a:srgbClr val="0070C0"/>
                </a:solidFill>
                <a:latin typeface="Times New Roman" panose="02020603050405020304" pitchFamily="18" charset="0"/>
                <a:cs typeface="Times New Roman" panose="02020603050405020304" pitchFamily="18" charset="0"/>
              </a:rPr>
              <a:t>Consultation.</a:t>
            </a:r>
          </a:p>
          <a:p>
            <a:pPr marL="1371600" lvl="2" indent="-457200">
              <a:spcAft>
                <a:spcPts val="0"/>
              </a:spcAft>
              <a:buAutoNum type="arabicPeriod"/>
              <a:defRPr/>
            </a:pPr>
            <a:r>
              <a:rPr lang="en-US" altLang="en-US" sz="3200" dirty="0">
                <a:solidFill>
                  <a:srgbClr val="0070C0"/>
                </a:solidFill>
                <a:latin typeface="Times New Roman" panose="02020603050405020304" pitchFamily="18" charset="0"/>
                <a:cs typeface="Times New Roman" panose="02020603050405020304" pitchFamily="18" charset="0"/>
              </a:rPr>
              <a:t>PHC System</a:t>
            </a:r>
          </a:p>
          <a:p>
            <a:pPr marL="1371600" lvl="2" indent="-457200">
              <a:spcAft>
                <a:spcPts val="0"/>
              </a:spcAft>
              <a:buAutoNum type="arabicPeriod"/>
              <a:defRPr/>
            </a:pPr>
            <a:r>
              <a:rPr lang="en-US" altLang="en-US" sz="2800" dirty="0">
                <a:solidFill>
                  <a:srgbClr val="0070C0"/>
                </a:solidFill>
                <a:latin typeface="Times New Roman" panose="02020603050405020304" pitchFamily="18" charset="0"/>
                <a:cs typeface="Times New Roman" panose="02020603050405020304" pitchFamily="18" charset="0"/>
              </a:rPr>
              <a:t>Communication/Breaking Bad News  </a:t>
            </a:r>
          </a:p>
          <a:p>
            <a:pPr marL="1371600" lvl="2" indent="-457200">
              <a:spcAft>
                <a:spcPts val="0"/>
              </a:spcAft>
              <a:buAutoNum type="arabicPeriod"/>
              <a:defRPr/>
            </a:pPr>
            <a:r>
              <a:rPr lang="en-US" altLang="en-US" sz="2800" dirty="0">
                <a:solidFill>
                  <a:srgbClr val="0070C0"/>
                </a:solidFill>
                <a:latin typeface="Times New Roman" panose="02020603050405020304" pitchFamily="18" charset="0"/>
                <a:cs typeface="Times New Roman" panose="02020603050405020304" pitchFamily="18" charset="0"/>
              </a:rPr>
              <a:t>Prevention in PHC.  </a:t>
            </a:r>
          </a:p>
          <a:p>
            <a:pPr marL="1371600" lvl="2" indent="-457200">
              <a:spcAft>
                <a:spcPts val="0"/>
              </a:spcAft>
              <a:buAutoNum type="arabicPeriod"/>
              <a:defRPr/>
            </a:pPr>
            <a:r>
              <a:rPr lang="en-US" altLang="en-US" sz="2800" dirty="0">
                <a:solidFill>
                  <a:srgbClr val="0070C0"/>
                </a:solidFill>
                <a:latin typeface="Times New Roman" panose="02020603050405020304" pitchFamily="18" charset="0"/>
                <a:cs typeface="Times New Roman" panose="02020603050405020304" pitchFamily="18" charset="0"/>
              </a:rPr>
              <a:t>Prescribing/Referrals &amp;</a:t>
            </a:r>
          </a:p>
          <a:p>
            <a:pPr marL="1371600" lvl="2" indent="-457200">
              <a:spcAft>
                <a:spcPts val="0"/>
              </a:spcAft>
              <a:buAutoNum type="arabicPeriod"/>
              <a:defRPr/>
            </a:pPr>
            <a:r>
              <a:rPr lang="en-US" altLang="en-US" sz="2800" dirty="0">
                <a:solidFill>
                  <a:srgbClr val="0070C0"/>
                </a:solidFill>
                <a:latin typeface="Times New Roman" panose="02020603050405020304" pitchFamily="18" charset="0"/>
                <a:cs typeface="Times New Roman" panose="02020603050405020304" pitchFamily="18" charset="0"/>
              </a:rPr>
              <a:t>EBM.</a:t>
            </a:r>
          </a:p>
          <a:p>
            <a:pPr marL="914400" lvl="2" indent="0">
              <a:spcAft>
                <a:spcPts val="0"/>
              </a:spcAft>
              <a:buNone/>
              <a:defRPr/>
            </a:pPr>
            <a:endParaRPr lang="en-US" altLang="en-US" b="1" dirty="0">
              <a:solidFill>
                <a:srgbClr val="660066"/>
              </a:solidFill>
            </a:endParaRPr>
          </a:p>
          <a:p>
            <a:endParaRPr lang="en-US" dirty="0"/>
          </a:p>
        </p:txBody>
      </p:sp>
    </p:spTree>
    <p:extLst>
      <p:ext uri="{BB962C8B-B14F-4D97-AF65-F5344CB8AC3E}">
        <p14:creationId xmlns:p14="http://schemas.microsoft.com/office/powerpoint/2010/main" val="3932300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E3CA0-D77A-477E-B99B-113311428210}"/>
              </a:ext>
            </a:extLst>
          </p:cNvPr>
          <p:cNvSpPr>
            <a:spLocks noGrp="1"/>
          </p:cNvSpPr>
          <p:nvPr>
            <p:ph type="title"/>
          </p:nvPr>
        </p:nvSpPr>
        <p:spPr/>
        <p:txBody>
          <a:bodyPr>
            <a:normAutofit fontScale="90000"/>
          </a:bodyPr>
          <a:lstStyle/>
          <a:p>
            <a:r>
              <a:rPr lang="en-US" altLang="en-US" b="1" dirty="0">
                <a:solidFill>
                  <a:srgbClr val="0070C0"/>
                </a:solidFill>
                <a:latin typeface="Times New Roman" panose="02020603050405020304" pitchFamily="18" charset="0"/>
                <a:cs typeface="Times New Roman" panose="02020603050405020304" pitchFamily="18" charset="0"/>
              </a:rPr>
              <a:t>Second 20 Topics by MCQs &amp; OSPE/OSCE</a:t>
            </a:r>
            <a:br>
              <a:rPr lang="en-US" altLang="en-US" sz="1400" b="1" dirty="0">
                <a:solidFill>
                  <a:srgbClr val="660066"/>
                </a:solidFill>
              </a:rPr>
            </a:br>
            <a:endParaRPr lang="en-US" dirty="0"/>
          </a:p>
        </p:txBody>
      </p:sp>
      <p:sp>
        <p:nvSpPr>
          <p:cNvPr id="3" name="Content Placeholder 2">
            <a:extLst>
              <a:ext uri="{FF2B5EF4-FFF2-40B4-BE49-F238E27FC236}">
                <a16:creationId xmlns:a16="http://schemas.microsoft.com/office/drawing/2014/main" id="{B23EE46C-53EF-4BC7-9FEF-72DBDE431188}"/>
              </a:ext>
            </a:extLst>
          </p:cNvPr>
          <p:cNvSpPr>
            <a:spLocks noGrp="1"/>
          </p:cNvSpPr>
          <p:nvPr>
            <p:ph idx="1"/>
          </p:nvPr>
        </p:nvSpPr>
        <p:spPr/>
        <p:txBody>
          <a:bodyPr>
            <a:normAutofit fontScale="92500" lnSpcReduction="10000"/>
          </a:bodyPr>
          <a:lstStyle/>
          <a:p>
            <a:pPr marL="914400" lvl="2" indent="0">
              <a:buNone/>
              <a:defRPr/>
            </a:pPr>
            <a:r>
              <a:rPr lang="en-US" altLang="en-US" sz="2800" b="1" dirty="0">
                <a:solidFill>
                  <a:srgbClr val="0070C0"/>
                </a:solidFill>
                <a:latin typeface="Times New Roman" panose="02020603050405020304" pitchFamily="18" charset="0"/>
                <a:cs typeface="Times New Roman" panose="02020603050405020304" pitchFamily="18" charset="0"/>
              </a:rPr>
              <a:t>Clinical Topics: (Approach to the following clinical problems)</a:t>
            </a:r>
          </a:p>
          <a:p>
            <a:pPr marL="914400" lvl="2" indent="0">
              <a:spcAft>
                <a:spcPts val="0"/>
              </a:spcAft>
              <a:buNone/>
              <a:defRPr/>
            </a:pPr>
            <a:br>
              <a:rPr lang="en-US" altLang="en-US" sz="2200" b="1" dirty="0">
                <a:solidFill>
                  <a:srgbClr val="0070C0"/>
                </a:solidFill>
              </a:rPr>
            </a:br>
            <a:r>
              <a:rPr lang="en-US" altLang="en-US" sz="2400" dirty="0">
                <a:solidFill>
                  <a:srgbClr val="0070C0"/>
                </a:solidFill>
                <a:latin typeface="Times New Roman" panose="02020603050405020304" pitchFamily="18" charset="0"/>
                <a:cs typeface="Times New Roman" panose="02020603050405020304" pitchFamily="18" charset="0"/>
              </a:rPr>
              <a:t>1. HTN,                                                  2. Sore throat.</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3. Chest pain,                                         4. Well child care.</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5. Thyroid,                                             6.  LBP</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7. SOB,                                                   8. Anemia</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9. DM,                                                   10. Dyslipidemia</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11. OA,                                                   12. Headache</a:t>
            </a:r>
            <a:br>
              <a:rPr lang="en-US" altLang="en-US" sz="2400" dirty="0">
                <a:solidFill>
                  <a:srgbClr val="0070C0"/>
                </a:solidFill>
                <a:latin typeface="Times New Roman" panose="02020603050405020304" pitchFamily="18" charset="0"/>
                <a:cs typeface="Times New Roman" panose="02020603050405020304" pitchFamily="18" charset="0"/>
              </a:rPr>
            </a:br>
            <a:r>
              <a:rPr lang="en-US" altLang="en-US" sz="2400" dirty="0">
                <a:solidFill>
                  <a:srgbClr val="0070C0"/>
                </a:solidFill>
                <a:latin typeface="Times New Roman" panose="02020603050405020304" pitchFamily="18" charset="0"/>
                <a:cs typeface="Times New Roman" panose="02020603050405020304" pitchFamily="18" charset="0"/>
              </a:rPr>
              <a:t>13. ANC                                                14. Abdominal pain                           </a:t>
            </a:r>
          </a:p>
          <a:p>
            <a:pPr marL="914400" lvl="2" indent="0">
              <a:spcAft>
                <a:spcPts val="0"/>
              </a:spcAft>
              <a:buNone/>
              <a:defRPr/>
            </a:pPr>
            <a:r>
              <a:rPr lang="en-US" altLang="en-US" sz="2400" dirty="0">
                <a:solidFill>
                  <a:srgbClr val="0070C0"/>
                </a:solidFill>
                <a:latin typeface="Times New Roman" panose="02020603050405020304" pitchFamily="18" charset="0"/>
                <a:cs typeface="Times New Roman" panose="02020603050405020304" pitchFamily="18" charset="0"/>
              </a:rPr>
              <a:t>15UTI                                                   16. </a:t>
            </a:r>
            <a:r>
              <a:rPr lang="en-GB" sz="2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Comprehensive Geriatric Care              17. Common psychiatric    problems    </a:t>
            </a:r>
            <a:r>
              <a:rPr lang="en-US" altLang="en-US" sz="2400" dirty="0">
                <a:solidFill>
                  <a:srgbClr val="0070C0"/>
                </a:solidFill>
                <a:latin typeface="Times New Roman" panose="02020603050405020304" pitchFamily="18" charset="0"/>
                <a:cs typeface="Times New Roman" panose="02020603050405020304" pitchFamily="18" charset="0"/>
              </a:rPr>
              <a:t>18. </a:t>
            </a:r>
            <a:r>
              <a:rPr lang="en-GB" altLang="en-US" sz="24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Smoking</a:t>
            </a:r>
            <a:endParaRPr lang="en-GB" sz="24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914400" lvl="2" indent="0">
              <a:spcAft>
                <a:spcPts val="0"/>
              </a:spcAft>
              <a:buNone/>
              <a:defRPr/>
            </a:pPr>
            <a:r>
              <a:rPr lang="en-GB" sz="2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19. Obesity                                             20. Dizziness. </a:t>
            </a:r>
          </a:p>
          <a:p>
            <a:pPr marL="914400" lvl="2" indent="0">
              <a:spcAft>
                <a:spcPts val="0"/>
              </a:spcAft>
              <a:buNone/>
              <a:defRPr/>
            </a:pPr>
            <a:r>
              <a:rPr lang="en-GB" sz="2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21. UTI.   </a:t>
            </a:r>
          </a:p>
          <a:p>
            <a:pPr marL="914400" lvl="2" indent="0">
              <a:spcAft>
                <a:spcPts val="0"/>
              </a:spcAft>
              <a:buNone/>
              <a:defRPr/>
            </a:pPr>
            <a:r>
              <a:rPr lang="en-US" altLang="en-US" sz="2400" dirty="0">
                <a:solidFill>
                  <a:srgbClr val="002060"/>
                </a:solidFill>
                <a:latin typeface="Times New Roman" panose="02020603050405020304" pitchFamily="18" charset="0"/>
                <a:cs typeface="Times New Roman" panose="02020603050405020304" pitchFamily="18" charset="0"/>
              </a:rPr>
              <a:t> </a:t>
            </a:r>
            <a:endParaRPr lang="en-GB"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8655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87C2-28DD-1CDC-8534-9E178A5006AF}"/>
              </a:ext>
            </a:extLst>
          </p:cNvPr>
          <p:cNvSpPr>
            <a:spLocks noGrp="1"/>
          </p:cNvSpPr>
          <p:nvPr>
            <p:ph type="title"/>
          </p:nvPr>
        </p:nvSpPr>
        <p:spPr/>
        <p:txBody>
          <a:bodyPr/>
          <a:lstStyle/>
          <a:p>
            <a:r>
              <a:rPr lang="en-GB" b="1" dirty="0">
                <a:solidFill>
                  <a:srgbClr val="0070C0"/>
                </a:solidFill>
                <a:latin typeface="Times New Roman" panose="02020603050405020304" pitchFamily="18" charset="0"/>
                <a:cs typeface="Times New Roman" panose="02020603050405020304" pitchFamily="18" charset="0"/>
              </a:rPr>
              <a:t>OSPE</a:t>
            </a:r>
          </a:p>
        </p:txBody>
      </p:sp>
      <p:sp>
        <p:nvSpPr>
          <p:cNvPr id="3" name="Content Placeholder 2">
            <a:extLst>
              <a:ext uri="{FF2B5EF4-FFF2-40B4-BE49-F238E27FC236}">
                <a16:creationId xmlns:a16="http://schemas.microsoft.com/office/drawing/2014/main" id="{3BEC9FB2-F420-A60F-D689-9026530BD98D}"/>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360156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1A06-4CC8-31D1-8670-4B6D50702D9A}"/>
              </a:ext>
            </a:extLst>
          </p:cNvPr>
          <p:cNvSpPr>
            <a:spLocks noGrp="1"/>
          </p:cNvSpPr>
          <p:nvPr>
            <p:ph type="title"/>
          </p:nvPr>
        </p:nvSpPr>
        <p:spPr/>
        <p:txBody>
          <a:bodyPr/>
          <a:lstStyle/>
          <a:p>
            <a:r>
              <a:rPr lang="en-GB" b="1" dirty="0">
                <a:solidFill>
                  <a:srgbClr val="0070C0"/>
                </a:solidFill>
                <a:latin typeface="Times New Roman" panose="02020603050405020304" pitchFamily="18" charset="0"/>
                <a:cs typeface="Times New Roman" panose="02020603050405020304" pitchFamily="18" charset="0"/>
              </a:rPr>
              <a:t>OSCE</a:t>
            </a:r>
          </a:p>
        </p:txBody>
      </p:sp>
      <p:sp>
        <p:nvSpPr>
          <p:cNvPr id="3" name="Content Placeholder 2">
            <a:extLst>
              <a:ext uri="{FF2B5EF4-FFF2-40B4-BE49-F238E27FC236}">
                <a16:creationId xmlns:a16="http://schemas.microsoft.com/office/drawing/2014/main" id="{A7A672DF-4065-81BE-E9E4-05C307188E4B}"/>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907204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AC418-5103-888B-EF2A-9213AEF93D92}"/>
              </a:ext>
            </a:extLst>
          </p:cNvPr>
          <p:cNvSpPr>
            <a:spLocks noGrp="1"/>
          </p:cNvSpPr>
          <p:nvPr>
            <p:ph type="title"/>
          </p:nvPr>
        </p:nvSpPr>
        <p:spPr/>
        <p:txBody>
          <a:bodyPr/>
          <a:lstStyle/>
          <a:p>
            <a:r>
              <a:rPr lang="en-US" sz="4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Continuous Clinical Assessment (30%)</a:t>
            </a:r>
            <a:br>
              <a:rPr lang="en-GB" sz="4400" dirty="0">
                <a:effectLst/>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879363C0-0F0D-9BC4-6207-F1D9CCFE227C}"/>
              </a:ext>
            </a:extLst>
          </p:cNvPr>
          <p:cNvSpPr>
            <a:spLocks noGrp="1"/>
          </p:cNvSpPr>
          <p:nvPr>
            <p:ph idx="1"/>
          </p:nvPr>
        </p:nvSpPr>
        <p:spPr>
          <a:xfrm>
            <a:off x="838200" y="1324534"/>
            <a:ext cx="10515600" cy="5022477"/>
          </a:xfrm>
        </p:spPr>
        <p:txBody>
          <a:bodyPr>
            <a:normAutofit lnSpcReduction="10000"/>
          </a:bodyPr>
          <a:lstStyle/>
          <a:p>
            <a:pPr lvl="0">
              <a:lnSpc>
                <a:spcPct val="115000"/>
              </a:lnSpc>
              <a:buFont typeface="Wingdings" panose="05000000000000000000" pitchFamily="2" charset="2"/>
              <a:buChar char="q"/>
            </a:pPr>
            <a:r>
              <a:rPr lang="en-US"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There will be a continuous assessment, this will score 30% = 30 marks out of the 100 marks.</a:t>
            </a:r>
          </a:p>
          <a:p>
            <a:pPr marL="0" lvl="0" indent="0">
              <a:lnSpc>
                <a:spcPct val="115000"/>
              </a:lnSpc>
              <a:buNone/>
            </a:pPr>
            <a:endParaRPr lang="en-US"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buFont typeface="Wingdings" panose="05000000000000000000" pitchFamily="2" charset="2"/>
              <a:buChar char="q"/>
            </a:pPr>
            <a:r>
              <a:rPr lang="en-US"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Student will be asked questions individually, to get their assessment.</a:t>
            </a:r>
          </a:p>
          <a:p>
            <a:pPr marL="0" lvl="0" indent="0">
              <a:lnSpc>
                <a:spcPct val="115000"/>
              </a:lnSpc>
              <a:buNone/>
            </a:pPr>
            <a:endParaRPr lang="en-GB"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buFont typeface="Wingdings" panose="05000000000000000000" pitchFamily="2" charset="2"/>
              <a:buChar char="q"/>
            </a:pPr>
            <a:r>
              <a:rPr lang="en-US"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If you are absent even with some valid reasons your mark will be decreased.</a:t>
            </a:r>
          </a:p>
          <a:p>
            <a:pPr marL="0" lvl="0" indent="0">
              <a:lnSpc>
                <a:spcPct val="115000"/>
              </a:lnSpc>
              <a:buNone/>
            </a:pPr>
            <a:endParaRPr lang="en-GB"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spcAft>
                <a:spcPts val="1000"/>
              </a:spcAft>
              <a:buFont typeface="Wingdings" panose="05000000000000000000" pitchFamily="2" charset="2"/>
              <a:buChar char="q"/>
            </a:pPr>
            <a:r>
              <a:rPr lang="en-US"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There are 6 Assessment Specific Domains for attendance:</a:t>
            </a:r>
            <a:endParaRPr lang="en-GB"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371677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BAFB6-3654-A73E-EE94-07533233E162}"/>
              </a:ext>
            </a:extLst>
          </p:cNvPr>
          <p:cNvSpPr>
            <a:spLocks noGrp="1"/>
          </p:cNvSpPr>
          <p:nvPr>
            <p:ph type="title"/>
          </p:nvPr>
        </p:nvSpPr>
        <p:spPr/>
        <p:txBody>
          <a:bodyPr/>
          <a:lstStyle/>
          <a:p>
            <a:r>
              <a:rPr lang="en-GB" b="1" dirty="0">
                <a:solidFill>
                  <a:srgbClr val="002060"/>
                </a:solidFill>
                <a:latin typeface="Times New Roman" panose="02020603050405020304" pitchFamily="18" charset="0"/>
                <a:cs typeface="Times New Roman" panose="02020603050405020304" pitchFamily="18" charset="0"/>
              </a:rPr>
              <a:t>Tutors:-</a:t>
            </a:r>
          </a:p>
        </p:txBody>
      </p:sp>
      <p:sp>
        <p:nvSpPr>
          <p:cNvPr id="3" name="Content Placeholder 2">
            <a:extLst>
              <a:ext uri="{FF2B5EF4-FFF2-40B4-BE49-F238E27FC236}">
                <a16:creationId xmlns:a16="http://schemas.microsoft.com/office/drawing/2014/main" id="{10053575-E1A2-AEB2-88D3-48A1C1D22EDD}"/>
              </a:ext>
            </a:extLst>
          </p:cNvPr>
          <p:cNvSpPr>
            <a:spLocks noGrp="1"/>
          </p:cNvSpPr>
          <p:nvPr>
            <p:ph idx="1"/>
          </p:nvPr>
        </p:nvSpPr>
        <p:spPr>
          <a:xfrm>
            <a:off x="838200" y="1825624"/>
            <a:ext cx="10515600" cy="5032375"/>
          </a:xfrm>
        </p:spPr>
        <p:txBody>
          <a:bodyPr>
            <a:normAutofit/>
          </a:bodyPr>
          <a:lstStyle/>
          <a:p>
            <a:pPr marL="685800" indent="-457200">
              <a:lnSpc>
                <a:spcPct val="150000"/>
              </a:lnSpc>
              <a:spcAft>
                <a:spcPts val="1000"/>
              </a:spcAft>
              <a:buFont typeface="Wingdings" panose="05000000000000000000" pitchFamily="2" charset="2"/>
              <a:buChar char="q"/>
            </a:pPr>
            <a:r>
              <a:rPr lang="en-US" sz="2600" dirty="0">
                <a:solidFill>
                  <a:srgbClr val="002465"/>
                </a:solidFill>
                <a:effectLst/>
                <a:latin typeface="Times New Roman" panose="02020603050405020304" pitchFamily="18" charset="0"/>
                <a:ea typeface="Calibri" panose="020F0502020204030204" pitchFamily="34" charset="0"/>
                <a:cs typeface="Arial" panose="020B0604020202020204" pitchFamily="34" charset="0"/>
              </a:rPr>
              <a:t>Dr. Khalid Al </a:t>
            </a:r>
            <a:r>
              <a:rPr lang="en-US" sz="2600" dirty="0" err="1">
                <a:solidFill>
                  <a:srgbClr val="002465"/>
                </a:solidFill>
                <a:effectLst/>
                <a:latin typeface="Times New Roman" panose="02020603050405020304" pitchFamily="18" charset="0"/>
                <a:ea typeface="Calibri" panose="020F0502020204030204" pitchFamily="34" charset="0"/>
                <a:cs typeface="Arial" panose="020B0604020202020204" pitchFamily="34" charset="0"/>
              </a:rPr>
              <a:t>Quamaizi</a:t>
            </a:r>
            <a:endParaRPr lang="en-US" sz="2600" dirty="0">
              <a:solidFill>
                <a:srgbClr val="002465"/>
              </a:solidFill>
              <a:effectLst/>
              <a:latin typeface="Times New Roman" panose="02020603050405020304" pitchFamily="18" charset="0"/>
              <a:ea typeface="Calibri" panose="020F0502020204030204" pitchFamily="34" charset="0"/>
              <a:cs typeface="Arial" panose="020B0604020202020204" pitchFamily="34" charset="0"/>
            </a:endParaRPr>
          </a:p>
          <a:p>
            <a:pPr indent="0">
              <a:lnSpc>
                <a:spcPct val="150000"/>
              </a:lnSpc>
              <a:spcAft>
                <a:spcPts val="1000"/>
              </a:spcAft>
              <a:buNone/>
            </a:pPr>
            <a:r>
              <a:rPr lang="en-US" sz="2000" dirty="0">
                <a:solidFill>
                  <a:srgbClr val="002465"/>
                </a:solidFill>
                <a:effectLst/>
                <a:latin typeface="Times New Roman" panose="02020603050405020304" pitchFamily="18" charset="0"/>
                <a:ea typeface="Calibri" panose="020F0502020204030204" pitchFamily="34" charset="0"/>
                <a:cs typeface="Arial" panose="020B0604020202020204" pitchFamily="34" charset="0"/>
              </a:rPr>
              <a:t>Dean  College of  Medicine</a:t>
            </a:r>
          </a:p>
          <a:p>
            <a:pPr>
              <a:buFont typeface="Wingdings" panose="05000000000000000000" pitchFamily="2" charset="2"/>
              <a:buChar char="q"/>
            </a:pPr>
            <a:r>
              <a:rPr lang="en-GB" dirty="0">
                <a:solidFill>
                  <a:srgbClr val="002060"/>
                </a:solidFill>
                <a:latin typeface="Times New Roman" panose="02020603050405020304" pitchFamily="18" charset="0"/>
                <a:cs typeface="Times New Roman" panose="02020603050405020304" pitchFamily="18" charset="0"/>
              </a:rPr>
              <a:t> Dr. Yousif Elgezoli, </a:t>
            </a:r>
            <a:r>
              <a:rPr lang="en-GB" sz="2000" dirty="0">
                <a:solidFill>
                  <a:srgbClr val="002060"/>
                </a:solidFill>
                <a:latin typeface="Times New Roman" panose="02020603050405020304" pitchFamily="18" charset="0"/>
                <a:cs typeface="Times New Roman" panose="02020603050405020304" pitchFamily="18" charset="0"/>
              </a:rPr>
              <a:t>MRCGP-UK/</a:t>
            </a:r>
            <a:r>
              <a:rPr lang="en-US" sz="2000" dirty="0">
                <a:solidFill>
                  <a:srgbClr val="002060"/>
                </a:solidFill>
                <a:effectLst/>
                <a:latin typeface="Times New Roman" panose="02020603050405020304" pitchFamily="18" charset="0"/>
                <a:ea typeface="Times New Roman" panose="02020603050405020304" pitchFamily="18" charset="0"/>
              </a:rPr>
              <a:t> JMHPE- Maastricht.</a:t>
            </a:r>
          </a:p>
          <a:p>
            <a:pPr marL="0" indent="0">
              <a:buNone/>
            </a:pPr>
            <a:r>
              <a:rPr lang="en-US" sz="1800" dirty="0">
                <a:solidFill>
                  <a:srgbClr val="002060"/>
                </a:solidFill>
                <a:latin typeface="Times New Roman" panose="02020603050405020304" pitchFamily="18" charset="0"/>
                <a:cs typeface="Times New Roman" panose="02020603050405020304" pitchFamily="18" charset="0"/>
              </a:rPr>
              <a:t>        Consultant in Family Medicine. 0567234117</a:t>
            </a:r>
          </a:p>
          <a:p>
            <a:pPr marL="0" indent="0">
              <a:buNone/>
            </a:pPr>
            <a:r>
              <a:rPr lang="en-US" sz="1800" dirty="0">
                <a:solidFill>
                  <a:srgbClr val="002060"/>
                </a:solidFill>
                <a:latin typeface="Times New Roman" panose="02020603050405020304" pitchFamily="18" charset="0"/>
                <a:cs typeface="Times New Roman" panose="02020603050405020304" pitchFamily="18" charset="0"/>
              </a:rPr>
              <a:t>        </a:t>
            </a:r>
            <a:r>
              <a:rPr lang="en-US" sz="1800" dirty="0">
                <a:solidFill>
                  <a:srgbClr val="002060"/>
                </a:solidFill>
                <a:latin typeface="Times New Roman" panose="02020603050405020304" pitchFamily="18" charset="0"/>
                <a:cs typeface="Times New Roman" panose="02020603050405020304" pitchFamily="18" charset="0"/>
                <a:hlinkClick r:id="rId3"/>
              </a:rPr>
              <a:t>ygezoli1954@gmail.com</a:t>
            </a:r>
            <a:endParaRPr lang="en-US" sz="1800" dirty="0">
              <a:solidFill>
                <a:srgbClr val="002060"/>
              </a:solidFill>
              <a:latin typeface="Times New Roman" panose="02020603050405020304" pitchFamily="18" charset="0"/>
              <a:cs typeface="Times New Roman" panose="02020603050405020304" pitchFamily="18" charset="0"/>
            </a:endParaRPr>
          </a:p>
          <a:p>
            <a:pPr marL="0" indent="0">
              <a:buNone/>
            </a:pPr>
            <a:endParaRPr lang="en-US" sz="20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US" dirty="0">
                <a:solidFill>
                  <a:srgbClr val="002060"/>
                </a:solidFill>
                <a:latin typeface="Times New Roman" panose="02020603050405020304" pitchFamily="18" charset="0"/>
                <a:cs typeface="Times New Roman" panose="02020603050405020304" pitchFamily="18" charset="0"/>
              </a:rPr>
              <a:t> Dr. Osama Al-</a:t>
            </a:r>
            <a:r>
              <a:rPr lang="en-US" dirty="0" err="1">
                <a:solidFill>
                  <a:srgbClr val="002060"/>
                </a:solidFill>
                <a:latin typeface="Times New Roman" panose="02020603050405020304" pitchFamily="18" charset="0"/>
                <a:cs typeface="Times New Roman" panose="02020603050405020304" pitchFamily="18" charset="0"/>
              </a:rPr>
              <a:t>Nafesa</a:t>
            </a:r>
            <a:endParaRPr lang="en-GB" dirty="0">
              <a:solidFill>
                <a:srgbClr val="002060"/>
              </a:solidFill>
              <a:latin typeface="Times New Roman" panose="02020603050405020304" pitchFamily="18" charset="0"/>
              <a:cs typeface="Times New Roman" panose="02020603050405020304" pitchFamily="18" charset="0"/>
            </a:endParaRPr>
          </a:p>
          <a:p>
            <a:pPr marL="0" indent="0">
              <a:buNone/>
            </a:pPr>
            <a:endParaRPr lang="en-GB" dirty="0">
              <a:solidFill>
                <a:srgbClr val="002060"/>
              </a:solidFill>
              <a:latin typeface="Times New Roman" panose="02020603050405020304" pitchFamily="18" charset="0"/>
              <a:cs typeface="Times New Roman" panose="02020603050405020304" pitchFamily="18" charset="0"/>
            </a:endParaRPr>
          </a:p>
          <a:p>
            <a:pPr marL="0" indent="0">
              <a:buNone/>
            </a:pPr>
            <a:endParaRPr lang="en-GB"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3758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FF024-5F30-134A-6B5F-4582CB6B84AE}"/>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95A15A0B-A599-49D2-4063-1D1492941B1A}"/>
              </a:ext>
            </a:extLst>
          </p:cNvPr>
          <p:cNvGraphicFramePr>
            <a:graphicFrameLocks noGrp="1"/>
          </p:cNvGraphicFramePr>
          <p:nvPr>
            <p:ph idx="1"/>
            <p:extLst>
              <p:ext uri="{D42A27DB-BD31-4B8C-83A1-F6EECF244321}">
                <p14:modId xmlns:p14="http://schemas.microsoft.com/office/powerpoint/2010/main" val="2464482529"/>
              </p:ext>
            </p:extLst>
          </p:nvPr>
        </p:nvGraphicFramePr>
        <p:xfrm>
          <a:off x="887506" y="365126"/>
          <a:ext cx="10466293" cy="6127749"/>
        </p:xfrm>
        <a:graphic>
          <a:graphicData uri="http://schemas.openxmlformats.org/drawingml/2006/table">
            <a:tbl>
              <a:tblPr firstRow="1" firstCol="1" bandRow="1">
                <a:tableStyleId>{5C22544A-7EE6-4342-B048-85BDC9FD1C3A}</a:tableStyleId>
              </a:tblPr>
              <a:tblGrid>
                <a:gridCol w="894070">
                  <a:extLst>
                    <a:ext uri="{9D8B030D-6E8A-4147-A177-3AD203B41FA5}">
                      <a16:colId xmlns:a16="http://schemas.microsoft.com/office/drawing/2014/main" val="2792898436"/>
                    </a:ext>
                  </a:extLst>
                </a:gridCol>
                <a:gridCol w="1660416">
                  <a:extLst>
                    <a:ext uri="{9D8B030D-6E8A-4147-A177-3AD203B41FA5}">
                      <a16:colId xmlns:a16="http://schemas.microsoft.com/office/drawing/2014/main" val="2641046890"/>
                    </a:ext>
                  </a:extLst>
                </a:gridCol>
                <a:gridCol w="7911807">
                  <a:extLst>
                    <a:ext uri="{9D8B030D-6E8A-4147-A177-3AD203B41FA5}">
                      <a16:colId xmlns:a16="http://schemas.microsoft.com/office/drawing/2014/main" val="4235971422"/>
                    </a:ext>
                  </a:extLst>
                </a:gridCol>
              </a:tblGrid>
              <a:tr h="541714">
                <a:tc>
                  <a:txBody>
                    <a:bodyPr/>
                    <a:lstStyle/>
                    <a:p>
                      <a:pPr marL="457200">
                        <a:lnSpc>
                          <a:spcPct val="115000"/>
                        </a:lnSpc>
                      </a:pPr>
                      <a:r>
                        <a:rPr lang="en-US" sz="2800">
                          <a:solidFill>
                            <a:srgbClr val="FFFF00"/>
                          </a:solidFill>
                          <a:effectLst/>
                          <a:latin typeface="Times New Roman" panose="02020603050405020304" pitchFamily="18" charset="0"/>
                          <a:cs typeface="Times New Roman" panose="02020603050405020304" pitchFamily="18" charset="0"/>
                        </a:rPr>
                        <a:t>1</a:t>
                      </a:r>
                      <a:endParaRPr lang="en-GB" sz="280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FFFF00"/>
                          </a:solidFill>
                          <a:effectLst/>
                          <a:latin typeface="Times New Roman" panose="02020603050405020304" pitchFamily="18" charset="0"/>
                          <a:cs typeface="Times New Roman" panose="02020603050405020304" pitchFamily="18" charset="0"/>
                        </a:rPr>
                        <a:t>A</a:t>
                      </a:r>
                      <a:endParaRPr lang="en-GB" sz="280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dirty="0">
                          <a:solidFill>
                            <a:srgbClr val="FFFF00"/>
                          </a:solidFill>
                          <a:effectLst/>
                          <a:latin typeface="Times New Roman" panose="02020603050405020304" pitchFamily="18" charset="0"/>
                          <a:cs typeface="Times New Roman" panose="02020603050405020304" pitchFamily="18" charset="0"/>
                        </a:rPr>
                        <a:t>Attend on time </a:t>
                      </a:r>
                      <a:endParaRPr lang="en-GB"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4398047"/>
                  </a:ext>
                </a:extLst>
              </a:tr>
              <a:tr h="1117207">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2</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L1</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a:solidFill>
                            <a:srgbClr val="002060"/>
                          </a:solidFill>
                          <a:effectLst/>
                          <a:latin typeface="Times New Roman" panose="02020603050405020304" pitchFamily="18" charset="0"/>
                          <a:cs typeface="Times New Roman" panose="02020603050405020304" pitchFamily="18" charset="0"/>
                        </a:rPr>
                        <a:t>Come late ≥ 15 minutes</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7196929"/>
                  </a:ext>
                </a:extLst>
              </a:tr>
              <a:tr h="1117207">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3</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L2</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a:solidFill>
                            <a:srgbClr val="002060"/>
                          </a:solidFill>
                          <a:effectLst/>
                          <a:latin typeface="Times New Roman" panose="02020603050405020304" pitchFamily="18" charset="0"/>
                          <a:cs typeface="Times New Roman" panose="02020603050405020304" pitchFamily="18" charset="0"/>
                        </a:rPr>
                        <a:t>Come late ≥ 30 minutes</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8967045"/>
                  </a:ext>
                </a:extLst>
              </a:tr>
              <a:tr h="1117207">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4</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AB</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a:solidFill>
                            <a:srgbClr val="002060"/>
                          </a:solidFill>
                          <a:effectLst/>
                          <a:latin typeface="Times New Roman" panose="02020603050405020304" pitchFamily="18" charset="0"/>
                          <a:cs typeface="Times New Roman" panose="02020603050405020304" pitchFamily="18" charset="0"/>
                        </a:rPr>
                        <a:t>Absent</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1674948"/>
                  </a:ext>
                </a:extLst>
              </a:tr>
              <a:tr h="1117207">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5</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D</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a:solidFill>
                            <a:srgbClr val="002060"/>
                          </a:solidFill>
                          <a:effectLst/>
                          <a:latin typeface="Times New Roman" panose="02020603050405020304" pitchFamily="18" charset="0"/>
                          <a:cs typeface="Times New Roman" panose="02020603050405020304" pitchFamily="18" charset="0"/>
                        </a:rPr>
                        <a:t>Disturb, side talk or use mobile</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3642093"/>
                  </a:ext>
                </a:extLst>
              </a:tr>
              <a:tr h="1117207">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6</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pPr>
                      <a:r>
                        <a:rPr lang="en-US" sz="2800">
                          <a:solidFill>
                            <a:srgbClr val="002060"/>
                          </a:solidFill>
                          <a:effectLst/>
                          <a:latin typeface="Times New Roman" panose="02020603050405020304" pitchFamily="18" charset="0"/>
                          <a:cs typeface="Times New Roman" panose="02020603050405020304" pitchFamily="18" charset="0"/>
                        </a:rPr>
                        <a:t>LE</a:t>
                      </a:r>
                      <a:endParaRPr lang="en-GB" sz="28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15000"/>
                        </a:lnSpc>
                        <a:spcAft>
                          <a:spcPts val="1000"/>
                        </a:spcAft>
                      </a:pPr>
                      <a:r>
                        <a:rPr lang="en-US" sz="2800" dirty="0">
                          <a:solidFill>
                            <a:srgbClr val="002060"/>
                          </a:solidFill>
                          <a:effectLst/>
                          <a:latin typeface="Times New Roman" panose="02020603050405020304" pitchFamily="18" charset="0"/>
                          <a:cs typeface="Times New Roman" panose="02020603050405020304" pitchFamily="18" charset="0"/>
                        </a:rPr>
                        <a:t>Left Early</a:t>
                      </a:r>
                      <a:endParaRPr lang="en-GB"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9892672"/>
                  </a:ext>
                </a:extLst>
              </a:tr>
            </a:tbl>
          </a:graphicData>
        </a:graphic>
      </p:graphicFrame>
    </p:spTree>
    <p:extLst>
      <p:ext uri="{BB962C8B-B14F-4D97-AF65-F5344CB8AC3E}">
        <p14:creationId xmlns:p14="http://schemas.microsoft.com/office/powerpoint/2010/main" val="33979839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958F-E1FC-1D1D-6BA5-13A7BF606BBB}"/>
              </a:ext>
            </a:extLst>
          </p:cNvPr>
          <p:cNvSpPr>
            <a:spLocks noGrp="1"/>
          </p:cNvSpPr>
          <p:nvPr>
            <p:ph type="title"/>
          </p:nvPr>
        </p:nvSpPr>
        <p:spPr/>
        <p:txBody>
          <a:bodyPr/>
          <a:lstStyle/>
          <a:p>
            <a:endParaRPr lang="en-GB" sz="2000"/>
          </a:p>
        </p:txBody>
      </p:sp>
      <p:graphicFrame>
        <p:nvGraphicFramePr>
          <p:cNvPr id="4" name="Content Placeholder 3">
            <a:extLst>
              <a:ext uri="{FF2B5EF4-FFF2-40B4-BE49-F238E27FC236}">
                <a16:creationId xmlns:a16="http://schemas.microsoft.com/office/drawing/2014/main" id="{4A599E4D-9160-DF1F-0425-0A08197A354F}"/>
              </a:ext>
            </a:extLst>
          </p:cNvPr>
          <p:cNvGraphicFramePr>
            <a:graphicFrameLocks noGrp="1"/>
          </p:cNvGraphicFramePr>
          <p:nvPr>
            <p:ph idx="1"/>
            <p:extLst>
              <p:ext uri="{D42A27DB-BD31-4B8C-83A1-F6EECF244321}">
                <p14:modId xmlns:p14="http://schemas.microsoft.com/office/powerpoint/2010/main" val="1177621997"/>
              </p:ext>
            </p:extLst>
          </p:nvPr>
        </p:nvGraphicFramePr>
        <p:xfrm>
          <a:off x="838200" y="701266"/>
          <a:ext cx="10670864" cy="5255414"/>
        </p:xfrm>
        <a:graphic>
          <a:graphicData uri="http://schemas.openxmlformats.org/drawingml/2006/table">
            <a:tbl>
              <a:tblPr firstRow="1" firstCol="1" bandRow="1">
                <a:tableStyleId>{5C22544A-7EE6-4342-B048-85BDC9FD1C3A}</a:tableStyleId>
              </a:tblPr>
              <a:tblGrid>
                <a:gridCol w="1119921">
                  <a:extLst>
                    <a:ext uri="{9D8B030D-6E8A-4147-A177-3AD203B41FA5}">
                      <a16:colId xmlns:a16="http://schemas.microsoft.com/office/drawing/2014/main" val="4032064301"/>
                    </a:ext>
                  </a:extLst>
                </a:gridCol>
                <a:gridCol w="960740">
                  <a:extLst>
                    <a:ext uri="{9D8B030D-6E8A-4147-A177-3AD203B41FA5}">
                      <a16:colId xmlns:a16="http://schemas.microsoft.com/office/drawing/2014/main" val="3963248473"/>
                    </a:ext>
                  </a:extLst>
                </a:gridCol>
                <a:gridCol w="1119921">
                  <a:extLst>
                    <a:ext uri="{9D8B030D-6E8A-4147-A177-3AD203B41FA5}">
                      <a16:colId xmlns:a16="http://schemas.microsoft.com/office/drawing/2014/main" val="3413208944"/>
                    </a:ext>
                  </a:extLst>
                </a:gridCol>
                <a:gridCol w="1121052">
                  <a:extLst>
                    <a:ext uri="{9D8B030D-6E8A-4147-A177-3AD203B41FA5}">
                      <a16:colId xmlns:a16="http://schemas.microsoft.com/office/drawing/2014/main" val="2101040610"/>
                    </a:ext>
                  </a:extLst>
                </a:gridCol>
                <a:gridCol w="1119921">
                  <a:extLst>
                    <a:ext uri="{9D8B030D-6E8A-4147-A177-3AD203B41FA5}">
                      <a16:colId xmlns:a16="http://schemas.microsoft.com/office/drawing/2014/main" val="2236636642"/>
                    </a:ext>
                  </a:extLst>
                </a:gridCol>
                <a:gridCol w="960740">
                  <a:extLst>
                    <a:ext uri="{9D8B030D-6E8A-4147-A177-3AD203B41FA5}">
                      <a16:colId xmlns:a16="http://schemas.microsoft.com/office/drawing/2014/main" val="2623794642"/>
                    </a:ext>
                  </a:extLst>
                </a:gridCol>
                <a:gridCol w="2079530">
                  <a:extLst>
                    <a:ext uri="{9D8B030D-6E8A-4147-A177-3AD203B41FA5}">
                      <a16:colId xmlns:a16="http://schemas.microsoft.com/office/drawing/2014/main" val="2816914201"/>
                    </a:ext>
                  </a:extLst>
                </a:gridCol>
                <a:gridCol w="1760038">
                  <a:extLst>
                    <a:ext uri="{9D8B030D-6E8A-4147-A177-3AD203B41FA5}">
                      <a16:colId xmlns:a16="http://schemas.microsoft.com/office/drawing/2014/main" val="438279601"/>
                    </a:ext>
                  </a:extLst>
                </a:gridCol>
                <a:gridCol w="429001">
                  <a:extLst>
                    <a:ext uri="{9D8B030D-6E8A-4147-A177-3AD203B41FA5}">
                      <a16:colId xmlns:a16="http://schemas.microsoft.com/office/drawing/2014/main" val="1747252604"/>
                    </a:ext>
                  </a:extLst>
                </a:gridCol>
              </a:tblGrid>
              <a:tr h="1184214">
                <a:tc>
                  <a:txBody>
                    <a:bodyPr/>
                    <a:lstStyle/>
                    <a:p>
                      <a:pPr algn="r">
                        <a:lnSpc>
                          <a:spcPct val="107000"/>
                        </a:lnSpc>
                        <a:spcAft>
                          <a:spcPts val="800"/>
                        </a:spcAft>
                      </a:pPr>
                      <a:r>
                        <a:rPr lang="en-GB" sz="2000" kern="100">
                          <a:effectLst/>
                        </a:rPr>
                        <a:t>Absent X</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2000" kern="100">
                          <a:effectLst/>
                        </a:rPr>
                        <a:t>Dist.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2000" kern="100">
                          <a:effectLst/>
                        </a:rPr>
                        <a:t>Partic. P</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2000" kern="100">
                          <a:effectLst/>
                        </a:rPr>
                        <a:t>Bonus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2000" kern="100">
                          <a:effectLst/>
                        </a:rPr>
                        <a:t>Late or early x</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2000" kern="100">
                          <a:effectLst/>
                        </a:rPr>
                        <a:t>Att.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ar-SA" sz="2000" kern="100">
                          <a:effectLst/>
                        </a:rPr>
                        <a:t>الرقم الجامعي</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ar-SA" sz="2000" kern="100">
                          <a:effectLst/>
                        </a:rPr>
                        <a:t>الأسم</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تسلسل</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4481296"/>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172220380</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رغد المطيري</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1</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835363149"/>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181220136</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شروق الهسي</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2</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39687909"/>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181220202</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نورس الحناكي</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3</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5668777"/>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191220013</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الجوهرة عيسي</a:t>
                      </a: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4</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962736"/>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191220027</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راما  ضاهر</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5</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81007403"/>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191220057</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دعاء عبد الرحمن</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6</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09976318"/>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191220146</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a:effectLst/>
                        </a:rPr>
                        <a:t>رهف  ال فريان</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a:effectLst/>
                        </a:rPr>
                        <a:t>7</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08457570"/>
                  </a:ext>
                </a:extLst>
              </a:tr>
              <a:tr h="508900">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a:effectLst/>
                        </a:rPr>
                        <a:t> </a:t>
                      </a:r>
                      <a:endParaRPr lang="en-GB"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en-GB" sz="2000" kern="100" dirty="0">
                          <a:effectLst/>
                        </a:rPr>
                        <a:t>191220191</a:t>
                      </a:r>
                      <a:endParaRPr lang="en-GB"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ar-SA" sz="2000" kern="100" dirty="0">
                          <a:effectLst/>
                        </a:rPr>
                        <a:t>ميرال  </a:t>
                      </a:r>
                      <a:r>
                        <a:rPr lang="ar-SA" sz="2000" kern="100" dirty="0" err="1">
                          <a:effectLst/>
                        </a:rPr>
                        <a:t>بالفاس</a:t>
                      </a:r>
                      <a:endParaRPr lang="en-GB"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2000" kern="100" dirty="0">
                          <a:effectLst/>
                        </a:rPr>
                        <a:t>8</a:t>
                      </a:r>
                      <a:endParaRPr lang="en-GB"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55401661"/>
                  </a:ext>
                </a:extLst>
              </a:tr>
            </a:tbl>
          </a:graphicData>
        </a:graphic>
      </p:graphicFrame>
      <p:sp>
        <p:nvSpPr>
          <p:cNvPr id="5" name="Rectangle 1">
            <a:extLst>
              <a:ext uri="{FF2B5EF4-FFF2-40B4-BE49-F238E27FC236}">
                <a16:creationId xmlns:a16="http://schemas.microsoft.com/office/drawing/2014/main" id="{54C0357C-0B5A-4C29-EF07-AECA68833989}"/>
              </a:ext>
            </a:extLst>
          </p:cNvPr>
          <p:cNvSpPr>
            <a:spLocks noChangeArrowheads="1"/>
          </p:cNvSpPr>
          <p:nvPr/>
        </p:nvSpPr>
        <p:spPr bwMode="auto">
          <a:xfrm>
            <a:off x="-9603799" y="-292982"/>
            <a:ext cx="3186322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sng"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FAM-530 </a:t>
            </a:r>
            <a:r>
              <a:rPr kumimoji="0" lang="en-GB" altLang="en-US" sz="2000" b="1" i="0" u="sng"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2000" b="1" i="0" u="sng"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Continuous Assessment</a:t>
            </a:r>
            <a:endParaRPr kumimoji="0" lang="en-GB" altLang="en-US" sz="20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sng"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First Semester- Group B- Girls</a:t>
            </a:r>
            <a:endParaRPr kumimoji="0" lang="en-GB" altLang="en-US" sz="20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sng"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5/11 </a:t>
            </a:r>
            <a:r>
              <a:rPr kumimoji="0" lang="en-GB" altLang="en-US" sz="2000" b="1" i="0" u="sng"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2000" b="1" i="0" u="sng"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02/12/2024.</a:t>
            </a:r>
            <a:endParaRPr kumimoji="0" lang="en-GB" altLang="en-US" sz="20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39678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2E28-00E4-FE9A-987A-E64980FA2C37}"/>
              </a:ext>
            </a:extLst>
          </p:cNvPr>
          <p:cNvSpPr>
            <a:spLocks noGrp="1"/>
          </p:cNvSpPr>
          <p:nvPr>
            <p:ph type="title"/>
          </p:nvPr>
        </p:nvSpPr>
        <p:spPr/>
        <p:txBody>
          <a:bodyPr/>
          <a:lstStyle/>
          <a:p>
            <a:endParaRPr lang="en-GB"/>
          </a:p>
        </p:txBody>
      </p:sp>
      <p:pic>
        <p:nvPicPr>
          <p:cNvPr id="10" name="Content Placeholder 9">
            <a:extLst>
              <a:ext uri="{FF2B5EF4-FFF2-40B4-BE49-F238E27FC236}">
                <a16:creationId xmlns:a16="http://schemas.microsoft.com/office/drawing/2014/main" id="{F3556DB7-9709-C9CC-778B-FEC5919A654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365125"/>
            <a:ext cx="10515599" cy="6214430"/>
          </a:xfrm>
        </p:spPr>
      </p:pic>
    </p:spTree>
    <p:extLst>
      <p:ext uri="{BB962C8B-B14F-4D97-AF65-F5344CB8AC3E}">
        <p14:creationId xmlns:p14="http://schemas.microsoft.com/office/powerpoint/2010/main" val="19915782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74BD-E9E2-07CF-CCB9-671FDEB66D81}"/>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955331A3-A9CC-E00F-801E-52E6467A2B2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6890"/>
            <a:ext cx="10602113" cy="5452023"/>
          </a:xfrm>
        </p:spPr>
      </p:pic>
    </p:spTree>
    <p:extLst>
      <p:ext uri="{BB962C8B-B14F-4D97-AF65-F5344CB8AC3E}">
        <p14:creationId xmlns:p14="http://schemas.microsoft.com/office/powerpoint/2010/main" val="42148346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99F2A-E631-0966-2F20-F8B1ADF75027}"/>
              </a:ext>
            </a:extLst>
          </p:cNvPr>
          <p:cNvSpPr>
            <a:spLocks noGrp="1"/>
          </p:cNvSpPr>
          <p:nvPr>
            <p:ph type="title"/>
          </p:nvPr>
        </p:nvSpPr>
        <p:spPr/>
        <p:txBody>
          <a:bodyPr/>
          <a:lstStyle/>
          <a:p>
            <a:r>
              <a:rPr lang="en-GB" sz="4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Group-Leader Roles:-</a:t>
            </a:r>
            <a:br>
              <a:rPr lang="en-GB" sz="4400" dirty="0">
                <a:effectLst/>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6999A54C-9D25-F033-A1B4-713A535ACEC4}"/>
              </a:ext>
            </a:extLst>
          </p:cNvPr>
          <p:cNvSpPr>
            <a:spLocks noGrp="1"/>
          </p:cNvSpPr>
          <p:nvPr>
            <p:ph idx="1"/>
          </p:nvPr>
        </p:nvSpPr>
        <p:spPr>
          <a:xfrm>
            <a:off x="838200" y="1176618"/>
            <a:ext cx="10515600" cy="5316257"/>
          </a:xfrm>
        </p:spPr>
        <p:txBody>
          <a:bodyPr>
            <a:normAutofit fontScale="25000" lnSpcReduction="20000"/>
          </a:bodyPr>
          <a:lstStyle/>
          <a:p>
            <a:pPr>
              <a:lnSpc>
                <a:spcPct val="107000"/>
              </a:lnSpc>
              <a:spcAft>
                <a:spcPts val="800"/>
              </a:spcAft>
            </a:pPr>
            <a:r>
              <a:rPr lang="en-GB" sz="1800" b="1" u="none" strike="noStrike" dirty="0">
                <a:solidFill>
                  <a:srgbClr val="002060"/>
                </a:solidFill>
                <a:effectLst/>
                <a:latin typeface="Times New Roman" panose="02020603050405020304" pitchFamily="18" charset="0"/>
                <a:ea typeface="Calibri" panose="020F0502020204030204" pitchFamily="34" charset="0"/>
                <a:cs typeface="Arial" panose="020B0604020202020204" pitchFamily="34" charset="0"/>
              </a:rPr>
              <a:t> </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pPr lvl="0">
              <a:lnSpc>
                <a:spcPct val="107000"/>
              </a:lnSpc>
              <a:buFont typeface="Wingdings" panose="05000000000000000000" pitchFamily="2" charset="2"/>
              <a:buChar char="ü"/>
            </a:pPr>
            <a:r>
              <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Lead &amp; facilitate constructive communication between the tutors and students.</a:t>
            </a:r>
          </a:p>
          <a:p>
            <a:pPr indent="0">
              <a:lnSpc>
                <a:spcPct val="107000"/>
              </a:lnSpc>
              <a:buNone/>
            </a:pPr>
            <a:endPar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ü"/>
            </a:pPr>
            <a:r>
              <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Receive and distribute the send materials sent through email (PowerPoint/Questions for discussion/references).</a:t>
            </a:r>
          </a:p>
          <a:p>
            <a:pPr indent="0">
              <a:lnSpc>
                <a:spcPct val="107000"/>
              </a:lnSpc>
              <a:buNone/>
            </a:pPr>
            <a:endPar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ü"/>
            </a:pPr>
            <a:r>
              <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Allocating &amp; managing resources including the  tools &amp; instruments needed for clinical sessions.</a:t>
            </a:r>
          </a:p>
          <a:p>
            <a:pPr indent="0">
              <a:lnSpc>
                <a:spcPct val="107000"/>
              </a:lnSpc>
              <a:buNone/>
            </a:pPr>
            <a:endPar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ü"/>
            </a:pPr>
            <a:r>
              <a:rPr lang="en-GB" sz="112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Be sure and prepare the smart board, the stability of the net &amp; the needed audiovisual materials.</a:t>
            </a:r>
          </a:p>
          <a:p>
            <a:pPr marL="457200">
              <a:lnSpc>
                <a:spcPct val="107000"/>
              </a:lnSpc>
            </a:pPr>
            <a:r>
              <a:rPr lang="en-GB" sz="9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076095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3A0C5-BE9E-B3E8-B747-BE3D90F67DD3}"/>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0CB86843-F3A6-6A6A-CE0A-86A0D6E91D2F}"/>
              </a:ext>
            </a:extLst>
          </p:cNvPr>
          <p:cNvSpPr>
            <a:spLocks noGrp="1"/>
          </p:cNvSpPr>
          <p:nvPr>
            <p:ph idx="1"/>
          </p:nvPr>
        </p:nvSpPr>
        <p:spPr/>
        <p:txBody>
          <a:bodyPr/>
          <a:lstStyle/>
          <a:p>
            <a:pPr lvl="0">
              <a:lnSpc>
                <a:spcPct val="107000"/>
              </a:lnSpc>
              <a:buFont typeface="Wingdings" panose="05000000000000000000" pitchFamily="2" charset="2"/>
              <a:buChar char="ü"/>
            </a:pPr>
            <a:r>
              <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Upload the PowerPoint &amp; videos to the smart board.</a:t>
            </a:r>
          </a:p>
          <a:p>
            <a:pPr indent="0">
              <a:lnSpc>
                <a:spcPct val="107000"/>
              </a:lnSpc>
              <a:buNone/>
            </a:pPr>
            <a:r>
              <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p>
          <a:p>
            <a:pPr lvl="0">
              <a:lnSpc>
                <a:spcPct val="107000"/>
              </a:lnSpc>
              <a:buFont typeface="Wingdings" panose="05000000000000000000" pitchFamily="2" charset="2"/>
              <a:buChar char="ü"/>
            </a:pPr>
            <a:r>
              <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Contact &amp; direct poor attending students.</a:t>
            </a:r>
          </a:p>
          <a:p>
            <a:pPr indent="0">
              <a:lnSpc>
                <a:spcPct val="107000"/>
              </a:lnSpc>
              <a:buNone/>
            </a:pPr>
            <a:r>
              <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p>
          <a:p>
            <a:pPr lvl="0">
              <a:lnSpc>
                <a:spcPct val="107000"/>
              </a:lnSpc>
              <a:spcAft>
                <a:spcPts val="800"/>
              </a:spcAft>
              <a:buFont typeface="Wingdings" panose="05000000000000000000" pitchFamily="2" charset="2"/>
              <a:buChar char="ü"/>
            </a:pPr>
            <a:r>
              <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Help in distributing the group into subgroups.</a:t>
            </a:r>
          </a:p>
          <a:p>
            <a:endParaRPr lang="en-GB" dirty="0"/>
          </a:p>
        </p:txBody>
      </p:sp>
    </p:spTree>
    <p:extLst>
      <p:ext uri="{BB962C8B-B14F-4D97-AF65-F5344CB8AC3E}">
        <p14:creationId xmlns:p14="http://schemas.microsoft.com/office/powerpoint/2010/main" val="41451049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C331A-A296-92A9-41A4-29F44DD33D08}"/>
              </a:ext>
            </a:extLst>
          </p:cNvPr>
          <p:cNvSpPr>
            <a:spLocks noGrp="1"/>
          </p:cNvSpPr>
          <p:nvPr>
            <p:ph type="title"/>
          </p:nvPr>
        </p:nvSpPr>
        <p:spPr/>
        <p:txBody>
          <a:bodyPr>
            <a:normAutofit fontScale="90000"/>
          </a:bodyPr>
          <a:lstStyle/>
          <a:p>
            <a:r>
              <a:rPr lang="en-US" sz="4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Instruments and tools needed for the course -Clinical- FAM-530</a:t>
            </a:r>
            <a:br>
              <a:rPr lang="en-GB" sz="1800" dirty="0">
                <a:effectLst/>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5DD80AD3-7209-D0AB-148D-2C831CCD4DD6}"/>
              </a:ext>
            </a:extLst>
          </p:cNvPr>
          <p:cNvSpPr>
            <a:spLocks noGrp="1"/>
          </p:cNvSpPr>
          <p:nvPr>
            <p:ph idx="1"/>
          </p:nvPr>
        </p:nvSpPr>
        <p:spPr/>
        <p:txBody>
          <a:bodyPr/>
          <a:lstStyle/>
          <a:p>
            <a:pPr marL="342900" lvl="0" indent="-342900">
              <a:lnSpc>
                <a:spcPct val="115000"/>
              </a:lnSpc>
              <a:buFont typeface="+mj-lt"/>
              <a:buAutoNum type="arabicPeriod"/>
            </a:pPr>
            <a:r>
              <a:rPr lang="en-US"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Audiovisual facilities</a:t>
            </a:r>
          </a:p>
          <a:p>
            <a:pPr marL="0" lvl="0" indent="0">
              <a:lnSpc>
                <a:spcPct val="115000"/>
              </a:lnSpc>
              <a:buNone/>
            </a:pPr>
            <a:endParaRPr lang="en-GB"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Smart Board</a:t>
            </a:r>
            <a:endPar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Projector</a:t>
            </a:r>
            <a:endPar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Loud Speaker</a:t>
            </a:r>
            <a:endPar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Internet facilities</a:t>
            </a:r>
            <a:endPar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PPT and Video presentation</a:t>
            </a:r>
            <a:endParaRPr lang="en-GB"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97378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8D2B3-ED5C-8A41-C3BB-0BBEAED3904F}"/>
              </a:ext>
            </a:extLst>
          </p:cNvPr>
          <p:cNvSpPr>
            <a:spLocks noGrp="1"/>
          </p:cNvSpPr>
          <p:nvPr>
            <p:ph type="title"/>
          </p:nvPr>
        </p:nvSpPr>
        <p:spPr/>
        <p:txBody>
          <a:bodyPr/>
          <a:lstStyle/>
          <a:p>
            <a:r>
              <a:rPr lang="en-US" sz="4400" b="1"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Clinical Instruments</a:t>
            </a:r>
            <a:br>
              <a:rPr lang="en-GB" sz="1800" dirty="0">
                <a:effectLst/>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FF0540AB-88B0-2182-43CF-BBFAFCA871F1}"/>
              </a:ext>
            </a:extLst>
          </p:cNvPr>
          <p:cNvSpPr>
            <a:spLocks noGrp="1"/>
          </p:cNvSpPr>
          <p:nvPr>
            <p:ph idx="1"/>
          </p:nvPr>
        </p:nvSpPr>
        <p:spPr/>
        <p:txBody>
          <a:bodyPr>
            <a:normAutofit/>
          </a:bodyPr>
          <a:lstStyle/>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Stethoscope</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Sphygmomanometer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Placebo Inhaler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Peak Flow Meter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Auroscope</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Urine dipstick</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spcAft>
                <a:spcPts val="1000"/>
              </a:spcAft>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Glucometer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1366577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65F0-C35E-E6D0-5255-C9AFC0379509}"/>
              </a:ext>
            </a:extLst>
          </p:cNvPr>
          <p:cNvSpPr>
            <a:spLocks noGrp="1"/>
          </p:cNvSpPr>
          <p:nvPr>
            <p:ph type="title"/>
          </p:nvPr>
        </p:nvSpPr>
        <p:spPr>
          <a:xfrm>
            <a:off x="838200" y="365125"/>
            <a:ext cx="10515600" cy="213099"/>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id="{4F17E67D-E283-E1CA-F12D-BF08A8F6E1F4}"/>
              </a:ext>
            </a:extLst>
          </p:cNvPr>
          <p:cNvSpPr>
            <a:spLocks noGrp="1"/>
          </p:cNvSpPr>
          <p:nvPr>
            <p:ph idx="1"/>
          </p:nvPr>
        </p:nvSpPr>
        <p:spPr>
          <a:xfrm>
            <a:off x="838200" y="860612"/>
            <a:ext cx="10515600" cy="5694829"/>
          </a:xfrm>
        </p:spPr>
        <p:txBody>
          <a:bodyPr>
            <a:normAutofit/>
          </a:bodyPr>
          <a:lstStyle/>
          <a:p>
            <a:pPr marL="1143000" lvl="2" indent="-228600" rtl="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Torch and tongue depressor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BMI chart, Blood sugar convertor chart</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Framingham Risk Calculation Chart</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Smoking Device Calculator for CO/ NRT patches</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buFont typeface="+mj-lt"/>
              <a:buAutoNum type="romanL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CNS Evaluation instrument</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600200" lvl="3" indent="-228600">
              <a:lnSpc>
                <a:spcPct val="115000"/>
              </a:lnSpc>
              <a:buFont typeface="+mj-lt"/>
              <a:buAutoNum type="arabi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Tuning Fork</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600200" lvl="3" indent="-228600">
              <a:lnSpc>
                <a:spcPct val="115000"/>
              </a:lnSpc>
              <a:buFont typeface="+mj-lt"/>
              <a:buAutoNum type="arabi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Hammer</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600200" lvl="3" indent="-228600">
              <a:lnSpc>
                <a:spcPct val="115000"/>
              </a:lnSpc>
              <a:buFont typeface="+mj-lt"/>
              <a:buAutoNum type="arabi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Cotton and needle</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1600200" lvl="3" indent="-228600">
              <a:lnSpc>
                <a:spcPct val="115000"/>
              </a:lnSpc>
              <a:spcAft>
                <a:spcPts val="1000"/>
              </a:spcAft>
              <a:buFont typeface="+mj-lt"/>
              <a:buAutoNum type="arabicPeriod"/>
            </a:pPr>
            <a:r>
              <a:rPr lang="en-US" sz="2800" dirty="0">
                <a:solidFill>
                  <a:srgbClr val="0070C0"/>
                </a:solidFill>
                <a:effectLst/>
                <a:latin typeface="Times New Roman" panose="02020603050405020304" pitchFamily="18" charset="0"/>
                <a:ea typeface="Calibri" panose="020F0502020204030204" pitchFamily="34" charset="0"/>
                <a:cs typeface="Arial" panose="020B0604020202020204" pitchFamily="34" charset="0"/>
              </a:rPr>
              <a:t>Microfilament to check DM foot</a:t>
            </a:r>
            <a:endParaRPr lang="en-GB" sz="28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6770352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6F61-B7E2-4E54-9666-3C6A2F42B115}"/>
              </a:ext>
            </a:extLst>
          </p:cNvPr>
          <p:cNvSpPr>
            <a:spLocks noGrp="1"/>
          </p:cNvSpPr>
          <p:nvPr>
            <p:ph type="title"/>
          </p:nvPr>
        </p:nvSpPr>
        <p:spPr/>
        <p:txBody>
          <a:bodyPr/>
          <a:lstStyle/>
          <a:p>
            <a:r>
              <a:rPr lang="en-US" altLang="ar-SA" b="1" dirty="0">
                <a:solidFill>
                  <a:srgbClr val="C00000"/>
                </a:solidFill>
              </a:rPr>
              <a:t>Summary</a:t>
            </a:r>
            <a:endParaRPr lang="en-US" dirty="0"/>
          </a:p>
        </p:txBody>
      </p:sp>
      <p:graphicFrame>
        <p:nvGraphicFramePr>
          <p:cNvPr id="5" name="Content Placeholder 2">
            <a:extLst>
              <a:ext uri="{FF2B5EF4-FFF2-40B4-BE49-F238E27FC236}">
                <a16:creationId xmlns:a16="http://schemas.microsoft.com/office/drawing/2014/main" id="{7C7C0981-4D49-48E6-B3FD-7A8B1C1EE136}"/>
              </a:ext>
            </a:extLst>
          </p:cNvPr>
          <p:cNvGraphicFramePr>
            <a:graphicFrameLocks noGrp="1"/>
          </p:cNvGraphicFramePr>
          <p:nvPr>
            <p:ph idx="1"/>
            <p:extLst>
              <p:ext uri="{D42A27DB-BD31-4B8C-83A1-F6EECF244321}">
                <p14:modId xmlns:p14="http://schemas.microsoft.com/office/powerpoint/2010/main" val="37338932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078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45FC0247-4DAE-4B50-A119-0EE269AEC1B6}"/>
              </a:ext>
            </a:extLst>
          </p:cNvPr>
          <p:cNvSpPr>
            <a:spLocks noGrp="1"/>
          </p:cNvSpPr>
          <p:nvPr>
            <p:ph type="title"/>
          </p:nvPr>
        </p:nvSpPr>
        <p:spPr>
          <a:xfrm>
            <a:off x="535020" y="685800"/>
            <a:ext cx="2780271" cy="5105400"/>
          </a:xfrm>
        </p:spPr>
        <p:txBody>
          <a:bodyPr>
            <a:normAutofit/>
          </a:bodyPr>
          <a:lstStyle/>
          <a:p>
            <a:r>
              <a:rPr lang="en-US" sz="4000" b="1">
                <a:solidFill>
                  <a:srgbClr val="FFFFFF"/>
                </a:solidFill>
              </a:rPr>
              <a:t>Family Medicine Course: FAM 530</a:t>
            </a: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4D9F8585-651C-45A6-8E19-561128242AB0}"/>
              </a:ext>
            </a:extLst>
          </p:cNvPr>
          <p:cNvGraphicFramePr>
            <a:graphicFrameLocks noGrp="1"/>
          </p:cNvGraphicFramePr>
          <p:nvPr>
            <p:ph idx="1"/>
            <p:extLst>
              <p:ext uri="{D42A27DB-BD31-4B8C-83A1-F6EECF244321}">
                <p14:modId xmlns:p14="http://schemas.microsoft.com/office/powerpoint/2010/main" val="3970286155"/>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58663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DDEF810-FBAE-4C80-B905-316331395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46">
            <a:extLst>
              <a:ext uri="{FF2B5EF4-FFF2-40B4-BE49-F238E27FC236}">
                <a16:creationId xmlns:a16="http://schemas.microsoft.com/office/drawing/2014/main" id="{FD8C7A0F-D774-4978-AA9C-7E703C2F4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344168"/>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61C7310A-3A42-4F75-8058-7F39E52B1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344168"/>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27D88313-56C7-45D8-8D97-2F5CCBF99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1544897" cy="117957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DD773E1E-EDF0-4575-A354-3374797FE66B}"/>
              </a:ext>
            </a:extLst>
          </p:cNvPr>
          <p:cNvSpPr>
            <a:spLocks noGrp="1"/>
          </p:cNvSpPr>
          <p:nvPr>
            <p:ph type="title"/>
          </p:nvPr>
        </p:nvSpPr>
        <p:spPr>
          <a:xfrm>
            <a:off x="1047280" y="788894"/>
            <a:ext cx="10306520" cy="880730"/>
          </a:xfrm>
        </p:spPr>
        <p:txBody>
          <a:bodyPr>
            <a:normAutofit/>
          </a:bodyPr>
          <a:lstStyle/>
          <a:p>
            <a:r>
              <a:rPr lang="en-US" sz="2800" b="1">
                <a:solidFill>
                  <a:srgbClr val="FFFFFF"/>
                </a:solidFill>
              </a:rPr>
              <a:t>PERFORMANCE OF STUDENTS IN FAM 530- NOV EXAM FOR THE ACADEMIC YEAR 1437 - 38 H.</a:t>
            </a:r>
          </a:p>
        </p:txBody>
      </p:sp>
      <p:graphicFrame>
        <p:nvGraphicFramePr>
          <p:cNvPr id="6" name="Content Placeholder 3">
            <a:extLst>
              <a:ext uri="{FF2B5EF4-FFF2-40B4-BE49-F238E27FC236}">
                <a16:creationId xmlns:a16="http://schemas.microsoft.com/office/drawing/2014/main" id="{58BC3133-D9C1-4D3D-A24C-F95F89D83616}"/>
              </a:ext>
            </a:extLst>
          </p:cNvPr>
          <p:cNvGraphicFramePr>
            <a:graphicFrameLocks noGrp="1"/>
          </p:cNvGraphicFramePr>
          <p:nvPr>
            <p:ph idx="1"/>
            <p:extLst>
              <p:ext uri="{D42A27DB-BD31-4B8C-83A1-F6EECF244321}">
                <p14:modId xmlns:p14="http://schemas.microsoft.com/office/powerpoint/2010/main" val="1229962074"/>
              </p:ext>
            </p:extLst>
          </p:nvPr>
        </p:nvGraphicFramePr>
        <p:xfrm>
          <a:off x="1047280" y="2189664"/>
          <a:ext cx="10095789" cy="40326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037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8E6CC-58A7-4412-9C0B-4C2AEDC8F456}"/>
              </a:ext>
            </a:extLst>
          </p:cNvPr>
          <p:cNvSpPr>
            <a:spLocks noGrp="1"/>
          </p:cNvSpPr>
          <p:nvPr>
            <p:ph type="title"/>
          </p:nvPr>
        </p:nvSpPr>
        <p:spPr/>
        <p:txBody>
          <a:bodyPr/>
          <a:lstStyle/>
          <a:p>
            <a:pPr algn="ctr"/>
            <a:r>
              <a:rPr lang="en-GB" dirty="0">
                <a:solidFill>
                  <a:srgbClr val="C00000"/>
                </a:solidFill>
                <a:latin typeface="Algerian" panose="04020705040A02060702" pitchFamily="82" charset="0"/>
              </a:rPr>
              <a:t>Any Questions or Clarification</a:t>
            </a:r>
          </a:p>
        </p:txBody>
      </p:sp>
      <p:pic>
        <p:nvPicPr>
          <p:cNvPr id="1026" name="Picture 2" descr="Steps to Consider When Asking Big, Beautiful Questions">
            <a:extLst>
              <a:ext uri="{FF2B5EF4-FFF2-40B4-BE49-F238E27FC236}">
                <a16:creationId xmlns:a16="http://schemas.microsoft.com/office/drawing/2014/main" id="{5A88C5D4-8140-45CC-ABAD-58D6AA3B56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1" y="1562470"/>
            <a:ext cx="10099088" cy="5051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8914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E4EC3-EEF0-99A8-E7A8-461A4FD81840}"/>
              </a:ext>
            </a:extLst>
          </p:cNvPr>
          <p:cNvSpPr>
            <a:spLocks noGrp="1"/>
          </p:cNvSpPr>
          <p:nvPr>
            <p:ph type="title"/>
          </p:nvPr>
        </p:nvSpPr>
        <p:spPr>
          <a:xfrm>
            <a:off x="838200" y="365126"/>
            <a:ext cx="10515600" cy="425522"/>
          </a:xfrm>
        </p:spPr>
        <p:txBody>
          <a:bodyPr>
            <a:normAutofit fontScale="90000"/>
          </a:bodyPr>
          <a:lstStyle/>
          <a:p>
            <a:r>
              <a:rPr lang="en-GB" b="1" dirty="0">
                <a:solidFill>
                  <a:srgbClr val="002060"/>
                </a:solidFill>
                <a:latin typeface="Times New Roman" panose="02020603050405020304" pitchFamily="18" charset="0"/>
                <a:cs typeface="Times New Roman" panose="02020603050405020304" pitchFamily="18" charset="0"/>
              </a:rPr>
              <a:t>References</a:t>
            </a:r>
          </a:p>
        </p:txBody>
      </p:sp>
      <p:graphicFrame>
        <p:nvGraphicFramePr>
          <p:cNvPr id="10" name="Content Placeholder 9">
            <a:extLst>
              <a:ext uri="{FF2B5EF4-FFF2-40B4-BE49-F238E27FC236}">
                <a16:creationId xmlns:a16="http://schemas.microsoft.com/office/drawing/2014/main" id="{D7E6A9E1-91CF-0C53-8FAB-048795553581}"/>
              </a:ext>
            </a:extLst>
          </p:cNvPr>
          <p:cNvGraphicFramePr>
            <a:graphicFrameLocks noGrp="1"/>
          </p:cNvGraphicFramePr>
          <p:nvPr>
            <p:ph idx="1"/>
            <p:extLst>
              <p:ext uri="{D42A27DB-BD31-4B8C-83A1-F6EECF244321}">
                <p14:modId xmlns:p14="http://schemas.microsoft.com/office/powerpoint/2010/main" val="1302747325"/>
              </p:ext>
            </p:extLst>
          </p:nvPr>
        </p:nvGraphicFramePr>
        <p:xfrm>
          <a:off x="701270" y="790649"/>
          <a:ext cx="10842172" cy="6719745"/>
        </p:xfrm>
        <a:graphic>
          <a:graphicData uri="http://schemas.openxmlformats.org/drawingml/2006/table">
            <a:tbl>
              <a:tblPr firstRow="1" firstCol="1" bandRow="1">
                <a:tableStyleId>{5C22544A-7EE6-4342-B048-85BDC9FD1C3A}</a:tableStyleId>
              </a:tblPr>
              <a:tblGrid>
                <a:gridCol w="2948587">
                  <a:extLst>
                    <a:ext uri="{9D8B030D-6E8A-4147-A177-3AD203B41FA5}">
                      <a16:colId xmlns:a16="http://schemas.microsoft.com/office/drawing/2014/main" val="3243354028"/>
                    </a:ext>
                  </a:extLst>
                </a:gridCol>
                <a:gridCol w="7893585">
                  <a:extLst>
                    <a:ext uri="{9D8B030D-6E8A-4147-A177-3AD203B41FA5}">
                      <a16:colId xmlns:a16="http://schemas.microsoft.com/office/drawing/2014/main" val="3106062941"/>
                    </a:ext>
                  </a:extLst>
                </a:gridCol>
              </a:tblGrid>
              <a:tr h="1698169">
                <a:tc>
                  <a:txBody>
                    <a:bodyPr/>
                    <a:lstStyle/>
                    <a:p>
                      <a:pPr algn="ctr">
                        <a:lnSpc>
                          <a:spcPct val="107000"/>
                        </a:lnSpc>
                        <a:spcAft>
                          <a:spcPts val="800"/>
                        </a:spcAft>
                      </a:pPr>
                      <a:r>
                        <a:rPr lang="en-GB" sz="2000" kern="0">
                          <a:solidFill>
                            <a:srgbClr val="002060"/>
                          </a:solidFill>
                          <a:effectLst/>
                          <a:latin typeface="Times New Roman" panose="02020603050405020304" pitchFamily="18" charset="0"/>
                          <a:cs typeface="Times New Roman" panose="02020603050405020304" pitchFamily="18" charset="0"/>
                        </a:rPr>
                        <a:t>Required Textbooks</a:t>
                      </a:r>
                      <a:endParaRPr lang="en-GB" sz="20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rtl="0">
                        <a:lnSpc>
                          <a:spcPct val="107000"/>
                        </a:lnSpc>
                        <a:spcAft>
                          <a:spcPts val="800"/>
                        </a:spcAft>
                        <a:buFont typeface="Symbol" panose="05050102010706020507" pitchFamily="18" charset="2"/>
                        <a:buChar char=""/>
                      </a:pPr>
                      <a:r>
                        <a:rPr lang="en-GB" sz="2000" kern="0" dirty="0">
                          <a:solidFill>
                            <a:srgbClr val="002060"/>
                          </a:solidFill>
                          <a:effectLst/>
                          <a:latin typeface="Times New Roman" panose="02020603050405020304" pitchFamily="18" charset="0"/>
                          <a:cs typeface="Times New Roman" panose="02020603050405020304" pitchFamily="18" charset="0"/>
                        </a:rPr>
                        <a:t>Swanson’s /A Problem-Oriented Approach-FAMILY MEDICINE REVIEW- 9</a:t>
                      </a:r>
                      <a:r>
                        <a:rPr lang="en-GB" sz="2000" kern="0" baseline="30000" dirty="0">
                          <a:solidFill>
                            <a:srgbClr val="002060"/>
                          </a:solidFill>
                          <a:effectLst/>
                          <a:latin typeface="Times New Roman" panose="02020603050405020304" pitchFamily="18" charset="0"/>
                          <a:cs typeface="Times New Roman" panose="02020603050405020304" pitchFamily="18" charset="0"/>
                        </a:rPr>
                        <a:t>th</a:t>
                      </a:r>
                      <a:r>
                        <a:rPr lang="en-GB" sz="2000" kern="0" dirty="0">
                          <a:solidFill>
                            <a:srgbClr val="002060"/>
                          </a:solidFill>
                          <a:effectLst/>
                          <a:latin typeface="Times New Roman" panose="02020603050405020304" pitchFamily="18" charset="0"/>
                          <a:cs typeface="Times New Roman" panose="02020603050405020304" pitchFamily="18" charset="0"/>
                        </a:rPr>
                        <a:t>. Edition</a:t>
                      </a:r>
                      <a:endParaRPr lang="en-GB" sz="2000" kern="100" dirty="0">
                        <a:solidFill>
                          <a:srgbClr val="002060"/>
                        </a:solidFill>
                        <a:effectLst/>
                        <a:latin typeface="Times New Roman" panose="02020603050405020304" pitchFamily="18" charset="0"/>
                        <a:cs typeface="Times New Roman" panose="02020603050405020304" pitchFamily="18" charset="0"/>
                      </a:endParaRPr>
                    </a:p>
                    <a:p>
                      <a:pPr marL="285750">
                        <a:lnSpc>
                          <a:spcPct val="115000"/>
                        </a:lnSpc>
                        <a:spcAft>
                          <a:spcPts val="1000"/>
                        </a:spcAft>
                      </a:pPr>
                      <a:r>
                        <a:rPr lang="en-GB" sz="2000" dirty="0">
                          <a:solidFill>
                            <a:srgbClr val="002060"/>
                          </a:solidFill>
                          <a:effectLst/>
                          <a:latin typeface="Times New Roman" panose="02020603050405020304" pitchFamily="18" charset="0"/>
                          <a:cs typeface="Times New Roman" panose="02020603050405020304" pitchFamily="18" charset="0"/>
                        </a:rPr>
                        <a:t>(Alfred F. Tallia / Joseph E </a:t>
                      </a:r>
                      <a:r>
                        <a:rPr lang="en-GB" sz="2000" dirty="0" err="1">
                          <a:solidFill>
                            <a:srgbClr val="002060"/>
                          </a:solidFill>
                          <a:effectLst/>
                          <a:latin typeface="Times New Roman" panose="02020603050405020304" pitchFamily="18" charset="0"/>
                          <a:cs typeface="Times New Roman" panose="02020603050405020304" pitchFamily="18" charset="0"/>
                        </a:rPr>
                        <a:t>Scherger</a:t>
                      </a:r>
                      <a:r>
                        <a:rPr lang="en-GB" sz="2000" dirty="0">
                          <a:solidFill>
                            <a:srgbClr val="002060"/>
                          </a:solidFill>
                          <a:effectLst/>
                          <a:latin typeface="Times New Roman" panose="02020603050405020304" pitchFamily="18" charset="0"/>
                          <a:cs typeface="Times New Roman" panose="02020603050405020304" pitchFamily="18" charset="0"/>
                        </a:rPr>
                        <a:t> / Nancy W. Dickey -2023).</a:t>
                      </a:r>
                    </a:p>
                    <a:p>
                      <a:pPr marL="285750">
                        <a:lnSpc>
                          <a:spcPct val="107000"/>
                        </a:lnSpc>
                        <a:spcAft>
                          <a:spcPts val="800"/>
                        </a:spcAft>
                      </a:pPr>
                      <a:r>
                        <a:rPr lang="en-GB" sz="2000" kern="0" dirty="0">
                          <a:solidFill>
                            <a:srgbClr val="002060"/>
                          </a:solidFill>
                          <a:effectLst/>
                          <a:latin typeface="Times New Roman" panose="02020603050405020304" pitchFamily="18" charset="0"/>
                          <a:cs typeface="Times New Roman" panose="02020603050405020304" pitchFamily="18" charset="0"/>
                        </a:rPr>
                        <a:t> </a:t>
                      </a:r>
                      <a:endParaRPr lang="en-GB" sz="20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5162211"/>
                  </a:ext>
                </a:extLst>
              </a:tr>
              <a:tr h="1496066">
                <a:tc>
                  <a:txBody>
                    <a:bodyPr/>
                    <a:lstStyle/>
                    <a:p>
                      <a:pPr algn="ctr">
                        <a:lnSpc>
                          <a:spcPct val="107000"/>
                        </a:lnSpc>
                        <a:spcAft>
                          <a:spcPts val="800"/>
                        </a:spcAft>
                      </a:pPr>
                      <a:r>
                        <a:rPr lang="en-GB" sz="2000" kern="0">
                          <a:solidFill>
                            <a:srgbClr val="002060"/>
                          </a:solidFill>
                          <a:effectLst/>
                          <a:latin typeface="Times New Roman" panose="02020603050405020304" pitchFamily="18" charset="0"/>
                          <a:cs typeface="Times New Roman" panose="02020603050405020304" pitchFamily="18" charset="0"/>
                        </a:rPr>
                        <a:t>Essential References Materials</a:t>
                      </a:r>
                      <a:endParaRPr lang="en-GB" sz="20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rtl="0">
                        <a:lnSpc>
                          <a:spcPct val="115000"/>
                        </a:lnSpc>
                        <a:buFont typeface="Symbol" panose="05050102010706020507" pitchFamily="18" charset="2"/>
                        <a:buChar char=""/>
                      </a:pPr>
                      <a:r>
                        <a:rPr lang="en-US" sz="2000">
                          <a:solidFill>
                            <a:srgbClr val="002060"/>
                          </a:solidFill>
                          <a:effectLst/>
                          <a:latin typeface="Times New Roman" panose="02020603050405020304" pitchFamily="18" charset="0"/>
                          <a:cs typeface="Times New Roman" panose="02020603050405020304" pitchFamily="18" charset="0"/>
                        </a:rPr>
                        <a:t>OSCE AID for Family Medicine Saudi Board Program</a:t>
                      </a:r>
                      <a:endParaRPr lang="en-GB" sz="2000">
                        <a:solidFill>
                          <a:srgbClr val="002060"/>
                        </a:solidFill>
                        <a:effectLst/>
                        <a:latin typeface="Times New Roman" panose="02020603050405020304" pitchFamily="18"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000">
                          <a:solidFill>
                            <a:srgbClr val="002060"/>
                          </a:solidFill>
                          <a:effectLst/>
                          <a:latin typeface="Times New Roman" panose="02020603050405020304" pitchFamily="18" charset="0"/>
                          <a:cs typeface="Times New Roman" panose="02020603050405020304" pitchFamily="18" charset="0"/>
                        </a:rPr>
                        <a:t>Family Medicine Guide Handbook (Dr. Hadi Alenazy / Dr. Abdulelah Shihab)</a:t>
                      </a:r>
                      <a:endParaRPr lang="en-GB" sz="2000">
                        <a:solidFill>
                          <a:srgbClr val="002060"/>
                        </a:solidFill>
                        <a:effectLst/>
                        <a:latin typeface="Times New Roman" panose="02020603050405020304" pitchFamily="18"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US" sz="2000">
                          <a:solidFill>
                            <a:srgbClr val="002060"/>
                          </a:solidFill>
                          <a:effectLst/>
                          <a:latin typeface="Times New Roman" panose="02020603050405020304" pitchFamily="18" charset="0"/>
                          <a:cs typeface="Times New Roman" panose="02020603050405020304" pitchFamily="18" charset="0"/>
                        </a:rPr>
                        <a:t>Methods of Medical Examination (Prof. M. Salah Ibrahem).</a:t>
                      </a:r>
                      <a:endParaRPr lang="en-GB" sz="20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4579152"/>
                  </a:ext>
                </a:extLst>
              </a:tr>
              <a:tr h="1862252">
                <a:tc>
                  <a:txBody>
                    <a:bodyPr/>
                    <a:lstStyle/>
                    <a:p>
                      <a:pPr algn="ctr">
                        <a:lnSpc>
                          <a:spcPct val="107000"/>
                        </a:lnSpc>
                        <a:spcAft>
                          <a:spcPts val="800"/>
                        </a:spcAft>
                      </a:pPr>
                      <a:r>
                        <a:rPr lang="en-GB" sz="2000" kern="0">
                          <a:solidFill>
                            <a:srgbClr val="002060"/>
                          </a:solidFill>
                          <a:effectLst/>
                          <a:latin typeface="Times New Roman" panose="02020603050405020304" pitchFamily="18" charset="0"/>
                          <a:cs typeface="Times New Roman" panose="02020603050405020304" pitchFamily="18" charset="0"/>
                        </a:rPr>
                        <a:t>Electronic Materials</a:t>
                      </a:r>
                      <a:endParaRPr lang="en-GB" sz="20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justLow" rtl="0">
                        <a:lnSpc>
                          <a:spcPct val="107000"/>
                        </a:lnSpc>
                        <a:spcAft>
                          <a:spcPts val="800"/>
                        </a:spcAft>
                        <a:buFont typeface="Symbol" panose="05050102010706020507" pitchFamily="18" charset="2"/>
                        <a:buChar char=""/>
                      </a:pPr>
                      <a:r>
                        <a:rPr lang="en-GB" sz="2000" kern="0" dirty="0">
                          <a:solidFill>
                            <a:srgbClr val="002060"/>
                          </a:solidFill>
                          <a:effectLst/>
                          <a:latin typeface="Times New Roman" panose="02020603050405020304" pitchFamily="18" charset="0"/>
                          <a:cs typeface="Times New Roman" panose="02020603050405020304" pitchFamily="18" charset="0"/>
                        </a:rPr>
                        <a:t>https:// amboss.com </a:t>
                      </a:r>
                      <a:endParaRPr lang="en-GB" sz="2000" kern="100" dirty="0">
                        <a:solidFill>
                          <a:srgbClr val="002060"/>
                        </a:solidFill>
                        <a:effectLst/>
                        <a:latin typeface="Times New Roman" panose="02020603050405020304" pitchFamily="18" charset="0"/>
                        <a:cs typeface="Times New Roman" panose="02020603050405020304" pitchFamily="18" charset="0"/>
                      </a:endParaRPr>
                    </a:p>
                    <a:p>
                      <a:pPr marL="342900" lvl="0" indent="-342900" algn="justLow">
                        <a:lnSpc>
                          <a:spcPct val="107000"/>
                        </a:lnSpc>
                        <a:spcAft>
                          <a:spcPts val="800"/>
                        </a:spcAft>
                        <a:buFont typeface="Symbol" panose="05050102010706020507" pitchFamily="18" charset="2"/>
                        <a:buChar char=""/>
                      </a:pPr>
                      <a:r>
                        <a:rPr lang="en-GB" sz="2000" kern="0" dirty="0">
                          <a:solidFill>
                            <a:srgbClr val="002060"/>
                          </a:solidFill>
                          <a:effectLst/>
                          <a:latin typeface="Times New Roman" panose="02020603050405020304" pitchFamily="18" charset="0"/>
                          <a:cs typeface="Times New Roman" panose="02020603050405020304" pitchFamily="18" charset="0"/>
                        </a:rPr>
                        <a:t>Links for Videos From Saudi Commission for Health Specialities on BBNs/Well &amp; Bad Consultations/ Dix-</a:t>
                      </a:r>
                      <a:r>
                        <a:rPr lang="en-GB" sz="2000" kern="0" dirty="0" err="1">
                          <a:solidFill>
                            <a:srgbClr val="002060"/>
                          </a:solidFill>
                          <a:effectLst/>
                          <a:latin typeface="Times New Roman" panose="02020603050405020304" pitchFamily="18" charset="0"/>
                          <a:cs typeface="Times New Roman" panose="02020603050405020304" pitchFamily="18" charset="0"/>
                        </a:rPr>
                        <a:t>Halpike</a:t>
                      </a:r>
                      <a:r>
                        <a:rPr lang="en-GB" sz="2000" kern="0" dirty="0">
                          <a:solidFill>
                            <a:srgbClr val="002060"/>
                          </a:solidFill>
                          <a:effectLst/>
                          <a:latin typeface="Times New Roman" panose="02020603050405020304" pitchFamily="18" charset="0"/>
                          <a:cs typeface="Times New Roman" panose="02020603050405020304" pitchFamily="18" charset="0"/>
                        </a:rPr>
                        <a:t> &amp; Epley – Cranial nerves exam – Diabetic foot exam – Knee exam – SLR etc.</a:t>
                      </a:r>
                      <a:endParaRPr lang="en-GB" sz="20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9542932"/>
                  </a:ext>
                </a:extLst>
              </a:tr>
              <a:tr h="831629">
                <a:tc>
                  <a:txBody>
                    <a:bodyPr/>
                    <a:lstStyle/>
                    <a:p>
                      <a:pPr algn="ctr">
                        <a:lnSpc>
                          <a:spcPct val="107000"/>
                        </a:lnSpc>
                        <a:spcAft>
                          <a:spcPts val="800"/>
                        </a:spcAft>
                      </a:pPr>
                      <a:r>
                        <a:rPr lang="en-GB" sz="2000" kern="0">
                          <a:solidFill>
                            <a:srgbClr val="002060"/>
                          </a:solidFill>
                          <a:effectLst/>
                          <a:latin typeface="Times New Roman" panose="02020603050405020304" pitchFamily="18" charset="0"/>
                          <a:cs typeface="Times New Roman" panose="02020603050405020304" pitchFamily="18" charset="0"/>
                        </a:rPr>
                        <a:t>Other Learning Materials</a:t>
                      </a:r>
                      <a:endParaRPr lang="en-GB" sz="20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Low">
                        <a:lnSpc>
                          <a:spcPct val="107000"/>
                        </a:lnSpc>
                        <a:spcAft>
                          <a:spcPts val="800"/>
                        </a:spcAft>
                      </a:pPr>
                      <a:r>
                        <a:rPr lang="en-GB" sz="2000" kern="0" dirty="0">
                          <a:solidFill>
                            <a:srgbClr val="002060"/>
                          </a:solidFill>
                          <a:effectLst/>
                          <a:latin typeface="Times New Roman" panose="02020603050405020304" pitchFamily="18" charset="0"/>
                          <a:cs typeface="Times New Roman" panose="02020603050405020304" pitchFamily="18" charset="0"/>
                        </a:rPr>
                        <a:t> BMJ, American Family Physician, NICE Guidelines, SIGN Guidelines, SHAMS, SINA Guidelines 2024. BMJ Best Practice.</a:t>
                      </a:r>
                      <a:endParaRPr lang="en-GB" sz="20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626600"/>
                  </a:ext>
                </a:extLst>
              </a:tr>
              <a:tr h="831629">
                <a:tc>
                  <a:txBody>
                    <a:bodyPr/>
                    <a:lstStyle/>
                    <a:p>
                      <a:pPr algn="ctr">
                        <a:lnSpc>
                          <a:spcPct val="107000"/>
                        </a:lnSpc>
                        <a:spcAft>
                          <a:spcPts val="800"/>
                        </a:spcAft>
                      </a:pPr>
                      <a:r>
                        <a:rPr lang="en-GB" sz="2000" kern="0">
                          <a:solidFill>
                            <a:srgbClr val="002060"/>
                          </a:solidFill>
                          <a:effectLst/>
                          <a:latin typeface="Times New Roman" panose="02020603050405020304" pitchFamily="18" charset="0"/>
                          <a:cs typeface="Times New Roman" panose="02020603050405020304" pitchFamily="18" charset="0"/>
                        </a:rPr>
                        <a:t>CCTD</a:t>
                      </a:r>
                      <a:endParaRPr lang="en-GB" sz="2000"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Low">
                        <a:lnSpc>
                          <a:spcPct val="107000"/>
                        </a:lnSpc>
                        <a:spcAft>
                          <a:spcPts val="800"/>
                        </a:spcAft>
                      </a:pPr>
                      <a:r>
                        <a:rPr lang="en-GB" sz="2000" kern="0" dirty="0">
                          <a:solidFill>
                            <a:srgbClr val="002060"/>
                          </a:solidFill>
                          <a:effectLst/>
                          <a:latin typeface="Times New Roman" panose="02020603050405020304" pitchFamily="18" charset="0"/>
                          <a:cs typeface="Times New Roman" panose="02020603050405020304" pitchFamily="18" charset="0"/>
                        </a:rPr>
                        <a:t>Handouts to </a:t>
                      </a:r>
                      <a:r>
                        <a:rPr lang="en-GB" sz="2000" kern="0" dirty="0" err="1">
                          <a:solidFill>
                            <a:srgbClr val="002060"/>
                          </a:solidFill>
                          <a:effectLst/>
                          <a:latin typeface="Times New Roman" panose="02020603050405020304" pitchFamily="18" charset="0"/>
                          <a:cs typeface="Times New Roman" panose="02020603050405020304" pitchFamily="18" charset="0"/>
                        </a:rPr>
                        <a:t>Scearios</a:t>
                      </a:r>
                      <a:r>
                        <a:rPr lang="en-GB" sz="2000" kern="0" dirty="0">
                          <a:solidFill>
                            <a:srgbClr val="002060"/>
                          </a:solidFill>
                          <a:effectLst/>
                          <a:latin typeface="Times New Roman" panose="02020603050405020304" pitchFamily="18" charset="0"/>
                          <a:cs typeface="Times New Roman" panose="02020603050405020304" pitchFamily="18" charset="0"/>
                        </a:rPr>
                        <a:t> for clinical cases for role-play.</a:t>
                      </a:r>
                      <a:endParaRPr lang="en-GB" sz="20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10662864"/>
                  </a:ext>
                </a:extLst>
              </a:tr>
            </a:tbl>
          </a:graphicData>
        </a:graphic>
      </p:graphicFrame>
    </p:spTree>
    <p:extLst>
      <p:ext uri="{BB962C8B-B14F-4D97-AF65-F5344CB8AC3E}">
        <p14:creationId xmlns:p14="http://schemas.microsoft.com/office/powerpoint/2010/main" val="14508330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AC62BE-4D1D-4F60-88FD-5DF681391975}"/>
              </a:ext>
            </a:extLst>
          </p:cNvPr>
          <p:cNvSpPr>
            <a:spLocks noGrp="1"/>
          </p:cNvSpPr>
          <p:nvPr>
            <p:ph type="title"/>
          </p:nvPr>
        </p:nvSpPr>
        <p:spPr/>
        <p:txBody>
          <a:bodyPr>
            <a:normAutofit/>
          </a:bodyPr>
          <a:lstStyle/>
          <a:p>
            <a:pPr algn="ctr"/>
            <a:r>
              <a:rPr lang="en-US" altLang="ar-SA" sz="11500" b="1" dirty="0">
                <a:solidFill>
                  <a:schemeClr val="accent5">
                    <a:lumMod val="50000"/>
                  </a:schemeClr>
                </a:solidFill>
                <a:latin typeface="Edwardian Script ITC" panose="030303020407070D0804" pitchFamily="66" charset="0"/>
              </a:rPr>
              <a:t>Thank you</a:t>
            </a:r>
            <a:endParaRPr lang="en-US" sz="11500" dirty="0">
              <a:solidFill>
                <a:schemeClr val="accent5">
                  <a:lumMod val="50000"/>
                </a:schemeClr>
              </a:solidFill>
            </a:endParaRPr>
          </a:p>
        </p:txBody>
      </p:sp>
      <p:sp>
        <p:nvSpPr>
          <p:cNvPr id="5" name="Text Placeholder 4">
            <a:extLst>
              <a:ext uri="{FF2B5EF4-FFF2-40B4-BE49-F238E27FC236}">
                <a16:creationId xmlns:a16="http://schemas.microsoft.com/office/drawing/2014/main" id="{8986155B-7C4C-48D5-AD01-E2B5D3C85A9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27935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D071B9-F023-49C8-9ED1-1AC69453DC48}"/>
              </a:ext>
            </a:extLst>
          </p:cNvPr>
          <p:cNvSpPr>
            <a:spLocks noGrp="1"/>
          </p:cNvSpPr>
          <p:nvPr>
            <p:ph type="title"/>
          </p:nvPr>
        </p:nvSpPr>
        <p:spPr>
          <a:xfrm>
            <a:off x="391378" y="320675"/>
            <a:ext cx="11407487" cy="1325563"/>
          </a:xfrm>
        </p:spPr>
        <p:txBody>
          <a:bodyPr>
            <a:normAutofit/>
          </a:bodyPr>
          <a:lstStyle/>
          <a:p>
            <a:r>
              <a:rPr lang="en-US" sz="5400" b="1">
                <a:solidFill>
                  <a:schemeClr val="bg1"/>
                </a:solidFill>
              </a:rPr>
              <a:t>Course Learning Outcomes (CLOs)</a:t>
            </a:r>
            <a:endParaRPr lang="en-US" sz="5400">
              <a:solidFill>
                <a:schemeClr val="bg1"/>
              </a:solidFill>
            </a:endParaRPr>
          </a:p>
        </p:txBody>
      </p:sp>
      <p:graphicFrame>
        <p:nvGraphicFramePr>
          <p:cNvPr id="21" name="Content Placeholder 2">
            <a:extLst>
              <a:ext uri="{FF2B5EF4-FFF2-40B4-BE49-F238E27FC236}">
                <a16:creationId xmlns:a16="http://schemas.microsoft.com/office/drawing/2014/main" id="{C20D87C6-4E03-4675-8815-B97A5FD616A1}"/>
              </a:ext>
            </a:extLst>
          </p:cNvPr>
          <p:cNvGraphicFramePr>
            <a:graphicFrameLocks noGrp="1"/>
          </p:cNvGraphicFramePr>
          <p:nvPr>
            <p:ph idx="1"/>
            <p:extLst>
              <p:ext uri="{D42A27DB-BD31-4B8C-83A1-F6EECF244321}">
                <p14:modId xmlns:p14="http://schemas.microsoft.com/office/powerpoint/2010/main" val="2967716905"/>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6110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solidFill>
                  <a:srgbClr val="0070C0"/>
                </a:solidFill>
                <a:latin typeface="Times New Roman" panose="02020603050405020304" pitchFamily="18" charset="0"/>
                <a:cs typeface="Times New Roman" panose="02020603050405020304" pitchFamily="18" charset="0"/>
              </a:rPr>
              <a:t>Ground rules for the Course</a:t>
            </a:r>
          </a:p>
        </p:txBody>
      </p:sp>
      <p:sp>
        <p:nvSpPr>
          <p:cNvPr id="3" name="Content Placeholder 2"/>
          <p:cNvSpPr>
            <a:spLocks noGrp="1"/>
          </p:cNvSpPr>
          <p:nvPr>
            <p:ph idx="1"/>
          </p:nvPr>
        </p:nvSpPr>
        <p:spPr/>
        <p:txBody>
          <a:bodyPr>
            <a:normAutofit/>
          </a:bodyPr>
          <a:lstStyle/>
          <a:p>
            <a:pPr>
              <a:buNone/>
            </a:pPr>
            <a:r>
              <a:rPr lang="en-US" dirty="0">
                <a:latin typeface="Arial" pitchFamily="34" charset="0"/>
                <a:cs typeface="Arial" pitchFamily="34" charset="0"/>
              </a:rPr>
              <a:t> </a:t>
            </a:r>
            <a:r>
              <a:rPr lang="en-US" dirty="0">
                <a:solidFill>
                  <a:srgbClr val="0070C0"/>
                </a:solidFill>
                <a:latin typeface="Times New Roman" panose="02020603050405020304" pitchFamily="18" charset="0"/>
                <a:cs typeface="Times New Roman" panose="02020603050405020304" pitchFamily="18" charset="0"/>
              </a:rPr>
              <a:t>- What factors made this activity a success or more effective?</a:t>
            </a:r>
          </a:p>
          <a:p>
            <a:pPr>
              <a:buFont typeface="Wingdings" pitchFamily="2" charset="2"/>
              <a:buChar char="v"/>
            </a:pPr>
            <a:r>
              <a:rPr lang="en-US" dirty="0">
                <a:solidFill>
                  <a:srgbClr val="0070C0"/>
                </a:solidFill>
                <a:latin typeface="Times New Roman" panose="02020603050405020304" pitchFamily="18" charset="0"/>
                <a:cs typeface="Times New Roman" panose="02020603050405020304" pitchFamily="18" charset="0"/>
              </a:rPr>
              <a:t> Brainstorming:-</a:t>
            </a:r>
          </a:p>
          <a:p>
            <a:pPr>
              <a:buNone/>
            </a:pPr>
            <a:endParaRPr lang="en-US" dirty="0">
              <a:solidFill>
                <a:srgbClr val="0070C0"/>
              </a:solidFill>
              <a:latin typeface="Times New Roman" panose="02020603050405020304" pitchFamily="18" charset="0"/>
              <a:cs typeface="Times New Roman" panose="02020603050405020304" pitchFamily="18" charset="0"/>
            </a:endParaRPr>
          </a:p>
          <a:p>
            <a:r>
              <a:rPr lang="en-US" dirty="0">
                <a:solidFill>
                  <a:srgbClr val="0070C0"/>
                </a:solidFill>
                <a:latin typeface="Times New Roman" panose="02020603050405020304" pitchFamily="18" charset="0"/>
                <a:cs typeface="Times New Roman" panose="02020603050405020304" pitchFamily="18" charset="0"/>
              </a:rPr>
              <a:t>Starting and finishing on time</a:t>
            </a:r>
          </a:p>
          <a:p>
            <a:r>
              <a:rPr lang="en-US" dirty="0">
                <a:solidFill>
                  <a:srgbClr val="0070C0"/>
                </a:solidFill>
                <a:latin typeface="Times New Roman" panose="02020603050405020304" pitchFamily="18" charset="0"/>
                <a:cs typeface="Times New Roman" panose="02020603050405020304" pitchFamily="18" charset="0"/>
              </a:rPr>
              <a:t>Coming prepared</a:t>
            </a:r>
          </a:p>
          <a:p>
            <a:r>
              <a:rPr lang="en-US" dirty="0">
                <a:solidFill>
                  <a:srgbClr val="0070C0"/>
                </a:solidFill>
                <a:latin typeface="Times New Roman" panose="02020603050405020304" pitchFamily="18" charset="0"/>
                <a:cs typeface="Times New Roman" panose="02020603050405020304" pitchFamily="18" charset="0"/>
              </a:rPr>
              <a:t>Listening to others without interruptions</a:t>
            </a:r>
          </a:p>
          <a:p>
            <a:r>
              <a:rPr lang="en-US" dirty="0">
                <a:solidFill>
                  <a:srgbClr val="0070C0"/>
                </a:solidFill>
                <a:latin typeface="Times New Roman" panose="02020603050405020304" pitchFamily="18" charset="0"/>
                <a:cs typeface="Times New Roman" panose="02020603050405020304" pitchFamily="18" charset="0"/>
              </a:rPr>
              <a:t>Participating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a:latin typeface="Arial" pitchFamily="34" charset="0"/>
              <a:cs typeface="Arial" pitchFamily="34" charset="0"/>
            </a:endParaRPr>
          </a:p>
          <a:p>
            <a:r>
              <a:rPr lang="en-US" dirty="0">
                <a:solidFill>
                  <a:srgbClr val="0070C0"/>
                </a:solidFill>
                <a:latin typeface="Times New Roman" panose="02020603050405020304" pitchFamily="18" charset="0"/>
                <a:cs typeface="Times New Roman" panose="02020603050405020304" pitchFamily="18" charset="0"/>
              </a:rPr>
              <a:t>Saying when you don’t understand</a:t>
            </a:r>
          </a:p>
          <a:p>
            <a:r>
              <a:rPr lang="en-US" dirty="0">
                <a:solidFill>
                  <a:srgbClr val="0070C0"/>
                </a:solidFill>
                <a:latin typeface="Times New Roman" panose="02020603050405020304" pitchFamily="18" charset="0"/>
                <a:cs typeface="Times New Roman" panose="02020603050405020304" pitchFamily="18" charset="0"/>
              </a:rPr>
              <a:t>When anyone is speaking, addressing the whole group and not just the teacher</a:t>
            </a:r>
          </a:p>
          <a:p>
            <a:r>
              <a:rPr lang="en-US" dirty="0">
                <a:solidFill>
                  <a:srgbClr val="0070C0"/>
                </a:solidFill>
                <a:latin typeface="Times New Roman" panose="02020603050405020304" pitchFamily="18" charset="0"/>
                <a:cs typeface="Times New Roman" panose="02020603050405020304" pitchFamily="18" charset="0"/>
              </a:rPr>
              <a:t>Switching off mobile phones</a:t>
            </a:r>
          </a:p>
          <a:p>
            <a:r>
              <a:rPr lang="en-US" dirty="0">
                <a:solidFill>
                  <a:srgbClr val="0070C0"/>
                </a:solidFill>
                <a:latin typeface="Times New Roman" panose="02020603050405020304" pitchFamily="18" charset="0"/>
                <a:cs typeface="Times New Roman" panose="02020603050405020304" pitchFamily="18" charset="0"/>
              </a:rPr>
              <a:t>Treating others’ contributions with respect</a:t>
            </a:r>
          </a:p>
          <a:p>
            <a:r>
              <a:rPr lang="en-US" dirty="0">
                <a:solidFill>
                  <a:srgbClr val="0070C0"/>
                </a:solidFill>
                <a:latin typeface="Times New Roman" panose="02020603050405020304" pitchFamily="18" charset="0"/>
                <a:cs typeface="Times New Roman" panose="02020603050405020304" pitchFamily="18" charset="0"/>
              </a:rPr>
              <a:t>Keeping personal issues out of the session</a:t>
            </a:r>
          </a:p>
          <a:p>
            <a:r>
              <a:rPr lang="en-US" dirty="0">
                <a:solidFill>
                  <a:srgbClr val="0070C0"/>
                </a:solidFill>
                <a:latin typeface="Times New Roman" panose="02020603050405020304" pitchFamily="18" charset="0"/>
                <a:cs typeface="Times New Roman" panose="02020603050405020304" pitchFamily="18" charset="0"/>
              </a:rPr>
              <a:t>Maintaining confidentiality within the group.</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4363-8797-404D-9CD2-5F5B62E8FE86}"/>
              </a:ext>
            </a:extLst>
          </p:cNvPr>
          <p:cNvSpPr>
            <a:spLocks noGrp="1"/>
          </p:cNvSpPr>
          <p:nvPr>
            <p:ph type="title"/>
          </p:nvPr>
        </p:nvSpPr>
        <p:spPr/>
        <p:txBody>
          <a:bodyPr/>
          <a:lstStyle/>
          <a:p>
            <a:r>
              <a:rPr lang="en-US" altLang="en-US" b="1" dirty="0">
                <a:solidFill>
                  <a:srgbClr val="002060"/>
                </a:solidFill>
                <a:latin typeface="Times New Roman" panose="02020603050405020304" pitchFamily="18" charset="0"/>
                <a:cs typeface="Times New Roman" panose="02020603050405020304" pitchFamily="18" charset="0"/>
              </a:rPr>
              <a:t>Three Weeks Plan</a:t>
            </a:r>
            <a:endParaRPr lang="en-US"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4B01E9F-ECF3-478C-9604-D2E0E68F4B22}"/>
              </a:ext>
            </a:extLst>
          </p:cNvPr>
          <p:cNvSpPr>
            <a:spLocks noGrp="1"/>
          </p:cNvSpPr>
          <p:nvPr>
            <p:ph idx="1"/>
          </p:nvPr>
        </p:nvSpPr>
        <p:spPr>
          <a:xfrm>
            <a:off x="319595" y="1825625"/>
            <a:ext cx="11496583" cy="4351338"/>
          </a:xfrm>
        </p:spPr>
        <p:txBody>
          <a:bodyPr>
            <a:normAutofit/>
          </a:bodyPr>
          <a:lstStyle/>
          <a:p>
            <a:pPr marL="914400" lvl="2" indent="0">
              <a:spcAft>
                <a:spcPts val="0"/>
              </a:spcAft>
              <a:buNone/>
              <a:defRPr/>
            </a:pPr>
            <a:r>
              <a:rPr lang="en-US" altLang="en-US" sz="4300" b="1" dirty="0">
                <a:solidFill>
                  <a:srgbClr val="0070C0"/>
                </a:solidFill>
                <a:latin typeface="Times New Roman" panose="02020603050405020304" pitchFamily="18" charset="0"/>
                <a:cs typeface="Times New Roman" panose="02020603050405020304" pitchFamily="18" charset="0"/>
              </a:rPr>
              <a:t>Week-1: </a:t>
            </a:r>
            <a:r>
              <a:rPr lang="en-US" altLang="en-US" sz="3200" b="1" i="1" dirty="0">
                <a:solidFill>
                  <a:srgbClr val="0070C0"/>
                </a:solidFill>
                <a:latin typeface="Times New Roman" panose="02020603050405020304" pitchFamily="18" charset="0"/>
                <a:cs typeface="Times New Roman" panose="02020603050405020304" pitchFamily="18" charset="0"/>
              </a:rPr>
              <a:t>Tues</a:t>
            </a:r>
            <a:r>
              <a:rPr lang="en-US" altLang="en-US" sz="3200" i="1" dirty="0">
                <a:solidFill>
                  <a:srgbClr val="0070C0"/>
                </a:solidFill>
                <a:latin typeface="Times New Roman" panose="02020603050405020304" pitchFamily="18" charset="0"/>
                <a:cs typeface="Times New Roman" panose="02020603050405020304" pitchFamily="18" charset="0"/>
              </a:rPr>
              <a:t>day-Thursday (Basic Principles).</a:t>
            </a:r>
          </a:p>
          <a:p>
            <a:pPr marL="914400" lvl="2" indent="0">
              <a:spcAft>
                <a:spcPts val="0"/>
              </a:spcAft>
              <a:buNone/>
              <a:defRPr/>
            </a:pPr>
            <a:endParaRPr lang="en-US" altLang="en-US" sz="3200" i="1" dirty="0">
              <a:solidFill>
                <a:srgbClr val="0070C0"/>
              </a:solidFill>
              <a:latin typeface="Times New Roman" panose="02020603050405020304" pitchFamily="18" charset="0"/>
              <a:cs typeface="Times New Roman" panose="02020603050405020304" pitchFamily="18" charset="0"/>
            </a:endParaRPr>
          </a:p>
          <a:p>
            <a:pPr marL="914400" lvl="2" indent="0">
              <a:spcAft>
                <a:spcPts val="0"/>
              </a:spcAft>
              <a:buNone/>
              <a:defRPr/>
            </a:pPr>
            <a:r>
              <a:rPr lang="en-US" altLang="en-US" sz="4300" b="1" dirty="0">
                <a:solidFill>
                  <a:srgbClr val="0070C0"/>
                </a:solidFill>
                <a:latin typeface="Times New Roman" panose="02020603050405020304" pitchFamily="18" charset="0"/>
                <a:cs typeface="Times New Roman" panose="02020603050405020304" pitchFamily="18" charset="0"/>
              </a:rPr>
              <a:t>Week-2: </a:t>
            </a:r>
            <a:r>
              <a:rPr lang="en-US" altLang="en-US" sz="3600" i="1" dirty="0">
                <a:solidFill>
                  <a:srgbClr val="0070C0"/>
                </a:solidFill>
                <a:latin typeface="Times New Roman" panose="02020603050405020304" pitchFamily="18" charset="0"/>
                <a:cs typeface="Times New Roman" panose="02020603050405020304" pitchFamily="18" charset="0"/>
              </a:rPr>
              <a:t> - Clinical</a:t>
            </a:r>
          </a:p>
          <a:p>
            <a:pPr marL="914400" lvl="2" indent="0">
              <a:spcAft>
                <a:spcPts val="0"/>
              </a:spcAft>
              <a:buNone/>
              <a:defRPr/>
            </a:pPr>
            <a:endParaRPr lang="en-US" altLang="en-US" sz="3600" i="1" dirty="0">
              <a:solidFill>
                <a:srgbClr val="0070C0"/>
              </a:solidFill>
              <a:latin typeface="Times New Roman" panose="02020603050405020304" pitchFamily="18" charset="0"/>
              <a:cs typeface="Times New Roman" panose="02020603050405020304" pitchFamily="18" charset="0"/>
            </a:endParaRPr>
          </a:p>
          <a:p>
            <a:pPr marL="914400" lvl="2" indent="0">
              <a:spcAft>
                <a:spcPts val="0"/>
              </a:spcAft>
              <a:buNone/>
              <a:defRPr/>
            </a:pPr>
            <a:r>
              <a:rPr lang="en-US" altLang="en-US" sz="4300" b="1" dirty="0">
                <a:solidFill>
                  <a:srgbClr val="0070C0"/>
                </a:solidFill>
                <a:latin typeface="Times New Roman" panose="02020603050405020304" pitchFamily="18" charset="0"/>
                <a:cs typeface="Times New Roman" panose="02020603050405020304" pitchFamily="18" charset="0"/>
              </a:rPr>
              <a:t>Week-3: </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dirty="0">
                <a:solidFill>
                  <a:srgbClr val="0070C0"/>
                </a:solidFill>
                <a:latin typeface="Times New Roman" panose="02020603050405020304" pitchFamily="18" charset="0"/>
                <a:cs typeface="Times New Roman" panose="02020603050405020304" pitchFamily="18" charset="0"/>
              </a:rPr>
              <a:t>- Clinical / OSPE/OSCE – REVISIONS &amp; EXAMS.</a:t>
            </a:r>
          </a:p>
          <a:p>
            <a:pPr marL="914400" lvl="2" indent="0">
              <a:spcAft>
                <a:spcPts val="0"/>
              </a:spcAft>
              <a:buNone/>
              <a:defRPr/>
            </a:pPr>
            <a:endParaRPr lang="en-US" altLang="en-US" sz="3200" dirty="0">
              <a:solidFill>
                <a:srgbClr val="002060"/>
              </a:solidFill>
              <a:latin typeface="Times New Roman" panose="02020603050405020304" pitchFamily="18" charset="0"/>
              <a:cs typeface="Times New Roman" panose="02020603050405020304" pitchFamily="18" charset="0"/>
            </a:endParaRPr>
          </a:p>
          <a:p>
            <a:pPr marL="914400" lvl="2" indent="0">
              <a:spcAft>
                <a:spcPts val="0"/>
              </a:spcAft>
              <a:buNone/>
              <a:defRPr/>
            </a:pPr>
            <a:endParaRPr lang="en-US" altLang="en-US" sz="3200" dirty="0">
              <a:solidFill>
                <a:srgbClr val="002060"/>
              </a:solidFill>
              <a:latin typeface="Times New Roman" panose="02020603050405020304" pitchFamily="18" charset="0"/>
              <a:cs typeface="Times New Roman" panose="02020603050405020304" pitchFamily="18" charset="0"/>
            </a:endParaRPr>
          </a:p>
          <a:p>
            <a:pPr marL="914400" lvl="2" indent="0" algn="ctr">
              <a:spcAft>
                <a:spcPts val="0"/>
              </a:spcAft>
              <a:buNone/>
              <a:defRPr/>
            </a:pPr>
            <a:endParaRPr lang="en-US" altLang="en-US" sz="1500" b="1" dirty="0">
              <a:solidFill>
                <a:srgbClr val="660066"/>
              </a:solidFill>
            </a:endParaRPr>
          </a:p>
          <a:p>
            <a:pPr marL="1771650" lvl="2" indent="-857250">
              <a:spcAft>
                <a:spcPts val="0"/>
              </a:spcAft>
              <a:buFont typeface="+mj-lt"/>
              <a:buAutoNum type="romanUcPeriod"/>
              <a:defRPr/>
            </a:pPr>
            <a:endParaRPr lang="en-US" altLang="en-US" sz="1600" b="1" dirty="0">
              <a:solidFill>
                <a:srgbClr val="660066"/>
              </a:solidFill>
            </a:endParaRPr>
          </a:p>
          <a:p>
            <a:pPr marL="1771650" lvl="2" indent="-857250">
              <a:spcAft>
                <a:spcPts val="0"/>
              </a:spcAft>
              <a:buFont typeface="+mj-lt"/>
              <a:buAutoNum type="romanUcPeriod"/>
              <a:defRPr/>
            </a:pPr>
            <a:endParaRPr lang="en-US" altLang="en-US" b="1" dirty="0"/>
          </a:p>
          <a:p>
            <a:endParaRPr lang="en-US" dirty="0"/>
          </a:p>
        </p:txBody>
      </p:sp>
    </p:spTree>
    <p:extLst>
      <p:ext uri="{BB962C8B-B14F-4D97-AF65-F5344CB8AC3E}">
        <p14:creationId xmlns:p14="http://schemas.microsoft.com/office/powerpoint/2010/main" val="2753269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4363-8797-404D-9CD2-5F5B62E8FE86}"/>
              </a:ext>
            </a:extLst>
          </p:cNvPr>
          <p:cNvSpPr>
            <a:spLocks noGrp="1"/>
          </p:cNvSpPr>
          <p:nvPr>
            <p:ph type="title"/>
          </p:nvPr>
        </p:nvSpPr>
        <p:spPr/>
        <p:txBody>
          <a:bodyPr/>
          <a:lstStyle/>
          <a:p>
            <a:r>
              <a:rPr lang="en-US" altLang="en-US" b="1" dirty="0">
                <a:solidFill>
                  <a:srgbClr val="0070C0"/>
                </a:solidFill>
                <a:latin typeface="Times New Roman" panose="02020603050405020304" pitchFamily="18" charset="0"/>
                <a:cs typeface="Times New Roman" panose="02020603050405020304" pitchFamily="18" charset="0"/>
              </a:rPr>
              <a:t>First Week</a:t>
            </a:r>
            <a:endParaRPr lang="en-US" b="1"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4B01E9F-ECF3-478C-9604-D2E0E68F4B22}"/>
              </a:ext>
            </a:extLst>
          </p:cNvPr>
          <p:cNvSpPr>
            <a:spLocks noGrp="1"/>
          </p:cNvSpPr>
          <p:nvPr>
            <p:ph idx="1"/>
          </p:nvPr>
        </p:nvSpPr>
        <p:spPr>
          <a:xfrm>
            <a:off x="319595" y="1825624"/>
            <a:ext cx="11496583" cy="4602069"/>
          </a:xfrm>
        </p:spPr>
        <p:txBody>
          <a:bodyPr>
            <a:normAutofit/>
          </a:bodyPr>
          <a:lstStyle/>
          <a:p>
            <a:pPr marL="914400" lvl="2" indent="0" algn="ctr">
              <a:spcAft>
                <a:spcPts val="0"/>
              </a:spcAft>
              <a:buNone/>
              <a:defRPr/>
            </a:pPr>
            <a:r>
              <a:rPr lang="en-US" altLang="en-US" sz="3000" dirty="0">
                <a:solidFill>
                  <a:srgbClr val="0070C0"/>
                </a:solidFill>
                <a:latin typeface="Times New Roman" panose="02020603050405020304" pitchFamily="18" charset="0"/>
                <a:cs typeface="Times New Roman" panose="02020603050405020304" pitchFamily="18" charset="0"/>
              </a:rPr>
              <a:t>PART-1: FM First Three days (Tuesday -Thursday)</a:t>
            </a:r>
          </a:p>
          <a:p>
            <a:pPr lvl="2">
              <a:defRPr/>
            </a:pPr>
            <a:r>
              <a:rPr lang="en-US" altLang="en-US" sz="3000" dirty="0">
                <a:solidFill>
                  <a:srgbClr val="0070C0"/>
                </a:solidFill>
                <a:latin typeface="Times New Roman" panose="02020603050405020304" pitchFamily="18" charset="0"/>
                <a:cs typeface="Times New Roman" panose="02020603050405020304" pitchFamily="18" charset="0"/>
              </a:rPr>
              <a:t>FM Principles &amp; Concepts (Six Topics).</a:t>
            </a:r>
          </a:p>
          <a:p>
            <a:pPr marL="914400" lvl="2" indent="0">
              <a:buNone/>
              <a:defRPr/>
            </a:pPr>
            <a:endParaRPr lang="en-US" altLang="en-US" sz="3000" dirty="0">
              <a:solidFill>
                <a:srgbClr val="0070C0"/>
              </a:solidFill>
              <a:latin typeface="Times New Roman" panose="02020603050405020304" pitchFamily="18" charset="0"/>
              <a:cs typeface="Times New Roman" panose="02020603050405020304" pitchFamily="18" charset="0"/>
            </a:endParaRPr>
          </a:p>
          <a:p>
            <a:pPr marL="1428750" lvl="2" indent="-514350">
              <a:spcAft>
                <a:spcPts val="0"/>
              </a:spcAft>
              <a:buAutoNum type="arabicPeriod"/>
              <a:defRPr/>
            </a:pPr>
            <a:r>
              <a:rPr lang="en-US" altLang="en-US" sz="3000" dirty="0">
                <a:solidFill>
                  <a:srgbClr val="0070C0"/>
                </a:solidFill>
                <a:latin typeface="Times New Roman" panose="02020603050405020304" pitchFamily="18" charset="0"/>
                <a:cs typeface="Times New Roman" panose="02020603050405020304" pitchFamily="18" charset="0"/>
              </a:rPr>
              <a:t>Communication / BBNs.</a:t>
            </a:r>
          </a:p>
          <a:p>
            <a:pPr marL="1428750" lvl="2" indent="-514350">
              <a:spcAft>
                <a:spcPts val="0"/>
              </a:spcAft>
              <a:buAutoNum type="arabicPeriod"/>
              <a:defRPr/>
            </a:pPr>
            <a:r>
              <a:rPr lang="en-US" altLang="en-US" sz="3000" dirty="0">
                <a:solidFill>
                  <a:srgbClr val="0070C0"/>
                </a:solidFill>
                <a:latin typeface="Times New Roman" panose="02020603050405020304" pitchFamily="18" charset="0"/>
                <a:cs typeface="Times New Roman" panose="02020603050405020304" pitchFamily="18" charset="0"/>
              </a:rPr>
              <a:t>Consultation</a:t>
            </a:r>
          </a:p>
          <a:p>
            <a:pPr marL="1428750" lvl="2" indent="-514350">
              <a:spcAft>
                <a:spcPts val="0"/>
              </a:spcAft>
              <a:buAutoNum type="arabicPeriod"/>
              <a:defRPr/>
            </a:pPr>
            <a:r>
              <a:rPr lang="en-US" altLang="en-US" sz="3000" dirty="0">
                <a:solidFill>
                  <a:srgbClr val="0070C0"/>
                </a:solidFill>
                <a:latin typeface="Times New Roman" panose="02020603050405020304" pitchFamily="18" charset="0"/>
                <a:cs typeface="Times New Roman" panose="02020603050405020304" pitchFamily="18" charset="0"/>
              </a:rPr>
              <a:t>PHC System</a:t>
            </a:r>
          </a:p>
          <a:p>
            <a:pPr marL="1428750" lvl="2" indent="-514350">
              <a:spcAft>
                <a:spcPts val="0"/>
              </a:spcAft>
              <a:buAutoNum type="arabicPeriod"/>
              <a:defRPr/>
            </a:pPr>
            <a:r>
              <a:rPr lang="en-GB" sz="30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Prescribing/Referrals</a:t>
            </a:r>
          </a:p>
          <a:p>
            <a:pPr marL="1428750" lvl="2" indent="-514350">
              <a:spcAft>
                <a:spcPts val="0"/>
              </a:spcAft>
              <a:buAutoNum type="arabicPeriod"/>
              <a:defRPr/>
            </a:pPr>
            <a:r>
              <a:rPr lang="en-US" altLang="en-US" sz="3000" dirty="0">
                <a:solidFill>
                  <a:srgbClr val="0070C0"/>
                </a:solidFill>
                <a:latin typeface="Times New Roman" panose="02020603050405020304" pitchFamily="18" charset="0"/>
                <a:cs typeface="Times New Roman" panose="02020603050405020304" pitchFamily="18" charset="0"/>
              </a:rPr>
              <a:t>EBM &amp;</a:t>
            </a:r>
          </a:p>
          <a:p>
            <a:pPr marL="1428750" lvl="2" indent="-514350">
              <a:spcAft>
                <a:spcPts val="0"/>
              </a:spcAft>
              <a:buAutoNum type="arabicPeriod"/>
              <a:defRPr/>
            </a:pPr>
            <a:r>
              <a:rPr lang="en-US" altLang="en-US" sz="3000" dirty="0">
                <a:solidFill>
                  <a:srgbClr val="0070C0"/>
                </a:solidFill>
                <a:latin typeface="Times New Roman" panose="02020603050405020304" pitchFamily="18" charset="0"/>
                <a:cs typeface="Times New Roman" panose="02020603050405020304" pitchFamily="18" charset="0"/>
              </a:rPr>
              <a:t>Prevention in Primary Care.</a:t>
            </a:r>
          </a:p>
          <a:p>
            <a:pPr marL="1771650" lvl="2" indent="-857250">
              <a:spcAft>
                <a:spcPts val="0"/>
              </a:spcAft>
              <a:buFont typeface="+mj-lt"/>
              <a:buAutoNum type="romanUcPeriod"/>
              <a:defRPr/>
            </a:pPr>
            <a:endParaRPr lang="en-US" altLang="en-US" b="1" dirty="0"/>
          </a:p>
          <a:p>
            <a:endParaRPr lang="en-US" dirty="0"/>
          </a:p>
        </p:txBody>
      </p:sp>
    </p:spTree>
    <p:extLst>
      <p:ext uri="{BB962C8B-B14F-4D97-AF65-F5344CB8AC3E}">
        <p14:creationId xmlns:p14="http://schemas.microsoft.com/office/powerpoint/2010/main" val="4060719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1635</Words>
  <Application>Microsoft Office PowerPoint</Application>
  <PresentationFormat>Widescreen</PresentationFormat>
  <Paragraphs>465</Paragraphs>
  <Slides>43</Slides>
  <Notes>15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MS PGothic</vt:lpstr>
      <vt:lpstr>Algerian</vt:lpstr>
      <vt:lpstr>Arial</vt:lpstr>
      <vt:lpstr>Calibri</vt:lpstr>
      <vt:lpstr>Corbel</vt:lpstr>
      <vt:lpstr>Edwardian Script ITC</vt:lpstr>
      <vt:lpstr>Symbol</vt:lpstr>
      <vt:lpstr>Times New Roman</vt:lpstr>
      <vt:lpstr>Wingdings</vt:lpstr>
      <vt:lpstr>Office Theme</vt:lpstr>
      <vt:lpstr>Welcome  to Family Medicine Course FAM530 Orientation</vt:lpstr>
      <vt:lpstr>PowerPoint Presentation</vt:lpstr>
      <vt:lpstr>Tutors:-</vt:lpstr>
      <vt:lpstr>Family Medicine Course: FAM 530</vt:lpstr>
      <vt:lpstr>Course Learning Outcomes (CLOs)</vt:lpstr>
      <vt:lpstr>Ground rules for the Course</vt:lpstr>
      <vt:lpstr>PowerPoint Presentation</vt:lpstr>
      <vt:lpstr>Three Weeks Plan</vt:lpstr>
      <vt:lpstr>First Week</vt:lpstr>
      <vt:lpstr>2nd. &amp; 3d. Weeks.</vt:lpstr>
      <vt:lpstr> The Schedule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Teaching &amp; Learning Strategies</vt:lpstr>
      <vt:lpstr>Very Active and Deep Teaching/Learning</vt:lpstr>
      <vt:lpstr>Teaching/Learning Strategies (Second 19 Topics)</vt:lpstr>
      <vt:lpstr>Example of a Case</vt:lpstr>
      <vt:lpstr>Assessment</vt:lpstr>
      <vt:lpstr>Assessment</vt:lpstr>
      <vt:lpstr>First Six Topics by MCQs</vt:lpstr>
      <vt:lpstr>Second 20 Topics by MCQs &amp; OSPE/OSCE </vt:lpstr>
      <vt:lpstr>OSPE</vt:lpstr>
      <vt:lpstr>OSCE</vt:lpstr>
      <vt:lpstr>Continuous Clinical Assessment (30%) </vt:lpstr>
      <vt:lpstr>PowerPoint Presentation</vt:lpstr>
      <vt:lpstr>PowerPoint Presentation</vt:lpstr>
      <vt:lpstr>PowerPoint Presentation</vt:lpstr>
      <vt:lpstr>PowerPoint Presentation</vt:lpstr>
      <vt:lpstr>Group-Leader Roles:- </vt:lpstr>
      <vt:lpstr>PowerPoint Presentation</vt:lpstr>
      <vt:lpstr>Instruments and tools needed for the course -Clinical- FAM-530 </vt:lpstr>
      <vt:lpstr>Clinical Instruments </vt:lpstr>
      <vt:lpstr>PowerPoint Presentation</vt:lpstr>
      <vt:lpstr>Summary</vt:lpstr>
      <vt:lpstr>PERFORMANCE OF STUDENTS IN FAM 530- NOV EXAM FOR THE ACADEMIC YEAR 1437 - 38 H.</vt:lpstr>
      <vt:lpstr>Any Questions or Clarification</vt:lpstr>
      <vt:lpstr>References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Medicine Course:</dc:title>
  <dc:creator>Ahmad Abdulghani</dc:creator>
  <cp:lastModifiedBy>MOHAMED ELGEZOLI</cp:lastModifiedBy>
  <cp:revision>60</cp:revision>
  <cp:lastPrinted>2021-03-09T07:07:08Z</cp:lastPrinted>
  <dcterms:created xsi:type="dcterms:W3CDTF">2020-09-21T10:30:00Z</dcterms:created>
  <dcterms:modified xsi:type="dcterms:W3CDTF">2024-11-04T09:55:53Z</dcterms:modified>
</cp:coreProperties>
</file>