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Lst>
  <p:notesMasterIdLst>
    <p:notesMasterId r:id="rId30"/>
  </p:notesMasterIdLst>
  <p:sldIdLst>
    <p:sldId id="256" r:id="rId3"/>
    <p:sldId id="379" r:id="rId4"/>
    <p:sldId id="319" r:id="rId5"/>
    <p:sldId id="412" r:id="rId6"/>
    <p:sldId id="419" r:id="rId7"/>
    <p:sldId id="417" r:id="rId8"/>
    <p:sldId id="421" r:id="rId9"/>
    <p:sldId id="420" r:id="rId10"/>
    <p:sldId id="422" r:id="rId11"/>
    <p:sldId id="423" r:id="rId12"/>
    <p:sldId id="413" r:id="rId13"/>
    <p:sldId id="414" r:id="rId14"/>
    <p:sldId id="415" r:id="rId15"/>
    <p:sldId id="416" r:id="rId16"/>
    <p:sldId id="418" r:id="rId17"/>
    <p:sldId id="424" r:id="rId18"/>
    <p:sldId id="411" r:id="rId19"/>
    <p:sldId id="425" r:id="rId20"/>
    <p:sldId id="426" r:id="rId21"/>
    <p:sldId id="427" r:id="rId22"/>
    <p:sldId id="428" r:id="rId23"/>
    <p:sldId id="429" r:id="rId24"/>
    <p:sldId id="430" r:id="rId25"/>
    <p:sldId id="431" r:id="rId26"/>
    <p:sldId id="432" r:id="rId27"/>
    <p:sldId id="433" r:id="rId28"/>
    <p:sldId id="33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F1FD"/>
    <a:srgbClr val="03A5B8"/>
    <a:srgbClr val="BEF8FE"/>
    <a:srgbClr val="E4E4E4"/>
    <a:srgbClr val="FF9B9B"/>
    <a:srgbClr val="78660A"/>
    <a:srgbClr val="146E14"/>
    <a:srgbClr val="6D7885"/>
    <a:srgbClr val="AB378A"/>
    <a:srgbClr val="FFC9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93" autoAdjust="0"/>
    <p:restoredTop sz="94632"/>
  </p:normalViewPr>
  <p:slideViewPr>
    <p:cSldViewPr snapToGrid="0">
      <p:cViewPr varScale="1">
        <p:scale>
          <a:sx n="109" d="100"/>
          <a:sy n="109" d="100"/>
        </p:scale>
        <p:origin x="864"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F8EF0-73C8-7343-8E11-53600A24B57E}" type="datetimeFigureOut">
              <a:rPr lang="en-US" smtClean="0"/>
              <a:t>10/7/2024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FF00F-707B-EF40-9119-FE2C2F517A5A}" type="slidenum">
              <a:rPr lang="en-US" smtClean="0"/>
              <a:t>‹#›</a:t>
            </a:fld>
            <a:endParaRPr lang="en-US"/>
          </a:p>
        </p:txBody>
      </p:sp>
    </p:spTree>
    <p:extLst>
      <p:ext uri="{BB962C8B-B14F-4D97-AF65-F5344CB8AC3E}">
        <p14:creationId xmlns:p14="http://schemas.microsoft.com/office/powerpoint/2010/main" val="359157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By Design : Naif </a:t>
            </a:r>
            <a:r>
              <a:rPr lang="en-US" dirty="0" err="1">
                <a:solidFill>
                  <a:schemeClr val="bg1"/>
                </a:solidFill>
                <a:highlight>
                  <a:srgbClr val="FFFF00"/>
                </a:highlight>
              </a:rPr>
              <a:t>AlHarbi</a:t>
            </a:r>
            <a:r>
              <a:rPr lang="en-US" dirty="0">
                <a:solidFill>
                  <a:schemeClr val="bg1"/>
                </a:solidFill>
                <a:highlight>
                  <a:srgbClr val="FFFF00"/>
                </a:highlight>
              </a:rPr>
              <a:t> - </a:t>
            </a:r>
            <a:r>
              <a:rPr lang="en-US" dirty="0" err="1">
                <a:solidFill>
                  <a:schemeClr val="bg1"/>
                </a:solidFill>
                <a:highlight>
                  <a:srgbClr val="FFFF00"/>
                </a:highlight>
              </a:rPr>
              <a:t>Almaarefa</a:t>
            </a:r>
            <a:r>
              <a:rPr lang="en-US">
                <a:solidFill>
                  <a:schemeClr val="bg1"/>
                </a:solidFill>
                <a:highlight>
                  <a:srgbClr val="FFFF00"/>
                </a:highlight>
              </a:rPr>
              <a:t> University</a:t>
            </a: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a:t>
            </a:fld>
            <a:endParaRPr lang="en-US"/>
          </a:p>
        </p:txBody>
      </p:sp>
    </p:spTree>
    <p:extLst>
      <p:ext uri="{BB962C8B-B14F-4D97-AF65-F5344CB8AC3E}">
        <p14:creationId xmlns:p14="http://schemas.microsoft.com/office/powerpoint/2010/main" val="2456316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11</a:t>
            </a:fld>
            <a:endParaRPr lang="en-US"/>
          </a:p>
        </p:txBody>
      </p:sp>
    </p:spTree>
    <p:extLst>
      <p:ext uri="{BB962C8B-B14F-4D97-AF65-F5344CB8AC3E}">
        <p14:creationId xmlns:p14="http://schemas.microsoft.com/office/powerpoint/2010/main" val="3555043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12</a:t>
            </a:fld>
            <a:endParaRPr lang="en-US"/>
          </a:p>
        </p:txBody>
      </p:sp>
    </p:spTree>
    <p:extLst>
      <p:ext uri="{BB962C8B-B14F-4D97-AF65-F5344CB8AC3E}">
        <p14:creationId xmlns:p14="http://schemas.microsoft.com/office/powerpoint/2010/main" val="305198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13</a:t>
            </a:fld>
            <a:endParaRPr lang="en-US"/>
          </a:p>
        </p:txBody>
      </p:sp>
    </p:spTree>
    <p:extLst>
      <p:ext uri="{BB962C8B-B14F-4D97-AF65-F5344CB8AC3E}">
        <p14:creationId xmlns:p14="http://schemas.microsoft.com/office/powerpoint/2010/main" val="352090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14</a:t>
            </a:fld>
            <a:endParaRPr lang="en-US"/>
          </a:p>
        </p:txBody>
      </p:sp>
    </p:spTree>
    <p:extLst>
      <p:ext uri="{BB962C8B-B14F-4D97-AF65-F5344CB8AC3E}">
        <p14:creationId xmlns:p14="http://schemas.microsoft.com/office/powerpoint/2010/main" val="2190218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15</a:t>
            </a:fld>
            <a:endParaRPr lang="en-US"/>
          </a:p>
        </p:txBody>
      </p:sp>
    </p:spTree>
    <p:extLst>
      <p:ext uri="{BB962C8B-B14F-4D97-AF65-F5344CB8AC3E}">
        <p14:creationId xmlns:p14="http://schemas.microsoft.com/office/powerpoint/2010/main" val="2683510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16</a:t>
            </a:fld>
            <a:endParaRPr lang="en-US"/>
          </a:p>
        </p:txBody>
      </p:sp>
    </p:spTree>
    <p:extLst>
      <p:ext uri="{BB962C8B-B14F-4D97-AF65-F5344CB8AC3E}">
        <p14:creationId xmlns:p14="http://schemas.microsoft.com/office/powerpoint/2010/main" val="378730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17</a:t>
            </a:fld>
            <a:endParaRPr lang="en-US"/>
          </a:p>
        </p:txBody>
      </p:sp>
    </p:spTree>
    <p:extLst>
      <p:ext uri="{BB962C8B-B14F-4D97-AF65-F5344CB8AC3E}">
        <p14:creationId xmlns:p14="http://schemas.microsoft.com/office/powerpoint/2010/main" val="123660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18</a:t>
            </a:fld>
            <a:endParaRPr lang="en-US"/>
          </a:p>
        </p:txBody>
      </p:sp>
    </p:spTree>
    <p:extLst>
      <p:ext uri="{BB962C8B-B14F-4D97-AF65-F5344CB8AC3E}">
        <p14:creationId xmlns:p14="http://schemas.microsoft.com/office/powerpoint/2010/main" val="9690084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19</a:t>
            </a:fld>
            <a:endParaRPr lang="en-US"/>
          </a:p>
        </p:txBody>
      </p:sp>
    </p:spTree>
    <p:extLst>
      <p:ext uri="{BB962C8B-B14F-4D97-AF65-F5344CB8AC3E}">
        <p14:creationId xmlns:p14="http://schemas.microsoft.com/office/powerpoint/2010/main" val="1207686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20</a:t>
            </a:fld>
            <a:endParaRPr lang="en-US"/>
          </a:p>
        </p:txBody>
      </p:sp>
    </p:spTree>
    <p:extLst>
      <p:ext uri="{BB962C8B-B14F-4D97-AF65-F5344CB8AC3E}">
        <p14:creationId xmlns:p14="http://schemas.microsoft.com/office/powerpoint/2010/main" val="240475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3</a:t>
            </a:fld>
            <a:endParaRPr lang="en-US"/>
          </a:p>
        </p:txBody>
      </p:sp>
    </p:spTree>
    <p:extLst>
      <p:ext uri="{BB962C8B-B14F-4D97-AF65-F5344CB8AC3E}">
        <p14:creationId xmlns:p14="http://schemas.microsoft.com/office/powerpoint/2010/main" val="438265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21</a:t>
            </a:fld>
            <a:endParaRPr lang="en-US"/>
          </a:p>
        </p:txBody>
      </p:sp>
    </p:spTree>
    <p:extLst>
      <p:ext uri="{BB962C8B-B14F-4D97-AF65-F5344CB8AC3E}">
        <p14:creationId xmlns:p14="http://schemas.microsoft.com/office/powerpoint/2010/main" val="17697177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22</a:t>
            </a:fld>
            <a:endParaRPr lang="en-US"/>
          </a:p>
        </p:txBody>
      </p:sp>
    </p:spTree>
    <p:extLst>
      <p:ext uri="{BB962C8B-B14F-4D97-AF65-F5344CB8AC3E}">
        <p14:creationId xmlns:p14="http://schemas.microsoft.com/office/powerpoint/2010/main" val="23523658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23</a:t>
            </a:fld>
            <a:endParaRPr lang="en-US"/>
          </a:p>
        </p:txBody>
      </p:sp>
    </p:spTree>
    <p:extLst>
      <p:ext uri="{BB962C8B-B14F-4D97-AF65-F5344CB8AC3E}">
        <p14:creationId xmlns:p14="http://schemas.microsoft.com/office/powerpoint/2010/main" val="24125169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24</a:t>
            </a:fld>
            <a:endParaRPr lang="en-US"/>
          </a:p>
        </p:txBody>
      </p:sp>
    </p:spTree>
    <p:extLst>
      <p:ext uri="{BB962C8B-B14F-4D97-AF65-F5344CB8AC3E}">
        <p14:creationId xmlns:p14="http://schemas.microsoft.com/office/powerpoint/2010/main" val="901027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25</a:t>
            </a:fld>
            <a:endParaRPr lang="en-US"/>
          </a:p>
        </p:txBody>
      </p:sp>
    </p:spTree>
    <p:extLst>
      <p:ext uri="{BB962C8B-B14F-4D97-AF65-F5344CB8AC3E}">
        <p14:creationId xmlns:p14="http://schemas.microsoft.com/office/powerpoint/2010/main" val="2566523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26</a:t>
            </a:fld>
            <a:endParaRPr lang="en-US"/>
          </a:p>
        </p:txBody>
      </p:sp>
    </p:spTree>
    <p:extLst>
      <p:ext uri="{BB962C8B-B14F-4D97-AF65-F5344CB8AC3E}">
        <p14:creationId xmlns:p14="http://schemas.microsoft.com/office/powerpoint/2010/main" val="17410592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highlight>
                  <a:srgbClr val="FFFF00"/>
                </a:highlight>
              </a:rPr>
              <a:t>By Design : Naif </a:t>
            </a:r>
            <a:r>
              <a:rPr lang="en-US" dirty="0" err="1">
                <a:solidFill>
                  <a:schemeClr val="bg1"/>
                </a:solidFill>
                <a:highlight>
                  <a:srgbClr val="FFFF00"/>
                </a:highlight>
              </a:rPr>
              <a:t>AlHarbi</a:t>
            </a:r>
            <a:r>
              <a:rPr lang="en-US" dirty="0">
                <a:solidFill>
                  <a:schemeClr val="bg1"/>
                </a:solidFill>
                <a:highlight>
                  <a:srgbClr val="FFFF00"/>
                </a:highlight>
              </a:rPr>
              <a:t> - </a:t>
            </a:r>
            <a:r>
              <a:rPr lang="en-US" dirty="0" err="1">
                <a:solidFill>
                  <a:schemeClr val="bg1"/>
                </a:solidFill>
                <a:highlight>
                  <a:srgbClr val="FFFF00"/>
                </a:highlight>
              </a:rPr>
              <a:t>Almaarefa</a:t>
            </a:r>
            <a:r>
              <a:rPr lang="en-US" dirty="0">
                <a:solidFill>
                  <a:schemeClr val="bg1"/>
                </a:solidFill>
                <a:highlight>
                  <a:srgbClr val="FFFF00"/>
                </a:highlight>
              </a:rPr>
              <a:t> University</a:t>
            </a:r>
          </a:p>
        </p:txBody>
      </p:sp>
      <p:sp>
        <p:nvSpPr>
          <p:cNvPr id="4" name="Slide Number Placeholder 3"/>
          <p:cNvSpPr>
            <a:spLocks noGrp="1"/>
          </p:cNvSpPr>
          <p:nvPr>
            <p:ph type="sldNum" sz="quarter" idx="5"/>
          </p:nvPr>
        </p:nvSpPr>
        <p:spPr/>
        <p:txBody>
          <a:bodyPr/>
          <a:lstStyle/>
          <a:p>
            <a:fld id="{12AFF00F-707B-EF40-9119-FE2C2F517A5A}" type="slidenum">
              <a:rPr lang="en-US" smtClean="0"/>
              <a:t>27</a:t>
            </a:fld>
            <a:endParaRPr lang="en-US"/>
          </a:p>
        </p:txBody>
      </p:sp>
    </p:spTree>
    <p:extLst>
      <p:ext uri="{BB962C8B-B14F-4D97-AF65-F5344CB8AC3E}">
        <p14:creationId xmlns:p14="http://schemas.microsoft.com/office/powerpoint/2010/main" val="958293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4</a:t>
            </a:fld>
            <a:endParaRPr lang="en-US"/>
          </a:p>
        </p:txBody>
      </p:sp>
    </p:spTree>
    <p:extLst>
      <p:ext uri="{BB962C8B-B14F-4D97-AF65-F5344CB8AC3E}">
        <p14:creationId xmlns:p14="http://schemas.microsoft.com/office/powerpoint/2010/main" val="252899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5</a:t>
            </a:fld>
            <a:endParaRPr lang="en-US"/>
          </a:p>
        </p:txBody>
      </p:sp>
    </p:spTree>
    <p:extLst>
      <p:ext uri="{BB962C8B-B14F-4D97-AF65-F5344CB8AC3E}">
        <p14:creationId xmlns:p14="http://schemas.microsoft.com/office/powerpoint/2010/main" val="65912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6</a:t>
            </a:fld>
            <a:endParaRPr lang="en-US"/>
          </a:p>
        </p:txBody>
      </p:sp>
    </p:spTree>
    <p:extLst>
      <p:ext uri="{BB962C8B-B14F-4D97-AF65-F5344CB8AC3E}">
        <p14:creationId xmlns:p14="http://schemas.microsoft.com/office/powerpoint/2010/main" val="204745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7</a:t>
            </a:fld>
            <a:endParaRPr lang="en-US"/>
          </a:p>
        </p:txBody>
      </p:sp>
    </p:spTree>
    <p:extLst>
      <p:ext uri="{BB962C8B-B14F-4D97-AF65-F5344CB8AC3E}">
        <p14:creationId xmlns:p14="http://schemas.microsoft.com/office/powerpoint/2010/main" val="2073107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8</a:t>
            </a:fld>
            <a:endParaRPr lang="en-US"/>
          </a:p>
        </p:txBody>
      </p:sp>
    </p:spTree>
    <p:extLst>
      <p:ext uri="{BB962C8B-B14F-4D97-AF65-F5344CB8AC3E}">
        <p14:creationId xmlns:p14="http://schemas.microsoft.com/office/powerpoint/2010/main" val="1599513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9</a:t>
            </a:fld>
            <a:endParaRPr lang="en-US"/>
          </a:p>
        </p:txBody>
      </p:sp>
    </p:spTree>
    <p:extLst>
      <p:ext uri="{BB962C8B-B14F-4D97-AF65-F5344CB8AC3E}">
        <p14:creationId xmlns:p14="http://schemas.microsoft.com/office/powerpoint/2010/main" val="1617542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highlight>
                <a:srgbClr val="FFFF00"/>
              </a:highlight>
            </a:endParaRPr>
          </a:p>
        </p:txBody>
      </p:sp>
      <p:sp>
        <p:nvSpPr>
          <p:cNvPr id="4" name="Slide Number Placeholder 3"/>
          <p:cNvSpPr>
            <a:spLocks noGrp="1"/>
          </p:cNvSpPr>
          <p:nvPr>
            <p:ph type="sldNum" sz="quarter" idx="5"/>
          </p:nvPr>
        </p:nvSpPr>
        <p:spPr/>
        <p:txBody>
          <a:bodyPr/>
          <a:lstStyle/>
          <a:p>
            <a:fld id="{12AFF00F-707B-EF40-9119-FE2C2F517A5A}" type="slidenum">
              <a:rPr lang="en-US" smtClean="0"/>
              <a:t>10</a:t>
            </a:fld>
            <a:endParaRPr lang="en-US"/>
          </a:p>
        </p:txBody>
      </p:sp>
    </p:spTree>
    <p:extLst>
      <p:ext uri="{BB962C8B-B14F-4D97-AF65-F5344CB8AC3E}">
        <p14:creationId xmlns:p14="http://schemas.microsoft.com/office/powerpoint/2010/main" val="3969952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9.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622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4A96C637-82EE-4DB3-9504-8434C1E4AAFB}"/>
              </a:ext>
            </a:extLst>
          </p:cNvPr>
          <p:cNvSpPr>
            <a:spLocks noGrp="1"/>
          </p:cNvSpPr>
          <p:nvPr>
            <p:ph type="pic" sz="quarter" idx="14"/>
          </p:nvPr>
        </p:nvSpPr>
        <p:spPr>
          <a:xfrm>
            <a:off x="1172841"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a16="http://schemas.microsoft.com/office/drawing/2014/main" id="{7C8E273D-458F-4158-AE18-FF2000DEFF17}"/>
              </a:ext>
            </a:extLst>
          </p:cNvPr>
          <p:cNvSpPr>
            <a:spLocks noGrp="1"/>
          </p:cNvSpPr>
          <p:nvPr>
            <p:ph type="pic" sz="quarter" idx="15"/>
          </p:nvPr>
        </p:nvSpPr>
        <p:spPr>
          <a:xfrm>
            <a:off x="8551377"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4" name="Picture Placeholder 3">
            <a:extLst>
              <a:ext uri="{FF2B5EF4-FFF2-40B4-BE49-F238E27FC236}">
                <a16:creationId xmlns:a16="http://schemas.microsoft.com/office/drawing/2014/main" id="{7D392D9E-C14F-458E-9143-5F612AF7414F}"/>
              </a:ext>
            </a:extLst>
          </p:cNvPr>
          <p:cNvSpPr>
            <a:spLocks noGrp="1"/>
          </p:cNvSpPr>
          <p:nvPr>
            <p:ph type="pic" sz="quarter" idx="16"/>
          </p:nvPr>
        </p:nvSpPr>
        <p:spPr>
          <a:xfrm>
            <a:off x="3638380"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5" name="Picture Placeholder 3">
            <a:extLst>
              <a:ext uri="{FF2B5EF4-FFF2-40B4-BE49-F238E27FC236}">
                <a16:creationId xmlns:a16="http://schemas.microsoft.com/office/drawing/2014/main" id="{DE987D9B-327C-4616-B326-7185F59D6B26}"/>
              </a:ext>
            </a:extLst>
          </p:cNvPr>
          <p:cNvSpPr>
            <a:spLocks noGrp="1"/>
          </p:cNvSpPr>
          <p:nvPr>
            <p:ph type="pic" sz="quarter" idx="17"/>
          </p:nvPr>
        </p:nvSpPr>
        <p:spPr>
          <a:xfrm>
            <a:off x="6081739" y="2204365"/>
            <a:ext cx="2134097" cy="2830271"/>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85654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3" name="Picture Placeholder 3">
            <a:extLst>
              <a:ext uri="{FF2B5EF4-FFF2-40B4-BE49-F238E27FC236}">
                <a16:creationId xmlns:a16="http://schemas.microsoft.com/office/drawing/2014/main" id="{DFBB4AF6-8AAE-4A40-B1E7-FD03BADADEB6}"/>
              </a:ext>
            </a:extLst>
          </p:cNvPr>
          <p:cNvSpPr>
            <a:spLocks noGrp="1"/>
          </p:cNvSpPr>
          <p:nvPr>
            <p:ph type="pic" sz="quarter" idx="15"/>
          </p:nvPr>
        </p:nvSpPr>
        <p:spPr>
          <a:xfrm>
            <a:off x="9026114" y="3431086"/>
            <a:ext cx="2530470"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7" name="Picture Placeholder 3">
            <a:extLst>
              <a:ext uri="{FF2B5EF4-FFF2-40B4-BE49-F238E27FC236}">
                <a16:creationId xmlns:a16="http://schemas.microsoft.com/office/drawing/2014/main" id="{88A03DB2-BDB7-4F50-B705-417A20557AFB}"/>
              </a:ext>
            </a:extLst>
          </p:cNvPr>
          <p:cNvSpPr>
            <a:spLocks noGrp="1"/>
          </p:cNvSpPr>
          <p:nvPr>
            <p:ph type="pic" sz="quarter" idx="16"/>
          </p:nvPr>
        </p:nvSpPr>
        <p:spPr>
          <a:xfrm>
            <a:off x="6507505" y="3431086"/>
            <a:ext cx="2530470" cy="2256497"/>
          </a:xfrm>
          <a:prstGeom prst="rect">
            <a:avLst/>
          </a:prstGeom>
          <a:pattFill prst="pct5">
            <a:fgClr>
              <a:schemeClr val="accent1"/>
            </a:fgClr>
            <a:bgClr>
              <a:schemeClr val="bg1"/>
            </a:bgClr>
          </a:pattFill>
        </p:spPr>
        <p:txBody>
          <a:bodyPr>
            <a:normAutofit/>
          </a:bodyPr>
          <a:lstStyle>
            <a:lvl1pPr>
              <a:defRPr sz="1200" b="1">
                <a:latin typeface="Arial" panose="020B0604020202020204" pitchFamily="34" charset="0"/>
                <a:cs typeface="Arial" panose="020B0604020202020204" pitchFamily="34" charset="0"/>
              </a:defRPr>
            </a:lvl1pPr>
          </a:lstStyle>
          <a:p>
            <a:endParaRPr lang="en-US"/>
          </a:p>
        </p:txBody>
      </p:sp>
      <p:sp>
        <p:nvSpPr>
          <p:cNvPr id="28" name="Picture Placeholder 3">
            <a:extLst>
              <a:ext uri="{FF2B5EF4-FFF2-40B4-BE49-F238E27FC236}">
                <a16:creationId xmlns:a16="http://schemas.microsoft.com/office/drawing/2014/main" id="{1575C793-5616-4AC8-88B1-43E8E1BF721B}"/>
              </a:ext>
            </a:extLst>
          </p:cNvPr>
          <p:cNvSpPr>
            <a:spLocks noGrp="1"/>
          </p:cNvSpPr>
          <p:nvPr>
            <p:ph type="pic" sz="quarter" idx="17"/>
          </p:nvPr>
        </p:nvSpPr>
        <p:spPr>
          <a:xfrm>
            <a:off x="3823342" y="3431086"/>
            <a:ext cx="2728359"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9" name="Picture Placeholder 3">
            <a:extLst>
              <a:ext uri="{FF2B5EF4-FFF2-40B4-BE49-F238E27FC236}">
                <a16:creationId xmlns:a16="http://schemas.microsoft.com/office/drawing/2014/main" id="{F89D67C8-250A-4D2C-81F0-97EAA4A31367}"/>
              </a:ext>
            </a:extLst>
          </p:cNvPr>
          <p:cNvSpPr>
            <a:spLocks noGrp="1"/>
          </p:cNvSpPr>
          <p:nvPr>
            <p:ph type="pic" sz="quarter" idx="18"/>
          </p:nvPr>
        </p:nvSpPr>
        <p:spPr>
          <a:xfrm>
            <a:off x="1156395" y="3431086"/>
            <a:ext cx="2626263" cy="225649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33" name="Freeform: Shape 32">
            <a:extLst>
              <a:ext uri="{FF2B5EF4-FFF2-40B4-BE49-F238E27FC236}">
                <a16:creationId xmlns:a16="http://schemas.microsoft.com/office/drawing/2014/main" id="{9B0C84CC-5834-4B48-B403-2538293B4C06}"/>
              </a:ext>
            </a:extLst>
          </p:cNvPr>
          <p:cNvSpPr/>
          <p:nvPr userDrawn="1"/>
        </p:nvSpPr>
        <p:spPr>
          <a:xfrm>
            <a:off x="1156890" y="1333501"/>
            <a:ext cx="5394811" cy="2120685"/>
          </a:xfrm>
          <a:custGeom>
            <a:avLst/>
            <a:gdLst>
              <a:gd name="connsiteX0" fmla="*/ 387662 w 5394811"/>
              <a:gd name="connsiteY0" fmla="*/ 0 h 2120685"/>
              <a:gd name="connsiteX1" fmla="*/ 5007149 w 5394811"/>
              <a:gd name="connsiteY1" fmla="*/ 0 h 2120685"/>
              <a:gd name="connsiteX2" fmla="*/ 5394811 w 5394811"/>
              <a:gd name="connsiteY2" fmla="*/ 387662 h 2120685"/>
              <a:gd name="connsiteX3" fmla="*/ 5394811 w 5394811"/>
              <a:gd name="connsiteY3" fmla="*/ 2120685 h 2120685"/>
              <a:gd name="connsiteX4" fmla="*/ 0 w 5394811"/>
              <a:gd name="connsiteY4" fmla="*/ 2120685 h 2120685"/>
              <a:gd name="connsiteX5" fmla="*/ 0 w 5394811"/>
              <a:gd name="connsiteY5" fmla="*/ 387662 h 2120685"/>
              <a:gd name="connsiteX6" fmla="*/ 387662 w 5394811"/>
              <a:gd name="connsiteY6" fmla="*/ 0 h 2120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94811" h="2120685">
                <a:moveTo>
                  <a:pt x="387662" y="0"/>
                </a:moveTo>
                <a:lnTo>
                  <a:pt x="5007149" y="0"/>
                </a:lnTo>
                <a:cubicBezTo>
                  <a:pt x="5221249" y="0"/>
                  <a:pt x="5394811" y="173562"/>
                  <a:pt x="5394811" y="387662"/>
                </a:cubicBezTo>
                <a:lnTo>
                  <a:pt x="5394811" y="2120685"/>
                </a:lnTo>
                <a:lnTo>
                  <a:pt x="0" y="2120685"/>
                </a:lnTo>
                <a:lnTo>
                  <a:pt x="0" y="387662"/>
                </a:lnTo>
                <a:cubicBezTo>
                  <a:pt x="0" y="173562"/>
                  <a:pt x="173562" y="0"/>
                  <a:pt x="387662" y="0"/>
                </a:cubicBezTo>
                <a:close/>
              </a:path>
            </a:pathLst>
          </a:cu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4261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48" name="Picture Placeholder 147">
            <a:extLst>
              <a:ext uri="{FF2B5EF4-FFF2-40B4-BE49-F238E27FC236}">
                <a16:creationId xmlns:a16="http://schemas.microsoft.com/office/drawing/2014/main" id="{2C80E470-AB36-4329-8A60-12EC19142564}"/>
              </a:ext>
            </a:extLst>
          </p:cNvPr>
          <p:cNvSpPr>
            <a:spLocks noGrp="1"/>
          </p:cNvSpPr>
          <p:nvPr>
            <p:ph type="pic" sz="quarter" idx="13"/>
          </p:nvPr>
        </p:nvSpPr>
        <p:spPr>
          <a:xfrm>
            <a:off x="6508735" y="4630300"/>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6" name="Picture Placeholder 145">
            <a:extLst>
              <a:ext uri="{FF2B5EF4-FFF2-40B4-BE49-F238E27FC236}">
                <a16:creationId xmlns:a16="http://schemas.microsoft.com/office/drawing/2014/main" id="{C8505DC3-31E3-4DD8-858F-DDF018DC2909}"/>
              </a:ext>
            </a:extLst>
          </p:cNvPr>
          <p:cNvSpPr>
            <a:spLocks noGrp="1"/>
          </p:cNvSpPr>
          <p:nvPr>
            <p:ph type="pic" sz="quarter" idx="12"/>
          </p:nvPr>
        </p:nvSpPr>
        <p:spPr>
          <a:xfrm>
            <a:off x="6508735" y="2465797"/>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4" name="Picture Placeholder 143">
            <a:extLst>
              <a:ext uri="{FF2B5EF4-FFF2-40B4-BE49-F238E27FC236}">
                <a16:creationId xmlns:a16="http://schemas.microsoft.com/office/drawing/2014/main" id="{4D4E6132-6A3E-4985-8FCB-E95EFBB6F3CB}"/>
              </a:ext>
            </a:extLst>
          </p:cNvPr>
          <p:cNvSpPr>
            <a:spLocks noGrp="1"/>
          </p:cNvSpPr>
          <p:nvPr>
            <p:ph type="pic" sz="quarter" idx="11"/>
          </p:nvPr>
        </p:nvSpPr>
        <p:spPr>
          <a:xfrm>
            <a:off x="1184865" y="4630300"/>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142" name="Picture Placeholder 141">
            <a:extLst>
              <a:ext uri="{FF2B5EF4-FFF2-40B4-BE49-F238E27FC236}">
                <a16:creationId xmlns:a16="http://schemas.microsoft.com/office/drawing/2014/main" id="{1B084E97-C094-444A-9421-A138E238518E}"/>
              </a:ext>
            </a:extLst>
          </p:cNvPr>
          <p:cNvSpPr>
            <a:spLocks noGrp="1"/>
          </p:cNvSpPr>
          <p:nvPr>
            <p:ph type="pic" sz="quarter" idx="10"/>
          </p:nvPr>
        </p:nvSpPr>
        <p:spPr>
          <a:xfrm>
            <a:off x="1184865" y="2465797"/>
            <a:ext cx="1405842" cy="1412022"/>
          </a:xfrm>
          <a:custGeom>
            <a:avLst/>
            <a:gdLst>
              <a:gd name="connsiteX0" fmla="*/ 702921 w 1405842"/>
              <a:gd name="connsiteY0" fmla="*/ 0 h 1412022"/>
              <a:gd name="connsiteX1" fmla="*/ 1405842 w 1405842"/>
              <a:gd name="connsiteY1" fmla="*/ 706011 h 1412022"/>
              <a:gd name="connsiteX2" fmla="*/ 702921 w 1405842"/>
              <a:gd name="connsiteY2" fmla="*/ 1412022 h 1412022"/>
              <a:gd name="connsiteX3" fmla="*/ 0 w 1405842"/>
              <a:gd name="connsiteY3" fmla="*/ 706011 h 1412022"/>
              <a:gd name="connsiteX4" fmla="*/ 702921 w 1405842"/>
              <a:gd name="connsiteY4" fmla="*/ 0 h 1412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842" h="1412022">
                <a:moveTo>
                  <a:pt x="702921" y="0"/>
                </a:moveTo>
                <a:cubicBezTo>
                  <a:pt x="1091134" y="0"/>
                  <a:pt x="1405842" y="316092"/>
                  <a:pt x="1405842" y="706011"/>
                </a:cubicBezTo>
                <a:cubicBezTo>
                  <a:pt x="1405842" y="1095930"/>
                  <a:pt x="1091134" y="1412022"/>
                  <a:pt x="702921" y="1412022"/>
                </a:cubicBezTo>
                <a:cubicBezTo>
                  <a:pt x="314708" y="1412022"/>
                  <a:pt x="0" y="1095930"/>
                  <a:pt x="0" y="706011"/>
                </a:cubicBezTo>
                <a:cubicBezTo>
                  <a:pt x="0" y="316092"/>
                  <a:pt x="314708" y="0"/>
                  <a:pt x="70292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59690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31F571-1F12-48E1-82DB-AADE23FDCCE8}"/>
              </a:ext>
            </a:extLst>
          </p:cNvPr>
          <p:cNvGrpSpPr/>
          <p:nvPr userDrawn="1"/>
        </p:nvGrpSpPr>
        <p:grpSpPr>
          <a:xfrm>
            <a:off x="0" y="2684935"/>
            <a:ext cx="11560709" cy="3396274"/>
            <a:chOff x="0" y="2684935"/>
            <a:chExt cx="11560709" cy="3396274"/>
          </a:xfrm>
        </p:grpSpPr>
        <p:sp>
          <p:nvSpPr>
            <p:cNvPr id="5" name="Rectangle 4">
              <a:extLst>
                <a:ext uri="{FF2B5EF4-FFF2-40B4-BE49-F238E27FC236}">
                  <a16:creationId xmlns:a16="http://schemas.microsoft.com/office/drawing/2014/main" id="{8B85F664-317A-4F05-882C-C3C5668762E5}"/>
                </a:ext>
              </a:extLst>
            </p:cNvPr>
            <p:cNvSpPr/>
            <p:nvPr userDrawn="1"/>
          </p:nvSpPr>
          <p:spPr>
            <a:xfrm>
              <a:off x="0" y="3371851"/>
              <a:ext cx="11560709" cy="270935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2F08E9F-5DBF-4DF2-87E8-3D14996EFC0F}"/>
                </a:ext>
              </a:extLst>
            </p:cNvPr>
            <p:cNvSpPr/>
            <p:nvPr userDrawn="1"/>
          </p:nvSpPr>
          <p:spPr>
            <a:xfrm>
              <a:off x="3387161" y="2684935"/>
              <a:ext cx="2303202" cy="3396274"/>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136211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931B3A4-1073-4DA9-B593-33A8FB17BA32}"/>
              </a:ext>
            </a:extLst>
          </p:cNvPr>
          <p:cNvSpPr>
            <a:spLocks noGrp="1"/>
          </p:cNvSpPr>
          <p:nvPr>
            <p:ph type="pic" sz="quarter" idx="18"/>
          </p:nvPr>
        </p:nvSpPr>
        <p:spPr>
          <a:xfrm>
            <a:off x="0" y="0"/>
            <a:ext cx="2626263"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 name="Picture Placeholder 3">
            <a:extLst>
              <a:ext uri="{FF2B5EF4-FFF2-40B4-BE49-F238E27FC236}">
                <a16:creationId xmlns:a16="http://schemas.microsoft.com/office/drawing/2014/main" id="{DB52CD57-F95B-4600-9184-EF5DE1148953}"/>
              </a:ext>
            </a:extLst>
          </p:cNvPr>
          <p:cNvSpPr>
            <a:spLocks noGrp="1"/>
          </p:cNvSpPr>
          <p:nvPr>
            <p:ph type="pic" sz="quarter" idx="19"/>
          </p:nvPr>
        </p:nvSpPr>
        <p:spPr>
          <a:xfrm>
            <a:off x="2626263" y="857"/>
            <a:ext cx="3183987"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6" name="Picture Placeholder 3">
            <a:extLst>
              <a:ext uri="{FF2B5EF4-FFF2-40B4-BE49-F238E27FC236}">
                <a16:creationId xmlns:a16="http://schemas.microsoft.com/office/drawing/2014/main" id="{0FA23FA7-D745-4DA6-A193-1E864A1C3290}"/>
              </a:ext>
            </a:extLst>
          </p:cNvPr>
          <p:cNvSpPr>
            <a:spLocks noGrp="1"/>
          </p:cNvSpPr>
          <p:nvPr>
            <p:ph type="pic" sz="quarter" idx="20"/>
          </p:nvPr>
        </p:nvSpPr>
        <p:spPr>
          <a:xfrm>
            <a:off x="5810250" y="857"/>
            <a:ext cx="3183987"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7" name="Picture Placeholder 3">
            <a:extLst>
              <a:ext uri="{FF2B5EF4-FFF2-40B4-BE49-F238E27FC236}">
                <a16:creationId xmlns:a16="http://schemas.microsoft.com/office/drawing/2014/main" id="{06FC8628-727F-48AE-9456-D523F8240375}"/>
              </a:ext>
            </a:extLst>
          </p:cNvPr>
          <p:cNvSpPr>
            <a:spLocks noGrp="1"/>
          </p:cNvSpPr>
          <p:nvPr>
            <p:ph type="pic" sz="quarter" idx="21"/>
          </p:nvPr>
        </p:nvSpPr>
        <p:spPr>
          <a:xfrm>
            <a:off x="8994237" y="857"/>
            <a:ext cx="3197763" cy="685714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209979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A7188E95-4B8C-416C-8BF6-11FFAF18DD08}"/>
              </a:ext>
            </a:extLst>
          </p:cNvPr>
          <p:cNvSpPr>
            <a:spLocks noGrp="1"/>
          </p:cNvSpPr>
          <p:nvPr>
            <p:ph type="pic" sz="quarter" idx="20"/>
          </p:nvPr>
        </p:nvSpPr>
        <p:spPr>
          <a:xfrm>
            <a:off x="6028848" y="3429000"/>
            <a:ext cx="5531862" cy="3429000"/>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7" name="Picture Placeholder 3">
            <a:extLst>
              <a:ext uri="{FF2B5EF4-FFF2-40B4-BE49-F238E27FC236}">
                <a16:creationId xmlns:a16="http://schemas.microsoft.com/office/drawing/2014/main" id="{F37419E8-B31C-4808-ACA7-BEA8A4CD0A65}"/>
              </a:ext>
            </a:extLst>
          </p:cNvPr>
          <p:cNvSpPr>
            <a:spLocks noGrp="1"/>
          </p:cNvSpPr>
          <p:nvPr>
            <p:ph type="pic" sz="quarter" idx="21"/>
          </p:nvPr>
        </p:nvSpPr>
        <p:spPr>
          <a:xfrm>
            <a:off x="1649066" y="0"/>
            <a:ext cx="4379781" cy="3427124"/>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6" name="Freeform: Shape 25">
            <a:extLst>
              <a:ext uri="{FF2B5EF4-FFF2-40B4-BE49-F238E27FC236}">
                <a16:creationId xmlns:a16="http://schemas.microsoft.com/office/drawing/2014/main" id="{24568BE0-85D0-4EA1-A66C-DB72B8F74A17}"/>
              </a:ext>
            </a:extLst>
          </p:cNvPr>
          <p:cNvSpPr/>
          <p:nvPr userDrawn="1"/>
        </p:nvSpPr>
        <p:spPr>
          <a:xfrm rot="16200000">
            <a:off x="280247" y="2058302"/>
            <a:ext cx="2275635" cy="462008"/>
          </a:xfrm>
          <a:custGeom>
            <a:avLst/>
            <a:gdLst>
              <a:gd name="connsiteX0" fmla="*/ 1956133 w 1956133"/>
              <a:gd name="connsiteY0" fmla="*/ 167015 h 462006"/>
              <a:gd name="connsiteX1" fmla="*/ 1956133 w 1956133"/>
              <a:gd name="connsiteY1" fmla="*/ 462006 h 462006"/>
              <a:gd name="connsiteX2" fmla="*/ 0 w 1956133"/>
              <a:gd name="connsiteY2" fmla="*/ 462005 h 462006"/>
              <a:gd name="connsiteX3" fmla="*/ 0 w 1956133"/>
              <a:gd name="connsiteY3" fmla="*/ 167015 h 462006"/>
              <a:gd name="connsiteX4" fmla="*/ 167015 w 1956133"/>
              <a:gd name="connsiteY4" fmla="*/ 0 h 462006"/>
              <a:gd name="connsiteX5" fmla="*/ 1789118 w 1956133"/>
              <a:gd name="connsiteY5" fmla="*/ 0 h 462006"/>
              <a:gd name="connsiteX6" fmla="*/ 1956133 w 1956133"/>
              <a:gd name="connsiteY6" fmla="*/ 167015 h 46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6133" h="462006">
                <a:moveTo>
                  <a:pt x="1956133" y="167015"/>
                </a:moveTo>
                <a:lnTo>
                  <a:pt x="1956133" y="462006"/>
                </a:lnTo>
                <a:lnTo>
                  <a:pt x="0" y="462005"/>
                </a:lnTo>
                <a:lnTo>
                  <a:pt x="0" y="167015"/>
                </a:lnTo>
                <a:cubicBezTo>
                  <a:pt x="0" y="74775"/>
                  <a:pt x="74775" y="0"/>
                  <a:pt x="167015" y="0"/>
                </a:cubicBezTo>
                <a:lnTo>
                  <a:pt x="1789118" y="0"/>
                </a:lnTo>
                <a:cubicBezTo>
                  <a:pt x="1881358" y="0"/>
                  <a:pt x="1956133" y="74775"/>
                  <a:pt x="1956133" y="167015"/>
                </a:cubicBezTo>
                <a:close/>
              </a:path>
            </a:pathLst>
          </a:cu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8712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F12CDD-AE58-4039-806D-EEB8F098C95F}"/>
              </a:ext>
            </a:extLst>
          </p:cNvPr>
          <p:cNvSpPr/>
          <p:nvPr userDrawn="1"/>
        </p:nvSpPr>
        <p:spPr>
          <a:xfrm>
            <a:off x="7776822" y="954211"/>
            <a:ext cx="3766134" cy="4949578"/>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Picture Placeholder 3">
            <a:extLst>
              <a:ext uri="{FF2B5EF4-FFF2-40B4-BE49-F238E27FC236}">
                <a16:creationId xmlns:a16="http://schemas.microsoft.com/office/drawing/2014/main" id="{BC536B5B-697F-43DC-B99B-63D01182936A}"/>
              </a:ext>
            </a:extLst>
          </p:cNvPr>
          <p:cNvSpPr>
            <a:spLocks noGrp="1"/>
          </p:cNvSpPr>
          <p:nvPr>
            <p:ph type="pic" sz="quarter" idx="21"/>
          </p:nvPr>
        </p:nvSpPr>
        <p:spPr>
          <a:xfrm>
            <a:off x="783370" y="954211"/>
            <a:ext cx="3230695" cy="4949578"/>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1" name="Picture Placeholder 3">
            <a:extLst>
              <a:ext uri="{FF2B5EF4-FFF2-40B4-BE49-F238E27FC236}">
                <a16:creationId xmlns:a16="http://schemas.microsoft.com/office/drawing/2014/main" id="{EDF0C305-26DC-466A-AD9B-931D0A411041}"/>
              </a:ext>
            </a:extLst>
          </p:cNvPr>
          <p:cNvSpPr>
            <a:spLocks noGrp="1"/>
          </p:cNvSpPr>
          <p:nvPr>
            <p:ph type="pic" sz="quarter" idx="22"/>
          </p:nvPr>
        </p:nvSpPr>
        <p:spPr>
          <a:xfrm>
            <a:off x="4280096" y="954211"/>
            <a:ext cx="3230695" cy="4949578"/>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2102736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6B2C0F0F-7D8F-45CE-AB2D-CE21860DA116}"/>
              </a:ext>
            </a:extLst>
          </p:cNvPr>
          <p:cNvSpPr>
            <a:spLocks noGrp="1"/>
          </p:cNvSpPr>
          <p:nvPr>
            <p:ph type="pic" sz="quarter" idx="19"/>
          </p:nvPr>
        </p:nvSpPr>
        <p:spPr>
          <a:xfrm>
            <a:off x="0" y="0"/>
            <a:ext cx="5021456" cy="5023973"/>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859149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D022167-4FD7-4A90-AC4A-DECBFD0B5B47}"/>
              </a:ext>
            </a:extLst>
          </p:cNvPr>
          <p:cNvGrpSpPr/>
          <p:nvPr userDrawn="1"/>
        </p:nvGrpSpPr>
        <p:grpSpPr>
          <a:xfrm>
            <a:off x="0" y="-1"/>
            <a:ext cx="11560709" cy="6175359"/>
            <a:chOff x="0" y="-1"/>
            <a:chExt cx="11560709" cy="6175359"/>
          </a:xfrm>
        </p:grpSpPr>
        <p:sp>
          <p:nvSpPr>
            <p:cNvPr id="31" name="Freeform: Shape 30">
              <a:extLst>
                <a:ext uri="{FF2B5EF4-FFF2-40B4-BE49-F238E27FC236}">
                  <a16:creationId xmlns:a16="http://schemas.microsoft.com/office/drawing/2014/main" id="{E6758539-13A9-4304-A3A1-AF4C787DA8A6}"/>
                </a:ext>
              </a:extLst>
            </p:cNvPr>
            <p:cNvSpPr/>
            <p:nvPr userDrawn="1"/>
          </p:nvSpPr>
          <p:spPr>
            <a:xfrm>
              <a:off x="0" y="0"/>
              <a:ext cx="4169048" cy="5683701"/>
            </a:xfrm>
            <a:custGeom>
              <a:avLst/>
              <a:gdLst>
                <a:gd name="connsiteX0" fmla="*/ 0 w 4169048"/>
                <a:gd name="connsiteY0" fmla="*/ 0 h 5675858"/>
                <a:gd name="connsiteX1" fmla="*/ 4169048 w 4169048"/>
                <a:gd name="connsiteY1" fmla="*/ 0 h 5675858"/>
                <a:gd name="connsiteX2" fmla="*/ 4169048 w 4169048"/>
                <a:gd name="connsiteY2" fmla="*/ 3602865 h 5675858"/>
                <a:gd name="connsiteX3" fmla="*/ 475488 w 4169048"/>
                <a:gd name="connsiteY3" fmla="*/ 3602865 h 5675858"/>
                <a:gd name="connsiteX4" fmla="*/ 475488 w 4169048"/>
                <a:gd name="connsiteY4" fmla="*/ 5675858 h 5675858"/>
                <a:gd name="connsiteX5" fmla="*/ 0 w 4169048"/>
                <a:gd name="connsiteY5" fmla="*/ 5675858 h 567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9048" h="5675858">
                  <a:moveTo>
                    <a:pt x="0" y="0"/>
                  </a:moveTo>
                  <a:lnTo>
                    <a:pt x="4169048" y="0"/>
                  </a:lnTo>
                  <a:lnTo>
                    <a:pt x="4169048" y="3602865"/>
                  </a:lnTo>
                  <a:lnTo>
                    <a:pt x="475488" y="3602865"/>
                  </a:lnTo>
                  <a:lnTo>
                    <a:pt x="475488" y="5675858"/>
                  </a:lnTo>
                  <a:lnTo>
                    <a:pt x="0" y="5675858"/>
                  </a:lnTo>
                  <a:close/>
                </a:path>
              </a:pathLst>
            </a:cu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E9A10313-30A5-40BC-832E-040BDBF6A892}"/>
                </a:ext>
              </a:extLst>
            </p:cNvPr>
            <p:cNvSpPr/>
            <p:nvPr userDrawn="1"/>
          </p:nvSpPr>
          <p:spPr>
            <a:xfrm>
              <a:off x="2616696" y="-1"/>
              <a:ext cx="2804040" cy="3827423"/>
            </a:xfrm>
            <a:prstGeom prst="rect">
              <a:avLst/>
            </a:prstGeom>
            <a:gradFill>
              <a:gsLst>
                <a:gs pos="0">
                  <a:schemeClr val="bg1"/>
                </a:gs>
                <a:gs pos="38000">
                  <a:schemeClr val="bg1">
                    <a:lumMod val="95000"/>
                  </a:schemeClr>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14535D96-8132-4ED5-A794-E6647F561648}"/>
                </a:ext>
              </a:extLst>
            </p:cNvPr>
            <p:cNvSpPr/>
            <p:nvPr userDrawn="1"/>
          </p:nvSpPr>
          <p:spPr>
            <a:xfrm>
              <a:off x="6096000" y="4314881"/>
              <a:ext cx="5464709" cy="1860477"/>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21" name="Picture Placeholder 3">
            <a:extLst>
              <a:ext uri="{FF2B5EF4-FFF2-40B4-BE49-F238E27FC236}">
                <a16:creationId xmlns:a16="http://schemas.microsoft.com/office/drawing/2014/main" id="{05457BF1-1865-430B-9F87-B4B7EA8F1B24}"/>
              </a:ext>
            </a:extLst>
          </p:cNvPr>
          <p:cNvSpPr>
            <a:spLocks noGrp="1"/>
          </p:cNvSpPr>
          <p:nvPr>
            <p:ph type="pic" sz="quarter" idx="10"/>
          </p:nvPr>
        </p:nvSpPr>
        <p:spPr>
          <a:xfrm>
            <a:off x="8853056" y="764"/>
            <a:ext cx="2696564"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2" name="Picture Placeholder 3">
            <a:extLst>
              <a:ext uri="{FF2B5EF4-FFF2-40B4-BE49-F238E27FC236}">
                <a16:creationId xmlns:a16="http://schemas.microsoft.com/office/drawing/2014/main" id="{12C577B2-1A5D-4C64-974E-E61E38AD51FC}"/>
              </a:ext>
            </a:extLst>
          </p:cNvPr>
          <p:cNvSpPr>
            <a:spLocks noGrp="1"/>
          </p:cNvSpPr>
          <p:nvPr>
            <p:ph type="pic" sz="quarter" idx="11"/>
          </p:nvPr>
        </p:nvSpPr>
        <p:spPr>
          <a:xfrm>
            <a:off x="5658676" y="764"/>
            <a:ext cx="2956440"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a16="http://schemas.microsoft.com/office/drawing/2014/main" id="{17E6A30A-185F-404C-9272-8A4F01B68710}"/>
              </a:ext>
            </a:extLst>
          </p:cNvPr>
          <p:cNvSpPr>
            <a:spLocks noGrp="1"/>
          </p:cNvSpPr>
          <p:nvPr>
            <p:ph type="pic" sz="quarter" idx="12"/>
          </p:nvPr>
        </p:nvSpPr>
        <p:spPr>
          <a:xfrm>
            <a:off x="2724172" y="764"/>
            <a:ext cx="2696564" cy="3827423"/>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36047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54A616-1A2D-4D97-A601-295F46490C74}"/>
              </a:ext>
            </a:extLst>
          </p:cNvPr>
          <p:cNvGrpSpPr/>
          <p:nvPr userDrawn="1"/>
        </p:nvGrpSpPr>
        <p:grpSpPr>
          <a:xfrm>
            <a:off x="0" y="0"/>
            <a:ext cx="11551457" cy="6840788"/>
            <a:chOff x="0" y="0"/>
            <a:chExt cx="11551457" cy="6840788"/>
          </a:xfrm>
        </p:grpSpPr>
        <p:sp>
          <p:nvSpPr>
            <p:cNvPr id="49" name="Freeform: Shape 48">
              <a:extLst>
                <a:ext uri="{FF2B5EF4-FFF2-40B4-BE49-F238E27FC236}">
                  <a16:creationId xmlns:a16="http://schemas.microsoft.com/office/drawing/2014/main" id="{D0A60C85-0577-43E8-925B-5BE3D3C5814A}"/>
                </a:ext>
              </a:extLst>
            </p:cNvPr>
            <p:cNvSpPr/>
            <p:nvPr userDrawn="1"/>
          </p:nvSpPr>
          <p:spPr>
            <a:xfrm>
              <a:off x="0" y="1524001"/>
              <a:ext cx="1199347" cy="2862780"/>
            </a:xfrm>
            <a:custGeom>
              <a:avLst/>
              <a:gdLst>
                <a:gd name="connsiteX0" fmla="*/ 0 w 1199347"/>
                <a:gd name="connsiteY0" fmla="*/ 0 h 2862780"/>
                <a:gd name="connsiteX1" fmla="*/ 919649 w 1199347"/>
                <a:gd name="connsiteY1" fmla="*/ 0 h 2862780"/>
                <a:gd name="connsiteX2" fmla="*/ 1199347 w 1199347"/>
                <a:gd name="connsiteY2" fmla="*/ 246450 h 2862780"/>
                <a:gd name="connsiteX3" fmla="*/ 1199347 w 1199347"/>
                <a:gd name="connsiteY3" fmla="*/ 2616331 h 2862780"/>
                <a:gd name="connsiteX4" fmla="*/ 919649 w 1199347"/>
                <a:gd name="connsiteY4" fmla="*/ 2862780 h 2862780"/>
                <a:gd name="connsiteX5" fmla="*/ 0 w 1199347"/>
                <a:gd name="connsiteY5" fmla="*/ 2862780 h 28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9347" h="2862780">
                  <a:moveTo>
                    <a:pt x="0" y="0"/>
                  </a:moveTo>
                  <a:lnTo>
                    <a:pt x="919649" y="0"/>
                  </a:lnTo>
                  <a:cubicBezTo>
                    <a:pt x="1074122" y="0"/>
                    <a:pt x="1199347" y="110339"/>
                    <a:pt x="1199347" y="246450"/>
                  </a:cubicBezTo>
                  <a:lnTo>
                    <a:pt x="1199347" y="2616331"/>
                  </a:lnTo>
                  <a:cubicBezTo>
                    <a:pt x="1199347" y="2752441"/>
                    <a:pt x="1074122" y="2862780"/>
                    <a:pt x="919649" y="2862780"/>
                  </a:cubicBezTo>
                  <a:lnTo>
                    <a:pt x="0" y="2862780"/>
                  </a:ln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Freeform: Shape 28">
              <a:extLst>
                <a:ext uri="{FF2B5EF4-FFF2-40B4-BE49-F238E27FC236}">
                  <a16:creationId xmlns:a16="http://schemas.microsoft.com/office/drawing/2014/main" id="{0E540F5B-AD52-454D-97F5-F9F54D872737}"/>
                </a:ext>
              </a:extLst>
            </p:cNvPr>
            <p:cNvSpPr/>
            <p:nvPr userDrawn="1"/>
          </p:nvSpPr>
          <p:spPr>
            <a:xfrm>
              <a:off x="1673615" y="1524001"/>
              <a:ext cx="2302796" cy="2862780"/>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5" name="Freeform: Shape 54">
              <a:extLst>
                <a:ext uri="{FF2B5EF4-FFF2-40B4-BE49-F238E27FC236}">
                  <a16:creationId xmlns:a16="http://schemas.microsoft.com/office/drawing/2014/main" id="{BE8FC7AC-6EAE-44F5-9B2F-9AB0C9A53937}"/>
                </a:ext>
              </a:extLst>
            </p:cNvPr>
            <p:cNvSpPr/>
            <p:nvPr userDrawn="1"/>
          </p:nvSpPr>
          <p:spPr>
            <a:xfrm>
              <a:off x="1673615" y="5262510"/>
              <a:ext cx="2302796" cy="1578278"/>
            </a:xfrm>
            <a:custGeom>
              <a:avLst/>
              <a:gdLst>
                <a:gd name="connsiteX0" fmla="*/ 279698 w 2302796"/>
                <a:gd name="connsiteY0" fmla="*/ 0 h 1578278"/>
                <a:gd name="connsiteX1" fmla="*/ 2023098 w 2302796"/>
                <a:gd name="connsiteY1" fmla="*/ 0 h 1578278"/>
                <a:gd name="connsiteX2" fmla="*/ 2302796 w 2302796"/>
                <a:gd name="connsiteY2" fmla="*/ 246450 h 1578278"/>
                <a:gd name="connsiteX3" fmla="*/ 2302796 w 2302796"/>
                <a:gd name="connsiteY3" fmla="*/ 1578278 h 1578278"/>
                <a:gd name="connsiteX4" fmla="*/ 0 w 2302796"/>
                <a:gd name="connsiteY4" fmla="*/ 1578278 h 1578278"/>
                <a:gd name="connsiteX5" fmla="*/ 0 w 2302796"/>
                <a:gd name="connsiteY5" fmla="*/ 246450 h 1578278"/>
                <a:gd name="connsiteX6" fmla="*/ 279698 w 2302796"/>
                <a:gd name="connsiteY6" fmla="*/ 0 h 157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2796" h="1578278">
                  <a:moveTo>
                    <a:pt x="279698" y="0"/>
                  </a:moveTo>
                  <a:lnTo>
                    <a:pt x="2023098" y="0"/>
                  </a:lnTo>
                  <a:cubicBezTo>
                    <a:pt x="2177571" y="0"/>
                    <a:pt x="2302796" y="110340"/>
                    <a:pt x="2302796" y="246450"/>
                  </a:cubicBezTo>
                  <a:lnTo>
                    <a:pt x="2302796" y="1578278"/>
                  </a:lnTo>
                  <a:lnTo>
                    <a:pt x="0" y="1578278"/>
                  </a:lnTo>
                  <a:lnTo>
                    <a:pt x="0" y="246450"/>
                  </a:lnTo>
                  <a:cubicBezTo>
                    <a:pt x="0" y="110340"/>
                    <a:pt x="125225" y="0"/>
                    <a:pt x="279698"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59" name="Freeform: Shape 58">
              <a:extLst>
                <a:ext uri="{FF2B5EF4-FFF2-40B4-BE49-F238E27FC236}">
                  <a16:creationId xmlns:a16="http://schemas.microsoft.com/office/drawing/2014/main" id="{FCD5206E-7993-4FB7-9AA2-E01D5AE34FDD}"/>
                </a:ext>
              </a:extLst>
            </p:cNvPr>
            <p:cNvSpPr/>
            <p:nvPr userDrawn="1"/>
          </p:nvSpPr>
          <p:spPr>
            <a:xfrm>
              <a:off x="1657459" y="0"/>
              <a:ext cx="2302796" cy="1235308"/>
            </a:xfrm>
            <a:custGeom>
              <a:avLst/>
              <a:gdLst>
                <a:gd name="connsiteX0" fmla="*/ 0 w 2302796"/>
                <a:gd name="connsiteY0" fmla="*/ 0 h 1235308"/>
                <a:gd name="connsiteX1" fmla="*/ 2302796 w 2302796"/>
                <a:gd name="connsiteY1" fmla="*/ 0 h 1235308"/>
                <a:gd name="connsiteX2" fmla="*/ 2302796 w 2302796"/>
                <a:gd name="connsiteY2" fmla="*/ 988859 h 1235308"/>
                <a:gd name="connsiteX3" fmla="*/ 2023098 w 2302796"/>
                <a:gd name="connsiteY3" fmla="*/ 1235308 h 1235308"/>
                <a:gd name="connsiteX4" fmla="*/ 279698 w 2302796"/>
                <a:gd name="connsiteY4" fmla="*/ 1235308 h 1235308"/>
                <a:gd name="connsiteX5" fmla="*/ 0 w 2302796"/>
                <a:gd name="connsiteY5" fmla="*/ 988859 h 123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796" h="1235308">
                  <a:moveTo>
                    <a:pt x="0" y="0"/>
                  </a:moveTo>
                  <a:lnTo>
                    <a:pt x="2302796" y="0"/>
                  </a:lnTo>
                  <a:lnTo>
                    <a:pt x="2302796" y="988859"/>
                  </a:lnTo>
                  <a:cubicBezTo>
                    <a:pt x="2302796" y="1124969"/>
                    <a:pt x="2177571" y="1235308"/>
                    <a:pt x="2023098" y="1235308"/>
                  </a:cubicBezTo>
                  <a:lnTo>
                    <a:pt x="279698" y="1235308"/>
                  </a:lnTo>
                  <a:cubicBezTo>
                    <a:pt x="125225" y="1235308"/>
                    <a:pt x="0" y="1124969"/>
                    <a:pt x="0" y="988859"/>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38" name="Freeform: Shape 37">
              <a:extLst>
                <a:ext uri="{FF2B5EF4-FFF2-40B4-BE49-F238E27FC236}">
                  <a16:creationId xmlns:a16="http://schemas.microsoft.com/office/drawing/2014/main" id="{AD7B1EFC-A99D-4A5E-AF21-4ECB997B73EA}"/>
                </a:ext>
              </a:extLst>
            </p:cNvPr>
            <p:cNvSpPr/>
            <p:nvPr userDrawn="1"/>
          </p:nvSpPr>
          <p:spPr>
            <a:xfrm>
              <a:off x="7154954" y="1524001"/>
              <a:ext cx="2302796" cy="2862780"/>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87350039-246A-4A26-AA5B-AC578F9350AA}"/>
                </a:ext>
              </a:extLst>
            </p:cNvPr>
            <p:cNvSpPr/>
            <p:nvPr userDrawn="1"/>
          </p:nvSpPr>
          <p:spPr>
            <a:xfrm>
              <a:off x="9904539" y="1524001"/>
              <a:ext cx="1646918" cy="2862780"/>
            </a:xfrm>
            <a:custGeom>
              <a:avLst/>
              <a:gdLst>
                <a:gd name="connsiteX0" fmla="*/ 279698 w 1646918"/>
                <a:gd name="connsiteY0" fmla="*/ 0 h 2862780"/>
                <a:gd name="connsiteX1" fmla="*/ 1646918 w 1646918"/>
                <a:gd name="connsiteY1" fmla="*/ 0 h 2862780"/>
                <a:gd name="connsiteX2" fmla="*/ 1646918 w 1646918"/>
                <a:gd name="connsiteY2" fmla="*/ 2862780 h 2862780"/>
                <a:gd name="connsiteX3" fmla="*/ 279698 w 1646918"/>
                <a:gd name="connsiteY3" fmla="*/ 2862780 h 2862780"/>
                <a:gd name="connsiteX4" fmla="*/ 0 w 1646918"/>
                <a:gd name="connsiteY4" fmla="*/ 2616331 h 2862780"/>
                <a:gd name="connsiteX5" fmla="*/ 0 w 1646918"/>
                <a:gd name="connsiteY5" fmla="*/ 246450 h 2862780"/>
                <a:gd name="connsiteX6" fmla="*/ 279698 w 1646918"/>
                <a:gd name="connsiteY6" fmla="*/ 0 h 2862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6918" h="2862780">
                  <a:moveTo>
                    <a:pt x="279698" y="0"/>
                  </a:moveTo>
                  <a:lnTo>
                    <a:pt x="1646918" y="0"/>
                  </a:lnTo>
                  <a:lnTo>
                    <a:pt x="1646918" y="2862780"/>
                  </a:lnTo>
                  <a:lnTo>
                    <a:pt x="279698" y="2862780"/>
                  </a:lnTo>
                  <a:cubicBezTo>
                    <a:pt x="125225" y="2862780"/>
                    <a:pt x="0" y="2752441"/>
                    <a:pt x="0" y="2616331"/>
                  </a:cubicBezTo>
                  <a:lnTo>
                    <a:pt x="0" y="246450"/>
                  </a:lnTo>
                  <a:cubicBezTo>
                    <a:pt x="0" y="110339"/>
                    <a:pt x="125225" y="0"/>
                    <a:pt x="279698"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63" name="Picture Placeholder 62">
            <a:extLst>
              <a:ext uri="{FF2B5EF4-FFF2-40B4-BE49-F238E27FC236}">
                <a16:creationId xmlns:a16="http://schemas.microsoft.com/office/drawing/2014/main" id="{64F0C9B0-3BB1-42A0-AFE4-016549EA67CE}"/>
              </a:ext>
            </a:extLst>
          </p:cNvPr>
          <p:cNvSpPr>
            <a:spLocks noGrp="1"/>
          </p:cNvSpPr>
          <p:nvPr>
            <p:ph type="pic" sz="quarter" idx="15"/>
          </p:nvPr>
        </p:nvSpPr>
        <p:spPr>
          <a:xfrm>
            <a:off x="10028471" y="1678070"/>
            <a:ext cx="1522986" cy="2554642"/>
          </a:xfrm>
          <a:custGeom>
            <a:avLst/>
            <a:gdLst>
              <a:gd name="connsiteX0" fmla="*/ 249591 w 1522986"/>
              <a:gd name="connsiteY0" fmla="*/ 0 h 2554642"/>
              <a:gd name="connsiteX1" fmla="*/ 1522986 w 1522986"/>
              <a:gd name="connsiteY1" fmla="*/ 0 h 2554642"/>
              <a:gd name="connsiteX2" fmla="*/ 1522986 w 1522986"/>
              <a:gd name="connsiteY2" fmla="*/ 2554642 h 2554642"/>
              <a:gd name="connsiteX3" fmla="*/ 249591 w 1522986"/>
              <a:gd name="connsiteY3" fmla="*/ 2554642 h 2554642"/>
              <a:gd name="connsiteX4" fmla="*/ 0 w 1522986"/>
              <a:gd name="connsiteY4" fmla="*/ 2334720 h 2554642"/>
              <a:gd name="connsiteX5" fmla="*/ 0 w 1522986"/>
              <a:gd name="connsiteY5" fmla="*/ 219922 h 2554642"/>
              <a:gd name="connsiteX6" fmla="*/ 249591 w 1522986"/>
              <a:gd name="connsiteY6"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2986" h="2554642">
                <a:moveTo>
                  <a:pt x="249591" y="0"/>
                </a:moveTo>
                <a:lnTo>
                  <a:pt x="1522986" y="0"/>
                </a:lnTo>
                <a:lnTo>
                  <a:pt x="1522986" y="2554642"/>
                </a:lnTo>
                <a:lnTo>
                  <a:pt x="249591" y="2554642"/>
                </a:lnTo>
                <a:cubicBezTo>
                  <a:pt x="111746" y="2554642"/>
                  <a:pt x="0" y="2456180"/>
                  <a:pt x="0" y="2334720"/>
                </a:cubicBezTo>
                <a:lnTo>
                  <a:pt x="0" y="219922"/>
                </a:lnTo>
                <a:cubicBezTo>
                  <a:pt x="0" y="98463"/>
                  <a:pt x="111746" y="0"/>
                  <a:pt x="249591"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4" name="Picture Placeholder 63">
            <a:extLst>
              <a:ext uri="{FF2B5EF4-FFF2-40B4-BE49-F238E27FC236}">
                <a16:creationId xmlns:a16="http://schemas.microsoft.com/office/drawing/2014/main" id="{9A00435B-AB81-40F7-B7FB-FF63F695B35A}"/>
              </a:ext>
            </a:extLst>
          </p:cNvPr>
          <p:cNvSpPr>
            <a:spLocks noGrp="1"/>
          </p:cNvSpPr>
          <p:nvPr>
            <p:ph type="pic" sz="quarter" idx="14"/>
          </p:nvPr>
        </p:nvSpPr>
        <p:spPr>
          <a:xfrm>
            <a:off x="7278887" y="1678070"/>
            <a:ext cx="2054931" cy="255464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5" name="Picture Placeholder 64">
            <a:extLst>
              <a:ext uri="{FF2B5EF4-FFF2-40B4-BE49-F238E27FC236}">
                <a16:creationId xmlns:a16="http://schemas.microsoft.com/office/drawing/2014/main" id="{5DF2E8F0-11E2-4E1E-9B8C-431C6119DB78}"/>
              </a:ext>
            </a:extLst>
          </p:cNvPr>
          <p:cNvSpPr>
            <a:spLocks noGrp="1"/>
          </p:cNvSpPr>
          <p:nvPr>
            <p:ph type="pic" sz="quarter" idx="13"/>
          </p:nvPr>
        </p:nvSpPr>
        <p:spPr>
          <a:xfrm>
            <a:off x="1797548" y="5433792"/>
            <a:ext cx="2054931" cy="1424209"/>
          </a:xfrm>
          <a:custGeom>
            <a:avLst/>
            <a:gdLst>
              <a:gd name="connsiteX0" fmla="*/ 249592 w 2054931"/>
              <a:gd name="connsiteY0" fmla="*/ 0 h 1424209"/>
              <a:gd name="connsiteX1" fmla="*/ 1805340 w 2054931"/>
              <a:gd name="connsiteY1" fmla="*/ 0 h 1424209"/>
              <a:gd name="connsiteX2" fmla="*/ 2054931 w 2054931"/>
              <a:gd name="connsiteY2" fmla="*/ 219922 h 1424209"/>
              <a:gd name="connsiteX3" fmla="*/ 2054931 w 2054931"/>
              <a:gd name="connsiteY3" fmla="*/ 1424209 h 1424209"/>
              <a:gd name="connsiteX4" fmla="*/ 0 w 2054931"/>
              <a:gd name="connsiteY4" fmla="*/ 1424209 h 1424209"/>
              <a:gd name="connsiteX5" fmla="*/ 0 w 2054931"/>
              <a:gd name="connsiteY5" fmla="*/ 219922 h 1424209"/>
              <a:gd name="connsiteX6" fmla="*/ 249592 w 2054931"/>
              <a:gd name="connsiteY6" fmla="*/ 0 h 1424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4931" h="1424209">
                <a:moveTo>
                  <a:pt x="249592" y="0"/>
                </a:moveTo>
                <a:lnTo>
                  <a:pt x="1805340" y="0"/>
                </a:lnTo>
                <a:cubicBezTo>
                  <a:pt x="1943185" y="0"/>
                  <a:pt x="2054931" y="98463"/>
                  <a:pt x="2054931" y="219922"/>
                </a:cubicBezTo>
                <a:lnTo>
                  <a:pt x="2054931" y="1424209"/>
                </a:lnTo>
                <a:lnTo>
                  <a:pt x="0" y="1424209"/>
                </a:ln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6" name="Picture Placeholder 65">
            <a:extLst>
              <a:ext uri="{FF2B5EF4-FFF2-40B4-BE49-F238E27FC236}">
                <a16:creationId xmlns:a16="http://schemas.microsoft.com/office/drawing/2014/main" id="{F16763F4-272C-4A22-B23F-13EF7B573BB2}"/>
              </a:ext>
            </a:extLst>
          </p:cNvPr>
          <p:cNvSpPr>
            <a:spLocks noGrp="1"/>
          </p:cNvSpPr>
          <p:nvPr>
            <p:ph type="pic" sz="quarter" idx="12"/>
          </p:nvPr>
        </p:nvSpPr>
        <p:spPr>
          <a:xfrm>
            <a:off x="1797548" y="1678070"/>
            <a:ext cx="2054931" cy="255464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7" name="Picture Placeholder 66">
            <a:extLst>
              <a:ext uri="{FF2B5EF4-FFF2-40B4-BE49-F238E27FC236}">
                <a16:creationId xmlns:a16="http://schemas.microsoft.com/office/drawing/2014/main" id="{68B8A607-5333-44A0-BDAB-ACBC961A1B09}"/>
              </a:ext>
            </a:extLst>
          </p:cNvPr>
          <p:cNvSpPr>
            <a:spLocks noGrp="1"/>
          </p:cNvSpPr>
          <p:nvPr>
            <p:ph type="pic" sz="quarter" idx="11"/>
          </p:nvPr>
        </p:nvSpPr>
        <p:spPr>
          <a:xfrm>
            <a:off x="1781392" y="1"/>
            <a:ext cx="2054931" cy="1081239"/>
          </a:xfrm>
          <a:custGeom>
            <a:avLst/>
            <a:gdLst>
              <a:gd name="connsiteX0" fmla="*/ 0 w 2054931"/>
              <a:gd name="connsiteY0" fmla="*/ 0 h 1081239"/>
              <a:gd name="connsiteX1" fmla="*/ 2054931 w 2054931"/>
              <a:gd name="connsiteY1" fmla="*/ 0 h 1081239"/>
              <a:gd name="connsiteX2" fmla="*/ 2054931 w 2054931"/>
              <a:gd name="connsiteY2" fmla="*/ 861317 h 1081239"/>
              <a:gd name="connsiteX3" fmla="*/ 1805340 w 2054931"/>
              <a:gd name="connsiteY3" fmla="*/ 1081239 h 1081239"/>
              <a:gd name="connsiteX4" fmla="*/ 249592 w 2054931"/>
              <a:gd name="connsiteY4" fmla="*/ 1081239 h 1081239"/>
              <a:gd name="connsiteX5" fmla="*/ 0 w 2054931"/>
              <a:gd name="connsiteY5" fmla="*/ 861317 h 10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4931" h="1081239">
                <a:moveTo>
                  <a:pt x="0" y="0"/>
                </a:moveTo>
                <a:lnTo>
                  <a:pt x="2054931" y="0"/>
                </a:lnTo>
                <a:lnTo>
                  <a:pt x="2054931" y="861317"/>
                </a:lnTo>
                <a:cubicBezTo>
                  <a:pt x="2054931" y="982777"/>
                  <a:pt x="1943185" y="1081239"/>
                  <a:pt x="1805340" y="1081239"/>
                </a:cubicBezTo>
                <a:lnTo>
                  <a:pt x="249592" y="1081239"/>
                </a:lnTo>
                <a:cubicBezTo>
                  <a:pt x="111746" y="1081239"/>
                  <a:pt x="0" y="982777"/>
                  <a:pt x="0" y="861317"/>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68" name="Picture Placeholder 67">
            <a:extLst>
              <a:ext uri="{FF2B5EF4-FFF2-40B4-BE49-F238E27FC236}">
                <a16:creationId xmlns:a16="http://schemas.microsoft.com/office/drawing/2014/main" id="{338B3CA0-8AA5-45F3-B721-3C29A066A875}"/>
              </a:ext>
            </a:extLst>
          </p:cNvPr>
          <p:cNvSpPr>
            <a:spLocks noGrp="1"/>
          </p:cNvSpPr>
          <p:nvPr>
            <p:ph type="pic" sz="quarter" idx="10"/>
          </p:nvPr>
        </p:nvSpPr>
        <p:spPr>
          <a:xfrm>
            <a:off x="1" y="1678070"/>
            <a:ext cx="1055833" cy="2554642"/>
          </a:xfrm>
          <a:custGeom>
            <a:avLst/>
            <a:gdLst>
              <a:gd name="connsiteX0" fmla="*/ 0 w 1055833"/>
              <a:gd name="connsiteY0" fmla="*/ 0 h 2554642"/>
              <a:gd name="connsiteX1" fmla="*/ 806242 w 1055833"/>
              <a:gd name="connsiteY1" fmla="*/ 0 h 2554642"/>
              <a:gd name="connsiteX2" fmla="*/ 1055833 w 1055833"/>
              <a:gd name="connsiteY2" fmla="*/ 219922 h 2554642"/>
              <a:gd name="connsiteX3" fmla="*/ 1055833 w 1055833"/>
              <a:gd name="connsiteY3" fmla="*/ 2334720 h 2554642"/>
              <a:gd name="connsiteX4" fmla="*/ 806242 w 1055833"/>
              <a:gd name="connsiteY4" fmla="*/ 2554642 h 2554642"/>
              <a:gd name="connsiteX5" fmla="*/ 0 w 1055833"/>
              <a:gd name="connsiteY5" fmla="*/ 2554642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5833" h="2554642">
                <a:moveTo>
                  <a:pt x="0" y="0"/>
                </a:moveTo>
                <a:lnTo>
                  <a:pt x="806242" y="0"/>
                </a:lnTo>
                <a:cubicBezTo>
                  <a:pt x="944087" y="0"/>
                  <a:pt x="1055833" y="98463"/>
                  <a:pt x="1055833" y="219922"/>
                </a:cubicBezTo>
                <a:lnTo>
                  <a:pt x="1055833" y="2334720"/>
                </a:lnTo>
                <a:cubicBezTo>
                  <a:pt x="1055833" y="2456180"/>
                  <a:pt x="944087" y="2554642"/>
                  <a:pt x="806242" y="2554642"/>
                </a:cubicBezTo>
                <a:lnTo>
                  <a:pt x="0" y="2554642"/>
                </a:ln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94832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0A899D5-1FD7-41E6-8231-5D755AE029F2}"/>
              </a:ext>
            </a:extLst>
          </p:cNvPr>
          <p:cNvSpPr>
            <a:spLocks noGrp="1"/>
          </p:cNvSpPr>
          <p:nvPr>
            <p:ph type="pic" sz="quarter" idx="10"/>
          </p:nvPr>
        </p:nvSpPr>
        <p:spPr>
          <a:xfrm>
            <a:off x="0" y="0"/>
            <a:ext cx="12192000" cy="6858000"/>
          </a:xfrm>
          <a:pattFill prst="pct5">
            <a:fgClr>
              <a:schemeClr val="accent1"/>
            </a:fgClr>
            <a:bgClr>
              <a:schemeClr val="bg1"/>
            </a:bgClr>
          </a:pattFill>
        </p:spPr>
        <p:txBody>
          <a:bodyPr>
            <a:norm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138321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21" name="Picture Placeholder 63">
            <a:extLst>
              <a:ext uri="{FF2B5EF4-FFF2-40B4-BE49-F238E27FC236}">
                <a16:creationId xmlns:a16="http://schemas.microsoft.com/office/drawing/2014/main" id="{279B95B6-1569-409E-9236-38C662B7B667}"/>
              </a:ext>
            </a:extLst>
          </p:cNvPr>
          <p:cNvSpPr>
            <a:spLocks noGrp="1"/>
          </p:cNvSpPr>
          <p:nvPr>
            <p:ph type="pic" sz="quarter" idx="14"/>
          </p:nvPr>
        </p:nvSpPr>
        <p:spPr>
          <a:xfrm>
            <a:off x="1150810" y="3091641"/>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2" name="Picture Placeholder 63">
            <a:extLst>
              <a:ext uri="{FF2B5EF4-FFF2-40B4-BE49-F238E27FC236}">
                <a16:creationId xmlns:a16="http://schemas.microsoft.com/office/drawing/2014/main" id="{BEF2FD58-728B-4F45-BB04-475A4483BD2B}"/>
              </a:ext>
            </a:extLst>
          </p:cNvPr>
          <p:cNvSpPr>
            <a:spLocks noGrp="1"/>
          </p:cNvSpPr>
          <p:nvPr>
            <p:ph type="pic" sz="quarter" idx="15"/>
          </p:nvPr>
        </p:nvSpPr>
        <p:spPr>
          <a:xfrm>
            <a:off x="2963060"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3" name="Picture Placeholder 63">
            <a:extLst>
              <a:ext uri="{FF2B5EF4-FFF2-40B4-BE49-F238E27FC236}">
                <a16:creationId xmlns:a16="http://schemas.microsoft.com/office/drawing/2014/main" id="{B2E864A9-F636-4380-ABAF-88AD70C11617}"/>
              </a:ext>
            </a:extLst>
          </p:cNvPr>
          <p:cNvSpPr>
            <a:spLocks noGrp="1"/>
          </p:cNvSpPr>
          <p:nvPr>
            <p:ph type="pic" sz="quarter" idx="16"/>
          </p:nvPr>
        </p:nvSpPr>
        <p:spPr>
          <a:xfrm>
            <a:off x="9047780"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4" name="Picture Placeholder 63">
            <a:extLst>
              <a:ext uri="{FF2B5EF4-FFF2-40B4-BE49-F238E27FC236}">
                <a16:creationId xmlns:a16="http://schemas.microsoft.com/office/drawing/2014/main" id="{06653C03-D33C-4FC8-B02C-B2850E9A2058}"/>
              </a:ext>
            </a:extLst>
          </p:cNvPr>
          <p:cNvSpPr>
            <a:spLocks noGrp="1"/>
          </p:cNvSpPr>
          <p:nvPr>
            <p:ph type="pic" sz="quarter" idx="17"/>
          </p:nvPr>
        </p:nvSpPr>
        <p:spPr>
          <a:xfrm>
            <a:off x="7191222" y="3088930"/>
            <a:ext cx="1658012" cy="2061202"/>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5" name="Picture Placeholder 63">
            <a:extLst>
              <a:ext uri="{FF2B5EF4-FFF2-40B4-BE49-F238E27FC236}">
                <a16:creationId xmlns:a16="http://schemas.microsoft.com/office/drawing/2014/main" id="{8CEEC702-8112-4AC9-B168-74FD69014B5C}"/>
              </a:ext>
            </a:extLst>
          </p:cNvPr>
          <p:cNvSpPr>
            <a:spLocks noGrp="1"/>
          </p:cNvSpPr>
          <p:nvPr>
            <p:ph type="pic" sz="quarter" idx="18"/>
          </p:nvPr>
        </p:nvSpPr>
        <p:spPr>
          <a:xfrm>
            <a:off x="4667376" y="1502234"/>
            <a:ext cx="2521849" cy="4363453"/>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495246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22" name="Picture Placeholder 63">
            <a:extLst>
              <a:ext uri="{FF2B5EF4-FFF2-40B4-BE49-F238E27FC236}">
                <a16:creationId xmlns:a16="http://schemas.microsoft.com/office/drawing/2014/main" id="{C9601528-BE2C-414D-863B-A6D955B9A1FC}"/>
              </a:ext>
            </a:extLst>
          </p:cNvPr>
          <p:cNvSpPr>
            <a:spLocks noGrp="1"/>
          </p:cNvSpPr>
          <p:nvPr>
            <p:ph type="pic" sz="quarter" idx="14"/>
          </p:nvPr>
        </p:nvSpPr>
        <p:spPr>
          <a:xfrm>
            <a:off x="0" y="1756611"/>
            <a:ext cx="4908884" cy="2883211"/>
          </a:xfrm>
          <a:prstGeom prst="rect">
            <a:avLst/>
          </a:pr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715612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22" name="Picture Placeholder 63">
            <a:extLst>
              <a:ext uri="{FF2B5EF4-FFF2-40B4-BE49-F238E27FC236}">
                <a16:creationId xmlns:a16="http://schemas.microsoft.com/office/drawing/2014/main" id="{53A9E5B3-505E-409D-A92C-F8D26361D6DA}"/>
              </a:ext>
            </a:extLst>
          </p:cNvPr>
          <p:cNvSpPr>
            <a:spLocks noGrp="1"/>
          </p:cNvSpPr>
          <p:nvPr>
            <p:ph type="pic" sz="quarter" idx="18"/>
          </p:nvPr>
        </p:nvSpPr>
        <p:spPr>
          <a:xfrm>
            <a:off x="4591177" y="1210532"/>
            <a:ext cx="2837906" cy="4436937"/>
          </a:xfrm>
          <a:custGeom>
            <a:avLst/>
            <a:gdLst>
              <a:gd name="connsiteX0" fmla="*/ 249592 w 2054931"/>
              <a:gd name="connsiteY0" fmla="*/ 0 h 2554642"/>
              <a:gd name="connsiteX1" fmla="*/ 1805340 w 2054931"/>
              <a:gd name="connsiteY1" fmla="*/ 0 h 2554642"/>
              <a:gd name="connsiteX2" fmla="*/ 2054931 w 2054931"/>
              <a:gd name="connsiteY2" fmla="*/ 219922 h 2554642"/>
              <a:gd name="connsiteX3" fmla="*/ 2054931 w 2054931"/>
              <a:gd name="connsiteY3" fmla="*/ 2334720 h 2554642"/>
              <a:gd name="connsiteX4" fmla="*/ 1805340 w 2054931"/>
              <a:gd name="connsiteY4" fmla="*/ 2554642 h 2554642"/>
              <a:gd name="connsiteX5" fmla="*/ 249592 w 2054931"/>
              <a:gd name="connsiteY5" fmla="*/ 2554642 h 2554642"/>
              <a:gd name="connsiteX6" fmla="*/ 0 w 2054931"/>
              <a:gd name="connsiteY6" fmla="*/ 2334720 h 2554642"/>
              <a:gd name="connsiteX7" fmla="*/ 0 w 2054931"/>
              <a:gd name="connsiteY7" fmla="*/ 219922 h 2554642"/>
              <a:gd name="connsiteX8" fmla="*/ 249592 w 2054931"/>
              <a:gd name="connsiteY8" fmla="*/ 0 h 255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54931" h="2554642">
                <a:moveTo>
                  <a:pt x="249592" y="0"/>
                </a:moveTo>
                <a:lnTo>
                  <a:pt x="1805340" y="0"/>
                </a:lnTo>
                <a:cubicBezTo>
                  <a:pt x="1943185" y="0"/>
                  <a:pt x="2054931" y="98463"/>
                  <a:pt x="2054931" y="219922"/>
                </a:cubicBezTo>
                <a:lnTo>
                  <a:pt x="2054931" y="2334720"/>
                </a:lnTo>
                <a:cubicBezTo>
                  <a:pt x="2054931" y="2456180"/>
                  <a:pt x="1943185" y="2554642"/>
                  <a:pt x="1805340" y="2554642"/>
                </a:cubicBezTo>
                <a:lnTo>
                  <a:pt x="249592" y="2554642"/>
                </a:lnTo>
                <a:cubicBezTo>
                  <a:pt x="111746" y="2554642"/>
                  <a:pt x="0" y="2456180"/>
                  <a:pt x="0" y="2334720"/>
                </a:cubicBezTo>
                <a:lnTo>
                  <a:pt x="0" y="219922"/>
                </a:lnTo>
                <a:cubicBezTo>
                  <a:pt x="0" y="98463"/>
                  <a:pt x="111746" y="0"/>
                  <a:pt x="249592"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646162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3CF4D1-ABE7-4EF6-AAD9-D1BFAA76931C}"/>
              </a:ext>
            </a:extLst>
          </p:cNvPr>
          <p:cNvGrpSpPr/>
          <p:nvPr userDrawn="1"/>
        </p:nvGrpSpPr>
        <p:grpSpPr>
          <a:xfrm>
            <a:off x="1172996" y="2374939"/>
            <a:ext cx="9536328" cy="3392906"/>
            <a:chOff x="1172996" y="2374939"/>
            <a:chExt cx="9536328" cy="3392906"/>
          </a:xfrm>
        </p:grpSpPr>
        <p:sp>
          <p:nvSpPr>
            <p:cNvPr id="21" name="Rectangle 20">
              <a:extLst>
                <a:ext uri="{FF2B5EF4-FFF2-40B4-BE49-F238E27FC236}">
                  <a16:creationId xmlns:a16="http://schemas.microsoft.com/office/drawing/2014/main" id="{66D30B58-5DAC-4FC0-834C-27234FAA3AAC}"/>
                </a:ext>
              </a:extLst>
            </p:cNvPr>
            <p:cNvSpPr/>
            <p:nvPr userDrawn="1"/>
          </p:nvSpPr>
          <p:spPr>
            <a:xfrm>
              <a:off x="1172996" y="2374939"/>
              <a:ext cx="4379544" cy="3392906"/>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E7E6931B-E235-4C24-9BC8-E31A7E870110}"/>
                </a:ext>
              </a:extLst>
            </p:cNvPr>
            <p:cNvSpPr/>
            <p:nvPr userDrawn="1"/>
          </p:nvSpPr>
          <p:spPr>
            <a:xfrm>
              <a:off x="6329780" y="2374939"/>
              <a:ext cx="4379544" cy="3392906"/>
            </a:xfrm>
            <a:prstGeom prst="rect">
              <a:avLst/>
            </a:prstGeom>
            <a:solidFill>
              <a:schemeClr val="bg1"/>
            </a:solidFill>
            <a:ln>
              <a:noFill/>
            </a:ln>
            <a:effectLst>
              <a:outerShdw blurRad="215900" dist="38100" dir="5400000"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2770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9350FF-12C9-4839-8A5A-9C41348C6035}"/>
              </a:ext>
            </a:extLst>
          </p:cNvPr>
          <p:cNvSpPr/>
          <p:nvPr userDrawn="1"/>
        </p:nvSpPr>
        <p:spPr>
          <a:xfrm>
            <a:off x="1162563" y="845127"/>
            <a:ext cx="4450362" cy="5278581"/>
          </a:xfrm>
          <a:prstGeom prst="rect">
            <a:avLst/>
          </a:prstGeom>
          <a:solidFill>
            <a:schemeClr val="bg1"/>
          </a:solidFill>
          <a:ln>
            <a:noFill/>
          </a:ln>
          <a:effectLst>
            <a:outerShdw blurRad="215900" dist="38100" dir="5400000" algn="t"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7573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EC79083-4048-4A0D-91AB-C291682C28B0}"/>
              </a:ext>
            </a:extLst>
          </p:cNvPr>
          <p:cNvGrpSpPr/>
          <p:nvPr userDrawn="1"/>
        </p:nvGrpSpPr>
        <p:grpSpPr>
          <a:xfrm>
            <a:off x="1713572" y="2646835"/>
            <a:ext cx="8414526" cy="3396274"/>
            <a:chOff x="1713572" y="2646835"/>
            <a:chExt cx="8414526" cy="3396274"/>
          </a:xfrm>
        </p:grpSpPr>
        <p:sp>
          <p:nvSpPr>
            <p:cNvPr id="22" name="Rectangle: Rounded Corners 21">
              <a:extLst>
                <a:ext uri="{FF2B5EF4-FFF2-40B4-BE49-F238E27FC236}">
                  <a16:creationId xmlns:a16="http://schemas.microsoft.com/office/drawing/2014/main" id="{F3CBADE6-8450-428C-89F7-FEA29E0C5C6E}"/>
                </a:ext>
              </a:extLst>
            </p:cNvPr>
            <p:cNvSpPr/>
            <p:nvPr userDrawn="1"/>
          </p:nvSpPr>
          <p:spPr>
            <a:xfrm>
              <a:off x="1713572" y="2646835"/>
              <a:ext cx="2303202" cy="3396274"/>
            </a:xfrm>
            <a:prstGeom prst="roundRect">
              <a:avLst>
                <a:gd name="adj" fmla="val 6334"/>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Rectangle: Rounded Corners 22">
              <a:extLst>
                <a:ext uri="{FF2B5EF4-FFF2-40B4-BE49-F238E27FC236}">
                  <a16:creationId xmlns:a16="http://schemas.microsoft.com/office/drawing/2014/main" id="{C3B8CC76-F238-4917-8D42-32EB71F9DD87}"/>
                </a:ext>
              </a:extLst>
            </p:cNvPr>
            <p:cNvSpPr/>
            <p:nvPr userDrawn="1"/>
          </p:nvSpPr>
          <p:spPr>
            <a:xfrm>
              <a:off x="7824896" y="2646835"/>
              <a:ext cx="2303202" cy="3396274"/>
            </a:xfrm>
            <a:prstGeom prst="roundRect">
              <a:avLst>
                <a:gd name="adj" fmla="val 6334"/>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Rounded Corners 23">
              <a:extLst>
                <a:ext uri="{FF2B5EF4-FFF2-40B4-BE49-F238E27FC236}">
                  <a16:creationId xmlns:a16="http://schemas.microsoft.com/office/drawing/2014/main" id="{AC9CF5AA-ED8C-4C4D-8DC7-3FC9F0E3FDE4}"/>
                </a:ext>
              </a:extLst>
            </p:cNvPr>
            <p:cNvSpPr/>
            <p:nvPr userDrawn="1"/>
          </p:nvSpPr>
          <p:spPr>
            <a:xfrm>
              <a:off x="4770888" y="2646835"/>
              <a:ext cx="2303202" cy="3396274"/>
            </a:xfrm>
            <a:prstGeom prst="roundRect">
              <a:avLst>
                <a:gd name="adj" fmla="val 6334"/>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3116077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29DF0D4C-9B58-4BC6-91E0-3B6E146E0CCD}"/>
              </a:ext>
            </a:extLst>
          </p:cNvPr>
          <p:cNvSpPr>
            <a:spLocks noGrp="1"/>
          </p:cNvSpPr>
          <p:nvPr>
            <p:ph type="pic" sz="quarter" idx="19"/>
          </p:nvPr>
        </p:nvSpPr>
        <p:spPr>
          <a:xfrm>
            <a:off x="-1" y="3219450"/>
            <a:ext cx="11560710" cy="3638550"/>
          </a:xfrm>
          <a:custGeom>
            <a:avLst/>
            <a:gdLst>
              <a:gd name="connsiteX0" fmla="*/ 0 w 11560710"/>
              <a:gd name="connsiteY0" fmla="*/ 0 h 3638550"/>
              <a:gd name="connsiteX1" fmla="*/ 6497893 w 11560710"/>
              <a:gd name="connsiteY1" fmla="*/ 0 h 3638550"/>
              <a:gd name="connsiteX2" fmla="*/ 6497893 w 11560710"/>
              <a:gd name="connsiteY2" fmla="*/ 1485901 h 3638550"/>
              <a:gd name="connsiteX3" fmla="*/ 7348999 w 11560710"/>
              <a:gd name="connsiteY3" fmla="*/ 1485901 h 3638550"/>
              <a:gd name="connsiteX4" fmla="*/ 7348999 w 11560710"/>
              <a:gd name="connsiteY4" fmla="*/ 2680009 h 3638550"/>
              <a:gd name="connsiteX5" fmla="*/ 10709343 w 11560710"/>
              <a:gd name="connsiteY5" fmla="*/ 2680009 h 3638550"/>
              <a:gd name="connsiteX6" fmla="*/ 10709343 w 11560710"/>
              <a:gd name="connsiteY6" fmla="*/ 1485901 h 3638550"/>
              <a:gd name="connsiteX7" fmla="*/ 11560449 w 11560710"/>
              <a:gd name="connsiteY7" fmla="*/ 1485901 h 3638550"/>
              <a:gd name="connsiteX8" fmla="*/ 11560449 w 11560710"/>
              <a:gd name="connsiteY8" fmla="*/ 0 h 3638550"/>
              <a:gd name="connsiteX9" fmla="*/ 11560710 w 11560710"/>
              <a:gd name="connsiteY9" fmla="*/ 0 h 3638550"/>
              <a:gd name="connsiteX10" fmla="*/ 11560710 w 11560710"/>
              <a:gd name="connsiteY10" fmla="*/ 3638550 h 3638550"/>
              <a:gd name="connsiteX11" fmla="*/ 0 w 11560710"/>
              <a:gd name="connsiteY11" fmla="*/ 3638550 h 363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560710" h="3638550">
                <a:moveTo>
                  <a:pt x="0" y="0"/>
                </a:moveTo>
                <a:lnTo>
                  <a:pt x="6497893" y="0"/>
                </a:lnTo>
                <a:lnTo>
                  <a:pt x="6497893" y="1485901"/>
                </a:lnTo>
                <a:lnTo>
                  <a:pt x="7348999" y="1485901"/>
                </a:lnTo>
                <a:lnTo>
                  <a:pt x="7348999" y="2680009"/>
                </a:lnTo>
                <a:lnTo>
                  <a:pt x="10709343" y="2680009"/>
                </a:lnTo>
                <a:lnTo>
                  <a:pt x="10709343" y="1485901"/>
                </a:lnTo>
                <a:lnTo>
                  <a:pt x="11560449" y="1485901"/>
                </a:lnTo>
                <a:lnTo>
                  <a:pt x="11560449" y="0"/>
                </a:lnTo>
                <a:lnTo>
                  <a:pt x="11560710" y="0"/>
                </a:lnTo>
                <a:lnTo>
                  <a:pt x="11560710" y="3638550"/>
                </a:lnTo>
                <a:lnTo>
                  <a:pt x="0" y="3638550"/>
                </a:ln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grpSp>
        <p:nvGrpSpPr>
          <p:cNvPr id="2" name="Group 1">
            <a:extLst>
              <a:ext uri="{FF2B5EF4-FFF2-40B4-BE49-F238E27FC236}">
                <a16:creationId xmlns:a16="http://schemas.microsoft.com/office/drawing/2014/main" id="{3BF05FAF-CCF6-4AAE-B850-15856F5504EF}"/>
              </a:ext>
            </a:extLst>
          </p:cNvPr>
          <p:cNvGrpSpPr/>
          <p:nvPr userDrawn="1"/>
        </p:nvGrpSpPr>
        <p:grpSpPr>
          <a:xfrm>
            <a:off x="6497892" y="1"/>
            <a:ext cx="5062556" cy="5899458"/>
            <a:chOff x="6497892" y="1"/>
            <a:chExt cx="5062556" cy="5899458"/>
          </a:xfrm>
        </p:grpSpPr>
        <p:sp>
          <p:nvSpPr>
            <p:cNvPr id="28" name="Rectangle 27">
              <a:extLst>
                <a:ext uri="{FF2B5EF4-FFF2-40B4-BE49-F238E27FC236}">
                  <a16:creationId xmlns:a16="http://schemas.microsoft.com/office/drawing/2014/main" id="{C8B77BE9-F942-494C-8A06-457AB175A3A1}"/>
                </a:ext>
              </a:extLst>
            </p:cNvPr>
            <p:cNvSpPr/>
            <p:nvPr userDrawn="1"/>
          </p:nvSpPr>
          <p:spPr>
            <a:xfrm>
              <a:off x="6497892" y="1"/>
              <a:ext cx="5062556" cy="4705350"/>
            </a:xfrm>
            <a:prstGeom prst="rect">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1151B8CE-5938-4C47-853C-C42E610DF1B8}"/>
                </a:ext>
              </a:extLst>
            </p:cNvPr>
            <p:cNvSpPr/>
            <p:nvPr userDrawn="1"/>
          </p:nvSpPr>
          <p:spPr>
            <a:xfrm>
              <a:off x="7348998" y="2554613"/>
              <a:ext cx="3360344" cy="3344846"/>
            </a:xfrm>
            <a:prstGeom prst="rect">
              <a:avLst/>
            </a:pr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58443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1FEA92-E389-4B98-936D-B20E3A07FAD0}"/>
              </a:ext>
            </a:extLst>
          </p:cNvPr>
          <p:cNvGrpSpPr/>
          <p:nvPr userDrawn="1"/>
        </p:nvGrpSpPr>
        <p:grpSpPr>
          <a:xfrm>
            <a:off x="485661" y="632010"/>
            <a:ext cx="11074759" cy="5593980"/>
            <a:chOff x="485661" y="632010"/>
            <a:chExt cx="11074759" cy="5593980"/>
          </a:xfrm>
        </p:grpSpPr>
        <p:sp>
          <p:nvSpPr>
            <p:cNvPr id="27" name="Freeform: Shape 26">
              <a:extLst>
                <a:ext uri="{FF2B5EF4-FFF2-40B4-BE49-F238E27FC236}">
                  <a16:creationId xmlns:a16="http://schemas.microsoft.com/office/drawing/2014/main" id="{98DAED97-581E-46FD-A450-DDF83E7B78E1}"/>
                </a:ext>
              </a:extLst>
            </p:cNvPr>
            <p:cNvSpPr/>
            <p:nvPr userDrawn="1"/>
          </p:nvSpPr>
          <p:spPr>
            <a:xfrm>
              <a:off x="1056315" y="632010"/>
              <a:ext cx="4151789" cy="2429242"/>
            </a:xfrm>
            <a:custGeom>
              <a:avLst/>
              <a:gdLst>
                <a:gd name="connsiteX0" fmla="*/ 304804 w 3479071"/>
                <a:gd name="connsiteY0" fmla="*/ 0 h 2057400"/>
                <a:gd name="connsiteX1" fmla="*/ 3174267 w 3479071"/>
                <a:gd name="connsiteY1" fmla="*/ 0 h 2057400"/>
                <a:gd name="connsiteX2" fmla="*/ 3479071 w 3479071"/>
                <a:gd name="connsiteY2" fmla="*/ 304804 h 2057400"/>
                <a:gd name="connsiteX3" fmla="*/ 3479071 w 3479071"/>
                <a:gd name="connsiteY3" fmla="*/ 1752596 h 2057400"/>
                <a:gd name="connsiteX4" fmla="*/ 3174267 w 3479071"/>
                <a:gd name="connsiteY4" fmla="*/ 2057400 h 2057400"/>
                <a:gd name="connsiteX5" fmla="*/ 304804 w 3479071"/>
                <a:gd name="connsiteY5" fmla="*/ 2057400 h 2057400"/>
                <a:gd name="connsiteX6" fmla="*/ 0 w 3479071"/>
                <a:gd name="connsiteY6" fmla="*/ 1752596 h 2057400"/>
                <a:gd name="connsiteX7" fmla="*/ 0 w 3479071"/>
                <a:gd name="connsiteY7" fmla="*/ 304804 h 2057400"/>
                <a:gd name="connsiteX8" fmla="*/ 304804 w 3479071"/>
                <a:gd name="connsiteY8" fmla="*/ 0 h 205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9071" h="2057400">
                  <a:moveTo>
                    <a:pt x="304804" y="0"/>
                  </a:moveTo>
                  <a:lnTo>
                    <a:pt x="3174267" y="0"/>
                  </a:lnTo>
                  <a:cubicBezTo>
                    <a:pt x="3342606" y="0"/>
                    <a:pt x="3479071" y="136465"/>
                    <a:pt x="3479071" y="304804"/>
                  </a:cubicBezTo>
                  <a:lnTo>
                    <a:pt x="3479071" y="1752596"/>
                  </a:lnTo>
                  <a:cubicBezTo>
                    <a:pt x="3479071" y="1920935"/>
                    <a:pt x="3342606" y="2057400"/>
                    <a:pt x="3174267" y="2057400"/>
                  </a:cubicBezTo>
                  <a:lnTo>
                    <a:pt x="304804" y="2057400"/>
                  </a:lnTo>
                  <a:cubicBezTo>
                    <a:pt x="136465" y="2057400"/>
                    <a:pt x="0" y="1920935"/>
                    <a:pt x="0" y="1752596"/>
                  </a:cubicBezTo>
                  <a:lnTo>
                    <a:pt x="0" y="304804"/>
                  </a:lnTo>
                  <a:cubicBezTo>
                    <a:pt x="0" y="136465"/>
                    <a:pt x="136465" y="0"/>
                    <a:pt x="304804" y="0"/>
                  </a:cubicBezTo>
                  <a:close/>
                </a:path>
              </a:pathLst>
            </a:custGeom>
            <a:solidFill>
              <a:schemeClr val="bg1"/>
            </a:soli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CADD7997-31A7-417C-8170-E18F1EC2C605}"/>
                </a:ext>
              </a:extLst>
            </p:cNvPr>
            <p:cNvSpPr/>
            <p:nvPr userDrawn="1"/>
          </p:nvSpPr>
          <p:spPr>
            <a:xfrm>
              <a:off x="5625547" y="1159782"/>
              <a:ext cx="5934873" cy="4021544"/>
            </a:xfrm>
            <a:custGeom>
              <a:avLst/>
              <a:gdLst>
                <a:gd name="connsiteX0" fmla="*/ 332340 w 5934873"/>
                <a:gd name="connsiteY0" fmla="*/ 0 h 4021544"/>
                <a:gd name="connsiteX1" fmla="*/ 5602533 w 5934873"/>
                <a:gd name="connsiteY1" fmla="*/ 0 h 4021544"/>
                <a:gd name="connsiteX2" fmla="*/ 5934873 w 5934873"/>
                <a:gd name="connsiteY2" fmla="*/ 332340 h 4021544"/>
                <a:gd name="connsiteX3" fmla="*/ 5934873 w 5934873"/>
                <a:gd name="connsiteY3" fmla="*/ 3689204 h 4021544"/>
                <a:gd name="connsiteX4" fmla="*/ 5602533 w 5934873"/>
                <a:gd name="connsiteY4" fmla="*/ 4021544 h 4021544"/>
                <a:gd name="connsiteX5" fmla="*/ 2663701 w 5934873"/>
                <a:gd name="connsiteY5" fmla="*/ 4021544 h 4021544"/>
                <a:gd name="connsiteX6" fmla="*/ 2663701 w 5934873"/>
                <a:gd name="connsiteY6" fmla="*/ 2432290 h 4021544"/>
                <a:gd name="connsiteX7" fmla="*/ 2321373 w 5934873"/>
                <a:gd name="connsiteY7" fmla="*/ 2089962 h 4021544"/>
                <a:gd name="connsiteX8" fmla="*/ 0 w 5934873"/>
                <a:gd name="connsiteY8" fmla="*/ 2089962 h 4021544"/>
                <a:gd name="connsiteX9" fmla="*/ 0 w 5934873"/>
                <a:gd name="connsiteY9" fmla="*/ 332340 h 4021544"/>
                <a:gd name="connsiteX10" fmla="*/ 332340 w 5934873"/>
                <a:gd name="connsiteY10" fmla="*/ 0 h 4021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34873" h="4021544">
                  <a:moveTo>
                    <a:pt x="332340" y="0"/>
                  </a:moveTo>
                  <a:lnTo>
                    <a:pt x="5602533" y="0"/>
                  </a:lnTo>
                  <a:cubicBezTo>
                    <a:pt x="5786079" y="0"/>
                    <a:pt x="5934873" y="148794"/>
                    <a:pt x="5934873" y="332340"/>
                  </a:cubicBezTo>
                  <a:lnTo>
                    <a:pt x="5934873" y="3689204"/>
                  </a:lnTo>
                  <a:cubicBezTo>
                    <a:pt x="5934873" y="3872750"/>
                    <a:pt x="5786079" y="4021544"/>
                    <a:pt x="5602533" y="4021544"/>
                  </a:cubicBezTo>
                  <a:lnTo>
                    <a:pt x="2663701" y="4021544"/>
                  </a:lnTo>
                  <a:lnTo>
                    <a:pt x="2663701" y="2432290"/>
                  </a:lnTo>
                  <a:cubicBezTo>
                    <a:pt x="2663701" y="2243227"/>
                    <a:pt x="2510436" y="2089962"/>
                    <a:pt x="2321373" y="2089962"/>
                  </a:cubicBezTo>
                  <a:lnTo>
                    <a:pt x="0" y="2089962"/>
                  </a:lnTo>
                  <a:lnTo>
                    <a:pt x="0" y="332340"/>
                  </a:lnTo>
                  <a:cubicBezTo>
                    <a:pt x="0" y="148794"/>
                    <a:pt x="148794" y="0"/>
                    <a:pt x="3323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5BCF2E6D-0C2A-48BB-A4A5-348B734F1FB6}"/>
                </a:ext>
              </a:extLst>
            </p:cNvPr>
            <p:cNvSpPr/>
            <p:nvPr userDrawn="1"/>
          </p:nvSpPr>
          <p:spPr>
            <a:xfrm>
              <a:off x="485661" y="3249744"/>
              <a:ext cx="7803587" cy="2976246"/>
            </a:xfrm>
            <a:prstGeom prst="roundRect">
              <a:avLst>
                <a:gd name="adj" fmla="val 11502"/>
              </a:avLst>
            </a:prstGeom>
            <a:gradFill>
              <a:gsLst>
                <a:gs pos="11000">
                  <a:srgbClr val="31C9A2"/>
                </a:gs>
                <a:gs pos="100000">
                  <a:srgbClr val="2A94DD"/>
                </a:gs>
              </a:gsLst>
              <a:lin ang="8100000" scaled="1"/>
            </a:gradFill>
            <a:ln>
              <a:noFill/>
            </a:ln>
            <a:effectLst>
              <a:outerShdw blurRad="215900" dist="38100" dir="5400000" algn="ctr" rotWithShape="0">
                <a:schemeClr val="bg1">
                  <a:lumMod val="75000"/>
                  <a:alpha val="2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31" name="Picture Placeholder 30">
            <a:extLst>
              <a:ext uri="{FF2B5EF4-FFF2-40B4-BE49-F238E27FC236}">
                <a16:creationId xmlns:a16="http://schemas.microsoft.com/office/drawing/2014/main" id="{215A9EDC-DBB1-4220-AE54-A8AC90F3DA32}"/>
              </a:ext>
            </a:extLst>
          </p:cNvPr>
          <p:cNvSpPr>
            <a:spLocks noGrp="1"/>
          </p:cNvSpPr>
          <p:nvPr>
            <p:ph type="pic" sz="quarter" idx="14"/>
          </p:nvPr>
        </p:nvSpPr>
        <p:spPr>
          <a:xfrm>
            <a:off x="5856157" y="1350328"/>
            <a:ext cx="5477214" cy="3640453"/>
          </a:xfrm>
          <a:custGeom>
            <a:avLst/>
            <a:gdLst>
              <a:gd name="connsiteX0" fmla="*/ 361097 w 5477214"/>
              <a:gd name="connsiteY0" fmla="*/ 0 h 3640453"/>
              <a:gd name="connsiteX1" fmla="*/ 5116117 w 5477214"/>
              <a:gd name="connsiteY1" fmla="*/ 0 h 3640453"/>
              <a:gd name="connsiteX2" fmla="*/ 5477214 w 5477214"/>
              <a:gd name="connsiteY2" fmla="*/ 361097 h 3640453"/>
              <a:gd name="connsiteX3" fmla="*/ 5477214 w 5477214"/>
              <a:gd name="connsiteY3" fmla="*/ 3279356 h 3640453"/>
              <a:gd name="connsiteX4" fmla="*/ 5116117 w 5477214"/>
              <a:gd name="connsiteY4" fmla="*/ 3640453 h 3640453"/>
              <a:gd name="connsiteX5" fmla="*/ 2492725 w 5477214"/>
              <a:gd name="connsiteY5" fmla="*/ 3640453 h 3640453"/>
              <a:gd name="connsiteX6" fmla="*/ 2492725 w 5477214"/>
              <a:gd name="connsiteY6" fmla="*/ 2162232 h 3640453"/>
              <a:gd name="connsiteX7" fmla="*/ 2150397 w 5477214"/>
              <a:gd name="connsiteY7" fmla="*/ 1819904 h 3640453"/>
              <a:gd name="connsiteX8" fmla="*/ 0 w 5477214"/>
              <a:gd name="connsiteY8" fmla="*/ 1819904 h 3640453"/>
              <a:gd name="connsiteX9" fmla="*/ 0 w 5477214"/>
              <a:gd name="connsiteY9" fmla="*/ 361097 h 3640453"/>
              <a:gd name="connsiteX10" fmla="*/ 361097 w 5477214"/>
              <a:gd name="connsiteY10" fmla="*/ 0 h 3640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7214" h="3640453">
                <a:moveTo>
                  <a:pt x="361097" y="0"/>
                </a:moveTo>
                <a:lnTo>
                  <a:pt x="5116117" y="0"/>
                </a:lnTo>
                <a:cubicBezTo>
                  <a:pt x="5315545" y="0"/>
                  <a:pt x="5477214" y="161669"/>
                  <a:pt x="5477214" y="361097"/>
                </a:cubicBezTo>
                <a:lnTo>
                  <a:pt x="5477214" y="3279356"/>
                </a:lnTo>
                <a:cubicBezTo>
                  <a:pt x="5477214" y="3478784"/>
                  <a:pt x="5315545" y="3640453"/>
                  <a:pt x="5116117" y="3640453"/>
                </a:cubicBezTo>
                <a:lnTo>
                  <a:pt x="2492725" y="3640453"/>
                </a:lnTo>
                <a:lnTo>
                  <a:pt x="2492725" y="2162232"/>
                </a:lnTo>
                <a:cubicBezTo>
                  <a:pt x="2492725" y="1973169"/>
                  <a:pt x="2339460" y="1819904"/>
                  <a:pt x="2150397" y="1819904"/>
                </a:cubicBezTo>
                <a:lnTo>
                  <a:pt x="0" y="1819904"/>
                </a:lnTo>
                <a:lnTo>
                  <a:pt x="0" y="361097"/>
                </a:lnTo>
                <a:cubicBezTo>
                  <a:pt x="0" y="161669"/>
                  <a:pt x="161669" y="0"/>
                  <a:pt x="361097" y="0"/>
                </a:cubicBezTo>
                <a:close/>
              </a:path>
            </a:pathLst>
          </a:cu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
        <p:nvSpPr>
          <p:cNvPr id="26" name="Picture Placeholder 65">
            <a:extLst>
              <a:ext uri="{FF2B5EF4-FFF2-40B4-BE49-F238E27FC236}">
                <a16:creationId xmlns:a16="http://schemas.microsoft.com/office/drawing/2014/main" id="{C4F5A4A2-BA6F-4EFD-A41C-266FCC26F25C}"/>
              </a:ext>
            </a:extLst>
          </p:cNvPr>
          <p:cNvSpPr>
            <a:spLocks noGrp="1"/>
          </p:cNvSpPr>
          <p:nvPr>
            <p:ph type="pic" sz="quarter" idx="12"/>
          </p:nvPr>
        </p:nvSpPr>
        <p:spPr>
          <a:xfrm>
            <a:off x="1199480" y="718947"/>
            <a:ext cx="3865458" cy="2261708"/>
          </a:xfrm>
          <a:prstGeom prst="roundRect">
            <a:avLst>
              <a:gd name="adj" fmla="val 14815"/>
            </a:avLst>
          </a:prstGeom>
          <a:pattFill prst="pct5">
            <a:fgClr>
              <a:schemeClr val="accent1"/>
            </a:fgClr>
            <a:bgClr>
              <a:schemeClr val="bg1"/>
            </a:bgClr>
          </a:pattFill>
        </p:spPr>
        <p:txBody>
          <a:bodyPr wrap="square">
            <a:noAutofit/>
          </a:bodyPr>
          <a:lstStyle>
            <a:lvl1pPr>
              <a:defRPr sz="17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589033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1985438F-FF4C-465A-AF88-BC90CDD8B4C2}"/>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71"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0" y="0"/>
            <a:ext cx="12192000" cy="3172516"/>
          </a:xfrm>
          <a:prstGeom prst="rect">
            <a:avLst/>
          </a:prstGeom>
        </p:spPr>
      </p:pic>
      <p:sp>
        <p:nvSpPr>
          <p:cNvPr id="8" name="Rectangle 7">
            <a:extLst>
              <a:ext uri="{FF2B5EF4-FFF2-40B4-BE49-F238E27FC236}">
                <a16:creationId xmlns:a16="http://schemas.microsoft.com/office/drawing/2014/main" id="{3C89349A-746E-4F55-8078-4733F5DCBEDA}"/>
              </a:ext>
            </a:extLst>
          </p:cNvPr>
          <p:cNvSpPr/>
          <p:nvPr userDrawn="1"/>
        </p:nvSpPr>
        <p:spPr>
          <a:xfrm>
            <a:off x="427383" y="327991"/>
            <a:ext cx="3101008" cy="22121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hasCustomPrompt="1"/>
          </p:nvPr>
        </p:nvSpPr>
        <p:spPr>
          <a:xfrm>
            <a:off x="914400" y="2554986"/>
            <a:ext cx="10363200" cy="1328466"/>
          </a:xfrm>
        </p:spPr>
        <p:txBody>
          <a:bodyPr vert="horz" anchor="b"/>
          <a:lstStyle>
            <a:lvl1pPr algn="ctr" rtl="0">
              <a:defRPr sz="6000" b="1" i="0">
                <a:solidFill>
                  <a:srgbClr val="1B8654"/>
                </a:solidFill>
                <a:latin typeface="GE SS Unique"/>
                <a:ea typeface="GE SS Unique"/>
                <a:cs typeface="GE SS Unique"/>
              </a:defRPr>
            </a:lvl1pPr>
          </a:lstStyle>
          <a:p>
            <a:r>
              <a:rPr lang="en-US" dirty="0"/>
              <a:t>Title</a:t>
            </a:r>
          </a:p>
        </p:txBody>
      </p:sp>
      <p:sp>
        <p:nvSpPr>
          <p:cNvPr id="3" name="Subtitle 2"/>
          <p:cNvSpPr>
            <a:spLocks noGrp="1"/>
          </p:cNvSpPr>
          <p:nvPr>
            <p:ph type="subTitle" idx="1" hasCustomPrompt="1"/>
          </p:nvPr>
        </p:nvSpPr>
        <p:spPr>
          <a:xfrm>
            <a:off x="1524000" y="3898254"/>
            <a:ext cx="9144000" cy="1655762"/>
          </a:xfrm>
        </p:spPr>
        <p:txBody>
          <a:bodyPr/>
          <a:lstStyle>
            <a:lvl1pPr marL="0" indent="0" algn="ctr" rtl="0">
              <a:buNone/>
              <a:defRPr sz="2400" b="0" i="0">
                <a:solidFill>
                  <a:srgbClr val="9F915C"/>
                </a:solidFill>
                <a:latin typeface="GE SS Unique"/>
                <a:ea typeface="GE SS Unique Light" charset="0"/>
                <a:cs typeface="GE SS Unique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
        <p:nvSpPr>
          <p:cNvPr id="4" name="Date Placeholder 3"/>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pic>
        <p:nvPicPr>
          <p:cNvPr id="9" name="Picture 8" descr="Logo, company name&#10;&#10;Description automatically generated">
            <a:extLst>
              <a:ext uri="{FF2B5EF4-FFF2-40B4-BE49-F238E27FC236}">
                <a16:creationId xmlns:a16="http://schemas.microsoft.com/office/drawing/2014/main" id="{42D44990-C9BF-4213-AA80-365F44D4F5A4}"/>
              </a:ext>
            </a:extLst>
          </p:cNvPr>
          <p:cNvPicPr>
            <a:picLocks noChangeAspect="1"/>
          </p:cNvPicPr>
          <p:nvPr userDrawn="1"/>
        </p:nvPicPr>
        <p:blipFill rotWithShape="1">
          <a:blip r:embed="rId7"/>
          <a:srcRect t="13517" b="11390"/>
          <a:stretch/>
        </p:blipFill>
        <p:spPr>
          <a:xfrm>
            <a:off x="586404" y="238626"/>
            <a:ext cx="2594117" cy="1947983"/>
          </a:xfrm>
          <a:prstGeom prst="rect">
            <a:avLst/>
          </a:prstGeom>
        </p:spPr>
      </p:pic>
    </p:spTree>
    <p:extLst>
      <p:ext uri="{BB962C8B-B14F-4D97-AF65-F5344CB8AC3E}">
        <p14:creationId xmlns:p14="http://schemas.microsoft.com/office/powerpoint/2010/main" val="1208914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FD6A0C6-836A-4C1A-B690-72565AB567C8}"/>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95"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838200" y="1931008"/>
            <a:ext cx="10515600" cy="4245955"/>
          </a:xfrm>
        </p:spPr>
        <p:txBody>
          <a:bodyPr>
            <a:normAutofit/>
          </a:bodyPr>
          <a:lstStyle>
            <a:lvl1pPr>
              <a:defRPr sz="1800" b="0" i="0">
                <a:latin typeface="GE SS Unique"/>
                <a:ea typeface="GE SS Unique Light" charset="0"/>
                <a:cs typeface="GE SS Unique Light" charset="0"/>
              </a:defRPr>
            </a:lvl1pPr>
            <a:lvl2pPr>
              <a:defRPr sz="1600" b="0" i="0">
                <a:latin typeface="GE SS Unique"/>
                <a:ea typeface="GE SS Unique Light" charset="0"/>
                <a:cs typeface="GE SS Unique Light" charset="0"/>
              </a:defRPr>
            </a:lvl2pPr>
            <a:lvl3pPr>
              <a:defRPr sz="1400" b="0" i="0">
                <a:latin typeface="GE SS Unique"/>
                <a:ea typeface="GE SS Unique Light" charset="0"/>
                <a:cs typeface="GE SS Unique Light" charset="0"/>
              </a:defRPr>
            </a:lvl3pPr>
            <a:lvl4pPr>
              <a:defRPr sz="1200" b="0" i="0">
                <a:latin typeface="GE SS Unique"/>
                <a:ea typeface="GE SS Unique Light" charset="0"/>
                <a:cs typeface="GE SS Unique Light" charset="0"/>
              </a:defRPr>
            </a:lvl4pPr>
            <a:lvl5pPr>
              <a:defRPr sz="1200" b="0" i="0">
                <a:latin typeface="GE SS Unique"/>
                <a:ea typeface="GE SS Unique Light" charset="0"/>
                <a:cs typeface="GE SS Unique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2632501" y="1630017"/>
            <a:ext cx="184730" cy="369332"/>
          </a:xfrm>
          <a:prstGeom prst="rect">
            <a:avLst/>
          </a:prstGeom>
          <a:noFill/>
        </p:spPr>
        <p:txBody>
          <a:bodyPr wrap="none" rtlCol="0">
            <a:spAutoFit/>
          </a:bodyPr>
          <a:lstStyle/>
          <a:p>
            <a:pPr algn="r" rtl="1"/>
            <a:endParaRPr lang="en-US" dirty="0">
              <a:solidFill>
                <a:srgbClr val="2A2A2C"/>
              </a:solidFill>
            </a:endParaRPr>
          </a:p>
        </p:txBody>
      </p:sp>
      <p:sp>
        <p:nvSpPr>
          <p:cNvPr id="12" name="TextBox 11"/>
          <p:cNvSpPr txBox="1"/>
          <p:nvPr userDrawn="1"/>
        </p:nvSpPr>
        <p:spPr>
          <a:xfrm>
            <a:off x="5494971" y="1848678"/>
            <a:ext cx="184730" cy="369332"/>
          </a:xfrm>
          <a:prstGeom prst="rect">
            <a:avLst/>
          </a:prstGeom>
          <a:noFill/>
        </p:spPr>
        <p:txBody>
          <a:bodyPr wrap="none" rtlCol="0">
            <a:spAutoFit/>
          </a:bodyPr>
          <a:lstStyle/>
          <a:p>
            <a:pPr algn="r" rtl="1"/>
            <a:endParaRPr lang="en-US" dirty="0">
              <a:solidFill>
                <a:srgbClr val="2A2A2C"/>
              </a:solidFill>
            </a:endParaRPr>
          </a:p>
        </p:txBody>
      </p:sp>
      <p:sp>
        <p:nvSpPr>
          <p:cNvPr id="16" name="Text Placeholder 15"/>
          <p:cNvSpPr>
            <a:spLocks noGrp="1"/>
          </p:cNvSpPr>
          <p:nvPr>
            <p:ph type="body" sz="quarter" idx="13"/>
          </p:nvPr>
        </p:nvSpPr>
        <p:spPr>
          <a:xfrm>
            <a:off x="837117" y="1234897"/>
            <a:ext cx="10517770" cy="560387"/>
          </a:xfrm>
        </p:spPr>
        <p:txBody>
          <a:bodyPr>
            <a:normAutofit/>
          </a:bodyPr>
          <a:lstStyle>
            <a:lvl1pPr marL="0" indent="0">
              <a:buNone/>
              <a:defRPr sz="1800">
                <a:solidFill>
                  <a:schemeClr val="tx2"/>
                </a:solidFill>
              </a:defRPr>
            </a:lvl1pPr>
          </a:lstStyle>
          <a:p>
            <a:pPr lvl="0"/>
            <a:r>
              <a:rPr lang="en-US" dirty="0"/>
              <a:t>Click to edit Master text styles</a:t>
            </a:r>
          </a:p>
        </p:txBody>
      </p:sp>
      <p:sp>
        <p:nvSpPr>
          <p:cNvPr id="2" name="Date Placeholder 1">
            <a:extLst>
              <a:ext uri="{FF2B5EF4-FFF2-40B4-BE49-F238E27FC236}">
                <a16:creationId xmlns:a16="http://schemas.microsoft.com/office/drawing/2014/main" id="{1F86F9A1-67CD-44DE-B578-D7071FCE8D17}"/>
              </a:ext>
            </a:extLst>
          </p:cNvPr>
          <p:cNvSpPr>
            <a:spLocks noGrp="1"/>
          </p:cNvSpPr>
          <p:nvPr>
            <p:ph type="dt" sz="half" idx="14"/>
          </p:nvPr>
        </p:nvSpPr>
        <p:spPr/>
        <p:txBody>
          <a:bodyPr/>
          <a:lstStyle/>
          <a:p>
            <a:r>
              <a:rPr lang="en-US">
                <a:solidFill>
                  <a:srgbClr val="008755"/>
                </a:solidFill>
              </a:rPr>
              <a:t>9/14/2021</a:t>
            </a:r>
            <a:endParaRPr lang="en-US" dirty="0">
              <a:solidFill>
                <a:srgbClr val="008755"/>
              </a:solidFill>
            </a:endParaRPr>
          </a:p>
        </p:txBody>
      </p:sp>
      <p:sp>
        <p:nvSpPr>
          <p:cNvPr id="9" name="Footer Placeholder 8">
            <a:extLst>
              <a:ext uri="{FF2B5EF4-FFF2-40B4-BE49-F238E27FC236}">
                <a16:creationId xmlns:a16="http://schemas.microsoft.com/office/drawing/2014/main" id="{C8E68BE1-FDB2-49CB-AA74-575CF02FEE29}"/>
              </a:ext>
            </a:extLst>
          </p:cNvPr>
          <p:cNvSpPr>
            <a:spLocks noGrp="1"/>
          </p:cNvSpPr>
          <p:nvPr>
            <p:ph type="ftr" sz="quarter" idx="15"/>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0" name="Slide Number Placeholder 9">
            <a:extLst>
              <a:ext uri="{FF2B5EF4-FFF2-40B4-BE49-F238E27FC236}">
                <a16:creationId xmlns:a16="http://schemas.microsoft.com/office/drawing/2014/main" id="{208C23C1-F8FA-4358-A670-872FBC4CC616}"/>
              </a:ext>
            </a:extLst>
          </p:cNvPr>
          <p:cNvSpPr>
            <a:spLocks noGrp="1"/>
          </p:cNvSpPr>
          <p:nvPr>
            <p:ph type="sldNum" sz="quarter" idx="16"/>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6" name="Title 5">
            <a:extLst>
              <a:ext uri="{FF2B5EF4-FFF2-40B4-BE49-F238E27FC236}">
                <a16:creationId xmlns:a16="http://schemas.microsoft.com/office/drawing/2014/main" id="{5CADD7C2-C48A-4A21-B34F-D862B9C95147}"/>
              </a:ext>
            </a:extLst>
          </p:cNvPr>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252098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0" name="Picture Placeholder 3">
            <a:extLst>
              <a:ext uri="{FF2B5EF4-FFF2-40B4-BE49-F238E27FC236}">
                <a16:creationId xmlns:a16="http://schemas.microsoft.com/office/drawing/2014/main" id="{8594386E-3B6A-4126-A7E7-05D7226C9E62}"/>
              </a:ext>
            </a:extLst>
          </p:cNvPr>
          <p:cNvSpPr>
            <a:spLocks noGrp="1"/>
          </p:cNvSpPr>
          <p:nvPr>
            <p:ph type="pic" sz="quarter" idx="10"/>
          </p:nvPr>
        </p:nvSpPr>
        <p:spPr>
          <a:xfrm>
            <a:off x="4675380" y="727788"/>
            <a:ext cx="6874240" cy="2831840"/>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95" name="Picture Placeholder 3">
            <a:extLst>
              <a:ext uri="{FF2B5EF4-FFF2-40B4-BE49-F238E27FC236}">
                <a16:creationId xmlns:a16="http://schemas.microsoft.com/office/drawing/2014/main" id="{851C505F-C27B-44ED-950D-268FDD6DB432}"/>
              </a:ext>
            </a:extLst>
          </p:cNvPr>
          <p:cNvSpPr>
            <a:spLocks noGrp="1"/>
          </p:cNvSpPr>
          <p:nvPr>
            <p:ph type="pic" sz="quarter" idx="11"/>
          </p:nvPr>
        </p:nvSpPr>
        <p:spPr>
          <a:xfrm>
            <a:off x="1846002" y="4068147"/>
            <a:ext cx="930937" cy="955958"/>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490442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A4817489-340F-4F4B-8147-D2BC2C95774A}"/>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1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831849" y="2507630"/>
            <a:ext cx="10515600" cy="1163294"/>
          </a:xfrm>
        </p:spPr>
        <p:txBody>
          <a:bodyPr vert="horz" anchor="ctr" anchorCtr="1"/>
          <a:lstStyle>
            <a:lvl1pPr algn="l" defTabSz="914400" rtl="0" eaLnBrk="1" latinLnBrk="0" hangingPunct="1">
              <a:lnSpc>
                <a:spcPct val="90000"/>
              </a:lnSpc>
              <a:spcBef>
                <a:spcPct val="0"/>
              </a:spcBef>
              <a:buNone/>
              <a:defRPr sz="6000" b="1" i="0">
                <a:solidFill>
                  <a:schemeClr val="tx1"/>
                </a:solidFill>
                <a:latin typeface="GE SS Unique"/>
                <a:ea typeface="GE SS Unique"/>
                <a:cs typeface="GE SS Unique"/>
              </a:defRPr>
            </a:lvl1pPr>
          </a:lstStyle>
          <a:p>
            <a:pPr algn="l" defTabSz="914400" rtl="0" eaLnBrk="1" latinLnBrk="0" hangingPunct="1">
              <a:lnSpc>
                <a:spcPct val="90000"/>
              </a:lnSpc>
              <a:spcBef>
                <a:spcPct val="0"/>
              </a:spcBef>
              <a:buNone/>
            </a:pPr>
            <a:r>
              <a:rPr lang="en-US" dirty="0"/>
              <a:t>Title</a:t>
            </a:r>
          </a:p>
        </p:txBody>
      </p:sp>
      <p:sp>
        <p:nvSpPr>
          <p:cNvPr id="3" name="Text Placeholder 2"/>
          <p:cNvSpPr>
            <a:spLocks noGrp="1"/>
          </p:cNvSpPr>
          <p:nvPr>
            <p:ph type="body" idx="1" hasCustomPrompt="1"/>
          </p:nvPr>
        </p:nvSpPr>
        <p:spPr>
          <a:xfrm>
            <a:off x="831849" y="3839373"/>
            <a:ext cx="10515600" cy="1500187"/>
          </a:xfrm>
        </p:spPr>
        <p:txBody>
          <a:bodyPr/>
          <a:lstStyle>
            <a:lvl1pPr marL="0" indent="0" algn="ctr" rtl="1">
              <a:buNone/>
              <a:defRPr sz="2400" b="0" i="0">
                <a:solidFill>
                  <a:schemeClr val="tx1"/>
                </a:solidFill>
                <a:latin typeface="GE SS Unique"/>
                <a:ea typeface="GE SS Unique Light" charset="0"/>
                <a:cs typeface="GE SS Unique Light"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a:t>
            </a:r>
          </a:p>
        </p:txBody>
      </p:sp>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b="28494"/>
          <a:stretch/>
        </p:blipFill>
        <p:spPr>
          <a:xfrm rot="10800000">
            <a:off x="-6351" y="4589464"/>
            <a:ext cx="12192000" cy="2268536"/>
          </a:xfrm>
          <a:prstGeom prst="rect">
            <a:avLst/>
          </a:prstGeom>
        </p:spPr>
      </p:pic>
    </p:spTree>
    <p:extLst>
      <p:ext uri="{BB962C8B-B14F-4D97-AF65-F5344CB8AC3E}">
        <p14:creationId xmlns:p14="http://schemas.microsoft.com/office/powerpoint/2010/main" val="581514769"/>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172201" y="2426567"/>
            <a:ext cx="5181600" cy="375039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38200" y="2426570"/>
            <a:ext cx="5181600" cy="37503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5"/>
          <p:cNvSpPr>
            <a:spLocks noGrp="1"/>
          </p:cNvSpPr>
          <p:nvPr>
            <p:ph type="body" sz="quarter" idx="13"/>
          </p:nvPr>
        </p:nvSpPr>
        <p:spPr>
          <a:xfrm>
            <a:off x="838200" y="1236950"/>
            <a:ext cx="10515601" cy="560387"/>
          </a:xfrm>
        </p:spPr>
        <p:txBody>
          <a:bodyPr/>
          <a:lstStyle>
            <a:lvl1pPr marL="0" indent="0">
              <a:buNone/>
              <a:defRPr>
                <a:solidFill>
                  <a:schemeClr val="tx2"/>
                </a:solidFill>
              </a:defRPr>
            </a:lvl1pPr>
          </a:lstStyle>
          <a:p>
            <a:pPr lvl="0"/>
            <a:r>
              <a:rPr lang="en-US" dirty="0"/>
              <a:t>Click to edit Master text styles</a:t>
            </a:r>
          </a:p>
        </p:txBody>
      </p:sp>
      <p:sp>
        <p:nvSpPr>
          <p:cNvPr id="5" name="Date Placeholder 4">
            <a:extLst>
              <a:ext uri="{FF2B5EF4-FFF2-40B4-BE49-F238E27FC236}">
                <a16:creationId xmlns:a16="http://schemas.microsoft.com/office/drawing/2014/main" id="{1E8F74D8-57EA-4C69-B359-838AD415B407}"/>
              </a:ext>
            </a:extLst>
          </p:cNvPr>
          <p:cNvSpPr>
            <a:spLocks noGrp="1"/>
          </p:cNvSpPr>
          <p:nvPr>
            <p:ph type="dt" sz="half" idx="14"/>
          </p:nvPr>
        </p:nvSpPr>
        <p:spPr/>
        <p:txBody>
          <a:bodyPr/>
          <a:lstStyle/>
          <a:p>
            <a:r>
              <a:rPr lang="en-US">
                <a:solidFill>
                  <a:srgbClr val="008755"/>
                </a:solidFill>
              </a:rPr>
              <a:t>9/14/2021</a:t>
            </a:r>
            <a:endParaRPr lang="en-US" dirty="0">
              <a:solidFill>
                <a:srgbClr val="008755"/>
              </a:solidFill>
            </a:endParaRPr>
          </a:p>
        </p:txBody>
      </p:sp>
      <p:sp>
        <p:nvSpPr>
          <p:cNvPr id="6" name="Footer Placeholder 5">
            <a:extLst>
              <a:ext uri="{FF2B5EF4-FFF2-40B4-BE49-F238E27FC236}">
                <a16:creationId xmlns:a16="http://schemas.microsoft.com/office/drawing/2014/main" id="{EF37BE92-4D1A-4D79-BBE9-E1F512A3DF30}"/>
              </a:ext>
            </a:extLst>
          </p:cNvPr>
          <p:cNvSpPr>
            <a:spLocks noGrp="1"/>
          </p:cNvSpPr>
          <p:nvPr>
            <p:ph type="ftr" sz="quarter" idx="15"/>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7" name="Slide Number Placeholder 6">
            <a:extLst>
              <a:ext uri="{FF2B5EF4-FFF2-40B4-BE49-F238E27FC236}">
                <a16:creationId xmlns:a16="http://schemas.microsoft.com/office/drawing/2014/main" id="{DE1F6A32-A2B4-4256-A0DE-24E39C2EA1D7}"/>
              </a:ext>
            </a:extLst>
          </p:cNvPr>
          <p:cNvSpPr>
            <a:spLocks noGrp="1"/>
          </p:cNvSpPr>
          <p:nvPr>
            <p:ph type="sldNum" sz="quarter" idx="16"/>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25291579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8CE261F-35DC-4D96-AAE0-4EEAED47C261}"/>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43"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197601" y="123444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197601" y="2196445"/>
            <a:ext cx="5157787" cy="399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839788" y="123444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839788" y="2196445"/>
            <a:ext cx="5183188" cy="39932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8">
            <a:extLst>
              <a:ext uri="{FF2B5EF4-FFF2-40B4-BE49-F238E27FC236}">
                <a16:creationId xmlns:a16="http://schemas.microsoft.com/office/drawing/2014/main" id="{C0D843B3-33E8-4DD6-94A6-E166A79C85F7}"/>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0" name="Footer Placeholder 9">
            <a:extLst>
              <a:ext uri="{FF2B5EF4-FFF2-40B4-BE49-F238E27FC236}">
                <a16:creationId xmlns:a16="http://schemas.microsoft.com/office/drawing/2014/main" id="{4E149936-A52B-4BE0-A574-2E7E5E3ED214}"/>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6" name="Slide Number Placeholder 15">
            <a:extLst>
              <a:ext uri="{FF2B5EF4-FFF2-40B4-BE49-F238E27FC236}">
                <a16:creationId xmlns:a16="http://schemas.microsoft.com/office/drawing/2014/main" id="{02506FC7-AB31-42F5-95CD-5DFD956FB50A}"/>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7" name="Title 6">
            <a:extLst>
              <a:ext uri="{FF2B5EF4-FFF2-40B4-BE49-F238E27FC236}">
                <a16:creationId xmlns:a16="http://schemas.microsoft.com/office/drawing/2014/main" id="{966A1D7D-0D3A-4CE0-A9C4-BAB1B70C043A}"/>
              </a:ext>
            </a:extLst>
          </p:cNvPr>
          <p:cNvSpPr>
            <a:spLocks noGrp="1"/>
          </p:cNvSpPr>
          <p:nvPr>
            <p:ph type="title"/>
          </p:nvPr>
        </p:nvSpPr>
        <p:spPr/>
        <p:txBody>
          <a:bodyPr vert="horz"/>
          <a:lstStyle/>
          <a:p>
            <a:r>
              <a:rPr lang="en-US" dirty="0"/>
              <a:t>Click to edit Master title style</a:t>
            </a:r>
          </a:p>
        </p:txBody>
      </p:sp>
    </p:spTree>
    <p:extLst>
      <p:ext uri="{BB962C8B-B14F-4D97-AF65-F5344CB8AC3E}">
        <p14:creationId xmlns:p14="http://schemas.microsoft.com/office/powerpoint/2010/main" val="31026531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62714FB-DD0F-4F4F-9E30-D635F5F3673F}"/>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67"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nchor="b"/>
          <a:lstStyle/>
          <a:p>
            <a:r>
              <a:rPr lang="en-US" dirty="0"/>
              <a:t>Click to edit Master title style</a:t>
            </a:r>
          </a:p>
        </p:txBody>
      </p:sp>
      <p:sp>
        <p:nvSpPr>
          <p:cNvPr id="3" name="Date Placeholder 2">
            <a:extLst>
              <a:ext uri="{FF2B5EF4-FFF2-40B4-BE49-F238E27FC236}">
                <a16:creationId xmlns:a16="http://schemas.microsoft.com/office/drawing/2014/main" id="{A948E429-7890-4ADC-856E-FFC0768D2F80}"/>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4" name="Footer Placeholder 3">
            <a:extLst>
              <a:ext uri="{FF2B5EF4-FFF2-40B4-BE49-F238E27FC236}">
                <a16:creationId xmlns:a16="http://schemas.microsoft.com/office/drawing/2014/main" id="{770977C7-CE04-4FFA-9E04-89C700B4D00B}"/>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5" name="Slide Number Placeholder 4">
            <a:extLst>
              <a:ext uri="{FF2B5EF4-FFF2-40B4-BE49-F238E27FC236}">
                <a16:creationId xmlns:a16="http://schemas.microsoft.com/office/drawing/2014/main" id="{5AF0029C-C0A2-4530-85A1-A5602AAA128A}"/>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11077435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0516"/>
          <a:stretch/>
        </p:blipFill>
        <p:spPr>
          <a:xfrm>
            <a:off x="4558747" y="3"/>
            <a:ext cx="7633252" cy="1380149"/>
          </a:xfrm>
          <a:prstGeom prst="rect">
            <a:avLst/>
          </a:prstGeom>
        </p:spPr>
      </p:pic>
      <p:sp>
        <p:nvSpPr>
          <p:cNvPr id="10" name="Date Placeholder 9">
            <a:extLst>
              <a:ext uri="{FF2B5EF4-FFF2-40B4-BE49-F238E27FC236}">
                <a16:creationId xmlns:a16="http://schemas.microsoft.com/office/drawing/2014/main" id="{79175504-6FC4-454E-A907-62DDA62F4288}"/>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1" name="Footer Placeholder 10">
            <a:extLst>
              <a:ext uri="{FF2B5EF4-FFF2-40B4-BE49-F238E27FC236}">
                <a16:creationId xmlns:a16="http://schemas.microsoft.com/office/drawing/2014/main" id="{61AE0480-9DA5-4CF1-8BCF-A9FBF0DA7D37}"/>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2" name="Slide Number Placeholder 11">
            <a:extLst>
              <a:ext uri="{FF2B5EF4-FFF2-40B4-BE49-F238E27FC236}">
                <a16:creationId xmlns:a16="http://schemas.microsoft.com/office/drawing/2014/main" id="{54897DDC-3EA8-4AC3-B9D4-605FA256BF1B}"/>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882637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1000CCE0-356C-4BFD-B360-A76D4443B80E}"/>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91"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p:nvPr>
        </p:nvSpPr>
        <p:spPr>
          <a:xfrm>
            <a:off x="5183188" y="1074875"/>
            <a:ext cx="6172200" cy="48736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2EE1063-2BAE-46CF-B8D2-9A7755E0914C}"/>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6" name="Footer Placeholder 5">
            <a:extLst>
              <a:ext uri="{FF2B5EF4-FFF2-40B4-BE49-F238E27FC236}">
                <a16:creationId xmlns:a16="http://schemas.microsoft.com/office/drawing/2014/main" id="{EE18E49A-156B-4473-91F6-F4E7F23D3B1A}"/>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7" name="Slide Number Placeholder 6">
            <a:extLst>
              <a:ext uri="{FF2B5EF4-FFF2-40B4-BE49-F238E27FC236}">
                <a16:creationId xmlns:a16="http://schemas.microsoft.com/office/drawing/2014/main" id="{8314FCAA-E22F-4AC3-98E2-1D98D153A966}"/>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
        <p:nvSpPr>
          <p:cNvPr id="11" name="Title 1">
            <a:extLst>
              <a:ext uri="{FF2B5EF4-FFF2-40B4-BE49-F238E27FC236}">
                <a16:creationId xmlns:a16="http://schemas.microsoft.com/office/drawing/2014/main" id="{80C03059-6627-44A5-8825-89497F5C43C4}"/>
              </a:ext>
            </a:extLst>
          </p:cNvPr>
          <p:cNvSpPr>
            <a:spLocks noGrp="1"/>
          </p:cNvSpPr>
          <p:nvPr>
            <p:ph type="title"/>
          </p:nvPr>
        </p:nvSpPr>
        <p:spPr>
          <a:xfrm>
            <a:off x="838200" y="1074875"/>
            <a:ext cx="3932237" cy="1529176"/>
          </a:xfrm>
        </p:spPr>
        <p:txBody>
          <a:bodyPr vert="horz" anchor="b"/>
          <a:lstStyle>
            <a:lvl1pPr>
              <a:defRPr sz="3200"/>
            </a:lvl1pPr>
          </a:lstStyle>
          <a:p>
            <a:r>
              <a:rPr lang="en-US" dirty="0"/>
              <a:t>Click to edit Master title style</a:t>
            </a:r>
          </a:p>
        </p:txBody>
      </p:sp>
      <p:sp>
        <p:nvSpPr>
          <p:cNvPr id="12" name="Text Placeholder 3">
            <a:extLst>
              <a:ext uri="{FF2B5EF4-FFF2-40B4-BE49-F238E27FC236}">
                <a16:creationId xmlns:a16="http://schemas.microsoft.com/office/drawing/2014/main" id="{C8E26E14-0F1B-4560-B13F-148B8E417308}"/>
              </a:ext>
            </a:extLst>
          </p:cNvPr>
          <p:cNvSpPr>
            <a:spLocks noGrp="1"/>
          </p:cNvSpPr>
          <p:nvPr>
            <p:ph type="body" sz="half" idx="2"/>
          </p:nvPr>
        </p:nvSpPr>
        <p:spPr>
          <a:xfrm>
            <a:off x="838200" y="2604054"/>
            <a:ext cx="3932237" cy="3344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559037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EEE20EDC-0E92-43B0-A8EB-090C67C5C959}"/>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15"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a:xfrm>
            <a:off x="838200" y="1074875"/>
            <a:ext cx="3932237" cy="1529176"/>
          </a:xfrm>
        </p:spPr>
        <p:txBody>
          <a:bodyPr vert="horz"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1602" y="1074878"/>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8200" y="2604054"/>
            <a:ext cx="3932237" cy="33444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Date Placeholder 8">
            <a:extLst>
              <a:ext uri="{FF2B5EF4-FFF2-40B4-BE49-F238E27FC236}">
                <a16:creationId xmlns:a16="http://schemas.microsoft.com/office/drawing/2014/main" id="{CB1D20F5-87E7-45BB-B690-166E416AD6C7}"/>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11" name="Footer Placeholder 10">
            <a:extLst>
              <a:ext uri="{FF2B5EF4-FFF2-40B4-BE49-F238E27FC236}">
                <a16:creationId xmlns:a16="http://schemas.microsoft.com/office/drawing/2014/main" id="{CF302F3F-120B-4296-A4ED-301C3D46B1BB}"/>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12" name="Slide Number Placeholder 11">
            <a:extLst>
              <a:ext uri="{FF2B5EF4-FFF2-40B4-BE49-F238E27FC236}">
                <a16:creationId xmlns:a16="http://schemas.microsoft.com/office/drawing/2014/main" id="{14B0737E-9AD9-463A-8438-938FD1DF0470}"/>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18036923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FC0CB1AA-1111-4827-98E8-CCCD13034AB0}"/>
              </a:ext>
            </a:extLst>
          </p:cNvPr>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3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ate Placeholder 6">
            <a:extLst>
              <a:ext uri="{FF2B5EF4-FFF2-40B4-BE49-F238E27FC236}">
                <a16:creationId xmlns:a16="http://schemas.microsoft.com/office/drawing/2014/main" id="{770B6B68-C168-4E82-99D8-502BB6B19290}"/>
              </a:ext>
            </a:extLst>
          </p:cNvPr>
          <p:cNvSpPr>
            <a:spLocks noGrp="1"/>
          </p:cNvSpPr>
          <p:nvPr>
            <p:ph type="dt" sz="half" idx="10"/>
          </p:nvPr>
        </p:nvSpPr>
        <p:spPr/>
        <p:txBody>
          <a:bodyPr/>
          <a:lstStyle/>
          <a:p>
            <a:r>
              <a:rPr lang="en-US">
                <a:solidFill>
                  <a:srgbClr val="008755"/>
                </a:solidFill>
              </a:rPr>
              <a:t>9/14/2021</a:t>
            </a:r>
            <a:endParaRPr lang="en-US" dirty="0">
              <a:solidFill>
                <a:srgbClr val="008755"/>
              </a:solidFill>
            </a:endParaRPr>
          </a:p>
        </p:txBody>
      </p:sp>
      <p:sp>
        <p:nvSpPr>
          <p:cNvPr id="8" name="Footer Placeholder 7">
            <a:extLst>
              <a:ext uri="{FF2B5EF4-FFF2-40B4-BE49-F238E27FC236}">
                <a16:creationId xmlns:a16="http://schemas.microsoft.com/office/drawing/2014/main" id="{FC31D32E-D90A-4BE2-8C02-E0B1F46E0413}"/>
              </a:ext>
            </a:extLst>
          </p:cNvPr>
          <p:cNvSpPr>
            <a:spLocks noGrp="1"/>
          </p:cNvSpPr>
          <p:nvPr>
            <p:ph type="ftr" sz="quarter" idx="11"/>
          </p:nvPr>
        </p:nvSpPr>
        <p:spPr/>
        <p:txBody>
          <a:body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sp>
        <p:nvSpPr>
          <p:cNvPr id="9" name="Slide Number Placeholder 8">
            <a:extLst>
              <a:ext uri="{FF2B5EF4-FFF2-40B4-BE49-F238E27FC236}">
                <a16:creationId xmlns:a16="http://schemas.microsoft.com/office/drawing/2014/main" id="{B8798091-33BB-4D9F-98D7-7A67DA7090BD}"/>
              </a:ext>
            </a:extLst>
          </p:cNvPr>
          <p:cNvSpPr>
            <a:spLocks noGrp="1"/>
          </p:cNvSpPr>
          <p:nvPr>
            <p:ph type="sldNum" sz="quarter" idx="12"/>
          </p:nvPr>
        </p:nvSpPr>
        <p:spPr/>
        <p:txBody>
          <a:bodyPr/>
          <a:lstStyle/>
          <a:p>
            <a:fld id="{72B5FAF0-EAE8-024B-ACFB-69B605C1F7C8}" type="slidenum">
              <a:rPr lang="en-US" smtClean="0">
                <a:solidFill>
                  <a:srgbClr val="008755"/>
                </a:solidFill>
              </a:rPr>
              <a:pPr/>
              <a:t>‹#›</a:t>
            </a:fld>
            <a:endParaRPr lang="en-US" dirty="0">
              <a:solidFill>
                <a:srgbClr val="008755"/>
              </a:solidFill>
            </a:endParaRPr>
          </a:p>
        </p:txBody>
      </p:sp>
    </p:spTree>
    <p:extLst>
      <p:ext uri="{BB962C8B-B14F-4D97-AF65-F5344CB8AC3E}">
        <p14:creationId xmlns:p14="http://schemas.microsoft.com/office/powerpoint/2010/main" val="3001397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0F1C9F-3B0F-704D-BB0B-0F61B4DA9711}"/>
              </a:ext>
            </a:extLst>
          </p:cNvPr>
          <p:cNvPicPr>
            <a:picLocks noChangeAspect="1"/>
          </p:cNvPicPr>
          <p:nvPr userDrawn="1"/>
        </p:nvPicPr>
        <p:blipFill>
          <a:blip r:embed="rId5"/>
          <a:stretch>
            <a:fillRect/>
          </a:stretch>
        </p:blipFill>
        <p:spPr>
          <a:xfrm>
            <a:off x="0" y="3238500"/>
            <a:ext cx="6007100" cy="3619500"/>
          </a:xfrm>
          <a:prstGeom prst="rect">
            <a:avLst/>
          </a:prstGeom>
        </p:spPr>
      </p:pic>
      <p:pic>
        <p:nvPicPr>
          <p:cNvPr id="9" name="Picture 8">
            <a:extLst>
              <a:ext uri="{FF2B5EF4-FFF2-40B4-BE49-F238E27FC236}">
                <a16:creationId xmlns:a16="http://schemas.microsoft.com/office/drawing/2014/main" id="{FD78183D-F4E4-F64A-A039-C983F502FE01}"/>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79168" t="19941" r="94" b="17798"/>
          <a:stretch/>
        </p:blipFill>
        <p:spPr>
          <a:xfrm>
            <a:off x="1222734" y="2875965"/>
            <a:ext cx="2046213" cy="1842914"/>
          </a:xfrm>
          <a:prstGeom prst="rect">
            <a:avLst/>
          </a:prstGeom>
        </p:spPr>
      </p:pic>
      <p:pic>
        <p:nvPicPr>
          <p:cNvPr id="10" name="Picture 9">
            <a:extLst>
              <a:ext uri="{FF2B5EF4-FFF2-40B4-BE49-F238E27FC236}">
                <a16:creationId xmlns:a16="http://schemas.microsoft.com/office/drawing/2014/main" id="{C1EF61B6-F929-0048-8450-8258C6E3F75B}"/>
              </a:ext>
            </a:extLst>
          </p:cNvPr>
          <p:cNvPicPr>
            <a:picLocks noChangeAspect="1"/>
          </p:cNvPicPr>
          <p:nvPr userDrawn="1"/>
        </p:nvPicPr>
        <p:blipFill rotWithShape="1">
          <a:blip r:embed="rId7" cstate="print">
            <a:duotone>
              <a:srgbClr val="EEECE1">
                <a:shade val="45000"/>
                <a:satMod val="135000"/>
              </a:srgbClr>
              <a:prstClr val="white"/>
            </a:duotone>
            <a:extLst>
              <a:ext uri="{28A0092B-C50C-407E-A947-70E740481C1C}">
                <a14:useLocalDpi xmlns:a14="http://schemas.microsoft.com/office/drawing/2010/main" val="0"/>
              </a:ext>
            </a:extLst>
          </a:blip>
          <a:srcRect r="307"/>
          <a:stretch/>
        </p:blipFill>
        <p:spPr>
          <a:xfrm>
            <a:off x="0" y="-5947"/>
            <a:ext cx="12192000" cy="3752033"/>
          </a:xfrm>
          <a:prstGeom prst="rect">
            <a:avLst/>
          </a:prstGeom>
        </p:spPr>
      </p:pic>
      <p:sp>
        <p:nvSpPr>
          <p:cNvPr id="11" name="Text Placeholder 13">
            <a:extLst>
              <a:ext uri="{FF2B5EF4-FFF2-40B4-BE49-F238E27FC236}">
                <a16:creationId xmlns:a16="http://schemas.microsoft.com/office/drawing/2014/main" id="{A87AC21A-AA41-394A-8F77-0D45DBAC6439}"/>
              </a:ext>
            </a:extLst>
          </p:cNvPr>
          <p:cNvSpPr>
            <a:spLocks noGrp="1"/>
          </p:cNvSpPr>
          <p:nvPr>
            <p:ph type="body" sz="quarter" idx="16" hasCustomPrompt="1"/>
          </p:nvPr>
        </p:nvSpPr>
        <p:spPr>
          <a:xfrm>
            <a:off x="4661562" y="6538495"/>
            <a:ext cx="3311525" cy="193899"/>
          </a:xfrm>
        </p:spPr>
        <p:txBody>
          <a:bodyPr anchor="b" anchorCtr="0"/>
          <a:lstStyle>
            <a:lvl1pPr marL="0" indent="0">
              <a:spcBef>
                <a:spcPts val="0"/>
              </a:spcBef>
              <a:buNone/>
              <a:defRPr sz="1400"/>
            </a:lvl1pPr>
            <a:lvl2pPr marL="182880" indent="0">
              <a:buNone/>
              <a:defRPr sz="1000"/>
            </a:lvl2pPr>
            <a:lvl3pPr marL="323238" indent="0">
              <a:buNone/>
              <a:defRPr sz="1000"/>
            </a:lvl3pPr>
            <a:lvl4pPr marL="510840" indent="0">
              <a:buNone/>
              <a:defRPr sz="1000"/>
            </a:lvl4pPr>
            <a:lvl5pPr marL="655200" indent="0">
              <a:buNone/>
              <a:defRPr sz="1000"/>
            </a:lvl5pPr>
          </a:lstStyle>
          <a:p>
            <a:pPr lvl="0"/>
            <a:r>
              <a:rPr lang="en-US" dirty="0"/>
              <a:t>Author(s) here</a:t>
            </a:r>
          </a:p>
        </p:txBody>
      </p:sp>
      <p:sp>
        <p:nvSpPr>
          <p:cNvPr id="12" name="Text Placeholder 8">
            <a:extLst>
              <a:ext uri="{FF2B5EF4-FFF2-40B4-BE49-F238E27FC236}">
                <a16:creationId xmlns:a16="http://schemas.microsoft.com/office/drawing/2014/main" id="{3C010D1D-CF0F-DD4B-A383-D005BC0778CE}"/>
              </a:ext>
            </a:extLst>
          </p:cNvPr>
          <p:cNvSpPr>
            <a:spLocks noGrp="1"/>
          </p:cNvSpPr>
          <p:nvPr>
            <p:ph type="body" sz="quarter" idx="15" hasCustomPrompt="1"/>
            <p:custDataLst>
              <p:tags r:id="rId1"/>
            </p:custDataLst>
          </p:nvPr>
        </p:nvSpPr>
        <p:spPr>
          <a:xfrm>
            <a:off x="4649422" y="6133867"/>
            <a:ext cx="3967917" cy="193899"/>
          </a:xfrm>
          <a:noFill/>
          <a:ln w="6350" cap="flat">
            <a:noFill/>
          </a:ln>
        </p:spPr>
        <p:txBody>
          <a:bodyPr vert="horz" wrap="square" lIns="0" tIns="0" rIns="0" bIns="0" rtlCol="0">
            <a:spAutoFit/>
          </a:bodyPr>
          <a:lstStyle>
            <a:lvl1pPr marL="180000" indent="-180000">
              <a:buNone/>
              <a:defRPr lang="en-US" sz="1400" baseline="0" smtClean="0"/>
            </a:lvl1pPr>
            <a:lvl2pPr>
              <a:defRPr lang="en-US" smtClean="0"/>
            </a:lvl2pPr>
            <a:lvl3pPr>
              <a:defRPr lang="en-US" smtClean="0"/>
            </a:lvl3pPr>
            <a:lvl4pPr>
              <a:defRPr lang="en-US" smtClean="0"/>
            </a:lvl4pPr>
            <a:lvl5pPr>
              <a:defRPr lang="en-US"/>
            </a:lvl5pPr>
          </a:lstStyle>
          <a:p>
            <a:r>
              <a:rPr lang="en-US" dirty="0"/>
              <a:t>Date here</a:t>
            </a:r>
          </a:p>
        </p:txBody>
      </p:sp>
      <p:sp>
        <p:nvSpPr>
          <p:cNvPr id="13" name="Text Placeholder 8">
            <a:extLst>
              <a:ext uri="{FF2B5EF4-FFF2-40B4-BE49-F238E27FC236}">
                <a16:creationId xmlns:a16="http://schemas.microsoft.com/office/drawing/2014/main" id="{37F49A0C-45E6-B346-9BAA-19764B3E4C17}"/>
              </a:ext>
            </a:extLst>
          </p:cNvPr>
          <p:cNvSpPr>
            <a:spLocks noGrp="1"/>
          </p:cNvSpPr>
          <p:nvPr>
            <p:ph type="body" sz="quarter" idx="12" hasCustomPrompt="1"/>
            <p:custDataLst>
              <p:tags r:id="rId2"/>
            </p:custDataLst>
          </p:nvPr>
        </p:nvSpPr>
        <p:spPr>
          <a:xfrm>
            <a:off x="4649422" y="5918509"/>
            <a:ext cx="3966838" cy="193899"/>
          </a:xfrm>
          <a:noFill/>
          <a:ln w="6350" cap="flat">
            <a:noFill/>
          </a:ln>
        </p:spPr>
        <p:txBody>
          <a:bodyPr/>
          <a:lstStyle>
            <a:lvl1pPr marL="0" indent="0">
              <a:spcBef>
                <a:spcPts val="0"/>
              </a:spcBef>
              <a:buFontTx/>
              <a:buNone/>
              <a:defRPr sz="1400" baseline="0"/>
            </a:lvl1pPr>
          </a:lstStyle>
          <a:p>
            <a:r>
              <a:rPr lang="en-US" dirty="0"/>
              <a:t>Report type here</a:t>
            </a:r>
          </a:p>
        </p:txBody>
      </p:sp>
      <p:sp>
        <p:nvSpPr>
          <p:cNvPr id="14" name="Title 1">
            <a:extLst>
              <a:ext uri="{FF2B5EF4-FFF2-40B4-BE49-F238E27FC236}">
                <a16:creationId xmlns:a16="http://schemas.microsoft.com/office/drawing/2014/main" id="{119D9977-9665-A148-A1EB-0CA0A25693B6}"/>
              </a:ext>
            </a:extLst>
          </p:cNvPr>
          <p:cNvSpPr>
            <a:spLocks noGrp="1"/>
          </p:cNvSpPr>
          <p:nvPr>
            <p:ph type="ctrTitle" hasCustomPrompt="1"/>
            <p:custDataLst>
              <p:tags r:id="rId3"/>
            </p:custDataLst>
          </p:nvPr>
        </p:nvSpPr>
        <p:spPr>
          <a:xfrm>
            <a:off x="3563889" y="4903653"/>
            <a:ext cx="5863322" cy="498598"/>
          </a:xfrm>
          <a:prstGeom prst="rect">
            <a:avLst/>
          </a:prstGeom>
          <a:noFill/>
          <a:ln w="6350" cap="flat">
            <a:noFill/>
          </a:ln>
        </p:spPr>
        <p:txBody>
          <a:bodyPr/>
          <a:lstStyle>
            <a:lvl1pPr algn="l">
              <a:lnSpc>
                <a:spcPct val="90000"/>
              </a:lnSpc>
              <a:defRPr sz="3600" b="0" baseline="0">
                <a:solidFill>
                  <a:srgbClr val="048962"/>
                </a:solidFill>
                <a:latin typeface="Arial" pitchFamily="34" charset="0"/>
                <a:cs typeface="Arial" pitchFamily="34" charset="0"/>
              </a:defRPr>
            </a:lvl1pPr>
          </a:lstStyle>
          <a:p>
            <a:r>
              <a:rPr lang="en-US" dirty="0"/>
              <a:t>Presentation title here</a:t>
            </a:r>
          </a:p>
        </p:txBody>
      </p:sp>
    </p:spTree>
    <p:extLst>
      <p:ext uri="{BB962C8B-B14F-4D97-AF65-F5344CB8AC3E}">
        <p14:creationId xmlns:p14="http://schemas.microsoft.com/office/powerpoint/2010/main" val="258158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9335AC8-34F2-429E-AD26-9E23348554CC}"/>
              </a:ext>
            </a:extLst>
          </p:cNvPr>
          <p:cNvGrpSpPr/>
          <p:nvPr userDrawn="1"/>
        </p:nvGrpSpPr>
        <p:grpSpPr>
          <a:xfrm>
            <a:off x="1181946" y="843713"/>
            <a:ext cx="6421525" cy="5146558"/>
            <a:chOff x="1181946" y="843713"/>
            <a:chExt cx="6421525" cy="5146558"/>
          </a:xfrm>
        </p:grpSpPr>
        <p:sp>
          <p:nvSpPr>
            <p:cNvPr id="90" name="Oval 89">
              <a:extLst>
                <a:ext uri="{FF2B5EF4-FFF2-40B4-BE49-F238E27FC236}">
                  <a16:creationId xmlns:a16="http://schemas.microsoft.com/office/drawing/2014/main" id="{87B9FA51-C88F-4C9A-9168-29EA9B508202}"/>
                </a:ext>
              </a:extLst>
            </p:cNvPr>
            <p:cNvSpPr/>
            <p:nvPr userDrawn="1"/>
          </p:nvSpPr>
          <p:spPr>
            <a:xfrm>
              <a:off x="1635071" y="2757053"/>
              <a:ext cx="2684575" cy="267334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9" name="Oval 88">
              <a:extLst>
                <a:ext uri="{FF2B5EF4-FFF2-40B4-BE49-F238E27FC236}">
                  <a16:creationId xmlns:a16="http://schemas.microsoft.com/office/drawing/2014/main" id="{D4431040-A5EA-41DF-8E63-A50F1DA46A55}"/>
                </a:ext>
              </a:extLst>
            </p:cNvPr>
            <p:cNvSpPr/>
            <p:nvPr userDrawn="1"/>
          </p:nvSpPr>
          <p:spPr>
            <a:xfrm>
              <a:off x="1816045" y="2937269"/>
              <a:ext cx="2322627" cy="231290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Oval 84">
              <a:extLst>
                <a:ext uri="{FF2B5EF4-FFF2-40B4-BE49-F238E27FC236}">
                  <a16:creationId xmlns:a16="http://schemas.microsoft.com/office/drawing/2014/main" id="{A4D446C6-4F21-4A7E-ADE1-DF3C7517C519}"/>
                </a:ext>
              </a:extLst>
            </p:cNvPr>
            <p:cNvSpPr/>
            <p:nvPr/>
          </p:nvSpPr>
          <p:spPr>
            <a:xfrm>
              <a:off x="2008772" y="3129190"/>
              <a:ext cx="1937172" cy="1929066"/>
            </a:xfrm>
            <a:prstGeom prst="ellipse">
              <a:avLst/>
            </a:prstGeom>
            <a:gradFill>
              <a:gsLst>
                <a:gs pos="21000">
                  <a:srgbClr val="31C9A2"/>
                </a:gs>
                <a:gs pos="100000">
                  <a:srgbClr val="2A94D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4" name="Freeform: Shape 43">
              <a:extLst>
                <a:ext uri="{FF2B5EF4-FFF2-40B4-BE49-F238E27FC236}">
                  <a16:creationId xmlns:a16="http://schemas.microsoft.com/office/drawing/2014/main" id="{A118E6C3-E6BC-4FB2-B49F-B25D904F8CD3}"/>
                </a:ext>
              </a:extLst>
            </p:cNvPr>
            <p:cNvSpPr/>
            <p:nvPr userDrawn="1"/>
          </p:nvSpPr>
          <p:spPr>
            <a:xfrm>
              <a:off x="5638490" y="3455422"/>
              <a:ext cx="1922517" cy="2534849"/>
            </a:xfrm>
            <a:custGeom>
              <a:avLst/>
              <a:gdLst>
                <a:gd name="connsiteX0" fmla="*/ 217944 w 1794372"/>
                <a:gd name="connsiteY0" fmla="*/ 0 h 2365889"/>
                <a:gd name="connsiteX1" fmla="*/ 1576427 w 1794372"/>
                <a:gd name="connsiteY1" fmla="*/ 0 h 2365889"/>
                <a:gd name="connsiteX2" fmla="*/ 1794372 w 1794372"/>
                <a:gd name="connsiteY2" fmla="*/ 217945 h 2365889"/>
                <a:gd name="connsiteX3" fmla="*/ 1794372 w 1794372"/>
                <a:gd name="connsiteY3" fmla="*/ 2147944 h 2365889"/>
                <a:gd name="connsiteX4" fmla="*/ 1576427 w 1794372"/>
                <a:gd name="connsiteY4" fmla="*/ 2365889 h 2365889"/>
                <a:gd name="connsiteX5" fmla="*/ 217944 w 1794372"/>
                <a:gd name="connsiteY5" fmla="*/ 2365889 h 2365889"/>
                <a:gd name="connsiteX6" fmla="*/ 0 w 1794372"/>
                <a:gd name="connsiteY6" fmla="*/ 2147944 h 2365889"/>
                <a:gd name="connsiteX7" fmla="*/ 0 w 1794372"/>
                <a:gd name="connsiteY7" fmla="*/ 217945 h 2365889"/>
                <a:gd name="connsiteX8" fmla="*/ 217944 w 1794372"/>
                <a:gd name="connsiteY8" fmla="*/ 0 h 23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72" h="2365889">
                  <a:moveTo>
                    <a:pt x="217944" y="0"/>
                  </a:moveTo>
                  <a:lnTo>
                    <a:pt x="1576427" y="0"/>
                  </a:lnTo>
                  <a:cubicBezTo>
                    <a:pt x="1696795" y="0"/>
                    <a:pt x="1794372" y="97577"/>
                    <a:pt x="1794372" y="217945"/>
                  </a:cubicBezTo>
                  <a:lnTo>
                    <a:pt x="1794372" y="2147944"/>
                  </a:lnTo>
                  <a:cubicBezTo>
                    <a:pt x="1794372" y="2268312"/>
                    <a:pt x="1696795" y="2365889"/>
                    <a:pt x="1576427" y="2365889"/>
                  </a:cubicBezTo>
                  <a:lnTo>
                    <a:pt x="217944" y="2365889"/>
                  </a:lnTo>
                  <a:cubicBezTo>
                    <a:pt x="97576" y="2365889"/>
                    <a:pt x="0" y="2268312"/>
                    <a:pt x="0" y="2147944"/>
                  </a:cubicBezTo>
                  <a:lnTo>
                    <a:pt x="0" y="217945"/>
                  </a:lnTo>
                  <a:cubicBezTo>
                    <a:pt x="0" y="97577"/>
                    <a:pt x="97576" y="0"/>
                    <a:pt x="217944"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5" name="Freeform: Shape 44">
              <a:extLst>
                <a:ext uri="{FF2B5EF4-FFF2-40B4-BE49-F238E27FC236}">
                  <a16:creationId xmlns:a16="http://schemas.microsoft.com/office/drawing/2014/main" id="{456EFF9A-A7D4-4F98-937A-311AD8BA4969}"/>
                </a:ext>
              </a:extLst>
            </p:cNvPr>
            <p:cNvSpPr/>
            <p:nvPr userDrawn="1"/>
          </p:nvSpPr>
          <p:spPr>
            <a:xfrm>
              <a:off x="3340104" y="3455422"/>
              <a:ext cx="1922518" cy="2534849"/>
            </a:xfrm>
            <a:custGeom>
              <a:avLst/>
              <a:gdLst>
                <a:gd name="connsiteX0" fmla="*/ 217945 w 1794373"/>
                <a:gd name="connsiteY0" fmla="*/ 0 h 2365889"/>
                <a:gd name="connsiteX1" fmla="*/ 1576429 w 1794373"/>
                <a:gd name="connsiteY1" fmla="*/ 0 h 2365889"/>
                <a:gd name="connsiteX2" fmla="*/ 1794373 w 1794373"/>
                <a:gd name="connsiteY2" fmla="*/ 217945 h 2365889"/>
                <a:gd name="connsiteX3" fmla="*/ 1794373 w 1794373"/>
                <a:gd name="connsiteY3" fmla="*/ 2147944 h 2365889"/>
                <a:gd name="connsiteX4" fmla="*/ 1576429 w 1794373"/>
                <a:gd name="connsiteY4" fmla="*/ 2365889 h 2365889"/>
                <a:gd name="connsiteX5" fmla="*/ 217945 w 1794373"/>
                <a:gd name="connsiteY5" fmla="*/ 2365889 h 2365889"/>
                <a:gd name="connsiteX6" fmla="*/ 0 w 1794373"/>
                <a:gd name="connsiteY6" fmla="*/ 2147944 h 2365889"/>
                <a:gd name="connsiteX7" fmla="*/ 0 w 1794373"/>
                <a:gd name="connsiteY7" fmla="*/ 217945 h 2365889"/>
                <a:gd name="connsiteX8" fmla="*/ 217945 w 1794373"/>
                <a:gd name="connsiteY8" fmla="*/ 0 h 2365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4373" h="2365889">
                  <a:moveTo>
                    <a:pt x="217945" y="0"/>
                  </a:moveTo>
                  <a:lnTo>
                    <a:pt x="1576429" y="0"/>
                  </a:lnTo>
                  <a:cubicBezTo>
                    <a:pt x="1696796" y="0"/>
                    <a:pt x="1794373" y="97577"/>
                    <a:pt x="1794373" y="217945"/>
                  </a:cubicBezTo>
                  <a:lnTo>
                    <a:pt x="1794373" y="2147944"/>
                  </a:lnTo>
                  <a:cubicBezTo>
                    <a:pt x="1794373" y="2268312"/>
                    <a:pt x="1696796" y="2365889"/>
                    <a:pt x="1576429" y="2365889"/>
                  </a:cubicBezTo>
                  <a:lnTo>
                    <a:pt x="217945" y="2365889"/>
                  </a:lnTo>
                  <a:cubicBezTo>
                    <a:pt x="97577" y="2365889"/>
                    <a:pt x="0" y="2268312"/>
                    <a:pt x="0" y="2147944"/>
                  </a:cubicBezTo>
                  <a:lnTo>
                    <a:pt x="0" y="217945"/>
                  </a:lnTo>
                  <a:cubicBezTo>
                    <a:pt x="0" y="97577"/>
                    <a:pt x="97577" y="0"/>
                    <a:pt x="217945"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6" name="Freeform: Shape 45">
              <a:extLst>
                <a:ext uri="{FF2B5EF4-FFF2-40B4-BE49-F238E27FC236}">
                  <a16:creationId xmlns:a16="http://schemas.microsoft.com/office/drawing/2014/main" id="{D7817152-6206-4718-AD82-24FF26FFD4C5}"/>
                </a:ext>
              </a:extLst>
            </p:cNvPr>
            <p:cNvSpPr/>
            <p:nvPr userDrawn="1"/>
          </p:nvSpPr>
          <p:spPr>
            <a:xfrm>
              <a:off x="3242133" y="843713"/>
              <a:ext cx="4361338" cy="2192282"/>
            </a:xfrm>
            <a:custGeom>
              <a:avLst/>
              <a:gdLst>
                <a:gd name="connsiteX0" fmla="*/ 248526 w 4070635"/>
                <a:gd name="connsiteY0" fmla="*/ 0 h 2046156"/>
                <a:gd name="connsiteX1" fmla="*/ 3822109 w 4070635"/>
                <a:gd name="connsiteY1" fmla="*/ 0 h 2046156"/>
                <a:gd name="connsiteX2" fmla="*/ 4070635 w 4070635"/>
                <a:gd name="connsiteY2" fmla="*/ 248526 h 2046156"/>
                <a:gd name="connsiteX3" fmla="*/ 4070635 w 4070635"/>
                <a:gd name="connsiteY3" fmla="*/ 1797630 h 2046156"/>
                <a:gd name="connsiteX4" fmla="*/ 3822109 w 4070635"/>
                <a:gd name="connsiteY4" fmla="*/ 2046156 h 2046156"/>
                <a:gd name="connsiteX5" fmla="*/ 248526 w 4070635"/>
                <a:gd name="connsiteY5" fmla="*/ 2046156 h 2046156"/>
                <a:gd name="connsiteX6" fmla="*/ 0 w 4070635"/>
                <a:gd name="connsiteY6" fmla="*/ 1797630 h 2046156"/>
                <a:gd name="connsiteX7" fmla="*/ 0 w 4070635"/>
                <a:gd name="connsiteY7" fmla="*/ 248526 h 2046156"/>
                <a:gd name="connsiteX8" fmla="*/ 248526 w 4070635"/>
                <a:gd name="connsiteY8" fmla="*/ 0 h 204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0635" h="2046156">
                  <a:moveTo>
                    <a:pt x="248526" y="0"/>
                  </a:moveTo>
                  <a:lnTo>
                    <a:pt x="3822109" y="0"/>
                  </a:lnTo>
                  <a:cubicBezTo>
                    <a:pt x="3959366" y="0"/>
                    <a:pt x="4070635" y="111269"/>
                    <a:pt x="4070635" y="248526"/>
                  </a:cubicBezTo>
                  <a:lnTo>
                    <a:pt x="4070635" y="1797630"/>
                  </a:lnTo>
                  <a:cubicBezTo>
                    <a:pt x="4070635" y="1934887"/>
                    <a:pt x="3959366" y="2046156"/>
                    <a:pt x="3822109" y="2046156"/>
                  </a:cubicBezTo>
                  <a:lnTo>
                    <a:pt x="248526" y="2046156"/>
                  </a:lnTo>
                  <a:cubicBezTo>
                    <a:pt x="111269" y="2046156"/>
                    <a:pt x="0" y="1934887"/>
                    <a:pt x="0" y="1797630"/>
                  </a:cubicBezTo>
                  <a:lnTo>
                    <a:pt x="0" y="248526"/>
                  </a:lnTo>
                  <a:cubicBezTo>
                    <a:pt x="0" y="111269"/>
                    <a:pt x="111269" y="0"/>
                    <a:pt x="248526"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sp>
          <p:nvSpPr>
            <p:cNvPr id="47" name="Freeform: Shape 46">
              <a:extLst>
                <a:ext uri="{FF2B5EF4-FFF2-40B4-BE49-F238E27FC236}">
                  <a16:creationId xmlns:a16="http://schemas.microsoft.com/office/drawing/2014/main" id="{75AE763D-1297-47E6-B54D-64841779B493}"/>
                </a:ext>
              </a:extLst>
            </p:cNvPr>
            <p:cNvSpPr/>
            <p:nvPr userDrawn="1"/>
          </p:nvSpPr>
          <p:spPr>
            <a:xfrm>
              <a:off x="1181946" y="1779205"/>
              <a:ext cx="1848177" cy="2607575"/>
            </a:xfrm>
            <a:custGeom>
              <a:avLst/>
              <a:gdLst>
                <a:gd name="connsiteX0" fmla="*/ 209517 w 1724987"/>
                <a:gd name="connsiteY0" fmla="*/ 0 h 2433768"/>
                <a:gd name="connsiteX1" fmla="*/ 1515470 w 1724987"/>
                <a:gd name="connsiteY1" fmla="*/ 0 h 2433768"/>
                <a:gd name="connsiteX2" fmla="*/ 1724987 w 1724987"/>
                <a:gd name="connsiteY2" fmla="*/ 209517 h 2433768"/>
                <a:gd name="connsiteX3" fmla="*/ 1724987 w 1724987"/>
                <a:gd name="connsiteY3" fmla="*/ 2224251 h 2433768"/>
                <a:gd name="connsiteX4" fmla="*/ 1515470 w 1724987"/>
                <a:gd name="connsiteY4" fmla="*/ 2433768 h 2433768"/>
                <a:gd name="connsiteX5" fmla="*/ 209517 w 1724987"/>
                <a:gd name="connsiteY5" fmla="*/ 2433768 h 2433768"/>
                <a:gd name="connsiteX6" fmla="*/ 0 w 1724987"/>
                <a:gd name="connsiteY6" fmla="*/ 2224251 h 2433768"/>
                <a:gd name="connsiteX7" fmla="*/ 0 w 1724987"/>
                <a:gd name="connsiteY7" fmla="*/ 209517 h 2433768"/>
                <a:gd name="connsiteX8" fmla="*/ 209517 w 1724987"/>
                <a:gd name="connsiteY8" fmla="*/ 0 h 2433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4987" h="2433768">
                  <a:moveTo>
                    <a:pt x="209517" y="0"/>
                  </a:moveTo>
                  <a:lnTo>
                    <a:pt x="1515470" y="0"/>
                  </a:lnTo>
                  <a:cubicBezTo>
                    <a:pt x="1631183" y="0"/>
                    <a:pt x="1724987" y="93804"/>
                    <a:pt x="1724987" y="209517"/>
                  </a:cubicBezTo>
                  <a:lnTo>
                    <a:pt x="1724987" y="2224251"/>
                  </a:lnTo>
                  <a:cubicBezTo>
                    <a:pt x="1724987" y="2339964"/>
                    <a:pt x="1631183" y="2433768"/>
                    <a:pt x="1515470" y="2433768"/>
                  </a:cubicBezTo>
                  <a:lnTo>
                    <a:pt x="209517" y="2433768"/>
                  </a:lnTo>
                  <a:cubicBezTo>
                    <a:pt x="93804" y="2433768"/>
                    <a:pt x="0" y="2339964"/>
                    <a:pt x="0" y="2224251"/>
                  </a:cubicBezTo>
                  <a:lnTo>
                    <a:pt x="0" y="209517"/>
                  </a:lnTo>
                  <a:cubicBezTo>
                    <a:pt x="0" y="93804"/>
                    <a:pt x="93804" y="0"/>
                    <a:pt x="209517" y="0"/>
                  </a:cubicBezTo>
                  <a:close/>
                </a:path>
              </a:pathLst>
            </a:custGeom>
            <a:solidFill>
              <a:schemeClr val="bg1"/>
            </a:solidFill>
            <a:ln>
              <a:noFill/>
            </a:ln>
            <a:effectLst>
              <a:outerShdw blurRad="127000" dist="38100" dir="5400000" algn="t" rotWithShape="0">
                <a:schemeClr val="bg1">
                  <a:lumMod val="75000"/>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rial" panose="020B0604020202020204" pitchFamily="34" charset="0"/>
                <a:cs typeface="Arial" panose="020B0604020202020204" pitchFamily="34" charset="0"/>
              </a:endParaRPr>
            </a:p>
          </p:txBody>
        </p:sp>
      </p:grpSp>
      <p:sp>
        <p:nvSpPr>
          <p:cNvPr id="53" name="Picture Placeholder 3">
            <a:extLst>
              <a:ext uri="{FF2B5EF4-FFF2-40B4-BE49-F238E27FC236}">
                <a16:creationId xmlns:a16="http://schemas.microsoft.com/office/drawing/2014/main" id="{5D490F91-8DD6-41AA-B2BB-5B4104F574D3}"/>
              </a:ext>
            </a:extLst>
          </p:cNvPr>
          <p:cNvSpPr>
            <a:spLocks noGrp="1"/>
          </p:cNvSpPr>
          <p:nvPr userDrawn="1">
            <p:ph type="pic" sz="quarter" idx="10"/>
          </p:nvPr>
        </p:nvSpPr>
        <p:spPr>
          <a:xfrm>
            <a:off x="1281411" y="1919539"/>
            <a:ext cx="1649246" cy="2326906"/>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4" name="Picture Placeholder 3">
            <a:extLst>
              <a:ext uri="{FF2B5EF4-FFF2-40B4-BE49-F238E27FC236}">
                <a16:creationId xmlns:a16="http://schemas.microsoft.com/office/drawing/2014/main" id="{4B86B99C-9F20-426A-93BE-6B07FB7F7B2B}"/>
              </a:ext>
            </a:extLst>
          </p:cNvPr>
          <p:cNvSpPr>
            <a:spLocks noGrp="1"/>
          </p:cNvSpPr>
          <p:nvPr userDrawn="1">
            <p:ph type="pic" sz="quarter" idx="11"/>
          </p:nvPr>
        </p:nvSpPr>
        <p:spPr>
          <a:xfrm>
            <a:off x="5741956" y="3591843"/>
            <a:ext cx="1715585" cy="2262007"/>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5" name="Picture Placeholder 3">
            <a:extLst>
              <a:ext uri="{FF2B5EF4-FFF2-40B4-BE49-F238E27FC236}">
                <a16:creationId xmlns:a16="http://schemas.microsoft.com/office/drawing/2014/main" id="{5794FD1B-7F6B-4D38-A71B-10820B4BF648}"/>
              </a:ext>
            </a:extLst>
          </p:cNvPr>
          <p:cNvSpPr>
            <a:spLocks noGrp="1"/>
          </p:cNvSpPr>
          <p:nvPr userDrawn="1">
            <p:ph type="pic" sz="quarter" idx="12"/>
          </p:nvPr>
        </p:nvSpPr>
        <p:spPr>
          <a:xfrm>
            <a:off x="3443571" y="3591843"/>
            <a:ext cx="1715585" cy="2262007"/>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6" name="Picture Placeholder 3">
            <a:extLst>
              <a:ext uri="{FF2B5EF4-FFF2-40B4-BE49-F238E27FC236}">
                <a16:creationId xmlns:a16="http://schemas.microsoft.com/office/drawing/2014/main" id="{6E4F1BCB-1ECA-468D-BD8E-171B94577745}"/>
              </a:ext>
            </a:extLst>
          </p:cNvPr>
          <p:cNvSpPr>
            <a:spLocks noGrp="1"/>
          </p:cNvSpPr>
          <p:nvPr userDrawn="1">
            <p:ph type="pic" sz="quarter" idx="13"/>
          </p:nvPr>
        </p:nvSpPr>
        <p:spPr>
          <a:xfrm>
            <a:off x="3408478" y="961698"/>
            <a:ext cx="4028648" cy="19563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096372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BBE9010F-8AC1-4EB6-99AD-6D56C56B3EAC}"/>
              </a:ext>
            </a:extLst>
          </p:cNvPr>
          <p:cNvSpPr>
            <a:spLocks noGrp="1"/>
          </p:cNvSpPr>
          <p:nvPr>
            <p:ph type="pic" sz="quarter" idx="10"/>
          </p:nvPr>
        </p:nvSpPr>
        <p:spPr>
          <a:xfrm>
            <a:off x="8164117" y="1335182"/>
            <a:ext cx="1106489" cy="116645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4" name="Picture Placeholder 3">
            <a:extLst>
              <a:ext uri="{FF2B5EF4-FFF2-40B4-BE49-F238E27FC236}">
                <a16:creationId xmlns:a16="http://schemas.microsoft.com/office/drawing/2014/main" id="{173B400D-885F-4CC4-AA62-ADCA2FA89194}"/>
              </a:ext>
            </a:extLst>
          </p:cNvPr>
          <p:cNvSpPr>
            <a:spLocks noGrp="1"/>
          </p:cNvSpPr>
          <p:nvPr>
            <p:ph type="pic" sz="quarter" idx="12"/>
          </p:nvPr>
        </p:nvSpPr>
        <p:spPr>
          <a:xfrm>
            <a:off x="4184270" y="-23529"/>
            <a:ext cx="3055365" cy="6881529"/>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2" name="Picture Placeholder 3">
            <a:extLst>
              <a:ext uri="{FF2B5EF4-FFF2-40B4-BE49-F238E27FC236}">
                <a16:creationId xmlns:a16="http://schemas.microsoft.com/office/drawing/2014/main" id="{6BC730DA-4E87-439F-9626-CEB9301890C4}"/>
              </a:ext>
            </a:extLst>
          </p:cNvPr>
          <p:cNvSpPr>
            <a:spLocks noGrp="1"/>
          </p:cNvSpPr>
          <p:nvPr>
            <p:ph type="pic" sz="quarter" idx="13"/>
          </p:nvPr>
        </p:nvSpPr>
        <p:spPr>
          <a:xfrm>
            <a:off x="8164117" y="3813243"/>
            <a:ext cx="1106489" cy="1166457"/>
          </a:xfr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4198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42" name="Picture Placeholder 41">
            <a:extLst>
              <a:ext uri="{FF2B5EF4-FFF2-40B4-BE49-F238E27FC236}">
                <a16:creationId xmlns:a16="http://schemas.microsoft.com/office/drawing/2014/main" id="{B4FC6F71-573F-4A9E-93BD-CEE835857EFB}"/>
              </a:ext>
            </a:extLst>
          </p:cNvPr>
          <p:cNvSpPr>
            <a:spLocks noGrp="1"/>
          </p:cNvSpPr>
          <p:nvPr>
            <p:ph type="pic" sz="quarter" idx="10"/>
          </p:nvPr>
        </p:nvSpPr>
        <p:spPr>
          <a:xfrm>
            <a:off x="1167110" y="1706860"/>
            <a:ext cx="3895029" cy="3925541"/>
          </a:xfrm>
          <a:custGeom>
            <a:avLst/>
            <a:gdLst>
              <a:gd name="connsiteX0" fmla="*/ 3347369 w 3895029"/>
              <a:gd name="connsiteY0" fmla="*/ 0 h 3925541"/>
              <a:gd name="connsiteX1" fmla="*/ 3421939 w 3895029"/>
              <a:gd name="connsiteY1" fmla="*/ 0 h 3925541"/>
              <a:gd name="connsiteX2" fmla="*/ 3895029 w 3895029"/>
              <a:gd name="connsiteY2" fmla="*/ 473090 h 3925541"/>
              <a:gd name="connsiteX3" fmla="*/ 3895029 w 3895029"/>
              <a:gd name="connsiteY3" fmla="*/ 3452451 h 3925541"/>
              <a:gd name="connsiteX4" fmla="*/ 3421939 w 3895029"/>
              <a:gd name="connsiteY4" fmla="*/ 3925541 h 3925541"/>
              <a:gd name="connsiteX5" fmla="*/ 473090 w 3895029"/>
              <a:gd name="connsiteY5" fmla="*/ 3925541 h 3925541"/>
              <a:gd name="connsiteX6" fmla="*/ 0 w 3895029"/>
              <a:gd name="connsiteY6" fmla="*/ 3452451 h 3925541"/>
              <a:gd name="connsiteX7" fmla="*/ 0 w 3895029"/>
              <a:gd name="connsiteY7" fmla="*/ 1386864 h 3925541"/>
              <a:gd name="connsiteX8" fmla="*/ 2822408 w 3895029"/>
              <a:gd name="connsiteY8" fmla="*/ 1386864 h 3925541"/>
              <a:gd name="connsiteX9" fmla="*/ 3347369 w 3895029"/>
              <a:gd name="connsiteY9" fmla="*/ 861903 h 392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5029" h="3925541">
                <a:moveTo>
                  <a:pt x="3347369" y="0"/>
                </a:moveTo>
                <a:lnTo>
                  <a:pt x="3421939" y="0"/>
                </a:lnTo>
                <a:cubicBezTo>
                  <a:pt x="3683219" y="0"/>
                  <a:pt x="3895029" y="211810"/>
                  <a:pt x="3895029" y="473090"/>
                </a:cubicBezTo>
                <a:lnTo>
                  <a:pt x="3895029" y="3452451"/>
                </a:lnTo>
                <a:cubicBezTo>
                  <a:pt x="3895029" y="3713731"/>
                  <a:pt x="3683219" y="3925541"/>
                  <a:pt x="3421939" y="3925541"/>
                </a:cubicBezTo>
                <a:lnTo>
                  <a:pt x="473090" y="3925541"/>
                </a:lnTo>
                <a:cubicBezTo>
                  <a:pt x="211810" y="3925541"/>
                  <a:pt x="0" y="3713731"/>
                  <a:pt x="0" y="3452451"/>
                </a:cubicBezTo>
                <a:lnTo>
                  <a:pt x="0" y="1386864"/>
                </a:lnTo>
                <a:lnTo>
                  <a:pt x="2822408" y="1386864"/>
                </a:lnTo>
                <a:cubicBezTo>
                  <a:pt x="3112336" y="1386864"/>
                  <a:pt x="3347369" y="1151831"/>
                  <a:pt x="3347369" y="861903"/>
                </a:cubicBez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
        <p:nvSpPr>
          <p:cNvPr id="46" name="Picture Placeholder 45">
            <a:extLst>
              <a:ext uri="{FF2B5EF4-FFF2-40B4-BE49-F238E27FC236}">
                <a16:creationId xmlns:a16="http://schemas.microsoft.com/office/drawing/2014/main" id="{FCB50A0C-CB5F-43C6-8ADE-5BC200D51D83}"/>
              </a:ext>
            </a:extLst>
          </p:cNvPr>
          <p:cNvSpPr>
            <a:spLocks noGrp="1"/>
          </p:cNvSpPr>
          <p:nvPr>
            <p:ph type="pic" sz="quarter" idx="11"/>
          </p:nvPr>
        </p:nvSpPr>
        <p:spPr>
          <a:xfrm>
            <a:off x="0" y="0"/>
            <a:ext cx="4274277" cy="2792894"/>
          </a:xfrm>
          <a:custGeom>
            <a:avLst/>
            <a:gdLst>
              <a:gd name="connsiteX0" fmla="*/ 0 w 4274277"/>
              <a:gd name="connsiteY0" fmla="*/ 0 h 2552264"/>
              <a:gd name="connsiteX1" fmla="*/ 4274277 w 4274277"/>
              <a:gd name="connsiteY1" fmla="*/ 0 h 2552264"/>
              <a:gd name="connsiteX2" fmla="*/ 4274277 w 4274277"/>
              <a:gd name="connsiteY2" fmla="*/ 2075468 h 2552264"/>
              <a:gd name="connsiteX3" fmla="*/ 3797481 w 4274277"/>
              <a:gd name="connsiteY3" fmla="*/ 2552264 h 2552264"/>
              <a:gd name="connsiteX4" fmla="*/ 0 w 4274277"/>
              <a:gd name="connsiteY4" fmla="*/ 2552264 h 255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74277" h="2552264">
                <a:moveTo>
                  <a:pt x="0" y="0"/>
                </a:moveTo>
                <a:lnTo>
                  <a:pt x="4274277" y="0"/>
                </a:lnTo>
                <a:lnTo>
                  <a:pt x="4274277" y="2075468"/>
                </a:lnTo>
                <a:cubicBezTo>
                  <a:pt x="4274277" y="2338795"/>
                  <a:pt x="4060808" y="2552264"/>
                  <a:pt x="3797481" y="2552264"/>
                </a:cubicBezTo>
                <a:lnTo>
                  <a:pt x="0" y="2552264"/>
                </a:lnTo>
                <a:close/>
              </a:path>
            </a:pathLst>
          </a:custGeom>
          <a:pattFill prst="pct5">
            <a:fgClr>
              <a:schemeClr val="accent1"/>
            </a:fgClr>
            <a:bgClr>
              <a:schemeClr val="bg1"/>
            </a:bgClr>
          </a:pattFill>
        </p:spPr>
        <p:txBody>
          <a:bodyPr wrap="square">
            <a:no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921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2" name="Picture Placeholder 3">
            <a:extLst>
              <a:ext uri="{FF2B5EF4-FFF2-40B4-BE49-F238E27FC236}">
                <a16:creationId xmlns:a16="http://schemas.microsoft.com/office/drawing/2014/main" id="{F9A85133-0FBF-44AF-91FC-1A824EC95F7B}"/>
              </a:ext>
            </a:extLst>
          </p:cNvPr>
          <p:cNvSpPr>
            <a:spLocks noGrp="1"/>
          </p:cNvSpPr>
          <p:nvPr>
            <p:ph type="pic" sz="quarter" idx="12"/>
          </p:nvPr>
        </p:nvSpPr>
        <p:spPr>
          <a:xfrm>
            <a:off x="1181636" y="1185529"/>
            <a:ext cx="2765857" cy="40121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23" name="Picture Placeholder 3">
            <a:extLst>
              <a:ext uri="{FF2B5EF4-FFF2-40B4-BE49-F238E27FC236}">
                <a16:creationId xmlns:a16="http://schemas.microsoft.com/office/drawing/2014/main" id="{C1F51008-4ADC-44A7-8685-6B37847C8E04}"/>
              </a:ext>
            </a:extLst>
          </p:cNvPr>
          <p:cNvSpPr>
            <a:spLocks noGrp="1"/>
          </p:cNvSpPr>
          <p:nvPr>
            <p:ph type="pic" sz="quarter" idx="13"/>
          </p:nvPr>
        </p:nvSpPr>
        <p:spPr>
          <a:xfrm>
            <a:off x="7928364" y="1663574"/>
            <a:ext cx="2765857" cy="4012113"/>
          </a:xfrm>
          <a:prstGeom prst="roundRect">
            <a:avLst>
              <a:gd name="adj" fmla="val 12146"/>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528408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AB3B290-162D-4C2F-89AA-090BED65F0B0}"/>
              </a:ext>
            </a:extLst>
          </p:cNvPr>
          <p:cNvGrpSpPr/>
          <p:nvPr userDrawn="1"/>
        </p:nvGrpSpPr>
        <p:grpSpPr>
          <a:xfrm>
            <a:off x="1148916" y="1"/>
            <a:ext cx="3734353" cy="6858000"/>
            <a:chOff x="1148916" y="1"/>
            <a:chExt cx="3734353" cy="6858000"/>
          </a:xfrm>
        </p:grpSpPr>
        <p:sp>
          <p:nvSpPr>
            <p:cNvPr id="38" name="Rectangle 37">
              <a:extLst>
                <a:ext uri="{FF2B5EF4-FFF2-40B4-BE49-F238E27FC236}">
                  <a16:creationId xmlns:a16="http://schemas.microsoft.com/office/drawing/2014/main" id="{93A61495-90EB-4F73-AE7D-DE24CD1460F5}"/>
                </a:ext>
              </a:extLst>
            </p:cNvPr>
            <p:cNvSpPr/>
            <p:nvPr userDrawn="1"/>
          </p:nvSpPr>
          <p:spPr>
            <a:xfrm>
              <a:off x="1154048" y="1"/>
              <a:ext cx="3724088" cy="6858000"/>
            </a:xfrm>
            <a:prstGeom prst="rect">
              <a:avLst/>
            </a:prstGeom>
            <a:gradFill>
              <a:gsLst>
                <a:gs pos="11000">
                  <a:srgbClr val="31C9A2"/>
                </a:gs>
                <a:gs pos="100000">
                  <a:srgbClr val="2A94DD"/>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4C9A0B75-3551-4FC4-8F04-F376A39D094D}"/>
                </a:ext>
              </a:extLst>
            </p:cNvPr>
            <p:cNvSpPr/>
            <p:nvPr userDrawn="1"/>
          </p:nvSpPr>
          <p:spPr>
            <a:xfrm>
              <a:off x="1148916" y="2302726"/>
              <a:ext cx="3734353" cy="2307374"/>
            </a:xfrm>
            <a:prstGeom prst="rect">
              <a:avLst/>
            </a:prstGeom>
            <a:solidFill>
              <a:schemeClr val="bg1"/>
            </a:solidFill>
            <a:ln>
              <a:noFill/>
            </a:ln>
            <a:effectLst>
              <a:outerShdw blurRad="25400" dist="38100" dir="5400000" algn="t" rotWithShape="0">
                <a:schemeClr val="bg1">
                  <a:lumMod val="7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3" name="Picture Placeholder 3">
            <a:extLst>
              <a:ext uri="{FF2B5EF4-FFF2-40B4-BE49-F238E27FC236}">
                <a16:creationId xmlns:a16="http://schemas.microsoft.com/office/drawing/2014/main" id="{9EB3610E-D8AD-4FBD-A1DD-6E7E93461C0C}"/>
              </a:ext>
            </a:extLst>
          </p:cNvPr>
          <p:cNvSpPr>
            <a:spLocks noGrp="1"/>
          </p:cNvSpPr>
          <p:nvPr>
            <p:ph type="pic" sz="quarter" idx="13"/>
          </p:nvPr>
        </p:nvSpPr>
        <p:spPr>
          <a:xfrm>
            <a:off x="1527670" y="2724558"/>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48" name="Picture Placeholder 3">
            <a:extLst>
              <a:ext uri="{FF2B5EF4-FFF2-40B4-BE49-F238E27FC236}">
                <a16:creationId xmlns:a16="http://schemas.microsoft.com/office/drawing/2014/main" id="{08A5F2E1-5913-4BCA-912F-2791D72B7C08}"/>
              </a:ext>
            </a:extLst>
          </p:cNvPr>
          <p:cNvSpPr>
            <a:spLocks noGrp="1"/>
          </p:cNvSpPr>
          <p:nvPr>
            <p:ph type="pic" sz="quarter" idx="14"/>
          </p:nvPr>
        </p:nvSpPr>
        <p:spPr>
          <a:xfrm>
            <a:off x="1519824" y="416996"/>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
        <p:nvSpPr>
          <p:cNvPr id="53" name="Picture Placeholder 3">
            <a:extLst>
              <a:ext uri="{FF2B5EF4-FFF2-40B4-BE49-F238E27FC236}">
                <a16:creationId xmlns:a16="http://schemas.microsoft.com/office/drawing/2014/main" id="{1ED70C1E-77EA-4387-83EF-AA2C4AEAE592}"/>
              </a:ext>
            </a:extLst>
          </p:cNvPr>
          <p:cNvSpPr>
            <a:spLocks noGrp="1"/>
          </p:cNvSpPr>
          <p:nvPr>
            <p:ph type="pic" sz="quarter" idx="15"/>
          </p:nvPr>
        </p:nvSpPr>
        <p:spPr>
          <a:xfrm>
            <a:off x="1527670" y="4986862"/>
            <a:ext cx="673243" cy="652302"/>
          </a:xfrm>
          <a:prstGeom prst="ellipse">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21970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69" name="Picture Placeholder 3">
            <a:extLst>
              <a:ext uri="{FF2B5EF4-FFF2-40B4-BE49-F238E27FC236}">
                <a16:creationId xmlns:a16="http://schemas.microsoft.com/office/drawing/2014/main" id="{B140C7A0-6950-45CC-901F-C9FB0DFF1084}"/>
              </a:ext>
            </a:extLst>
          </p:cNvPr>
          <p:cNvSpPr>
            <a:spLocks noGrp="1"/>
          </p:cNvSpPr>
          <p:nvPr>
            <p:ph type="pic" sz="quarter" idx="14"/>
          </p:nvPr>
        </p:nvSpPr>
        <p:spPr>
          <a:xfrm>
            <a:off x="6494648" y="1171142"/>
            <a:ext cx="4219657" cy="4515717"/>
          </a:xfrm>
          <a:prstGeom prst="rect">
            <a:avLst/>
          </a:prstGeom>
          <a:pattFill prst="pct5">
            <a:fgClr>
              <a:schemeClr val="accent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49575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vmlDrawing" Target="../drawings/vmlDrawing1.v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17" Type="http://schemas.openxmlformats.org/officeDocument/2006/relationships/image" Target="../media/image2.png"/><Relationship Id="rId2" Type="http://schemas.openxmlformats.org/officeDocument/2006/relationships/slideLayout" Target="../slideLayouts/slideLayout29.xml"/><Relationship Id="rId16" Type="http://schemas.openxmlformats.org/officeDocument/2006/relationships/image" Target="../media/image1.emf"/><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oleObject" Target="../embeddings/oleObject1.bin"/><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38000">
              <a:schemeClr val="bg1">
                <a:lumMod val="95000"/>
              </a:schemeClr>
            </a:gs>
            <a:gs pos="100000">
              <a:schemeClr val="bg1">
                <a:lumMod val="9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9D9C2C-A14F-4C47-A513-E94E5B6FB8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EC7A0A-04CC-4A56-872C-E35BC39138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5992E0-C3A2-4F78-B1ED-41D460F011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C62E4B3-391B-49C0-A673-98A96C983FB5}" type="datetimeFigureOut">
              <a:rPr lang="en-US" smtClean="0"/>
              <a:pPr/>
              <a:t>10/7/2024</a:t>
            </a:fld>
            <a:endParaRPr lang="en-US"/>
          </a:p>
        </p:txBody>
      </p:sp>
      <p:sp>
        <p:nvSpPr>
          <p:cNvPr id="5" name="Footer Placeholder 4">
            <a:extLst>
              <a:ext uri="{FF2B5EF4-FFF2-40B4-BE49-F238E27FC236}">
                <a16:creationId xmlns:a16="http://schemas.microsoft.com/office/drawing/2014/main" id="{6AE00A14-8F1E-4B19-A0DA-478EC40B8D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070BC492-D27B-4468-B9A6-481D4052E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AA98139-DA01-49B0-927E-FE0B7A59B93B}" type="slidenum">
              <a:rPr lang="en-US" smtClean="0"/>
              <a:pPr/>
              <a:t>‹#›</a:t>
            </a:fld>
            <a:endParaRPr lang="en-US"/>
          </a:p>
        </p:txBody>
      </p:sp>
      <p:sp>
        <p:nvSpPr>
          <p:cNvPr id="7" name="Rectangle 6">
            <a:extLst>
              <a:ext uri="{FF2B5EF4-FFF2-40B4-BE49-F238E27FC236}">
                <a16:creationId xmlns:a16="http://schemas.microsoft.com/office/drawing/2014/main" id="{110BE49C-A9FF-4D75-B358-B3DB2F3CE57D}"/>
              </a:ext>
            </a:extLst>
          </p:cNvPr>
          <p:cNvSpPr/>
          <p:nvPr userDrawn="1"/>
        </p:nvSpPr>
        <p:spPr>
          <a:xfrm>
            <a:off x="11551458" y="7844"/>
            <a:ext cx="640542" cy="6842314"/>
          </a:xfrm>
          <a:prstGeom prst="rect">
            <a:avLst/>
          </a:prstGeom>
          <a:solidFill>
            <a:schemeClr val="bg1"/>
          </a:solidFill>
          <a:ln>
            <a:noFill/>
          </a:ln>
          <a:effectLst>
            <a:outerShdw blurRad="152400" dist="38100" dir="10800000" algn="r" rotWithShape="0">
              <a:schemeClr val="bg1">
                <a:lumMod val="85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5507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E9FDA5C-FE29-41D1-B6D7-2AD90C9A59C8}"/>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7" name="think-cell Slide" r:id="rId15" imgW="395" imgH="394" progId="TCLayout.ActiveDocument.1">
                  <p:embed/>
                </p:oleObj>
              </mc:Choice>
              <mc:Fallback>
                <p:oleObj name="think-cell Slide" r:id="rId15" imgW="395" imgH="394" progId="TCLayout.ActiveDocument.1">
                  <p:embed/>
                  <p:pic>
                    <p:nvPicPr>
                      <p:cNvPr id="0" name=""/>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550859"/>
            <a:ext cx="10515600" cy="636105"/>
          </a:xfrm>
          <a:prstGeom prst="rect">
            <a:avLst/>
          </a:prstGeom>
        </p:spPr>
        <p:txBody>
          <a:bodyPr vert="horz" lIns="91440" tIns="45720" rIns="91440" bIns="45720" rtlCol="0" anchor="b">
            <a:normAutofit/>
          </a:bodyPr>
          <a:lstStyle/>
          <a:p>
            <a:r>
              <a:rPr lang="en-US" dirty="0"/>
              <a:t>Title</a:t>
            </a:r>
          </a:p>
        </p:txBody>
      </p:sp>
      <p:sp>
        <p:nvSpPr>
          <p:cNvPr id="3" name="Text Placeholder 2"/>
          <p:cNvSpPr>
            <a:spLocks noGrp="1"/>
          </p:cNvSpPr>
          <p:nvPr>
            <p:ph type="body" idx="1"/>
          </p:nvPr>
        </p:nvSpPr>
        <p:spPr>
          <a:xfrm>
            <a:off x="838200" y="1380152"/>
            <a:ext cx="10515600" cy="47968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70152"/>
            <a:ext cx="886943" cy="306875"/>
          </a:xfrm>
          <a:prstGeom prst="rect">
            <a:avLst/>
          </a:prstGeom>
        </p:spPr>
        <p:txBody>
          <a:bodyPr vert="horz" lIns="0" tIns="0" rIns="0" bIns="0" rtlCol="0" anchor="t"/>
          <a:lstStyle>
            <a:lvl1pPr algn="l">
              <a:defRPr sz="1100">
                <a:solidFill>
                  <a:schemeClr val="accent1"/>
                </a:solidFill>
                <a:latin typeface="GE SS Unique"/>
              </a:defRPr>
            </a:lvl1pPr>
          </a:lstStyle>
          <a:p>
            <a:r>
              <a:rPr lang="en-US">
                <a:solidFill>
                  <a:srgbClr val="008755"/>
                </a:solidFill>
              </a:rPr>
              <a:t>9/14/2021</a:t>
            </a:r>
            <a:endParaRPr lang="en-US" dirty="0">
              <a:solidFill>
                <a:srgbClr val="008755"/>
              </a:solidFill>
            </a:endParaRPr>
          </a:p>
        </p:txBody>
      </p:sp>
      <p:sp>
        <p:nvSpPr>
          <p:cNvPr id="6" name="Slide Number Placeholder 5"/>
          <p:cNvSpPr>
            <a:spLocks noGrp="1"/>
          </p:cNvSpPr>
          <p:nvPr>
            <p:ph type="sldNum" sz="quarter" idx="4"/>
          </p:nvPr>
        </p:nvSpPr>
        <p:spPr>
          <a:xfrm>
            <a:off x="10931504" y="6370152"/>
            <a:ext cx="422295" cy="306875"/>
          </a:xfrm>
          <a:prstGeom prst="rect">
            <a:avLst/>
          </a:prstGeom>
        </p:spPr>
        <p:txBody>
          <a:bodyPr vert="horz" lIns="0" tIns="0" rIns="0" bIns="0" rtlCol="0" anchor="t"/>
          <a:lstStyle>
            <a:lvl1pPr algn="r">
              <a:defRPr sz="1100">
                <a:solidFill>
                  <a:schemeClr val="accent1"/>
                </a:solidFill>
                <a:latin typeface="GE SS Unique"/>
              </a:defRPr>
            </a:lvl1pPr>
          </a:lstStyle>
          <a:p>
            <a:fld id="{72B5FAF0-EAE8-024B-ACFB-69B605C1F7C8}" type="slidenum">
              <a:rPr lang="en-US" smtClean="0">
                <a:solidFill>
                  <a:srgbClr val="008755"/>
                </a:solidFill>
              </a:rPr>
              <a:pPr/>
              <a:t>‹#›</a:t>
            </a:fld>
            <a:endParaRPr lang="en-US" dirty="0">
              <a:solidFill>
                <a:srgbClr val="008755"/>
              </a:solidFill>
            </a:endParaRPr>
          </a:p>
        </p:txBody>
      </p:sp>
      <p:sp>
        <p:nvSpPr>
          <p:cNvPr id="5" name="Footer Placeholder 4">
            <a:extLst>
              <a:ext uri="{FF2B5EF4-FFF2-40B4-BE49-F238E27FC236}">
                <a16:creationId xmlns:a16="http://schemas.microsoft.com/office/drawing/2014/main" id="{86862088-EEA8-4E63-AD80-72AF24633F4D}"/>
              </a:ext>
            </a:extLst>
          </p:cNvPr>
          <p:cNvSpPr>
            <a:spLocks noGrp="1"/>
          </p:cNvSpPr>
          <p:nvPr>
            <p:ph type="ftr" sz="quarter" idx="3"/>
          </p:nvPr>
        </p:nvSpPr>
        <p:spPr>
          <a:xfrm>
            <a:off x="1844873" y="6370152"/>
            <a:ext cx="8966900" cy="306875"/>
          </a:xfrm>
          <a:prstGeom prst="rect">
            <a:avLst/>
          </a:prstGeom>
        </p:spPr>
        <p:txBody>
          <a:bodyPr vert="horz" lIns="0" tIns="0" rIns="0" bIns="0" rtlCol="0" anchor="t"/>
          <a:lstStyle>
            <a:lvl1pPr algn="l">
              <a:defRPr sz="800">
                <a:solidFill>
                  <a:schemeClr val="tx1"/>
                </a:solidFill>
                <a:latin typeface="GE SS Unique"/>
              </a:defRPr>
            </a:lvl1pPr>
          </a:lstStyle>
          <a:p>
            <a:r>
              <a:rPr lang="en-US">
                <a:solidFill>
                  <a:srgbClr val="2A2A2C"/>
                </a:solidFill>
              </a:rPr>
              <a:t>© 2021 KPMG Al Fozan &amp; Partners Certified Public Accountants, a registered company in the Kingdom of Saudi Arabia, a member firm of the KPMG global organization of independent member firms affiliated with KPMG International Limited, a private English company limited by guarantee. All rights reserved.  </a:t>
            </a:r>
            <a:endParaRPr lang="en-US" dirty="0">
              <a:solidFill>
                <a:srgbClr val="2A2A2C"/>
              </a:solidFill>
            </a:endParaRPr>
          </a:p>
        </p:txBody>
      </p:sp>
      <p:pic>
        <p:nvPicPr>
          <p:cNvPr id="8" name="Picture 7">
            <a:extLst>
              <a:ext uri="{FF2B5EF4-FFF2-40B4-BE49-F238E27FC236}">
                <a16:creationId xmlns:a16="http://schemas.microsoft.com/office/drawing/2014/main" id="{D2066844-B30C-48BF-B684-E7C51B8C091F}"/>
              </a:ext>
            </a:extLst>
          </p:cNvPr>
          <p:cNvPicPr>
            <a:picLocks noChangeAspect="1"/>
          </p:cNvPicPr>
          <p:nvPr userDrawn="1"/>
        </p:nvPicPr>
        <p:blipFill rotWithShape="1">
          <a:blip r:embed="rId17" cstate="print">
            <a:extLst>
              <a:ext uri="{28A0092B-C50C-407E-A947-70E740481C1C}">
                <a14:useLocalDpi xmlns:a14="http://schemas.microsoft.com/office/drawing/2010/main" val="0"/>
              </a:ext>
            </a:extLst>
          </a:blip>
          <a:srcRect b="30516"/>
          <a:stretch/>
        </p:blipFill>
        <p:spPr>
          <a:xfrm>
            <a:off x="8070573" y="3"/>
            <a:ext cx="4121425" cy="1380149"/>
          </a:xfrm>
          <a:prstGeom prst="rect">
            <a:avLst/>
          </a:prstGeom>
        </p:spPr>
      </p:pic>
    </p:spTree>
    <p:extLst>
      <p:ext uri="{BB962C8B-B14F-4D97-AF65-F5344CB8AC3E}">
        <p14:creationId xmlns:p14="http://schemas.microsoft.com/office/powerpoint/2010/main" val="261329176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8" r:id="rId11"/>
  </p:sldLayoutIdLst>
  <p:hf hdr="0"/>
  <p:txStyles>
    <p:titleStyle>
      <a:lvl1pPr algn="l" defTabSz="914400" rtl="0" eaLnBrk="1" latinLnBrk="0" hangingPunct="1">
        <a:lnSpc>
          <a:spcPct val="90000"/>
        </a:lnSpc>
        <a:spcBef>
          <a:spcPct val="0"/>
        </a:spcBef>
        <a:buNone/>
        <a:defRPr sz="2800" b="1" i="0" kern="1200">
          <a:solidFill>
            <a:srgbClr val="1B8654"/>
          </a:solidFill>
          <a:latin typeface="GE SS Unique"/>
          <a:ea typeface="GE SS Unique"/>
          <a:cs typeface="GE SS Unique"/>
        </a:defRPr>
      </a:lvl1pPr>
    </p:titleStyle>
    <p:bodyStyle>
      <a:lvl1pPr marL="228600" indent="-228600" algn="l" defTabSz="914400" rtl="0" eaLnBrk="1" latinLnBrk="0" hangingPunct="1">
        <a:lnSpc>
          <a:spcPct val="90000"/>
        </a:lnSpc>
        <a:spcBef>
          <a:spcPts val="1000"/>
        </a:spcBef>
        <a:buClr>
          <a:schemeClr val="tx1"/>
        </a:buClr>
        <a:buFont typeface="Arial" panose="020B0604020202020204" pitchFamily="34" charset="0"/>
        <a:buChar char="•"/>
        <a:defRPr sz="1800" b="0" i="0" kern="1200">
          <a:solidFill>
            <a:srgbClr val="000000"/>
          </a:solidFill>
          <a:latin typeface="GE SS Unique"/>
          <a:ea typeface="GE SS Unique Light" charset="0"/>
          <a:cs typeface="GE SS Unique Light" charset="0"/>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1600" b="0" i="0" kern="1200">
          <a:solidFill>
            <a:srgbClr val="000000"/>
          </a:solidFill>
          <a:latin typeface="GE SS Unique"/>
          <a:ea typeface="GE SS Unique Light" charset="0"/>
          <a:cs typeface="GE SS Unique Light" charset="0"/>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1400" b="0" i="0" kern="1200">
          <a:solidFill>
            <a:srgbClr val="000000"/>
          </a:solidFill>
          <a:latin typeface="GE SS Unique"/>
          <a:ea typeface="GE SS Unique Light" charset="0"/>
          <a:cs typeface="GE SS Unique Light" charset="0"/>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rgbClr val="000000"/>
          </a:solidFill>
          <a:latin typeface="GE SS Unique"/>
          <a:ea typeface="GE SS Unique Light" charset="0"/>
          <a:cs typeface="GE SS Unique Light" charset="0"/>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1200" b="0" i="0" kern="1200">
          <a:solidFill>
            <a:srgbClr val="000000"/>
          </a:solidFill>
          <a:latin typeface="GE SS Unique"/>
          <a:ea typeface="GE SS Unique Light" charset="0"/>
          <a:cs typeface="GE SS Unique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EB5A64D8-DFF5-9C14-1C21-213C0F4505E1}"/>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239" b="10239"/>
          <a:stretch/>
        </p:blipFill>
        <p:spPr>
          <a:xfrm>
            <a:off x="0" y="-5610"/>
            <a:ext cx="12192000" cy="6858000"/>
          </a:xfrm>
        </p:spPr>
      </p:pic>
      <p:sp>
        <p:nvSpPr>
          <p:cNvPr id="194" name="TextBox 193">
            <a:extLst>
              <a:ext uri="{FF2B5EF4-FFF2-40B4-BE49-F238E27FC236}">
                <a16:creationId xmlns:a16="http://schemas.microsoft.com/office/drawing/2014/main" id="{5435D8C9-DB01-49E2-8993-1B2E74860FB3}"/>
              </a:ext>
            </a:extLst>
          </p:cNvPr>
          <p:cNvSpPr txBox="1"/>
          <p:nvPr/>
        </p:nvSpPr>
        <p:spPr>
          <a:xfrm>
            <a:off x="5894047" y="3490941"/>
            <a:ext cx="5113922" cy="1669688"/>
          </a:xfrm>
          <a:prstGeom prst="rect">
            <a:avLst/>
          </a:prstGeom>
          <a:noFill/>
        </p:spPr>
        <p:txBody>
          <a:bodyPr wrap="square" rtlCol="0">
            <a:spAutoFit/>
          </a:bodyPr>
          <a:lstStyle/>
          <a:p>
            <a:pPr marL="54665" marR="3976" indent="-45223">
              <a:spcBef>
                <a:spcPts val="262"/>
              </a:spcBef>
            </a:pPr>
            <a:r>
              <a:rPr lang="en-US" sz="4000" b="1" dirty="0" smtClean="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rPr>
              <a:t>Approach to patient with Obesity</a:t>
            </a:r>
            <a:endParaRPr lang="ar-SA" sz="4000" b="1" dirty="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endParaRPr>
          </a:p>
          <a:p>
            <a:pPr marL="54665" marR="3976" indent="-45223">
              <a:spcBef>
                <a:spcPts val="262"/>
              </a:spcBef>
            </a:pPr>
            <a:r>
              <a:rPr lang="en-US" sz="2000" b="1" dirty="0" smtClean="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rPr>
              <a:t>06/10/2024</a:t>
            </a:r>
            <a:endParaRPr lang="en-US" sz="2000" b="1" dirty="0">
              <a:solidFill>
                <a:srgbClr val="03A5B8"/>
              </a:solidFill>
              <a:latin typeface="DIN Next LT Arabic Medium" panose="020B0603020203050203" pitchFamily="34" charset="-78"/>
              <a:ea typeface="GE Dinar One" panose="020A0503020102020204" pitchFamily="18" charset="-78"/>
              <a:cs typeface="DIN Next LT Arabic Medium" panose="020B0603020203050203" pitchFamily="34" charset="-78"/>
            </a:endParaRPr>
          </a:p>
        </p:txBody>
      </p:sp>
    </p:spTree>
    <p:extLst>
      <p:ext uri="{BB962C8B-B14F-4D97-AF65-F5344CB8AC3E}">
        <p14:creationId xmlns:p14="http://schemas.microsoft.com/office/powerpoint/2010/main" val="29374157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Clinical assessment  </a:t>
            </a:r>
            <a:r>
              <a:rPr lang="en-US" sz="3200" b="1" dirty="0" smtClean="0">
                <a:latin typeface="DIN Next LT Arabic Medium" panose="020B0603020203050203" pitchFamily="34" charset="-78"/>
                <a:cs typeface="DIN Next LT Arabic Medium" panose="020B0603020203050203" pitchFamily="34" charset="-78"/>
              </a:rPr>
              <a: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10</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mj-lt"/>
                <a:cs typeface="TheSans" panose="020B0503040302020203" pitchFamily="34" charset="-78"/>
              </a:rPr>
              <a:t>Physical examination:</a:t>
            </a: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Assessment of obesity </a:t>
            </a:r>
          </a:p>
          <a:p>
            <a:pPr lvl="0" defTabSz="685800">
              <a:lnSpc>
                <a:spcPct val="90000"/>
              </a:lnSpc>
              <a:spcBef>
                <a:spcPts val="750"/>
              </a:spcBef>
            </a:pPr>
            <a:endParaRPr lang="en-US" sz="2000"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Assessment of secondary causes</a:t>
            </a:r>
          </a:p>
          <a:p>
            <a:pPr lvl="0" defTabSz="685800">
              <a:lnSpc>
                <a:spcPct val="90000"/>
              </a:lnSpc>
              <a:spcBef>
                <a:spcPts val="750"/>
              </a:spcBef>
            </a:pPr>
            <a:endParaRPr lang="en-US" sz="2000"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Assessment of complications</a:t>
            </a:r>
            <a:endParaRPr lang="en-US" sz="2000" dirty="0">
              <a:solidFill>
                <a:schemeClr val="tx1"/>
              </a:solidFill>
              <a:latin typeface="+mj-lt"/>
              <a:cs typeface="TheSans" panose="020B0503040302020203" pitchFamily="34" charset="-78"/>
            </a:endParaRPr>
          </a:p>
        </p:txBody>
      </p:sp>
      <p:pic>
        <p:nvPicPr>
          <p:cNvPr id="4" name="Picture 3"/>
          <p:cNvPicPr>
            <a:picLocks noChangeAspect="1"/>
          </p:cNvPicPr>
          <p:nvPr/>
        </p:nvPicPr>
        <p:blipFill>
          <a:blip r:embed="rId3"/>
          <a:stretch>
            <a:fillRect/>
          </a:stretch>
        </p:blipFill>
        <p:spPr>
          <a:xfrm>
            <a:off x="3516922" y="1257301"/>
            <a:ext cx="8018585" cy="5600700"/>
          </a:xfrm>
          <a:prstGeom prst="rect">
            <a:avLst/>
          </a:prstGeom>
        </p:spPr>
      </p:pic>
    </p:spTree>
    <p:extLst>
      <p:ext uri="{BB962C8B-B14F-4D97-AF65-F5344CB8AC3E}">
        <p14:creationId xmlns:p14="http://schemas.microsoft.com/office/powerpoint/2010/main" val="2849941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Comorbidities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11</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a:solidFill>
                  <a:schemeClr val="tx1"/>
                </a:solidFill>
                <a:latin typeface="+mj-lt"/>
                <a:cs typeface="TheSans" panose="020B0503040302020203" pitchFamily="34" charset="-78"/>
              </a:rPr>
              <a:t>Fat distribution</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Accumulating </a:t>
            </a:r>
            <a:r>
              <a:rPr lang="en-US" sz="2000" dirty="0">
                <a:solidFill>
                  <a:schemeClr val="tx1"/>
                </a:solidFill>
                <a:latin typeface="+mj-lt"/>
                <a:cs typeface="TheSans" panose="020B0503040302020203" pitchFamily="34" charset="-78"/>
              </a:rPr>
              <a:t>data suggest that regional fat distribution substantially affects the incidence of comorbidities associated with obesity. </a:t>
            </a:r>
            <a:r>
              <a:rPr lang="en-US" sz="2000" dirty="0" smtClean="0">
                <a:solidFill>
                  <a:schemeClr val="tx1"/>
                </a:solidFill>
                <a:latin typeface="+mj-lt"/>
                <a:cs typeface="TheSans" panose="020B0503040302020203" pitchFamily="34" charset="-78"/>
              </a:rPr>
              <a:t>Android </a:t>
            </a:r>
            <a:r>
              <a:rPr lang="en-US" sz="2000" dirty="0">
                <a:solidFill>
                  <a:schemeClr val="tx1"/>
                </a:solidFill>
                <a:latin typeface="+mj-lt"/>
                <a:cs typeface="TheSans" panose="020B0503040302020203" pitchFamily="34" charset="-78"/>
              </a:rPr>
              <a:t>obesity, in which adiposity is predominantly abdominal (including visceral and, to a lesser extent, subcutaneous), is strongly correlated with worsened metabolic and clinical consequences of obesity.</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a:solidFill>
                  <a:schemeClr val="tx1"/>
                </a:solidFill>
                <a:latin typeface="+mj-lt"/>
                <a:cs typeface="TheSans" panose="020B0503040302020203" pitchFamily="34" charset="-78"/>
              </a:rPr>
              <a:t>Waist circumference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The </a:t>
            </a:r>
            <a:r>
              <a:rPr lang="en-US" sz="2000" dirty="0">
                <a:solidFill>
                  <a:schemeClr val="tx1"/>
                </a:solidFill>
                <a:latin typeface="+mj-lt"/>
                <a:cs typeface="TheSans" panose="020B0503040302020203" pitchFamily="34" charset="-78"/>
              </a:rPr>
              <a:t>thresholds used in the National Cholesterol Education Program Adult Treatment Panel III definition of metabolic syndrome </a:t>
            </a:r>
            <a:r>
              <a:rPr lang="en-US" sz="2000" dirty="0" smtClean="0">
                <a:solidFill>
                  <a:schemeClr val="tx1"/>
                </a:solidFill>
                <a:latin typeface="+mj-lt"/>
                <a:cs typeface="TheSans" panose="020B0503040302020203" pitchFamily="34" charset="-78"/>
              </a:rPr>
              <a:t>state </a:t>
            </a:r>
            <a:r>
              <a:rPr lang="en-US" sz="2000" dirty="0">
                <a:solidFill>
                  <a:schemeClr val="tx1"/>
                </a:solidFill>
                <a:latin typeface="+mj-lt"/>
                <a:cs typeface="TheSans" panose="020B0503040302020203" pitchFamily="34" charset="-78"/>
              </a:rPr>
              <a:t>that significantly increased cardiovascular risk (metabolic central obesity) exists in men with waist circumferences of greater than 94 cm (37 in) and in women with waist circumferences of greater than 80 cm (31.5 in), as well as waist-to-hip ratios of greater than 0.95 (in men) or of more than 0.8 (in women). Circumferences of 102 cm (40 in) in men and 88 cm (35 in) in women indicate a markedly increased risk requiring urgent therapeutic intervention.</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These </a:t>
            </a:r>
            <a:r>
              <a:rPr lang="en-US" sz="2000" dirty="0">
                <a:solidFill>
                  <a:schemeClr val="tx1"/>
                </a:solidFill>
                <a:latin typeface="+mj-lt"/>
                <a:cs typeface="TheSans" panose="020B0503040302020203" pitchFamily="34" charset="-78"/>
              </a:rPr>
              <a:t>thresholds are much lower in Asian populations. After analyzing survey results of Chinese, Malay, and Asian-Indian cohorts, </a:t>
            </a:r>
            <a:r>
              <a:rPr lang="en-US" sz="2000" dirty="0" smtClean="0">
                <a:solidFill>
                  <a:schemeClr val="tx1"/>
                </a:solidFill>
                <a:latin typeface="+mj-lt"/>
                <a:cs typeface="TheSans" panose="020B0503040302020203" pitchFamily="34" charset="-78"/>
              </a:rPr>
              <a:t>a </a:t>
            </a:r>
            <a:r>
              <a:rPr lang="en-US" sz="2000" dirty="0">
                <a:solidFill>
                  <a:schemeClr val="tx1"/>
                </a:solidFill>
                <a:latin typeface="+mj-lt"/>
                <a:cs typeface="TheSans" panose="020B0503040302020203" pitchFamily="34" charset="-78"/>
              </a:rPr>
              <a:t>waist circumference of greater than 90 cm in men and of more than 80 cm in women were more appropriate criteria for metabolic central obesity in these ethnic groups. </a:t>
            </a:r>
          </a:p>
        </p:txBody>
      </p:sp>
    </p:spTree>
    <p:extLst>
      <p:ext uri="{BB962C8B-B14F-4D97-AF65-F5344CB8AC3E}">
        <p14:creationId xmlns:p14="http://schemas.microsoft.com/office/powerpoint/2010/main" val="2540645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Comorbidities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12</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mj-lt"/>
                <a:cs typeface="TheSans" panose="020B0503040302020203" pitchFamily="34" charset="-78"/>
              </a:rPr>
              <a:t>Age </a:t>
            </a:r>
            <a:r>
              <a:rPr lang="en-US" sz="2000" b="1" dirty="0">
                <a:solidFill>
                  <a:schemeClr val="tx1"/>
                </a:solidFill>
                <a:latin typeface="+mj-lt"/>
                <a:cs typeface="TheSans" panose="020B0503040302020203" pitchFamily="34" charset="-78"/>
              </a:rPr>
              <a:t>of obesity onset</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An </a:t>
            </a:r>
            <a:r>
              <a:rPr lang="en-US" sz="2000" dirty="0">
                <a:solidFill>
                  <a:schemeClr val="tx1"/>
                </a:solidFill>
                <a:latin typeface="+mj-lt"/>
                <a:cs typeface="TheSans" panose="020B0503040302020203" pitchFamily="34" charset="-78"/>
              </a:rPr>
              <a:t>elevated BMI during adolescence (starting within the range currently considered normal) is strongly associated with the risk of developing obesity-related disorders later in life, independent of adult BMI. </a:t>
            </a:r>
            <a:r>
              <a:rPr lang="en-US" sz="2000" dirty="0" smtClean="0">
                <a:solidFill>
                  <a:schemeClr val="tx1"/>
                </a:solidFill>
                <a:latin typeface="+mj-lt"/>
                <a:cs typeface="TheSans" panose="020B0503040302020203" pitchFamily="34" charset="-78"/>
              </a:rPr>
              <a:t>Increases </a:t>
            </a:r>
            <a:r>
              <a:rPr lang="en-US" sz="2000" dirty="0">
                <a:solidFill>
                  <a:schemeClr val="tx1"/>
                </a:solidFill>
                <a:latin typeface="+mj-lt"/>
                <a:cs typeface="TheSans" panose="020B0503040302020203" pitchFamily="34" charset="-78"/>
              </a:rPr>
              <a:t>in BMI during early adulthood (age 25-40 y) are associated with a worse profile of biomarkers related to obesity than are BMI increases during later adulthood. </a:t>
            </a: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Intra-abdominal </a:t>
            </a:r>
            <a:r>
              <a:rPr lang="en-US" sz="2000" b="1" dirty="0">
                <a:solidFill>
                  <a:schemeClr val="tx1"/>
                </a:solidFill>
                <a:latin typeface="+mj-lt"/>
                <a:cs typeface="TheSans" panose="020B0503040302020203" pitchFamily="34" charset="-78"/>
              </a:rPr>
              <a:t>pressure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This </a:t>
            </a:r>
            <a:r>
              <a:rPr lang="en-US" sz="2000" dirty="0">
                <a:solidFill>
                  <a:schemeClr val="tx1"/>
                </a:solidFill>
                <a:latin typeface="+mj-lt"/>
                <a:cs typeface="TheSans" panose="020B0503040302020203" pitchFamily="34" charset="-78"/>
              </a:rPr>
              <a:t>pressure effect is most apparent in the setting of marked obesity (BMI ≥ 50 kg/m2</a:t>
            </a:r>
            <a:r>
              <a:rPr lang="en-US" sz="2000" dirty="0" smtClean="0">
                <a:solidFill>
                  <a:schemeClr val="tx1"/>
                </a:solidFill>
                <a:latin typeface="+mj-lt"/>
                <a:cs typeface="TheSans" panose="020B0503040302020203" pitchFamily="34" charset="-78"/>
              </a:rPr>
              <a:t>). Pressure </a:t>
            </a:r>
            <a:r>
              <a:rPr lang="en-US" sz="2000" dirty="0">
                <a:solidFill>
                  <a:schemeClr val="tx1"/>
                </a:solidFill>
                <a:latin typeface="+mj-lt"/>
                <a:cs typeface="TheSans" panose="020B0503040302020203" pitchFamily="34" charset="-78"/>
              </a:rPr>
              <a:t>elevation may play a role </a:t>
            </a:r>
            <a:r>
              <a:rPr lang="en-US" sz="2000" dirty="0" smtClean="0">
                <a:solidFill>
                  <a:schemeClr val="tx1"/>
                </a:solidFill>
                <a:latin typeface="+mj-lt"/>
                <a:cs typeface="TheSans" panose="020B0503040302020203" pitchFamily="34" charset="-78"/>
              </a:rPr>
              <a:t>in the following:</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err="1" smtClean="0">
                <a:solidFill>
                  <a:schemeClr val="tx1"/>
                </a:solidFill>
                <a:latin typeface="+mj-lt"/>
                <a:cs typeface="TheSans" panose="020B0503040302020203" pitchFamily="34" charset="-78"/>
              </a:rPr>
              <a:t>Pseudotumor</a:t>
            </a:r>
            <a:r>
              <a:rPr lang="en-US" sz="2000" dirty="0" smtClean="0">
                <a:solidFill>
                  <a:schemeClr val="tx1"/>
                </a:solidFill>
                <a:latin typeface="+mj-lt"/>
                <a:cs typeface="TheSans" panose="020B0503040302020203" pitchFamily="34" charset="-78"/>
              </a:rPr>
              <a:t> </a:t>
            </a:r>
            <a:r>
              <a:rPr lang="en-US" sz="2000" dirty="0" err="1">
                <a:solidFill>
                  <a:schemeClr val="tx1"/>
                </a:solidFill>
                <a:latin typeface="+mj-lt"/>
                <a:cs typeface="TheSans" panose="020B0503040302020203" pitchFamily="34" charset="-78"/>
              </a:rPr>
              <a:t>cerebri</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Lower-limb </a:t>
            </a:r>
            <a:r>
              <a:rPr lang="en-US" sz="2000" dirty="0">
                <a:solidFill>
                  <a:schemeClr val="tx1"/>
                </a:solidFill>
                <a:latin typeface="+mj-lt"/>
                <a:cs typeface="TheSans" panose="020B0503040302020203" pitchFamily="34" charset="-78"/>
              </a:rPr>
              <a:t>circulatory stasis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Ulcers</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Dermatitis</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Thrombophlebitis</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Reflux </a:t>
            </a:r>
            <a:r>
              <a:rPr lang="en-US" sz="2000" dirty="0">
                <a:solidFill>
                  <a:schemeClr val="tx1"/>
                </a:solidFill>
                <a:latin typeface="+mj-lt"/>
                <a:cs typeface="TheSans" panose="020B0503040302020203" pitchFamily="34" charset="-78"/>
              </a:rPr>
              <a:t>esophagitis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Abdominal hernias</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325086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Comorbidities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mj-lt"/>
                <a:cs typeface="TheSans" panose="020B0503040302020203" pitchFamily="34" charset="-78"/>
              </a:rPr>
              <a:t>Osteoarthritis</a:t>
            </a:r>
            <a:endParaRPr lang="en-US" sz="2000" b="1"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 </a:t>
            </a:r>
            <a:r>
              <a:rPr lang="en-US" sz="2000" dirty="0">
                <a:solidFill>
                  <a:schemeClr val="tx1"/>
                </a:solidFill>
                <a:latin typeface="+mj-lt"/>
                <a:cs typeface="TheSans" panose="020B0503040302020203" pitchFamily="34" charset="-78"/>
              </a:rPr>
              <a:t>study </a:t>
            </a:r>
            <a:r>
              <a:rPr lang="en-US" sz="2000" dirty="0" smtClean="0">
                <a:solidFill>
                  <a:schemeClr val="tx1"/>
                </a:solidFill>
                <a:latin typeface="+mj-lt"/>
                <a:cs typeface="TheSans" panose="020B0503040302020203" pitchFamily="34" charset="-78"/>
              </a:rPr>
              <a:t>found </a:t>
            </a:r>
            <a:r>
              <a:rPr lang="en-US" sz="2000" dirty="0">
                <a:solidFill>
                  <a:schemeClr val="tx1"/>
                </a:solidFill>
                <a:latin typeface="+mj-lt"/>
                <a:cs typeface="TheSans" panose="020B0503040302020203" pitchFamily="34" charset="-78"/>
              </a:rPr>
              <a:t>that obesity with knee osteoarthritis resulted in the loss of a substantial number of quality-adjusted life years. The association was most notable among Black and Hispanic women</a:t>
            </a:r>
            <a:r>
              <a:rPr lang="en-US" sz="2000" dirty="0" smtClean="0">
                <a:solidFill>
                  <a:schemeClr val="tx1"/>
                </a:solidFill>
                <a:latin typeface="+mj-lt"/>
                <a:cs typeface="TheSans" panose="020B0503040302020203" pitchFamily="34" charset="-78"/>
              </a:rPr>
              <a:t>.</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Focal </a:t>
            </a:r>
            <a:r>
              <a:rPr lang="en-US" sz="2000" b="1" dirty="0" err="1">
                <a:solidFill>
                  <a:schemeClr val="tx1"/>
                </a:solidFill>
                <a:latin typeface="+mj-lt"/>
                <a:cs typeface="TheSans" panose="020B0503040302020203" pitchFamily="34" charset="-78"/>
              </a:rPr>
              <a:t>glomerulosclerosis</a:t>
            </a:r>
            <a:endParaRPr lang="en-US" sz="2000" b="1"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Some reports suggest </a:t>
            </a:r>
            <a:r>
              <a:rPr lang="en-US" sz="2000" dirty="0">
                <a:solidFill>
                  <a:schemeClr val="tx1"/>
                </a:solidFill>
                <a:latin typeface="+mj-lt"/>
                <a:cs typeface="TheSans" panose="020B0503040302020203" pitchFamily="34" charset="-78"/>
              </a:rPr>
              <a:t>an association between severe obesity and focal </a:t>
            </a:r>
            <a:r>
              <a:rPr lang="en-US" sz="2000" dirty="0" err="1">
                <a:solidFill>
                  <a:schemeClr val="tx1"/>
                </a:solidFill>
                <a:latin typeface="+mj-lt"/>
                <a:cs typeface="TheSans" panose="020B0503040302020203" pitchFamily="34" charset="-78"/>
              </a:rPr>
              <a:t>glomerulosclerosis</a:t>
            </a:r>
            <a:r>
              <a:rPr lang="en-US" sz="2000" dirty="0">
                <a:solidFill>
                  <a:schemeClr val="tx1"/>
                </a:solidFill>
                <a:latin typeface="+mj-lt"/>
                <a:cs typeface="TheSans" panose="020B0503040302020203" pitchFamily="34" charset="-78"/>
              </a:rPr>
              <a:t>. </a:t>
            </a:r>
            <a:r>
              <a:rPr lang="en-US" sz="2000" dirty="0" smtClean="0">
                <a:solidFill>
                  <a:schemeClr val="tx1"/>
                </a:solidFill>
                <a:latin typeface="+mj-lt"/>
                <a:cs typeface="TheSans" panose="020B0503040302020203" pitchFamily="34" charset="-78"/>
              </a:rPr>
              <a:t>This </a:t>
            </a:r>
            <a:r>
              <a:rPr lang="en-US" sz="2000" dirty="0">
                <a:solidFill>
                  <a:schemeClr val="tx1"/>
                </a:solidFill>
                <a:latin typeface="+mj-lt"/>
                <a:cs typeface="TheSans" panose="020B0503040302020203" pitchFamily="34" charset="-78"/>
              </a:rPr>
              <a:t>complication, in particular, improves substantially or resolves soon after bariatric surgery, well before clinically significant weight loss is achieved.</a:t>
            </a: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b="1" dirty="0" err="1" smtClean="0">
                <a:solidFill>
                  <a:schemeClr val="tx1"/>
                </a:solidFill>
                <a:latin typeface="+mj-lt"/>
                <a:cs typeface="TheSans" panose="020B0503040302020203" pitchFamily="34" charset="-78"/>
              </a:rPr>
              <a:t>Pickwickian</a:t>
            </a:r>
            <a:r>
              <a:rPr lang="en-US" sz="2000" b="1" dirty="0" smtClean="0">
                <a:solidFill>
                  <a:schemeClr val="tx1"/>
                </a:solidFill>
                <a:latin typeface="+mj-lt"/>
                <a:cs typeface="TheSans" panose="020B0503040302020203" pitchFamily="34" charset="-78"/>
              </a:rPr>
              <a:t> </a:t>
            </a:r>
            <a:r>
              <a:rPr lang="en-US" sz="2000" b="1" dirty="0">
                <a:solidFill>
                  <a:schemeClr val="tx1"/>
                </a:solidFill>
                <a:latin typeface="+mj-lt"/>
                <a:cs typeface="TheSans" panose="020B0503040302020203" pitchFamily="34" charset="-78"/>
              </a:rPr>
              <a:t>syndrome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The </a:t>
            </a:r>
            <a:r>
              <a:rPr lang="en-US" sz="2000" dirty="0">
                <a:solidFill>
                  <a:schemeClr val="tx1"/>
                </a:solidFill>
                <a:latin typeface="+mj-lt"/>
                <a:cs typeface="TheSans" panose="020B0503040302020203" pitchFamily="34" charset="-78"/>
              </a:rPr>
              <a:t>so-called </a:t>
            </a:r>
            <a:r>
              <a:rPr lang="en-US" sz="2000" dirty="0" err="1">
                <a:solidFill>
                  <a:schemeClr val="tx1"/>
                </a:solidFill>
                <a:latin typeface="+mj-lt"/>
                <a:cs typeface="TheSans" panose="020B0503040302020203" pitchFamily="34" charset="-78"/>
              </a:rPr>
              <a:t>Pickwickian</a:t>
            </a:r>
            <a:r>
              <a:rPr lang="en-US" sz="2000" dirty="0">
                <a:solidFill>
                  <a:schemeClr val="tx1"/>
                </a:solidFill>
                <a:latin typeface="+mj-lt"/>
                <a:cs typeface="TheSans" panose="020B0503040302020203" pitchFamily="34" charset="-78"/>
              </a:rPr>
              <a:t> syndrome is a combined syndrome of obesity-related </a:t>
            </a:r>
            <a:r>
              <a:rPr lang="en-US" sz="2000" dirty="0" smtClean="0">
                <a:solidFill>
                  <a:schemeClr val="tx1"/>
                </a:solidFill>
                <a:latin typeface="+mj-lt"/>
                <a:cs typeface="TheSans" panose="020B0503040302020203" pitchFamily="34" charset="-78"/>
              </a:rPr>
              <a:t>hypoventilation and </a:t>
            </a:r>
            <a:r>
              <a:rPr lang="en-US" sz="2000" dirty="0">
                <a:solidFill>
                  <a:schemeClr val="tx1"/>
                </a:solidFill>
                <a:latin typeface="+mj-lt"/>
                <a:cs typeface="TheSans" panose="020B0503040302020203" pitchFamily="34" charset="-78"/>
              </a:rPr>
              <a:t>sleep apnea. </a:t>
            </a:r>
            <a:r>
              <a:rPr lang="en-US" sz="2000" dirty="0" smtClean="0">
                <a:solidFill>
                  <a:schemeClr val="tx1"/>
                </a:solidFill>
                <a:latin typeface="+mj-lt"/>
                <a:cs typeface="TheSans" panose="020B0503040302020203" pitchFamily="34" charset="-78"/>
              </a:rPr>
              <a:t>The </a:t>
            </a:r>
            <a:r>
              <a:rPr lang="en-US" sz="2000" dirty="0">
                <a:solidFill>
                  <a:schemeClr val="tx1"/>
                </a:solidFill>
                <a:latin typeface="+mj-lt"/>
                <a:cs typeface="TheSans" panose="020B0503040302020203" pitchFamily="34" charset="-78"/>
              </a:rPr>
              <a:t>hypoventilation in </a:t>
            </a:r>
            <a:r>
              <a:rPr lang="en-US" sz="2000" dirty="0" err="1">
                <a:solidFill>
                  <a:schemeClr val="tx1"/>
                </a:solidFill>
                <a:latin typeface="+mj-lt"/>
                <a:cs typeface="TheSans" panose="020B0503040302020203" pitchFamily="34" charset="-78"/>
              </a:rPr>
              <a:t>Pickwickian</a:t>
            </a:r>
            <a:r>
              <a:rPr lang="en-US" sz="2000" dirty="0">
                <a:solidFill>
                  <a:schemeClr val="tx1"/>
                </a:solidFill>
                <a:latin typeface="+mj-lt"/>
                <a:cs typeface="TheSans" panose="020B0503040302020203" pitchFamily="34" charset="-78"/>
              </a:rPr>
              <a:t> syndrome results from severe mechanical respiratory limitations to chest excursion, caused by severe obesity. The sleep apnea may be from obstructive and/or central mechanisms. Obstructive sleep apnea is common among men with collar size greater than 17 in (43 cm) and women with collar size greater than 16 in (41 cm</a:t>
            </a:r>
            <a:r>
              <a:rPr lang="en-US" sz="2000" dirty="0" smtClean="0">
                <a:solidFill>
                  <a:schemeClr val="tx1"/>
                </a:solidFill>
                <a:latin typeface="+mj-lt"/>
                <a:cs typeface="TheSans" panose="020B0503040302020203" pitchFamily="34" charset="-78"/>
              </a:rPr>
              <a:t>).</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310180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Comorbidities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14</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mj-lt"/>
                <a:cs typeface="TheSans" panose="020B0503040302020203" pitchFamily="34" charset="-78"/>
              </a:rPr>
              <a:t>Increased </a:t>
            </a:r>
            <a:r>
              <a:rPr lang="en-US" sz="2000" b="1" dirty="0">
                <a:solidFill>
                  <a:schemeClr val="tx1"/>
                </a:solidFill>
                <a:latin typeface="+mj-lt"/>
                <a:cs typeface="TheSans" panose="020B0503040302020203" pitchFamily="34" charset="-78"/>
              </a:rPr>
              <a:t>and decreased sleep duration</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Sleep </a:t>
            </a:r>
            <a:r>
              <a:rPr lang="en-US" sz="2000" dirty="0">
                <a:solidFill>
                  <a:schemeClr val="tx1"/>
                </a:solidFill>
                <a:latin typeface="+mj-lt"/>
                <a:cs typeface="TheSans" panose="020B0503040302020203" pitchFamily="34" charset="-78"/>
              </a:rPr>
              <a:t>duration of less than 5 hours or more than 8 hours was associated with increased visceral and subcutaneous body fat, in a study of young African Americans and Hispanic Americans</a:t>
            </a:r>
            <a:r>
              <a:rPr lang="en-US" sz="2000" dirty="0" smtClean="0">
                <a:solidFill>
                  <a:schemeClr val="tx1"/>
                </a:solidFill>
                <a:latin typeface="+mj-lt"/>
                <a:cs typeface="TheSans" panose="020B0503040302020203" pitchFamily="34" charset="-78"/>
              </a:rPr>
              <a:t>.</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COVID-19</a:t>
            </a:r>
            <a:endParaRPr lang="en-US" sz="2000" b="1"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 </a:t>
            </a:r>
            <a:r>
              <a:rPr lang="en-US" sz="2000" dirty="0">
                <a:solidFill>
                  <a:schemeClr val="tx1"/>
                </a:solidFill>
                <a:latin typeface="+mj-lt"/>
                <a:cs typeface="TheSans" panose="020B0503040302020203" pitchFamily="34" charset="-78"/>
              </a:rPr>
              <a:t>report released in March 2021 by the World Obesity Federation stated that the mortality risk from coronavirus disease 2019 (COVID-19) is about 10 times higher in countries where more than 50% of the adult population is classified as overweight. </a:t>
            </a:r>
          </a:p>
        </p:txBody>
      </p:sp>
    </p:spTree>
    <p:extLst>
      <p:ext uri="{BB962C8B-B14F-4D97-AF65-F5344CB8AC3E}">
        <p14:creationId xmlns:p14="http://schemas.microsoft.com/office/powerpoint/2010/main" val="4108458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Work up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a:solidFill>
                  <a:schemeClr val="tx1"/>
                </a:solidFill>
                <a:latin typeface="+mj-lt"/>
                <a:cs typeface="TheSans" panose="020B0503040302020203" pitchFamily="34" charset="-78"/>
              </a:rPr>
              <a:t>Fasting lipid panel</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Liver function studies</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Thyroid function tests</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Fasting glucose and hemoglobin A1c (HbA1c</a:t>
            </a:r>
            <a:r>
              <a:rPr lang="en-US" sz="2000" dirty="0" smtClean="0">
                <a:solidFill>
                  <a:schemeClr val="tx1"/>
                </a:solidFill>
                <a:latin typeface="+mj-lt"/>
                <a:cs typeface="TheSans" panose="020B0503040302020203" pitchFamily="34" charset="-78"/>
              </a:rPr>
              <a:t>)</a:t>
            </a:r>
          </a:p>
          <a:p>
            <a:pPr lvl="0" defTabSz="685800">
              <a:lnSpc>
                <a:spcPct val="90000"/>
              </a:lnSpc>
              <a:spcBef>
                <a:spcPts val="750"/>
              </a:spcBef>
            </a:pPr>
            <a:endParaRPr lang="en-US" sz="2000"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Evaluation of Degree of Fat</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mj-lt"/>
                <a:cs typeface="TheSans" panose="020B0503040302020203" pitchFamily="34" charset="-78"/>
              </a:rPr>
              <a:t>Caliper-derived </a:t>
            </a:r>
            <a:r>
              <a:rPr lang="en-US" sz="2000" dirty="0">
                <a:solidFill>
                  <a:schemeClr val="tx1"/>
                </a:solidFill>
                <a:latin typeface="+mj-lt"/>
                <a:cs typeface="TheSans" panose="020B0503040302020203" pitchFamily="34" charset="-78"/>
              </a:rPr>
              <a:t>measurements of skin-fold </a:t>
            </a:r>
            <a:r>
              <a:rPr lang="en-US" sz="2000" dirty="0" smtClean="0">
                <a:solidFill>
                  <a:schemeClr val="tx1"/>
                </a:solidFill>
                <a:latin typeface="+mj-lt"/>
                <a:cs typeface="TheSans" panose="020B0503040302020203" pitchFamily="34" charset="-78"/>
              </a:rPr>
              <a:t>thickness </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mj-lt"/>
                <a:cs typeface="TheSans" panose="020B0503040302020203" pitchFamily="34" charset="-78"/>
              </a:rPr>
              <a:t>Dual-energy </a:t>
            </a:r>
            <a:r>
              <a:rPr lang="en-US" sz="2000" dirty="0">
                <a:solidFill>
                  <a:schemeClr val="tx1"/>
                </a:solidFill>
                <a:latin typeface="+mj-lt"/>
                <a:cs typeface="TheSans" panose="020B0503040302020203" pitchFamily="34" charset="-78"/>
              </a:rPr>
              <a:t>radiographic absorptiometry (DXA)</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mj-lt"/>
                <a:cs typeface="TheSans" panose="020B0503040302020203" pitchFamily="34" charset="-78"/>
              </a:rPr>
              <a:t>Bioelectrical </a:t>
            </a:r>
            <a:r>
              <a:rPr lang="en-US" sz="2000" dirty="0">
                <a:solidFill>
                  <a:schemeClr val="tx1"/>
                </a:solidFill>
                <a:latin typeface="+mj-lt"/>
                <a:cs typeface="TheSans" panose="020B0503040302020203" pitchFamily="34" charset="-78"/>
              </a:rPr>
              <a:t>impedance analysis</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mj-lt"/>
                <a:cs typeface="TheSans" panose="020B0503040302020203" pitchFamily="34" charset="-78"/>
              </a:rPr>
              <a:t>Ultrasonography </a:t>
            </a:r>
            <a:r>
              <a:rPr lang="en-US" sz="2000" dirty="0">
                <a:solidFill>
                  <a:schemeClr val="tx1"/>
                </a:solidFill>
                <a:latin typeface="+mj-lt"/>
                <a:cs typeface="TheSans" panose="020B0503040302020203" pitchFamily="34" charset="-78"/>
              </a:rPr>
              <a:t>to determine fat </a:t>
            </a:r>
            <a:r>
              <a:rPr lang="en-US" sz="2000" dirty="0" smtClean="0">
                <a:solidFill>
                  <a:schemeClr val="tx1"/>
                </a:solidFill>
                <a:latin typeface="+mj-lt"/>
                <a:cs typeface="TheSans" panose="020B0503040302020203" pitchFamily="34" charset="-78"/>
              </a:rPr>
              <a:t>thickness</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1324697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Complications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smtClean="0">
                <a:solidFill>
                  <a:schemeClr val="tx1"/>
                </a:solidFill>
                <a:latin typeface="+mj-lt"/>
                <a:cs typeface="TheSans" panose="020B0503040302020203" pitchFamily="34" charset="-78"/>
              </a:rPr>
              <a:t>Metabolic </a:t>
            </a:r>
            <a:r>
              <a:rPr lang="en-US" sz="2000" dirty="0">
                <a:solidFill>
                  <a:schemeClr val="tx1"/>
                </a:solidFill>
                <a:latin typeface="+mj-lt"/>
                <a:cs typeface="TheSans" panose="020B0503040302020203" pitchFamily="34" charset="-78"/>
              </a:rPr>
              <a:t>syndrome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Type </a:t>
            </a:r>
            <a:r>
              <a:rPr lang="en-US" sz="2000" dirty="0">
                <a:solidFill>
                  <a:schemeClr val="tx1"/>
                </a:solidFill>
                <a:latin typeface="+mj-lt"/>
                <a:cs typeface="TheSans" panose="020B0503040302020203" pitchFamily="34" charset="-78"/>
              </a:rPr>
              <a:t>2 diabetes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Hypertension</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Dyslipidemia</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Coronary </a:t>
            </a:r>
            <a:r>
              <a:rPr lang="en-US" sz="2000" dirty="0">
                <a:solidFill>
                  <a:schemeClr val="tx1"/>
                </a:solidFill>
                <a:latin typeface="+mj-lt"/>
                <a:cs typeface="TheSans" panose="020B0503040302020203" pitchFamily="34" charset="-78"/>
              </a:rPr>
              <a:t>heart disease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Stroke</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Depression</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Non-alcoholic </a:t>
            </a:r>
            <a:r>
              <a:rPr lang="en-US" sz="2000" dirty="0">
                <a:solidFill>
                  <a:schemeClr val="tx1"/>
                </a:solidFill>
                <a:latin typeface="+mj-lt"/>
                <a:cs typeface="TheSans" panose="020B0503040302020203" pitchFamily="34" charset="-78"/>
              </a:rPr>
              <a:t>fatty liver disease (NAFLD)</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Infertility </a:t>
            </a:r>
            <a:r>
              <a:rPr lang="en-US" sz="2000" dirty="0">
                <a:solidFill>
                  <a:schemeClr val="tx1"/>
                </a:solidFill>
                <a:latin typeface="+mj-lt"/>
                <a:cs typeface="TheSans" panose="020B0503040302020203" pitchFamily="34" charset="-78"/>
              </a:rPr>
              <a:t>(women) and erectile dysfunction (men)</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Risk </a:t>
            </a:r>
            <a:r>
              <a:rPr lang="en-US" sz="2000" dirty="0">
                <a:solidFill>
                  <a:schemeClr val="tx1"/>
                </a:solidFill>
                <a:latin typeface="+mj-lt"/>
                <a:cs typeface="TheSans" panose="020B0503040302020203" pitchFamily="34" charset="-78"/>
              </a:rPr>
              <a:t>of stillbirth </a:t>
            </a:r>
            <a:endParaRPr lang="en-US" sz="2000"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Gallbladder </a:t>
            </a:r>
            <a:r>
              <a:rPr lang="en-US" sz="2000" dirty="0">
                <a:solidFill>
                  <a:schemeClr val="tx1"/>
                </a:solidFill>
                <a:latin typeface="+mj-lt"/>
                <a:cs typeface="TheSans" panose="020B0503040302020203" pitchFamily="34" charset="-78"/>
              </a:rPr>
              <a:t>disease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Obstructive </a:t>
            </a:r>
            <a:r>
              <a:rPr lang="en-US" sz="2000" dirty="0">
                <a:solidFill>
                  <a:schemeClr val="tx1"/>
                </a:solidFill>
                <a:latin typeface="+mj-lt"/>
                <a:cs typeface="TheSans" panose="020B0503040302020203" pitchFamily="34" charset="-78"/>
              </a:rPr>
              <a:t>sleep apnea</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Gastroesophageal </a:t>
            </a:r>
            <a:r>
              <a:rPr lang="en-US" sz="2000" dirty="0">
                <a:solidFill>
                  <a:schemeClr val="tx1"/>
                </a:solidFill>
                <a:latin typeface="+mj-lt"/>
                <a:cs typeface="TheSans" panose="020B0503040302020203" pitchFamily="34" charset="-78"/>
              </a:rPr>
              <a:t>reflux disease (GERD)</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Some </a:t>
            </a:r>
            <a:r>
              <a:rPr lang="en-US" sz="2000" dirty="0">
                <a:solidFill>
                  <a:schemeClr val="tx1"/>
                </a:solidFill>
                <a:latin typeface="+mj-lt"/>
                <a:cs typeface="TheSans" panose="020B0503040302020203" pitchFamily="34" charset="-78"/>
              </a:rPr>
              <a:t>cancers (</a:t>
            </a:r>
            <a:r>
              <a:rPr lang="en-US" sz="2000" dirty="0" err="1">
                <a:solidFill>
                  <a:schemeClr val="tx1"/>
                </a:solidFill>
                <a:latin typeface="+mj-lt"/>
                <a:cs typeface="TheSans" panose="020B0503040302020203" pitchFamily="34" charset="-78"/>
              </a:rPr>
              <a:t>eg</a:t>
            </a:r>
            <a:r>
              <a:rPr lang="en-US" sz="2000" dirty="0">
                <a:solidFill>
                  <a:schemeClr val="tx1"/>
                </a:solidFill>
                <a:latin typeface="+mj-lt"/>
                <a:cs typeface="TheSans" panose="020B0503040302020203" pitchFamily="34" charset="-78"/>
              </a:rPr>
              <a:t>, endometrial, breast, and colon) </a:t>
            </a:r>
            <a:endParaRPr lang="en-US" sz="2000"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Asthma</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26271887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17</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Treatment of obesity starts with comprehensive lifestyle management (</a:t>
            </a:r>
            <a:r>
              <a:rPr lang="en-US" sz="2000" dirty="0" err="1">
                <a:solidFill>
                  <a:schemeClr val="tx1"/>
                </a:solidFill>
                <a:latin typeface="Calibri Light" panose="020F0302020204030204" pitchFamily="34" charset="0"/>
                <a:cs typeface="Calibri Light" panose="020F0302020204030204" pitchFamily="34" charset="0"/>
              </a:rPr>
              <a:t>ie</a:t>
            </a:r>
            <a:r>
              <a:rPr lang="en-US" sz="2000" dirty="0">
                <a:solidFill>
                  <a:schemeClr val="tx1"/>
                </a:solidFill>
                <a:latin typeface="Calibri Light" panose="020F0302020204030204" pitchFamily="34" charset="0"/>
                <a:cs typeface="Calibri Light" panose="020F0302020204030204" pitchFamily="34" charset="0"/>
              </a:rPr>
              <a:t>, diet, physical activity, behavior modification), which should include the following </a:t>
            </a:r>
            <a:r>
              <a:rPr lang="en-US" sz="2000" dirty="0" smtClean="0">
                <a:solidFill>
                  <a:schemeClr val="tx1"/>
                </a:solidFill>
                <a:latin typeface="Calibri Light" panose="020F0302020204030204" pitchFamily="34" charset="0"/>
                <a:cs typeface="Calibri Light" panose="020F0302020204030204" pitchFamily="34" charset="0"/>
              </a:rPr>
              <a:t>:</a:t>
            </a: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Self-monitoring of caloric intake and physical activity</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Goal setting</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Stimulus control</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Nonfood rewards</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Relapse prevention</a:t>
            </a:r>
          </a:p>
        </p:txBody>
      </p:sp>
    </p:spTree>
    <p:extLst>
      <p:ext uri="{BB962C8B-B14F-4D97-AF65-F5344CB8AC3E}">
        <p14:creationId xmlns:p14="http://schemas.microsoft.com/office/powerpoint/2010/main" val="1695621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18</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A specific goal has a much greater chance of being accomplished than a general goal does. To set a specific goal, the patient must answer the following 6 W questions:</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Who - Who is involved?</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What </a:t>
            </a:r>
            <a:r>
              <a:rPr lang="en-US" sz="2000" dirty="0">
                <a:solidFill>
                  <a:schemeClr val="tx1"/>
                </a:solidFill>
                <a:latin typeface="Calibri Light" panose="020F0302020204030204" pitchFamily="34" charset="0"/>
                <a:cs typeface="Calibri Light" panose="020F0302020204030204" pitchFamily="34" charset="0"/>
              </a:rPr>
              <a:t>- What do I want to accomplish?</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Where </a:t>
            </a:r>
            <a:r>
              <a:rPr lang="en-US" sz="2000" dirty="0">
                <a:solidFill>
                  <a:schemeClr val="tx1"/>
                </a:solidFill>
                <a:latin typeface="Calibri Light" panose="020F0302020204030204" pitchFamily="34" charset="0"/>
                <a:cs typeface="Calibri Light" panose="020F0302020204030204" pitchFamily="34" charset="0"/>
              </a:rPr>
              <a:t>- Identify a location</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When </a:t>
            </a:r>
            <a:r>
              <a:rPr lang="en-US" sz="2000" dirty="0">
                <a:solidFill>
                  <a:schemeClr val="tx1"/>
                </a:solidFill>
                <a:latin typeface="Calibri Light" panose="020F0302020204030204" pitchFamily="34" charset="0"/>
                <a:cs typeface="Calibri Light" panose="020F0302020204030204" pitchFamily="34" charset="0"/>
              </a:rPr>
              <a:t>- Establish a time frame</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Which </a:t>
            </a:r>
            <a:r>
              <a:rPr lang="en-US" sz="2000" dirty="0">
                <a:solidFill>
                  <a:schemeClr val="tx1"/>
                </a:solidFill>
                <a:latin typeface="Calibri Light" panose="020F0302020204030204" pitchFamily="34" charset="0"/>
                <a:cs typeface="Calibri Light" panose="020F0302020204030204" pitchFamily="34" charset="0"/>
              </a:rPr>
              <a:t>- Identify requirements and constraints</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Why </a:t>
            </a:r>
            <a:r>
              <a:rPr lang="en-US" sz="2000" dirty="0">
                <a:solidFill>
                  <a:schemeClr val="tx1"/>
                </a:solidFill>
                <a:latin typeface="Calibri Light" panose="020F0302020204030204" pitchFamily="34" charset="0"/>
                <a:cs typeface="Calibri Light" panose="020F0302020204030204" pitchFamily="34" charset="0"/>
              </a:rPr>
              <a:t>- Identify specific reasons for or purpose or benefits of the goal</a:t>
            </a:r>
          </a:p>
        </p:txBody>
      </p:sp>
    </p:spTree>
    <p:extLst>
      <p:ext uri="{BB962C8B-B14F-4D97-AF65-F5344CB8AC3E}">
        <p14:creationId xmlns:p14="http://schemas.microsoft.com/office/powerpoint/2010/main" val="424332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19</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Weight-Loss </a:t>
            </a:r>
            <a:r>
              <a:rPr lang="en-US" sz="2000" dirty="0" smtClean="0">
                <a:solidFill>
                  <a:schemeClr val="tx1"/>
                </a:solidFill>
                <a:latin typeface="Calibri Light" panose="020F0302020204030204" pitchFamily="34" charset="0"/>
                <a:cs typeface="Calibri Light" panose="020F0302020204030204" pitchFamily="34" charset="0"/>
              </a:rPr>
              <a:t>Goals… What and How?</a:t>
            </a: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Weight-Loss Maintenance</a:t>
            </a:r>
          </a:p>
          <a:p>
            <a:pPr marL="285750" lvl="0" indent="-285750" defTabSz="685800">
              <a:lnSpc>
                <a:spcPct val="90000"/>
              </a:lnSpc>
              <a:spcBef>
                <a:spcPts val="750"/>
              </a:spcBef>
              <a:buFont typeface="Arial" panose="020B0604020202020204" pitchFamily="34" charset="0"/>
              <a:buChar char="•"/>
            </a:pPr>
            <a:r>
              <a:rPr lang="en-US" dirty="0" smtClean="0">
                <a:solidFill>
                  <a:schemeClr val="tx1"/>
                </a:solidFill>
                <a:latin typeface="Calibri Light" panose="020F0302020204030204" pitchFamily="34" charset="0"/>
                <a:cs typeface="Calibri Light" panose="020F0302020204030204" pitchFamily="34" charset="0"/>
              </a:rPr>
              <a:t>Self-monitoring </a:t>
            </a:r>
            <a:r>
              <a:rPr lang="en-US" dirty="0">
                <a:solidFill>
                  <a:schemeClr val="tx1"/>
                </a:solidFill>
                <a:latin typeface="Calibri Light" panose="020F0302020204030204" pitchFamily="34" charset="0"/>
                <a:cs typeface="Calibri Light" panose="020F0302020204030204" pitchFamily="34" charset="0"/>
              </a:rPr>
              <a:t>of weight</a:t>
            </a:r>
          </a:p>
          <a:p>
            <a:pPr marL="285750" lvl="0" indent="-285750" defTabSz="685800">
              <a:lnSpc>
                <a:spcPct val="90000"/>
              </a:lnSpc>
              <a:spcBef>
                <a:spcPts val="750"/>
              </a:spcBef>
              <a:buFont typeface="Arial" panose="020B0604020202020204" pitchFamily="34" charset="0"/>
              <a:buChar char="•"/>
            </a:pPr>
            <a:r>
              <a:rPr lang="en-US" dirty="0" smtClean="0">
                <a:solidFill>
                  <a:schemeClr val="tx1"/>
                </a:solidFill>
                <a:latin typeface="Calibri Light" panose="020F0302020204030204" pitchFamily="34" charset="0"/>
                <a:cs typeface="Calibri Light" panose="020F0302020204030204" pitchFamily="34" charset="0"/>
              </a:rPr>
              <a:t>Consumption </a:t>
            </a:r>
            <a:r>
              <a:rPr lang="en-US" dirty="0">
                <a:solidFill>
                  <a:schemeClr val="tx1"/>
                </a:solidFill>
                <a:latin typeface="Calibri Light" panose="020F0302020204030204" pitchFamily="34" charset="0"/>
                <a:cs typeface="Calibri Light" panose="020F0302020204030204" pitchFamily="34" charset="0"/>
              </a:rPr>
              <a:t>of a low-fat diet</a:t>
            </a:r>
          </a:p>
          <a:p>
            <a:pPr marL="285750" lvl="0" indent="-285750" defTabSz="685800">
              <a:lnSpc>
                <a:spcPct val="90000"/>
              </a:lnSpc>
              <a:spcBef>
                <a:spcPts val="750"/>
              </a:spcBef>
              <a:buFont typeface="Arial" panose="020B0604020202020204" pitchFamily="34" charset="0"/>
              <a:buChar char="•"/>
            </a:pPr>
            <a:r>
              <a:rPr lang="en-US" dirty="0" smtClean="0">
                <a:solidFill>
                  <a:schemeClr val="tx1"/>
                </a:solidFill>
                <a:latin typeface="Calibri Light" panose="020F0302020204030204" pitchFamily="34" charset="0"/>
                <a:cs typeface="Calibri Light" panose="020F0302020204030204" pitchFamily="34" charset="0"/>
              </a:rPr>
              <a:t>Daily </a:t>
            </a:r>
            <a:r>
              <a:rPr lang="en-US" dirty="0">
                <a:solidFill>
                  <a:schemeClr val="tx1"/>
                </a:solidFill>
                <a:latin typeface="Calibri Light" panose="020F0302020204030204" pitchFamily="34" charset="0"/>
                <a:cs typeface="Calibri Light" panose="020F0302020204030204" pitchFamily="34" charset="0"/>
              </a:rPr>
              <a:t>physical activity of approximately 60 minutes</a:t>
            </a:r>
          </a:p>
          <a:p>
            <a:pPr marL="285750" lvl="0" indent="-285750" defTabSz="685800">
              <a:lnSpc>
                <a:spcPct val="90000"/>
              </a:lnSpc>
              <a:spcBef>
                <a:spcPts val="750"/>
              </a:spcBef>
              <a:buFont typeface="Arial" panose="020B0604020202020204" pitchFamily="34" charset="0"/>
              <a:buChar char="•"/>
            </a:pPr>
            <a:r>
              <a:rPr lang="en-US" dirty="0" smtClean="0">
                <a:solidFill>
                  <a:schemeClr val="tx1"/>
                </a:solidFill>
                <a:latin typeface="Calibri Light" panose="020F0302020204030204" pitchFamily="34" charset="0"/>
                <a:cs typeface="Calibri Light" panose="020F0302020204030204" pitchFamily="34" charset="0"/>
              </a:rPr>
              <a:t>Minimal </a:t>
            </a:r>
            <a:r>
              <a:rPr lang="en-US" dirty="0">
                <a:solidFill>
                  <a:schemeClr val="tx1"/>
                </a:solidFill>
                <a:latin typeface="Calibri Light" panose="020F0302020204030204" pitchFamily="34" charset="0"/>
                <a:cs typeface="Calibri Light" panose="020F0302020204030204" pitchFamily="34" charset="0"/>
              </a:rPr>
              <a:t>sedentary “screen time”</a:t>
            </a:r>
          </a:p>
          <a:p>
            <a:pPr marL="285750" lvl="0" indent="-285750" defTabSz="685800">
              <a:lnSpc>
                <a:spcPct val="90000"/>
              </a:lnSpc>
              <a:spcBef>
                <a:spcPts val="750"/>
              </a:spcBef>
              <a:buFont typeface="Arial" panose="020B0604020202020204" pitchFamily="34" charset="0"/>
              <a:buChar char="•"/>
            </a:pPr>
            <a:r>
              <a:rPr lang="en-US" dirty="0" smtClean="0">
                <a:solidFill>
                  <a:schemeClr val="tx1"/>
                </a:solidFill>
                <a:latin typeface="Calibri Light" panose="020F0302020204030204" pitchFamily="34" charset="0"/>
                <a:cs typeface="Calibri Light" panose="020F0302020204030204" pitchFamily="34" charset="0"/>
              </a:rPr>
              <a:t>Consumption </a:t>
            </a:r>
            <a:r>
              <a:rPr lang="en-US" dirty="0">
                <a:solidFill>
                  <a:schemeClr val="tx1"/>
                </a:solidFill>
                <a:latin typeface="Calibri Light" panose="020F0302020204030204" pitchFamily="34" charset="0"/>
                <a:cs typeface="Calibri Light" panose="020F0302020204030204" pitchFamily="34" charset="0"/>
              </a:rPr>
              <a:t>of most meals at </a:t>
            </a:r>
            <a:r>
              <a:rPr lang="en-US" dirty="0" smtClean="0">
                <a:solidFill>
                  <a:schemeClr val="tx1"/>
                </a:solidFill>
                <a:latin typeface="Calibri Light" panose="020F0302020204030204" pitchFamily="34" charset="0"/>
                <a:cs typeface="Calibri Light" panose="020F0302020204030204" pitchFamily="34" charset="0"/>
              </a:rPr>
              <a:t>home</a:t>
            </a: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Water </a:t>
            </a:r>
            <a:r>
              <a:rPr lang="en-US" sz="2000" dirty="0" smtClean="0">
                <a:solidFill>
                  <a:schemeClr val="tx1"/>
                </a:solidFill>
                <a:latin typeface="Calibri Light" panose="020F0302020204030204" pitchFamily="34" charset="0"/>
                <a:cs typeface="Calibri Light" panose="020F0302020204030204" pitchFamily="34" charset="0"/>
              </a:rPr>
              <a:t>Drinking</a:t>
            </a: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Energy </a:t>
            </a:r>
            <a:r>
              <a:rPr lang="en-US" sz="2000" dirty="0" smtClean="0">
                <a:solidFill>
                  <a:schemeClr val="tx1"/>
                </a:solidFill>
                <a:latin typeface="Calibri Light" panose="020F0302020204030204" pitchFamily="34" charset="0"/>
                <a:cs typeface="Calibri Light" panose="020F0302020204030204" pitchFamily="34" charset="0"/>
              </a:rPr>
              <a:t>Expenditure</a:t>
            </a: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Behavioral Changes</a:t>
            </a:r>
          </a:p>
        </p:txBody>
      </p:sp>
    </p:spTree>
    <p:extLst>
      <p:ext uri="{BB962C8B-B14F-4D97-AF65-F5344CB8AC3E}">
        <p14:creationId xmlns:p14="http://schemas.microsoft.com/office/powerpoint/2010/main" val="290932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0"/>
          </p:nvPr>
        </p:nvSpPr>
        <p:spPr/>
      </p:sp>
      <p:sp>
        <p:nvSpPr>
          <p:cNvPr id="3" name="Picture Placeholder 2"/>
          <p:cNvSpPr>
            <a:spLocks noGrp="1"/>
          </p:cNvSpPr>
          <p:nvPr>
            <p:ph type="pic" sz="quarter" idx="11"/>
          </p:nvPr>
        </p:nvSpPr>
        <p:spPr/>
      </p:sp>
      <p:pic>
        <p:nvPicPr>
          <p:cNvPr id="6" name="Picture 5"/>
          <p:cNvPicPr>
            <a:picLocks noChangeAspect="1"/>
          </p:cNvPicPr>
          <p:nvPr/>
        </p:nvPicPr>
        <p:blipFill>
          <a:blip r:embed="rId2"/>
          <a:stretch>
            <a:fillRect/>
          </a:stretch>
        </p:blipFill>
        <p:spPr>
          <a:xfrm>
            <a:off x="-1" y="0"/>
            <a:ext cx="12202847" cy="6858000"/>
          </a:xfrm>
          <a:prstGeom prst="rect">
            <a:avLst/>
          </a:prstGeom>
        </p:spPr>
      </p:pic>
    </p:spTree>
    <p:extLst>
      <p:ext uri="{BB962C8B-B14F-4D97-AF65-F5344CB8AC3E}">
        <p14:creationId xmlns:p14="http://schemas.microsoft.com/office/powerpoint/2010/main" val="389203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20</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Currently, the 3 major groups of drugs used to manage obesity are as follows:</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Centrally acting medications that impair dietary intake</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Medications that act peripherally to impair dietary absorption</a:t>
            </a:r>
          </a:p>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Medications that increase energy expenditure</a:t>
            </a:r>
          </a:p>
        </p:txBody>
      </p:sp>
    </p:spTree>
    <p:extLst>
      <p:ext uri="{BB962C8B-B14F-4D97-AF65-F5344CB8AC3E}">
        <p14:creationId xmlns:p14="http://schemas.microsoft.com/office/powerpoint/2010/main" val="1445327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21</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err="1">
                <a:solidFill>
                  <a:schemeClr val="tx1"/>
                </a:solidFill>
                <a:latin typeface="Calibri Light" panose="020F0302020204030204" pitchFamily="34" charset="0"/>
                <a:cs typeface="Calibri Light" panose="020F0302020204030204" pitchFamily="34" charset="0"/>
              </a:rPr>
              <a:t>Orlistat</a:t>
            </a:r>
            <a:r>
              <a:rPr lang="en-US" sz="2000" b="1" dirty="0">
                <a:solidFill>
                  <a:schemeClr val="tx1"/>
                </a:solidFill>
                <a:latin typeface="Calibri Light" panose="020F0302020204030204" pitchFamily="34" charset="0"/>
                <a:cs typeface="Calibri Light" panose="020F0302020204030204" pitchFamily="34" charset="0"/>
              </a:rPr>
              <a:t> (</a:t>
            </a:r>
            <a:r>
              <a:rPr lang="en-US" sz="2000" b="1" dirty="0" smtClean="0">
                <a:solidFill>
                  <a:schemeClr val="tx1"/>
                </a:solidFill>
                <a:latin typeface="Calibri Light" panose="020F0302020204030204" pitchFamily="34" charset="0"/>
                <a:cs typeface="Calibri Light" panose="020F0302020204030204" pitchFamily="34" charset="0"/>
              </a:rPr>
              <a:t>Xenical)</a:t>
            </a:r>
            <a:endParaRPr lang="en-US" sz="2000" b="1"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endParaRPr lang="en-US" sz="2000" dirty="0" smtClean="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err="1" smtClean="0">
                <a:solidFill>
                  <a:schemeClr val="tx1"/>
                </a:solidFill>
                <a:latin typeface="Calibri Light" panose="020F0302020204030204" pitchFamily="34" charset="0"/>
                <a:cs typeface="Calibri Light" panose="020F0302020204030204" pitchFamily="34" charset="0"/>
              </a:rPr>
              <a:t>Orlistat</a:t>
            </a:r>
            <a:r>
              <a:rPr lang="en-US" sz="2000" dirty="0" smtClean="0">
                <a:solidFill>
                  <a:schemeClr val="tx1"/>
                </a:solidFill>
                <a:latin typeface="Calibri Light" panose="020F0302020204030204" pitchFamily="34" charset="0"/>
                <a:cs typeface="Calibri Light" panose="020F0302020204030204" pitchFamily="34" charset="0"/>
              </a:rPr>
              <a:t> </a:t>
            </a:r>
            <a:r>
              <a:rPr lang="en-US" sz="2000" dirty="0">
                <a:solidFill>
                  <a:schemeClr val="tx1"/>
                </a:solidFill>
                <a:latin typeface="Calibri Light" panose="020F0302020204030204" pitchFamily="34" charset="0"/>
                <a:cs typeface="Calibri Light" panose="020F0302020204030204" pitchFamily="34" charset="0"/>
              </a:rPr>
              <a:t>is a gastrointestinal and pancreatic lipase inhibitor that induces weight loss by inhibiting dietary fat absorption. </a:t>
            </a:r>
            <a:r>
              <a:rPr lang="en-US" sz="2000" dirty="0" err="1">
                <a:solidFill>
                  <a:schemeClr val="tx1"/>
                </a:solidFill>
                <a:latin typeface="Calibri Light" panose="020F0302020204030204" pitchFamily="34" charset="0"/>
                <a:cs typeface="Calibri Light" panose="020F0302020204030204" pitchFamily="34" charset="0"/>
              </a:rPr>
              <a:t>Orlistat</a:t>
            </a:r>
            <a:r>
              <a:rPr lang="en-US" sz="2000" dirty="0">
                <a:solidFill>
                  <a:schemeClr val="tx1"/>
                </a:solidFill>
                <a:latin typeface="Calibri Light" panose="020F0302020204030204" pitchFamily="34" charset="0"/>
                <a:cs typeface="Calibri Light" panose="020F0302020204030204" pitchFamily="34" charset="0"/>
              </a:rPr>
              <a:t> should be taken during or up to 1 hour after a meal containing fat. Its effectiveness in producing weight loss does not depend on systemic absorption. </a:t>
            </a:r>
          </a:p>
          <a:p>
            <a:pPr lvl="0" defTabSz="685800">
              <a:lnSpc>
                <a:spcPct val="90000"/>
              </a:lnSpc>
              <a:spcBef>
                <a:spcPts val="750"/>
              </a:spcBef>
            </a:pPr>
            <a:r>
              <a:rPr lang="en-US" sz="2000" dirty="0" err="1">
                <a:solidFill>
                  <a:schemeClr val="tx1"/>
                </a:solidFill>
                <a:latin typeface="Calibri Light" panose="020F0302020204030204" pitchFamily="34" charset="0"/>
                <a:cs typeface="Calibri Light" panose="020F0302020204030204" pitchFamily="34" charset="0"/>
              </a:rPr>
              <a:t>Orlistat</a:t>
            </a:r>
            <a:r>
              <a:rPr lang="en-US" sz="2000" dirty="0">
                <a:solidFill>
                  <a:schemeClr val="tx1"/>
                </a:solidFill>
                <a:latin typeface="Calibri Light" panose="020F0302020204030204" pitchFamily="34" charset="0"/>
                <a:cs typeface="Calibri Light" panose="020F0302020204030204" pitchFamily="34" charset="0"/>
              </a:rPr>
              <a:t> may reduce absorption of some fat-soluble vitamins (A, D, E, K) and beta carotene. Administer a multivitamin supplement containing fat-soluble vitamins orally daily, 2 hours before or 1 hour after a meal. </a:t>
            </a:r>
            <a:r>
              <a:rPr lang="en-US" sz="2000" dirty="0" err="1">
                <a:solidFill>
                  <a:schemeClr val="tx1"/>
                </a:solidFill>
                <a:latin typeface="Calibri Light" panose="020F0302020204030204" pitchFamily="34" charset="0"/>
                <a:cs typeface="Calibri Light" panose="020F0302020204030204" pitchFamily="34" charset="0"/>
              </a:rPr>
              <a:t>Orlistat</a:t>
            </a:r>
            <a:r>
              <a:rPr lang="en-US" sz="2000" dirty="0">
                <a:solidFill>
                  <a:schemeClr val="tx1"/>
                </a:solidFill>
                <a:latin typeface="Calibri Light" panose="020F0302020204030204" pitchFamily="34" charset="0"/>
                <a:cs typeface="Calibri Light" panose="020F0302020204030204" pitchFamily="34" charset="0"/>
              </a:rPr>
              <a:t> may also affect the absorption of some medications. In particular, patients on warfarin need closer monitoring because of the potential for malabsorption of vitamin K.</a:t>
            </a:r>
          </a:p>
        </p:txBody>
      </p:sp>
    </p:spTree>
    <p:extLst>
      <p:ext uri="{BB962C8B-B14F-4D97-AF65-F5344CB8AC3E}">
        <p14:creationId xmlns:p14="http://schemas.microsoft.com/office/powerpoint/2010/main" val="2123325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22</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Calibri Light" panose="020F0302020204030204" pitchFamily="34" charset="0"/>
                <a:cs typeface="Calibri Light" panose="020F0302020204030204" pitchFamily="34" charset="0"/>
              </a:rPr>
              <a:t>CNS </a:t>
            </a:r>
            <a:r>
              <a:rPr lang="en-US" sz="2000" b="1" dirty="0">
                <a:solidFill>
                  <a:schemeClr val="tx1"/>
                </a:solidFill>
                <a:latin typeface="Calibri Light" panose="020F0302020204030204" pitchFamily="34" charset="0"/>
                <a:cs typeface="Calibri Light" panose="020F0302020204030204" pitchFamily="34" charset="0"/>
              </a:rPr>
              <a:t>Stimulants, </a:t>
            </a:r>
            <a:r>
              <a:rPr lang="en-US" sz="2000" b="1" dirty="0" err="1">
                <a:solidFill>
                  <a:schemeClr val="tx1"/>
                </a:solidFill>
                <a:latin typeface="Calibri Light" panose="020F0302020204030204" pitchFamily="34" charset="0"/>
                <a:cs typeface="Calibri Light" panose="020F0302020204030204" pitchFamily="34" charset="0"/>
              </a:rPr>
              <a:t>Anorexiants</a:t>
            </a:r>
            <a:endParaRPr lang="en-US" sz="2000" b="1"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Indications </a:t>
            </a:r>
            <a:r>
              <a:rPr lang="en-US" sz="2000" dirty="0">
                <a:solidFill>
                  <a:schemeClr val="tx1"/>
                </a:solidFill>
                <a:latin typeface="Calibri Light" panose="020F0302020204030204" pitchFamily="34" charset="0"/>
                <a:cs typeface="Calibri Light" panose="020F0302020204030204" pitchFamily="34" charset="0"/>
              </a:rPr>
              <a:t>include weight loss and maintenance of weight loss, in conjunction with a reduced-calorie diet, specifically in patients who have an initial body mass index (BMI) of 30 or more (obese) or a BMI of 27 or more (overweight) and other risk factors (</a:t>
            </a:r>
            <a:r>
              <a:rPr lang="en-US" sz="2000" dirty="0" err="1">
                <a:solidFill>
                  <a:schemeClr val="tx1"/>
                </a:solidFill>
                <a:latin typeface="Calibri Light" panose="020F0302020204030204" pitchFamily="34" charset="0"/>
                <a:cs typeface="Calibri Light" panose="020F0302020204030204" pitchFamily="34" charset="0"/>
              </a:rPr>
              <a:t>eg</a:t>
            </a:r>
            <a:r>
              <a:rPr lang="en-US" sz="2000" dirty="0">
                <a:solidFill>
                  <a:schemeClr val="tx1"/>
                </a:solidFill>
                <a:latin typeface="Calibri Light" panose="020F0302020204030204" pitchFamily="34" charset="0"/>
                <a:cs typeface="Calibri Light" panose="020F0302020204030204" pitchFamily="34" charset="0"/>
              </a:rPr>
              <a:t>, diabetes mellitus, dyslipidemia, hypertension</a:t>
            </a:r>
            <a:r>
              <a:rPr lang="en-US" sz="2000" dirty="0" smtClean="0">
                <a:solidFill>
                  <a:schemeClr val="tx1"/>
                </a:solidFill>
                <a:latin typeface="Calibri Light" panose="020F0302020204030204" pitchFamily="34" charset="0"/>
                <a:cs typeface="Calibri Light" panose="020F0302020204030204" pitchFamily="34" charset="0"/>
              </a:rPr>
              <a:t>).</a:t>
            </a: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b="1" dirty="0" err="1" smtClean="0">
                <a:solidFill>
                  <a:schemeClr val="tx1"/>
                </a:solidFill>
                <a:latin typeface="Calibri Light" panose="020F0302020204030204" pitchFamily="34" charset="0"/>
                <a:cs typeface="Calibri Light" panose="020F0302020204030204" pitchFamily="34" charset="0"/>
              </a:rPr>
              <a:t>Lorcaserin</a:t>
            </a:r>
            <a:endParaRPr lang="en-US" sz="2000" b="1"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err="1">
                <a:solidFill>
                  <a:schemeClr val="tx1"/>
                </a:solidFill>
                <a:latin typeface="Calibri Light" panose="020F0302020204030204" pitchFamily="34" charset="0"/>
                <a:cs typeface="Calibri Light" panose="020F0302020204030204" pitchFamily="34" charset="0"/>
              </a:rPr>
              <a:t>Lorcaserin</a:t>
            </a:r>
            <a:r>
              <a:rPr lang="en-US" sz="2000" dirty="0">
                <a:solidFill>
                  <a:schemeClr val="tx1"/>
                </a:solidFill>
                <a:latin typeface="Calibri Light" panose="020F0302020204030204" pitchFamily="34" charset="0"/>
                <a:cs typeface="Calibri Light" panose="020F0302020204030204" pitchFamily="34" charset="0"/>
              </a:rPr>
              <a:t> is indicated as an adjunct to a reduced-calorie diet and exercise for long-term weight management in patients with an initial BMI of ≥30 (obese) or in those with a BMI of ≥27 (overweight) who have at least 1 weight-related comorbid condition (</a:t>
            </a:r>
            <a:r>
              <a:rPr lang="en-US" sz="2000" dirty="0" err="1">
                <a:solidFill>
                  <a:schemeClr val="tx1"/>
                </a:solidFill>
                <a:latin typeface="Calibri Light" panose="020F0302020204030204" pitchFamily="34" charset="0"/>
                <a:cs typeface="Calibri Light" panose="020F0302020204030204" pitchFamily="34" charset="0"/>
              </a:rPr>
              <a:t>eg</a:t>
            </a:r>
            <a:r>
              <a:rPr lang="en-US" sz="2000" dirty="0">
                <a:solidFill>
                  <a:schemeClr val="tx1"/>
                </a:solidFill>
                <a:latin typeface="Calibri Light" panose="020F0302020204030204" pitchFamily="34" charset="0"/>
                <a:cs typeface="Calibri Light" panose="020F0302020204030204" pitchFamily="34" charset="0"/>
              </a:rPr>
              <a:t>, hypertension, dyslipidemia, type 2 diabetes mellitus).</a:t>
            </a:r>
          </a:p>
          <a:p>
            <a:pPr lvl="0" defTabSz="685800">
              <a:lnSpc>
                <a:spcPct val="90000"/>
              </a:lnSpc>
              <a:spcBef>
                <a:spcPts val="750"/>
              </a:spcBef>
            </a:pPr>
            <a:r>
              <a:rPr lang="en-US" sz="2000" b="1" dirty="0" smtClean="0">
                <a:solidFill>
                  <a:schemeClr val="tx1"/>
                </a:solidFill>
                <a:latin typeface="Calibri Light" panose="020F0302020204030204" pitchFamily="34" charset="0"/>
                <a:cs typeface="Calibri Light" panose="020F0302020204030204" pitchFamily="34" charset="0"/>
              </a:rPr>
              <a:t>Phentermine/</a:t>
            </a:r>
            <a:r>
              <a:rPr lang="en-US" sz="2000" b="1" dirty="0" err="1" smtClean="0">
                <a:solidFill>
                  <a:schemeClr val="tx1"/>
                </a:solidFill>
                <a:latin typeface="Calibri Light" panose="020F0302020204030204" pitchFamily="34" charset="0"/>
                <a:cs typeface="Calibri Light" panose="020F0302020204030204" pitchFamily="34" charset="0"/>
              </a:rPr>
              <a:t>topiramate</a:t>
            </a:r>
            <a:r>
              <a:rPr lang="en-US" sz="2000" b="1" dirty="0" smtClean="0">
                <a:solidFill>
                  <a:schemeClr val="tx1"/>
                </a:solidFill>
                <a:latin typeface="Calibri Light" panose="020F0302020204030204" pitchFamily="34" charset="0"/>
                <a:cs typeface="Calibri Light" panose="020F0302020204030204" pitchFamily="34" charset="0"/>
              </a:rPr>
              <a:t> </a:t>
            </a:r>
            <a:r>
              <a:rPr lang="en-US" sz="2000" b="1" dirty="0">
                <a:solidFill>
                  <a:schemeClr val="tx1"/>
                </a:solidFill>
                <a:latin typeface="Calibri Light" panose="020F0302020204030204" pitchFamily="34" charset="0"/>
                <a:cs typeface="Calibri Light" panose="020F0302020204030204" pitchFamily="34" charset="0"/>
              </a:rPr>
              <a:t>(</a:t>
            </a:r>
            <a:r>
              <a:rPr lang="en-US" sz="2000" b="1" dirty="0" err="1">
                <a:solidFill>
                  <a:schemeClr val="tx1"/>
                </a:solidFill>
                <a:latin typeface="Calibri Light" panose="020F0302020204030204" pitchFamily="34" charset="0"/>
                <a:cs typeface="Calibri Light" panose="020F0302020204030204" pitchFamily="34" charset="0"/>
              </a:rPr>
              <a:t>Qsymia</a:t>
            </a:r>
            <a:r>
              <a:rPr lang="en-US" sz="2000" b="1" dirty="0">
                <a:solidFill>
                  <a:schemeClr val="tx1"/>
                </a:solidFill>
                <a:latin typeface="Calibri Light" panose="020F0302020204030204" pitchFamily="34" charset="0"/>
                <a:cs typeface="Calibri Light" panose="020F0302020204030204" pitchFamily="34" charset="0"/>
              </a:rPr>
              <a:t>)</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This </a:t>
            </a:r>
            <a:r>
              <a:rPr lang="en-US" sz="2000" dirty="0">
                <a:solidFill>
                  <a:schemeClr val="tx1"/>
                </a:solidFill>
                <a:latin typeface="Calibri Light" panose="020F0302020204030204" pitchFamily="34" charset="0"/>
                <a:cs typeface="Calibri Light" panose="020F0302020204030204" pitchFamily="34" charset="0"/>
              </a:rPr>
              <a:t>low-dose combination of phentermine, a sympathomimetic amine anorectic, and extended-release </a:t>
            </a:r>
            <a:r>
              <a:rPr lang="en-US" sz="2000" dirty="0" err="1">
                <a:solidFill>
                  <a:schemeClr val="tx1"/>
                </a:solidFill>
                <a:latin typeface="Calibri Light" panose="020F0302020204030204" pitchFamily="34" charset="0"/>
                <a:cs typeface="Calibri Light" panose="020F0302020204030204" pitchFamily="34" charset="0"/>
              </a:rPr>
              <a:t>topiramate</a:t>
            </a:r>
            <a:r>
              <a:rPr lang="en-US" sz="2000" dirty="0">
                <a:solidFill>
                  <a:schemeClr val="tx1"/>
                </a:solidFill>
                <a:latin typeface="Calibri Light" panose="020F0302020204030204" pitchFamily="34" charset="0"/>
                <a:cs typeface="Calibri Light" panose="020F0302020204030204" pitchFamily="34" charset="0"/>
              </a:rPr>
              <a:t>, an antiepileptic drug that possibly suppresses appetite and enhances satiety. The drug combination is indicated as an adjunct to a reduced-calorie diet and increased physical activity for long-term weight management in adults and patients aged 12 years or older.</a:t>
            </a:r>
          </a:p>
          <a:p>
            <a:pPr lvl="0" defTabSz="685800">
              <a:lnSpc>
                <a:spcPct val="90000"/>
              </a:lnSpc>
              <a:spcBef>
                <a:spcPts val="750"/>
              </a:spcBef>
            </a:pPr>
            <a:r>
              <a:rPr lang="en-US" sz="2000" b="1" dirty="0" smtClean="0">
                <a:solidFill>
                  <a:schemeClr val="tx1"/>
                </a:solidFill>
                <a:latin typeface="Calibri Light" panose="020F0302020204030204" pitchFamily="34" charset="0"/>
                <a:cs typeface="Calibri Light" panose="020F0302020204030204" pitchFamily="34" charset="0"/>
              </a:rPr>
              <a:t>Phentermine (</a:t>
            </a:r>
            <a:r>
              <a:rPr lang="en-US" sz="2000" b="1" dirty="0" err="1" smtClean="0">
                <a:solidFill>
                  <a:schemeClr val="tx1"/>
                </a:solidFill>
                <a:latin typeface="Calibri Light" panose="020F0302020204030204" pitchFamily="34" charset="0"/>
                <a:cs typeface="Calibri Light" panose="020F0302020204030204" pitchFamily="34" charset="0"/>
              </a:rPr>
              <a:t>Lomaira</a:t>
            </a:r>
            <a:r>
              <a:rPr lang="en-US" sz="2000" b="1" dirty="0">
                <a:solidFill>
                  <a:schemeClr val="tx1"/>
                </a:solidFill>
                <a:latin typeface="Calibri Light" panose="020F0302020204030204" pitchFamily="34" charset="0"/>
                <a:cs typeface="Calibri Light" panose="020F0302020204030204" pitchFamily="34" charset="0"/>
              </a:rPr>
              <a:t>)</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Phentermine </a:t>
            </a:r>
            <a:r>
              <a:rPr lang="en-US" sz="2000" dirty="0">
                <a:solidFill>
                  <a:schemeClr val="tx1"/>
                </a:solidFill>
                <a:latin typeface="Calibri Light" panose="020F0302020204030204" pitchFamily="34" charset="0"/>
                <a:cs typeface="Calibri Light" panose="020F0302020204030204" pitchFamily="34" charset="0"/>
              </a:rPr>
              <a:t>is a sympathomimetic amine that increases the release and reuptake of norepinephrine and dopamine. Its </a:t>
            </a:r>
            <a:r>
              <a:rPr lang="en-US" sz="2000" dirty="0" err="1">
                <a:solidFill>
                  <a:schemeClr val="tx1"/>
                </a:solidFill>
                <a:latin typeface="Calibri Light" panose="020F0302020204030204" pitchFamily="34" charset="0"/>
                <a:cs typeface="Calibri Light" panose="020F0302020204030204" pitchFamily="34" charset="0"/>
              </a:rPr>
              <a:t>anorexiant</a:t>
            </a:r>
            <a:r>
              <a:rPr lang="en-US" sz="2000" dirty="0">
                <a:solidFill>
                  <a:schemeClr val="tx1"/>
                </a:solidFill>
                <a:latin typeface="Calibri Light" panose="020F0302020204030204" pitchFamily="34" charset="0"/>
                <a:cs typeface="Calibri Light" panose="020F0302020204030204" pitchFamily="34" charset="0"/>
              </a:rPr>
              <a:t> effect occurs as a result of satiety-center stimulation in hypothalamic and limbic areas of the brain</a:t>
            </a:r>
            <a:r>
              <a:rPr lang="en-US" sz="2000" dirty="0" smtClean="0">
                <a:solidFill>
                  <a:schemeClr val="tx1"/>
                </a:solidFill>
                <a:latin typeface="Calibri Light" panose="020F0302020204030204" pitchFamily="34" charset="0"/>
                <a:cs typeface="Calibri Light" panose="020F0302020204030204" pitchFamily="34" charset="0"/>
              </a:rPr>
              <a:t>.</a:t>
            </a:r>
            <a:endParaRPr lang="en-US"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735892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a:solidFill>
                  <a:schemeClr val="tx1"/>
                </a:solidFill>
                <a:latin typeface="Calibri Light" panose="020F0302020204030204" pitchFamily="34" charset="0"/>
                <a:cs typeface="Calibri Light" panose="020F0302020204030204" pitchFamily="34" charset="0"/>
              </a:rPr>
              <a:t>Glucagonlike Peptide-1 Agonists</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Glucagonlike </a:t>
            </a:r>
            <a:r>
              <a:rPr lang="en-US" sz="2000" dirty="0">
                <a:solidFill>
                  <a:schemeClr val="tx1"/>
                </a:solidFill>
                <a:latin typeface="Calibri Light" panose="020F0302020204030204" pitchFamily="34" charset="0"/>
                <a:cs typeface="Calibri Light" panose="020F0302020204030204" pitchFamily="34" charset="0"/>
              </a:rPr>
              <a:t>peptide-1 (GLP-1) agonists have shown to promote weight loss in patients with or without type 2 diabetes mellitus. GLP-1 is a physiologic regulator of appetite and calorie intake, and the GLP-1 receptor is present in several areas of the brain involved in appetite regulation. </a:t>
            </a:r>
          </a:p>
          <a:p>
            <a:pPr lvl="0" defTabSz="685800">
              <a:lnSpc>
                <a:spcPct val="90000"/>
              </a:lnSpc>
              <a:spcBef>
                <a:spcPts val="750"/>
              </a:spcBef>
            </a:pPr>
            <a:r>
              <a:rPr lang="en-US" sz="2000" b="1" dirty="0" err="1" smtClean="0">
                <a:solidFill>
                  <a:schemeClr val="tx1"/>
                </a:solidFill>
                <a:latin typeface="Calibri Light" panose="020F0302020204030204" pitchFamily="34" charset="0"/>
                <a:cs typeface="Calibri Light" panose="020F0302020204030204" pitchFamily="34" charset="0"/>
              </a:rPr>
              <a:t>Liraglutide</a:t>
            </a:r>
            <a:r>
              <a:rPr lang="en-US" sz="2000" b="1" dirty="0" smtClean="0">
                <a:solidFill>
                  <a:schemeClr val="tx1"/>
                </a:solidFill>
                <a:latin typeface="Calibri Light" panose="020F0302020204030204" pitchFamily="34" charset="0"/>
                <a:cs typeface="Calibri Light" panose="020F0302020204030204" pitchFamily="34" charset="0"/>
              </a:rPr>
              <a:t> </a:t>
            </a:r>
            <a:r>
              <a:rPr lang="en-US" sz="2000" b="1" dirty="0">
                <a:solidFill>
                  <a:schemeClr val="tx1"/>
                </a:solidFill>
                <a:latin typeface="Calibri Light" panose="020F0302020204030204" pitchFamily="34" charset="0"/>
                <a:cs typeface="Calibri Light" panose="020F0302020204030204" pitchFamily="34" charset="0"/>
              </a:rPr>
              <a:t>(</a:t>
            </a:r>
            <a:r>
              <a:rPr lang="en-US" sz="2000" b="1" dirty="0" err="1">
                <a:solidFill>
                  <a:schemeClr val="tx1"/>
                </a:solidFill>
                <a:latin typeface="Calibri Light" panose="020F0302020204030204" pitchFamily="34" charset="0"/>
                <a:cs typeface="Calibri Light" panose="020F0302020204030204" pitchFamily="34" charset="0"/>
              </a:rPr>
              <a:t>Saxenda</a:t>
            </a:r>
            <a:r>
              <a:rPr lang="en-US" sz="2000" b="1" dirty="0">
                <a:solidFill>
                  <a:schemeClr val="tx1"/>
                </a:solidFill>
                <a:latin typeface="Calibri Light" panose="020F0302020204030204" pitchFamily="34" charset="0"/>
                <a:cs typeface="Calibri Light" panose="020F0302020204030204" pitchFamily="34" charset="0"/>
              </a:rPr>
              <a:t>)</a:t>
            </a:r>
          </a:p>
          <a:p>
            <a:pPr lvl="0" defTabSz="685800">
              <a:lnSpc>
                <a:spcPct val="90000"/>
              </a:lnSpc>
              <a:spcBef>
                <a:spcPts val="750"/>
              </a:spcBef>
            </a:pPr>
            <a:r>
              <a:rPr lang="en-US" sz="2000" dirty="0" err="1" smtClean="0">
                <a:solidFill>
                  <a:schemeClr val="tx1"/>
                </a:solidFill>
                <a:latin typeface="Calibri Light" panose="020F0302020204030204" pitchFamily="34" charset="0"/>
                <a:cs typeface="Calibri Light" panose="020F0302020204030204" pitchFamily="34" charset="0"/>
              </a:rPr>
              <a:t>Liraglutide</a:t>
            </a:r>
            <a:r>
              <a:rPr lang="en-US" sz="2000" dirty="0" smtClean="0">
                <a:solidFill>
                  <a:schemeClr val="tx1"/>
                </a:solidFill>
                <a:latin typeface="Calibri Light" panose="020F0302020204030204" pitchFamily="34" charset="0"/>
                <a:cs typeface="Calibri Light" panose="020F0302020204030204" pitchFamily="34" charset="0"/>
              </a:rPr>
              <a:t> </a:t>
            </a:r>
            <a:r>
              <a:rPr lang="en-US" sz="2000" dirty="0">
                <a:solidFill>
                  <a:schemeClr val="tx1"/>
                </a:solidFill>
                <a:latin typeface="Calibri Light" panose="020F0302020204030204" pitchFamily="34" charset="0"/>
                <a:cs typeface="Calibri Light" panose="020F0302020204030204" pitchFamily="34" charset="0"/>
              </a:rPr>
              <a:t>is indicated for chronic weight management as an adjunct to diet and exercise in adults with a BMI of ≥30 (obese) or adults with a BMI of ≥27 (overweight) who have at least one weight-related condition (</a:t>
            </a:r>
            <a:r>
              <a:rPr lang="en-US" sz="2000" dirty="0" err="1">
                <a:solidFill>
                  <a:schemeClr val="tx1"/>
                </a:solidFill>
                <a:latin typeface="Calibri Light" panose="020F0302020204030204" pitchFamily="34" charset="0"/>
                <a:cs typeface="Calibri Light" panose="020F0302020204030204" pitchFamily="34" charset="0"/>
              </a:rPr>
              <a:t>eg</a:t>
            </a:r>
            <a:r>
              <a:rPr lang="en-US" sz="2000" dirty="0">
                <a:solidFill>
                  <a:schemeClr val="tx1"/>
                </a:solidFill>
                <a:latin typeface="Calibri Light" panose="020F0302020204030204" pitchFamily="34" charset="0"/>
                <a:cs typeface="Calibri Light" panose="020F0302020204030204" pitchFamily="34" charset="0"/>
              </a:rPr>
              <a:t>, hypertension, type 2 diabetes, dyslipidemia). </a:t>
            </a:r>
          </a:p>
          <a:p>
            <a:pPr lvl="0" defTabSz="685800">
              <a:lnSpc>
                <a:spcPct val="90000"/>
              </a:lnSpc>
              <a:spcBef>
                <a:spcPts val="750"/>
              </a:spcBef>
            </a:pPr>
            <a:r>
              <a:rPr lang="en-US" sz="2000" b="1" dirty="0" err="1">
                <a:solidFill>
                  <a:schemeClr val="tx1"/>
                </a:solidFill>
                <a:latin typeface="Calibri Light" panose="020F0302020204030204" pitchFamily="34" charset="0"/>
                <a:cs typeface="Calibri Light" panose="020F0302020204030204" pitchFamily="34" charset="0"/>
              </a:rPr>
              <a:t>Semaglutide</a:t>
            </a:r>
            <a:r>
              <a:rPr lang="en-US" sz="2000" b="1" dirty="0">
                <a:solidFill>
                  <a:schemeClr val="tx1"/>
                </a:solidFill>
                <a:latin typeface="Calibri Light" panose="020F0302020204030204" pitchFamily="34" charset="0"/>
                <a:cs typeface="Calibri Light" panose="020F0302020204030204" pitchFamily="34" charset="0"/>
              </a:rPr>
              <a:t> (</a:t>
            </a:r>
            <a:r>
              <a:rPr lang="en-US" sz="2000" b="1" dirty="0" err="1">
                <a:solidFill>
                  <a:schemeClr val="tx1"/>
                </a:solidFill>
                <a:latin typeface="Calibri Light" panose="020F0302020204030204" pitchFamily="34" charset="0"/>
                <a:cs typeface="Calibri Light" panose="020F0302020204030204" pitchFamily="34" charset="0"/>
              </a:rPr>
              <a:t>Wegovy</a:t>
            </a:r>
            <a:r>
              <a:rPr lang="en-US" sz="2000" b="1" dirty="0">
                <a:solidFill>
                  <a:schemeClr val="tx1"/>
                </a:solidFill>
                <a:latin typeface="Calibri Light" panose="020F0302020204030204" pitchFamily="34" charset="0"/>
                <a:cs typeface="Calibri Light" panose="020F0302020204030204" pitchFamily="34" charset="0"/>
              </a:rPr>
              <a:t>)</a:t>
            </a:r>
          </a:p>
          <a:p>
            <a:pPr lvl="0" defTabSz="685800">
              <a:lnSpc>
                <a:spcPct val="90000"/>
              </a:lnSpc>
              <a:spcBef>
                <a:spcPts val="750"/>
              </a:spcBef>
            </a:pPr>
            <a:r>
              <a:rPr lang="en-US" sz="2000" dirty="0" err="1" smtClean="0">
                <a:solidFill>
                  <a:schemeClr val="tx1"/>
                </a:solidFill>
                <a:latin typeface="Calibri Light" panose="020F0302020204030204" pitchFamily="34" charset="0"/>
                <a:cs typeface="Calibri Light" panose="020F0302020204030204" pitchFamily="34" charset="0"/>
              </a:rPr>
              <a:t>Semaglutide</a:t>
            </a:r>
            <a:r>
              <a:rPr lang="en-US" sz="2000" dirty="0" smtClean="0">
                <a:solidFill>
                  <a:schemeClr val="tx1"/>
                </a:solidFill>
                <a:latin typeface="Calibri Light" panose="020F0302020204030204" pitchFamily="34" charset="0"/>
                <a:cs typeface="Calibri Light" panose="020F0302020204030204" pitchFamily="34" charset="0"/>
              </a:rPr>
              <a:t> </a:t>
            </a:r>
            <a:r>
              <a:rPr lang="en-US" sz="2000" dirty="0">
                <a:solidFill>
                  <a:schemeClr val="tx1"/>
                </a:solidFill>
                <a:latin typeface="Calibri Light" panose="020F0302020204030204" pitchFamily="34" charset="0"/>
                <a:cs typeface="Calibri Light" panose="020F0302020204030204" pitchFamily="34" charset="0"/>
              </a:rPr>
              <a:t>is indicated </a:t>
            </a:r>
            <a:r>
              <a:rPr lang="en-US" sz="2000" dirty="0" smtClean="0">
                <a:solidFill>
                  <a:schemeClr val="tx1"/>
                </a:solidFill>
                <a:latin typeface="Calibri Light" panose="020F0302020204030204" pitchFamily="34" charset="0"/>
                <a:cs typeface="Calibri Light" panose="020F0302020204030204" pitchFamily="34" charset="0"/>
              </a:rPr>
              <a:t>similar to </a:t>
            </a:r>
            <a:r>
              <a:rPr lang="en-US" sz="2000" dirty="0" err="1" smtClean="0">
                <a:solidFill>
                  <a:schemeClr val="tx1"/>
                </a:solidFill>
                <a:latin typeface="Calibri Light" panose="020F0302020204030204" pitchFamily="34" charset="0"/>
                <a:cs typeface="Calibri Light" panose="020F0302020204030204" pitchFamily="34" charset="0"/>
              </a:rPr>
              <a:t>Liraglutide</a:t>
            </a:r>
            <a:r>
              <a:rPr lang="en-US" sz="2000" dirty="0" smtClean="0">
                <a:solidFill>
                  <a:schemeClr val="tx1"/>
                </a:solidFill>
                <a:latin typeface="Calibri Light" panose="020F0302020204030204" pitchFamily="34" charset="0"/>
                <a:cs typeface="Calibri Light" panose="020F0302020204030204" pitchFamily="34" charset="0"/>
              </a:rPr>
              <a:t>. It </a:t>
            </a:r>
            <a:r>
              <a:rPr lang="en-US" sz="2000" dirty="0">
                <a:solidFill>
                  <a:schemeClr val="tx1"/>
                </a:solidFill>
                <a:latin typeface="Calibri Light" panose="020F0302020204030204" pitchFamily="34" charset="0"/>
                <a:cs typeface="Calibri Light" panose="020F0302020204030204" pitchFamily="34" charset="0"/>
              </a:rPr>
              <a:t>is administered as a once-weekly SC injection. </a:t>
            </a: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It is also indicated for risk reduction with regard to major adverse cardiovascular </a:t>
            </a:r>
            <a:r>
              <a:rPr lang="en-US" sz="2000" dirty="0" smtClean="0">
                <a:solidFill>
                  <a:schemeClr val="tx1"/>
                </a:solidFill>
                <a:latin typeface="Calibri Light" panose="020F0302020204030204" pitchFamily="34" charset="0"/>
                <a:cs typeface="Calibri Light" panose="020F0302020204030204" pitchFamily="34" charset="0"/>
              </a:rPr>
              <a:t>events in </a:t>
            </a:r>
            <a:r>
              <a:rPr lang="en-US" sz="2000" dirty="0">
                <a:solidFill>
                  <a:schemeClr val="tx1"/>
                </a:solidFill>
                <a:latin typeface="Calibri Light" panose="020F0302020204030204" pitchFamily="34" charset="0"/>
                <a:cs typeface="Calibri Light" panose="020F0302020204030204" pitchFamily="34" charset="0"/>
              </a:rPr>
              <a:t>adults with established cardiovascular disease and either obesity or overweight.</a:t>
            </a:r>
          </a:p>
          <a:p>
            <a:pPr lvl="0" defTabSz="685800">
              <a:lnSpc>
                <a:spcPct val="90000"/>
              </a:lnSpc>
              <a:spcBef>
                <a:spcPts val="750"/>
              </a:spcBef>
            </a:pPr>
            <a:r>
              <a:rPr lang="en-US" sz="2000" b="1" dirty="0" err="1" smtClean="0">
                <a:solidFill>
                  <a:schemeClr val="tx1"/>
                </a:solidFill>
                <a:latin typeface="Calibri Light" panose="020F0302020204030204" pitchFamily="34" charset="0"/>
                <a:cs typeface="Calibri Light" panose="020F0302020204030204" pitchFamily="34" charset="0"/>
              </a:rPr>
              <a:t>Tirzepatide</a:t>
            </a:r>
            <a:r>
              <a:rPr lang="en-US" sz="2000" b="1" dirty="0" smtClean="0">
                <a:solidFill>
                  <a:schemeClr val="tx1"/>
                </a:solidFill>
                <a:latin typeface="Calibri Light" panose="020F0302020204030204" pitchFamily="34" charset="0"/>
                <a:cs typeface="Calibri Light" panose="020F0302020204030204" pitchFamily="34" charset="0"/>
              </a:rPr>
              <a:t> </a:t>
            </a:r>
            <a:r>
              <a:rPr lang="en-US" sz="2000" b="1" dirty="0">
                <a:solidFill>
                  <a:schemeClr val="tx1"/>
                </a:solidFill>
                <a:latin typeface="Calibri Light" panose="020F0302020204030204" pitchFamily="34" charset="0"/>
                <a:cs typeface="Calibri Light" panose="020F0302020204030204" pitchFamily="34" charset="0"/>
              </a:rPr>
              <a:t>(</a:t>
            </a:r>
            <a:r>
              <a:rPr lang="en-US" sz="2000" b="1" dirty="0" err="1">
                <a:solidFill>
                  <a:schemeClr val="tx1"/>
                </a:solidFill>
                <a:latin typeface="Calibri Light" panose="020F0302020204030204" pitchFamily="34" charset="0"/>
                <a:cs typeface="Calibri Light" panose="020F0302020204030204" pitchFamily="34" charset="0"/>
              </a:rPr>
              <a:t>Zepbound</a:t>
            </a:r>
            <a:r>
              <a:rPr lang="en-US" sz="2000" b="1" dirty="0">
                <a:solidFill>
                  <a:schemeClr val="tx1"/>
                </a:solidFill>
                <a:latin typeface="Calibri Light" panose="020F0302020204030204" pitchFamily="34" charset="0"/>
                <a:cs typeface="Calibri Light" panose="020F0302020204030204" pitchFamily="34" charset="0"/>
              </a:rPr>
              <a:t>)</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Dual </a:t>
            </a:r>
            <a:r>
              <a:rPr lang="en-US" sz="2000" dirty="0">
                <a:solidFill>
                  <a:schemeClr val="tx1"/>
                </a:solidFill>
                <a:latin typeface="Calibri Light" panose="020F0302020204030204" pitchFamily="34" charset="0"/>
                <a:cs typeface="Calibri Light" panose="020F0302020204030204" pitchFamily="34" charset="0"/>
              </a:rPr>
              <a:t>glucose-dependent </a:t>
            </a:r>
            <a:r>
              <a:rPr lang="en-US" sz="2000" dirty="0" err="1">
                <a:solidFill>
                  <a:schemeClr val="tx1"/>
                </a:solidFill>
                <a:latin typeface="Calibri Light" panose="020F0302020204030204" pitchFamily="34" charset="0"/>
                <a:cs typeface="Calibri Light" panose="020F0302020204030204" pitchFamily="34" charset="0"/>
              </a:rPr>
              <a:t>insulinotropic</a:t>
            </a:r>
            <a:r>
              <a:rPr lang="en-US" sz="2000" dirty="0">
                <a:solidFill>
                  <a:schemeClr val="tx1"/>
                </a:solidFill>
                <a:latin typeface="Calibri Light" panose="020F0302020204030204" pitchFamily="34" charset="0"/>
                <a:cs typeface="Calibri Light" panose="020F0302020204030204" pitchFamily="34" charset="0"/>
              </a:rPr>
              <a:t> polypeptide (GIP) and glucagonlike peptide-1 (GLP-1) receptor agonist. It is indicated similar to </a:t>
            </a:r>
            <a:r>
              <a:rPr lang="en-US" sz="2000" dirty="0" err="1" smtClean="0">
                <a:solidFill>
                  <a:schemeClr val="tx1"/>
                </a:solidFill>
                <a:latin typeface="Calibri Light" panose="020F0302020204030204" pitchFamily="34" charset="0"/>
                <a:cs typeface="Calibri Light" panose="020F0302020204030204" pitchFamily="34" charset="0"/>
              </a:rPr>
              <a:t>Liraglutide</a:t>
            </a:r>
            <a:r>
              <a:rPr lang="en-US" sz="2000" dirty="0" smtClean="0">
                <a:solidFill>
                  <a:schemeClr val="tx1"/>
                </a:solidFill>
                <a:latin typeface="Calibri Light" panose="020F0302020204030204" pitchFamily="34" charset="0"/>
                <a:cs typeface="Calibri Light" panose="020F0302020204030204" pitchFamily="34" charset="0"/>
              </a:rPr>
              <a:t>.</a:t>
            </a:r>
            <a:endParaRPr lang="en-US"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44345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Management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24</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Calibri Light" panose="020F0302020204030204" pitchFamily="34" charset="0"/>
                <a:cs typeface="Calibri Light" panose="020F0302020204030204" pitchFamily="34" charset="0"/>
              </a:rPr>
              <a:t>Surgical interventions</a:t>
            </a:r>
          </a:p>
          <a:p>
            <a:pPr lvl="0" defTabSz="685800">
              <a:lnSpc>
                <a:spcPct val="90000"/>
              </a:lnSpc>
              <a:spcBef>
                <a:spcPts val="750"/>
              </a:spcBef>
            </a:pPr>
            <a:endParaRPr lang="en-US" sz="2000" b="1" dirty="0" smtClean="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a:solidFill>
                  <a:schemeClr val="tx1"/>
                </a:solidFill>
                <a:latin typeface="Calibri Light" panose="020F0302020204030204" pitchFamily="34" charset="0"/>
                <a:cs typeface="Calibri Light" panose="020F0302020204030204" pitchFamily="34" charset="0"/>
              </a:rPr>
              <a:t>Roux-</a:t>
            </a:r>
            <a:r>
              <a:rPr lang="en-US" sz="2000" dirty="0" err="1">
                <a:solidFill>
                  <a:schemeClr val="tx1"/>
                </a:solidFill>
                <a:latin typeface="Calibri Light" panose="020F0302020204030204" pitchFamily="34" charset="0"/>
                <a:cs typeface="Calibri Light" panose="020F0302020204030204" pitchFamily="34" charset="0"/>
              </a:rPr>
              <a:t>en</a:t>
            </a:r>
            <a:r>
              <a:rPr lang="en-US" sz="2000" dirty="0">
                <a:solidFill>
                  <a:schemeClr val="tx1"/>
                </a:solidFill>
                <a:latin typeface="Calibri Light" panose="020F0302020204030204" pitchFamily="34" charset="0"/>
                <a:cs typeface="Calibri Light" panose="020F0302020204030204" pitchFamily="34" charset="0"/>
              </a:rPr>
              <a:t>-Y gastric bypass</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Adjustable </a:t>
            </a:r>
            <a:r>
              <a:rPr lang="en-US" sz="2000" dirty="0">
                <a:solidFill>
                  <a:schemeClr val="tx1"/>
                </a:solidFill>
                <a:latin typeface="Calibri Light" panose="020F0302020204030204" pitchFamily="34" charset="0"/>
                <a:cs typeface="Calibri Light" panose="020F0302020204030204" pitchFamily="34" charset="0"/>
              </a:rPr>
              <a:t>gastric banding</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Gastric </a:t>
            </a:r>
            <a:r>
              <a:rPr lang="en-US" sz="2000" dirty="0">
                <a:solidFill>
                  <a:schemeClr val="tx1"/>
                </a:solidFill>
                <a:latin typeface="Calibri Light" panose="020F0302020204030204" pitchFamily="34" charset="0"/>
                <a:cs typeface="Calibri Light" panose="020F0302020204030204" pitchFamily="34" charset="0"/>
              </a:rPr>
              <a:t>sleeve surgery</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Vertical </a:t>
            </a:r>
            <a:r>
              <a:rPr lang="en-US" sz="2000" dirty="0">
                <a:solidFill>
                  <a:schemeClr val="tx1"/>
                </a:solidFill>
                <a:latin typeface="Calibri Light" panose="020F0302020204030204" pitchFamily="34" charset="0"/>
                <a:cs typeface="Calibri Light" panose="020F0302020204030204" pitchFamily="34" charset="0"/>
              </a:rPr>
              <a:t>sleeve gastrectomy</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Horizontal </a:t>
            </a:r>
            <a:r>
              <a:rPr lang="en-US" sz="2000" dirty="0" err="1">
                <a:solidFill>
                  <a:schemeClr val="tx1"/>
                </a:solidFill>
                <a:latin typeface="Calibri Light" panose="020F0302020204030204" pitchFamily="34" charset="0"/>
                <a:cs typeface="Calibri Light" panose="020F0302020204030204" pitchFamily="34" charset="0"/>
              </a:rPr>
              <a:t>gastroplasty</a:t>
            </a: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Vertical </a:t>
            </a:r>
            <a:r>
              <a:rPr lang="en-US" sz="2000" dirty="0">
                <a:solidFill>
                  <a:schemeClr val="tx1"/>
                </a:solidFill>
                <a:latin typeface="Calibri Light" panose="020F0302020204030204" pitchFamily="34" charset="0"/>
                <a:cs typeface="Calibri Light" panose="020F0302020204030204" pitchFamily="34" charset="0"/>
              </a:rPr>
              <a:t>banded </a:t>
            </a:r>
            <a:r>
              <a:rPr lang="en-US" sz="2000" dirty="0" err="1">
                <a:solidFill>
                  <a:schemeClr val="tx1"/>
                </a:solidFill>
                <a:latin typeface="Calibri Light" panose="020F0302020204030204" pitchFamily="34" charset="0"/>
                <a:cs typeface="Calibri Light" panose="020F0302020204030204" pitchFamily="34" charset="0"/>
              </a:rPr>
              <a:t>gastroplasty</a:t>
            </a:r>
            <a:endParaRPr lang="en-US" sz="2000" dirty="0">
              <a:solidFill>
                <a:schemeClr val="tx1"/>
              </a:solidFill>
              <a:latin typeface="Calibri Light" panose="020F0302020204030204" pitchFamily="34" charset="0"/>
              <a:cs typeface="Calibri Light" panose="020F0302020204030204" pitchFamily="34" charset="0"/>
            </a:endParaRP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Duodenal-switch </a:t>
            </a:r>
            <a:r>
              <a:rPr lang="en-US" sz="2000" dirty="0">
                <a:solidFill>
                  <a:schemeClr val="tx1"/>
                </a:solidFill>
                <a:latin typeface="Calibri Light" panose="020F0302020204030204" pitchFamily="34" charset="0"/>
                <a:cs typeface="Calibri Light" panose="020F0302020204030204" pitchFamily="34" charset="0"/>
              </a:rPr>
              <a:t>procedures</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Biliopancreatic </a:t>
            </a:r>
            <a:r>
              <a:rPr lang="en-US" sz="2000" dirty="0">
                <a:solidFill>
                  <a:schemeClr val="tx1"/>
                </a:solidFill>
                <a:latin typeface="Calibri Light" panose="020F0302020204030204" pitchFamily="34" charset="0"/>
                <a:cs typeface="Calibri Light" panose="020F0302020204030204" pitchFamily="34" charset="0"/>
              </a:rPr>
              <a:t>bypass</a:t>
            </a:r>
          </a:p>
          <a:p>
            <a:pPr lvl="0" defTabSz="685800">
              <a:lnSpc>
                <a:spcPct val="90000"/>
              </a:lnSpc>
              <a:spcBef>
                <a:spcPts val="750"/>
              </a:spcBef>
            </a:pPr>
            <a:r>
              <a:rPr lang="en-US" sz="2000" dirty="0" smtClean="0">
                <a:solidFill>
                  <a:schemeClr val="tx1"/>
                </a:solidFill>
                <a:latin typeface="Calibri Light" panose="020F0302020204030204" pitchFamily="34" charset="0"/>
                <a:cs typeface="Calibri Light" panose="020F0302020204030204" pitchFamily="34" charset="0"/>
              </a:rPr>
              <a:t>Biliopancreatic </a:t>
            </a:r>
            <a:r>
              <a:rPr lang="en-US" sz="2000" dirty="0">
                <a:solidFill>
                  <a:schemeClr val="tx1"/>
                </a:solidFill>
                <a:latin typeface="Calibri Light" panose="020F0302020204030204" pitchFamily="34" charset="0"/>
                <a:cs typeface="Calibri Light" panose="020F0302020204030204" pitchFamily="34" charset="0"/>
              </a:rPr>
              <a:t>diversion</a:t>
            </a:r>
          </a:p>
        </p:txBody>
      </p:sp>
    </p:spTree>
    <p:extLst>
      <p:ext uri="{BB962C8B-B14F-4D97-AF65-F5344CB8AC3E}">
        <p14:creationId xmlns:p14="http://schemas.microsoft.com/office/powerpoint/2010/main" val="14511831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Prevention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endParaRPr lang="en-US" sz="2000" dirty="0">
              <a:solidFill>
                <a:schemeClr val="tx1"/>
              </a:solidFill>
              <a:latin typeface="Calibri Light" panose="020F0302020204030204" pitchFamily="34" charset="0"/>
              <a:cs typeface="Calibri Light" panose="020F0302020204030204" pitchFamily="34" charset="0"/>
            </a:endParaRPr>
          </a:p>
        </p:txBody>
      </p:sp>
      <p:pic>
        <p:nvPicPr>
          <p:cNvPr id="3" name="Picture 2"/>
          <p:cNvPicPr>
            <a:picLocks noChangeAspect="1"/>
          </p:cNvPicPr>
          <p:nvPr/>
        </p:nvPicPr>
        <p:blipFill>
          <a:blip r:embed="rId3"/>
          <a:stretch>
            <a:fillRect/>
          </a:stretch>
        </p:blipFill>
        <p:spPr>
          <a:xfrm>
            <a:off x="1160585" y="1408968"/>
            <a:ext cx="9442938" cy="5311653"/>
          </a:xfrm>
          <a:prstGeom prst="rect">
            <a:avLst/>
          </a:prstGeom>
        </p:spPr>
      </p:pic>
    </p:spTree>
    <p:extLst>
      <p:ext uri="{BB962C8B-B14F-4D97-AF65-F5344CB8AC3E}">
        <p14:creationId xmlns:p14="http://schemas.microsoft.com/office/powerpoint/2010/main" val="5259910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When </a:t>
            </a:r>
            <a:r>
              <a:rPr lang="en-US" sz="3200" b="1" smtClean="0">
                <a:latin typeface="DIN Next LT Arabic Medium" panose="020B0603020203050203" pitchFamily="34" charset="-78"/>
                <a:cs typeface="DIN Next LT Arabic Medium" panose="020B0603020203050203" pitchFamily="34" charset="-78"/>
              </a:rPr>
              <a:t>to refer  </a:t>
            </a:r>
            <a:endParaRPr lang="en-US"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26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a:solidFill>
                  <a:schemeClr val="tx1"/>
                </a:solidFill>
                <a:latin typeface="Calibri Light" panose="020F0302020204030204" pitchFamily="34" charset="0"/>
                <a:cs typeface="Calibri Light" panose="020F0302020204030204" pitchFamily="34" charset="0"/>
              </a:rPr>
              <a:t>Referral to specialist care should be considered </a:t>
            </a:r>
            <a:r>
              <a:rPr lang="en-US" sz="2000" b="1">
                <a:solidFill>
                  <a:schemeClr val="tx1"/>
                </a:solidFill>
                <a:latin typeface="Calibri Light" panose="020F0302020204030204" pitchFamily="34" charset="0"/>
                <a:cs typeface="Calibri Light" panose="020F0302020204030204" pitchFamily="34" charset="0"/>
              </a:rPr>
              <a:t>if</a:t>
            </a:r>
            <a:r>
              <a:rPr lang="en-US" sz="2000" b="1" smtClean="0">
                <a:solidFill>
                  <a:schemeClr val="tx1"/>
                </a:solidFill>
                <a:latin typeface="Calibri Light" panose="020F0302020204030204" pitchFamily="34" charset="0"/>
                <a:cs typeface="Calibri Light" panose="020F0302020204030204" pitchFamily="34" charset="0"/>
              </a:rPr>
              <a:t>:</a:t>
            </a:r>
          </a:p>
          <a:p>
            <a:pPr lvl="0" defTabSz="685800">
              <a:lnSpc>
                <a:spcPct val="90000"/>
              </a:lnSpc>
              <a:spcBef>
                <a:spcPts val="750"/>
              </a:spcBef>
            </a:pPr>
            <a:endParaRPr lang="en-US" sz="2000" b="1" dirty="0">
              <a:solidFill>
                <a:schemeClr val="tx1"/>
              </a:solidFill>
              <a:latin typeface="Calibri Light" panose="020F0302020204030204" pitchFamily="34" charset="0"/>
              <a:cs typeface="Calibri Light" panose="020F0302020204030204" pitchFamily="34" charset="0"/>
            </a:endParaRP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Calibri Light" panose="020F0302020204030204" pitchFamily="34" charset="0"/>
                <a:cs typeface="Calibri Light" panose="020F0302020204030204" pitchFamily="34" charset="0"/>
              </a:rPr>
              <a:t>The </a:t>
            </a:r>
            <a:r>
              <a:rPr lang="en-US" sz="2000" dirty="0">
                <a:solidFill>
                  <a:schemeClr val="tx1"/>
                </a:solidFill>
                <a:latin typeface="Calibri Light" panose="020F0302020204030204" pitchFamily="34" charset="0"/>
                <a:cs typeface="Calibri Light" panose="020F0302020204030204" pitchFamily="34" charset="0"/>
              </a:rPr>
              <a:t>underlying causes of overweight and obesity need to be assessed</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Calibri Light" panose="020F0302020204030204" pitchFamily="34" charset="0"/>
                <a:cs typeface="Calibri Light" panose="020F0302020204030204" pitchFamily="34" charset="0"/>
              </a:rPr>
              <a:t>The </a:t>
            </a:r>
            <a:r>
              <a:rPr lang="en-US" sz="2000" dirty="0">
                <a:solidFill>
                  <a:schemeClr val="tx1"/>
                </a:solidFill>
                <a:latin typeface="Calibri Light" panose="020F0302020204030204" pitchFamily="34" charset="0"/>
                <a:cs typeface="Calibri Light" panose="020F0302020204030204" pitchFamily="34" charset="0"/>
              </a:rPr>
              <a:t>person has complex disease states and/or needs that cannot be managed adequately in either primary or secondary care</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Calibri Light" panose="020F0302020204030204" pitchFamily="34" charset="0"/>
                <a:cs typeface="Calibri Light" panose="020F0302020204030204" pitchFamily="34" charset="0"/>
              </a:rPr>
              <a:t>Conventional </a:t>
            </a:r>
            <a:r>
              <a:rPr lang="en-US" sz="2000" dirty="0">
                <a:solidFill>
                  <a:schemeClr val="tx1"/>
                </a:solidFill>
                <a:latin typeface="Calibri Light" panose="020F0302020204030204" pitchFamily="34" charset="0"/>
                <a:cs typeface="Calibri Light" panose="020F0302020204030204" pitchFamily="34" charset="0"/>
              </a:rPr>
              <a:t>treatment has failed in primary or secondary care</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Calibri Light" panose="020F0302020204030204" pitchFamily="34" charset="0"/>
                <a:cs typeface="Calibri Light" panose="020F0302020204030204" pitchFamily="34" charset="0"/>
              </a:rPr>
              <a:t>Specialist </a:t>
            </a:r>
            <a:r>
              <a:rPr lang="en-US" sz="2000" dirty="0">
                <a:solidFill>
                  <a:schemeClr val="tx1"/>
                </a:solidFill>
                <a:latin typeface="Calibri Light" panose="020F0302020204030204" pitchFamily="34" charset="0"/>
                <a:cs typeface="Calibri Light" panose="020F0302020204030204" pitchFamily="34" charset="0"/>
              </a:rPr>
              <a:t>interventions (such as a very-low-calorie diet for extended periods) may be needed, or</a:t>
            </a:r>
          </a:p>
          <a:p>
            <a:pPr marL="342900" lvl="0" indent="-342900" defTabSz="685800">
              <a:lnSpc>
                <a:spcPct val="90000"/>
              </a:lnSpc>
              <a:spcBef>
                <a:spcPts val="750"/>
              </a:spcBef>
              <a:buFont typeface="Arial" panose="020B0604020202020204" pitchFamily="34" charset="0"/>
              <a:buChar char="•"/>
            </a:pPr>
            <a:r>
              <a:rPr lang="en-US" sz="2000" dirty="0" smtClean="0">
                <a:solidFill>
                  <a:schemeClr val="tx1"/>
                </a:solidFill>
                <a:latin typeface="Calibri Light" panose="020F0302020204030204" pitchFamily="34" charset="0"/>
                <a:cs typeface="Calibri Light" panose="020F0302020204030204" pitchFamily="34" charset="0"/>
              </a:rPr>
              <a:t>Surgery </a:t>
            </a:r>
            <a:r>
              <a:rPr lang="en-US" sz="2000" dirty="0">
                <a:solidFill>
                  <a:schemeClr val="tx1"/>
                </a:solidFill>
                <a:latin typeface="Calibri Light" panose="020F0302020204030204" pitchFamily="34" charset="0"/>
                <a:cs typeface="Calibri Light" panose="020F0302020204030204" pitchFamily="34" charset="0"/>
              </a:rPr>
              <a:t>is being considered</a:t>
            </a:r>
            <a:endParaRPr lang="en-US" sz="2000" dirty="0">
              <a:solidFill>
                <a:schemeClr val="tx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0895412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stone building with a blue sky&#10;&#10;Description automatically generated">
            <a:extLst>
              <a:ext uri="{FF2B5EF4-FFF2-40B4-BE49-F238E27FC236}">
                <a16:creationId xmlns:a16="http://schemas.microsoft.com/office/drawing/2014/main" id="{9108245F-C523-7FEC-E7AB-EF61C8849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925"/>
            <a:ext cx="12254730" cy="6823075"/>
          </a:xfrm>
          <a:prstGeom prst="rect">
            <a:avLst/>
          </a:prstGeom>
        </p:spPr>
      </p:pic>
      <p:sp>
        <p:nvSpPr>
          <p:cNvPr id="47" name="Freeform: Shape 46">
            <a:extLst>
              <a:ext uri="{FF2B5EF4-FFF2-40B4-BE49-F238E27FC236}">
                <a16:creationId xmlns:a16="http://schemas.microsoft.com/office/drawing/2014/main" id="{668C763E-D2E4-4EB8-95B4-6D72B23317FC}"/>
              </a:ext>
            </a:extLst>
          </p:cNvPr>
          <p:cNvSpPr/>
          <p:nvPr/>
        </p:nvSpPr>
        <p:spPr>
          <a:xfrm>
            <a:off x="0" y="0"/>
            <a:ext cx="5503985" cy="6065520"/>
          </a:xfrm>
          <a:custGeom>
            <a:avLst/>
            <a:gdLst>
              <a:gd name="connsiteX0" fmla="*/ 0 w 7526331"/>
              <a:gd name="connsiteY0" fmla="*/ 0 h 5727322"/>
              <a:gd name="connsiteX1" fmla="*/ 7522287 w 7526331"/>
              <a:gd name="connsiteY1" fmla="*/ 0 h 5727322"/>
              <a:gd name="connsiteX2" fmla="*/ 7526331 w 7526331"/>
              <a:gd name="connsiteY2" fmla="*/ 117692 h 5727322"/>
              <a:gd name="connsiteX3" fmla="*/ 7526331 w 7526331"/>
              <a:gd name="connsiteY3" fmla="*/ 3773338 h 5727322"/>
              <a:gd name="connsiteX4" fmla="*/ 5754635 w 7526331"/>
              <a:gd name="connsiteY4" fmla="*/ 5727322 h 5727322"/>
              <a:gd name="connsiteX5" fmla="*/ 0 w 7526331"/>
              <a:gd name="connsiteY5" fmla="*/ 5727322 h 572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26331" h="5727322">
                <a:moveTo>
                  <a:pt x="0" y="0"/>
                </a:moveTo>
                <a:lnTo>
                  <a:pt x="7522287" y="0"/>
                </a:lnTo>
                <a:lnTo>
                  <a:pt x="7526331" y="117692"/>
                </a:lnTo>
                <a:lnTo>
                  <a:pt x="7526331" y="3773338"/>
                </a:lnTo>
                <a:cubicBezTo>
                  <a:pt x="7526331" y="4852494"/>
                  <a:pt x="6733116" y="5727322"/>
                  <a:pt x="5754635" y="5727322"/>
                </a:cubicBezTo>
                <a:lnTo>
                  <a:pt x="0" y="5727322"/>
                </a:lnTo>
                <a:close/>
              </a:path>
            </a:pathLst>
          </a:custGeom>
          <a:gradFill flip="none" rotWithShape="1">
            <a:gsLst>
              <a:gs pos="70000">
                <a:srgbClr val="2B9ED2">
                  <a:alpha val="87000"/>
                </a:srgbClr>
              </a:gs>
              <a:gs pos="0">
                <a:srgbClr val="31C9A2">
                  <a:alpha val="96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4A0B84B-47BB-CCDC-55A0-329EA44CEE37}"/>
              </a:ext>
            </a:extLst>
          </p:cNvPr>
          <p:cNvPicPr>
            <a:picLocks noChangeAspect="1"/>
          </p:cNvPicPr>
          <p:nvPr/>
        </p:nvPicPr>
        <p:blipFill rotWithShape="1">
          <a:blip r:embed="rId4"/>
          <a:srcRect b="14359"/>
          <a:stretch/>
        </p:blipFill>
        <p:spPr>
          <a:xfrm>
            <a:off x="1121565" y="1130678"/>
            <a:ext cx="2641600" cy="2577722"/>
          </a:xfrm>
          <a:prstGeom prst="rect">
            <a:avLst/>
          </a:prstGeom>
        </p:spPr>
      </p:pic>
      <p:sp>
        <p:nvSpPr>
          <p:cNvPr id="5" name="TextBox 4">
            <a:extLst>
              <a:ext uri="{FF2B5EF4-FFF2-40B4-BE49-F238E27FC236}">
                <a16:creationId xmlns:a16="http://schemas.microsoft.com/office/drawing/2014/main" id="{230036AE-74C9-1EC2-C2B2-A67ACA9E273C}"/>
              </a:ext>
            </a:extLst>
          </p:cNvPr>
          <p:cNvSpPr txBox="1"/>
          <p:nvPr/>
        </p:nvSpPr>
        <p:spPr>
          <a:xfrm>
            <a:off x="4650020" y="-257972"/>
            <a:ext cx="458311" cy="4078039"/>
          </a:xfrm>
          <a:prstGeom prst="rect">
            <a:avLst/>
          </a:prstGeom>
          <a:noFill/>
        </p:spPr>
        <p:txBody>
          <a:bodyPr wrap="square" rtlCol="0">
            <a:spAutoFit/>
          </a:bodyPr>
          <a:lstStyle/>
          <a:p>
            <a:pPr algn="ctr" rtl="1"/>
            <a:r>
              <a:rPr lang="en-US" sz="25900" dirty="0">
                <a:solidFill>
                  <a:schemeClr val="bg1">
                    <a:lumMod val="95000"/>
                  </a:schemeClr>
                </a:solidFill>
                <a:latin typeface="Raleway SemiBold" panose="020B0703030101060003" pitchFamily="34" charset="0"/>
                <a:cs typeface="Poppins SemiBold" panose="00000700000000000000" pitchFamily="2" charset="0"/>
              </a:rPr>
              <a:t>“</a:t>
            </a:r>
          </a:p>
        </p:txBody>
      </p:sp>
      <p:pic>
        <p:nvPicPr>
          <p:cNvPr id="2" name="Picture 1">
            <a:extLst>
              <a:ext uri="{FF2B5EF4-FFF2-40B4-BE49-F238E27FC236}">
                <a16:creationId xmlns:a16="http://schemas.microsoft.com/office/drawing/2014/main" id="{C1FDF151-3D12-295E-EDFD-5E07D0EB0BE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3481" y="247650"/>
            <a:ext cx="1257300" cy="762000"/>
          </a:xfrm>
          <a:prstGeom prst="rect">
            <a:avLst/>
          </a:prstGeom>
        </p:spPr>
      </p:pic>
      <p:sp>
        <p:nvSpPr>
          <p:cNvPr id="23" name="TextBox 22">
            <a:extLst>
              <a:ext uri="{FF2B5EF4-FFF2-40B4-BE49-F238E27FC236}">
                <a16:creationId xmlns:a16="http://schemas.microsoft.com/office/drawing/2014/main" id="{FD8B3B9F-A944-5FD0-28C5-FD47357F1B76}"/>
              </a:ext>
            </a:extLst>
          </p:cNvPr>
          <p:cNvSpPr txBox="1"/>
          <p:nvPr/>
        </p:nvSpPr>
        <p:spPr>
          <a:xfrm>
            <a:off x="1016000" y="3966372"/>
            <a:ext cx="2527032" cy="584775"/>
          </a:xfrm>
          <a:prstGeom prst="rect">
            <a:avLst/>
          </a:prstGeom>
          <a:noFill/>
        </p:spPr>
        <p:txBody>
          <a:bodyPr wrap="square" rtlCol="0">
            <a:spAutoFit/>
          </a:bodyPr>
          <a:lstStyle/>
          <a:p>
            <a:r>
              <a:rPr lang="x-none" sz="3200" b="1" dirty="0">
                <a:solidFill>
                  <a:schemeClr val="bg1"/>
                </a:solidFill>
                <a:latin typeface="Avenir Black" panose="02000503020000020003" pitchFamily="2" charset="0"/>
              </a:rPr>
              <a:t>920011909</a:t>
            </a:r>
          </a:p>
        </p:txBody>
      </p:sp>
    </p:spTree>
    <p:extLst>
      <p:ext uri="{BB962C8B-B14F-4D97-AF65-F5344CB8AC3E}">
        <p14:creationId xmlns:p14="http://schemas.microsoft.com/office/powerpoint/2010/main" val="26264091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Definition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3</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800" b="1" dirty="0" smtClean="0">
                <a:solidFill>
                  <a:schemeClr val="tx1"/>
                </a:solidFill>
                <a:latin typeface="Corbel" panose="020B0503020204020204" pitchFamily="34" charset="0"/>
                <a:cs typeface="TheSans" panose="020B0503040302020203" pitchFamily="34" charset="-78"/>
              </a:rPr>
              <a:t>Definition</a:t>
            </a:r>
          </a:p>
          <a:p>
            <a:pPr lvl="0" defTabSz="685800">
              <a:lnSpc>
                <a:spcPct val="90000"/>
              </a:lnSpc>
              <a:spcBef>
                <a:spcPts val="750"/>
              </a:spcBef>
            </a:pPr>
            <a:r>
              <a:rPr lang="en-US" sz="2800" dirty="0" smtClean="0">
                <a:solidFill>
                  <a:schemeClr val="tx1"/>
                </a:solidFill>
                <a:latin typeface="Corbel" panose="020B0503020204020204" pitchFamily="34" charset="0"/>
                <a:cs typeface="TheSans" panose="020B0503040302020203" pitchFamily="34" charset="-78"/>
              </a:rPr>
              <a:t>Obesity is defined based </a:t>
            </a:r>
            <a:r>
              <a:rPr lang="en-US" sz="2800" dirty="0">
                <a:solidFill>
                  <a:schemeClr val="tx1"/>
                </a:solidFill>
                <a:latin typeface="Corbel" panose="020B0503020204020204" pitchFamily="34" charset="0"/>
                <a:cs typeface="TheSans" panose="020B0503040302020203" pitchFamily="34" charset="-78"/>
              </a:rPr>
              <a:t>on percentage of body fat. For men, a percentage of body fat greater than 25% defines obesity, with 21-25% being borderline. For women, over 33% defines obesity, with 31-33% being borderline.</a:t>
            </a:r>
            <a:endParaRPr lang="en-US" sz="2800" i="1" dirty="0">
              <a:solidFill>
                <a:schemeClr val="tx1"/>
              </a:solidFill>
              <a:latin typeface="Corbel" panose="020B0503020204020204" pitchFamily="34" charset="0"/>
              <a:cs typeface="TheSans" panose="020B0503040302020203" pitchFamily="34" charset="-78"/>
            </a:endParaRPr>
          </a:p>
        </p:txBody>
      </p:sp>
    </p:spTree>
    <p:extLst>
      <p:ext uri="{BB962C8B-B14F-4D97-AF65-F5344CB8AC3E}">
        <p14:creationId xmlns:p14="http://schemas.microsoft.com/office/powerpoint/2010/main" val="24701696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Definition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4</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400" b="1" dirty="0">
                <a:solidFill>
                  <a:schemeClr val="tx1"/>
                </a:solidFill>
                <a:latin typeface="+mj-lt"/>
                <a:cs typeface="TheSans" panose="020B0503040302020203" pitchFamily="34" charset="-78"/>
              </a:rPr>
              <a:t>Classification of </a:t>
            </a:r>
            <a:r>
              <a:rPr lang="en-US" sz="2400" b="1" dirty="0" smtClean="0">
                <a:solidFill>
                  <a:schemeClr val="tx1"/>
                </a:solidFill>
                <a:latin typeface="+mj-lt"/>
                <a:cs typeface="TheSans" panose="020B0503040302020203" pitchFamily="34" charset="-78"/>
              </a:rPr>
              <a:t>obesity</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Among several classifications and definitions for degrees of obesity, the following is widely used:</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Overweight - BMI greater than or equal to 25 to 29.9 kg/m 2</a:t>
            </a:r>
          </a:p>
          <a:p>
            <a:pPr lvl="0" defTabSz="685800">
              <a:lnSpc>
                <a:spcPct val="90000"/>
              </a:lnSpc>
              <a:spcBef>
                <a:spcPts val="750"/>
              </a:spcBef>
            </a:pPr>
            <a:r>
              <a:rPr lang="en-US" sz="2000" dirty="0">
                <a:solidFill>
                  <a:schemeClr val="tx1"/>
                </a:solidFill>
                <a:latin typeface="+mj-lt"/>
                <a:cs typeface="TheSans" panose="020B0503040302020203" pitchFamily="34" charset="-78"/>
              </a:rPr>
              <a:t>Obesity class I - BMI 30 to 34.9 kg/m 2</a:t>
            </a:r>
          </a:p>
          <a:p>
            <a:pPr lvl="0" defTabSz="685800">
              <a:lnSpc>
                <a:spcPct val="90000"/>
              </a:lnSpc>
              <a:spcBef>
                <a:spcPts val="750"/>
              </a:spcBef>
            </a:pPr>
            <a:r>
              <a:rPr lang="en-US" sz="2000" dirty="0">
                <a:solidFill>
                  <a:schemeClr val="tx1"/>
                </a:solidFill>
                <a:latin typeface="+mj-lt"/>
                <a:cs typeface="TheSans" panose="020B0503040302020203" pitchFamily="34" charset="-78"/>
              </a:rPr>
              <a:t>Obesity class II - BMI 35 to 39.9 kg/m 2</a:t>
            </a:r>
          </a:p>
          <a:p>
            <a:pPr lvl="0" defTabSz="685800">
              <a:lnSpc>
                <a:spcPct val="90000"/>
              </a:lnSpc>
              <a:spcBef>
                <a:spcPts val="750"/>
              </a:spcBef>
            </a:pPr>
            <a:r>
              <a:rPr lang="en-US" sz="2000" dirty="0">
                <a:solidFill>
                  <a:schemeClr val="tx1"/>
                </a:solidFill>
                <a:latin typeface="+mj-lt"/>
                <a:cs typeface="TheSans" panose="020B0503040302020203" pitchFamily="34" charset="-78"/>
              </a:rPr>
              <a:t>Obesity class III - BMI greater than or equal to 40 kg/m 2 (also termed severe, extreme, or massive obesity</a:t>
            </a:r>
            <a:r>
              <a:rPr lang="en-US" sz="2000" dirty="0" smtClean="0">
                <a:solidFill>
                  <a:schemeClr val="tx1"/>
                </a:solidFill>
                <a:latin typeface="+mj-lt"/>
                <a:cs typeface="TheSans" panose="020B0503040302020203" pitchFamily="34" charset="-78"/>
              </a:rPr>
              <a:t>)</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Under this classification, the cutoff points differ for Asian and South Asian populations, with overweight being classified as 23-24.9 kg/m2, and obesity as 25 kg/m2 or greater.</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In children, a BMI above the 85th percentile (for age-matched and sex-matched control subjects) is commonly used to define overweight, and a BMI above the 95th percentile is commonly used to define obesity.</a:t>
            </a:r>
            <a:endParaRPr lang="en-US" sz="2000" i="1"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1831279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Epidemiology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5</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smtClean="0">
                <a:solidFill>
                  <a:schemeClr val="tx1"/>
                </a:solidFill>
                <a:latin typeface="+mj-lt"/>
                <a:cs typeface="TheSans" panose="020B0503040302020203" pitchFamily="34" charset="-78"/>
              </a:rPr>
              <a:t>Saudi Arabia</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GCC</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Arab World</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Global prevalence </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2190468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Causes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6</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dirty="0">
                <a:solidFill>
                  <a:schemeClr val="tx1"/>
                </a:solidFill>
                <a:latin typeface="+mj-lt"/>
                <a:cs typeface="TheSans" panose="020B0503040302020203" pitchFamily="34" charset="-78"/>
              </a:rPr>
              <a:t>Metabolic factors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Genetic </a:t>
            </a:r>
            <a:r>
              <a:rPr lang="en-US" sz="2000" dirty="0">
                <a:solidFill>
                  <a:schemeClr val="tx1"/>
                </a:solidFill>
                <a:latin typeface="+mj-lt"/>
                <a:cs typeface="TheSans" panose="020B0503040302020203" pitchFamily="34" charset="-78"/>
              </a:rPr>
              <a:t>factors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Level </a:t>
            </a:r>
            <a:r>
              <a:rPr lang="en-US" sz="2000" dirty="0">
                <a:solidFill>
                  <a:schemeClr val="tx1"/>
                </a:solidFill>
                <a:latin typeface="+mj-lt"/>
                <a:cs typeface="TheSans" panose="020B0503040302020203" pitchFamily="34" charset="-78"/>
              </a:rPr>
              <a:t>of activity</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Endocrine </a:t>
            </a:r>
            <a:r>
              <a:rPr lang="en-US" sz="2000" dirty="0">
                <a:solidFill>
                  <a:schemeClr val="tx1"/>
                </a:solidFill>
                <a:latin typeface="+mj-lt"/>
                <a:cs typeface="TheSans" panose="020B0503040302020203" pitchFamily="34" charset="-78"/>
              </a:rPr>
              <a:t>factors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Race</a:t>
            </a:r>
            <a:r>
              <a:rPr lang="en-US" sz="2000" dirty="0">
                <a:solidFill>
                  <a:schemeClr val="tx1"/>
                </a:solidFill>
                <a:latin typeface="+mj-lt"/>
                <a:cs typeface="TheSans" panose="020B0503040302020203" pitchFamily="34" charset="-78"/>
              </a:rPr>
              <a:t>, sex, and age factors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Ethnic </a:t>
            </a:r>
            <a:r>
              <a:rPr lang="en-US" sz="2000" dirty="0">
                <a:solidFill>
                  <a:schemeClr val="tx1"/>
                </a:solidFill>
                <a:latin typeface="+mj-lt"/>
                <a:cs typeface="TheSans" panose="020B0503040302020203" pitchFamily="34" charset="-78"/>
              </a:rPr>
              <a:t>and cultural factors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Socioeconomic </a:t>
            </a:r>
            <a:r>
              <a:rPr lang="en-US" sz="2000" dirty="0">
                <a:solidFill>
                  <a:schemeClr val="tx1"/>
                </a:solidFill>
                <a:latin typeface="+mj-lt"/>
                <a:cs typeface="TheSans" panose="020B0503040302020203" pitchFamily="34" charset="-78"/>
              </a:rPr>
              <a:t>status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Dietary </a:t>
            </a:r>
            <a:r>
              <a:rPr lang="en-US" sz="2000" dirty="0">
                <a:solidFill>
                  <a:schemeClr val="tx1"/>
                </a:solidFill>
                <a:latin typeface="+mj-lt"/>
                <a:cs typeface="TheSans" panose="020B0503040302020203" pitchFamily="34" charset="-78"/>
              </a:rPr>
              <a:t>habits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Smoking </a:t>
            </a:r>
            <a:r>
              <a:rPr lang="en-US" sz="2000" dirty="0">
                <a:solidFill>
                  <a:schemeClr val="tx1"/>
                </a:solidFill>
                <a:latin typeface="+mj-lt"/>
                <a:cs typeface="TheSans" panose="020B0503040302020203" pitchFamily="34" charset="-78"/>
              </a:rPr>
              <a:t>cessation</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Pregnancy </a:t>
            </a:r>
            <a:r>
              <a:rPr lang="en-US" sz="2000" dirty="0">
                <a:solidFill>
                  <a:schemeClr val="tx1"/>
                </a:solidFill>
                <a:latin typeface="+mj-lt"/>
                <a:cs typeface="TheSans" panose="020B0503040302020203" pitchFamily="34" charset="-78"/>
              </a:rPr>
              <a:t>and menopause</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Psychological </a:t>
            </a:r>
            <a:r>
              <a:rPr lang="en-US" sz="2000" dirty="0">
                <a:solidFill>
                  <a:schemeClr val="tx1"/>
                </a:solidFill>
                <a:latin typeface="+mj-lt"/>
                <a:cs typeface="TheSans" panose="020B0503040302020203" pitchFamily="34" charset="-78"/>
              </a:rPr>
              <a:t>factors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History </a:t>
            </a:r>
            <a:r>
              <a:rPr lang="en-US" sz="2000" dirty="0">
                <a:solidFill>
                  <a:schemeClr val="tx1"/>
                </a:solidFill>
                <a:latin typeface="+mj-lt"/>
                <a:cs typeface="TheSans" panose="020B0503040302020203" pitchFamily="34" charset="-78"/>
              </a:rPr>
              <a:t>of gestational diabetes</a:t>
            </a:r>
          </a:p>
          <a:p>
            <a:pPr lvl="0" defTabSz="685800">
              <a:lnSpc>
                <a:spcPct val="90000"/>
              </a:lnSpc>
              <a:spcBef>
                <a:spcPts val="750"/>
              </a:spcBef>
            </a:pPr>
            <a:r>
              <a:rPr lang="en-US" sz="2000" dirty="0" smtClean="0">
                <a:solidFill>
                  <a:schemeClr val="tx1"/>
                </a:solidFill>
                <a:latin typeface="+mj-lt"/>
                <a:cs typeface="TheSans" panose="020B0503040302020203" pitchFamily="34" charset="-78"/>
              </a:rPr>
              <a:t>Lactation </a:t>
            </a:r>
            <a:r>
              <a:rPr lang="en-US" sz="2000" dirty="0">
                <a:solidFill>
                  <a:schemeClr val="tx1"/>
                </a:solidFill>
                <a:latin typeface="+mj-lt"/>
                <a:cs typeface="TheSans" panose="020B0503040302020203" pitchFamily="34" charset="-78"/>
              </a:rPr>
              <a:t>history in mother</a:t>
            </a:r>
          </a:p>
        </p:txBody>
      </p:sp>
      <p:pic>
        <p:nvPicPr>
          <p:cNvPr id="3" name="Picture 2"/>
          <p:cNvPicPr>
            <a:picLocks noChangeAspect="1"/>
          </p:cNvPicPr>
          <p:nvPr/>
        </p:nvPicPr>
        <p:blipFill>
          <a:blip r:embed="rId3"/>
          <a:stretch>
            <a:fillRect/>
          </a:stretch>
        </p:blipFill>
        <p:spPr>
          <a:xfrm>
            <a:off x="5099538" y="1257300"/>
            <a:ext cx="6435969" cy="5609330"/>
          </a:xfrm>
          <a:prstGeom prst="rect">
            <a:avLst/>
          </a:prstGeom>
        </p:spPr>
      </p:pic>
    </p:spTree>
    <p:extLst>
      <p:ext uri="{BB962C8B-B14F-4D97-AF65-F5344CB8AC3E}">
        <p14:creationId xmlns:p14="http://schemas.microsoft.com/office/powerpoint/2010/main" val="65809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Clinical assessment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7</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mj-lt"/>
                <a:cs typeface="TheSans" panose="020B0503040302020203" pitchFamily="34" charset="-78"/>
              </a:rPr>
              <a:t>History</a:t>
            </a: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dirty="0" smtClean="0">
                <a:solidFill>
                  <a:schemeClr val="tx1"/>
                </a:solidFill>
                <a:latin typeface="+mj-lt"/>
                <a:cs typeface="TheSans" panose="020B0503040302020203" pitchFamily="34" charset="-78"/>
              </a:rPr>
              <a:t>A </a:t>
            </a:r>
            <a:r>
              <a:rPr lang="en-US" sz="2000" dirty="0">
                <a:solidFill>
                  <a:schemeClr val="tx1"/>
                </a:solidFill>
                <a:latin typeface="+mj-lt"/>
                <a:cs typeface="TheSans" panose="020B0503040302020203" pitchFamily="34" charset="-78"/>
              </a:rPr>
              <a:t>full history must include a dietary inventory and an analysis of the patient’s activity level. Screening questions to exclude severe or untreated depression are vital because depression may be a consequence or a cause of excessive dietary intake and reduced activity.</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Because almost 30% of patients who have obesity have eating disorders, screen for these in the history. The possibility of bingeing, purging, lack of satiety, food-seeking behavior, night-eating syndrome, and other abnormal feeding habits must be identified because management of these habits is crucial to the success of any weight-management program.</a:t>
            </a:r>
          </a:p>
          <a:p>
            <a:pPr lvl="0" defTabSz="685800">
              <a:lnSpc>
                <a:spcPct val="90000"/>
              </a:lnSpc>
              <a:spcBef>
                <a:spcPts val="750"/>
              </a:spcBef>
            </a:pP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dirty="0">
                <a:solidFill>
                  <a:schemeClr val="tx1"/>
                </a:solidFill>
                <a:latin typeface="+mj-lt"/>
                <a:cs typeface="TheSans" panose="020B0503040302020203" pitchFamily="34" charset="-78"/>
              </a:rPr>
              <a:t>When taking the history, the clinician should investigate whether other members of the patient's family have weight problems, inquire about the patient's expectations, and estimate the patient's level of motivation. The clinician should also determine whether the patient has had any of the comorbidities related to </a:t>
            </a:r>
            <a:r>
              <a:rPr lang="en-US" sz="2000" dirty="0" smtClean="0">
                <a:solidFill>
                  <a:schemeClr val="tx1"/>
                </a:solidFill>
                <a:latin typeface="+mj-lt"/>
                <a:cs typeface="TheSans" panose="020B0503040302020203" pitchFamily="34" charset="-78"/>
              </a:rPr>
              <a:t>obesity.</a:t>
            </a:r>
            <a:endParaRPr lang="en-US" sz="2000" dirty="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2927423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atin typeface="DIN Next LT Arabic Medium" panose="020B0603020203050203" pitchFamily="34" charset="-78"/>
                <a:cs typeface="DIN Next LT Arabic Medium" panose="020B0603020203050203" pitchFamily="34" charset="-78"/>
              </a:rPr>
              <a:t>Clinical assessment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8</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smtClean="0">
                <a:solidFill>
                  <a:schemeClr val="tx1"/>
                </a:solidFill>
                <a:latin typeface="+mj-lt"/>
                <a:cs typeface="TheSans" panose="020B0503040302020203" pitchFamily="34" charset="-78"/>
              </a:rPr>
              <a:t>History (complications)</a:t>
            </a:r>
          </a:p>
          <a:p>
            <a:pPr lvl="0" defTabSz="685800">
              <a:lnSpc>
                <a:spcPct val="90000"/>
              </a:lnSpc>
              <a:spcBef>
                <a:spcPts val="750"/>
              </a:spcBef>
            </a:pPr>
            <a:endParaRPr lang="en-US" sz="2000" b="1"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Respiratory</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Obstructive sleep </a:t>
            </a:r>
            <a:r>
              <a:rPr lang="en-US" sz="2000" dirty="0" smtClean="0">
                <a:solidFill>
                  <a:schemeClr val="tx1"/>
                </a:solidFill>
                <a:latin typeface="+mj-lt"/>
                <a:cs typeface="TheSans" panose="020B0503040302020203" pitchFamily="34" charset="-78"/>
              </a:rPr>
              <a:t>apnea.</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Malignant</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Reported association with endometrial (premenopausal), colon (in men), rectal (in men), breast (postmenopausal), gallbladder, gastric </a:t>
            </a:r>
            <a:r>
              <a:rPr lang="en-US" sz="2000" dirty="0" err="1">
                <a:solidFill>
                  <a:schemeClr val="tx1"/>
                </a:solidFill>
                <a:latin typeface="+mj-lt"/>
                <a:cs typeface="TheSans" panose="020B0503040302020203" pitchFamily="34" charset="-78"/>
              </a:rPr>
              <a:t>cardial</a:t>
            </a:r>
            <a:r>
              <a:rPr lang="en-US" sz="2000" dirty="0">
                <a:solidFill>
                  <a:schemeClr val="tx1"/>
                </a:solidFill>
                <a:latin typeface="+mj-lt"/>
                <a:cs typeface="TheSans" panose="020B0503040302020203" pitchFamily="34" charset="-78"/>
              </a:rPr>
              <a:t>, pancreatic, ovarian, renal, liver, and thyroid cancer, as well as with malignant meningioma, esophageal adenocarcinoma, and multiple myeloma </a:t>
            </a:r>
            <a:r>
              <a:rPr lang="en-US" sz="2000" dirty="0" smtClean="0">
                <a:solidFill>
                  <a:schemeClr val="tx1"/>
                </a:solidFill>
                <a:latin typeface="+mj-lt"/>
                <a:cs typeface="TheSans" panose="020B0503040302020203" pitchFamily="34" charset="-78"/>
              </a:rPr>
              <a:t>.</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Psychological</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Social stigmatization and depression</a:t>
            </a: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Cardiovascular </a:t>
            </a:r>
            <a:r>
              <a:rPr lang="en-US" sz="2000" b="1" dirty="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Coronary artery </a:t>
            </a:r>
            <a:r>
              <a:rPr lang="en-US" sz="2000" dirty="0" smtClean="0">
                <a:solidFill>
                  <a:schemeClr val="tx1"/>
                </a:solidFill>
                <a:latin typeface="+mj-lt"/>
                <a:cs typeface="TheSans" panose="020B0503040302020203" pitchFamily="34" charset="-78"/>
              </a:rPr>
              <a:t>disease.</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Central </a:t>
            </a:r>
            <a:r>
              <a:rPr lang="en-US" sz="2000" b="1" dirty="0">
                <a:solidFill>
                  <a:schemeClr val="tx1"/>
                </a:solidFill>
                <a:latin typeface="+mj-lt"/>
                <a:cs typeface="TheSans" panose="020B0503040302020203" pitchFamily="34" charset="-78"/>
              </a:rPr>
              <a:t>nervous system </a:t>
            </a:r>
            <a:r>
              <a:rPr lang="en-US" sz="2000" dirty="0">
                <a:solidFill>
                  <a:schemeClr val="tx1"/>
                </a:solidFill>
                <a:latin typeface="+mj-lt"/>
                <a:cs typeface="TheSans" panose="020B0503040302020203" pitchFamily="34" charset="-78"/>
              </a:rPr>
              <a:t>(CNS) - Stroke, idiopathic intracranial </a:t>
            </a:r>
            <a:r>
              <a:rPr lang="en-US" sz="2000" dirty="0" smtClean="0">
                <a:solidFill>
                  <a:schemeClr val="tx1"/>
                </a:solidFill>
                <a:latin typeface="+mj-lt"/>
                <a:cs typeface="TheSans" panose="020B0503040302020203" pitchFamily="34" charset="-78"/>
              </a:rPr>
              <a:t>hypertension.</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Obstetric </a:t>
            </a:r>
            <a:r>
              <a:rPr lang="en-US" sz="2000" b="1" dirty="0">
                <a:solidFill>
                  <a:schemeClr val="tx1"/>
                </a:solidFill>
                <a:latin typeface="+mj-lt"/>
                <a:cs typeface="TheSans" panose="020B0503040302020203" pitchFamily="34" charset="-78"/>
              </a:rPr>
              <a:t>and perinatal </a:t>
            </a:r>
            <a:r>
              <a:rPr lang="en-US" sz="2000" dirty="0">
                <a:solidFill>
                  <a:schemeClr val="tx1"/>
                </a:solidFill>
                <a:latin typeface="+mj-lt"/>
                <a:cs typeface="TheSans" panose="020B0503040302020203" pitchFamily="34" charset="-78"/>
              </a:rPr>
              <a:t>- Pregnancy-related hypertension, fetal macrosomia, and pelvic dystocia </a:t>
            </a:r>
            <a:r>
              <a:rPr lang="en-US" sz="2000" dirty="0" smtClean="0">
                <a:solidFill>
                  <a:schemeClr val="tx1"/>
                </a:solidFill>
                <a:latin typeface="+mj-lt"/>
                <a:cs typeface="TheSans" panose="020B0503040302020203" pitchFamily="34" charset="-78"/>
              </a:rPr>
              <a:t>.</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Surgical</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Increased surgical risk and postoperative complications, including wound infection, postoperative pneumonia, deep venous thrombosis, and pulmonary </a:t>
            </a:r>
            <a:r>
              <a:rPr lang="en-US" sz="2000" dirty="0" smtClean="0">
                <a:solidFill>
                  <a:schemeClr val="tx1"/>
                </a:solidFill>
                <a:latin typeface="+mj-lt"/>
                <a:cs typeface="TheSans" panose="020B0503040302020203" pitchFamily="34" charset="-78"/>
              </a:rPr>
              <a:t>embolism.</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Pelvic</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Stress </a:t>
            </a:r>
            <a:r>
              <a:rPr lang="en-US" sz="2000" dirty="0" smtClean="0">
                <a:solidFill>
                  <a:schemeClr val="tx1"/>
                </a:solidFill>
                <a:latin typeface="+mj-lt"/>
                <a:cs typeface="TheSans" panose="020B0503040302020203" pitchFamily="34" charset="-78"/>
              </a:rPr>
              <a:t>incontinence.</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endParaRPr lang="en-US" sz="2000" dirty="0" smtClean="0">
              <a:solidFill>
                <a:schemeClr val="tx1"/>
              </a:solidFill>
              <a:latin typeface="+mj-lt"/>
              <a:cs typeface="TheSans" panose="020B0503040302020203" pitchFamily="34" charset="-78"/>
            </a:endParaRPr>
          </a:p>
        </p:txBody>
      </p:sp>
    </p:spTree>
    <p:extLst>
      <p:ext uri="{BB962C8B-B14F-4D97-AF65-F5344CB8AC3E}">
        <p14:creationId xmlns:p14="http://schemas.microsoft.com/office/powerpoint/2010/main" val="261043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71320"/>
                <a:lumOff val="28680"/>
              </a:schemeClr>
            </a:gs>
            <a:gs pos="71000">
              <a:schemeClr val="bg1">
                <a:lumMod val="95000"/>
              </a:schemeClr>
            </a:gs>
            <a:gs pos="100000">
              <a:schemeClr val="bg1">
                <a:lumMod val="9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14DAAA-858C-D7B5-9394-EB50F51674D4}"/>
              </a:ext>
            </a:extLst>
          </p:cNvPr>
          <p:cNvSpPr/>
          <p:nvPr/>
        </p:nvSpPr>
        <p:spPr>
          <a:xfrm>
            <a:off x="0" y="0"/>
            <a:ext cx="11535507" cy="1257300"/>
          </a:xfrm>
          <a:prstGeom prst="rect">
            <a:avLst/>
          </a:prstGeom>
          <a:gradFill flip="none" rotWithShape="1">
            <a:gsLst>
              <a:gs pos="79000">
                <a:srgbClr val="2B9ED2">
                  <a:alpha val="94000"/>
                </a:srgbClr>
              </a:gs>
              <a:gs pos="0">
                <a:srgbClr val="31C9A2">
                  <a:alpha val="68000"/>
                </a:srgbClr>
              </a:gs>
              <a:gs pos="100000">
                <a:srgbClr val="2A94DD"/>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DIN Next LT Arabic Medium" panose="020B0603020203050203" pitchFamily="34" charset="-78"/>
                <a:cs typeface="DIN Next LT Arabic Medium" panose="020B0603020203050203" pitchFamily="34" charset="-78"/>
              </a:rPr>
              <a:t>Clinical assessment  </a:t>
            </a:r>
            <a:r>
              <a:rPr lang="en-US" sz="3200" b="1" dirty="0" smtClean="0">
                <a:latin typeface="DIN Next LT Arabic Medium" panose="020B0603020203050203" pitchFamily="34" charset="-78"/>
                <a:cs typeface="DIN Next LT Arabic Medium" panose="020B0603020203050203" pitchFamily="34" charset="-78"/>
              </a:rPr>
              <a:t> </a:t>
            </a:r>
            <a:endParaRPr lang="ar-SA" sz="3200" b="1" dirty="0">
              <a:latin typeface="DIN Next LT Arabic Medium" panose="020B0603020203050203" pitchFamily="34" charset="-78"/>
              <a:cs typeface="DIN Next LT Arabic Medium" panose="020B0603020203050203" pitchFamily="34" charset="-78"/>
            </a:endParaRPr>
          </a:p>
        </p:txBody>
      </p:sp>
      <p:sp>
        <p:nvSpPr>
          <p:cNvPr id="5" name="Slide Number Placeholder 5">
            <a:extLst>
              <a:ext uri="{FF2B5EF4-FFF2-40B4-BE49-F238E27FC236}">
                <a16:creationId xmlns:a16="http://schemas.microsoft.com/office/drawing/2014/main" id="{936AE757-3809-4B35-A27C-074B01E7AE3F}"/>
              </a:ext>
            </a:extLst>
          </p:cNvPr>
          <p:cNvSpPr txBox="1">
            <a:spLocks/>
          </p:cNvSpPr>
          <p:nvPr/>
        </p:nvSpPr>
        <p:spPr>
          <a:xfrm>
            <a:off x="11657710" y="5959885"/>
            <a:ext cx="428037" cy="365125"/>
          </a:xfrm>
          <a:prstGeom prst="rect">
            <a:avLst/>
          </a:prstGeom>
        </p:spPr>
        <p:txBody>
          <a:bodyPr vert="horz" lIns="91440" tIns="45720" rIns="91440" bIns="45720" rtlCol="0" anchor="ctr"/>
          <a:lstStyle>
            <a:defPPr>
              <a:defRPr lang="en-US"/>
            </a:defPPr>
            <a:lvl1pPr marL="0" algn="ctr" defTabSz="914400" rtl="0" eaLnBrk="1" latinLnBrk="0" hangingPunct="1">
              <a:defRPr sz="1050" kern="1200">
                <a:solidFill>
                  <a:schemeClr val="tx1">
                    <a:tint val="75000"/>
                  </a:schemeClr>
                </a:solidFill>
                <a:latin typeface="Poppins Medium" panose="00000600000000000000" pitchFamily="2" charset="0"/>
                <a:ea typeface="+mn-ea"/>
                <a:cs typeface="Poppins Medium" panose="000006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AA98139-DA01-49B0-927E-FE0B7A59B93B}" type="slidenum">
              <a:rPr lang="en-US" sz="1300" smtClean="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rPr>
              <a:pPr/>
              <a:t>9</a:t>
            </a:fld>
            <a:endParaRPr lang="en-US" sz="1300" dirty="0">
              <a:gradFill>
                <a:gsLst>
                  <a:gs pos="0">
                    <a:srgbClr val="31C9A2"/>
                  </a:gs>
                  <a:gs pos="100000">
                    <a:srgbClr val="2A94DD"/>
                  </a:gs>
                </a:gsLst>
                <a:lin ang="10800000" scaled="1"/>
              </a:gradFill>
              <a:latin typeface="Poppins SemiBold" panose="00000700000000000000" pitchFamily="2" charset="0"/>
              <a:cs typeface="Poppins SemiBold" panose="00000700000000000000" pitchFamily="2" charset="0"/>
            </a:endParaRPr>
          </a:p>
        </p:txBody>
      </p:sp>
      <p:sp>
        <p:nvSpPr>
          <p:cNvPr id="6" name="TextBox 5">
            <a:extLst>
              <a:ext uri="{FF2B5EF4-FFF2-40B4-BE49-F238E27FC236}">
                <a16:creationId xmlns:a16="http://schemas.microsoft.com/office/drawing/2014/main" id="{CC351349-CF18-451C-A2E1-795BD866B786}"/>
              </a:ext>
            </a:extLst>
          </p:cNvPr>
          <p:cNvSpPr txBox="1"/>
          <p:nvPr/>
        </p:nvSpPr>
        <p:spPr>
          <a:xfrm rot="16200000">
            <a:off x="10243859" y="3244333"/>
            <a:ext cx="3162019" cy="369332"/>
          </a:xfrm>
          <a:prstGeom prst="rect">
            <a:avLst/>
          </a:prstGeom>
          <a:noFill/>
        </p:spPr>
        <p:txBody>
          <a:bodyPr wrap="none" rtlCol="0">
            <a:spAutoFit/>
          </a:bodyPr>
          <a:lstStyle/>
          <a:p>
            <a:pPr algn="ctr" rtl="1"/>
            <a:r>
              <a:rPr lang="en-US" b="1" dirty="0">
                <a:gradFill>
                  <a:gsLst>
                    <a:gs pos="21000">
                      <a:srgbClr val="31C9A2"/>
                    </a:gs>
                    <a:gs pos="100000">
                      <a:srgbClr val="2A94DD"/>
                    </a:gs>
                  </a:gsLst>
                  <a:lin ang="8100000" scaled="1"/>
                </a:gradFill>
                <a:latin typeface="DIN Next LT Arabic Light" panose="020B0303020203050203" pitchFamily="34" charset="-78"/>
                <a:cs typeface="DIN Next LT Arabic Light" panose="020B0303020203050203" pitchFamily="34" charset="-78"/>
              </a:rPr>
              <a:t>Approach to patient with Obesity</a:t>
            </a:r>
          </a:p>
        </p:txBody>
      </p:sp>
      <p:sp>
        <p:nvSpPr>
          <p:cNvPr id="2" name="Rectangle 1"/>
          <p:cNvSpPr/>
          <p:nvPr/>
        </p:nvSpPr>
        <p:spPr>
          <a:xfrm>
            <a:off x="0" y="1257300"/>
            <a:ext cx="11535507" cy="56007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685800">
              <a:lnSpc>
                <a:spcPct val="90000"/>
              </a:lnSpc>
              <a:spcBef>
                <a:spcPts val="750"/>
              </a:spcBef>
            </a:pPr>
            <a:r>
              <a:rPr lang="en-US" sz="2000" b="1" dirty="0">
                <a:solidFill>
                  <a:schemeClr val="tx1"/>
                </a:solidFill>
                <a:latin typeface="+mj-lt"/>
                <a:cs typeface="TheSans" panose="020B0503040302020203" pitchFamily="34" charset="-78"/>
              </a:rPr>
              <a:t>History (complications)</a:t>
            </a:r>
          </a:p>
          <a:p>
            <a:pPr lvl="0" defTabSz="685800">
              <a:lnSpc>
                <a:spcPct val="90000"/>
              </a:lnSpc>
              <a:spcBef>
                <a:spcPts val="750"/>
              </a:spcBef>
            </a:pPr>
            <a:endParaRPr lang="en-US" sz="2000" dirty="0" smtClean="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Gastrointestinal </a:t>
            </a:r>
            <a:r>
              <a:rPr lang="en-US" sz="2000" b="1" dirty="0">
                <a:solidFill>
                  <a:schemeClr val="tx1"/>
                </a:solidFill>
                <a:latin typeface="+mj-lt"/>
                <a:cs typeface="TheSans" panose="020B0503040302020203" pitchFamily="34" charset="-78"/>
              </a:rPr>
              <a:t>(GI) </a:t>
            </a:r>
            <a:r>
              <a:rPr lang="en-US" sz="2000" dirty="0">
                <a:solidFill>
                  <a:schemeClr val="tx1"/>
                </a:solidFill>
                <a:latin typeface="+mj-lt"/>
                <a:cs typeface="TheSans" panose="020B0503040302020203" pitchFamily="34" charset="-78"/>
              </a:rPr>
              <a:t>- Gallbladder disease (</a:t>
            </a:r>
            <a:r>
              <a:rPr lang="en-US" sz="2000" dirty="0" err="1">
                <a:solidFill>
                  <a:schemeClr val="tx1"/>
                </a:solidFill>
                <a:latin typeface="+mj-lt"/>
                <a:cs typeface="TheSans" panose="020B0503040302020203" pitchFamily="34" charset="-78"/>
              </a:rPr>
              <a:t>cholecystitis</a:t>
            </a:r>
            <a:r>
              <a:rPr lang="en-US" sz="2000" dirty="0">
                <a:solidFill>
                  <a:schemeClr val="tx1"/>
                </a:solidFill>
                <a:latin typeface="+mj-lt"/>
                <a:cs typeface="TheSans" panose="020B0503040302020203" pitchFamily="34" charset="-78"/>
              </a:rPr>
              <a:t>, </a:t>
            </a:r>
            <a:r>
              <a:rPr lang="en-US" sz="2000" dirty="0" err="1">
                <a:solidFill>
                  <a:schemeClr val="tx1"/>
                </a:solidFill>
                <a:latin typeface="+mj-lt"/>
                <a:cs typeface="TheSans" panose="020B0503040302020203" pitchFamily="34" charset="-78"/>
              </a:rPr>
              <a:t>cholelithiasis</a:t>
            </a:r>
            <a:r>
              <a:rPr lang="en-US" sz="2000" dirty="0">
                <a:solidFill>
                  <a:schemeClr val="tx1"/>
                </a:solidFill>
                <a:latin typeface="+mj-lt"/>
                <a:cs typeface="TheSans" panose="020B0503040302020203" pitchFamily="34" charset="-78"/>
              </a:rPr>
              <a:t>), nonalcoholic </a:t>
            </a:r>
            <a:r>
              <a:rPr lang="en-US" sz="2000" dirty="0" err="1">
                <a:solidFill>
                  <a:schemeClr val="tx1"/>
                </a:solidFill>
                <a:latin typeface="+mj-lt"/>
                <a:cs typeface="TheSans" panose="020B0503040302020203" pitchFamily="34" charset="-78"/>
              </a:rPr>
              <a:t>steatohepatitis</a:t>
            </a:r>
            <a:r>
              <a:rPr lang="en-US" sz="2000" dirty="0">
                <a:solidFill>
                  <a:schemeClr val="tx1"/>
                </a:solidFill>
                <a:latin typeface="+mj-lt"/>
                <a:cs typeface="TheSans" panose="020B0503040302020203" pitchFamily="34" charset="-78"/>
              </a:rPr>
              <a:t> (NASH), </a:t>
            </a:r>
            <a:r>
              <a:rPr lang="en-US" sz="2000" dirty="0" smtClean="0">
                <a:solidFill>
                  <a:schemeClr val="tx1"/>
                </a:solidFill>
                <a:latin typeface="+mj-lt"/>
                <a:cs typeface="TheSans" panose="020B0503040302020203" pitchFamily="34" charset="-78"/>
              </a:rPr>
              <a:t>and </a:t>
            </a:r>
            <a:r>
              <a:rPr lang="en-US" sz="2000" dirty="0">
                <a:solidFill>
                  <a:schemeClr val="tx1"/>
                </a:solidFill>
                <a:latin typeface="+mj-lt"/>
                <a:cs typeface="TheSans" panose="020B0503040302020203" pitchFamily="34" charset="-78"/>
              </a:rPr>
              <a:t>reflux esophagitis</a:t>
            </a: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Orthopedic</a:t>
            </a:r>
            <a:r>
              <a:rPr lang="en-US" sz="2000" dirty="0" smtClean="0">
                <a:solidFill>
                  <a:schemeClr val="tx1"/>
                </a:solidFill>
                <a:latin typeface="+mj-lt"/>
                <a:cs typeface="TheSans" panose="020B0503040302020203" pitchFamily="34" charset="-78"/>
              </a:rPr>
              <a:t> – Osteoarthritis.</a:t>
            </a:r>
            <a:endParaRPr lang="en-US" sz="2000" dirty="0">
              <a:solidFill>
                <a:schemeClr val="tx1"/>
              </a:solidFill>
              <a:latin typeface="+mj-lt"/>
              <a:cs typeface="TheSans" panose="020B0503040302020203" pitchFamily="34" charset="-78"/>
            </a:endParaRP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Metabolic</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Type 2 diabetes mellitus, prediabetes, metabolic syndrome, and dyslipidemia</a:t>
            </a: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Reproductive</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In women: Anovulation, early puberty, infertility, </a:t>
            </a:r>
            <a:r>
              <a:rPr lang="en-US" sz="2000" dirty="0" err="1">
                <a:solidFill>
                  <a:schemeClr val="tx1"/>
                </a:solidFill>
                <a:latin typeface="+mj-lt"/>
                <a:cs typeface="TheSans" panose="020B0503040302020203" pitchFamily="34" charset="-78"/>
              </a:rPr>
              <a:t>hyperandrogenism</a:t>
            </a:r>
            <a:r>
              <a:rPr lang="en-US" sz="2000" dirty="0">
                <a:solidFill>
                  <a:schemeClr val="tx1"/>
                </a:solidFill>
                <a:latin typeface="+mj-lt"/>
                <a:cs typeface="TheSans" panose="020B0503040302020203" pitchFamily="34" charset="-78"/>
              </a:rPr>
              <a:t>, and polycystic ovaries; in men: hypogonadotropic hypogonadism</a:t>
            </a: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Cutaneous</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a:t>
            </a:r>
            <a:r>
              <a:rPr lang="en-US" sz="2000" dirty="0" err="1">
                <a:solidFill>
                  <a:schemeClr val="tx1"/>
                </a:solidFill>
                <a:latin typeface="+mj-lt"/>
                <a:cs typeface="TheSans" panose="020B0503040302020203" pitchFamily="34" charset="-78"/>
              </a:rPr>
              <a:t>Intertrigo</a:t>
            </a:r>
            <a:r>
              <a:rPr lang="en-US" sz="2000" dirty="0">
                <a:solidFill>
                  <a:schemeClr val="tx1"/>
                </a:solidFill>
                <a:latin typeface="+mj-lt"/>
                <a:cs typeface="TheSans" panose="020B0503040302020203" pitchFamily="34" charset="-78"/>
              </a:rPr>
              <a:t> (bacterial and/or fungal), acanthosis </a:t>
            </a:r>
            <a:r>
              <a:rPr lang="en-US" sz="2000" dirty="0" err="1">
                <a:solidFill>
                  <a:schemeClr val="tx1"/>
                </a:solidFill>
                <a:latin typeface="+mj-lt"/>
                <a:cs typeface="TheSans" panose="020B0503040302020203" pitchFamily="34" charset="-78"/>
              </a:rPr>
              <a:t>nigricans</a:t>
            </a:r>
            <a:r>
              <a:rPr lang="en-US" sz="2000" dirty="0">
                <a:solidFill>
                  <a:schemeClr val="tx1"/>
                </a:solidFill>
                <a:latin typeface="+mj-lt"/>
                <a:cs typeface="TheSans" panose="020B0503040302020203" pitchFamily="34" charset="-78"/>
              </a:rPr>
              <a:t>, hirsutism, and increased risk for cellulitis and carbuncles</a:t>
            </a: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Extremity</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Venous varicosities, lower extremity venous and/or lymphatic edema</a:t>
            </a:r>
          </a:p>
          <a:p>
            <a:pPr lvl="0" defTabSz="685800">
              <a:lnSpc>
                <a:spcPct val="90000"/>
              </a:lnSpc>
              <a:spcBef>
                <a:spcPts val="750"/>
              </a:spcBef>
            </a:pPr>
            <a:r>
              <a:rPr lang="en-US" sz="2000" b="1" dirty="0" smtClean="0">
                <a:solidFill>
                  <a:schemeClr val="tx1"/>
                </a:solidFill>
                <a:latin typeface="+mj-lt"/>
                <a:cs typeface="TheSans" panose="020B0503040302020203" pitchFamily="34" charset="-78"/>
              </a:rPr>
              <a:t>Miscellaneous</a:t>
            </a:r>
            <a:r>
              <a:rPr lang="en-US" sz="2000" dirty="0" smtClean="0">
                <a:solidFill>
                  <a:schemeClr val="tx1"/>
                </a:solidFill>
                <a:latin typeface="+mj-lt"/>
                <a:cs typeface="TheSans" panose="020B0503040302020203" pitchFamily="34" charset="-78"/>
              </a:rPr>
              <a:t> </a:t>
            </a:r>
            <a:r>
              <a:rPr lang="en-US" sz="2000" dirty="0">
                <a:solidFill>
                  <a:schemeClr val="tx1"/>
                </a:solidFill>
                <a:latin typeface="+mj-lt"/>
                <a:cs typeface="TheSans" panose="020B0503040302020203" pitchFamily="34" charset="-78"/>
              </a:rPr>
              <a:t>- Reduced mobility and difficulty maintaining personal hygiene</a:t>
            </a:r>
          </a:p>
        </p:txBody>
      </p:sp>
    </p:spTree>
    <p:extLst>
      <p:ext uri="{BB962C8B-B14F-4D97-AF65-F5344CB8AC3E}">
        <p14:creationId xmlns:p14="http://schemas.microsoft.com/office/powerpoint/2010/main" val="18017182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8iHTo7aPUiiY4A0xxPi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3wO0.3sNbUm.w3ASfApH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ACFhrEjX0Se3JzfGnQgm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H (EN)">
  <a:themeElements>
    <a:clrScheme name="MoH1">
      <a:dk1>
        <a:srgbClr val="2A2A2C"/>
      </a:dk1>
      <a:lt1>
        <a:sysClr val="window" lastClr="FFFFFF"/>
      </a:lt1>
      <a:dk2>
        <a:srgbClr val="171616"/>
      </a:dk2>
      <a:lt2>
        <a:srgbClr val="E7E6E6"/>
      </a:lt2>
      <a:accent1>
        <a:srgbClr val="008755"/>
      </a:accent1>
      <a:accent2>
        <a:srgbClr val="66B799"/>
      </a:accent2>
      <a:accent3>
        <a:srgbClr val="C3BF9F"/>
      </a:accent3>
      <a:accent4>
        <a:srgbClr val="FFC000"/>
      </a:accent4>
      <a:accent5>
        <a:srgbClr val="C00000"/>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HC-TBC Weekly Report Template_210801_v03" id="{7D31A2EA-9C13-4959-92B0-05946732E8D1}" vid="{3BCCAECB-7B89-446D-8AAC-AC2E289697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4866</TotalTime>
  <Words>2345</Words>
  <Application>Microsoft Office PowerPoint</Application>
  <PresentationFormat>Widescreen</PresentationFormat>
  <Paragraphs>303</Paragraphs>
  <Slides>27</Slides>
  <Notes>26</Notes>
  <HiddenSlides>0</HiddenSlides>
  <MMClips>0</MMClips>
  <ScaleCrop>false</ScaleCrop>
  <HeadingPairs>
    <vt:vector size="8" baseType="variant">
      <vt:variant>
        <vt:lpstr>Fonts Used</vt:lpstr>
      </vt:variant>
      <vt:variant>
        <vt:i4>13</vt:i4>
      </vt: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43" baseType="lpstr">
      <vt:lpstr>Arial</vt:lpstr>
      <vt:lpstr>Avenir Black</vt:lpstr>
      <vt:lpstr>Calibri</vt:lpstr>
      <vt:lpstr>Calibri Light</vt:lpstr>
      <vt:lpstr>Corbel</vt:lpstr>
      <vt:lpstr>DIN Next LT Arabic Light</vt:lpstr>
      <vt:lpstr>DIN Next LT Arabic Medium</vt:lpstr>
      <vt:lpstr>GE Dinar One</vt:lpstr>
      <vt:lpstr>GE SS Unique</vt:lpstr>
      <vt:lpstr>GE SS Unique Light</vt:lpstr>
      <vt:lpstr>Poppins SemiBold</vt:lpstr>
      <vt:lpstr>Raleway SemiBold</vt:lpstr>
      <vt:lpstr>TheSans</vt:lpstr>
      <vt:lpstr>Office Theme</vt:lpstr>
      <vt:lpstr>MoH (EN)</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Vava Aryanto</dc:creator>
  <cp:lastModifiedBy>Khaled Al Qumaizi</cp:lastModifiedBy>
  <cp:revision>863</cp:revision>
  <dcterms:created xsi:type="dcterms:W3CDTF">2021-12-02T07:20:22Z</dcterms:created>
  <dcterms:modified xsi:type="dcterms:W3CDTF">2024-10-07T05:45:20Z</dcterms:modified>
</cp:coreProperties>
</file>