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22"/>
  </p:notesMasterIdLst>
  <p:sldIdLst>
    <p:sldId id="256" r:id="rId3"/>
    <p:sldId id="379" r:id="rId4"/>
    <p:sldId id="319" r:id="rId5"/>
    <p:sldId id="383" r:id="rId6"/>
    <p:sldId id="384" r:id="rId7"/>
    <p:sldId id="386" r:id="rId8"/>
    <p:sldId id="387" r:id="rId9"/>
    <p:sldId id="388" r:id="rId10"/>
    <p:sldId id="389" r:id="rId11"/>
    <p:sldId id="390" r:id="rId12"/>
    <p:sldId id="391" r:id="rId13"/>
    <p:sldId id="393" r:id="rId14"/>
    <p:sldId id="394" r:id="rId15"/>
    <p:sldId id="392" r:id="rId16"/>
    <p:sldId id="395" r:id="rId17"/>
    <p:sldId id="385" r:id="rId18"/>
    <p:sldId id="381" r:id="rId19"/>
    <p:sldId id="355" r:id="rId20"/>
    <p:sldId id="33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1FD"/>
    <a:srgbClr val="03A5B8"/>
    <a:srgbClr val="BEF8FE"/>
    <a:srgbClr val="E4E4E4"/>
    <a:srgbClr val="FF9B9B"/>
    <a:srgbClr val="78660A"/>
    <a:srgbClr val="146E14"/>
    <a:srgbClr val="6D7885"/>
    <a:srgbClr val="AB378A"/>
    <a:srgbClr val="FFC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3" autoAdjust="0"/>
    <p:restoredTop sz="94632"/>
  </p:normalViewPr>
  <p:slideViewPr>
    <p:cSldViewPr snapToGrid="0">
      <p:cViewPr varScale="1">
        <p:scale>
          <a:sx n="65" d="100"/>
          <a:sy n="65" d="100"/>
        </p:scale>
        <p:origin x="780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BC8743-1CC0-44E5-B855-3132A9BD37B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E8181BB-BDFD-4D65-AFD4-1C21C5C1D3A9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sz="1600" dirty="0" smtClean="0"/>
            <a:t>Financial Constrains</a:t>
          </a:r>
          <a:endParaRPr lang="ar-SA" sz="1600" dirty="0"/>
        </a:p>
      </dgm:t>
    </dgm:pt>
    <dgm:pt modelId="{FC114A2A-E66A-4748-B7C5-13D31C756A3C}" type="parTrans" cxnId="{A2324D2E-5409-4731-845D-ABA4BF75A939}">
      <dgm:prSet/>
      <dgm:spPr/>
      <dgm:t>
        <a:bodyPr/>
        <a:lstStyle/>
        <a:p>
          <a:pPr rtl="1"/>
          <a:endParaRPr lang="ar-SA"/>
        </a:p>
      </dgm:t>
    </dgm:pt>
    <dgm:pt modelId="{11471E87-0763-4FAB-8577-21469F3BD7CC}" type="sibTrans" cxnId="{A2324D2E-5409-4731-845D-ABA4BF75A939}">
      <dgm:prSet custT="1"/>
      <dgm:spPr>
        <a:solidFill>
          <a:srgbClr val="03A5B8"/>
        </a:solidFill>
      </dgm:spPr>
      <dgm:t>
        <a:bodyPr/>
        <a:lstStyle/>
        <a:p>
          <a:pPr rtl="1"/>
          <a:r>
            <a:rPr lang="en-US" sz="1600" dirty="0" smtClean="0"/>
            <a:t>Difficult Access</a:t>
          </a:r>
          <a:endParaRPr lang="ar-SA" sz="1600" dirty="0"/>
        </a:p>
      </dgm:t>
    </dgm:pt>
    <dgm:pt modelId="{CE8FE83F-BF67-4800-BE1D-D0F148A41E84}">
      <dgm:prSet phldrT="[Text]" phldr="1"/>
      <dgm:spPr/>
      <dgm:t>
        <a:bodyPr/>
        <a:lstStyle/>
        <a:p>
          <a:pPr rtl="1"/>
          <a:endParaRPr lang="ar-SA"/>
        </a:p>
      </dgm:t>
    </dgm:pt>
    <dgm:pt modelId="{0BE7B50C-3260-428E-8DF5-3A5693565427}" type="parTrans" cxnId="{22124E59-0FD4-4A2B-886A-5C88BF150688}">
      <dgm:prSet/>
      <dgm:spPr/>
      <dgm:t>
        <a:bodyPr/>
        <a:lstStyle/>
        <a:p>
          <a:pPr rtl="1"/>
          <a:endParaRPr lang="ar-SA"/>
        </a:p>
      </dgm:t>
    </dgm:pt>
    <dgm:pt modelId="{8FE3FBF6-4D62-4FFF-9205-4C7C4B471494}" type="sibTrans" cxnId="{22124E59-0FD4-4A2B-886A-5C88BF150688}">
      <dgm:prSet/>
      <dgm:spPr/>
      <dgm:t>
        <a:bodyPr/>
        <a:lstStyle/>
        <a:p>
          <a:pPr rtl="1"/>
          <a:endParaRPr lang="ar-SA"/>
        </a:p>
      </dgm:t>
    </dgm:pt>
    <dgm:pt modelId="{578FB799-B0A2-40E5-A259-8A7A8FC170C1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1"/>
          <a:r>
            <a:rPr lang="en-US" sz="1600" dirty="0"/>
            <a:t>Time constrains</a:t>
          </a:r>
          <a:endParaRPr lang="ar-SA" sz="1600" dirty="0"/>
        </a:p>
      </dgm:t>
    </dgm:pt>
    <dgm:pt modelId="{F9E858F3-AE43-461B-94B7-3B0D5F98931A}" type="parTrans" cxnId="{46EDCBAD-5794-434E-B67E-777FD74F28EE}">
      <dgm:prSet/>
      <dgm:spPr/>
      <dgm:t>
        <a:bodyPr/>
        <a:lstStyle/>
        <a:p>
          <a:pPr rtl="1"/>
          <a:endParaRPr lang="ar-SA"/>
        </a:p>
      </dgm:t>
    </dgm:pt>
    <dgm:pt modelId="{84F941B9-C0AD-4DAF-A793-D97725137B2D}" type="sibTrans" cxnId="{46EDCBAD-5794-434E-B67E-777FD74F28EE}">
      <dgm:prSet custT="1"/>
      <dgm:spPr/>
      <dgm:t>
        <a:bodyPr/>
        <a:lstStyle/>
        <a:p>
          <a:pPr rtl="1"/>
          <a:r>
            <a:rPr lang="en-US" sz="1600" dirty="0" smtClean="0"/>
            <a:t>Policy and Regulation</a:t>
          </a:r>
          <a:endParaRPr lang="ar-SA" sz="1600" dirty="0"/>
        </a:p>
      </dgm:t>
    </dgm:pt>
    <dgm:pt modelId="{4CF19497-37A0-401A-86AA-317D468AFA0D}">
      <dgm:prSet phldrT="[Text]" phldr="1"/>
      <dgm:spPr/>
      <dgm:t>
        <a:bodyPr/>
        <a:lstStyle/>
        <a:p>
          <a:pPr rtl="1"/>
          <a:endParaRPr lang="ar-SA" dirty="0"/>
        </a:p>
      </dgm:t>
    </dgm:pt>
    <dgm:pt modelId="{AF9FBF70-110D-4847-91DF-7D0C0BB10EC8}" type="parTrans" cxnId="{E1A803EC-828F-4848-A835-73D9EBB428A1}">
      <dgm:prSet/>
      <dgm:spPr/>
      <dgm:t>
        <a:bodyPr/>
        <a:lstStyle/>
        <a:p>
          <a:pPr rtl="1"/>
          <a:endParaRPr lang="ar-SA"/>
        </a:p>
      </dgm:t>
    </dgm:pt>
    <dgm:pt modelId="{01D35864-2E57-4B8C-ACD5-268509AA2DA5}" type="sibTrans" cxnId="{E1A803EC-828F-4848-A835-73D9EBB428A1}">
      <dgm:prSet/>
      <dgm:spPr/>
      <dgm:t>
        <a:bodyPr/>
        <a:lstStyle/>
        <a:p>
          <a:pPr rtl="1"/>
          <a:endParaRPr lang="ar-SA"/>
        </a:p>
      </dgm:t>
    </dgm:pt>
    <dgm:pt modelId="{8AB1DC19-60D9-434C-9E70-8A717BE38470}">
      <dgm:prSet phldrT="[Text]" custT="1"/>
      <dgm:spPr>
        <a:solidFill>
          <a:srgbClr val="03A5B8"/>
        </a:solidFill>
      </dgm:spPr>
      <dgm:t>
        <a:bodyPr/>
        <a:lstStyle/>
        <a:p>
          <a:pPr rtl="1"/>
          <a:r>
            <a:rPr lang="en-US" sz="1600" dirty="0" smtClean="0"/>
            <a:t>Personal </a:t>
          </a:r>
          <a:endParaRPr lang="ar-SA" sz="1600" dirty="0"/>
        </a:p>
      </dgm:t>
    </dgm:pt>
    <dgm:pt modelId="{F850EB6E-B324-44B9-9F3A-A881339D86D3}" type="parTrans" cxnId="{05324E40-2519-4BF3-9A6B-1815ABEC3B04}">
      <dgm:prSet/>
      <dgm:spPr/>
      <dgm:t>
        <a:bodyPr/>
        <a:lstStyle/>
        <a:p>
          <a:pPr rtl="1"/>
          <a:endParaRPr lang="ar-SA"/>
        </a:p>
      </dgm:t>
    </dgm:pt>
    <dgm:pt modelId="{9BA4989A-6732-4C4B-BD7B-880BE6BB9C41}" type="sibTrans" cxnId="{05324E40-2519-4BF3-9A6B-1815ABEC3B04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GB" sz="1600" dirty="0" smtClean="0"/>
            <a:t>Quick wins focus</a:t>
          </a:r>
          <a:endParaRPr lang="ar-SA" sz="1600" dirty="0"/>
        </a:p>
      </dgm:t>
    </dgm:pt>
    <dgm:pt modelId="{DECEDB18-EB84-40EF-BD1D-F6381B5A4ED2}">
      <dgm:prSet phldrT="[Text]" phldr="1"/>
      <dgm:spPr/>
      <dgm:t>
        <a:bodyPr/>
        <a:lstStyle/>
        <a:p>
          <a:pPr rtl="1"/>
          <a:endParaRPr lang="ar-SA" dirty="0"/>
        </a:p>
      </dgm:t>
    </dgm:pt>
    <dgm:pt modelId="{57E8FADA-DFBA-437D-AE67-84D5DD6D565E}" type="parTrans" cxnId="{4509FACD-2786-44A2-BF6C-209D76EE3D93}">
      <dgm:prSet/>
      <dgm:spPr/>
      <dgm:t>
        <a:bodyPr/>
        <a:lstStyle/>
        <a:p>
          <a:pPr rtl="1"/>
          <a:endParaRPr lang="ar-SA"/>
        </a:p>
      </dgm:t>
    </dgm:pt>
    <dgm:pt modelId="{7E07251C-E144-4B75-88F4-8AFAE73A06C5}" type="sibTrans" cxnId="{4509FACD-2786-44A2-BF6C-209D76EE3D93}">
      <dgm:prSet/>
      <dgm:spPr/>
      <dgm:t>
        <a:bodyPr/>
        <a:lstStyle/>
        <a:p>
          <a:pPr rtl="1"/>
          <a:endParaRPr lang="ar-SA"/>
        </a:p>
      </dgm:t>
    </dgm:pt>
    <dgm:pt modelId="{55B213E5-B347-43E7-B5A5-F3ED39F92B95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1"/>
          <a:r>
            <a:rPr lang="en-US" sz="1600" dirty="0" smtClean="0"/>
            <a:t>Awareness and Education</a:t>
          </a:r>
          <a:endParaRPr lang="ar-SA" sz="1600" dirty="0"/>
        </a:p>
      </dgm:t>
    </dgm:pt>
    <dgm:pt modelId="{0D1C95DD-6003-4576-B4D4-2C217A26411B}" type="parTrans" cxnId="{F5BDE67E-8F3B-45F6-9009-35D5EE031994}">
      <dgm:prSet/>
      <dgm:spPr/>
      <dgm:t>
        <a:bodyPr/>
        <a:lstStyle/>
        <a:p>
          <a:pPr rtl="1"/>
          <a:endParaRPr lang="ar-SA"/>
        </a:p>
      </dgm:t>
    </dgm:pt>
    <dgm:pt modelId="{F4B819FD-0256-4C97-8A99-777133F77190}" type="sibTrans" cxnId="{F5BDE67E-8F3B-45F6-9009-35D5EE031994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sz="1600" dirty="0" smtClean="0"/>
            <a:t>Cultural and Language </a:t>
          </a:r>
          <a:endParaRPr lang="ar-SA" sz="1600" dirty="0"/>
        </a:p>
      </dgm:t>
    </dgm:pt>
    <dgm:pt modelId="{EF646B66-B0B0-446A-9C5A-643F0C98C891}" type="pres">
      <dgm:prSet presAssocID="{F7BC8743-1CC0-44E5-B855-3132A9BD37B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459AC72-2E67-4FF5-9B2A-3A4CBFA82644}" type="pres">
      <dgm:prSet presAssocID="{7E8181BB-BDFD-4D65-AFD4-1C21C5C1D3A9}" presName="composite" presStyleCnt="0"/>
      <dgm:spPr/>
    </dgm:pt>
    <dgm:pt modelId="{F93FCEB7-FBEB-4887-A162-9F0CB36B58DE}" type="pres">
      <dgm:prSet presAssocID="{7E8181BB-BDFD-4D65-AFD4-1C21C5C1D3A9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CE4B9C-A86E-414E-B4E4-EA15C918641D}" type="pres">
      <dgm:prSet presAssocID="{7E8181BB-BDFD-4D65-AFD4-1C21C5C1D3A9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4FC71-06C0-4BAD-A5E8-39FB613CD3CA}" type="pres">
      <dgm:prSet presAssocID="{7E8181BB-BDFD-4D65-AFD4-1C21C5C1D3A9}" presName="BalanceSpacing" presStyleCnt="0"/>
      <dgm:spPr/>
    </dgm:pt>
    <dgm:pt modelId="{87715DE5-2186-49A4-BEFE-F4B9B80BE8FA}" type="pres">
      <dgm:prSet presAssocID="{7E8181BB-BDFD-4D65-AFD4-1C21C5C1D3A9}" presName="BalanceSpacing1" presStyleCnt="0"/>
      <dgm:spPr/>
    </dgm:pt>
    <dgm:pt modelId="{FD662064-B566-4959-BC16-8CAAA701AFB6}" type="pres">
      <dgm:prSet presAssocID="{11471E87-0763-4FAB-8577-21469F3BD7CC}" presName="Accent1Text" presStyleLbl="node1" presStyleIdx="1" presStyleCnt="8"/>
      <dgm:spPr/>
      <dgm:t>
        <a:bodyPr/>
        <a:lstStyle/>
        <a:p>
          <a:endParaRPr lang="en-US"/>
        </a:p>
      </dgm:t>
    </dgm:pt>
    <dgm:pt modelId="{603CAFCA-4DD1-46F7-8303-776664F31669}" type="pres">
      <dgm:prSet presAssocID="{11471E87-0763-4FAB-8577-21469F3BD7CC}" presName="spaceBetweenRectangles" presStyleCnt="0"/>
      <dgm:spPr/>
    </dgm:pt>
    <dgm:pt modelId="{355AD7D4-59F1-4F7F-A62C-8CD2AEFF1C73}" type="pres">
      <dgm:prSet presAssocID="{578FB799-B0A2-40E5-A259-8A7A8FC170C1}" presName="composite" presStyleCnt="0"/>
      <dgm:spPr/>
    </dgm:pt>
    <dgm:pt modelId="{F457ABE6-BA41-41EE-A5AE-749DFBC2B2A3}" type="pres">
      <dgm:prSet presAssocID="{578FB799-B0A2-40E5-A259-8A7A8FC170C1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E7C234-8218-48F8-9D34-C939568DBC05}" type="pres">
      <dgm:prSet presAssocID="{578FB799-B0A2-40E5-A259-8A7A8FC170C1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7B09BF-A2D8-4CF7-ADE7-AEDEAAE9EBC3}" type="pres">
      <dgm:prSet presAssocID="{578FB799-B0A2-40E5-A259-8A7A8FC170C1}" presName="BalanceSpacing" presStyleCnt="0"/>
      <dgm:spPr/>
    </dgm:pt>
    <dgm:pt modelId="{12559F73-3ABB-4939-923E-FB3651619AD9}" type="pres">
      <dgm:prSet presAssocID="{578FB799-B0A2-40E5-A259-8A7A8FC170C1}" presName="BalanceSpacing1" presStyleCnt="0"/>
      <dgm:spPr/>
    </dgm:pt>
    <dgm:pt modelId="{819166A7-7599-4803-B3F7-E43447B5D6E2}" type="pres">
      <dgm:prSet presAssocID="{84F941B9-C0AD-4DAF-A793-D97725137B2D}" presName="Accent1Text" presStyleLbl="node1" presStyleIdx="3" presStyleCnt="8"/>
      <dgm:spPr/>
      <dgm:t>
        <a:bodyPr/>
        <a:lstStyle/>
        <a:p>
          <a:endParaRPr lang="en-US"/>
        </a:p>
      </dgm:t>
    </dgm:pt>
    <dgm:pt modelId="{A16BCD95-1AB4-4FEF-A8F8-1BE82F2078DD}" type="pres">
      <dgm:prSet presAssocID="{84F941B9-C0AD-4DAF-A793-D97725137B2D}" presName="spaceBetweenRectangles" presStyleCnt="0"/>
      <dgm:spPr/>
    </dgm:pt>
    <dgm:pt modelId="{9CE255FD-8C30-4BEB-A101-4F2C04A19E0E}" type="pres">
      <dgm:prSet presAssocID="{8AB1DC19-60D9-434C-9E70-8A717BE38470}" presName="composite" presStyleCnt="0"/>
      <dgm:spPr/>
    </dgm:pt>
    <dgm:pt modelId="{6159ABEA-9DB6-4149-B828-CA9282AD0727}" type="pres">
      <dgm:prSet presAssocID="{8AB1DC19-60D9-434C-9E70-8A717BE38470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BD38ED-EF4E-49A8-97A5-EBA8663D208E}" type="pres">
      <dgm:prSet presAssocID="{8AB1DC19-60D9-434C-9E70-8A717BE38470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37DC66-DEA4-4E99-B1E6-9A758DF3C645}" type="pres">
      <dgm:prSet presAssocID="{8AB1DC19-60D9-434C-9E70-8A717BE38470}" presName="BalanceSpacing" presStyleCnt="0"/>
      <dgm:spPr/>
    </dgm:pt>
    <dgm:pt modelId="{290CBDFB-EE8D-4680-B45C-B57A59188031}" type="pres">
      <dgm:prSet presAssocID="{8AB1DC19-60D9-434C-9E70-8A717BE38470}" presName="BalanceSpacing1" presStyleCnt="0"/>
      <dgm:spPr/>
    </dgm:pt>
    <dgm:pt modelId="{92CA2C6D-75A4-438E-BCD7-2EBE4D4F6A1D}" type="pres">
      <dgm:prSet presAssocID="{9BA4989A-6732-4C4B-BD7B-880BE6BB9C41}" presName="Accent1Text" presStyleLbl="node1" presStyleIdx="5" presStyleCnt="8"/>
      <dgm:spPr/>
      <dgm:t>
        <a:bodyPr/>
        <a:lstStyle/>
        <a:p>
          <a:endParaRPr lang="en-US"/>
        </a:p>
      </dgm:t>
    </dgm:pt>
    <dgm:pt modelId="{7ABEE20C-9665-4545-9DC0-C188DE234B89}" type="pres">
      <dgm:prSet presAssocID="{9BA4989A-6732-4C4B-BD7B-880BE6BB9C41}" presName="spaceBetweenRectangles" presStyleCnt="0"/>
      <dgm:spPr/>
    </dgm:pt>
    <dgm:pt modelId="{78995F06-59C9-4E51-8C1E-8E9B7D9E42B2}" type="pres">
      <dgm:prSet presAssocID="{55B213E5-B347-43E7-B5A5-F3ED39F92B95}" presName="composite" presStyleCnt="0"/>
      <dgm:spPr/>
    </dgm:pt>
    <dgm:pt modelId="{4691741E-6504-4E69-9F48-807CD6048FEE}" type="pres">
      <dgm:prSet presAssocID="{55B213E5-B347-43E7-B5A5-F3ED39F92B95}" presName="Parent1" presStyleLbl="node1" presStyleIdx="6" presStyleCnt="8" custLinFactX="-11021" custLinFactY="-70282" custLinFactNeighborX="-10000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F528F3-E764-4469-87C1-0B02D6229F04}" type="pres">
      <dgm:prSet presAssocID="{55B213E5-B347-43E7-B5A5-F3ED39F92B95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7EB3EA09-B86D-43F5-90CB-43CED20FAA31}" type="pres">
      <dgm:prSet presAssocID="{55B213E5-B347-43E7-B5A5-F3ED39F92B95}" presName="BalanceSpacing" presStyleCnt="0"/>
      <dgm:spPr/>
    </dgm:pt>
    <dgm:pt modelId="{061B5073-04B1-48A2-A505-DCED57057DB2}" type="pres">
      <dgm:prSet presAssocID="{55B213E5-B347-43E7-B5A5-F3ED39F92B95}" presName="BalanceSpacing1" presStyleCnt="0"/>
      <dgm:spPr/>
    </dgm:pt>
    <dgm:pt modelId="{DF6362B6-4310-40D3-9743-7D98A72423D5}" type="pres">
      <dgm:prSet presAssocID="{F4B819FD-0256-4C97-8A99-777133F77190}" presName="Accent1Text" presStyleLbl="node1" presStyleIdx="7" presStyleCnt="8" custLinFactX="-7831" custLinFactY="-68407" custLinFactNeighborX="-100000" custLinFactNeighborY="-100000"/>
      <dgm:spPr/>
      <dgm:t>
        <a:bodyPr/>
        <a:lstStyle/>
        <a:p>
          <a:endParaRPr lang="en-US"/>
        </a:p>
      </dgm:t>
    </dgm:pt>
  </dgm:ptLst>
  <dgm:cxnLst>
    <dgm:cxn modelId="{22124E59-0FD4-4A2B-886A-5C88BF150688}" srcId="{7E8181BB-BDFD-4D65-AFD4-1C21C5C1D3A9}" destId="{CE8FE83F-BF67-4800-BE1D-D0F148A41E84}" srcOrd="0" destOrd="0" parTransId="{0BE7B50C-3260-428E-8DF5-3A5693565427}" sibTransId="{8FE3FBF6-4D62-4FFF-9205-4C7C4B471494}"/>
    <dgm:cxn modelId="{E1A803EC-828F-4848-A835-73D9EBB428A1}" srcId="{578FB799-B0A2-40E5-A259-8A7A8FC170C1}" destId="{4CF19497-37A0-401A-86AA-317D468AFA0D}" srcOrd="0" destOrd="0" parTransId="{AF9FBF70-110D-4847-91DF-7D0C0BB10EC8}" sibTransId="{01D35864-2E57-4B8C-ACD5-268509AA2DA5}"/>
    <dgm:cxn modelId="{4509FACD-2786-44A2-BF6C-209D76EE3D93}" srcId="{8AB1DC19-60D9-434C-9E70-8A717BE38470}" destId="{DECEDB18-EB84-40EF-BD1D-F6381B5A4ED2}" srcOrd="0" destOrd="0" parTransId="{57E8FADA-DFBA-437D-AE67-84D5DD6D565E}" sibTransId="{7E07251C-E144-4B75-88F4-8AFAE73A06C5}"/>
    <dgm:cxn modelId="{3071A0E1-8A77-4DD0-9F5C-9C2B3826C98A}" type="presOf" srcId="{DECEDB18-EB84-40EF-BD1D-F6381B5A4ED2}" destId="{7BBD38ED-EF4E-49A8-97A5-EBA8663D208E}" srcOrd="0" destOrd="0" presId="urn:microsoft.com/office/officeart/2008/layout/AlternatingHexagons"/>
    <dgm:cxn modelId="{32ABD093-803A-4A96-8E5B-DBE280BD05C2}" type="presOf" srcId="{84F941B9-C0AD-4DAF-A793-D97725137B2D}" destId="{819166A7-7599-4803-B3F7-E43447B5D6E2}" srcOrd="0" destOrd="0" presId="urn:microsoft.com/office/officeart/2008/layout/AlternatingHexagons"/>
    <dgm:cxn modelId="{F5BDE67E-8F3B-45F6-9009-35D5EE031994}" srcId="{F7BC8743-1CC0-44E5-B855-3132A9BD37BD}" destId="{55B213E5-B347-43E7-B5A5-F3ED39F92B95}" srcOrd="3" destOrd="0" parTransId="{0D1C95DD-6003-4576-B4D4-2C217A26411B}" sibTransId="{F4B819FD-0256-4C97-8A99-777133F77190}"/>
    <dgm:cxn modelId="{2F8EDBE4-E6B7-4824-A07C-BAA50DDD72D9}" type="presOf" srcId="{4CF19497-37A0-401A-86AA-317D468AFA0D}" destId="{14E7C234-8218-48F8-9D34-C939568DBC05}" srcOrd="0" destOrd="0" presId="urn:microsoft.com/office/officeart/2008/layout/AlternatingHexagons"/>
    <dgm:cxn modelId="{7781CC92-8C6D-4ACB-BAB8-F188427C2E14}" type="presOf" srcId="{578FB799-B0A2-40E5-A259-8A7A8FC170C1}" destId="{F457ABE6-BA41-41EE-A5AE-749DFBC2B2A3}" srcOrd="0" destOrd="0" presId="urn:microsoft.com/office/officeart/2008/layout/AlternatingHexagons"/>
    <dgm:cxn modelId="{60E7DD13-17D3-413B-BA0B-0E9A1E8289D8}" type="presOf" srcId="{11471E87-0763-4FAB-8577-21469F3BD7CC}" destId="{FD662064-B566-4959-BC16-8CAAA701AFB6}" srcOrd="0" destOrd="0" presId="urn:microsoft.com/office/officeart/2008/layout/AlternatingHexagons"/>
    <dgm:cxn modelId="{05324E40-2519-4BF3-9A6B-1815ABEC3B04}" srcId="{F7BC8743-1CC0-44E5-B855-3132A9BD37BD}" destId="{8AB1DC19-60D9-434C-9E70-8A717BE38470}" srcOrd="2" destOrd="0" parTransId="{F850EB6E-B324-44B9-9F3A-A881339D86D3}" sibTransId="{9BA4989A-6732-4C4B-BD7B-880BE6BB9C41}"/>
    <dgm:cxn modelId="{BD40359A-B0DC-407F-B7EE-96BB531A79E9}" type="presOf" srcId="{F7BC8743-1CC0-44E5-B855-3132A9BD37BD}" destId="{EF646B66-B0B0-446A-9C5A-643F0C98C891}" srcOrd="0" destOrd="0" presId="urn:microsoft.com/office/officeart/2008/layout/AlternatingHexagons"/>
    <dgm:cxn modelId="{EB494DC1-C7EF-4ACC-9B86-954B5E1F6C5D}" type="presOf" srcId="{9BA4989A-6732-4C4B-BD7B-880BE6BB9C41}" destId="{92CA2C6D-75A4-438E-BCD7-2EBE4D4F6A1D}" srcOrd="0" destOrd="0" presId="urn:microsoft.com/office/officeart/2008/layout/AlternatingHexagons"/>
    <dgm:cxn modelId="{C1A52B85-E8C7-42F7-BC77-0215474FE11F}" type="presOf" srcId="{8AB1DC19-60D9-434C-9E70-8A717BE38470}" destId="{6159ABEA-9DB6-4149-B828-CA9282AD0727}" srcOrd="0" destOrd="0" presId="urn:microsoft.com/office/officeart/2008/layout/AlternatingHexagons"/>
    <dgm:cxn modelId="{46EDCBAD-5794-434E-B67E-777FD74F28EE}" srcId="{F7BC8743-1CC0-44E5-B855-3132A9BD37BD}" destId="{578FB799-B0A2-40E5-A259-8A7A8FC170C1}" srcOrd="1" destOrd="0" parTransId="{F9E858F3-AE43-461B-94B7-3B0D5F98931A}" sibTransId="{84F941B9-C0AD-4DAF-A793-D97725137B2D}"/>
    <dgm:cxn modelId="{48C09520-14AD-42A3-BC61-6CAD918DB6C0}" type="presOf" srcId="{CE8FE83F-BF67-4800-BE1D-D0F148A41E84}" destId="{F8CE4B9C-A86E-414E-B4E4-EA15C918641D}" srcOrd="0" destOrd="0" presId="urn:microsoft.com/office/officeart/2008/layout/AlternatingHexagons"/>
    <dgm:cxn modelId="{A2324D2E-5409-4731-845D-ABA4BF75A939}" srcId="{F7BC8743-1CC0-44E5-B855-3132A9BD37BD}" destId="{7E8181BB-BDFD-4D65-AFD4-1C21C5C1D3A9}" srcOrd="0" destOrd="0" parTransId="{FC114A2A-E66A-4748-B7C5-13D31C756A3C}" sibTransId="{11471E87-0763-4FAB-8577-21469F3BD7CC}"/>
    <dgm:cxn modelId="{F45DBF82-B514-4BA6-BD77-442FC8F8B3D2}" type="presOf" srcId="{55B213E5-B347-43E7-B5A5-F3ED39F92B95}" destId="{4691741E-6504-4E69-9F48-807CD6048FEE}" srcOrd="0" destOrd="0" presId="urn:microsoft.com/office/officeart/2008/layout/AlternatingHexagons"/>
    <dgm:cxn modelId="{FD5FC425-B7A6-476E-82C6-2F5EAB009251}" type="presOf" srcId="{F4B819FD-0256-4C97-8A99-777133F77190}" destId="{DF6362B6-4310-40D3-9743-7D98A72423D5}" srcOrd="0" destOrd="0" presId="urn:microsoft.com/office/officeart/2008/layout/AlternatingHexagons"/>
    <dgm:cxn modelId="{D5F7D641-3A76-490D-B442-10FB1B472EB4}" type="presOf" srcId="{7E8181BB-BDFD-4D65-AFD4-1C21C5C1D3A9}" destId="{F93FCEB7-FBEB-4887-A162-9F0CB36B58DE}" srcOrd="0" destOrd="0" presId="urn:microsoft.com/office/officeart/2008/layout/AlternatingHexagons"/>
    <dgm:cxn modelId="{92527BB9-11DC-437F-B213-76E0C7E4D171}" type="presParOf" srcId="{EF646B66-B0B0-446A-9C5A-643F0C98C891}" destId="{7459AC72-2E67-4FF5-9B2A-3A4CBFA82644}" srcOrd="0" destOrd="0" presId="urn:microsoft.com/office/officeart/2008/layout/AlternatingHexagons"/>
    <dgm:cxn modelId="{B2F50FE3-E345-4705-9C1F-D5DC3A741C7F}" type="presParOf" srcId="{7459AC72-2E67-4FF5-9B2A-3A4CBFA82644}" destId="{F93FCEB7-FBEB-4887-A162-9F0CB36B58DE}" srcOrd="0" destOrd="0" presId="urn:microsoft.com/office/officeart/2008/layout/AlternatingHexagons"/>
    <dgm:cxn modelId="{9FF72B7F-5C35-433E-A475-BE69AF8918EF}" type="presParOf" srcId="{7459AC72-2E67-4FF5-9B2A-3A4CBFA82644}" destId="{F8CE4B9C-A86E-414E-B4E4-EA15C918641D}" srcOrd="1" destOrd="0" presId="urn:microsoft.com/office/officeart/2008/layout/AlternatingHexagons"/>
    <dgm:cxn modelId="{C91A011B-6FA0-4E52-845E-5336C64E8341}" type="presParOf" srcId="{7459AC72-2E67-4FF5-9B2A-3A4CBFA82644}" destId="{C1D4FC71-06C0-4BAD-A5E8-39FB613CD3CA}" srcOrd="2" destOrd="0" presId="urn:microsoft.com/office/officeart/2008/layout/AlternatingHexagons"/>
    <dgm:cxn modelId="{A4771108-3072-470E-9AFB-54B2D3407E29}" type="presParOf" srcId="{7459AC72-2E67-4FF5-9B2A-3A4CBFA82644}" destId="{87715DE5-2186-49A4-BEFE-F4B9B80BE8FA}" srcOrd="3" destOrd="0" presId="urn:microsoft.com/office/officeart/2008/layout/AlternatingHexagons"/>
    <dgm:cxn modelId="{43A2DD1F-38E6-4627-A160-65A09BE5041B}" type="presParOf" srcId="{7459AC72-2E67-4FF5-9B2A-3A4CBFA82644}" destId="{FD662064-B566-4959-BC16-8CAAA701AFB6}" srcOrd="4" destOrd="0" presId="urn:microsoft.com/office/officeart/2008/layout/AlternatingHexagons"/>
    <dgm:cxn modelId="{54726F51-290E-4A67-BB47-660C54224791}" type="presParOf" srcId="{EF646B66-B0B0-446A-9C5A-643F0C98C891}" destId="{603CAFCA-4DD1-46F7-8303-776664F31669}" srcOrd="1" destOrd="0" presId="urn:microsoft.com/office/officeart/2008/layout/AlternatingHexagons"/>
    <dgm:cxn modelId="{829D6E0C-C8B9-46DC-9E23-C7680E0670DC}" type="presParOf" srcId="{EF646B66-B0B0-446A-9C5A-643F0C98C891}" destId="{355AD7D4-59F1-4F7F-A62C-8CD2AEFF1C73}" srcOrd="2" destOrd="0" presId="urn:microsoft.com/office/officeart/2008/layout/AlternatingHexagons"/>
    <dgm:cxn modelId="{1691CF72-CB2E-4E11-9184-FFD0828A2636}" type="presParOf" srcId="{355AD7D4-59F1-4F7F-A62C-8CD2AEFF1C73}" destId="{F457ABE6-BA41-41EE-A5AE-749DFBC2B2A3}" srcOrd="0" destOrd="0" presId="urn:microsoft.com/office/officeart/2008/layout/AlternatingHexagons"/>
    <dgm:cxn modelId="{3E5B016C-799B-4F2D-9E66-16B5E49B9FEC}" type="presParOf" srcId="{355AD7D4-59F1-4F7F-A62C-8CD2AEFF1C73}" destId="{14E7C234-8218-48F8-9D34-C939568DBC05}" srcOrd="1" destOrd="0" presId="urn:microsoft.com/office/officeart/2008/layout/AlternatingHexagons"/>
    <dgm:cxn modelId="{48D81587-29F4-4362-B720-3A3507B8F1F4}" type="presParOf" srcId="{355AD7D4-59F1-4F7F-A62C-8CD2AEFF1C73}" destId="{A37B09BF-A2D8-4CF7-ADE7-AEDEAAE9EBC3}" srcOrd="2" destOrd="0" presId="urn:microsoft.com/office/officeart/2008/layout/AlternatingHexagons"/>
    <dgm:cxn modelId="{BE2BBBBF-77EB-4C20-AE24-A01C5E52F843}" type="presParOf" srcId="{355AD7D4-59F1-4F7F-A62C-8CD2AEFF1C73}" destId="{12559F73-3ABB-4939-923E-FB3651619AD9}" srcOrd="3" destOrd="0" presId="urn:microsoft.com/office/officeart/2008/layout/AlternatingHexagons"/>
    <dgm:cxn modelId="{90476490-0F06-474F-8B38-E3B6BA64CCB3}" type="presParOf" srcId="{355AD7D4-59F1-4F7F-A62C-8CD2AEFF1C73}" destId="{819166A7-7599-4803-B3F7-E43447B5D6E2}" srcOrd="4" destOrd="0" presId="urn:microsoft.com/office/officeart/2008/layout/AlternatingHexagons"/>
    <dgm:cxn modelId="{D3CABC66-DE12-4444-A12D-ED76560BCEC0}" type="presParOf" srcId="{EF646B66-B0B0-446A-9C5A-643F0C98C891}" destId="{A16BCD95-1AB4-4FEF-A8F8-1BE82F2078DD}" srcOrd="3" destOrd="0" presId="urn:microsoft.com/office/officeart/2008/layout/AlternatingHexagons"/>
    <dgm:cxn modelId="{168A7582-A38E-4201-A955-9B6E8B1F954B}" type="presParOf" srcId="{EF646B66-B0B0-446A-9C5A-643F0C98C891}" destId="{9CE255FD-8C30-4BEB-A101-4F2C04A19E0E}" srcOrd="4" destOrd="0" presId="urn:microsoft.com/office/officeart/2008/layout/AlternatingHexagons"/>
    <dgm:cxn modelId="{09485E3E-7519-47F5-8310-F89C51CCE341}" type="presParOf" srcId="{9CE255FD-8C30-4BEB-A101-4F2C04A19E0E}" destId="{6159ABEA-9DB6-4149-B828-CA9282AD0727}" srcOrd="0" destOrd="0" presId="urn:microsoft.com/office/officeart/2008/layout/AlternatingHexagons"/>
    <dgm:cxn modelId="{964F1644-49C4-416E-B837-BBA27478499C}" type="presParOf" srcId="{9CE255FD-8C30-4BEB-A101-4F2C04A19E0E}" destId="{7BBD38ED-EF4E-49A8-97A5-EBA8663D208E}" srcOrd="1" destOrd="0" presId="urn:microsoft.com/office/officeart/2008/layout/AlternatingHexagons"/>
    <dgm:cxn modelId="{0FCFFB84-298E-47DE-AE4F-796DE0640947}" type="presParOf" srcId="{9CE255FD-8C30-4BEB-A101-4F2C04A19E0E}" destId="{8637DC66-DEA4-4E99-B1E6-9A758DF3C645}" srcOrd="2" destOrd="0" presId="urn:microsoft.com/office/officeart/2008/layout/AlternatingHexagons"/>
    <dgm:cxn modelId="{A24CF5A6-4910-4DD0-A50A-8CBB62A81DF1}" type="presParOf" srcId="{9CE255FD-8C30-4BEB-A101-4F2C04A19E0E}" destId="{290CBDFB-EE8D-4680-B45C-B57A59188031}" srcOrd="3" destOrd="0" presId="urn:microsoft.com/office/officeart/2008/layout/AlternatingHexagons"/>
    <dgm:cxn modelId="{20EA929E-AF4F-4203-AD1D-8AA839A95913}" type="presParOf" srcId="{9CE255FD-8C30-4BEB-A101-4F2C04A19E0E}" destId="{92CA2C6D-75A4-438E-BCD7-2EBE4D4F6A1D}" srcOrd="4" destOrd="0" presId="urn:microsoft.com/office/officeart/2008/layout/AlternatingHexagons"/>
    <dgm:cxn modelId="{5541CA43-36E7-4F07-AE93-6E03595AFB82}" type="presParOf" srcId="{EF646B66-B0B0-446A-9C5A-643F0C98C891}" destId="{7ABEE20C-9665-4545-9DC0-C188DE234B89}" srcOrd="5" destOrd="0" presId="urn:microsoft.com/office/officeart/2008/layout/AlternatingHexagons"/>
    <dgm:cxn modelId="{F18191C3-C77E-42D8-82E9-3B790A7A2B80}" type="presParOf" srcId="{EF646B66-B0B0-446A-9C5A-643F0C98C891}" destId="{78995F06-59C9-4E51-8C1E-8E9B7D9E42B2}" srcOrd="6" destOrd="0" presId="urn:microsoft.com/office/officeart/2008/layout/AlternatingHexagons"/>
    <dgm:cxn modelId="{4CA21E94-5DEC-4190-9F7E-5B56453ECD60}" type="presParOf" srcId="{78995F06-59C9-4E51-8C1E-8E9B7D9E42B2}" destId="{4691741E-6504-4E69-9F48-807CD6048FEE}" srcOrd="0" destOrd="0" presId="urn:microsoft.com/office/officeart/2008/layout/AlternatingHexagons"/>
    <dgm:cxn modelId="{9D8059B8-3C6C-4589-80CE-4FD8E7D2BA5E}" type="presParOf" srcId="{78995F06-59C9-4E51-8C1E-8E9B7D9E42B2}" destId="{EDF528F3-E764-4469-87C1-0B02D6229F04}" srcOrd="1" destOrd="0" presId="urn:microsoft.com/office/officeart/2008/layout/AlternatingHexagons"/>
    <dgm:cxn modelId="{F83195F7-EDAB-48AF-8F08-295522307D1C}" type="presParOf" srcId="{78995F06-59C9-4E51-8C1E-8E9B7D9E42B2}" destId="{7EB3EA09-B86D-43F5-90CB-43CED20FAA31}" srcOrd="2" destOrd="0" presId="urn:microsoft.com/office/officeart/2008/layout/AlternatingHexagons"/>
    <dgm:cxn modelId="{8C8DF198-69F0-4E17-8D68-EB38364A78BC}" type="presParOf" srcId="{78995F06-59C9-4E51-8C1E-8E9B7D9E42B2}" destId="{061B5073-04B1-48A2-A505-DCED57057DB2}" srcOrd="3" destOrd="0" presId="urn:microsoft.com/office/officeart/2008/layout/AlternatingHexagons"/>
    <dgm:cxn modelId="{F260A899-F220-4E03-87BE-653199485239}" type="presParOf" srcId="{78995F06-59C9-4E51-8C1E-8E9B7D9E42B2}" destId="{DF6362B6-4310-40D3-9743-7D98A72423D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FCEB7-FBEB-4887-A162-9F0CB36B58DE}">
      <dsp:nvSpPr>
        <dsp:cNvPr id="0" name=""/>
        <dsp:cNvSpPr/>
      </dsp:nvSpPr>
      <dsp:spPr>
        <a:xfrm rot="5400000">
          <a:off x="5246060" y="122665"/>
          <a:ext cx="1880653" cy="163616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Financial Constrains</a:t>
          </a:r>
          <a:endParaRPr lang="ar-SA" sz="1600" kern="1200" dirty="0"/>
        </a:p>
      </dsp:txBody>
      <dsp:txXfrm rot="-5400000">
        <a:off x="5623272" y="293491"/>
        <a:ext cx="1126228" cy="1294517"/>
      </dsp:txXfrm>
    </dsp:sp>
    <dsp:sp modelId="{F8CE4B9C-A86E-414E-B4E4-EA15C918641D}">
      <dsp:nvSpPr>
        <dsp:cNvPr id="0" name=""/>
        <dsp:cNvSpPr/>
      </dsp:nvSpPr>
      <dsp:spPr>
        <a:xfrm>
          <a:off x="7054120" y="376553"/>
          <a:ext cx="2098808" cy="112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3600" kern="1200"/>
        </a:p>
      </dsp:txBody>
      <dsp:txXfrm>
        <a:off x="7054120" y="376553"/>
        <a:ext cx="2098808" cy="1128391"/>
      </dsp:txXfrm>
    </dsp:sp>
    <dsp:sp modelId="{FD662064-B566-4959-BC16-8CAAA701AFB6}">
      <dsp:nvSpPr>
        <dsp:cNvPr id="0" name=""/>
        <dsp:cNvSpPr/>
      </dsp:nvSpPr>
      <dsp:spPr>
        <a:xfrm rot="5400000">
          <a:off x="3478998" y="122665"/>
          <a:ext cx="1880653" cy="1636168"/>
        </a:xfrm>
        <a:prstGeom prst="hexagon">
          <a:avLst>
            <a:gd name="adj" fmla="val 25000"/>
            <a:gd name="vf" fmla="val 115470"/>
          </a:avLst>
        </a:prstGeom>
        <a:solidFill>
          <a:srgbClr val="03A5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Difficult Access</a:t>
          </a:r>
          <a:endParaRPr lang="ar-SA" sz="1600" kern="1200" dirty="0"/>
        </a:p>
      </dsp:txBody>
      <dsp:txXfrm rot="-5400000">
        <a:off x="3856210" y="293491"/>
        <a:ext cx="1126228" cy="1294517"/>
      </dsp:txXfrm>
    </dsp:sp>
    <dsp:sp modelId="{F457ABE6-BA41-41EE-A5AE-749DFBC2B2A3}">
      <dsp:nvSpPr>
        <dsp:cNvPr id="0" name=""/>
        <dsp:cNvSpPr/>
      </dsp:nvSpPr>
      <dsp:spPr>
        <a:xfrm rot="5400000">
          <a:off x="4359144" y="1718964"/>
          <a:ext cx="1880653" cy="163616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Time constrains</a:t>
          </a:r>
          <a:endParaRPr lang="ar-SA" sz="1600" kern="1200" dirty="0"/>
        </a:p>
      </dsp:txBody>
      <dsp:txXfrm rot="-5400000">
        <a:off x="4736356" y="1889790"/>
        <a:ext cx="1126228" cy="1294517"/>
      </dsp:txXfrm>
    </dsp:sp>
    <dsp:sp modelId="{14E7C234-8218-48F8-9D34-C939568DBC05}">
      <dsp:nvSpPr>
        <dsp:cNvPr id="0" name=""/>
        <dsp:cNvSpPr/>
      </dsp:nvSpPr>
      <dsp:spPr>
        <a:xfrm>
          <a:off x="2382577" y="1972852"/>
          <a:ext cx="2031105" cy="112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3600" kern="1200" dirty="0"/>
        </a:p>
      </dsp:txBody>
      <dsp:txXfrm>
        <a:off x="2382577" y="1972852"/>
        <a:ext cx="2031105" cy="1128391"/>
      </dsp:txXfrm>
    </dsp:sp>
    <dsp:sp modelId="{819166A7-7599-4803-B3F7-E43447B5D6E2}">
      <dsp:nvSpPr>
        <dsp:cNvPr id="0" name=""/>
        <dsp:cNvSpPr/>
      </dsp:nvSpPr>
      <dsp:spPr>
        <a:xfrm rot="5400000">
          <a:off x="6126205" y="1718964"/>
          <a:ext cx="1880653" cy="163616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Policy and Regulation</a:t>
          </a:r>
          <a:endParaRPr lang="ar-SA" sz="1600" kern="1200" dirty="0"/>
        </a:p>
      </dsp:txBody>
      <dsp:txXfrm rot="-5400000">
        <a:off x="6503417" y="1889790"/>
        <a:ext cx="1126228" cy="1294517"/>
      </dsp:txXfrm>
    </dsp:sp>
    <dsp:sp modelId="{6159ABEA-9DB6-4149-B828-CA9282AD0727}">
      <dsp:nvSpPr>
        <dsp:cNvPr id="0" name=""/>
        <dsp:cNvSpPr/>
      </dsp:nvSpPr>
      <dsp:spPr>
        <a:xfrm rot="5400000">
          <a:off x="5246060" y="3315262"/>
          <a:ext cx="1880653" cy="1636168"/>
        </a:xfrm>
        <a:prstGeom prst="hexagon">
          <a:avLst>
            <a:gd name="adj" fmla="val 25000"/>
            <a:gd name="vf" fmla="val 115470"/>
          </a:avLst>
        </a:prstGeom>
        <a:solidFill>
          <a:srgbClr val="03A5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Personal </a:t>
          </a:r>
          <a:endParaRPr lang="ar-SA" sz="1600" kern="1200" dirty="0"/>
        </a:p>
      </dsp:txBody>
      <dsp:txXfrm rot="-5400000">
        <a:off x="5623272" y="3486088"/>
        <a:ext cx="1126228" cy="1294517"/>
      </dsp:txXfrm>
    </dsp:sp>
    <dsp:sp modelId="{7BBD38ED-EF4E-49A8-97A5-EBA8663D208E}">
      <dsp:nvSpPr>
        <dsp:cNvPr id="0" name=""/>
        <dsp:cNvSpPr/>
      </dsp:nvSpPr>
      <dsp:spPr>
        <a:xfrm>
          <a:off x="7054120" y="3569150"/>
          <a:ext cx="2098808" cy="112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3600" kern="1200" dirty="0"/>
        </a:p>
      </dsp:txBody>
      <dsp:txXfrm>
        <a:off x="7054120" y="3569150"/>
        <a:ext cx="2098808" cy="1128391"/>
      </dsp:txXfrm>
    </dsp:sp>
    <dsp:sp modelId="{92CA2C6D-75A4-438E-BCD7-2EBE4D4F6A1D}">
      <dsp:nvSpPr>
        <dsp:cNvPr id="0" name=""/>
        <dsp:cNvSpPr/>
      </dsp:nvSpPr>
      <dsp:spPr>
        <a:xfrm rot="5400000">
          <a:off x="3478998" y="3315262"/>
          <a:ext cx="1880653" cy="163616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Quick wins focus</a:t>
          </a:r>
          <a:endParaRPr lang="ar-SA" sz="1600" kern="1200" dirty="0"/>
        </a:p>
      </dsp:txBody>
      <dsp:txXfrm rot="-5400000">
        <a:off x="3856210" y="3486088"/>
        <a:ext cx="1126228" cy="1294517"/>
      </dsp:txXfrm>
    </dsp:sp>
    <dsp:sp modelId="{4691741E-6504-4E69-9F48-807CD6048FEE}">
      <dsp:nvSpPr>
        <dsp:cNvPr id="0" name=""/>
        <dsp:cNvSpPr/>
      </dsp:nvSpPr>
      <dsp:spPr>
        <a:xfrm rot="5400000">
          <a:off x="2542653" y="1709147"/>
          <a:ext cx="1880653" cy="163616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Awareness and Education</a:t>
          </a:r>
          <a:endParaRPr lang="ar-SA" sz="1600" kern="1200" dirty="0"/>
        </a:p>
      </dsp:txBody>
      <dsp:txXfrm rot="-5400000">
        <a:off x="2919865" y="1879973"/>
        <a:ext cx="1126228" cy="1294517"/>
      </dsp:txXfrm>
    </dsp:sp>
    <dsp:sp modelId="{EDF528F3-E764-4469-87C1-0B02D6229F04}">
      <dsp:nvSpPr>
        <dsp:cNvPr id="0" name=""/>
        <dsp:cNvSpPr/>
      </dsp:nvSpPr>
      <dsp:spPr>
        <a:xfrm>
          <a:off x="2382577" y="5165449"/>
          <a:ext cx="2031105" cy="112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362B6-4310-40D3-9743-7D98A72423D5}">
      <dsp:nvSpPr>
        <dsp:cNvPr id="0" name=""/>
        <dsp:cNvSpPr/>
      </dsp:nvSpPr>
      <dsp:spPr>
        <a:xfrm rot="5400000">
          <a:off x="4361909" y="1744409"/>
          <a:ext cx="1880653" cy="163616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Cultural and Language </a:t>
          </a:r>
          <a:endParaRPr lang="ar-SA" sz="1600" kern="1200" dirty="0"/>
        </a:p>
      </dsp:txBody>
      <dsp:txXfrm rot="-5400000">
        <a:off x="4739121" y="1915235"/>
        <a:ext cx="1126228" cy="1294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F8EF0-73C8-7343-8E11-53600A24B57E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FF00F-707B-EF40-9119-FE2C2F517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By Design : Naif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AlHarbi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-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Almaarefa</a:t>
            </a:r>
            <a:r>
              <a:rPr lang="en-US">
                <a:solidFill>
                  <a:schemeClr val="bg1"/>
                </a:solidFill>
                <a:highlight>
                  <a:srgbClr val="FFFF00"/>
                </a:highlight>
              </a:rPr>
              <a:t> University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16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45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80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02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3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30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03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By Design : Naif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AlHarbi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-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Almaarefa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9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65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4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01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19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40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51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67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3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226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="" xmlns:a16="http://schemas.microsoft.com/office/drawing/2014/main" id="{4A96C637-82EE-4DB3-9504-8434C1E4AA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72841" y="2204365"/>
            <a:ext cx="2134097" cy="28302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3">
            <a:extLst>
              <a:ext uri="{FF2B5EF4-FFF2-40B4-BE49-F238E27FC236}">
                <a16:creationId xmlns="" xmlns:a16="http://schemas.microsoft.com/office/drawing/2014/main" id="{7C8E273D-458F-4158-AE18-FF2000DEFF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51377" y="2204365"/>
            <a:ext cx="2134097" cy="28302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="" xmlns:a16="http://schemas.microsoft.com/office/drawing/2014/main" id="{7D392D9E-C14F-458E-9143-5F612AF74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38380" y="2204365"/>
            <a:ext cx="2134097" cy="28302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="" xmlns:a16="http://schemas.microsoft.com/office/drawing/2014/main" id="{DE987D9B-327C-4616-B326-7185F59D6B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1739" y="2204365"/>
            <a:ext cx="2134097" cy="28302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5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>
            <a:extLst>
              <a:ext uri="{FF2B5EF4-FFF2-40B4-BE49-F238E27FC236}">
                <a16:creationId xmlns="" xmlns:a16="http://schemas.microsoft.com/office/drawing/2014/main" id="{DFBB4AF6-8AAE-4A40-B1E7-FD03BADADE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26114" y="3431086"/>
            <a:ext cx="2530470" cy="22564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="" xmlns:a16="http://schemas.microsoft.com/office/drawing/2014/main" id="{88A03DB2-BDB7-4F50-B705-417A20557AF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07505" y="3431086"/>
            <a:ext cx="2530470" cy="22564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3">
            <a:extLst>
              <a:ext uri="{FF2B5EF4-FFF2-40B4-BE49-F238E27FC236}">
                <a16:creationId xmlns="" xmlns:a16="http://schemas.microsoft.com/office/drawing/2014/main" id="{1575C793-5616-4AC8-88B1-43E8E1BF72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3342" y="3431086"/>
            <a:ext cx="2728359" cy="22564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="" xmlns:a16="http://schemas.microsoft.com/office/drawing/2014/main" id="{F89D67C8-250A-4D2C-81F0-97EAA4A313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56395" y="3431086"/>
            <a:ext cx="2626263" cy="22564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9B0C84CC-5834-4B48-B403-2538293B4C06}"/>
              </a:ext>
            </a:extLst>
          </p:cNvPr>
          <p:cNvSpPr/>
          <p:nvPr userDrawn="1"/>
        </p:nvSpPr>
        <p:spPr>
          <a:xfrm>
            <a:off x="1156890" y="1333501"/>
            <a:ext cx="5394811" cy="2120685"/>
          </a:xfrm>
          <a:custGeom>
            <a:avLst/>
            <a:gdLst>
              <a:gd name="connsiteX0" fmla="*/ 387662 w 5394811"/>
              <a:gd name="connsiteY0" fmla="*/ 0 h 2120685"/>
              <a:gd name="connsiteX1" fmla="*/ 5007149 w 5394811"/>
              <a:gd name="connsiteY1" fmla="*/ 0 h 2120685"/>
              <a:gd name="connsiteX2" fmla="*/ 5394811 w 5394811"/>
              <a:gd name="connsiteY2" fmla="*/ 387662 h 2120685"/>
              <a:gd name="connsiteX3" fmla="*/ 5394811 w 5394811"/>
              <a:gd name="connsiteY3" fmla="*/ 2120685 h 2120685"/>
              <a:gd name="connsiteX4" fmla="*/ 0 w 5394811"/>
              <a:gd name="connsiteY4" fmla="*/ 2120685 h 2120685"/>
              <a:gd name="connsiteX5" fmla="*/ 0 w 5394811"/>
              <a:gd name="connsiteY5" fmla="*/ 387662 h 2120685"/>
              <a:gd name="connsiteX6" fmla="*/ 387662 w 5394811"/>
              <a:gd name="connsiteY6" fmla="*/ 0 h 21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4811" h="2120685">
                <a:moveTo>
                  <a:pt x="387662" y="0"/>
                </a:moveTo>
                <a:lnTo>
                  <a:pt x="5007149" y="0"/>
                </a:lnTo>
                <a:cubicBezTo>
                  <a:pt x="5221249" y="0"/>
                  <a:pt x="5394811" y="173562"/>
                  <a:pt x="5394811" y="387662"/>
                </a:cubicBezTo>
                <a:lnTo>
                  <a:pt x="5394811" y="2120685"/>
                </a:lnTo>
                <a:lnTo>
                  <a:pt x="0" y="2120685"/>
                </a:lnTo>
                <a:lnTo>
                  <a:pt x="0" y="387662"/>
                </a:lnTo>
                <a:cubicBezTo>
                  <a:pt x="0" y="173562"/>
                  <a:pt x="173562" y="0"/>
                  <a:pt x="3876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15900" dist="38100" dir="5400000" rotWithShape="0">
              <a:schemeClr val="bg1">
                <a:lumMod val="7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261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icture Placeholder 147">
            <a:extLst>
              <a:ext uri="{FF2B5EF4-FFF2-40B4-BE49-F238E27FC236}">
                <a16:creationId xmlns="" xmlns:a16="http://schemas.microsoft.com/office/drawing/2014/main" id="{2C80E470-AB36-4329-8A60-12EC191425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08735" y="4630300"/>
            <a:ext cx="1405842" cy="1412022"/>
          </a:xfrm>
          <a:custGeom>
            <a:avLst/>
            <a:gdLst>
              <a:gd name="connsiteX0" fmla="*/ 702921 w 1405842"/>
              <a:gd name="connsiteY0" fmla="*/ 0 h 1412022"/>
              <a:gd name="connsiteX1" fmla="*/ 1405842 w 1405842"/>
              <a:gd name="connsiteY1" fmla="*/ 706011 h 1412022"/>
              <a:gd name="connsiteX2" fmla="*/ 702921 w 1405842"/>
              <a:gd name="connsiteY2" fmla="*/ 1412022 h 1412022"/>
              <a:gd name="connsiteX3" fmla="*/ 0 w 1405842"/>
              <a:gd name="connsiteY3" fmla="*/ 706011 h 1412022"/>
              <a:gd name="connsiteX4" fmla="*/ 702921 w 1405842"/>
              <a:gd name="connsiteY4" fmla="*/ 0 h 14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5842" h="1412022">
                <a:moveTo>
                  <a:pt x="702921" y="0"/>
                </a:moveTo>
                <a:cubicBezTo>
                  <a:pt x="1091134" y="0"/>
                  <a:pt x="1405842" y="316092"/>
                  <a:pt x="1405842" y="706011"/>
                </a:cubicBezTo>
                <a:cubicBezTo>
                  <a:pt x="1405842" y="1095930"/>
                  <a:pt x="1091134" y="1412022"/>
                  <a:pt x="702921" y="1412022"/>
                </a:cubicBezTo>
                <a:cubicBezTo>
                  <a:pt x="314708" y="1412022"/>
                  <a:pt x="0" y="1095930"/>
                  <a:pt x="0" y="706011"/>
                </a:cubicBezTo>
                <a:cubicBezTo>
                  <a:pt x="0" y="316092"/>
                  <a:pt x="314708" y="0"/>
                  <a:pt x="7029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6" name="Picture Placeholder 145">
            <a:extLst>
              <a:ext uri="{FF2B5EF4-FFF2-40B4-BE49-F238E27FC236}">
                <a16:creationId xmlns="" xmlns:a16="http://schemas.microsoft.com/office/drawing/2014/main" id="{C8505DC3-31E3-4DD8-858F-DDF018DC29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08735" y="2465797"/>
            <a:ext cx="1405842" cy="1412022"/>
          </a:xfrm>
          <a:custGeom>
            <a:avLst/>
            <a:gdLst>
              <a:gd name="connsiteX0" fmla="*/ 702921 w 1405842"/>
              <a:gd name="connsiteY0" fmla="*/ 0 h 1412022"/>
              <a:gd name="connsiteX1" fmla="*/ 1405842 w 1405842"/>
              <a:gd name="connsiteY1" fmla="*/ 706011 h 1412022"/>
              <a:gd name="connsiteX2" fmla="*/ 702921 w 1405842"/>
              <a:gd name="connsiteY2" fmla="*/ 1412022 h 1412022"/>
              <a:gd name="connsiteX3" fmla="*/ 0 w 1405842"/>
              <a:gd name="connsiteY3" fmla="*/ 706011 h 1412022"/>
              <a:gd name="connsiteX4" fmla="*/ 702921 w 1405842"/>
              <a:gd name="connsiteY4" fmla="*/ 0 h 14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5842" h="1412022">
                <a:moveTo>
                  <a:pt x="702921" y="0"/>
                </a:moveTo>
                <a:cubicBezTo>
                  <a:pt x="1091134" y="0"/>
                  <a:pt x="1405842" y="316092"/>
                  <a:pt x="1405842" y="706011"/>
                </a:cubicBezTo>
                <a:cubicBezTo>
                  <a:pt x="1405842" y="1095930"/>
                  <a:pt x="1091134" y="1412022"/>
                  <a:pt x="702921" y="1412022"/>
                </a:cubicBezTo>
                <a:cubicBezTo>
                  <a:pt x="314708" y="1412022"/>
                  <a:pt x="0" y="1095930"/>
                  <a:pt x="0" y="706011"/>
                </a:cubicBezTo>
                <a:cubicBezTo>
                  <a:pt x="0" y="316092"/>
                  <a:pt x="314708" y="0"/>
                  <a:pt x="7029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4" name="Picture Placeholder 143">
            <a:extLst>
              <a:ext uri="{FF2B5EF4-FFF2-40B4-BE49-F238E27FC236}">
                <a16:creationId xmlns="" xmlns:a16="http://schemas.microsoft.com/office/drawing/2014/main" id="{4D4E6132-6A3E-4985-8FCB-E95EFBB6F3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84865" y="4630300"/>
            <a:ext cx="1405842" cy="1412022"/>
          </a:xfrm>
          <a:custGeom>
            <a:avLst/>
            <a:gdLst>
              <a:gd name="connsiteX0" fmla="*/ 702921 w 1405842"/>
              <a:gd name="connsiteY0" fmla="*/ 0 h 1412022"/>
              <a:gd name="connsiteX1" fmla="*/ 1405842 w 1405842"/>
              <a:gd name="connsiteY1" fmla="*/ 706011 h 1412022"/>
              <a:gd name="connsiteX2" fmla="*/ 702921 w 1405842"/>
              <a:gd name="connsiteY2" fmla="*/ 1412022 h 1412022"/>
              <a:gd name="connsiteX3" fmla="*/ 0 w 1405842"/>
              <a:gd name="connsiteY3" fmla="*/ 706011 h 1412022"/>
              <a:gd name="connsiteX4" fmla="*/ 702921 w 1405842"/>
              <a:gd name="connsiteY4" fmla="*/ 0 h 14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5842" h="1412022">
                <a:moveTo>
                  <a:pt x="702921" y="0"/>
                </a:moveTo>
                <a:cubicBezTo>
                  <a:pt x="1091134" y="0"/>
                  <a:pt x="1405842" y="316092"/>
                  <a:pt x="1405842" y="706011"/>
                </a:cubicBezTo>
                <a:cubicBezTo>
                  <a:pt x="1405842" y="1095930"/>
                  <a:pt x="1091134" y="1412022"/>
                  <a:pt x="702921" y="1412022"/>
                </a:cubicBezTo>
                <a:cubicBezTo>
                  <a:pt x="314708" y="1412022"/>
                  <a:pt x="0" y="1095930"/>
                  <a:pt x="0" y="706011"/>
                </a:cubicBezTo>
                <a:cubicBezTo>
                  <a:pt x="0" y="316092"/>
                  <a:pt x="314708" y="0"/>
                  <a:pt x="7029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2" name="Picture Placeholder 141">
            <a:extLst>
              <a:ext uri="{FF2B5EF4-FFF2-40B4-BE49-F238E27FC236}">
                <a16:creationId xmlns="" xmlns:a16="http://schemas.microsoft.com/office/drawing/2014/main" id="{1B084E97-C094-444A-9421-A138E23851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4865" y="2465797"/>
            <a:ext cx="1405842" cy="1412022"/>
          </a:xfrm>
          <a:custGeom>
            <a:avLst/>
            <a:gdLst>
              <a:gd name="connsiteX0" fmla="*/ 702921 w 1405842"/>
              <a:gd name="connsiteY0" fmla="*/ 0 h 1412022"/>
              <a:gd name="connsiteX1" fmla="*/ 1405842 w 1405842"/>
              <a:gd name="connsiteY1" fmla="*/ 706011 h 1412022"/>
              <a:gd name="connsiteX2" fmla="*/ 702921 w 1405842"/>
              <a:gd name="connsiteY2" fmla="*/ 1412022 h 1412022"/>
              <a:gd name="connsiteX3" fmla="*/ 0 w 1405842"/>
              <a:gd name="connsiteY3" fmla="*/ 706011 h 1412022"/>
              <a:gd name="connsiteX4" fmla="*/ 702921 w 1405842"/>
              <a:gd name="connsiteY4" fmla="*/ 0 h 14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5842" h="1412022">
                <a:moveTo>
                  <a:pt x="702921" y="0"/>
                </a:moveTo>
                <a:cubicBezTo>
                  <a:pt x="1091134" y="0"/>
                  <a:pt x="1405842" y="316092"/>
                  <a:pt x="1405842" y="706011"/>
                </a:cubicBezTo>
                <a:cubicBezTo>
                  <a:pt x="1405842" y="1095930"/>
                  <a:pt x="1091134" y="1412022"/>
                  <a:pt x="702921" y="1412022"/>
                </a:cubicBezTo>
                <a:cubicBezTo>
                  <a:pt x="314708" y="1412022"/>
                  <a:pt x="0" y="1095930"/>
                  <a:pt x="0" y="706011"/>
                </a:cubicBezTo>
                <a:cubicBezTo>
                  <a:pt x="0" y="316092"/>
                  <a:pt x="314708" y="0"/>
                  <a:pt x="7029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90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031F571-1F12-48E1-82DB-AADE23FDCCE8}"/>
              </a:ext>
            </a:extLst>
          </p:cNvPr>
          <p:cNvGrpSpPr/>
          <p:nvPr userDrawn="1"/>
        </p:nvGrpSpPr>
        <p:grpSpPr>
          <a:xfrm>
            <a:off x="0" y="2684935"/>
            <a:ext cx="11560709" cy="3396274"/>
            <a:chOff x="0" y="2684935"/>
            <a:chExt cx="11560709" cy="339627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8B85F664-317A-4F05-882C-C3C5668762E5}"/>
                </a:ext>
              </a:extLst>
            </p:cNvPr>
            <p:cNvSpPr/>
            <p:nvPr userDrawn="1"/>
          </p:nvSpPr>
          <p:spPr>
            <a:xfrm>
              <a:off x="0" y="3371851"/>
              <a:ext cx="11560709" cy="2709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C2F08E9F-5DBF-4DF2-87E8-3D14996EFC0F}"/>
                </a:ext>
              </a:extLst>
            </p:cNvPr>
            <p:cNvSpPr/>
            <p:nvPr userDrawn="1"/>
          </p:nvSpPr>
          <p:spPr>
            <a:xfrm>
              <a:off x="3387161" y="2684935"/>
              <a:ext cx="2303202" cy="3396274"/>
            </a:xfrm>
            <a:prstGeom prst="rect">
              <a:avLst/>
            </a:prstGeom>
            <a:gradFill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211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931B3A4-1073-4DA9-B593-33A8FB17BA3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2626263" cy="68571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="" xmlns:a16="http://schemas.microsoft.com/office/drawing/2014/main" id="{DB52CD57-F95B-4600-9184-EF5DE114895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26263" y="857"/>
            <a:ext cx="3183987" cy="68571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="" xmlns:a16="http://schemas.microsoft.com/office/drawing/2014/main" id="{0FA23FA7-D745-4DA6-A193-1E864A1C329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10250" y="857"/>
            <a:ext cx="3183987" cy="68571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="" xmlns:a16="http://schemas.microsoft.com/office/drawing/2014/main" id="{06FC8628-727F-48AE-9456-D523F82403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94237" y="857"/>
            <a:ext cx="3197763" cy="68571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9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="" xmlns:a16="http://schemas.microsoft.com/office/drawing/2014/main" id="{A7188E95-4B8C-416C-8BF6-11FFAF18DD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28848" y="3429000"/>
            <a:ext cx="5531862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="" xmlns:a16="http://schemas.microsoft.com/office/drawing/2014/main" id="{F37419E8-B31C-4808-ACA7-BEA8A4CD0A6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649066" y="0"/>
            <a:ext cx="4379781" cy="342712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24568BE0-85D0-4EA1-A66C-DB72B8F74A17}"/>
              </a:ext>
            </a:extLst>
          </p:cNvPr>
          <p:cNvSpPr/>
          <p:nvPr userDrawn="1"/>
        </p:nvSpPr>
        <p:spPr>
          <a:xfrm rot="16200000">
            <a:off x="280247" y="2058302"/>
            <a:ext cx="2275635" cy="462008"/>
          </a:xfrm>
          <a:custGeom>
            <a:avLst/>
            <a:gdLst>
              <a:gd name="connsiteX0" fmla="*/ 1956133 w 1956133"/>
              <a:gd name="connsiteY0" fmla="*/ 167015 h 462006"/>
              <a:gd name="connsiteX1" fmla="*/ 1956133 w 1956133"/>
              <a:gd name="connsiteY1" fmla="*/ 462006 h 462006"/>
              <a:gd name="connsiteX2" fmla="*/ 0 w 1956133"/>
              <a:gd name="connsiteY2" fmla="*/ 462005 h 462006"/>
              <a:gd name="connsiteX3" fmla="*/ 0 w 1956133"/>
              <a:gd name="connsiteY3" fmla="*/ 167015 h 462006"/>
              <a:gd name="connsiteX4" fmla="*/ 167015 w 1956133"/>
              <a:gd name="connsiteY4" fmla="*/ 0 h 462006"/>
              <a:gd name="connsiteX5" fmla="*/ 1789118 w 1956133"/>
              <a:gd name="connsiteY5" fmla="*/ 0 h 462006"/>
              <a:gd name="connsiteX6" fmla="*/ 1956133 w 1956133"/>
              <a:gd name="connsiteY6" fmla="*/ 167015 h 462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6133" h="462006">
                <a:moveTo>
                  <a:pt x="1956133" y="167015"/>
                </a:moveTo>
                <a:lnTo>
                  <a:pt x="1956133" y="462006"/>
                </a:lnTo>
                <a:lnTo>
                  <a:pt x="0" y="462005"/>
                </a:lnTo>
                <a:lnTo>
                  <a:pt x="0" y="167015"/>
                </a:lnTo>
                <a:cubicBezTo>
                  <a:pt x="0" y="74775"/>
                  <a:pt x="74775" y="0"/>
                  <a:pt x="167015" y="0"/>
                </a:cubicBezTo>
                <a:lnTo>
                  <a:pt x="1789118" y="0"/>
                </a:lnTo>
                <a:cubicBezTo>
                  <a:pt x="1881358" y="0"/>
                  <a:pt x="1956133" y="74775"/>
                  <a:pt x="1956133" y="167015"/>
                </a:cubicBezTo>
                <a:close/>
              </a:path>
            </a:pathLst>
          </a:custGeom>
          <a:gradFill>
            <a:gsLst>
              <a:gs pos="11000">
                <a:srgbClr val="31C9A2"/>
              </a:gs>
              <a:gs pos="100000">
                <a:srgbClr val="2A94DD"/>
              </a:gs>
            </a:gsLst>
            <a:lin ang="8100000" scaled="1"/>
          </a:gradFill>
          <a:ln>
            <a:noFill/>
          </a:ln>
          <a:effectLst>
            <a:outerShdw blurRad="215900" dist="38100" dir="5400000" algn="ctr" rotWithShape="0">
              <a:schemeClr val="bg1">
                <a:lumMod val="7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712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9F12CDD-AE58-4039-806D-EEB8F098C95F}"/>
              </a:ext>
            </a:extLst>
          </p:cNvPr>
          <p:cNvSpPr/>
          <p:nvPr userDrawn="1"/>
        </p:nvSpPr>
        <p:spPr>
          <a:xfrm>
            <a:off x="7776822" y="954211"/>
            <a:ext cx="3766134" cy="4949578"/>
          </a:xfrm>
          <a:prstGeom prst="rect">
            <a:avLst/>
          </a:prstGeom>
          <a:gradFill>
            <a:gsLst>
              <a:gs pos="11000">
                <a:srgbClr val="31C9A2"/>
              </a:gs>
              <a:gs pos="100000">
                <a:srgbClr val="2A94DD"/>
              </a:gs>
            </a:gsLst>
            <a:lin ang="8100000" scaled="1"/>
          </a:gradFill>
          <a:ln>
            <a:noFill/>
          </a:ln>
          <a:effectLst>
            <a:outerShdw blurRad="215900" dist="38100" dir="5400000" algn="ctr" rotWithShape="0">
              <a:schemeClr val="bg1">
                <a:lumMod val="7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icture Placeholder 3">
            <a:extLst>
              <a:ext uri="{FF2B5EF4-FFF2-40B4-BE49-F238E27FC236}">
                <a16:creationId xmlns="" xmlns:a16="http://schemas.microsoft.com/office/drawing/2014/main" id="{BC536B5B-697F-43DC-B99B-63D0118293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3370" y="954211"/>
            <a:ext cx="3230695" cy="494957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1" name="Picture Placeholder 3">
            <a:extLst>
              <a:ext uri="{FF2B5EF4-FFF2-40B4-BE49-F238E27FC236}">
                <a16:creationId xmlns="" xmlns:a16="http://schemas.microsoft.com/office/drawing/2014/main" id="{EDF0C305-26DC-466A-AD9B-931D0A41104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80096" y="954211"/>
            <a:ext cx="3230695" cy="494957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7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="" xmlns:a16="http://schemas.microsoft.com/office/drawing/2014/main" id="{6B2C0F0F-7D8F-45CE-AB2D-CE21860DA11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5021456" cy="50239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9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D022167-4FD7-4A90-AC4A-DECBFD0B5B47}"/>
              </a:ext>
            </a:extLst>
          </p:cNvPr>
          <p:cNvGrpSpPr/>
          <p:nvPr userDrawn="1"/>
        </p:nvGrpSpPr>
        <p:grpSpPr>
          <a:xfrm>
            <a:off x="0" y="-1"/>
            <a:ext cx="11560709" cy="6175359"/>
            <a:chOff x="0" y="-1"/>
            <a:chExt cx="11560709" cy="6175359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E6758539-13A9-4304-A3A1-AF4C787DA8A6}"/>
                </a:ext>
              </a:extLst>
            </p:cNvPr>
            <p:cNvSpPr/>
            <p:nvPr userDrawn="1"/>
          </p:nvSpPr>
          <p:spPr>
            <a:xfrm>
              <a:off x="0" y="0"/>
              <a:ext cx="4169048" cy="5683701"/>
            </a:xfrm>
            <a:custGeom>
              <a:avLst/>
              <a:gdLst>
                <a:gd name="connsiteX0" fmla="*/ 0 w 4169048"/>
                <a:gd name="connsiteY0" fmla="*/ 0 h 5675858"/>
                <a:gd name="connsiteX1" fmla="*/ 4169048 w 4169048"/>
                <a:gd name="connsiteY1" fmla="*/ 0 h 5675858"/>
                <a:gd name="connsiteX2" fmla="*/ 4169048 w 4169048"/>
                <a:gd name="connsiteY2" fmla="*/ 3602865 h 5675858"/>
                <a:gd name="connsiteX3" fmla="*/ 475488 w 4169048"/>
                <a:gd name="connsiteY3" fmla="*/ 3602865 h 5675858"/>
                <a:gd name="connsiteX4" fmla="*/ 475488 w 4169048"/>
                <a:gd name="connsiteY4" fmla="*/ 5675858 h 5675858"/>
                <a:gd name="connsiteX5" fmla="*/ 0 w 4169048"/>
                <a:gd name="connsiteY5" fmla="*/ 5675858 h 567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69048" h="5675858">
                  <a:moveTo>
                    <a:pt x="0" y="0"/>
                  </a:moveTo>
                  <a:lnTo>
                    <a:pt x="4169048" y="0"/>
                  </a:lnTo>
                  <a:lnTo>
                    <a:pt x="4169048" y="3602865"/>
                  </a:lnTo>
                  <a:lnTo>
                    <a:pt x="475488" y="3602865"/>
                  </a:lnTo>
                  <a:lnTo>
                    <a:pt x="475488" y="5675858"/>
                  </a:lnTo>
                  <a:lnTo>
                    <a:pt x="0" y="5675858"/>
                  </a:lnTo>
                  <a:close/>
                </a:path>
              </a:pathLst>
            </a:custGeom>
            <a:gradFill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E9A10313-30A5-40BC-832E-040BDBF6A892}"/>
                </a:ext>
              </a:extLst>
            </p:cNvPr>
            <p:cNvSpPr/>
            <p:nvPr userDrawn="1"/>
          </p:nvSpPr>
          <p:spPr>
            <a:xfrm>
              <a:off x="2616696" y="-1"/>
              <a:ext cx="2804040" cy="382742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8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14535D96-8132-4ED5-A794-E6647F561648}"/>
                </a:ext>
              </a:extLst>
            </p:cNvPr>
            <p:cNvSpPr/>
            <p:nvPr userDrawn="1"/>
          </p:nvSpPr>
          <p:spPr>
            <a:xfrm>
              <a:off x="6096000" y="4314881"/>
              <a:ext cx="5464709" cy="1860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dir="5400000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Picture Placeholder 3">
            <a:extLst>
              <a:ext uri="{FF2B5EF4-FFF2-40B4-BE49-F238E27FC236}">
                <a16:creationId xmlns="" xmlns:a16="http://schemas.microsoft.com/office/drawing/2014/main" id="{05457BF1-1865-430B-9F87-B4B7EA8F1B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53056" y="764"/>
            <a:ext cx="2696564" cy="382742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="" xmlns:a16="http://schemas.microsoft.com/office/drawing/2014/main" id="{12C577B2-1A5D-4C64-974E-E61E38AD51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8676" y="764"/>
            <a:ext cx="2956440" cy="382742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3">
            <a:extLst>
              <a:ext uri="{FF2B5EF4-FFF2-40B4-BE49-F238E27FC236}">
                <a16:creationId xmlns="" xmlns:a16="http://schemas.microsoft.com/office/drawing/2014/main" id="{17E6A30A-185F-404C-9272-8A4F01B687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24172" y="764"/>
            <a:ext cx="2696564" cy="382742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47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F54A616-1A2D-4D97-A601-295F46490C74}"/>
              </a:ext>
            </a:extLst>
          </p:cNvPr>
          <p:cNvGrpSpPr/>
          <p:nvPr userDrawn="1"/>
        </p:nvGrpSpPr>
        <p:grpSpPr>
          <a:xfrm>
            <a:off x="0" y="0"/>
            <a:ext cx="11551457" cy="6840788"/>
            <a:chOff x="0" y="0"/>
            <a:chExt cx="11551457" cy="6840788"/>
          </a:xfrm>
        </p:grpSpPr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D0A60C85-0577-43E8-925B-5BE3D3C5814A}"/>
                </a:ext>
              </a:extLst>
            </p:cNvPr>
            <p:cNvSpPr/>
            <p:nvPr userDrawn="1"/>
          </p:nvSpPr>
          <p:spPr>
            <a:xfrm>
              <a:off x="0" y="1524001"/>
              <a:ext cx="1199347" cy="2862780"/>
            </a:xfrm>
            <a:custGeom>
              <a:avLst/>
              <a:gdLst>
                <a:gd name="connsiteX0" fmla="*/ 0 w 1199347"/>
                <a:gd name="connsiteY0" fmla="*/ 0 h 2862780"/>
                <a:gd name="connsiteX1" fmla="*/ 919649 w 1199347"/>
                <a:gd name="connsiteY1" fmla="*/ 0 h 2862780"/>
                <a:gd name="connsiteX2" fmla="*/ 1199347 w 1199347"/>
                <a:gd name="connsiteY2" fmla="*/ 246450 h 2862780"/>
                <a:gd name="connsiteX3" fmla="*/ 1199347 w 1199347"/>
                <a:gd name="connsiteY3" fmla="*/ 2616331 h 2862780"/>
                <a:gd name="connsiteX4" fmla="*/ 919649 w 1199347"/>
                <a:gd name="connsiteY4" fmla="*/ 2862780 h 2862780"/>
                <a:gd name="connsiteX5" fmla="*/ 0 w 1199347"/>
                <a:gd name="connsiteY5" fmla="*/ 2862780 h 286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9347" h="2862780">
                  <a:moveTo>
                    <a:pt x="0" y="0"/>
                  </a:moveTo>
                  <a:lnTo>
                    <a:pt x="919649" y="0"/>
                  </a:lnTo>
                  <a:cubicBezTo>
                    <a:pt x="1074122" y="0"/>
                    <a:pt x="1199347" y="110339"/>
                    <a:pt x="1199347" y="246450"/>
                  </a:cubicBezTo>
                  <a:lnTo>
                    <a:pt x="1199347" y="2616331"/>
                  </a:lnTo>
                  <a:cubicBezTo>
                    <a:pt x="1199347" y="2752441"/>
                    <a:pt x="1074122" y="2862780"/>
                    <a:pt x="919649" y="2862780"/>
                  </a:cubicBezTo>
                  <a:lnTo>
                    <a:pt x="0" y="28627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0E540F5B-AD52-454D-97F5-F9F54D872737}"/>
                </a:ext>
              </a:extLst>
            </p:cNvPr>
            <p:cNvSpPr/>
            <p:nvPr userDrawn="1"/>
          </p:nvSpPr>
          <p:spPr>
            <a:xfrm>
              <a:off x="1673615" y="1524001"/>
              <a:ext cx="2302796" cy="2862780"/>
            </a:xfrm>
            <a:custGeom>
              <a:avLst/>
              <a:gdLst>
                <a:gd name="connsiteX0" fmla="*/ 209517 w 1724987"/>
                <a:gd name="connsiteY0" fmla="*/ 0 h 2433768"/>
                <a:gd name="connsiteX1" fmla="*/ 1515470 w 1724987"/>
                <a:gd name="connsiteY1" fmla="*/ 0 h 2433768"/>
                <a:gd name="connsiteX2" fmla="*/ 1724987 w 1724987"/>
                <a:gd name="connsiteY2" fmla="*/ 209517 h 2433768"/>
                <a:gd name="connsiteX3" fmla="*/ 1724987 w 1724987"/>
                <a:gd name="connsiteY3" fmla="*/ 2224251 h 2433768"/>
                <a:gd name="connsiteX4" fmla="*/ 1515470 w 1724987"/>
                <a:gd name="connsiteY4" fmla="*/ 2433768 h 2433768"/>
                <a:gd name="connsiteX5" fmla="*/ 209517 w 1724987"/>
                <a:gd name="connsiteY5" fmla="*/ 2433768 h 2433768"/>
                <a:gd name="connsiteX6" fmla="*/ 0 w 1724987"/>
                <a:gd name="connsiteY6" fmla="*/ 2224251 h 2433768"/>
                <a:gd name="connsiteX7" fmla="*/ 0 w 1724987"/>
                <a:gd name="connsiteY7" fmla="*/ 209517 h 2433768"/>
                <a:gd name="connsiteX8" fmla="*/ 209517 w 1724987"/>
                <a:gd name="connsiteY8" fmla="*/ 0 h 243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4987" h="2433768">
                  <a:moveTo>
                    <a:pt x="209517" y="0"/>
                  </a:moveTo>
                  <a:lnTo>
                    <a:pt x="1515470" y="0"/>
                  </a:lnTo>
                  <a:cubicBezTo>
                    <a:pt x="1631183" y="0"/>
                    <a:pt x="1724987" y="93804"/>
                    <a:pt x="1724987" y="209517"/>
                  </a:cubicBezTo>
                  <a:lnTo>
                    <a:pt x="1724987" y="2224251"/>
                  </a:lnTo>
                  <a:cubicBezTo>
                    <a:pt x="1724987" y="2339964"/>
                    <a:pt x="1631183" y="2433768"/>
                    <a:pt x="1515470" y="2433768"/>
                  </a:cubicBezTo>
                  <a:lnTo>
                    <a:pt x="209517" y="2433768"/>
                  </a:lnTo>
                  <a:cubicBezTo>
                    <a:pt x="93804" y="2433768"/>
                    <a:pt x="0" y="2339964"/>
                    <a:pt x="0" y="2224251"/>
                  </a:cubicBezTo>
                  <a:lnTo>
                    <a:pt x="0" y="209517"/>
                  </a:lnTo>
                  <a:cubicBezTo>
                    <a:pt x="0" y="93804"/>
                    <a:pt x="93804" y="0"/>
                    <a:pt x="2095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BE8FC7AC-6EAE-44F5-9B2F-9AB0C9A53937}"/>
                </a:ext>
              </a:extLst>
            </p:cNvPr>
            <p:cNvSpPr/>
            <p:nvPr userDrawn="1"/>
          </p:nvSpPr>
          <p:spPr>
            <a:xfrm>
              <a:off x="1673615" y="5262510"/>
              <a:ext cx="2302796" cy="1578278"/>
            </a:xfrm>
            <a:custGeom>
              <a:avLst/>
              <a:gdLst>
                <a:gd name="connsiteX0" fmla="*/ 279698 w 2302796"/>
                <a:gd name="connsiteY0" fmla="*/ 0 h 1578278"/>
                <a:gd name="connsiteX1" fmla="*/ 2023098 w 2302796"/>
                <a:gd name="connsiteY1" fmla="*/ 0 h 1578278"/>
                <a:gd name="connsiteX2" fmla="*/ 2302796 w 2302796"/>
                <a:gd name="connsiteY2" fmla="*/ 246450 h 1578278"/>
                <a:gd name="connsiteX3" fmla="*/ 2302796 w 2302796"/>
                <a:gd name="connsiteY3" fmla="*/ 1578278 h 1578278"/>
                <a:gd name="connsiteX4" fmla="*/ 0 w 2302796"/>
                <a:gd name="connsiteY4" fmla="*/ 1578278 h 1578278"/>
                <a:gd name="connsiteX5" fmla="*/ 0 w 2302796"/>
                <a:gd name="connsiteY5" fmla="*/ 246450 h 1578278"/>
                <a:gd name="connsiteX6" fmla="*/ 279698 w 2302796"/>
                <a:gd name="connsiteY6" fmla="*/ 0 h 157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2796" h="1578278">
                  <a:moveTo>
                    <a:pt x="279698" y="0"/>
                  </a:moveTo>
                  <a:lnTo>
                    <a:pt x="2023098" y="0"/>
                  </a:lnTo>
                  <a:cubicBezTo>
                    <a:pt x="2177571" y="0"/>
                    <a:pt x="2302796" y="110340"/>
                    <a:pt x="2302796" y="246450"/>
                  </a:cubicBezTo>
                  <a:lnTo>
                    <a:pt x="2302796" y="1578278"/>
                  </a:lnTo>
                  <a:lnTo>
                    <a:pt x="0" y="1578278"/>
                  </a:lnTo>
                  <a:lnTo>
                    <a:pt x="0" y="246450"/>
                  </a:lnTo>
                  <a:cubicBezTo>
                    <a:pt x="0" y="110340"/>
                    <a:pt x="125225" y="0"/>
                    <a:pt x="2796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FCD5206E-7993-4FB7-9AA2-E01D5AE34FDD}"/>
                </a:ext>
              </a:extLst>
            </p:cNvPr>
            <p:cNvSpPr/>
            <p:nvPr userDrawn="1"/>
          </p:nvSpPr>
          <p:spPr>
            <a:xfrm>
              <a:off x="1657459" y="0"/>
              <a:ext cx="2302796" cy="1235308"/>
            </a:xfrm>
            <a:custGeom>
              <a:avLst/>
              <a:gdLst>
                <a:gd name="connsiteX0" fmla="*/ 0 w 2302796"/>
                <a:gd name="connsiteY0" fmla="*/ 0 h 1235308"/>
                <a:gd name="connsiteX1" fmla="*/ 2302796 w 2302796"/>
                <a:gd name="connsiteY1" fmla="*/ 0 h 1235308"/>
                <a:gd name="connsiteX2" fmla="*/ 2302796 w 2302796"/>
                <a:gd name="connsiteY2" fmla="*/ 988859 h 1235308"/>
                <a:gd name="connsiteX3" fmla="*/ 2023098 w 2302796"/>
                <a:gd name="connsiteY3" fmla="*/ 1235308 h 1235308"/>
                <a:gd name="connsiteX4" fmla="*/ 279698 w 2302796"/>
                <a:gd name="connsiteY4" fmla="*/ 1235308 h 1235308"/>
                <a:gd name="connsiteX5" fmla="*/ 0 w 2302796"/>
                <a:gd name="connsiteY5" fmla="*/ 988859 h 123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2796" h="1235308">
                  <a:moveTo>
                    <a:pt x="0" y="0"/>
                  </a:moveTo>
                  <a:lnTo>
                    <a:pt x="2302796" y="0"/>
                  </a:lnTo>
                  <a:lnTo>
                    <a:pt x="2302796" y="988859"/>
                  </a:lnTo>
                  <a:cubicBezTo>
                    <a:pt x="2302796" y="1124969"/>
                    <a:pt x="2177571" y="1235308"/>
                    <a:pt x="2023098" y="1235308"/>
                  </a:cubicBezTo>
                  <a:lnTo>
                    <a:pt x="279698" y="1235308"/>
                  </a:lnTo>
                  <a:cubicBezTo>
                    <a:pt x="125225" y="1235308"/>
                    <a:pt x="0" y="1124969"/>
                    <a:pt x="0" y="9888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AD7B1EFC-A99D-4A5E-AF21-4ECB997B73EA}"/>
                </a:ext>
              </a:extLst>
            </p:cNvPr>
            <p:cNvSpPr/>
            <p:nvPr userDrawn="1"/>
          </p:nvSpPr>
          <p:spPr>
            <a:xfrm>
              <a:off x="7154954" y="1524001"/>
              <a:ext cx="2302796" cy="2862780"/>
            </a:xfrm>
            <a:custGeom>
              <a:avLst/>
              <a:gdLst>
                <a:gd name="connsiteX0" fmla="*/ 209517 w 1724987"/>
                <a:gd name="connsiteY0" fmla="*/ 0 h 2433768"/>
                <a:gd name="connsiteX1" fmla="*/ 1515470 w 1724987"/>
                <a:gd name="connsiteY1" fmla="*/ 0 h 2433768"/>
                <a:gd name="connsiteX2" fmla="*/ 1724987 w 1724987"/>
                <a:gd name="connsiteY2" fmla="*/ 209517 h 2433768"/>
                <a:gd name="connsiteX3" fmla="*/ 1724987 w 1724987"/>
                <a:gd name="connsiteY3" fmla="*/ 2224251 h 2433768"/>
                <a:gd name="connsiteX4" fmla="*/ 1515470 w 1724987"/>
                <a:gd name="connsiteY4" fmla="*/ 2433768 h 2433768"/>
                <a:gd name="connsiteX5" fmla="*/ 209517 w 1724987"/>
                <a:gd name="connsiteY5" fmla="*/ 2433768 h 2433768"/>
                <a:gd name="connsiteX6" fmla="*/ 0 w 1724987"/>
                <a:gd name="connsiteY6" fmla="*/ 2224251 h 2433768"/>
                <a:gd name="connsiteX7" fmla="*/ 0 w 1724987"/>
                <a:gd name="connsiteY7" fmla="*/ 209517 h 2433768"/>
                <a:gd name="connsiteX8" fmla="*/ 209517 w 1724987"/>
                <a:gd name="connsiteY8" fmla="*/ 0 h 243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4987" h="2433768">
                  <a:moveTo>
                    <a:pt x="209517" y="0"/>
                  </a:moveTo>
                  <a:lnTo>
                    <a:pt x="1515470" y="0"/>
                  </a:lnTo>
                  <a:cubicBezTo>
                    <a:pt x="1631183" y="0"/>
                    <a:pt x="1724987" y="93804"/>
                    <a:pt x="1724987" y="209517"/>
                  </a:cubicBezTo>
                  <a:lnTo>
                    <a:pt x="1724987" y="2224251"/>
                  </a:lnTo>
                  <a:cubicBezTo>
                    <a:pt x="1724987" y="2339964"/>
                    <a:pt x="1631183" y="2433768"/>
                    <a:pt x="1515470" y="2433768"/>
                  </a:cubicBezTo>
                  <a:lnTo>
                    <a:pt x="209517" y="2433768"/>
                  </a:lnTo>
                  <a:cubicBezTo>
                    <a:pt x="93804" y="2433768"/>
                    <a:pt x="0" y="2339964"/>
                    <a:pt x="0" y="2224251"/>
                  </a:cubicBezTo>
                  <a:lnTo>
                    <a:pt x="0" y="209517"/>
                  </a:lnTo>
                  <a:cubicBezTo>
                    <a:pt x="0" y="93804"/>
                    <a:pt x="93804" y="0"/>
                    <a:pt x="2095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87350039-246A-4A26-AA5B-AC578F9350AA}"/>
                </a:ext>
              </a:extLst>
            </p:cNvPr>
            <p:cNvSpPr/>
            <p:nvPr userDrawn="1"/>
          </p:nvSpPr>
          <p:spPr>
            <a:xfrm>
              <a:off x="9904539" y="1524001"/>
              <a:ext cx="1646918" cy="2862780"/>
            </a:xfrm>
            <a:custGeom>
              <a:avLst/>
              <a:gdLst>
                <a:gd name="connsiteX0" fmla="*/ 279698 w 1646918"/>
                <a:gd name="connsiteY0" fmla="*/ 0 h 2862780"/>
                <a:gd name="connsiteX1" fmla="*/ 1646918 w 1646918"/>
                <a:gd name="connsiteY1" fmla="*/ 0 h 2862780"/>
                <a:gd name="connsiteX2" fmla="*/ 1646918 w 1646918"/>
                <a:gd name="connsiteY2" fmla="*/ 2862780 h 2862780"/>
                <a:gd name="connsiteX3" fmla="*/ 279698 w 1646918"/>
                <a:gd name="connsiteY3" fmla="*/ 2862780 h 2862780"/>
                <a:gd name="connsiteX4" fmla="*/ 0 w 1646918"/>
                <a:gd name="connsiteY4" fmla="*/ 2616331 h 2862780"/>
                <a:gd name="connsiteX5" fmla="*/ 0 w 1646918"/>
                <a:gd name="connsiteY5" fmla="*/ 246450 h 2862780"/>
                <a:gd name="connsiteX6" fmla="*/ 279698 w 1646918"/>
                <a:gd name="connsiteY6" fmla="*/ 0 h 286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6918" h="2862780">
                  <a:moveTo>
                    <a:pt x="279698" y="0"/>
                  </a:moveTo>
                  <a:lnTo>
                    <a:pt x="1646918" y="0"/>
                  </a:lnTo>
                  <a:lnTo>
                    <a:pt x="1646918" y="2862780"/>
                  </a:lnTo>
                  <a:lnTo>
                    <a:pt x="279698" y="2862780"/>
                  </a:lnTo>
                  <a:cubicBezTo>
                    <a:pt x="125225" y="2862780"/>
                    <a:pt x="0" y="2752441"/>
                    <a:pt x="0" y="2616331"/>
                  </a:cubicBezTo>
                  <a:lnTo>
                    <a:pt x="0" y="246450"/>
                  </a:lnTo>
                  <a:cubicBezTo>
                    <a:pt x="0" y="110339"/>
                    <a:pt x="125225" y="0"/>
                    <a:pt x="2796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="" xmlns:a16="http://schemas.microsoft.com/office/drawing/2014/main" id="{64F0C9B0-3BB1-42A0-AFE4-016549EA67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28471" y="1678070"/>
            <a:ext cx="1522986" cy="2554642"/>
          </a:xfrm>
          <a:custGeom>
            <a:avLst/>
            <a:gdLst>
              <a:gd name="connsiteX0" fmla="*/ 249591 w 1522986"/>
              <a:gd name="connsiteY0" fmla="*/ 0 h 2554642"/>
              <a:gd name="connsiteX1" fmla="*/ 1522986 w 1522986"/>
              <a:gd name="connsiteY1" fmla="*/ 0 h 2554642"/>
              <a:gd name="connsiteX2" fmla="*/ 1522986 w 1522986"/>
              <a:gd name="connsiteY2" fmla="*/ 2554642 h 2554642"/>
              <a:gd name="connsiteX3" fmla="*/ 249591 w 1522986"/>
              <a:gd name="connsiteY3" fmla="*/ 2554642 h 2554642"/>
              <a:gd name="connsiteX4" fmla="*/ 0 w 1522986"/>
              <a:gd name="connsiteY4" fmla="*/ 2334720 h 2554642"/>
              <a:gd name="connsiteX5" fmla="*/ 0 w 1522986"/>
              <a:gd name="connsiteY5" fmla="*/ 219922 h 2554642"/>
              <a:gd name="connsiteX6" fmla="*/ 249591 w 1522986"/>
              <a:gd name="connsiteY6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2986" h="2554642">
                <a:moveTo>
                  <a:pt x="249591" y="0"/>
                </a:moveTo>
                <a:lnTo>
                  <a:pt x="1522986" y="0"/>
                </a:lnTo>
                <a:lnTo>
                  <a:pt x="1522986" y="2554642"/>
                </a:lnTo>
                <a:lnTo>
                  <a:pt x="249591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4" name="Picture Placeholder 63">
            <a:extLst>
              <a:ext uri="{FF2B5EF4-FFF2-40B4-BE49-F238E27FC236}">
                <a16:creationId xmlns="" xmlns:a16="http://schemas.microsoft.com/office/drawing/2014/main" id="{9A00435B-AB81-40F7-B7FB-FF63F695B3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8887" y="1678070"/>
            <a:ext cx="2054931" cy="2554642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5" name="Picture Placeholder 64">
            <a:extLst>
              <a:ext uri="{FF2B5EF4-FFF2-40B4-BE49-F238E27FC236}">
                <a16:creationId xmlns="" xmlns:a16="http://schemas.microsoft.com/office/drawing/2014/main" id="{5DF2E8F0-11E2-4E1E-9B8C-431C6119D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7548" y="5433792"/>
            <a:ext cx="2054931" cy="1424209"/>
          </a:xfrm>
          <a:custGeom>
            <a:avLst/>
            <a:gdLst>
              <a:gd name="connsiteX0" fmla="*/ 249592 w 2054931"/>
              <a:gd name="connsiteY0" fmla="*/ 0 h 1424209"/>
              <a:gd name="connsiteX1" fmla="*/ 1805340 w 2054931"/>
              <a:gd name="connsiteY1" fmla="*/ 0 h 1424209"/>
              <a:gd name="connsiteX2" fmla="*/ 2054931 w 2054931"/>
              <a:gd name="connsiteY2" fmla="*/ 219922 h 1424209"/>
              <a:gd name="connsiteX3" fmla="*/ 2054931 w 2054931"/>
              <a:gd name="connsiteY3" fmla="*/ 1424209 h 1424209"/>
              <a:gd name="connsiteX4" fmla="*/ 0 w 2054931"/>
              <a:gd name="connsiteY4" fmla="*/ 1424209 h 1424209"/>
              <a:gd name="connsiteX5" fmla="*/ 0 w 2054931"/>
              <a:gd name="connsiteY5" fmla="*/ 219922 h 1424209"/>
              <a:gd name="connsiteX6" fmla="*/ 249592 w 2054931"/>
              <a:gd name="connsiteY6" fmla="*/ 0 h 142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4931" h="1424209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1424209"/>
                </a:lnTo>
                <a:lnTo>
                  <a:pt x="0" y="1424209"/>
                </a:ln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6" name="Picture Placeholder 65">
            <a:extLst>
              <a:ext uri="{FF2B5EF4-FFF2-40B4-BE49-F238E27FC236}">
                <a16:creationId xmlns="" xmlns:a16="http://schemas.microsoft.com/office/drawing/2014/main" id="{F16763F4-272C-4A22-B23F-13EF7B573B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97548" y="1678070"/>
            <a:ext cx="2054931" cy="2554642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7" name="Picture Placeholder 66">
            <a:extLst>
              <a:ext uri="{FF2B5EF4-FFF2-40B4-BE49-F238E27FC236}">
                <a16:creationId xmlns="" xmlns:a16="http://schemas.microsoft.com/office/drawing/2014/main" id="{68B8A607-5333-44A0-BDAB-ACBC961A1B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1392" y="1"/>
            <a:ext cx="2054931" cy="1081239"/>
          </a:xfrm>
          <a:custGeom>
            <a:avLst/>
            <a:gdLst>
              <a:gd name="connsiteX0" fmla="*/ 0 w 2054931"/>
              <a:gd name="connsiteY0" fmla="*/ 0 h 1081239"/>
              <a:gd name="connsiteX1" fmla="*/ 2054931 w 2054931"/>
              <a:gd name="connsiteY1" fmla="*/ 0 h 1081239"/>
              <a:gd name="connsiteX2" fmla="*/ 2054931 w 2054931"/>
              <a:gd name="connsiteY2" fmla="*/ 861317 h 1081239"/>
              <a:gd name="connsiteX3" fmla="*/ 1805340 w 2054931"/>
              <a:gd name="connsiteY3" fmla="*/ 1081239 h 1081239"/>
              <a:gd name="connsiteX4" fmla="*/ 249592 w 2054931"/>
              <a:gd name="connsiteY4" fmla="*/ 1081239 h 1081239"/>
              <a:gd name="connsiteX5" fmla="*/ 0 w 2054931"/>
              <a:gd name="connsiteY5" fmla="*/ 861317 h 108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4931" h="1081239">
                <a:moveTo>
                  <a:pt x="0" y="0"/>
                </a:moveTo>
                <a:lnTo>
                  <a:pt x="2054931" y="0"/>
                </a:lnTo>
                <a:lnTo>
                  <a:pt x="2054931" y="861317"/>
                </a:lnTo>
                <a:cubicBezTo>
                  <a:pt x="2054931" y="982777"/>
                  <a:pt x="1943185" y="1081239"/>
                  <a:pt x="1805340" y="1081239"/>
                </a:cubicBezTo>
                <a:lnTo>
                  <a:pt x="249592" y="1081239"/>
                </a:lnTo>
                <a:cubicBezTo>
                  <a:pt x="111746" y="1081239"/>
                  <a:pt x="0" y="982777"/>
                  <a:pt x="0" y="861317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8" name="Picture Placeholder 67">
            <a:extLst>
              <a:ext uri="{FF2B5EF4-FFF2-40B4-BE49-F238E27FC236}">
                <a16:creationId xmlns="" xmlns:a16="http://schemas.microsoft.com/office/drawing/2014/main" id="{338B3CA0-8AA5-45F3-B721-3C29A066A8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678070"/>
            <a:ext cx="1055833" cy="2554642"/>
          </a:xfrm>
          <a:custGeom>
            <a:avLst/>
            <a:gdLst>
              <a:gd name="connsiteX0" fmla="*/ 0 w 1055833"/>
              <a:gd name="connsiteY0" fmla="*/ 0 h 2554642"/>
              <a:gd name="connsiteX1" fmla="*/ 806242 w 1055833"/>
              <a:gd name="connsiteY1" fmla="*/ 0 h 2554642"/>
              <a:gd name="connsiteX2" fmla="*/ 1055833 w 1055833"/>
              <a:gd name="connsiteY2" fmla="*/ 219922 h 2554642"/>
              <a:gd name="connsiteX3" fmla="*/ 1055833 w 1055833"/>
              <a:gd name="connsiteY3" fmla="*/ 2334720 h 2554642"/>
              <a:gd name="connsiteX4" fmla="*/ 806242 w 1055833"/>
              <a:gd name="connsiteY4" fmla="*/ 2554642 h 2554642"/>
              <a:gd name="connsiteX5" fmla="*/ 0 w 1055833"/>
              <a:gd name="connsiteY5" fmla="*/ 2554642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5833" h="2554642">
                <a:moveTo>
                  <a:pt x="0" y="0"/>
                </a:moveTo>
                <a:lnTo>
                  <a:pt x="806242" y="0"/>
                </a:lnTo>
                <a:cubicBezTo>
                  <a:pt x="944087" y="0"/>
                  <a:pt x="1055833" y="98463"/>
                  <a:pt x="1055833" y="219922"/>
                </a:cubicBezTo>
                <a:lnTo>
                  <a:pt x="1055833" y="2334720"/>
                </a:lnTo>
                <a:cubicBezTo>
                  <a:pt x="1055833" y="2456180"/>
                  <a:pt x="944087" y="2554642"/>
                  <a:pt x="806242" y="2554642"/>
                </a:cubicBezTo>
                <a:lnTo>
                  <a:pt x="0" y="2554642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3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D0A899D5-1FD7-41E6-8231-5D755AE029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32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63">
            <a:extLst>
              <a:ext uri="{FF2B5EF4-FFF2-40B4-BE49-F238E27FC236}">
                <a16:creationId xmlns="" xmlns:a16="http://schemas.microsoft.com/office/drawing/2014/main" id="{279B95B6-1569-409E-9236-38C662B7B6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50810" y="3091641"/>
            <a:ext cx="1658012" cy="2061202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63">
            <a:extLst>
              <a:ext uri="{FF2B5EF4-FFF2-40B4-BE49-F238E27FC236}">
                <a16:creationId xmlns="" xmlns:a16="http://schemas.microsoft.com/office/drawing/2014/main" id="{BEF2FD58-728B-4F45-BB04-475A4483BD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63060" y="3088930"/>
            <a:ext cx="1658012" cy="2061202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63">
            <a:extLst>
              <a:ext uri="{FF2B5EF4-FFF2-40B4-BE49-F238E27FC236}">
                <a16:creationId xmlns="" xmlns:a16="http://schemas.microsoft.com/office/drawing/2014/main" id="{B2E864A9-F636-4380-ABAF-88AD70C116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47780" y="3088930"/>
            <a:ext cx="1658012" cy="2061202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63">
            <a:extLst>
              <a:ext uri="{FF2B5EF4-FFF2-40B4-BE49-F238E27FC236}">
                <a16:creationId xmlns="" xmlns:a16="http://schemas.microsoft.com/office/drawing/2014/main" id="{06653C03-D33C-4FC8-B02C-B2850E9A205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91222" y="3088930"/>
            <a:ext cx="1658012" cy="2061202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63">
            <a:extLst>
              <a:ext uri="{FF2B5EF4-FFF2-40B4-BE49-F238E27FC236}">
                <a16:creationId xmlns="" xmlns:a16="http://schemas.microsoft.com/office/drawing/2014/main" id="{8CEEC702-8112-4AC9-B168-74FD69014B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67376" y="1502234"/>
            <a:ext cx="2521849" cy="4363453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24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3">
            <a:extLst>
              <a:ext uri="{FF2B5EF4-FFF2-40B4-BE49-F238E27FC236}">
                <a16:creationId xmlns="" xmlns:a16="http://schemas.microsoft.com/office/drawing/2014/main" id="{C9601528-BE2C-414D-863B-A6D955B9A1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56611"/>
            <a:ext cx="4908884" cy="288321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1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3">
            <a:extLst>
              <a:ext uri="{FF2B5EF4-FFF2-40B4-BE49-F238E27FC236}">
                <a16:creationId xmlns="" xmlns:a16="http://schemas.microsoft.com/office/drawing/2014/main" id="{53A9E5B3-505E-409D-A92C-F8D26361D6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91177" y="1210532"/>
            <a:ext cx="2837906" cy="4436937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62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13CF4D1-ABE7-4EF6-AAD9-D1BFAA76931C}"/>
              </a:ext>
            </a:extLst>
          </p:cNvPr>
          <p:cNvGrpSpPr/>
          <p:nvPr userDrawn="1"/>
        </p:nvGrpSpPr>
        <p:grpSpPr>
          <a:xfrm>
            <a:off x="1172996" y="2374939"/>
            <a:ext cx="9536328" cy="3392906"/>
            <a:chOff x="1172996" y="2374939"/>
            <a:chExt cx="9536328" cy="3392906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66D30B58-5DAC-4FC0-834C-27234FAA3AAC}"/>
                </a:ext>
              </a:extLst>
            </p:cNvPr>
            <p:cNvSpPr/>
            <p:nvPr userDrawn="1"/>
          </p:nvSpPr>
          <p:spPr>
            <a:xfrm>
              <a:off x="1172996" y="2374939"/>
              <a:ext cx="4379544" cy="3392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dir="5400000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E7E6931B-E235-4C24-9BC8-E31A7E870110}"/>
                </a:ext>
              </a:extLst>
            </p:cNvPr>
            <p:cNvSpPr/>
            <p:nvPr userDrawn="1"/>
          </p:nvSpPr>
          <p:spPr>
            <a:xfrm>
              <a:off x="6329780" y="2374939"/>
              <a:ext cx="4379544" cy="3392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dir="5400000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770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A9350FF-12C9-4839-8A5A-9C41348C6035}"/>
              </a:ext>
            </a:extLst>
          </p:cNvPr>
          <p:cNvSpPr/>
          <p:nvPr userDrawn="1"/>
        </p:nvSpPr>
        <p:spPr>
          <a:xfrm>
            <a:off x="1162563" y="845127"/>
            <a:ext cx="4450362" cy="52785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38100" dir="5400000" algn="t" rotWithShape="0">
              <a:schemeClr val="bg1">
                <a:lumMod val="7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73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EC79083-4048-4A0D-91AB-C291682C28B0}"/>
              </a:ext>
            </a:extLst>
          </p:cNvPr>
          <p:cNvGrpSpPr/>
          <p:nvPr userDrawn="1"/>
        </p:nvGrpSpPr>
        <p:grpSpPr>
          <a:xfrm>
            <a:off x="1713572" y="2646835"/>
            <a:ext cx="8414526" cy="3396274"/>
            <a:chOff x="1713572" y="2646835"/>
            <a:chExt cx="8414526" cy="339627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F3CBADE6-8450-428C-89F7-FEA29E0C5C6E}"/>
                </a:ext>
              </a:extLst>
            </p:cNvPr>
            <p:cNvSpPr/>
            <p:nvPr userDrawn="1"/>
          </p:nvSpPr>
          <p:spPr>
            <a:xfrm>
              <a:off x="1713572" y="2646835"/>
              <a:ext cx="2303202" cy="3396274"/>
            </a:xfrm>
            <a:prstGeom prst="roundRect">
              <a:avLst>
                <a:gd name="adj" fmla="val 6334"/>
              </a:avLst>
            </a:prstGeom>
            <a:gradFill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C3B8CC76-F238-4917-8D42-32EB71F9DD87}"/>
                </a:ext>
              </a:extLst>
            </p:cNvPr>
            <p:cNvSpPr/>
            <p:nvPr userDrawn="1"/>
          </p:nvSpPr>
          <p:spPr>
            <a:xfrm>
              <a:off x="7824896" y="2646835"/>
              <a:ext cx="2303202" cy="3396274"/>
            </a:xfrm>
            <a:prstGeom prst="roundRect">
              <a:avLst>
                <a:gd name="adj" fmla="val 6334"/>
              </a:avLst>
            </a:prstGeom>
            <a:solidFill>
              <a:schemeClr val="bg1"/>
            </a:soli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AC9CF5AA-ED8C-4C4D-8DC7-3FC9F0E3FDE4}"/>
                </a:ext>
              </a:extLst>
            </p:cNvPr>
            <p:cNvSpPr/>
            <p:nvPr userDrawn="1"/>
          </p:nvSpPr>
          <p:spPr>
            <a:xfrm>
              <a:off x="4770888" y="2646835"/>
              <a:ext cx="2303202" cy="3396274"/>
            </a:xfrm>
            <a:prstGeom prst="roundRect">
              <a:avLst>
                <a:gd name="adj" fmla="val 6334"/>
              </a:avLst>
            </a:prstGeom>
            <a:solidFill>
              <a:schemeClr val="bg1"/>
            </a:soli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607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="" xmlns:a16="http://schemas.microsoft.com/office/drawing/2014/main" id="{29DF0D4C-9B58-4BC6-91E0-3B6E146E0C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" y="3219450"/>
            <a:ext cx="11560710" cy="3638550"/>
          </a:xfrm>
          <a:custGeom>
            <a:avLst/>
            <a:gdLst>
              <a:gd name="connsiteX0" fmla="*/ 0 w 11560710"/>
              <a:gd name="connsiteY0" fmla="*/ 0 h 3638550"/>
              <a:gd name="connsiteX1" fmla="*/ 6497893 w 11560710"/>
              <a:gd name="connsiteY1" fmla="*/ 0 h 3638550"/>
              <a:gd name="connsiteX2" fmla="*/ 6497893 w 11560710"/>
              <a:gd name="connsiteY2" fmla="*/ 1485901 h 3638550"/>
              <a:gd name="connsiteX3" fmla="*/ 7348999 w 11560710"/>
              <a:gd name="connsiteY3" fmla="*/ 1485901 h 3638550"/>
              <a:gd name="connsiteX4" fmla="*/ 7348999 w 11560710"/>
              <a:gd name="connsiteY4" fmla="*/ 2680009 h 3638550"/>
              <a:gd name="connsiteX5" fmla="*/ 10709343 w 11560710"/>
              <a:gd name="connsiteY5" fmla="*/ 2680009 h 3638550"/>
              <a:gd name="connsiteX6" fmla="*/ 10709343 w 11560710"/>
              <a:gd name="connsiteY6" fmla="*/ 1485901 h 3638550"/>
              <a:gd name="connsiteX7" fmla="*/ 11560449 w 11560710"/>
              <a:gd name="connsiteY7" fmla="*/ 1485901 h 3638550"/>
              <a:gd name="connsiteX8" fmla="*/ 11560449 w 11560710"/>
              <a:gd name="connsiteY8" fmla="*/ 0 h 3638550"/>
              <a:gd name="connsiteX9" fmla="*/ 11560710 w 11560710"/>
              <a:gd name="connsiteY9" fmla="*/ 0 h 3638550"/>
              <a:gd name="connsiteX10" fmla="*/ 11560710 w 11560710"/>
              <a:gd name="connsiteY10" fmla="*/ 3638550 h 3638550"/>
              <a:gd name="connsiteX11" fmla="*/ 0 w 11560710"/>
              <a:gd name="connsiteY11" fmla="*/ 3638550 h 363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60710" h="3638550">
                <a:moveTo>
                  <a:pt x="0" y="0"/>
                </a:moveTo>
                <a:lnTo>
                  <a:pt x="6497893" y="0"/>
                </a:lnTo>
                <a:lnTo>
                  <a:pt x="6497893" y="1485901"/>
                </a:lnTo>
                <a:lnTo>
                  <a:pt x="7348999" y="1485901"/>
                </a:lnTo>
                <a:lnTo>
                  <a:pt x="7348999" y="2680009"/>
                </a:lnTo>
                <a:lnTo>
                  <a:pt x="10709343" y="2680009"/>
                </a:lnTo>
                <a:lnTo>
                  <a:pt x="10709343" y="1485901"/>
                </a:lnTo>
                <a:lnTo>
                  <a:pt x="11560449" y="1485901"/>
                </a:lnTo>
                <a:lnTo>
                  <a:pt x="11560449" y="0"/>
                </a:lnTo>
                <a:lnTo>
                  <a:pt x="11560710" y="0"/>
                </a:lnTo>
                <a:lnTo>
                  <a:pt x="11560710" y="3638550"/>
                </a:lnTo>
                <a:lnTo>
                  <a:pt x="0" y="36385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BF05FAF-CCF6-4AAE-B850-15856F5504EF}"/>
              </a:ext>
            </a:extLst>
          </p:cNvPr>
          <p:cNvGrpSpPr/>
          <p:nvPr userDrawn="1"/>
        </p:nvGrpSpPr>
        <p:grpSpPr>
          <a:xfrm>
            <a:off x="6497892" y="1"/>
            <a:ext cx="5062556" cy="5899458"/>
            <a:chOff x="6497892" y="1"/>
            <a:chExt cx="5062556" cy="5899458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8B77BE9-F942-494C-8A06-457AB175A3A1}"/>
                </a:ext>
              </a:extLst>
            </p:cNvPr>
            <p:cNvSpPr/>
            <p:nvPr userDrawn="1"/>
          </p:nvSpPr>
          <p:spPr>
            <a:xfrm>
              <a:off x="6497892" y="1"/>
              <a:ext cx="5062556" cy="4705350"/>
            </a:xfrm>
            <a:prstGeom prst="rect">
              <a:avLst/>
            </a:prstGeom>
            <a:gradFill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1151B8CE-5938-4C47-853C-C42E610DF1B8}"/>
                </a:ext>
              </a:extLst>
            </p:cNvPr>
            <p:cNvSpPr/>
            <p:nvPr userDrawn="1"/>
          </p:nvSpPr>
          <p:spPr>
            <a:xfrm>
              <a:off x="7348998" y="2554613"/>
              <a:ext cx="3360344" cy="3344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844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F1FEA92-E389-4B98-936D-B20E3A07FAD0}"/>
              </a:ext>
            </a:extLst>
          </p:cNvPr>
          <p:cNvGrpSpPr/>
          <p:nvPr userDrawn="1"/>
        </p:nvGrpSpPr>
        <p:grpSpPr>
          <a:xfrm>
            <a:off x="485661" y="632010"/>
            <a:ext cx="11074759" cy="5593980"/>
            <a:chOff x="485661" y="632010"/>
            <a:chExt cx="11074759" cy="5593980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98DAED97-581E-46FD-A450-DDF83E7B78E1}"/>
                </a:ext>
              </a:extLst>
            </p:cNvPr>
            <p:cNvSpPr/>
            <p:nvPr userDrawn="1"/>
          </p:nvSpPr>
          <p:spPr>
            <a:xfrm>
              <a:off x="1056315" y="632010"/>
              <a:ext cx="4151789" cy="2429242"/>
            </a:xfrm>
            <a:custGeom>
              <a:avLst/>
              <a:gdLst>
                <a:gd name="connsiteX0" fmla="*/ 304804 w 3479071"/>
                <a:gd name="connsiteY0" fmla="*/ 0 h 2057400"/>
                <a:gd name="connsiteX1" fmla="*/ 3174267 w 3479071"/>
                <a:gd name="connsiteY1" fmla="*/ 0 h 2057400"/>
                <a:gd name="connsiteX2" fmla="*/ 3479071 w 3479071"/>
                <a:gd name="connsiteY2" fmla="*/ 304804 h 2057400"/>
                <a:gd name="connsiteX3" fmla="*/ 3479071 w 3479071"/>
                <a:gd name="connsiteY3" fmla="*/ 1752596 h 2057400"/>
                <a:gd name="connsiteX4" fmla="*/ 3174267 w 3479071"/>
                <a:gd name="connsiteY4" fmla="*/ 2057400 h 2057400"/>
                <a:gd name="connsiteX5" fmla="*/ 304804 w 3479071"/>
                <a:gd name="connsiteY5" fmla="*/ 2057400 h 2057400"/>
                <a:gd name="connsiteX6" fmla="*/ 0 w 3479071"/>
                <a:gd name="connsiteY6" fmla="*/ 1752596 h 2057400"/>
                <a:gd name="connsiteX7" fmla="*/ 0 w 3479071"/>
                <a:gd name="connsiteY7" fmla="*/ 304804 h 2057400"/>
                <a:gd name="connsiteX8" fmla="*/ 304804 w 3479071"/>
                <a:gd name="connsiteY8" fmla="*/ 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9071" h="2057400">
                  <a:moveTo>
                    <a:pt x="304804" y="0"/>
                  </a:moveTo>
                  <a:lnTo>
                    <a:pt x="3174267" y="0"/>
                  </a:lnTo>
                  <a:cubicBezTo>
                    <a:pt x="3342606" y="0"/>
                    <a:pt x="3479071" y="136465"/>
                    <a:pt x="3479071" y="304804"/>
                  </a:cubicBezTo>
                  <a:lnTo>
                    <a:pt x="3479071" y="1752596"/>
                  </a:lnTo>
                  <a:cubicBezTo>
                    <a:pt x="3479071" y="1920935"/>
                    <a:pt x="3342606" y="2057400"/>
                    <a:pt x="3174267" y="2057400"/>
                  </a:cubicBezTo>
                  <a:lnTo>
                    <a:pt x="304804" y="2057400"/>
                  </a:lnTo>
                  <a:cubicBezTo>
                    <a:pt x="136465" y="2057400"/>
                    <a:pt x="0" y="1920935"/>
                    <a:pt x="0" y="1752596"/>
                  </a:cubicBezTo>
                  <a:lnTo>
                    <a:pt x="0" y="304804"/>
                  </a:lnTo>
                  <a:cubicBezTo>
                    <a:pt x="0" y="136465"/>
                    <a:pt x="136465" y="0"/>
                    <a:pt x="3048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CADD7997-31A7-417C-8170-E18F1EC2C605}"/>
                </a:ext>
              </a:extLst>
            </p:cNvPr>
            <p:cNvSpPr/>
            <p:nvPr userDrawn="1"/>
          </p:nvSpPr>
          <p:spPr>
            <a:xfrm>
              <a:off x="5625547" y="1159782"/>
              <a:ext cx="5934873" cy="4021544"/>
            </a:xfrm>
            <a:custGeom>
              <a:avLst/>
              <a:gdLst>
                <a:gd name="connsiteX0" fmla="*/ 332340 w 5934873"/>
                <a:gd name="connsiteY0" fmla="*/ 0 h 4021544"/>
                <a:gd name="connsiteX1" fmla="*/ 5602533 w 5934873"/>
                <a:gd name="connsiteY1" fmla="*/ 0 h 4021544"/>
                <a:gd name="connsiteX2" fmla="*/ 5934873 w 5934873"/>
                <a:gd name="connsiteY2" fmla="*/ 332340 h 4021544"/>
                <a:gd name="connsiteX3" fmla="*/ 5934873 w 5934873"/>
                <a:gd name="connsiteY3" fmla="*/ 3689204 h 4021544"/>
                <a:gd name="connsiteX4" fmla="*/ 5602533 w 5934873"/>
                <a:gd name="connsiteY4" fmla="*/ 4021544 h 4021544"/>
                <a:gd name="connsiteX5" fmla="*/ 2663701 w 5934873"/>
                <a:gd name="connsiteY5" fmla="*/ 4021544 h 4021544"/>
                <a:gd name="connsiteX6" fmla="*/ 2663701 w 5934873"/>
                <a:gd name="connsiteY6" fmla="*/ 2432290 h 4021544"/>
                <a:gd name="connsiteX7" fmla="*/ 2321373 w 5934873"/>
                <a:gd name="connsiteY7" fmla="*/ 2089962 h 4021544"/>
                <a:gd name="connsiteX8" fmla="*/ 0 w 5934873"/>
                <a:gd name="connsiteY8" fmla="*/ 2089962 h 4021544"/>
                <a:gd name="connsiteX9" fmla="*/ 0 w 5934873"/>
                <a:gd name="connsiteY9" fmla="*/ 332340 h 4021544"/>
                <a:gd name="connsiteX10" fmla="*/ 332340 w 5934873"/>
                <a:gd name="connsiteY10" fmla="*/ 0 h 402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34873" h="4021544">
                  <a:moveTo>
                    <a:pt x="332340" y="0"/>
                  </a:moveTo>
                  <a:lnTo>
                    <a:pt x="5602533" y="0"/>
                  </a:lnTo>
                  <a:cubicBezTo>
                    <a:pt x="5786079" y="0"/>
                    <a:pt x="5934873" y="148794"/>
                    <a:pt x="5934873" y="332340"/>
                  </a:cubicBezTo>
                  <a:lnTo>
                    <a:pt x="5934873" y="3689204"/>
                  </a:lnTo>
                  <a:cubicBezTo>
                    <a:pt x="5934873" y="3872750"/>
                    <a:pt x="5786079" y="4021544"/>
                    <a:pt x="5602533" y="4021544"/>
                  </a:cubicBezTo>
                  <a:lnTo>
                    <a:pt x="2663701" y="4021544"/>
                  </a:lnTo>
                  <a:lnTo>
                    <a:pt x="2663701" y="2432290"/>
                  </a:lnTo>
                  <a:cubicBezTo>
                    <a:pt x="2663701" y="2243227"/>
                    <a:pt x="2510436" y="2089962"/>
                    <a:pt x="2321373" y="2089962"/>
                  </a:cubicBezTo>
                  <a:lnTo>
                    <a:pt x="0" y="2089962"/>
                  </a:lnTo>
                  <a:lnTo>
                    <a:pt x="0" y="332340"/>
                  </a:lnTo>
                  <a:cubicBezTo>
                    <a:pt x="0" y="148794"/>
                    <a:pt x="148794" y="0"/>
                    <a:pt x="3323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5BCF2E6D-0C2A-48BB-A4A5-348B734F1FB6}"/>
                </a:ext>
              </a:extLst>
            </p:cNvPr>
            <p:cNvSpPr/>
            <p:nvPr userDrawn="1"/>
          </p:nvSpPr>
          <p:spPr>
            <a:xfrm>
              <a:off x="485661" y="3249744"/>
              <a:ext cx="7803587" cy="2976246"/>
            </a:xfrm>
            <a:prstGeom prst="roundRect">
              <a:avLst>
                <a:gd name="adj" fmla="val 11502"/>
              </a:avLst>
            </a:prstGeom>
            <a:gradFill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Picture Placeholder 30">
            <a:extLst>
              <a:ext uri="{FF2B5EF4-FFF2-40B4-BE49-F238E27FC236}">
                <a16:creationId xmlns="" xmlns:a16="http://schemas.microsoft.com/office/drawing/2014/main" id="{215A9EDC-DBB1-4220-AE54-A8AC90F3DA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56157" y="1350328"/>
            <a:ext cx="5477214" cy="3640453"/>
          </a:xfrm>
          <a:custGeom>
            <a:avLst/>
            <a:gdLst>
              <a:gd name="connsiteX0" fmla="*/ 361097 w 5477214"/>
              <a:gd name="connsiteY0" fmla="*/ 0 h 3640453"/>
              <a:gd name="connsiteX1" fmla="*/ 5116117 w 5477214"/>
              <a:gd name="connsiteY1" fmla="*/ 0 h 3640453"/>
              <a:gd name="connsiteX2" fmla="*/ 5477214 w 5477214"/>
              <a:gd name="connsiteY2" fmla="*/ 361097 h 3640453"/>
              <a:gd name="connsiteX3" fmla="*/ 5477214 w 5477214"/>
              <a:gd name="connsiteY3" fmla="*/ 3279356 h 3640453"/>
              <a:gd name="connsiteX4" fmla="*/ 5116117 w 5477214"/>
              <a:gd name="connsiteY4" fmla="*/ 3640453 h 3640453"/>
              <a:gd name="connsiteX5" fmla="*/ 2492725 w 5477214"/>
              <a:gd name="connsiteY5" fmla="*/ 3640453 h 3640453"/>
              <a:gd name="connsiteX6" fmla="*/ 2492725 w 5477214"/>
              <a:gd name="connsiteY6" fmla="*/ 2162232 h 3640453"/>
              <a:gd name="connsiteX7" fmla="*/ 2150397 w 5477214"/>
              <a:gd name="connsiteY7" fmla="*/ 1819904 h 3640453"/>
              <a:gd name="connsiteX8" fmla="*/ 0 w 5477214"/>
              <a:gd name="connsiteY8" fmla="*/ 1819904 h 3640453"/>
              <a:gd name="connsiteX9" fmla="*/ 0 w 5477214"/>
              <a:gd name="connsiteY9" fmla="*/ 361097 h 3640453"/>
              <a:gd name="connsiteX10" fmla="*/ 361097 w 5477214"/>
              <a:gd name="connsiteY10" fmla="*/ 0 h 364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7214" h="3640453">
                <a:moveTo>
                  <a:pt x="361097" y="0"/>
                </a:moveTo>
                <a:lnTo>
                  <a:pt x="5116117" y="0"/>
                </a:lnTo>
                <a:cubicBezTo>
                  <a:pt x="5315545" y="0"/>
                  <a:pt x="5477214" y="161669"/>
                  <a:pt x="5477214" y="361097"/>
                </a:cubicBezTo>
                <a:lnTo>
                  <a:pt x="5477214" y="3279356"/>
                </a:lnTo>
                <a:cubicBezTo>
                  <a:pt x="5477214" y="3478784"/>
                  <a:pt x="5315545" y="3640453"/>
                  <a:pt x="5116117" y="3640453"/>
                </a:cubicBezTo>
                <a:lnTo>
                  <a:pt x="2492725" y="3640453"/>
                </a:lnTo>
                <a:lnTo>
                  <a:pt x="2492725" y="2162232"/>
                </a:lnTo>
                <a:cubicBezTo>
                  <a:pt x="2492725" y="1973169"/>
                  <a:pt x="2339460" y="1819904"/>
                  <a:pt x="2150397" y="1819904"/>
                </a:cubicBezTo>
                <a:lnTo>
                  <a:pt x="0" y="1819904"/>
                </a:lnTo>
                <a:lnTo>
                  <a:pt x="0" y="361097"/>
                </a:lnTo>
                <a:cubicBezTo>
                  <a:pt x="0" y="161669"/>
                  <a:pt x="161669" y="0"/>
                  <a:pt x="36109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6" name="Picture Placeholder 65">
            <a:extLst>
              <a:ext uri="{FF2B5EF4-FFF2-40B4-BE49-F238E27FC236}">
                <a16:creationId xmlns="" xmlns:a16="http://schemas.microsoft.com/office/drawing/2014/main" id="{C4F5A4A2-BA6F-4EFD-A41C-266FCC26F2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99480" y="718947"/>
            <a:ext cx="3865458" cy="2261708"/>
          </a:xfrm>
          <a:prstGeom prst="roundRect">
            <a:avLst>
              <a:gd name="adj" fmla="val 1481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03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1985438F-FF4C-465A-AF88-BC90CDD8B4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1725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C89349A-746E-4F55-8078-4733F5DCBEDA}"/>
              </a:ext>
            </a:extLst>
          </p:cNvPr>
          <p:cNvSpPr/>
          <p:nvPr userDrawn="1"/>
        </p:nvSpPr>
        <p:spPr>
          <a:xfrm>
            <a:off x="427383" y="327991"/>
            <a:ext cx="3101008" cy="2212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554986"/>
            <a:ext cx="10363200" cy="1328466"/>
          </a:xfrm>
        </p:spPr>
        <p:txBody>
          <a:bodyPr vert="horz" anchor="b"/>
          <a:lstStyle>
            <a:lvl1pPr algn="ctr" rtl="0">
              <a:defRPr sz="6000" b="1" i="0">
                <a:solidFill>
                  <a:srgbClr val="1B8654"/>
                </a:solidFill>
                <a:latin typeface="GE SS Unique"/>
                <a:ea typeface="GE SS Unique"/>
                <a:cs typeface="GE SS Unique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98254"/>
            <a:ext cx="9144000" cy="1655762"/>
          </a:xfrm>
        </p:spPr>
        <p:txBody>
          <a:bodyPr/>
          <a:lstStyle>
            <a:lvl1pPr marL="0" indent="0" algn="ctr" rtl="0">
              <a:buNone/>
              <a:defRPr sz="2400" b="0" i="0">
                <a:solidFill>
                  <a:srgbClr val="9F915C"/>
                </a:solidFill>
                <a:latin typeface="GE SS Unique"/>
                <a:ea typeface="GE SS Unique Light" charset="0"/>
                <a:cs typeface="GE SS Unique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="" xmlns:a16="http://schemas.microsoft.com/office/drawing/2014/main" id="{42D44990-C9BF-4213-AA80-365F44D4F5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13517" b="11390"/>
          <a:stretch/>
        </p:blipFill>
        <p:spPr>
          <a:xfrm>
            <a:off x="586404" y="238626"/>
            <a:ext cx="2594117" cy="194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1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0FD6A0C6-836A-4C1A-B690-72565AB567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1008"/>
            <a:ext cx="10515600" cy="4245955"/>
          </a:xfrm>
        </p:spPr>
        <p:txBody>
          <a:bodyPr>
            <a:normAutofit/>
          </a:bodyPr>
          <a:lstStyle>
            <a:lvl1pPr>
              <a:defRPr sz="1800" b="0" i="0">
                <a:latin typeface="GE SS Unique"/>
                <a:ea typeface="GE SS Unique Light" charset="0"/>
                <a:cs typeface="GE SS Unique Light" charset="0"/>
              </a:defRPr>
            </a:lvl1pPr>
            <a:lvl2pPr>
              <a:defRPr sz="1600" b="0" i="0">
                <a:latin typeface="GE SS Unique"/>
                <a:ea typeface="GE SS Unique Light" charset="0"/>
                <a:cs typeface="GE SS Unique Light" charset="0"/>
              </a:defRPr>
            </a:lvl2pPr>
            <a:lvl3pPr>
              <a:defRPr sz="1400" b="0" i="0">
                <a:latin typeface="GE SS Unique"/>
                <a:ea typeface="GE SS Unique Light" charset="0"/>
                <a:cs typeface="GE SS Unique Light" charset="0"/>
              </a:defRPr>
            </a:lvl3pPr>
            <a:lvl4pPr>
              <a:defRPr sz="1200" b="0" i="0">
                <a:latin typeface="GE SS Unique"/>
                <a:ea typeface="GE SS Unique Light" charset="0"/>
                <a:cs typeface="GE SS Unique Light" charset="0"/>
              </a:defRPr>
            </a:lvl4pPr>
            <a:lvl5pPr>
              <a:defRPr sz="1200" b="0" i="0">
                <a:latin typeface="GE SS Unique"/>
                <a:ea typeface="GE SS Unique Light" charset="0"/>
                <a:cs typeface="GE SS Unique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632501" y="163001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94971" y="1848678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837117" y="1234897"/>
            <a:ext cx="10517770" cy="5603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F86F9A1-67CD-44DE-B578-D7071FCE8D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C8E68BE1-FDB2-49CB-AA74-575CF02FEE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208C23C1-F8FA-4358-A670-872FBC4CC6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5CADD7C2-C48A-4A21-B34F-D862B9C9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098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3">
            <a:extLst>
              <a:ext uri="{FF2B5EF4-FFF2-40B4-BE49-F238E27FC236}">
                <a16:creationId xmlns="" xmlns:a16="http://schemas.microsoft.com/office/drawing/2014/main" id="{8594386E-3B6A-4126-A7E7-05D7226C9E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380" y="727788"/>
            <a:ext cx="6874240" cy="283184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5" name="Picture Placeholder 3">
            <a:extLst>
              <a:ext uri="{FF2B5EF4-FFF2-40B4-BE49-F238E27FC236}">
                <a16:creationId xmlns="" xmlns:a16="http://schemas.microsoft.com/office/drawing/2014/main" id="{851C505F-C27B-44ED-950D-268FDD6DB4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6002" y="4068147"/>
            <a:ext cx="930937" cy="95595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44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A4817489-340F-4F4B-8147-D2BC2C9577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49" y="2507630"/>
            <a:ext cx="10515600" cy="1163294"/>
          </a:xfrm>
        </p:spPr>
        <p:txBody>
          <a:bodyPr vert="horz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>
                <a:solidFill>
                  <a:schemeClr val="tx1"/>
                </a:solidFill>
                <a:latin typeface="GE SS Unique"/>
                <a:ea typeface="GE SS Unique"/>
                <a:cs typeface="GE SS Unique"/>
              </a:defRPr>
            </a:lvl1pPr>
          </a:lstStyle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49" y="3839373"/>
            <a:ext cx="10515600" cy="1500187"/>
          </a:xfrm>
        </p:spPr>
        <p:txBody>
          <a:bodyPr/>
          <a:lstStyle>
            <a:lvl1pPr marL="0" indent="0" algn="ctr" rtl="1">
              <a:buNone/>
              <a:defRPr sz="2400" b="0" i="0">
                <a:solidFill>
                  <a:schemeClr val="tx1"/>
                </a:solidFill>
                <a:latin typeface="GE SS Unique"/>
                <a:ea typeface="GE SS Unique Light" charset="0"/>
                <a:cs typeface="GE SS Unique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4"/>
          <a:stretch/>
        </p:blipFill>
        <p:spPr>
          <a:xfrm rot="10800000">
            <a:off x="-6351" y="4589464"/>
            <a:ext cx="12192000" cy="22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14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1" y="2426567"/>
            <a:ext cx="5181600" cy="37503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426570"/>
            <a:ext cx="5181600" cy="37503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838200" y="1236950"/>
            <a:ext cx="10515601" cy="560387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E8F74D8-57EA-4C69-B359-838AD415B4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F37BE92-4D1A-4D79-BBE9-E1F512A3DF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1F6A32-A2B4-4256-A0DE-24E39C2EA1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57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="" xmlns:a16="http://schemas.microsoft.com/office/drawing/2014/main" id="{38CE261F-35DC-4D96-AAE0-4EEAED47C2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7601" y="123444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2196445"/>
            <a:ext cx="5157787" cy="39932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9788" y="123444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9788" y="2196445"/>
            <a:ext cx="5183188" cy="39932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C0D843B3-33E8-4DD6-94A6-E166A79C8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4E149936-A52B-4BE0-A574-2E7E5E3E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02506FC7-AB31-42F5-95CD-5DFD956FB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966A1D7D-0D3A-4CE0-A9C4-BAB1B70C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2653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762714FB-DD0F-4F4F-9E30-D635F5F367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948E429-7890-4ADC-856E-FFC0768D2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70977C7-CE04-4FFA-9E04-89C700B4D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AF0029C-C0A2-4530-85A1-A5602AAA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43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4558747" y="3"/>
            <a:ext cx="7633252" cy="1380149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79175504-6FC4-454E-A907-62DDA62F4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61AE0480-9DA5-4CF1-8BCF-A9FBF0DA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54897DDC-3EA8-4AC3-B9D4-605FA256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3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1000CCE0-356C-4BFD-B360-A76D4443B8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74875"/>
            <a:ext cx="6172200" cy="48736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EE1063-2BAE-46CF-B8D2-9A7755E09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18E49A-156B-4473-91F6-F4E7F23D3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314FCAA-E22F-4AC3-98E2-1D98D153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0C03059-6627-44A5-8825-89497F5C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4875"/>
            <a:ext cx="3932237" cy="1529176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="" xmlns:a16="http://schemas.microsoft.com/office/drawing/2014/main" id="{C8E26E14-0F1B-4560-B13F-148B8E417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604054"/>
            <a:ext cx="3932237" cy="33444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037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EEE20EDC-0E92-43B0-A8EB-090C67C5C9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4875"/>
            <a:ext cx="3932237" cy="1529176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602" y="107487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2604054"/>
            <a:ext cx="3932237" cy="33444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CB1D20F5-87E7-45BB-B690-166E416A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CF302F3F-120B-4296-A4ED-301C3D46B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14B0737E-9AD9-463A-8438-938FD1DF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92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FC0CB1AA-1111-4827-98E8-CCCD13034AB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70B6B68-C168-4E82-99D8-502BB6B1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C31D32E-D90A-4BE2-8C02-E0B1F46E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8798091-33BB-4D9F-98D7-7A67DA709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9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30F1C9F-3B0F-704D-BB0B-0F61B4DA97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238500"/>
            <a:ext cx="6007100" cy="361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D78183D-F4E4-F64A-A039-C983F502F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8" t="19941" r="94" b="17798"/>
          <a:stretch/>
        </p:blipFill>
        <p:spPr>
          <a:xfrm>
            <a:off x="1222734" y="2875965"/>
            <a:ext cx="2046213" cy="1842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EF61B6-F929-0048-8450-8258C6E3F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"/>
          <a:stretch/>
        </p:blipFill>
        <p:spPr>
          <a:xfrm>
            <a:off x="0" y="-5947"/>
            <a:ext cx="12192000" cy="3752033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="" xmlns:a16="http://schemas.microsoft.com/office/drawing/2014/main" id="{A87AC21A-AA41-394A-8F77-0D45DBAC64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1562" y="6538495"/>
            <a:ext cx="3311525" cy="19389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/>
              <a:t>Author(s)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="" xmlns:a16="http://schemas.microsoft.com/office/drawing/2014/main" id="{3C010D1D-CF0F-DD4B-A383-D005BC0778CE}"/>
              </a:ext>
            </a:extLst>
          </p:cNvPr>
          <p:cNvSpPr>
            <a:spLocks noGrp="1"/>
          </p:cNvSpPr>
          <p:nvPr>
            <p:ph type="body" sz="quarter" idx="15" hasCustomPrompt="1"/>
            <p:custDataLst>
              <p:tags r:id="rId1"/>
            </p:custDataLst>
          </p:nvPr>
        </p:nvSpPr>
        <p:spPr>
          <a:xfrm>
            <a:off x="4649422" y="6133867"/>
            <a:ext cx="3967917" cy="193899"/>
          </a:xfrm>
          <a:noFill/>
          <a:ln w="6350" cap="flat">
            <a:noFill/>
          </a:ln>
        </p:spPr>
        <p:txBody>
          <a:bodyPr vert="horz" wrap="square" lIns="0" tIns="0" rIns="0" bIns="0" rtlCol="0">
            <a:spAutoFit/>
          </a:bodyPr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r>
              <a:rPr lang="en-US" dirty="0"/>
              <a:t>Date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="" xmlns:a16="http://schemas.microsoft.com/office/drawing/2014/main" id="{37F49A0C-45E6-B346-9BAA-19764B3E4C17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4649422" y="5918509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r>
              <a:rPr lang="en-US" dirty="0"/>
              <a:t>Report type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19D9977-9665-A148-A1EB-0CA0A25693B6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3563889" y="4903653"/>
            <a:ext cx="5863322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solidFill>
                  <a:srgbClr val="04896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258158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9335AC8-34F2-429E-AD26-9E23348554CC}"/>
              </a:ext>
            </a:extLst>
          </p:cNvPr>
          <p:cNvGrpSpPr/>
          <p:nvPr userDrawn="1"/>
        </p:nvGrpSpPr>
        <p:grpSpPr>
          <a:xfrm>
            <a:off x="1181946" y="843713"/>
            <a:ext cx="6421525" cy="5146558"/>
            <a:chOff x="1181946" y="843713"/>
            <a:chExt cx="6421525" cy="5146558"/>
          </a:xfrm>
        </p:grpSpPr>
        <p:sp>
          <p:nvSpPr>
            <p:cNvPr id="90" name="Oval 89">
              <a:extLst>
                <a:ext uri="{FF2B5EF4-FFF2-40B4-BE49-F238E27FC236}">
                  <a16:creationId xmlns="" xmlns:a16="http://schemas.microsoft.com/office/drawing/2014/main" id="{87B9FA51-C88F-4C9A-9168-29EA9B508202}"/>
                </a:ext>
              </a:extLst>
            </p:cNvPr>
            <p:cNvSpPr/>
            <p:nvPr userDrawn="1"/>
          </p:nvSpPr>
          <p:spPr>
            <a:xfrm>
              <a:off x="1635071" y="2757053"/>
              <a:ext cx="2684575" cy="267334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="" xmlns:a16="http://schemas.microsoft.com/office/drawing/2014/main" id="{D4431040-A5EA-41DF-8E63-A50F1DA46A55}"/>
                </a:ext>
              </a:extLst>
            </p:cNvPr>
            <p:cNvSpPr/>
            <p:nvPr userDrawn="1"/>
          </p:nvSpPr>
          <p:spPr>
            <a:xfrm>
              <a:off x="1816045" y="2937269"/>
              <a:ext cx="2322627" cy="2312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A4D446C6-4F21-4A7E-ADE1-DF3C7517C519}"/>
                </a:ext>
              </a:extLst>
            </p:cNvPr>
            <p:cNvSpPr/>
            <p:nvPr/>
          </p:nvSpPr>
          <p:spPr>
            <a:xfrm>
              <a:off x="2008772" y="3129190"/>
              <a:ext cx="1937172" cy="1929066"/>
            </a:xfrm>
            <a:prstGeom prst="ellipse">
              <a:avLst/>
            </a:prstGeom>
            <a:gradFill>
              <a:gsLst>
                <a:gs pos="2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A118E6C3-E6BC-4FB2-B49F-B25D904F8CD3}"/>
                </a:ext>
              </a:extLst>
            </p:cNvPr>
            <p:cNvSpPr/>
            <p:nvPr userDrawn="1"/>
          </p:nvSpPr>
          <p:spPr>
            <a:xfrm>
              <a:off x="5638490" y="3455422"/>
              <a:ext cx="1922517" cy="2534849"/>
            </a:xfrm>
            <a:custGeom>
              <a:avLst/>
              <a:gdLst>
                <a:gd name="connsiteX0" fmla="*/ 217944 w 1794372"/>
                <a:gd name="connsiteY0" fmla="*/ 0 h 2365889"/>
                <a:gd name="connsiteX1" fmla="*/ 1576427 w 1794372"/>
                <a:gd name="connsiteY1" fmla="*/ 0 h 2365889"/>
                <a:gd name="connsiteX2" fmla="*/ 1794372 w 1794372"/>
                <a:gd name="connsiteY2" fmla="*/ 217945 h 2365889"/>
                <a:gd name="connsiteX3" fmla="*/ 1794372 w 1794372"/>
                <a:gd name="connsiteY3" fmla="*/ 2147944 h 2365889"/>
                <a:gd name="connsiteX4" fmla="*/ 1576427 w 1794372"/>
                <a:gd name="connsiteY4" fmla="*/ 2365889 h 2365889"/>
                <a:gd name="connsiteX5" fmla="*/ 217944 w 1794372"/>
                <a:gd name="connsiteY5" fmla="*/ 2365889 h 2365889"/>
                <a:gd name="connsiteX6" fmla="*/ 0 w 1794372"/>
                <a:gd name="connsiteY6" fmla="*/ 2147944 h 2365889"/>
                <a:gd name="connsiteX7" fmla="*/ 0 w 1794372"/>
                <a:gd name="connsiteY7" fmla="*/ 217945 h 2365889"/>
                <a:gd name="connsiteX8" fmla="*/ 217944 w 1794372"/>
                <a:gd name="connsiteY8" fmla="*/ 0 h 236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372" h="2365889">
                  <a:moveTo>
                    <a:pt x="217944" y="0"/>
                  </a:moveTo>
                  <a:lnTo>
                    <a:pt x="1576427" y="0"/>
                  </a:lnTo>
                  <a:cubicBezTo>
                    <a:pt x="1696795" y="0"/>
                    <a:pt x="1794372" y="97577"/>
                    <a:pt x="1794372" y="217945"/>
                  </a:cubicBezTo>
                  <a:lnTo>
                    <a:pt x="1794372" y="2147944"/>
                  </a:lnTo>
                  <a:cubicBezTo>
                    <a:pt x="1794372" y="2268312"/>
                    <a:pt x="1696795" y="2365889"/>
                    <a:pt x="1576427" y="2365889"/>
                  </a:cubicBezTo>
                  <a:lnTo>
                    <a:pt x="217944" y="2365889"/>
                  </a:lnTo>
                  <a:cubicBezTo>
                    <a:pt x="97576" y="2365889"/>
                    <a:pt x="0" y="2268312"/>
                    <a:pt x="0" y="2147944"/>
                  </a:cubicBezTo>
                  <a:lnTo>
                    <a:pt x="0" y="217945"/>
                  </a:lnTo>
                  <a:cubicBezTo>
                    <a:pt x="0" y="97577"/>
                    <a:pt x="97576" y="0"/>
                    <a:pt x="2179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456EFF9A-A7D4-4F98-937A-311AD8BA4969}"/>
                </a:ext>
              </a:extLst>
            </p:cNvPr>
            <p:cNvSpPr/>
            <p:nvPr userDrawn="1"/>
          </p:nvSpPr>
          <p:spPr>
            <a:xfrm>
              <a:off x="3340104" y="3455422"/>
              <a:ext cx="1922518" cy="2534849"/>
            </a:xfrm>
            <a:custGeom>
              <a:avLst/>
              <a:gdLst>
                <a:gd name="connsiteX0" fmla="*/ 217945 w 1794373"/>
                <a:gd name="connsiteY0" fmla="*/ 0 h 2365889"/>
                <a:gd name="connsiteX1" fmla="*/ 1576429 w 1794373"/>
                <a:gd name="connsiteY1" fmla="*/ 0 h 2365889"/>
                <a:gd name="connsiteX2" fmla="*/ 1794373 w 1794373"/>
                <a:gd name="connsiteY2" fmla="*/ 217945 h 2365889"/>
                <a:gd name="connsiteX3" fmla="*/ 1794373 w 1794373"/>
                <a:gd name="connsiteY3" fmla="*/ 2147944 h 2365889"/>
                <a:gd name="connsiteX4" fmla="*/ 1576429 w 1794373"/>
                <a:gd name="connsiteY4" fmla="*/ 2365889 h 2365889"/>
                <a:gd name="connsiteX5" fmla="*/ 217945 w 1794373"/>
                <a:gd name="connsiteY5" fmla="*/ 2365889 h 2365889"/>
                <a:gd name="connsiteX6" fmla="*/ 0 w 1794373"/>
                <a:gd name="connsiteY6" fmla="*/ 2147944 h 2365889"/>
                <a:gd name="connsiteX7" fmla="*/ 0 w 1794373"/>
                <a:gd name="connsiteY7" fmla="*/ 217945 h 2365889"/>
                <a:gd name="connsiteX8" fmla="*/ 217945 w 1794373"/>
                <a:gd name="connsiteY8" fmla="*/ 0 h 236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373" h="2365889">
                  <a:moveTo>
                    <a:pt x="217945" y="0"/>
                  </a:moveTo>
                  <a:lnTo>
                    <a:pt x="1576429" y="0"/>
                  </a:lnTo>
                  <a:cubicBezTo>
                    <a:pt x="1696796" y="0"/>
                    <a:pt x="1794373" y="97577"/>
                    <a:pt x="1794373" y="217945"/>
                  </a:cubicBezTo>
                  <a:lnTo>
                    <a:pt x="1794373" y="2147944"/>
                  </a:lnTo>
                  <a:cubicBezTo>
                    <a:pt x="1794373" y="2268312"/>
                    <a:pt x="1696796" y="2365889"/>
                    <a:pt x="1576429" y="2365889"/>
                  </a:cubicBezTo>
                  <a:lnTo>
                    <a:pt x="217945" y="2365889"/>
                  </a:lnTo>
                  <a:cubicBezTo>
                    <a:pt x="97577" y="2365889"/>
                    <a:pt x="0" y="2268312"/>
                    <a:pt x="0" y="2147944"/>
                  </a:cubicBezTo>
                  <a:lnTo>
                    <a:pt x="0" y="217945"/>
                  </a:lnTo>
                  <a:cubicBezTo>
                    <a:pt x="0" y="97577"/>
                    <a:pt x="97577" y="0"/>
                    <a:pt x="2179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D7817152-6206-4718-AD82-24FF26FFD4C5}"/>
                </a:ext>
              </a:extLst>
            </p:cNvPr>
            <p:cNvSpPr/>
            <p:nvPr userDrawn="1"/>
          </p:nvSpPr>
          <p:spPr>
            <a:xfrm>
              <a:off x="3242133" y="843713"/>
              <a:ext cx="4361338" cy="2192282"/>
            </a:xfrm>
            <a:custGeom>
              <a:avLst/>
              <a:gdLst>
                <a:gd name="connsiteX0" fmla="*/ 248526 w 4070635"/>
                <a:gd name="connsiteY0" fmla="*/ 0 h 2046156"/>
                <a:gd name="connsiteX1" fmla="*/ 3822109 w 4070635"/>
                <a:gd name="connsiteY1" fmla="*/ 0 h 2046156"/>
                <a:gd name="connsiteX2" fmla="*/ 4070635 w 4070635"/>
                <a:gd name="connsiteY2" fmla="*/ 248526 h 2046156"/>
                <a:gd name="connsiteX3" fmla="*/ 4070635 w 4070635"/>
                <a:gd name="connsiteY3" fmla="*/ 1797630 h 2046156"/>
                <a:gd name="connsiteX4" fmla="*/ 3822109 w 4070635"/>
                <a:gd name="connsiteY4" fmla="*/ 2046156 h 2046156"/>
                <a:gd name="connsiteX5" fmla="*/ 248526 w 4070635"/>
                <a:gd name="connsiteY5" fmla="*/ 2046156 h 2046156"/>
                <a:gd name="connsiteX6" fmla="*/ 0 w 4070635"/>
                <a:gd name="connsiteY6" fmla="*/ 1797630 h 2046156"/>
                <a:gd name="connsiteX7" fmla="*/ 0 w 4070635"/>
                <a:gd name="connsiteY7" fmla="*/ 248526 h 2046156"/>
                <a:gd name="connsiteX8" fmla="*/ 248526 w 4070635"/>
                <a:gd name="connsiteY8" fmla="*/ 0 h 2046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70635" h="2046156">
                  <a:moveTo>
                    <a:pt x="248526" y="0"/>
                  </a:moveTo>
                  <a:lnTo>
                    <a:pt x="3822109" y="0"/>
                  </a:lnTo>
                  <a:cubicBezTo>
                    <a:pt x="3959366" y="0"/>
                    <a:pt x="4070635" y="111269"/>
                    <a:pt x="4070635" y="248526"/>
                  </a:cubicBezTo>
                  <a:lnTo>
                    <a:pt x="4070635" y="1797630"/>
                  </a:lnTo>
                  <a:cubicBezTo>
                    <a:pt x="4070635" y="1934887"/>
                    <a:pt x="3959366" y="2046156"/>
                    <a:pt x="3822109" y="2046156"/>
                  </a:cubicBezTo>
                  <a:lnTo>
                    <a:pt x="248526" y="2046156"/>
                  </a:lnTo>
                  <a:cubicBezTo>
                    <a:pt x="111269" y="2046156"/>
                    <a:pt x="0" y="1934887"/>
                    <a:pt x="0" y="1797630"/>
                  </a:cubicBezTo>
                  <a:lnTo>
                    <a:pt x="0" y="248526"/>
                  </a:lnTo>
                  <a:cubicBezTo>
                    <a:pt x="0" y="111269"/>
                    <a:pt x="111269" y="0"/>
                    <a:pt x="2485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75AE763D-1297-47E6-B54D-64841779B493}"/>
                </a:ext>
              </a:extLst>
            </p:cNvPr>
            <p:cNvSpPr/>
            <p:nvPr userDrawn="1"/>
          </p:nvSpPr>
          <p:spPr>
            <a:xfrm>
              <a:off x="1181946" y="1779205"/>
              <a:ext cx="1848177" cy="2607575"/>
            </a:xfrm>
            <a:custGeom>
              <a:avLst/>
              <a:gdLst>
                <a:gd name="connsiteX0" fmla="*/ 209517 w 1724987"/>
                <a:gd name="connsiteY0" fmla="*/ 0 h 2433768"/>
                <a:gd name="connsiteX1" fmla="*/ 1515470 w 1724987"/>
                <a:gd name="connsiteY1" fmla="*/ 0 h 2433768"/>
                <a:gd name="connsiteX2" fmla="*/ 1724987 w 1724987"/>
                <a:gd name="connsiteY2" fmla="*/ 209517 h 2433768"/>
                <a:gd name="connsiteX3" fmla="*/ 1724987 w 1724987"/>
                <a:gd name="connsiteY3" fmla="*/ 2224251 h 2433768"/>
                <a:gd name="connsiteX4" fmla="*/ 1515470 w 1724987"/>
                <a:gd name="connsiteY4" fmla="*/ 2433768 h 2433768"/>
                <a:gd name="connsiteX5" fmla="*/ 209517 w 1724987"/>
                <a:gd name="connsiteY5" fmla="*/ 2433768 h 2433768"/>
                <a:gd name="connsiteX6" fmla="*/ 0 w 1724987"/>
                <a:gd name="connsiteY6" fmla="*/ 2224251 h 2433768"/>
                <a:gd name="connsiteX7" fmla="*/ 0 w 1724987"/>
                <a:gd name="connsiteY7" fmla="*/ 209517 h 2433768"/>
                <a:gd name="connsiteX8" fmla="*/ 209517 w 1724987"/>
                <a:gd name="connsiteY8" fmla="*/ 0 h 243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4987" h="2433768">
                  <a:moveTo>
                    <a:pt x="209517" y="0"/>
                  </a:moveTo>
                  <a:lnTo>
                    <a:pt x="1515470" y="0"/>
                  </a:lnTo>
                  <a:cubicBezTo>
                    <a:pt x="1631183" y="0"/>
                    <a:pt x="1724987" y="93804"/>
                    <a:pt x="1724987" y="209517"/>
                  </a:cubicBezTo>
                  <a:lnTo>
                    <a:pt x="1724987" y="2224251"/>
                  </a:lnTo>
                  <a:cubicBezTo>
                    <a:pt x="1724987" y="2339964"/>
                    <a:pt x="1631183" y="2433768"/>
                    <a:pt x="1515470" y="2433768"/>
                  </a:cubicBezTo>
                  <a:lnTo>
                    <a:pt x="209517" y="2433768"/>
                  </a:lnTo>
                  <a:cubicBezTo>
                    <a:pt x="93804" y="2433768"/>
                    <a:pt x="0" y="2339964"/>
                    <a:pt x="0" y="2224251"/>
                  </a:cubicBezTo>
                  <a:lnTo>
                    <a:pt x="0" y="209517"/>
                  </a:lnTo>
                  <a:cubicBezTo>
                    <a:pt x="0" y="93804"/>
                    <a:pt x="93804" y="0"/>
                    <a:pt x="2095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Picture Placeholder 3">
            <a:extLst>
              <a:ext uri="{FF2B5EF4-FFF2-40B4-BE49-F238E27FC236}">
                <a16:creationId xmlns="" xmlns:a16="http://schemas.microsoft.com/office/drawing/2014/main" id="{5D490F91-8DD6-41AA-B2BB-5B4104F574D3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1281411" y="1919539"/>
            <a:ext cx="1649246" cy="2326906"/>
          </a:xfrm>
          <a:prstGeom prst="roundRect">
            <a:avLst>
              <a:gd name="adj" fmla="val 1214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4" name="Picture Placeholder 3">
            <a:extLst>
              <a:ext uri="{FF2B5EF4-FFF2-40B4-BE49-F238E27FC236}">
                <a16:creationId xmlns="" xmlns:a16="http://schemas.microsoft.com/office/drawing/2014/main" id="{4B86B99C-9F20-426A-93BE-6B07FB7F7B2B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5741956" y="3591843"/>
            <a:ext cx="1715585" cy="2262007"/>
          </a:xfrm>
          <a:prstGeom prst="roundRect">
            <a:avLst>
              <a:gd name="adj" fmla="val 1214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5" name="Picture Placeholder 3">
            <a:extLst>
              <a:ext uri="{FF2B5EF4-FFF2-40B4-BE49-F238E27FC236}">
                <a16:creationId xmlns="" xmlns:a16="http://schemas.microsoft.com/office/drawing/2014/main" id="{5794FD1B-7F6B-4D38-A71B-10820B4BF648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3443571" y="3591843"/>
            <a:ext cx="1715585" cy="2262007"/>
          </a:xfrm>
          <a:prstGeom prst="roundRect">
            <a:avLst>
              <a:gd name="adj" fmla="val 1214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6" name="Picture Placeholder 3">
            <a:extLst>
              <a:ext uri="{FF2B5EF4-FFF2-40B4-BE49-F238E27FC236}">
                <a16:creationId xmlns="" xmlns:a16="http://schemas.microsoft.com/office/drawing/2014/main" id="{6E4F1BCB-1ECA-468D-BD8E-171B94577745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3408478" y="961698"/>
            <a:ext cx="4028648" cy="1956313"/>
          </a:xfrm>
          <a:prstGeom prst="roundRect">
            <a:avLst>
              <a:gd name="adj" fmla="val 1214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7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="" xmlns:a16="http://schemas.microsoft.com/office/drawing/2014/main" id="{BBE9010F-8AC1-4EB6-99AD-6D56C56B3E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4117" y="1335182"/>
            <a:ext cx="1106489" cy="1166457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="" xmlns:a16="http://schemas.microsoft.com/office/drawing/2014/main" id="{173B400D-885F-4CC4-AA62-ADCA2FA891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84270" y="-23529"/>
            <a:ext cx="3055365" cy="688152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2" name="Picture Placeholder 3">
            <a:extLst>
              <a:ext uri="{FF2B5EF4-FFF2-40B4-BE49-F238E27FC236}">
                <a16:creationId xmlns="" xmlns:a16="http://schemas.microsoft.com/office/drawing/2014/main" id="{6BC730DA-4E87-439F-9626-CEB9301890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64117" y="3813243"/>
            <a:ext cx="1106489" cy="1166457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8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="" xmlns:a16="http://schemas.microsoft.com/office/drawing/2014/main" id="{B4FC6F71-573F-4A9E-93BD-CEE835857E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7110" y="1706860"/>
            <a:ext cx="3895029" cy="3925541"/>
          </a:xfrm>
          <a:custGeom>
            <a:avLst/>
            <a:gdLst>
              <a:gd name="connsiteX0" fmla="*/ 3347369 w 3895029"/>
              <a:gd name="connsiteY0" fmla="*/ 0 h 3925541"/>
              <a:gd name="connsiteX1" fmla="*/ 3421939 w 3895029"/>
              <a:gd name="connsiteY1" fmla="*/ 0 h 3925541"/>
              <a:gd name="connsiteX2" fmla="*/ 3895029 w 3895029"/>
              <a:gd name="connsiteY2" fmla="*/ 473090 h 3925541"/>
              <a:gd name="connsiteX3" fmla="*/ 3895029 w 3895029"/>
              <a:gd name="connsiteY3" fmla="*/ 3452451 h 3925541"/>
              <a:gd name="connsiteX4" fmla="*/ 3421939 w 3895029"/>
              <a:gd name="connsiteY4" fmla="*/ 3925541 h 3925541"/>
              <a:gd name="connsiteX5" fmla="*/ 473090 w 3895029"/>
              <a:gd name="connsiteY5" fmla="*/ 3925541 h 3925541"/>
              <a:gd name="connsiteX6" fmla="*/ 0 w 3895029"/>
              <a:gd name="connsiteY6" fmla="*/ 3452451 h 3925541"/>
              <a:gd name="connsiteX7" fmla="*/ 0 w 3895029"/>
              <a:gd name="connsiteY7" fmla="*/ 1386864 h 3925541"/>
              <a:gd name="connsiteX8" fmla="*/ 2822408 w 3895029"/>
              <a:gd name="connsiteY8" fmla="*/ 1386864 h 3925541"/>
              <a:gd name="connsiteX9" fmla="*/ 3347369 w 3895029"/>
              <a:gd name="connsiteY9" fmla="*/ 861903 h 392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95029" h="3925541">
                <a:moveTo>
                  <a:pt x="3347369" y="0"/>
                </a:moveTo>
                <a:lnTo>
                  <a:pt x="3421939" y="0"/>
                </a:lnTo>
                <a:cubicBezTo>
                  <a:pt x="3683219" y="0"/>
                  <a:pt x="3895029" y="211810"/>
                  <a:pt x="3895029" y="473090"/>
                </a:cubicBezTo>
                <a:lnTo>
                  <a:pt x="3895029" y="3452451"/>
                </a:lnTo>
                <a:cubicBezTo>
                  <a:pt x="3895029" y="3713731"/>
                  <a:pt x="3683219" y="3925541"/>
                  <a:pt x="3421939" y="3925541"/>
                </a:cubicBezTo>
                <a:lnTo>
                  <a:pt x="473090" y="3925541"/>
                </a:lnTo>
                <a:cubicBezTo>
                  <a:pt x="211810" y="3925541"/>
                  <a:pt x="0" y="3713731"/>
                  <a:pt x="0" y="3452451"/>
                </a:cubicBezTo>
                <a:lnTo>
                  <a:pt x="0" y="1386864"/>
                </a:lnTo>
                <a:lnTo>
                  <a:pt x="2822408" y="1386864"/>
                </a:lnTo>
                <a:cubicBezTo>
                  <a:pt x="3112336" y="1386864"/>
                  <a:pt x="3347369" y="1151831"/>
                  <a:pt x="3347369" y="861903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="" xmlns:a16="http://schemas.microsoft.com/office/drawing/2014/main" id="{FCB50A0C-CB5F-43C6-8ADE-5BC200D51D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274277" cy="2792894"/>
          </a:xfrm>
          <a:custGeom>
            <a:avLst/>
            <a:gdLst>
              <a:gd name="connsiteX0" fmla="*/ 0 w 4274277"/>
              <a:gd name="connsiteY0" fmla="*/ 0 h 2552264"/>
              <a:gd name="connsiteX1" fmla="*/ 4274277 w 4274277"/>
              <a:gd name="connsiteY1" fmla="*/ 0 h 2552264"/>
              <a:gd name="connsiteX2" fmla="*/ 4274277 w 4274277"/>
              <a:gd name="connsiteY2" fmla="*/ 2075468 h 2552264"/>
              <a:gd name="connsiteX3" fmla="*/ 3797481 w 4274277"/>
              <a:gd name="connsiteY3" fmla="*/ 2552264 h 2552264"/>
              <a:gd name="connsiteX4" fmla="*/ 0 w 4274277"/>
              <a:gd name="connsiteY4" fmla="*/ 2552264 h 255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4277" h="2552264">
                <a:moveTo>
                  <a:pt x="0" y="0"/>
                </a:moveTo>
                <a:lnTo>
                  <a:pt x="4274277" y="0"/>
                </a:lnTo>
                <a:lnTo>
                  <a:pt x="4274277" y="2075468"/>
                </a:lnTo>
                <a:cubicBezTo>
                  <a:pt x="4274277" y="2338795"/>
                  <a:pt x="4060808" y="2552264"/>
                  <a:pt x="3797481" y="2552264"/>
                </a:cubicBezTo>
                <a:lnTo>
                  <a:pt x="0" y="2552264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="" xmlns:a16="http://schemas.microsoft.com/office/drawing/2014/main" id="{F9A85133-0FBF-44AF-91FC-1A824EC95F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81636" y="1185529"/>
            <a:ext cx="2765857" cy="4012113"/>
          </a:xfrm>
          <a:prstGeom prst="roundRect">
            <a:avLst>
              <a:gd name="adj" fmla="val 1214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3">
            <a:extLst>
              <a:ext uri="{FF2B5EF4-FFF2-40B4-BE49-F238E27FC236}">
                <a16:creationId xmlns="" xmlns:a16="http://schemas.microsoft.com/office/drawing/2014/main" id="{C1F51008-4ADC-44A7-8685-6B37847C8E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8364" y="1663574"/>
            <a:ext cx="2765857" cy="4012113"/>
          </a:xfrm>
          <a:prstGeom prst="roundRect">
            <a:avLst>
              <a:gd name="adj" fmla="val 1214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4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AB3B290-162D-4C2F-89AA-090BED65F0B0}"/>
              </a:ext>
            </a:extLst>
          </p:cNvPr>
          <p:cNvGrpSpPr/>
          <p:nvPr userDrawn="1"/>
        </p:nvGrpSpPr>
        <p:grpSpPr>
          <a:xfrm>
            <a:off x="1148916" y="1"/>
            <a:ext cx="3734353" cy="6858000"/>
            <a:chOff x="1148916" y="1"/>
            <a:chExt cx="3734353" cy="6858000"/>
          </a:xfrm>
        </p:grpSpPr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93A61495-90EB-4F73-AE7D-DE24CD1460F5}"/>
                </a:ext>
              </a:extLst>
            </p:cNvPr>
            <p:cNvSpPr/>
            <p:nvPr userDrawn="1"/>
          </p:nvSpPr>
          <p:spPr>
            <a:xfrm>
              <a:off x="1154048" y="1"/>
              <a:ext cx="3724088" cy="6858000"/>
            </a:xfrm>
            <a:prstGeom prst="rect">
              <a:avLst/>
            </a:prstGeom>
            <a:gradFill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4C9A0B75-3551-4FC4-8F04-F376A39D094D}"/>
                </a:ext>
              </a:extLst>
            </p:cNvPr>
            <p:cNvSpPr/>
            <p:nvPr userDrawn="1"/>
          </p:nvSpPr>
          <p:spPr>
            <a:xfrm>
              <a:off x="1148916" y="2302726"/>
              <a:ext cx="3734353" cy="2307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38100" dir="5400000" algn="t" rotWithShape="0">
                <a:schemeClr val="bg1">
                  <a:lumMod val="7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Picture Placeholder 3">
            <a:extLst>
              <a:ext uri="{FF2B5EF4-FFF2-40B4-BE49-F238E27FC236}">
                <a16:creationId xmlns="" xmlns:a16="http://schemas.microsoft.com/office/drawing/2014/main" id="{9EB3610E-D8AD-4FBD-A1DD-6E7E93461C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7670" y="2724558"/>
            <a:ext cx="673243" cy="652302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8" name="Picture Placeholder 3">
            <a:extLst>
              <a:ext uri="{FF2B5EF4-FFF2-40B4-BE49-F238E27FC236}">
                <a16:creationId xmlns="" xmlns:a16="http://schemas.microsoft.com/office/drawing/2014/main" id="{08A5F2E1-5913-4BCA-912F-2791D72B7C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19824" y="416996"/>
            <a:ext cx="673243" cy="652302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3" name="Picture Placeholder 3">
            <a:extLst>
              <a:ext uri="{FF2B5EF4-FFF2-40B4-BE49-F238E27FC236}">
                <a16:creationId xmlns="" xmlns:a16="http://schemas.microsoft.com/office/drawing/2014/main" id="{1ED70C1E-77EA-4387-83EF-AA2C4AEAE5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7670" y="4986862"/>
            <a:ext cx="673243" cy="652302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0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3">
            <a:extLst>
              <a:ext uri="{FF2B5EF4-FFF2-40B4-BE49-F238E27FC236}">
                <a16:creationId xmlns="" xmlns:a16="http://schemas.microsoft.com/office/drawing/2014/main" id="{B140C7A0-6950-45CC-901F-C9FB0DFF10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4648" y="1171142"/>
            <a:ext cx="4219657" cy="451571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5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8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29D9C2C-A14F-4C47-A513-E94E5B6F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EC7A0A-04CC-4A56-872C-E35BC3913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5992E0-C3A2-4F78-B1ED-41D460F01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C62E4B3-391B-49C0-A673-98A96C983FB5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E00A14-8F1E-4B19-A0DA-478EC40B8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0BC492-D27B-4468-B9A6-481D4052E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A98139-DA01-49B0-927E-FE0B7A59B9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10BE49C-A9FF-4D75-B358-B3DB2F3CE57D}"/>
              </a:ext>
            </a:extLst>
          </p:cNvPr>
          <p:cNvSpPr/>
          <p:nvPr userDrawn="1"/>
        </p:nvSpPr>
        <p:spPr>
          <a:xfrm>
            <a:off x="11551458" y="7844"/>
            <a:ext cx="640542" cy="68423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0800000" algn="r" rotWithShape="0">
              <a:schemeClr val="bg1">
                <a:lumMod val="8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0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0E9FDA5C-FE29-41D1-B6D7-2AD90C9A59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think-cell Slide" r:id="rId15" imgW="395" imgH="394" progId="TCLayout.ActiveDocument.1">
                  <p:embed/>
                </p:oleObj>
              </mc:Choice>
              <mc:Fallback>
                <p:oleObj name="think-cell Slide" r:id="rId15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0859"/>
            <a:ext cx="10515600" cy="6361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0152"/>
            <a:ext cx="10515600" cy="4796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70152"/>
            <a:ext cx="886943" cy="3068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100">
                <a:solidFill>
                  <a:schemeClr val="accent1"/>
                </a:solidFill>
                <a:latin typeface="GE SS Unique"/>
              </a:defRPr>
            </a:lvl1pPr>
          </a:lstStyle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1504" y="6370152"/>
            <a:ext cx="422295" cy="3068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100">
                <a:solidFill>
                  <a:schemeClr val="accent1"/>
                </a:solidFill>
                <a:latin typeface="GE SS Unique"/>
              </a:defRPr>
            </a:lvl1pPr>
          </a:lstStyle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62088-EEA8-4E63-AD80-72AF24633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4873" y="6370152"/>
            <a:ext cx="8966900" cy="3068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GE SS Unique"/>
              </a:defRPr>
            </a:lvl1pPr>
          </a:lstStyle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2066844-B30C-48BF-B684-E7C51B8C09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8070573" y="3"/>
            <a:ext cx="4121425" cy="13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1B8654"/>
          </a:solidFill>
          <a:latin typeface="GE SS Unique"/>
          <a:ea typeface="GE SS Unique"/>
          <a:cs typeface="GE SS Unique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GE SS Unique"/>
          <a:ea typeface="GE SS Unique Light" charset="0"/>
          <a:cs typeface="GE SS Unique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b="0" i="0" kern="1200">
          <a:solidFill>
            <a:srgbClr val="000000"/>
          </a:solidFill>
          <a:latin typeface="GE SS Unique"/>
          <a:ea typeface="GE SS Unique Light" charset="0"/>
          <a:cs typeface="GE SS Unique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b="0" i="0" kern="1200">
          <a:solidFill>
            <a:srgbClr val="000000"/>
          </a:solidFill>
          <a:latin typeface="GE SS Unique"/>
          <a:ea typeface="GE SS Unique Light" charset="0"/>
          <a:cs typeface="GE SS Unique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b="0" i="0" kern="1200">
          <a:solidFill>
            <a:srgbClr val="000000"/>
          </a:solidFill>
          <a:latin typeface="GE SS Unique"/>
          <a:ea typeface="GE SS Unique Light" charset="0"/>
          <a:cs typeface="GE SS Unique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b="0" i="0" kern="1200">
          <a:solidFill>
            <a:srgbClr val="000000"/>
          </a:solidFill>
          <a:latin typeface="GE SS Unique"/>
          <a:ea typeface="GE SS Unique Light" charset="0"/>
          <a:cs typeface="GE SS Uniq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="" xmlns:a16="http://schemas.microsoft.com/office/drawing/2014/main" id="{EB5A64D8-DFF5-9C14-1C21-213C0F4505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9" b="10239"/>
          <a:stretch/>
        </p:blipFill>
        <p:spPr>
          <a:xfrm>
            <a:off x="0" y="-5610"/>
            <a:ext cx="12192000" cy="6858000"/>
          </a:xfrm>
        </p:spPr>
      </p:pic>
      <p:sp>
        <p:nvSpPr>
          <p:cNvPr id="194" name="TextBox 193">
            <a:extLst>
              <a:ext uri="{FF2B5EF4-FFF2-40B4-BE49-F238E27FC236}">
                <a16:creationId xmlns="" xmlns:a16="http://schemas.microsoft.com/office/drawing/2014/main" id="{5435D8C9-DB01-49E2-8993-1B2E74860FB3}"/>
              </a:ext>
            </a:extLst>
          </p:cNvPr>
          <p:cNvSpPr txBox="1"/>
          <p:nvPr/>
        </p:nvSpPr>
        <p:spPr>
          <a:xfrm>
            <a:off x="5894047" y="3490941"/>
            <a:ext cx="5113922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665" marR="3976" indent="-45223">
              <a:spcBef>
                <a:spcPts val="262"/>
              </a:spcBef>
            </a:pPr>
            <a:r>
              <a:rPr lang="en-US" sz="4000" b="1" dirty="0" smtClean="0">
                <a:solidFill>
                  <a:srgbClr val="03A5B8"/>
                </a:solidFill>
                <a:latin typeface="DIN Next LT Arabic Medium" panose="020B0603020203050203" pitchFamily="34" charset="-78"/>
                <a:ea typeface="GE Dinar One" panose="020A0503020102020204" pitchFamily="18" charset="-78"/>
                <a:cs typeface="DIN Next LT Arabic Medium" panose="020B0603020203050203" pitchFamily="34" charset="-78"/>
              </a:rPr>
              <a:t>Prevention in primary care</a:t>
            </a:r>
            <a:endParaRPr lang="ar-SA" sz="4000" b="1" dirty="0">
              <a:solidFill>
                <a:srgbClr val="03A5B8"/>
              </a:solidFill>
              <a:latin typeface="DIN Next LT Arabic Medium" panose="020B0603020203050203" pitchFamily="34" charset="-78"/>
              <a:ea typeface="GE Dinar One" panose="020A0503020102020204" pitchFamily="18" charset="-78"/>
              <a:cs typeface="DIN Next LT Arabic Medium" panose="020B0603020203050203" pitchFamily="34" charset="-78"/>
            </a:endParaRPr>
          </a:p>
          <a:p>
            <a:pPr marL="54665" marR="3976" indent="-45223">
              <a:spcBef>
                <a:spcPts val="262"/>
              </a:spcBef>
            </a:pPr>
            <a:r>
              <a:rPr lang="en-US" sz="2000" b="1" dirty="0" smtClean="0">
                <a:solidFill>
                  <a:srgbClr val="03A5B8"/>
                </a:solidFill>
                <a:latin typeface="DIN Next LT Arabic Medium" panose="020B0603020203050203" pitchFamily="34" charset="-78"/>
                <a:ea typeface="GE Dinar One" panose="020A0503020102020204" pitchFamily="18" charset="-78"/>
                <a:cs typeface="DIN Next LT Arabic Medium" panose="020B0603020203050203" pitchFamily="34" charset="-78"/>
              </a:rPr>
              <a:t>25/09/2024</a:t>
            </a:r>
            <a:endParaRPr lang="en-US" sz="2000" b="1" dirty="0">
              <a:solidFill>
                <a:srgbClr val="03A5B8"/>
              </a:solidFill>
              <a:latin typeface="DIN Next LT Arabic Medium" panose="020B0603020203050203" pitchFamily="34" charset="-78"/>
              <a:ea typeface="GE Dinar One" panose="020A0503020102020204" pitchFamily="18" charset="-78"/>
              <a:cs typeface="DIN Next LT Arabic Medium" panose="020B060302020305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741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Screening for children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10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Visual </a:t>
            </a:r>
            <a:r>
              <a:rPr lang="en-US" sz="19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acuity.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At birth and 2 months, eyes should be inspected and examined with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an ophthalmoscope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with a 3+ lens at a distance of 20–30 cm to detect cataracts and red reflexes.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At 9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months gross vision should be determined by assessing ability to see common objects.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Visual acuity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should be formally assessed at school entry using Sheridan Gardiner charts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19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Hearing.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Hearing should be tested by distraction at 9 months or earlier; also by pure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tone audiometry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at 1000 and 4000 hertz when a child is 4 years (preschool entry) and 12 years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  <a:endParaRPr lang="en-US" sz="19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Note: Formal </a:t>
            </a:r>
            <a:r>
              <a:rPr lang="en-US" sz="1900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audiological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evaluation should be carried out at any time if there is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clinical suspicion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or parental concern. No simple screening test is very reliable for </a:t>
            </a:r>
            <a:r>
              <a:rPr lang="en-US" sz="1900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sensorineural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or conductive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deafness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19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Testes.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Screen at birth, and 6–8 weeks, 6–9 months and 3 years for absence or </a:t>
            </a:r>
            <a:r>
              <a:rPr lang="en-US" sz="1900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maldescent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Those who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have been treated for </a:t>
            </a:r>
            <a:r>
              <a:rPr lang="en-US" sz="1900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maldescent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have a higher risk of neoplastic development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in adolescence.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19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Oral health/dental assessment/fluoride.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Advise daily fluoride drops or tablets, if water supply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is not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fluoridated. Children’s teeth should be checked regularly, particularly if a school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dental service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is not available. Advice should be given on sugar consumption, especially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night-time bottles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, and tooth cleaning with fluoride toothpaste to prevent plaque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  <a:endParaRPr lang="en-US" sz="19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771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Screening for children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11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63087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Scoliosis</a:t>
            </a:r>
            <a:r>
              <a:rPr lang="en-US" sz="19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Screening of females by the forward flexion test, which is carried out around 12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years of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age, is of questionable value because of poor sensitivity and specificity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19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Congenital heart disease.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 heart should be auscultated at birth, in the first few days, at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6–8 weeks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and on school entry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19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Femoral pulses.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Testing for absence of femoral pulses or delay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between brachial /femoral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pulses at birth and 8 weeks will exclude </a:t>
            </a:r>
            <a:r>
              <a:rPr lang="en-US" sz="1900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coarctation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of the aorta.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Refer the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child immediately if concerned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19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Speech and language.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 child’s speech should be intelligible to strangers by 3 years. It is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related to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hearing.</a:t>
            </a:r>
            <a:endParaRPr lang="en-US" sz="1900" i="1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029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Screening for adults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12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Weight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Weight should be recorded at least every few years. Obesity is a major reversible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health risk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for adults, contributing to many diseases (e.g. heart disease, diabetes, arthritis). Body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mass index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(BMI) should ideally be between 20 and 25.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Abdominal obesity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is a major risk factor for adults. The </a:t>
            </a:r>
            <a:r>
              <a:rPr lang="en-US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waist:hip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circumference ratio is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regarded as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 useful predictor of cardiac disease. Recommended </a:t>
            </a:r>
            <a:r>
              <a:rPr lang="en-US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waist:hip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ratios are: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males &lt;0.9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females &lt;0.8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Blood pressure.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Blood pressure should be recorded at least every 1–2 years on all people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16 years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and over. There is no dispute that control of blood pressure results in reduced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mortality from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cerebrovascular accidents and, to a lesser extent, heart disease, kidney failure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and retinopathy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Cholesterol.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All adults aged 45 and over should have a 5-yearly estimation of serum cholesterol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 Total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cholesterol is adequate for screening purposes. HDL levels give additional information.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 National Heart Foundation recommends keeping cholesterol levels below 4.0 </a:t>
            </a:r>
            <a:r>
              <a:rPr lang="en-US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mmol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/L.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For most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, dietary modification is sufficient to achieve these levels; some may require drug treatment.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Fasting blood glucose.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Screen every 3 years for all patients &gt;40 years of age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 </a:t>
            </a:r>
            <a:endParaRPr lang="en-US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670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Screening for adults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13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Cervical 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cancer.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From age 25 (to age 74), women who have ever been sexually active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should commence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cervical screening with a HPV test 2 years after their last Pap test. If negative,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this can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be performed every 5 years. If positive, cervical cytology will be checked with the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sample and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follow-up is determined according to the national guidelines. </a:t>
            </a: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Breast 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cancer.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Mammography should be performed at least every 2 years on women aged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50–74 years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 It is not useful for screening prior to age 40 years due to difficulty in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discriminating malignant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lesions from dense tissue. Women aged 40–49 years may also choose to have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 mammogram. Mammography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must not be used alone to exclude cancer if a lump is palpable.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Colorectal 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cancer </a:t>
            </a: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 history should be taken, with specific enquiry as to family history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of adenomas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or colorectal cancer, past history of inflammatory bowel disease and rectal bleeding.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Rectal examination should be performed as part of an examination. Immunochemical </a:t>
            </a:r>
            <a:r>
              <a:rPr lang="en-US" dirty="0" err="1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faecal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occult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blood testing (FOBT) every 2 years is now recommended for screening for people over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50 years (continuing to 74 years) without symptoms and with average or slightly above average risk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Prostate 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cancer.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Screening is controversial.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Patients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should make their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own decision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after being fully informed of the potential benefits, risks and uncertainties of testing.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Oral 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hygiene/cancer.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Patients should be </a:t>
            </a:r>
            <a:r>
              <a:rPr lang="en-US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counselled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about cessation of smoking and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alcohol consumption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, and dental hygiene should be taught. The oral cavity should be inspected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annually in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patients over the age of 40 years.</a:t>
            </a:r>
          </a:p>
        </p:txBody>
      </p:sp>
    </p:spTree>
    <p:extLst>
      <p:ext uri="{BB962C8B-B14F-4D97-AF65-F5344CB8AC3E}">
        <p14:creationId xmlns:p14="http://schemas.microsoft.com/office/powerpoint/2010/main" val="2457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Immunization </a:t>
            </a:r>
            <a:endParaRPr lang="en-US" sz="3200" b="1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14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63087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Influenza.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Influenza </a:t>
            </a:r>
            <a:r>
              <a:rPr lang="en-US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immunisation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is recommended on an annual basis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for persons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of all ages with chronic debilitating diseases, especially chronic cardiac, pulmonary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, kidney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and metabolic diseases, persons over 65 years of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age.</a:t>
            </a:r>
            <a:endParaRPr lang="en-US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Pneumococcal 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disease.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Those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at higher risk of fatal pneumococcal infection (e.g. post-</a:t>
            </a:r>
            <a:r>
              <a:rPr lang="en-US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splenectomy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or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Hodgkin lymphoma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) should receive a booster every 5 years. </a:t>
            </a:r>
            <a:endParaRPr lang="en-US" dirty="0" smtClean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Hepatitis 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A. </a:t>
            </a: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It is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recommended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for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health workers, child care workers, sewage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workers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,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non-immune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homosexual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men, those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with chronic liver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disease, recipients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of blood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products, or travelers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to hepatitis A-endemic areas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Hepatitis 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B. </a:t>
            </a:r>
            <a:r>
              <a:rPr lang="en-US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Immunisation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is recommended routinely for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health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care personnel, personnel and residents of institutions, prisoners and prison staff,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persons with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frequent and/or close contact with high-risk groups, and persons at increased risk due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to their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sexual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practices and their household contacts.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Booster doses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are recommended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for immunosuppressed individuals. </a:t>
            </a:r>
            <a:endParaRPr lang="en-US" dirty="0" smtClean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Q 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fever.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People at reasonable risk from Q fever, particularly abattoir workers, should be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given this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vaccine, which is virtually 100% effective.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Measles-mumps-rubella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All non-immune women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who are postpartum or of child-bearing age should be </a:t>
            </a:r>
            <a:r>
              <a:rPr lang="en-US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immunised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Varicella vaccine.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Those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over 12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years have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 course of two injections.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Meningococcal vaccine.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main vaccine that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is available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is a </a:t>
            </a:r>
            <a:r>
              <a:rPr lang="en-US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quadrivalent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polysaccharide vaccine against </a:t>
            </a:r>
            <a:r>
              <a:rPr lang="en-US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serogroups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A, C, Y and W125 for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use in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individuals over 2 years as a single injection. Universal prevention 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remains unsatisfactory..</a:t>
            </a:r>
            <a:endParaRPr lang="en-US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Human 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papillomavirus.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 course of two injections is provided by schools to all pupils aged 11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– 12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years.</a:t>
            </a:r>
            <a:endParaRPr lang="en-US" i="1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56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5672" t="20171" r="3558" b="35043"/>
          <a:stretch/>
        </p:blipFill>
        <p:spPr>
          <a:xfrm>
            <a:off x="0" y="0"/>
            <a:ext cx="12192000" cy="691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88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Screening in </a:t>
            </a:r>
            <a:r>
              <a:rPr lang="en-US" sz="3200" b="1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general practice</a:t>
            </a:r>
            <a:endParaRPr lang="ar-SA" sz="3200" b="1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16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2800" i="1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045791"/>
              </p:ext>
            </p:extLst>
          </p:nvPr>
        </p:nvGraphicFramePr>
        <p:xfrm>
          <a:off x="-33658" y="1257300"/>
          <a:ext cx="11569165" cy="560070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892031"/>
                <a:gridCol w="5677134"/>
              </a:tblGrid>
              <a:tr h="546742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WHO criteria for a good screening test:</a:t>
                      </a:r>
                    </a:p>
                  </a:txBody>
                  <a:tcPr>
                    <a:solidFill>
                      <a:srgbClr val="03A5B8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Wilson’s criteria for screening</a:t>
                      </a:r>
                    </a:p>
                  </a:txBody>
                  <a:tcPr>
                    <a:solidFill>
                      <a:srgbClr val="03A5B8"/>
                    </a:solidFill>
                  </a:tcPr>
                </a:tc>
              </a:tr>
              <a:tr h="424530">
                <a:tc>
                  <a:txBody>
                    <a:bodyPr/>
                    <a:lstStyle/>
                    <a:p>
                      <a:pPr rtl="1"/>
                      <a:r>
                        <a:rPr lang="en-US" sz="1600" dirty="0" smtClean="0"/>
                        <a:t>The condition screened for should be an important one</a:t>
                      </a:r>
                    </a:p>
                  </a:txBody>
                  <a:tcPr>
                    <a:solidFill>
                      <a:srgbClr val="BEF8FE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600" dirty="0" smtClean="0"/>
                        <a:t>The condition should be an important health problem</a:t>
                      </a:r>
                    </a:p>
                  </a:txBody>
                  <a:tcPr>
                    <a:solidFill>
                      <a:srgbClr val="BEF8FE"/>
                    </a:solidFill>
                  </a:tcPr>
                </a:tc>
              </a:tr>
              <a:tr h="450259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The facilities for diagnosis and treatment should be available</a:t>
                      </a:r>
                    </a:p>
                  </a:txBody>
                  <a:tcPr>
                    <a:solidFill>
                      <a:srgbClr val="7FF1F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600" dirty="0" smtClean="0"/>
                        <a:t>The natural history of the condition should be understood</a:t>
                      </a:r>
                    </a:p>
                  </a:txBody>
                  <a:tcPr>
                    <a:solidFill>
                      <a:srgbClr val="7FF1FD"/>
                    </a:solidFill>
                  </a:tcPr>
                </a:tc>
              </a:tr>
              <a:tr h="495285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There should be a </a:t>
                      </a:r>
                      <a:r>
                        <a:rPr lang="en-US" sz="1600" dirty="0" err="1" smtClean="0"/>
                        <a:t>recognised</a:t>
                      </a:r>
                      <a:r>
                        <a:rPr lang="en-US" sz="1600" dirty="0" smtClean="0"/>
                        <a:t> latent or early symptomatic stage</a:t>
                      </a:r>
                    </a:p>
                  </a:txBody>
                  <a:tcPr>
                    <a:solidFill>
                      <a:srgbClr val="BEF8FE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600" dirty="0" smtClean="0"/>
                        <a:t>There should be a </a:t>
                      </a:r>
                      <a:r>
                        <a:rPr lang="en-US" sz="1600" dirty="0" err="1" smtClean="0"/>
                        <a:t>recognisable</a:t>
                      </a:r>
                      <a:r>
                        <a:rPr lang="en-US" sz="1600" dirty="0" smtClean="0"/>
                        <a:t> latent or early symptomatic stage</a:t>
                      </a:r>
                    </a:p>
                  </a:txBody>
                  <a:tcPr>
                    <a:solidFill>
                      <a:srgbClr val="BEF8FE"/>
                    </a:solidFill>
                  </a:tcPr>
                </a:tc>
              </a:tr>
              <a:tr h="707550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There should be a suitable test or examination which has few false positives - </a:t>
                      </a:r>
                      <a:r>
                        <a:rPr lang="en-US" sz="1600" dirty="0" err="1" smtClean="0"/>
                        <a:t>specifity</a:t>
                      </a:r>
                      <a:r>
                        <a:rPr lang="en-US" sz="1600" dirty="0" smtClean="0"/>
                        <a:t> - and few false negatives - sensitivity</a:t>
                      </a:r>
                    </a:p>
                  </a:txBody>
                  <a:tcPr>
                    <a:solidFill>
                      <a:srgbClr val="7FF1F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600" dirty="0" smtClean="0"/>
                        <a:t>There should be a test that is easy to perform and interpret, acceptable, accurate, reliable, sensitive and specific</a:t>
                      </a:r>
                    </a:p>
                  </a:txBody>
                  <a:tcPr>
                    <a:solidFill>
                      <a:srgbClr val="7FF1FD"/>
                    </a:solidFill>
                  </a:tcPr>
                </a:tc>
              </a:tr>
              <a:tr h="68332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There should be an acceptable treatment for patients with the disease</a:t>
                      </a:r>
                    </a:p>
                  </a:txBody>
                  <a:tcPr>
                    <a:solidFill>
                      <a:srgbClr val="BEF8FE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600" dirty="0" smtClean="0"/>
                        <a:t>There should be an accepted treatment </a:t>
                      </a:r>
                      <a:r>
                        <a:rPr lang="en-US" sz="1600" dirty="0" err="1" smtClean="0"/>
                        <a:t>recognised</a:t>
                      </a:r>
                      <a:r>
                        <a:rPr lang="en-US" sz="1600" dirty="0" smtClean="0"/>
                        <a:t> for the disease</a:t>
                      </a:r>
                    </a:p>
                    <a:p>
                      <a:pPr rtl="1"/>
                      <a:endParaRPr lang="ar-SA" sz="1600" dirty="0"/>
                    </a:p>
                  </a:txBody>
                  <a:tcPr>
                    <a:solidFill>
                      <a:srgbClr val="BEF8FE"/>
                    </a:solidFill>
                  </a:tcPr>
                </a:tc>
              </a:tr>
              <a:tr h="539399">
                <a:tc>
                  <a:txBody>
                    <a:bodyPr/>
                    <a:lstStyle/>
                    <a:p>
                      <a:pPr rtl="1"/>
                      <a:r>
                        <a:rPr lang="en-US" sz="1600" dirty="0" smtClean="0"/>
                        <a:t>The test or examination should be acceptable to the population</a:t>
                      </a:r>
                    </a:p>
                  </a:txBody>
                  <a:tcPr>
                    <a:solidFill>
                      <a:srgbClr val="7FF1F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600" dirty="0" smtClean="0"/>
                        <a:t>Treatment should be more effective if started early</a:t>
                      </a:r>
                    </a:p>
                  </a:txBody>
                  <a:tcPr>
                    <a:solidFill>
                      <a:srgbClr val="7FF1FD"/>
                    </a:solidFill>
                  </a:tcPr>
                </a:tc>
              </a:tr>
              <a:tr h="687662">
                <a:tc>
                  <a:txBody>
                    <a:bodyPr/>
                    <a:lstStyle/>
                    <a:p>
                      <a:pPr rtl="1"/>
                      <a:r>
                        <a:rPr lang="en-US" sz="1600" dirty="0" smtClean="0"/>
                        <a:t>The cost, including diagnosis and subsequent treatment, should be economically balanced in relation to expenditure on medical care  </a:t>
                      </a:r>
                    </a:p>
                  </a:txBody>
                  <a:tcPr>
                    <a:solidFill>
                      <a:srgbClr val="BEF8FE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600" dirty="0" smtClean="0"/>
                        <a:t>There should be a policy on who should be treated</a:t>
                      </a:r>
                    </a:p>
                    <a:p>
                      <a:pPr rtl="1"/>
                      <a:endParaRPr lang="ar-SA" sz="1600" dirty="0"/>
                    </a:p>
                  </a:txBody>
                  <a:tcPr>
                    <a:solidFill>
                      <a:srgbClr val="BEF8FE"/>
                    </a:solidFill>
                  </a:tcPr>
                </a:tc>
              </a:tr>
              <a:tr h="566539">
                <a:tc>
                  <a:txBody>
                    <a:bodyPr/>
                    <a:lstStyle/>
                    <a:p>
                      <a:pPr rtl="1"/>
                      <a:endParaRPr lang="ar-SA" sz="1600" dirty="0"/>
                    </a:p>
                  </a:txBody>
                  <a:tcPr>
                    <a:solidFill>
                      <a:srgbClr val="BEF8FE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600" dirty="0" smtClean="0"/>
                        <a:t>Diagnosis and treatment should be cost-effective</a:t>
                      </a:r>
                    </a:p>
                  </a:txBody>
                  <a:tcPr>
                    <a:solidFill>
                      <a:srgbClr val="BEF8FE"/>
                    </a:solidFill>
                  </a:tcPr>
                </a:tc>
              </a:tr>
              <a:tr h="499413">
                <a:tc>
                  <a:txBody>
                    <a:bodyPr/>
                    <a:lstStyle/>
                    <a:p>
                      <a:pPr rtl="1"/>
                      <a:endParaRPr lang="ar-SA" sz="1600" dirty="0"/>
                    </a:p>
                  </a:txBody>
                  <a:tcPr>
                    <a:solidFill>
                      <a:srgbClr val="BEF8FE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600" dirty="0" smtClean="0"/>
                        <a:t>Case-finding should be a continuous process</a:t>
                      </a:r>
                    </a:p>
                  </a:txBody>
                  <a:tcPr>
                    <a:solidFill>
                      <a:srgbClr val="BEF8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37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386" y="1"/>
            <a:ext cx="13102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49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What are the barriers of </a:t>
            </a:r>
            <a:r>
              <a:rPr lang="en-US" sz="3200" dirty="0" smtClean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effective preventive services</a:t>
            </a:r>
            <a:endParaRPr lang="en-GB" sz="32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18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  <a:endParaRPr lang="en-US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92344714"/>
              </p:ext>
            </p:extLst>
          </p:nvPr>
        </p:nvGraphicFramePr>
        <p:xfrm>
          <a:off x="0" y="1475385"/>
          <a:ext cx="11535507" cy="6670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873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tone building with a blue sky&#10;&#10;Description automatically generated">
            <a:extLst>
              <a:ext uri="{FF2B5EF4-FFF2-40B4-BE49-F238E27FC236}">
                <a16:creationId xmlns="" xmlns:a16="http://schemas.microsoft.com/office/drawing/2014/main" id="{9108245F-C523-7FEC-E7AB-EF61C8849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"/>
            <a:ext cx="12254730" cy="6823075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668C763E-D2E4-4EB8-95B4-6D72B23317FC}"/>
              </a:ext>
            </a:extLst>
          </p:cNvPr>
          <p:cNvSpPr/>
          <p:nvPr/>
        </p:nvSpPr>
        <p:spPr>
          <a:xfrm>
            <a:off x="0" y="0"/>
            <a:ext cx="5503985" cy="6065520"/>
          </a:xfrm>
          <a:custGeom>
            <a:avLst/>
            <a:gdLst>
              <a:gd name="connsiteX0" fmla="*/ 0 w 7526331"/>
              <a:gd name="connsiteY0" fmla="*/ 0 h 5727322"/>
              <a:gd name="connsiteX1" fmla="*/ 7522287 w 7526331"/>
              <a:gd name="connsiteY1" fmla="*/ 0 h 5727322"/>
              <a:gd name="connsiteX2" fmla="*/ 7526331 w 7526331"/>
              <a:gd name="connsiteY2" fmla="*/ 117692 h 5727322"/>
              <a:gd name="connsiteX3" fmla="*/ 7526331 w 7526331"/>
              <a:gd name="connsiteY3" fmla="*/ 3773338 h 5727322"/>
              <a:gd name="connsiteX4" fmla="*/ 5754635 w 7526331"/>
              <a:gd name="connsiteY4" fmla="*/ 5727322 h 5727322"/>
              <a:gd name="connsiteX5" fmla="*/ 0 w 7526331"/>
              <a:gd name="connsiteY5" fmla="*/ 5727322 h 572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6331" h="5727322">
                <a:moveTo>
                  <a:pt x="0" y="0"/>
                </a:moveTo>
                <a:lnTo>
                  <a:pt x="7522287" y="0"/>
                </a:lnTo>
                <a:lnTo>
                  <a:pt x="7526331" y="117692"/>
                </a:lnTo>
                <a:lnTo>
                  <a:pt x="7526331" y="3773338"/>
                </a:lnTo>
                <a:cubicBezTo>
                  <a:pt x="7526331" y="4852494"/>
                  <a:pt x="6733116" y="5727322"/>
                  <a:pt x="5754635" y="5727322"/>
                </a:cubicBezTo>
                <a:lnTo>
                  <a:pt x="0" y="5727322"/>
                </a:lnTo>
                <a:close/>
              </a:path>
            </a:pathLst>
          </a:custGeom>
          <a:gradFill flip="none" rotWithShape="1">
            <a:gsLst>
              <a:gs pos="70000">
                <a:srgbClr val="2B9ED2">
                  <a:alpha val="87000"/>
                </a:srgbClr>
              </a:gs>
              <a:gs pos="0">
                <a:srgbClr val="31C9A2">
                  <a:alpha val="96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A0B84B-47BB-CCDC-55A0-329EA44CE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59"/>
          <a:stretch/>
        </p:blipFill>
        <p:spPr>
          <a:xfrm>
            <a:off x="1121565" y="1130678"/>
            <a:ext cx="2641600" cy="2577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30036AE-74C9-1EC2-C2B2-A67ACA9E273C}"/>
              </a:ext>
            </a:extLst>
          </p:cNvPr>
          <p:cNvSpPr txBox="1"/>
          <p:nvPr/>
        </p:nvSpPr>
        <p:spPr>
          <a:xfrm>
            <a:off x="4650020" y="-257972"/>
            <a:ext cx="458311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5900" dirty="0">
                <a:solidFill>
                  <a:schemeClr val="bg1">
                    <a:lumMod val="95000"/>
                  </a:schemeClr>
                </a:solidFill>
                <a:latin typeface="Raleway SemiBold" panose="020B0703030101060003" pitchFamily="34" charset="0"/>
                <a:cs typeface="Poppins SemiBold" panose="00000700000000000000" pitchFamily="2" charset="0"/>
              </a:rPr>
              <a:t>“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FDF151-3D12-295E-EDFD-5E07D0EB0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3481" y="247650"/>
            <a:ext cx="1257300" cy="762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D8B3B9F-A944-5FD0-28C5-FD47357F1B76}"/>
              </a:ext>
            </a:extLst>
          </p:cNvPr>
          <p:cNvSpPr txBox="1"/>
          <p:nvPr/>
        </p:nvSpPr>
        <p:spPr>
          <a:xfrm>
            <a:off x="1016000" y="3966372"/>
            <a:ext cx="252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920011909</a:t>
            </a:r>
          </a:p>
        </p:txBody>
      </p:sp>
    </p:spTree>
    <p:extLst>
      <p:ext uri="{BB962C8B-B14F-4D97-AF65-F5344CB8AC3E}">
        <p14:creationId xmlns:p14="http://schemas.microsoft.com/office/powerpoint/2010/main" val="262640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28" y="-489855"/>
            <a:ext cx="12246428" cy="1338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33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Prevention in general practice</a:t>
            </a:r>
            <a:endParaRPr lang="ar-SA" sz="3200" b="1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3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Definition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8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Prevention 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may be defined as the means of promoting and maintaining health or averting illness</a:t>
            </a:r>
            <a:r>
              <a:rPr lang="en-US" sz="28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28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It is concerned with removal or reduction of risks; early diagnosis; early treatment; limitation </a:t>
            </a:r>
            <a:r>
              <a:rPr lang="en-US" sz="28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of complications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, including those of iatrogenic origin; and maximum adaptation to disability.</a:t>
            </a:r>
            <a:endParaRPr lang="en-US" sz="2800" i="1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701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Prevention in general practice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4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40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	</a:t>
            </a:r>
            <a:endParaRPr lang="en-US" sz="4000" i="1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72" y="1286207"/>
            <a:ext cx="7090807" cy="55350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4687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Prevention in general practice</a:t>
            </a:r>
            <a:endParaRPr lang="ar-SA" sz="3200" b="1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5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8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Primary prevention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Primary prevention includes action taken to avert the occurrence of disease. As a result there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is no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disease. Primary preventive strategies include: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1. education to bring about changes in lifestyle factors known to be associated with diseases (e.g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 smoking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cessation, healthy balanced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diets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,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exercise)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sterilisation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of surgical instruments and other medical equipment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3. eradication, as with vector control of mosquitoes to prevent malaria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4. </a:t>
            </a:r>
            <a:r>
              <a:rPr lang="en-US" sz="2400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immunisation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against infective diseases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5. sanitation, keeping our water supplies clean and disposing efficiently of sewage and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industrial wastes</a:t>
            </a:r>
            <a:endParaRPr lang="en-US" sz="24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6. legislation to ensure that some of these primary preventive measures are carried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out</a:t>
            </a:r>
            <a:endParaRPr lang="en-US" sz="24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05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Prevention in general practice</a:t>
            </a:r>
            <a:endParaRPr lang="ar-SA" sz="3200" b="1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6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Secondary </a:t>
            </a:r>
            <a:r>
              <a:rPr lang="en-US" sz="24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prevention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Secondary prevention includes actions taken to stop or delay the progression of disease.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 term is usually applied to measures for the detection of disease at its earliest stage, i.e. in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 </a:t>
            </a:r>
            <a:r>
              <a:rPr lang="en-US" sz="2400" dirty="0" err="1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presymptomatic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phase, so that treatment can be started before irreversible pathology is present.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 early recognition of hypertension through routine testing (screening) of patients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allows treatment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during the </a:t>
            </a:r>
            <a:r>
              <a:rPr lang="en-US" sz="2400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presymptomatic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phase of the illness process. Screening for cervical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cancer allows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 treatment of cervical dysplasia, a premalignant condition. Other examples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include mammography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and endoscopy for polyps of the large bowel.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2800" i="1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51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Prevention in general practice</a:t>
            </a:r>
            <a:endParaRPr lang="ar-SA" sz="3200" b="1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7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Tertiary </a:t>
            </a:r>
            <a:r>
              <a:rPr lang="en-US" sz="24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prevention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Tertiary prevention includes the management of established disease so as to </a:t>
            </a:r>
            <a:r>
              <a:rPr lang="en-US" sz="2400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minimise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 disability.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 term is usually applied to the rehabilitation process necessary to restore the patient to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 best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level of adaptation possible when there has been damage of an irreversible nature. A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patient who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has suffered a stroke because of hypertension may be restored to a useful lifestyle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with appropriate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rehabilitation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24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Prevention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is really wider than medical practice but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because of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 success of public health practices in the past, more attention is now being focused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on prevention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by doctors</a:t>
            </a:r>
            <a:endParaRPr lang="en-US" sz="2400" i="1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7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Optimal opportunities for prevention</a:t>
            </a:r>
            <a:endParaRPr lang="ar-SA" sz="3200" b="1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8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 </a:t>
            </a:r>
            <a:r>
              <a:rPr lang="en-US" sz="24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Royal College of General Practitioners (UK) has identified the seven most </a:t>
            </a:r>
            <a:r>
              <a:rPr lang="en-US" sz="2400" b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important opportunities </a:t>
            </a:r>
            <a:r>
              <a:rPr lang="en-US" sz="24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for prevention as: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1. family planning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2. antenatal care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immunisation</a:t>
            </a:r>
            <a:endParaRPr lang="en-US" sz="24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4. fostering the bonds between mother and child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5. discouragement of smoking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6. detection and management of raised blood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pressure( diabetes in Saudi Arabia )</a:t>
            </a:r>
            <a:endParaRPr lang="en-US" sz="24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7. helping the </a:t>
            </a:r>
            <a:r>
              <a:rPr lang="en-US" sz="24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bereaved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2400" i="1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i="1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Detection of common cancers that can be managed early with excellent prognosis</a:t>
            </a:r>
            <a:endParaRPr lang="en-US" sz="2400" i="1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53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Screening for children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9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10173584" y="3244333"/>
            <a:ext cx="33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Prevention in general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Childhood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health record books provide an excellent opportunity for communication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between different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health care givers; parents should be provided with the record books and encouraged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to bring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them to every visit. Various recommendations for screening are made under the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following headings.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19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Height/weight/head circumference.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Record length/height, weight and head circumference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at regular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intervals. Head circumference can be recorded until 2 years and should increase by 1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cm per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month in the first 3 months, then 0.5 cm per month from 3–6 months.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adequacy of a child’s growth cannot be assessed on one measurement and serial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recordings on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growth charts are recommended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19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Hips.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Screen for congenital dislocation at birth, 6–8 weeks, 6–9 months and 12–24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months. The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flexed hips are abducted, checking for movement and a ‘clunk’ of the femoral head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forwards (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the test is most likely to be positive at 3–6 weeks and usually negative after 8 weeks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). Shortening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or limited abduction is also abnormal. Ultrasound examination is more sensitive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than the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clinical examination, especially up to 3–4 months. Observe gait when starting to walk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en-US" sz="19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Strabismus.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Strabismus should be sought in all infants and toddlers by occlusion testing (not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very sensitive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), examining light reflexes and questioning parents, which must be taken very seriously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 Amblyopia 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can be prevented by early recognition and treatment of strabismus by occlusion 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and surgery</a:t>
            </a:r>
            <a:r>
              <a:rPr lang="en-US" sz="1900" dirty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 Early referral is essential</a:t>
            </a:r>
            <a:r>
              <a:rPr lang="en-US" sz="1900" dirty="0" smtClean="0">
                <a:solidFill>
                  <a:schemeClr val="tx1"/>
                </a:solidFill>
                <a:latin typeface="Corbel" panose="020B0503020204020204" pitchFamily="34" charset="0"/>
                <a:cs typeface="TheSans" panose="020B0503040302020203" pitchFamily="34" charset="-78"/>
              </a:rPr>
              <a:t>.</a:t>
            </a:r>
            <a:endParaRPr lang="en-US" sz="1900" dirty="0">
              <a:solidFill>
                <a:schemeClr val="tx1"/>
              </a:solidFill>
              <a:latin typeface="Corbel" panose="020B0503020204020204" pitchFamily="34" charset="0"/>
              <a:cs typeface="TheSans" panose="020B050304030202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33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8iHTo7aPUiiY4A0xxPiI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wO0.3sNbUm.w3ASfApHN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CFhrEjX0Se3JzfGnQgm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H (EN)">
  <a:themeElements>
    <a:clrScheme name="MoH1">
      <a:dk1>
        <a:srgbClr val="2A2A2C"/>
      </a:dk1>
      <a:lt1>
        <a:sysClr val="window" lastClr="FFFFFF"/>
      </a:lt1>
      <a:dk2>
        <a:srgbClr val="171616"/>
      </a:dk2>
      <a:lt2>
        <a:srgbClr val="E7E6E6"/>
      </a:lt2>
      <a:accent1>
        <a:srgbClr val="008755"/>
      </a:accent1>
      <a:accent2>
        <a:srgbClr val="66B799"/>
      </a:accent2>
      <a:accent3>
        <a:srgbClr val="C3BF9F"/>
      </a:accent3>
      <a:accent4>
        <a:srgbClr val="FFC000"/>
      </a:accent4>
      <a:accent5>
        <a:srgbClr val="C0000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C-TBC Weekly Report Template_210801_v03" id="{7D31A2EA-9C13-4959-92B0-05946732E8D1}" vid="{3BCCAECB-7B89-446D-8AAC-AC2E289697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3930</TotalTime>
  <Words>2187</Words>
  <Application>Microsoft Office PowerPoint</Application>
  <PresentationFormat>Widescreen</PresentationFormat>
  <Paragraphs>166</Paragraphs>
  <Slides>19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Avenir Black</vt:lpstr>
      <vt:lpstr>Calibri</vt:lpstr>
      <vt:lpstr>Corbel</vt:lpstr>
      <vt:lpstr>DIN Next LT Arabic Light</vt:lpstr>
      <vt:lpstr>DIN Next LT Arabic Medium</vt:lpstr>
      <vt:lpstr>GE Dinar One</vt:lpstr>
      <vt:lpstr>GE SS Unique</vt:lpstr>
      <vt:lpstr>GE SS Unique Light</vt:lpstr>
      <vt:lpstr>Poppins SemiBold</vt:lpstr>
      <vt:lpstr>Raleway SemiBold</vt:lpstr>
      <vt:lpstr>TheSans</vt:lpstr>
      <vt:lpstr>Office Theme</vt:lpstr>
      <vt:lpstr>MoH (EN)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Vava Aryanto</dc:creator>
  <cp:lastModifiedBy>USER</cp:lastModifiedBy>
  <cp:revision>819</cp:revision>
  <dcterms:created xsi:type="dcterms:W3CDTF">2021-12-02T07:20:22Z</dcterms:created>
  <dcterms:modified xsi:type="dcterms:W3CDTF">2024-09-23T14:06:53Z</dcterms:modified>
</cp:coreProperties>
</file>