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compatMode="1" saveSubsetFonts="1">
  <p:sldMasterIdLst>
    <p:sldMasterId id="2147483660" r:id="rId1"/>
  </p:sldMasterIdLst>
  <p:notesMasterIdLst>
    <p:notesMasterId r:id="rId15"/>
  </p:notesMasterIdLst>
  <p:handoutMasterIdLst>
    <p:handoutMasterId r:id="rId16"/>
  </p:handoutMasterIdLst>
  <p:sldIdLst>
    <p:sldId id="265" r:id="rId2"/>
    <p:sldId id="266" r:id="rId3"/>
    <p:sldId id="314" r:id="rId4"/>
    <p:sldId id="267" r:id="rId5"/>
    <p:sldId id="317" r:id="rId6"/>
    <p:sldId id="271" r:id="rId7"/>
    <p:sldId id="272" r:id="rId8"/>
    <p:sldId id="315" r:id="rId9"/>
    <p:sldId id="313" r:id="rId10"/>
    <p:sldId id="308" r:id="rId11"/>
    <p:sldId id="316" r:id="rId12"/>
    <p:sldId id="309" r:id="rId13"/>
    <p:sldId id="305" r:id="rId1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3" autoAdjust="0"/>
    <p:restoredTop sz="94655" autoAdjust="0"/>
  </p:normalViewPr>
  <p:slideViewPr>
    <p:cSldViewPr>
      <p:cViewPr varScale="1">
        <p:scale>
          <a:sx n="88" d="100"/>
          <a:sy n="88" d="100"/>
        </p:scale>
        <p:origin x="200" y="2008"/>
      </p:cViewPr>
      <p:guideLst>
        <p:guide orient="horz" pos="2115"/>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CD10EEE-9D67-DE28-C3B8-4C6B7B2EBFDC}"/>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a:extLst>
              <a:ext uri="{FF2B5EF4-FFF2-40B4-BE49-F238E27FC236}">
                <a16:creationId xmlns:a16="http://schemas.microsoft.com/office/drawing/2014/main" id="{05468909-45B1-BAB6-7ABF-D3575E464081}"/>
              </a:ext>
            </a:extLst>
          </p:cNvPr>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172" name="Rectangle 4">
            <a:extLst>
              <a:ext uri="{FF2B5EF4-FFF2-40B4-BE49-F238E27FC236}">
                <a16:creationId xmlns:a16="http://schemas.microsoft.com/office/drawing/2014/main" id="{56CBEDFE-0AAA-75B1-477D-5327755291F8}"/>
              </a:ext>
            </a:extLst>
          </p:cNvPr>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a:extLst>
              <a:ext uri="{FF2B5EF4-FFF2-40B4-BE49-F238E27FC236}">
                <a16:creationId xmlns:a16="http://schemas.microsoft.com/office/drawing/2014/main" id="{24B7852D-1B99-262F-FCDF-E478E75B06FB}"/>
              </a:ext>
            </a:extLst>
          </p:cNvPr>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E90F1AD4-A3A6-7B48-9351-964CABEFE148}" type="slidenum">
              <a:rPr lang="ar-SA"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9A4ED1-224E-AF6F-074A-202F0DA69620}"/>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a:extLst>
              <a:ext uri="{FF2B5EF4-FFF2-40B4-BE49-F238E27FC236}">
                <a16:creationId xmlns:a16="http://schemas.microsoft.com/office/drawing/2014/main" id="{8B612CB9-715E-E536-6C28-F7C4CC3DA488}"/>
              </a:ext>
            </a:extLst>
          </p:cNvPr>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0484" name="Rectangle 4">
            <a:extLst>
              <a:ext uri="{FF2B5EF4-FFF2-40B4-BE49-F238E27FC236}">
                <a16:creationId xmlns:a16="http://schemas.microsoft.com/office/drawing/2014/main" id="{0AEDB83E-EAE7-CB36-E68E-D11B5D34E02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7033D9F-8C22-38C9-E1D9-6F556275787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150" name="Rectangle 6">
            <a:extLst>
              <a:ext uri="{FF2B5EF4-FFF2-40B4-BE49-F238E27FC236}">
                <a16:creationId xmlns:a16="http://schemas.microsoft.com/office/drawing/2014/main" id="{B23F1EBF-458B-5935-A5ED-9288D0F9E5D0}"/>
              </a:ext>
            </a:extLst>
          </p:cNvPr>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a:extLst>
              <a:ext uri="{FF2B5EF4-FFF2-40B4-BE49-F238E27FC236}">
                <a16:creationId xmlns:a16="http://schemas.microsoft.com/office/drawing/2014/main" id="{FD1E03A4-5B25-AD77-BEA4-380FA1055C50}"/>
              </a:ext>
            </a:extLst>
          </p:cNvPr>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A7B7B6D5-910F-054A-84C6-7C659A3F8480}"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a:extLst>
              <a:ext uri="{FF2B5EF4-FFF2-40B4-BE49-F238E27FC236}">
                <a16:creationId xmlns:a16="http://schemas.microsoft.com/office/drawing/2014/main" id="{1C0C64E0-B77E-DDD1-B1B9-B9C47893F719}"/>
              </a:ext>
            </a:extLst>
          </p:cNvPr>
          <p:cNvSpPr>
            <a:spLocks noGrp="1" noRot="1" noChangeAspect="1" noTextEdit="1"/>
          </p:cNvSpPr>
          <p:nvPr>
            <p:ph type="sldImg"/>
          </p:nvPr>
        </p:nvSpPr>
        <p:spPr>
          <a:ln/>
        </p:spPr>
      </p:sp>
      <p:sp>
        <p:nvSpPr>
          <p:cNvPr id="21507" name="عنصر نائب للملاحظات 2">
            <a:extLst>
              <a:ext uri="{FF2B5EF4-FFF2-40B4-BE49-F238E27FC236}">
                <a16:creationId xmlns:a16="http://schemas.microsoft.com/office/drawing/2014/main" id="{59037687-7529-B177-229F-DF5931903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
        <p:nvSpPr>
          <p:cNvPr id="21508" name="عنصر نائب لرقم الشريحة 3">
            <a:extLst>
              <a:ext uri="{FF2B5EF4-FFF2-40B4-BE49-F238E27FC236}">
                <a16:creationId xmlns:a16="http://schemas.microsoft.com/office/drawing/2014/main" id="{A2D338B2-96FA-915E-BECF-94642A533E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9B8DC98F-6604-BA4C-92CB-A4B91A4EA325}" type="slidenum">
              <a:rPr lang="ar-SA" altLang="en-US"/>
              <a:pPr eaLnBrk="1" hangingPunct="1"/>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رابط مستقيم 12">
            <a:extLst>
              <a:ext uri="{FF2B5EF4-FFF2-40B4-BE49-F238E27FC236}">
                <a16:creationId xmlns:a16="http://schemas.microsoft.com/office/drawing/2014/main" id="{744B36BA-B124-53F2-D13E-372425E878CE}"/>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عنوان 28"/>
          <p:cNvSpPr>
            <a:spLocks noGrp="1"/>
          </p:cNvSpPr>
          <p:nvPr>
            <p:ph type="ctrTitle"/>
          </p:nvPr>
        </p:nvSpPr>
        <p:spPr>
          <a:xfrm>
            <a:off x="381000" y="4853411"/>
            <a:ext cx="8458200" cy="1222375"/>
          </a:xfrm>
        </p:spPr>
        <p:txBody>
          <a:bodyPr anchor="t"/>
          <a:lstStyle/>
          <a:p>
            <a:r>
              <a:rPr lang="ar-SA"/>
              <a:t>انقر لتحرير نمط العنوان الرئيسي</a:t>
            </a:r>
            <a:endParaRPr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3" name="عنصر نائب للتاريخ 15">
            <a:extLst>
              <a:ext uri="{FF2B5EF4-FFF2-40B4-BE49-F238E27FC236}">
                <a16:creationId xmlns:a16="http://schemas.microsoft.com/office/drawing/2014/main" id="{E6171708-CC59-8953-AA1D-665916208F9E}"/>
              </a:ext>
            </a:extLst>
          </p:cNvPr>
          <p:cNvSpPr>
            <a:spLocks noGrp="1"/>
          </p:cNvSpPr>
          <p:nvPr>
            <p:ph type="dt" sz="half" idx="10"/>
          </p:nvPr>
        </p:nvSpPr>
        <p:spPr/>
        <p:txBody>
          <a:bodyPr/>
          <a:lstStyle>
            <a:lvl1pPr>
              <a:defRPr/>
            </a:lvl1pPr>
          </a:lstStyle>
          <a:p>
            <a:pPr>
              <a:defRPr/>
            </a:pPr>
            <a:endParaRPr lang="en-US"/>
          </a:p>
        </p:txBody>
      </p:sp>
      <p:sp>
        <p:nvSpPr>
          <p:cNvPr id="4" name="عنصر نائب للتذييل 1">
            <a:extLst>
              <a:ext uri="{FF2B5EF4-FFF2-40B4-BE49-F238E27FC236}">
                <a16:creationId xmlns:a16="http://schemas.microsoft.com/office/drawing/2014/main" id="{750CAE55-0073-E879-600A-15C9566DE90A}"/>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14">
            <a:extLst>
              <a:ext uri="{FF2B5EF4-FFF2-40B4-BE49-F238E27FC236}">
                <a16:creationId xmlns:a16="http://schemas.microsoft.com/office/drawing/2014/main" id="{29700143-4C49-8547-9E4C-29FC92D67B29}"/>
              </a:ext>
            </a:extLst>
          </p:cNvPr>
          <p:cNvSpPr>
            <a:spLocks noGrp="1"/>
          </p:cNvSpPr>
          <p:nvPr>
            <p:ph type="sldNum" sz="quarter" idx="12"/>
          </p:nvPr>
        </p:nvSpPr>
        <p:spPr>
          <a:xfrm>
            <a:off x="8229600" y="6473825"/>
            <a:ext cx="758825" cy="247650"/>
          </a:xfrm>
        </p:spPr>
        <p:txBody>
          <a:bodyPr/>
          <a:lstStyle>
            <a:lvl1pPr>
              <a:defRPr/>
            </a:lvl1pPr>
          </a:lstStyle>
          <a:p>
            <a:fld id="{543F0B8D-9B36-6949-9AFE-B809CCFD274B}" type="slidenum">
              <a:rPr lang="ar-SA" altLang="en-US"/>
              <a:pPr/>
              <a:t>‹#›</a:t>
            </a:fld>
            <a:endParaRPr lang="en-US" altLang="en-US"/>
          </a:p>
        </p:txBody>
      </p:sp>
    </p:spTree>
    <p:extLst>
      <p:ext uri="{BB962C8B-B14F-4D97-AF65-F5344CB8AC3E}">
        <p14:creationId xmlns:p14="http://schemas.microsoft.com/office/powerpoint/2010/main" val="70678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10">
            <a:extLst>
              <a:ext uri="{FF2B5EF4-FFF2-40B4-BE49-F238E27FC236}">
                <a16:creationId xmlns:a16="http://schemas.microsoft.com/office/drawing/2014/main" id="{65DDCD13-AACF-CD65-B2D6-5FF589FDA92E}"/>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27">
            <a:extLst>
              <a:ext uri="{FF2B5EF4-FFF2-40B4-BE49-F238E27FC236}">
                <a16:creationId xmlns:a16="http://schemas.microsoft.com/office/drawing/2014/main" id="{E4B4554D-A99F-DBB3-0CA9-13BB92F026C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4">
            <a:extLst>
              <a:ext uri="{FF2B5EF4-FFF2-40B4-BE49-F238E27FC236}">
                <a16:creationId xmlns:a16="http://schemas.microsoft.com/office/drawing/2014/main" id="{A4F6DE7A-E6DD-A608-4E3D-BA3F7A3985C6}"/>
              </a:ext>
            </a:extLst>
          </p:cNvPr>
          <p:cNvSpPr>
            <a:spLocks noGrp="1"/>
          </p:cNvSpPr>
          <p:nvPr>
            <p:ph type="sldNum" sz="quarter" idx="12"/>
          </p:nvPr>
        </p:nvSpPr>
        <p:spPr/>
        <p:txBody>
          <a:bodyPr/>
          <a:lstStyle>
            <a:lvl1pPr>
              <a:defRPr/>
            </a:lvl1pPr>
          </a:lstStyle>
          <a:p>
            <a:fld id="{8754C285-3CE7-A249-819D-FDDF09694C00}" type="slidenum">
              <a:rPr lang="ar-SA" altLang="en-US"/>
              <a:pPr/>
              <a:t>‹#›</a:t>
            </a:fld>
            <a:endParaRPr lang="en-US" altLang="en-US"/>
          </a:p>
        </p:txBody>
      </p:sp>
    </p:spTree>
    <p:extLst>
      <p:ext uri="{BB962C8B-B14F-4D97-AF65-F5344CB8AC3E}">
        <p14:creationId xmlns:p14="http://schemas.microsoft.com/office/powerpoint/2010/main" val="94376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9374757C-BE0B-E286-BD8F-F53FCDDBA316}"/>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4">
            <a:extLst>
              <a:ext uri="{FF2B5EF4-FFF2-40B4-BE49-F238E27FC236}">
                <a16:creationId xmlns:a16="http://schemas.microsoft.com/office/drawing/2014/main" id="{113DEB61-AA59-3B8C-8DBB-F8B15D28231D}"/>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4F5B51B0-4E31-78BB-2A92-D576419BB94B}"/>
              </a:ext>
            </a:extLst>
          </p:cNvPr>
          <p:cNvSpPr>
            <a:spLocks noGrp="1"/>
          </p:cNvSpPr>
          <p:nvPr>
            <p:ph type="sldNum" sz="quarter" idx="12"/>
          </p:nvPr>
        </p:nvSpPr>
        <p:spPr/>
        <p:txBody>
          <a:bodyPr/>
          <a:lstStyle>
            <a:lvl1pPr>
              <a:defRPr/>
            </a:lvl1pPr>
          </a:lstStyle>
          <a:p>
            <a:fld id="{7D5E9279-51BF-1744-B4AF-22979C7DAD08}" type="slidenum">
              <a:rPr lang="ar-SA" altLang="en-US"/>
              <a:pPr/>
              <a:t>‹#›</a:t>
            </a:fld>
            <a:endParaRPr lang="en-US" altLang="en-US"/>
          </a:p>
        </p:txBody>
      </p:sp>
    </p:spTree>
    <p:extLst>
      <p:ext uri="{BB962C8B-B14F-4D97-AF65-F5344CB8AC3E}">
        <p14:creationId xmlns:p14="http://schemas.microsoft.com/office/powerpoint/2010/main" val="135599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lang="ar-SA"/>
              <a:t>انقر لتحرير نمط العنوان الرئيسي</a:t>
            </a:r>
            <a:endParaRPr lang="en-US"/>
          </a:p>
        </p:txBody>
      </p:sp>
      <p:sp>
        <p:nvSpPr>
          <p:cNvPr id="27" name="عنصر نائب للمحتوى 26"/>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2" name="عنصر نائب للتاريخ 24">
            <a:extLst>
              <a:ext uri="{FF2B5EF4-FFF2-40B4-BE49-F238E27FC236}">
                <a16:creationId xmlns:a16="http://schemas.microsoft.com/office/drawing/2014/main" id="{BB33841D-37B4-AF38-47CF-FC564FCE0842}"/>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18">
            <a:extLst>
              <a:ext uri="{FF2B5EF4-FFF2-40B4-BE49-F238E27FC236}">
                <a16:creationId xmlns:a16="http://schemas.microsoft.com/office/drawing/2014/main" id="{D8A8496E-7193-2C75-D2E8-402CAADC8F4A}"/>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4" name="عنصر نائب لرقم الشريحة 15">
            <a:extLst>
              <a:ext uri="{FF2B5EF4-FFF2-40B4-BE49-F238E27FC236}">
                <a16:creationId xmlns:a16="http://schemas.microsoft.com/office/drawing/2014/main" id="{5B024F8A-79D5-0271-CC3A-EBE69C5F3C58}"/>
              </a:ext>
            </a:extLst>
          </p:cNvPr>
          <p:cNvSpPr>
            <a:spLocks noGrp="1"/>
          </p:cNvSpPr>
          <p:nvPr>
            <p:ph type="sldNum" sz="quarter" idx="12"/>
          </p:nvPr>
        </p:nvSpPr>
        <p:spPr>
          <a:xfrm>
            <a:off x="8229600" y="6473825"/>
            <a:ext cx="758825" cy="247650"/>
          </a:xfrm>
        </p:spPr>
        <p:txBody>
          <a:bodyPr/>
          <a:lstStyle>
            <a:lvl1pPr>
              <a:defRPr/>
            </a:lvl1pPr>
          </a:lstStyle>
          <a:p>
            <a:fld id="{B21F4072-BF22-4B47-988F-D5D5070DBEE0}" type="slidenum">
              <a:rPr lang="ar-SA" altLang="en-US"/>
              <a:pPr/>
              <a:t>‹#›</a:t>
            </a:fld>
            <a:endParaRPr lang="en-US" altLang="en-US"/>
          </a:p>
        </p:txBody>
      </p:sp>
    </p:spTree>
    <p:extLst>
      <p:ext uri="{BB962C8B-B14F-4D97-AF65-F5344CB8AC3E}">
        <p14:creationId xmlns:p14="http://schemas.microsoft.com/office/powerpoint/2010/main" val="136475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رابط مستقيم 12">
            <a:extLst>
              <a:ext uri="{FF2B5EF4-FFF2-40B4-BE49-F238E27FC236}">
                <a16:creationId xmlns:a16="http://schemas.microsoft.com/office/drawing/2014/main" id="{B3FCDFBF-B4DF-90E3-3BE1-F667F9B704E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lang="ar-SA"/>
              <a:t>انقر لتحرير نمط العنوان الرئيسي</a:t>
            </a:r>
            <a:endParaRPr lang="en-US"/>
          </a:p>
        </p:txBody>
      </p:sp>
      <p:sp>
        <p:nvSpPr>
          <p:cNvPr id="3" name="عنصر نائب للتاريخ 18">
            <a:extLst>
              <a:ext uri="{FF2B5EF4-FFF2-40B4-BE49-F238E27FC236}">
                <a16:creationId xmlns:a16="http://schemas.microsoft.com/office/drawing/2014/main" id="{A31D9D13-691F-8F29-4CEE-A15F06877E37}"/>
              </a:ext>
            </a:extLst>
          </p:cNvPr>
          <p:cNvSpPr>
            <a:spLocks noGrp="1"/>
          </p:cNvSpPr>
          <p:nvPr>
            <p:ph type="dt" sz="half" idx="10"/>
          </p:nvPr>
        </p:nvSpPr>
        <p:spPr/>
        <p:txBody>
          <a:bodyPr/>
          <a:lstStyle>
            <a:lvl1pPr>
              <a:defRPr/>
            </a:lvl1pPr>
          </a:lstStyle>
          <a:p>
            <a:pPr>
              <a:defRPr/>
            </a:pPr>
            <a:endParaRPr lang="en-US"/>
          </a:p>
        </p:txBody>
      </p:sp>
      <p:sp>
        <p:nvSpPr>
          <p:cNvPr id="4" name="عنصر نائب للتذييل 10">
            <a:extLst>
              <a:ext uri="{FF2B5EF4-FFF2-40B4-BE49-F238E27FC236}">
                <a16:creationId xmlns:a16="http://schemas.microsoft.com/office/drawing/2014/main" id="{878EBD3E-9517-6E36-359D-A52C29233655}"/>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15">
            <a:extLst>
              <a:ext uri="{FF2B5EF4-FFF2-40B4-BE49-F238E27FC236}">
                <a16:creationId xmlns:a16="http://schemas.microsoft.com/office/drawing/2014/main" id="{74565874-C747-5558-ACAC-12D2C290FD83}"/>
              </a:ext>
            </a:extLst>
          </p:cNvPr>
          <p:cNvSpPr>
            <a:spLocks noGrp="1"/>
          </p:cNvSpPr>
          <p:nvPr>
            <p:ph type="sldNum" sz="quarter" idx="12"/>
          </p:nvPr>
        </p:nvSpPr>
        <p:spPr/>
        <p:txBody>
          <a:bodyPr/>
          <a:lstStyle>
            <a:lvl1pPr>
              <a:defRPr/>
            </a:lvl1pPr>
          </a:lstStyle>
          <a:p>
            <a:fld id="{78B86231-C7D1-F94A-A013-2AB555CF6854}" type="slidenum">
              <a:rPr lang="ar-SA" altLang="en-US"/>
              <a:pPr/>
              <a:t>‹#›</a:t>
            </a:fld>
            <a:endParaRPr lang="en-US" altLang="en-US"/>
          </a:p>
        </p:txBody>
      </p:sp>
    </p:spTree>
    <p:extLst>
      <p:ext uri="{BB962C8B-B14F-4D97-AF65-F5344CB8AC3E}">
        <p14:creationId xmlns:p14="http://schemas.microsoft.com/office/powerpoint/2010/main" val="13173245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lang="ar-SA"/>
              <a:t>انقر لتحرير نمط العنوان الرئيسي</a:t>
            </a:r>
            <a:endParaRPr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2" name="عنصر نائب للتاريخ 10">
            <a:extLst>
              <a:ext uri="{FF2B5EF4-FFF2-40B4-BE49-F238E27FC236}">
                <a16:creationId xmlns:a16="http://schemas.microsoft.com/office/drawing/2014/main" id="{DAC8E082-5585-6894-69F0-76F1224C822F}"/>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27">
            <a:extLst>
              <a:ext uri="{FF2B5EF4-FFF2-40B4-BE49-F238E27FC236}">
                <a16:creationId xmlns:a16="http://schemas.microsoft.com/office/drawing/2014/main" id="{04971FBB-70EC-7809-403B-884E2FA40237}"/>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4">
            <a:extLst>
              <a:ext uri="{FF2B5EF4-FFF2-40B4-BE49-F238E27FC236}">
                <a16:creationId xmlns:a16="http://schemas.microsoft.com/office/drawing/2014/main" id="{FF753622-9350-5690-DB57-8A2AD8863957}"/>
              </a:ext>
            </a:extLst>
          </p:cNvPr>
          <p:cNvSpPr>
            <a:spLocks noGrp="1"/>
          </p:cNvSpPr>
          <p:nvPr>
            <p:ph type="sldNum" sz="quarter" idx="12"/>
          </p:nvPr>
        </p:nvSpPr>
        <p:spPr/>
        <p:txBody>
          <a:bodyPr/>
          <a:lstStyle>
            <a:lvl1pPr>
              <a:defRPr/>
            </a:lvl1pPr>
          </a:lstStyle>
          <a:p>
            <a:fld id="{E8BD1E9A-41A1-C541-B26C-9AD5F57198E5}" type="slidenum">
              <a:rPr lang="ar-SA" altLang="en-US"/>
              <a:pPr/>
              <a:t>‹#›</a:t>
            </a:fld>
            <a:endParaRPr lang="en-US" altLang="en-US"/>
          </a:p>
        </p:txBody>
      </p:sp>
    </p:spTree>
    <p:extLst>
      <p:ext uri="{BB962C8B-B14F-4D97-AF65-F5344CB8AC3E}">
        <p14:creationId xmlns:p14="http://schemas.microsoft.com/office/powerpoint/2010/main" val="234645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رابط مستقيم 12">
            <a:extLst>
              <a:ext uri="{FF2B5EF4-FFF2-40B4-BE49-F238E27FC236}">
                <a16:creationId xmlns:a16="http://schemas.microsoft.com/office/drawing/2014/main" id="{B2C32D16-4A45-213F-269D-226B7D71C7D1}"/>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عنوان 28"/>
          <p:cNvSpPr>
            <a:spLocks noGrp="1"/>
          </p:cNvSpPr>
          <p:nvPr>
            <p:ph type="title"/>
          </p:nvPr>
        </p:nvSpPr>
        <p:spPr>
          <a:xfrm>
            <a:off x="304800" y="5410200"/>
            <a:ext cx="8610600" cy="882650"/>
          </a:xfrm>
        </p:spPr>
        <p:txBody>
          <a:bodyPr/>
          <a:lstStyle>
            <a:lvl1pPr>
              <a:defRPr/>
            </a:lvl1pPr>
          </a:lstStyle>
          <a:p>
            <a:r>
              <a:rPr lang="ar-SA"/>
              <a:t>انقر لتحرير نمط العنوان الرئيسي</a:t>
            </a:r>
            <a:endParaRPr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3" name="عنصر نائب للتاريخ 9">
            <a:extLst>
              <a:ext uri="{FF2B5EF4-FFF2-40B4-BE49-F238E27FC236}">
                <a16:creationId xmlns:a16="http://schemas.microsoft.com/office/drawing/2014/main" id="{D0BA1622-922D-515F-1449-FA9C95019CC6}"/>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5">
            <a:extLst>
              <a:ext uri="{FF2B5EF4-FFF2-40B4-BE49-F238E27FC236}">
                <a16:creationId xmlns:a16="http://schemas.microsoft.com/office/drawing/2014/main" id="{49B7A8AE-6FD2-E5BD-2567-3F78B8EC1BBD}"/>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6">
            <a:extLst>
              <a:ext uri="{FF2B5EF4-FFF2-40B4-BE49-F238E27FC236}">
                <a16:creationId xmlns:a16="http://schemas.microsoft.com/office/drawing/2014/main" id="{F7F97361-03D8-8318-DA9D-C20A1B9575FF}"/>
              </a:ext>
            </a:extLst>
          </p:cNvPr>
          <p:cNvSpPr>
            <a:spLocks noGrp="1"/>
          </p:cNvSpPr>
          <p:nvPr>
            <p:ph type="sldNum" sz="quarter" idx="12"/>
          </p:nvPr>
        </p:nvSpPr>
        <p:spPr>
          <a:xfrm>
            <a:off x="8229600" y="6477000"/>
            <a:ext cx="762000" cy="247650"/>
          </a:xfrm>
        </p:spPr>
        <p:txBody>
          <a:bodyPr/>
          <a:lstStyle>
            <a:lvl1pPr>
              <a:defRPr/>
            </a:lvl1pPr>
          </a:lstStyle>
          <a:p>
            <a:fld id="{E67C7ED6-14F6-EC48-9478-E816C4ED600C}" type="slidenum">
              <a:rPr lang="ar-SA" altLang="en-US"/>
              <a:pPr/>
              <a:t>‹#›</a:t>
            </a:fld>
            <a:endParaRPr lang="en-US" altLang="en-US"/>
          </a:p>
        </p:txBody>
      </p:sp>
    </p:spTree>
    <p:extLst>
      <p:ext uri="{BB962C8B-B14F-4D97-AF65-F5344CB8AC3E}">
        <p14:creationId xmlns:p14="http://schemas.microsoft.com/office/powerpoint/2010/main" val="252853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lang="ar-SA"/>
              <a:t>انقر لتحرير نمط العنوان الرئيسي</a:t>
            </a:r>
            <a:endParaRPr lang="en-US"/>
          </a:p>
        </p:txBody>
      </p:sp>
      <p:sp>
        <p:nvSpPr>
          <p:cNvPr id="2" name="عنصر نائب للتاريخ 10">
            <a:extLst>
              <a:ext uri="{FF2B5EF4-FFF2-40B4-BE49-F238E27FC236}">
                <a16:creationId xmlns:a16="http://schemas.microsoft.com/office/drawing/2014/main" id="{CE42DB91-84CB-8719-9AB8-DB405AF85897}"/>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27">
            <a:extLst>
              <a:ext uri="{FF2B5EF4-FFF2-40B4-BE49-F238E27FC236}">
                <a16:creationId xmlns:a16="http://schemas.microsoft.com/office/drawing/2014/main" id="{48DFC656-89F1-2A39-A9C8-C47869FFF06E}"/>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4">
            <a:extLst>
              <a:ext uri="{FF2B5EF4-FFF2-40B4-BE49-F238E27FC236}">
                <a16:creationId xmlns:a16="http://schemas.microsoft.com/office/drawing/2014/main" id="{BB09414C-3B15-68FB-B4E6-963A4808AA69}"/>
              </a:ext>
            </a:extLst>
          </p:cNvPr>
          <p:cNvSpPr>
            <a:spLocks noGrp="1"/>
          </p:cNvSpPr>
          <p:nvPr>
            <p:ph type="sldNum" sz="quarter" idx="12"/>
          </p:nvPr>
        </p:nvSpPr>
        <p:spPr/>
        <p:txBody>
          <a:bodyPr/>
          <a:lstStyle>
            <a:lvl1pPr>
              <a:defRPr/>
            </a:lvl1pPr>
          </a:lstStyle>
          <a:p>
            <a:fld id="{142BD185-CCFE-EF45-8DCA-2264BF743C34}" type="slidenum">
              <a:rPr lang="ar-SA" altLang="en-US"/>
              <a:pPr/>
              <a:t>‹#›</a:t>
            </a:fld>
            <a:endParaRPr lang="en-US" altLang="en-US"/>
          </a:p>
        </p:txBody>
      </p:sp>
    </p:spTree>
    <p:extLst>
      <p:ext uri="{BB962C8B-B14F-4D97-AF65-F5344CB8AC3E}">
        <p14:creationId xmlns:p14="http://schemas.microsoft.com/office/powerpoint/2010/main" val="315324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2">
            <a:extLst>
              <a:ext uri="{FF2B5EF4-FFF2-40B4-BE49-F238E27FC236}">
                <a16:creationId xmlns:a16="http://schemas.microsoft.com/office/drawing/2014/main" id="{E3623065-12FC-C121-CDCC-23FE4C48F395}"/>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23">
            <a:extLst>
              <a:ext uri="{FF2B5EF4-FFF2-40B4-BE49-F238E27FC236}">
                <a16:creationId xmlns:a16="http://schemas.microsoft.com/office/drawing/2014/main" id="{DEE68BB3-6F13-4B9A-97B0-7B72E2B3E430}"/>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6">
            <a:extLst>
              <a:ext uri="{FF2B5EF4-FFF2-40B4-BE49-F238E27FC236}">
                <a16:creationId xmlns:a16="http://schemas.microsoft.com/office/drawing/2014/main" id="{D741D4C5-9295-8EDC-3C90-DA847191C0C6}"/>
              </a:ext>
            </a:extLst>
          </p:cNvPr>
          <p:cNvSpPr>
            <a:spLocks noGrp="1"/>
          </p:cNvSpPr>
          <p:nvPr>
            <p:ph type="sldNum" sz="quarter" idx="12"/>
          </p:nvPr>
        </p:nvSpPr>
        <p:spPr/>
        <p:txBody>
          <a:bodyPr/>
          <a:lstStyle>
            <a:lvl1pPr>
              <a:defRPr/>
            </a:lvl1pPr>
          </a:lstStyle>
          <a:p>
            <a:fld id="{75463737-3C67-1642-B5C1-36101EAA2107}" type="slidenum">
              <a:rPr lang="ar-SA" altLang="en-US"/>
              <a:pPr/>
              <a:t>‹#›</a:t>
            </a:fld>
            <a:endParaRPr lang="en-US" altLang="en-US"/>
          </a:p>
        </p:txBody>
      </p:sp>
    </p:spTree>
    <p:extLst>
      <p:ext uri="{BB962C8B-B14F-4D97-AF65-F5344CB8AC3E}">
        <p14:creationId xmlns:p14="http://schemas.microsoft.com/office/powerpoint/2010/main" val="279083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رابط مستقيم 12">
            <a:extLst>
              <a:ext uri="{FF2B5EF4-FFF2-40B4-BE49-F238E27FC236}">
                <a16:creationId xmlns:a16="http://schemas.microsoft.com/office/drawing/2014/main" id="{ED7D9EA1-2692-1D20-F849-C81963C8D05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عنوان 11"/>
          <p:cNvSpPr>
            <a:spLocks noGrp="1"/>
          </p:cNvSpPr>
          <p:nvPr>
            <p:ph type="title"/>
          </p:nvPr>
        </p:nvSpPr>
        <p:spPr>
          <a:xfrm>
            <a:off x="457200" y="5486400"/>
            <a:ext cx="8458200" cy="520700"/>
          </a:xfrm>
        </p:spPr>
        <p:txBody>
          <a:bodyPr/>
          <a:lstStyle>
            <a:lvl1pPr algn="l">
              <a:buNone/>
              <a:defRPr sz="2000" b="1"/>
            </a:lvl1pPr>
          </a:lstStyle>
          <a:p>
            <a:r>
              <a:rPr lang="ar-SA"/>
              <a:t>انقر لتحرير نمط العنوان الرئيسي</a:t>
            </a:r>
            <a:endParaRPr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3" name="عنصر نائب للتاريخ 24">
            <a:extLst>
              <a:ext uri="{FF2B5EF4-FFF2-40B4-BE49-F238E27FC236}">
                <a16:creationId xmlns:a16="http://schemas.microsoft.com/office/drawing/2014/main" id="{19429B44-F894-AB95-C7D4-219F8AE96CE1}"/>
              </a:ext>
            </a:extLst>
          </p:cNvPr>
          <p:cNvSpPr>
            <a:spLocks noGrp="1"/>
          </p:cNvSpPr>
          <p:nvPr>
            <p:ph type="dt" sz="half" idx="10"/>
          </p:nvPr>
        </p:nvSpPr>
        <p:spPr/>
        <p:txBody>
          <a:bodyPr/>
          <a:lstStyle>
            <a:lvl1pPr>
              <a:defRPr/>
            </a:lvl1pPr>
          </a:lstStyle>
          <a:p>
            <a:pPr>
              <a:defRPr/>
            </a:pPr>
            <a:endParaRPr lang="en-US"/>
          </a:p>
        </p:txBody>
      </p:sp>
      <p:sp>
        <p:nvSpPr>
          <p:cNvPr id="4" name="عنصر نائب للتذييل 28">
            <a:extLst>
              <a:ext uri="{FF2B5EF4-FFF2-40B4-BE49-F238E27FC236}">
                <a16:creationId xmlns:a16="http://schemas.microsoft.com/office/drawing/2014/main" id="{80D98500-FBD8-A0FD-D962-074E9BE46E54}"/>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6">
            <a:extLst>
              <a:ext uri="{FF2B5EF4-FFF2-40B4-BE49-F238E27FC236}">
                <a16:creationId xmlns:a16="http://schemas.microsoft.com/office/drawing/2014/main" id="{E261C125-B419-9587-1E49-60ACE8061688}"/>
              </a:ext>
            </a:extLst>
          </p:cNvPr>
          <p:cNvSpPr>
            <a:spLocks noGrp="1"/>
          </p:cNvSpPr>
          <p:nvPr>
            <p:ph type="sldNum" sz="quarter" idx="12"/>
          </p:nvPr>
        </p:nvSpPr>
        <p:spPr/>
        <p:txBody>
          <a:bodyPr/>
          <a:lstStyle>
            <a:lvl1pPr>
              <a:defRPr/>
            </a:lvl1pPr>
          </a:lstStyle>
          <a:p>
            <a:fld id="{13C224EB-315A-BB4C-9C89-31119473E426}" type="slidenum">
              <a:rPr lang="ar-SA" altLang="en-US"/>
              <a:pPr/>
              <a:t>‹#›</a:t>
            </a:fld>
            <a:endParaRPr lang="en-US" altLang="en-US"/>
          </a:p>
        </p:txBody>
      </p:sp>
    </p:spTree>
    <p:extLst>
      <p:ext uri="{BB962C8B-B14F-4D97-AF65-F5344CB8AC3E}">
        <p14:creationId xmlns:p14="http://schemas.microsoft.com/office/powerpoint/2010/main" val="388839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17" name="عنوان 16"/>
          <p:cNvSpPr>
            <a:spLocks noGrp="1"/>
          </p:cNvSpPr>
          <p:nvPr>
            <p:ph type="title"/>
          </p:nvPr>
        </p:nvSpPr>
        <p:spPr>
          <a:xfrm>
            <a:off x="381000" y="4993760"/>
            <a:ext cx="5867400" cy="522288"/>
          </a:xfrm>
        </p:spPr>
        <p:txBody>
          <a:bodyPr/>
          <a:lstStyle>
            <a:lvl1pPr algn="l">
              <a:buNone/>
              <a:defRPr sz="2000" b="1"/>
            </a:lvl1pPr>
          </a:lstStyle>
          <a:p>
            <a:r>
              <a:rPr lang="ar-SA"/>
              <a:t>انقر لتحرير نمط العنوان الرئيسي</a:t>
            </a:r>
            <a:endParaRPr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2" name="عنصر نائب للتاريخ 6">
            <a:extLst>
              <a:ext uri="{FF2B5EF4-FFF2-40B4-BE49-F238E27FC236}">
                <a16:creationId xmlns:a16="http://schemas.microsoft.com/office/drawing/2014/main" id="{7D90130B-A2A9-0A5B-3E65-B54010B8308C}"/>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4">
            <a:extLst>
              <a:ext uri="{FF2B5EF4-FFF2-40B4-BE49-F238E27FC236}">
                <a16:creationId xmlns:a16="http://schemas.microsoft.com/office/drawing/2014/main" id="{460B9B66-4053-61E8-E17E-4C59FF3B6E61}"/>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30">
            <a:extLst>
              <a:ext uri="{FF2B5EF4-FFF2-40B4-BE49-F238E27FC236}">
                <a16:creationId xmlns:a16="http://schemas.microsoft.com/office/drawing/2014/main" id="{7B081A18-710B-9CCA-F7C0-4D6165C1011C}"/>
              </a:ext>
            </a:extLst>
          </p:cNvPr>
          <p:cNvSpPr>
            <a:spLocks noGrp="1"/>
          </p:cNvSpPr>
          <p:nvPr>
            <p:ph type="sldNum" sz="quarter" idx="12"/>
          </p:nvPr>
        </p:nvSpPr>
        <p:spPr/>
        <p:txBody>
          <a:bodyPr/>
          <a:lstStyle>
            <a:lvl1pPr>
              <a:defRPr/>
            </a:lvl1pPr>
          </a:lstStyle>
          <a:p>
            <a:fld id="{F7301752-CB1D-E445-BF78-A724595AA907}" type="slidenum">
              <a:rPr lang="ar-SA" altLang="en-US"/>
              <a:pPr/>
              <a:t>‹#›</a:t>
            </a:fld>
            <a:endParaRPr lang="en-US" altLang="en-US"/>
          </a:p>
        </p:txBody>
      </p:sp>
    </p:spTree>
    <p:extLst>
      <p:ext uri="{BB962C8B-B14F-4D97-AF65-F5344CB8AC3E}">
        <p14:creationId xmlns:p14="http://schemas.microsoft.com/office/powerpoint/2010/main" val="8297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رابط مستقيم 6">
            <a:extLst>
              <a:ext uri="{FF2B5EF4-FFF2-40B4-BE49-F238E27FC236}">
                <a16:creationId xmlns:a16="http://schemas.microsoft.com/office/drawing/2014/main" id="{8B2EE9D4-5BD9-A806-9BB0-1921A394EDDA}"/>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عنصر نائب للنص 7">
            <a:extLst>
              <a:ext uri="{FF2B5EF4-FFF2-40B4-BE49-F238E27FC236}">
                <a16:creationId xmlns:a16="http://schemas.microsoft.com/office/drawing/2014/main" id="{6420EA45-C019-4F85-6B8D-BE147D136976}"/>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1" name="عنصر نائب للتاريخ 10">
            <a:extLst>
              <a:ext uri="{FF2B5EF4-FFF2-40B4-BE49-F238E27FC236}">
                <a16:creationId xmlns:a16="http://schemas.microsoft.com/office/drawing/2014/main" id="{D7B780D7-98D8-ACF9-C55F-0DEFB0C81B3D}"/>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عنصر نائب للتذييل 27">
            <a:extLst>
              <a:ext uri="{FF2B5EF4-FFF2-40B4-BE49-F238E27FC236}">
                <a16:creationId xmlns:a16="http://schemas.microsoft.com/office/drawing/2014/main" id="{12E405C6-06E7-91F4-CBA2-F61AE54A948B}"/>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عنصر نائب لرقم الشريحة 4">
            <a:extLst>
              <a:ext uri="{FF2B5EF4-FFF2-40B4-BE49-F238E27FC236}">
                <a16:creationId xmlns:a16="http://schemas.microsoft.com/office/drawing/2014/main" id="{CF44EC3E-AF12-77D0-CCE0-ECC8C49284D5}"/>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defRPr>
            </a:lvl1pPr>
          </a:lstStyle>
          <a:p>
            <a:fld id="{895BEDB0-6381-2146-9262-8864FA20F88F}" type="slidenum">
              <a:rPr lang="ar-SA" altLang="en-US"/>
              <a:pPr/>
              <a:t>‹#›</a:t>
            </a:fld>
            <a:endParaRPr lang="en-US" altLang="en-US"/>
          </a:p>
        </p:txBody>
      </p:sp>
      <p:sp>
        <p:nvSpPr>
          <p:cNvPr id="10" name="عنصر نائب للعنوان 9">
            <a:extLst>
              <a:ext uri="{FF2B5EF4-FFF2-40B4-BE49-F238E27FC236}">
                <a16:creationId xmlns:a16="http://schemas.microsoft.com/office/drawing/2014/main" id="{41A0540B-A5BF-D84E-F455-B5D78E9EBDF8}"/>
              </a:ext>
            </a:extLst>
          </p:cNvPr>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ar-SA"/>
              <a:t>انقر لتحرير نمط العنوان الرئيسي</a:t>
            </a:r>
          </a:p>
        </p:txBody>
      </p:sp>
      <p:sp>
        <p:nvSpPr>
          <p:cNvPr id="9" name="رابط مستقيم 8">
            <a:extLst>
              <a:ext uri="{FF2B5EF4-FFF2-40B4-BE49-F238E27FC236}">
                <a16:creationId xmlns:a16="http://schemas.microsoft.com/office/drawing/2014/main" id="{38BF4C68-F15A-EB28-F895-C6178CD42714}"/>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رابط مستقيم 11">
            <a:extLst>
              <a:ext uri="{FF2B5EF4-FFF2-40B4-BE49-F238E27FC236}">
                <a16:creationId xmlns:a16="http://schemas.microsoft.com/office/drawing/2014/main" id="{C0BEDDAC-4019-DC72-13E9-EA3574FD638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2" r:id="rId4"/>
    <p:sldLayoutId id="2147483838" r:id="rId5"/>
    <p:sldLayoutId id="2147483833" r:id="rId6"/>
    <p:sldLayoutId id="2147483839" r:id="rId7"/>
    <p:sldLayoutId id="2147483840" r:id="rId8"/>
    <p:sldLayoutId id="2147483841" r:id="rId9"/>
    <p:sldLayoutId id="2147483834" r:id="rId10"/>
    <p:sldLayoutId id="2147483842" r:id="rId11"/>
  </p:sldLayoutIdLst>
  <p:txStyles>
    <p:titleStyle>
      <a:lvl1pPr algn="l" rtl="1"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0" fontAlgn="base" hangingPunct="0">
        <a:spcBef>
          <a:spcPct val="0"/>
        </a:spcBef>
        <a:spcAft>
          <a:spcPct val="0"/>
        </a:spcAft>
        <a:defRPr sz="3600">
          <a:solidFill>
            <a:schemeClr val="tx2"/>
          </a:solidFill>
          <a:latin typeface="Franklin Gothic Medium" pitchFamily="34" charset="0"/>
          <a:cs typeface="Tahoma" pitchFamily="34" charset="0"/>
        </a:defRPr>
      </a:lvl2pPr>
      <a:lvl3pPr algn="l" rtl="1" eaLnBrk="0" fontAlgn="base" hangingPunct="0">
        <a:spcBef>
          <a:spcPct val="0"/>
        </a:spcBef>
        <a:spcAft>
          <a:spcPct val="0"/>
        </a:spcAft>
        <a:defRPr sz="3600">
          <a:solidFill>
            <a:schemeClr val="tx2"/>
          </a:solidFill>
          <a:latin typeface="Franklin Gothic Medium" pitchFamily="34" charset="0"/>
          <a:cs typeface="Tahoma" pitchFamily="34" charset="0"/>
        </a:defRPr>
      </a:lvl3pPr>
      <a:lvl4pPr algn="l" rtl="1" eaLnBrk="0" fontAlgn="base" hangingPunct="0">
        <a:spcBef>
          <a:spcPct val="0"/>
        </a:spcBef>
        <a:spcAft>
          <a:spcPct val="0"/>
        </a:spcAft>
        <a:defRPr sz="3600">
          <a:solidFill>
            <a:schemeClr val="tx2"/>
          </a:solidFill>
          <a:latin typeface="Franklin Gothic Medium" pitchFamily="34" charset="0"/>
          <a:cs typeface="Tahoma" pitchFamily="34" charset="0"/>
        </a:defRPr>
      </a:lvl4pPr>
      <a:lvl5pPr algn="l" rtl="1" eaLnBrk="0" fontAlgn="base" hangingPunct="0">
        <a:spcBef>
          <a:spcPct val="0"/>
        </a:spcBef>
        <a:spcAft>
          <a:spcPct val="0"/>
        </a:spcAft>
        <a:defRPr sz="3600">
          <a:solidFill>
            <a:schemeClr val="tx2"/>
          </a:solidFill>
          <a:latin typeface="Franklin Gothic Medium" pitchFamily="34" charset="0"/>
          <a:cs typeface="Tahoma" pitchFamily="34" charset="0"/>
        </a:defRPr>
      </a:lvl5pPr>
      <a:lvl6pPr marL="457200" algn="l" rtl="1" fontAlgn="base">
        <a:spcBef>
          <a:spcPct val="0"/>
        </a:spcBef>
        <a:spcAft>
          <a:spcPct val="0"/>
        </a:spcAft>
        <a:defRPr sz="3600">
          <a:solidFill>
            <a:schemeClr val="tx2"/>
          </a:solidFill>
          <a:latin typeface="Franklin Gothic Medium" pitchFamily="34" charset="0"/>
          <a:cs typeface="Tahoma" pitchFamily="34" charset="0"/>
        </a:defRPr>
      </a:lvl6pPr>
      <a:lvl7pPr marL="914400" algn="l" rtl="1" fontAlgn="base">
        <a:spcBef>
          <a:spcPct val="0"/>
        </a:spcBef>
        <a:spcAft>
          <a:spcPct val="0"/>
        </a:spcAft>
        <a:defRPr sz="3600">
          <a:solidFill>
            <a:schemeClr val="tx2"/>
          </a:solidFill>
          <a:latin typeface="Franklin Gothic Medium" pitchFamily="34" charset="0"/>
          <a:cs typeface="Tahoma" pitchFamily="34" charset="0"/>
        </a:defRPr>
      </a:lvl7pPr>
      <a:lvl8pPr marL="1371600" algn="l" rtl="1" fontAlgn="base">
        <a:spcBef>
          <a:spcPct val="0"/>
        </a:spcBef>
        <a:spcAft>
          <a:spcPct val="0"/>
        </a:spcAft>
        <a:defRPr sz="3600">
          <a:solidFill>
            <a:schemeClr val="tx2"/>
          </a:solidFill>
          <a:latin typeface="Franklin Gothic Medium" pitchFamily="34" charset="0"/>
          <a:cs typeface="Tahoma" pitchFamily="34" charset="0"/>
        </a:defRPr>
      </a:lvl8pPr>
      <a:lvl9pPr marL="1828800" algn="l" rtl="1" fontAlgn="base">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r" rtl="1" eaLnBrk="0" fontAlgn="base" hangingPunct="0">
        <a:spcBef>
          <a:spcPct val="20000"/>
        </a:spcBef>
        <a:spcAft>
          <a:spcPct val="0"/>
        </a:spcAft>
        <a:buClr>
          <a:schemeClr val="accent1"/>
        </a:buClr>
        <a:buSzPct val="70000"/>
        <a:buFont typeface="Wingdings 2" pitchFamily="2"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itchFamily="2"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itchFamily="2"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itchFamily="2"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itchFamily="2" charset="2"/>
        <a:buChar char=""/>
        <a:defRPr sz="20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269C61B-451E-B379-D4F9-B4CC36B520AC}"/>
              </a:ext>
            </a:extLst>
          </p:cNvPr>
          <p:cNvSpPr txBox="1"/>
          <p:nvPr/>
        </p:nvSpPr>
        <p:spPr>
          <a:xfrm>
            <a:off x="785802" y="642918"/>
            <a:ext cx="7572396" cy="1200329"/>
          </a:xfrm>
          <a:prstGeom prst="rect">
            <a:avLst/>
          </a:prstGeom>
          <a:noFill/>
        </p:spPr>
        <p:txBody>
          <a:bodyPr rtlCol="1">
            <a:spAutoFit/>
          </a:bodyPr>
          <a:lstStyle/>
          <a:p>
            <a:pPr>
              <a:defRPr/>
            </a:pPr>
            <a:r>
              <a:rPr lang="ar-SA" sz="7200" b="1" dirty="0">
                <a:ln w="1905"/>
                <a:solidFill>
                  <a:srgbClr val="FFFF00"/>
                </a:solidFill>
                <a:effectLst>
                  <a:innerShdw blurRad="69850" dist="43180" dir="5400000">
                    <a:srgbClr val="000000">
                      <a:alpha val="65000"/>
                    </a:srgbClr>
                  </a:innerShdw>
                </a:effectLst>
              </a:rPr>
              <a:t>بسم الله الرحمن الرحيم </a:t>
            </a:r>
            <a:endParaRPr lang="ar-EG" sz="7200" b="1" dirty="0">
              <a:ln w="1905"/>
              <a:solidFill>
                <a:srgbClr val="FFFF00"/>
              </a:soli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3E97C03-A77E-AB3F-6787-D493831964E2}"/>
              </a:ext>
            </a:extLst>
          </p:cNvPr>
          <p:cNvSpPr>
            <a:spLocks noChangeArrowheads="1"/>
          </p:cNvSpPr>
          <p:nvPr/>
        </p:nvSpPr>
        <p:spPr bwMode="auto">
          <a:xfrm>
            <a:off x="395288" y="3706813"/>
            <a:ext cx="7847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90000"/>
              </a:lnSpc>
              <a:spcBef>
                <a:spcPct val="20000"/>
              </a:spcBef>
            </a:pPr>
            <a:r>
              <a:rPr lang="en-US" altLang="en-US" sz="2800"/>
              <a:t>   </a:t>
            </a:r>
            <a:endParaRPr lang="ar-EG" altLang="en-US" sz="2800"/>
          </a:p>
        </p:txBody>
      </p:sp>
      <p:pic>
        <p:nvPicPr>
          <p:cNvPr id="17411" name="Picture 3" descr="j0299125">
            <a:extLst>
              <a:ext uri="{FF2B5EF4-FFF2-40B4-BE49-F238E27FC236}">
                <a16:creationId xmlns:a16="http://schemas.microsoft.com/office/drawing/2014/main" id="{661E1018-0EB3-F530-18EA-EF270515C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2150"/>
            <a:ext cx="2616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4">
            <a:extLst>
              <a:ext uri="{FF2B5EF4-FFF2-40B4-BE49-F238E27FC236}">
                <a16:creationId xmlns:a16="http://schemas.microsoft.com/office/drawing/2014/main" id="{10A090AF-0243-EF1A-21D5-DBF7515FEF40}"/>
              </a:ext>
            </a:extLst>
          </p:cNvPr>
          <p:cNvGrpSpPr>
            <a:grpSpLocks/>
          </p:cNvGrpSpPr>
          <p:nvPr/>
        </p:nvGrpSpPr>
        <p:grpSpPr bwMode="auto">
          <a:xfrm>
            <a:off x="381000" y="60325"/>
            <a:ext cx="8458200" cy="396875"/>
            <a:chOff x="144" y="0"/>
            <a:chExt cx="5328" cy="250"/>
          </a:xfrm>
        </p:grpSpPr>
        <p:sp>
          <p:nvSpPr>
            <p:cNvPr id="17415" name="Line 5">
              <a:extLst>
                <a:ext uri="{FF2B5EF4-FFF2-40B4-BE49-F238E27FC236}">
                  <a16:creationId xmlns:a16="http://schemas.microsoft.com/office/drawing/2014/main" id="{191DA321-B57A-0326-E50C-5B93567594BF}"/>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7416" name="Text Box 6">
              <a:extLst>
                <a:ext uri="{FF2B5EF4-FFF2-40B4-BE49-F238E27FC236}">
                  <a16:creationId xmlns:a16="http://schemas.microsoft.com/office/drawing/2014/main" id="{F2CBF8CB-3B10-FF47-3E1A-A8B6A3B25422}"/>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244743" name="AutoShape 7">
            <a:extLst>
              <a:ext uri="{FF2B5EF4-FFF2-40B4-BE49-F238E27FC236}">
                <a16:creationId xmlns:a16="http://schemas.microsoft.com/office/drawing/2014/main" id="{A7C85D27-F494-E6FD-C0E7-404F570763F8}"/>
              </a:ext>
            </a:extLst>
          </p:cNvPr>
          <p:cNvSpPr>
            <a:spLocks noChangeArrowheads="1"/>
          </p:cNvSpPr>
          <p:nvPr/>
        </p:nvSpPr>
        <p:spPr bwMode="auto">
          <a:xfrm>
            <a:off x="3779838" y="1484313"/>
            <a:ext cx="5219700" cy="3384550"/>
          </a:xfrm>
          <a:prstGeom prst="cloudCallout">
            <a:avLst>
              <a:gd name="adj1" fmla="val -73954"/>
              <a:gd name="adj2" fmla="val -4641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FC6600"/>
            </a:solidFill>
            <a:round/>
            <a:headEnd/>
            <a:tailEnd/>
          </a:ln>
          <a:effectLst>
            <a:outerShdw dist="35921" dir="2700000" algn="ctr" rotWithShape="0">
              <a:schemeClr val="bg1"/>
            </a:outerShdw>
          </a:effectLst>
        </p:spPr>
        <p:txBody>
          <a:bodyPr/>
          <a:lstStyle/>
          <a:p>
            <a:pPr algn="ctr">
              <a:defRPr/>
            </a:pPr>
            <a:r>
              <a:rPr lang="en-US" sz="5400" dirty="0">
                <a:solidFill>
                  <a:schemeClr val="accent6">
                    <a:lumMod val="50000"/>
                  </a:schemeClr>
                </a:solidFill>
              </a:rPr>
              <a:t>Differential diagnosis</a:t>
            </a:r>
          </a:p>
        </p:txBody>
      </p:sp>
      <p:sp>
        <p:nvSpPr>
          <p:cNvPr id="17414" name="Text Box 7">
            <a:extLst>
              <a:ext uri="{FF2B5EF4-FFF2-40B4-BE49-F238E27FC236}">
                <a16:creationId xmlns:a16="http://schemas.microsoft.com/office/drawing/2014/main" id="{8C7D48EE-73D6-AC04-A6BC-375383F1D6CE}"/>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BCDE62C-9A8A-4C51-8B48-6EF8EC16553B}"/>
              </a:ext>
            </a:extLst>
          </p:cNvPr>
          <p:cNvSpPr>
            <a:spLocks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cap="none">
              <a:effectLst/>
              <a:cs typeface="Tahoma" panose="020B0604030504040204" pitchFamily="34" charset="0"/>
            </a:endParaRPr>
          </a:p>
        </p:txBody>
      </p:sp>
      <p:sp>
        <p:nvSpPr>
          <p:cNvPr id="35843" name="Rectangle 3">
            <a:extLst>
              <a:ext uri="{FF2B5EF4-FFF2-40B4-BE49-F238E27FC236}">
                <a16:creationId xmlns:a16="http://schemas.microsoft.com/office/drawing/2014/main" id="{3C371959-2A79-27D7-D049-EC8E5CF2FC11}"/>
              </a:ext>
            </a:extLst>
          </p:cNvPr>
          <p:cNvSpPr>
            <a:spLocks noGrp="1"/>
          </p:cNvSpPr>
          <p:nvPr>
            <p:ph type="body" idx="4294967295"/>
          </p:nvPr>
        </p:nvSpPr>
        <p:spPr/>
        <p:txBody>
          <a:bodyPr/>
          <a:lstStyle/>
          <a:p>
            <a:pPr algn="l" rtl="0"/>
            <a:r>
              <a:rPr lang="en-US" altLang="en-US">
                <a:cs typeface="Tahoma" panose="020B0604030504040204" pitchFamily="34" charset="0"/>
              </a:rPr>
              <a:t>Dacrocystocele</a:t>
            </a:r>
          </a:p>
          <a:p>
            <a:pPr algn="l" rtl="0"/>
            <a:r>
              <a:rPr lang="en-US" altLang="en-US">
                <a:cs typeface="Tahoma" panose="020B0604030504040204" pitchFamily="34" charset="0"/>
              </a:rPr>
              <a:t>Pereceptal cellulitis</a:t>
            </a:r>
          </a:p>
          <a:p>
            <a:pPr algn="l" rtl="0"/>
            <a:r>
              <a:rPr lang="en-US" altLang="en-US">
                <a:cs typeface="Tahoma" panose="020B0604030504040204" pitchFamily="34" charset="0"/>
              </a:rPr>
              <a:t>Acute ethmoid sinusitis</a:t>
            </a:r>
          </a:p>
          <a:p>
            <a:pPr algn="l" rtl="0"/>
            <a:r>
              <a:rPr lang="en-US" altLang="en-US">
                <a:cs typeface="Tahoma" panose="020B0604030504040204" pitchFamily="34" charset="0"/>
              </a:rPr>
              <a:t>Frontal sinsitis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FA9AFE2-B478-99A7-A0F3-4D9752854961}"/>
              </a:ext>
            </a:extLst>
          </p:cNvPr>
          <p:cNvSpPr>
            <a:spLocks noChangeArrowheads="1"/>
          </p:cNvSpPr>
          <p:nvPr/>
        </p:nvSpPr>
        <p:spPr bwMode="auto">
          <a:xfrm>
            <a:off x="395288" y="3706813"/>
            <a:ext cx="7847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90000"/>
              </a:lnSpc>
              <a:spcBef>
                <a:spcPct val="20000"/>
              </a:spcBef>
            </a:pPr>
            <a:r>
              <a:rPr lang="en-US" altLang="en-US" sz="2800"/>
              <a:t>   </a:t>
            </a:r>
            <a:endParaRPr lang="ar-EG" altLang="en-US" sz="2800"/>
          </a:p>
        </p:txBody>
      </p:sp>
      <p:grpSp>
        <p:nvGrpSpPr>
          <p:cNvPr id="18435" name="Group 4">
            <a:extLst>
              <a:ext uri="{FF2B5EF4-FFF2-40B4-BE49-F238E27FC236}">
                <a16:creationId xmlns:a16="http://schemas.microsoft.com/office/drawing/2014/main" id="{3CC0FE22-DD12-8DBC-FB2E-A2922EE20FD3}"/>
              </a:ext>
            </a:extLst>
          </p:cNvPr>
          <p:cNvGrpSpPr>
            <a:grpSpLocks/>
          </p:cNvGrpSpPr>
          <p:nvPr/>
        </p:nvGrpSpPr>
        <p:grpSpPr bwMode="auto">
          <a:xfrm>
            <a:off x="381000" y="60325"/>
            <a:ext cx="8458200" cy="396875"/>
            <a:chOff x="144" y="0"/>
            <a:chExt cx="5328" cy="250"/>
          </a:xfrm>
        </p:grpSpPr>
        <p:sp>
          <p:nvSpPr>
            <p:cNvPr id="18439" name="Line 5">
              <a:extLst>
                <a:ext uri="{FF2B5EF4-FFF2-40B4-BE49-F238E27FC236}">
                  <a16:creationId xmlns:a16="http://schemas.microsoft.com/office/drawing/2014/main" id="{5CB5597E-461B-EB3A-DFB3-FF6DF4B3F76B}"/>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8440" name="Text Box 6">
              <a:extLst>
                <a:ext uri="{FF2B5EF4-FFF2-40B4-BE49-F238E27FC236}">
                  <a16:creationId xmlns:a16="http://schemas.microsoft.com/office/drawing/2014/main" id="{69F67524-8BEF-C950-3219-67CF38284C70}"/>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244743" name="AutoShape 7">
            <a:extLst>
              <a:ext uri="{FF2B5EF4-FFF2-40B4-BE49-F238E27FC236}">
                <a16:creationId xmlns:a16="http://schemas.microsoft.com/office/drawing/2014/main" id="{7676C5C0-E061-03B9-B5B6-DB36FDA46B3C}"/>
              </a:ext>
            </a:extLst>
          </p:cNvPr>
          <p:cNvSpPr>
            <a:spLocks noChangeArrowheads="1"/>
          </p:cNvSpPr>
          <p:nvPr/>
        </p:nvSpPr>
        <p:spPr bwMode="auto">
          <a:xfrm>
            <a:off x="3995738" y="1557338"/>
            <a:ext cx="4789487" cy="2951162"/>
          </a:xfrm>
          <a:prstGeom prst="cloudCallout">
            <a:avLst>
              <a:gd name="adj1" fmla="val -73954"/>
              <a:gd name="adj2" fmla="val -4641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FC6600"/>
            </a:solidFill>
            <a:round/>
            <a:headEnd/>
            <a:tailEnd/>
          </a:ln>
          <a:effectLst>
            <a:outerShdw dist="35921" dir="2700000" algn="ctr" rotWithShape="0">
              <a:schemeClr val="bg1"/>
            </a:outerShdw>
          </a:effectLst>
        </p:spPr>
        <p:txBody>
          <a:bodyPr/>
          <a:lstStyle/>
          <a:p>
            <a:pPr algn="ctr">
              <a:defRPr/>
            </a:pPr>
            <a:r>
              <a:rPr lang="en-US" sz="5400" dirty="0">
                <a:solidFill>
                  <a:schemeClr val="accent6">
                    <a:lumMod val="50000"/>
                  </a:schemeClr>
                </a:solidFill>
              </a:rPr>
              <a:t>Treatment</a:t>
            </a:r>
          </a:p>
        </p:txBody>
      </p:sp>
      <p:sp>
        <p:nvSpPr>
          <p:cNvPr id="18437" name="Text Box 7">
            <a:extLst>
              <a:ext uri="{FF2B5EF4-FFF2-40B4-BE49-F238E27FC236}">
                <a16:creationId xmlns:a16="http://schemas.microsoft.com/office/drawing/2014/main" id="{B95C1B90-A207-C7EE-5363-9AE9D8C02092}"/>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 </a:t>
            </a:r>
          </a:p>
        </p:txBody>
      </p:sp>
      <p:pic>
        <p:nvPicPr>
          <p:cNvPr id="18438" name="Picture 2" descr="C:\Program Files (x86)\Microsoft Office\MEDIA\CAGCAT10\j0240719.wmf">
            <a:extLst>
              <a:ext uri="{FF2B5EF4-FFF2-40B4-BE49-F238E27FC236}">
                <a16:creationId xmlns:a16="http://schemas.microsoft.com/office/drawing/2014/main" id="{36C057BF-E347-4936-9399-BC55DA882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2786063"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6A5BE146-8D9A-F1BB-2C4F-6B2F299399C9}"/>
              </a:ext>
            </a:extLst>
          </p:cNvPr>
          <p:cNvSpPr txBox="1">
            <a:spLocks noChangeArrowheads="1"/>
          </p:cNvSpPr>
          <p:nvPr/>
        </p:nvSpPr>
        <p:spPr bwMode="auto">
          <a:xfrm>
            <a:off x="6515100" y="44450"/>
            <a:ext cx="2628900" cy="519113"/>
          </a:xfrm>
          <a:prstGeom prst="rect">
            <a:avLst/>
          </a:prstGeom>
          <a:gradFill rotWithShape="1">
            <a:gsLst>
              <a:gs pos="0">
                <a:schemeClr val="tx2">
                  <a:gamma/>
                  <a:shade val="46275"/>
                  <a:invGamma/>
                </a:schemeClr>
              </a:gs>
              <a:gs pos="50000">
                <a:schemeClr val="tx2"/>
              </a:gs>
              <a:gs pos="100000">
                <a:schemeClr val="tx2">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i="1" dirty="0">
                <a:solidFill>
                  <a:srgbClr val="FFFF00"/>
                </a:solidFill>
              </a:rPr>
              <a:t>THANK YOU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C6FFA6B3-96B2-D8FA-219D-56B882750B8F}"/>
              </a:ext>
            </a:extLst>
          </p:cNvPr>
          <p:cNvSpPr txBox="1">
            <a:spLocks noChangeArrowheads="1"/>
          </p:cNvSpPr>
          <p:nvPr/>
        </p:nvSpPr>
        <p:spPr bwMode="auto">
          <a:xfrm>
            <a:off x="0" y="1412875"/>
            <a:ext cx="8839200" cy="263207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rtl="0">
              <a:lnSpc>
                <a:spcPct val="80000"/>
              </a:lnSpc>
              <a:spcBef>
                <a:spcPct val="50000"/>
              </a:spcBef>
              <a:defRPr/>
            </a:pPr>
            <a:r>
              <a:rPr lang="en-US" sz="10000" b="1" dirty="0" err="1">
                <a:solidFill>
                  <a:schemeClr val="accent2"/>
                </a:solidFill>
                <a:latin typeface="Monotype Corsiva" pitchFamily="66" charset="0"/>
                <a:cs typeface="Italic Outline Art" pitchFamily="2" charset="-78"/>
              </a:rPr>
              <a:t>Lacrimal</a:t>
            </a:r>
            <a:r>
              <a:rPr lang="en-US" sz="10000" b="1" dirty="0">
                <a:solidFill>
                  <a:schemeClr val="accent2"/>
                </a:solidFill>
                <a:latin typeface="Monotype Corsiva" pitchFamily="66" charset="0"/>
                <a:cs typeface="Italic Outline Art" pitchFamily="2" charset="-78"/>
              </a:rPr>
              <a:t> Sac Lesion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AF9591A-596C-CA4E-40F8-0761747ADA81}"/>
              </a:ext>
            </a:extLst>
          </p:cNvPr>
          <p:cNvSpPr>
            <a:spLocks noGrp="1" noChangeArrowheads="1"/>
          </p:cNvSpPr>
          <p:nvPr>
            <p:ph type="body" idx="1"/>
          </p:nvPr>
        </p:nvSpPr>
        <p:spPr>
          <a:xfrm>
            <a:off x="0" y="260350"/>
            <a:ext cx="9144000" cy="865188"/>
          </a:xfrm>
        </p:spPr>
        <p:txBody>
          <a:bodyPr/>
          <a:lstStyle/>
          <a:p>
            <a:pPr algn="just" rtl="0" eaLnBrk="1" hangingPunct="1">
              <a:lnSpc>
                <a:spcPct val="90000"/>
              </a:lnSpc>
              <a:buFont typeface="Wingdings 2" pitchFamily="2" charset="2"/>
              <a:buNone/>
            </a:pPr>
            <a:r>
              <a:rPr lang="en-US" altLang="en-US" sz="3600">
                <a:solidFill>
                  <a:schemeClr val="tx1"/>
                </a:solidFill>
                <a:cs typeface="Tahoma" panose="020B0604030504040204" pitchFamily="34" charset="0"/>
              </a:rPr>
              <a:t>    </a:t>
            </a:r>
            <a:r>
              <a:rPr lang="en-US" altLang="en-US">
                <a:solidFill>
                  <a:schemeClr val="tx1"/>
                </a:solidFill>
                <a:cs typeface="Tahoma" panose="020B0604030504040204" pitchFamily="34" charset="0"/>
              </a:rPr>
              <a:t>A 60-year-old woman complained of tearing and pain in her right eye. She had no history of trauma or surgery of the eyelids, nose or sinuses. She had tearing and discharge for several months. Recently she  had developed a painful red lump near the right inner canthus. Examination showed her vision to be 6/6 OU. There was an erythematous swelling over the right lacrimal sac.  </a:t>
            </a:r>
          </a:p>
        </p:txBody>
      </p:sp>
      <p:grpSp>
        <p:nvGrpSpPr>
          <p:cNvPr id="12291" name="Group 4">
            <a:extLst>
              <a:ext uri="{FF2B5EF4-FFF2-40B4-BE49-F238E27FC236}">
                <a16:creationId xmlns:a16="http://schemas.microsoft.com/office/drawing/2014/main" id="{6DE2D2D5-C30A-BE13-8BE3-80F6C4157E17}"/>
              </a:ext>
            </a:extLst>
          </p:cNvPr>
          <p:cNvGrpSpPr>
            <a:grpSpLocks/>
          </p:cNvGrpSpPr>
          <p:nvPr/>
        </p:nvGrpSpPr>
        <p:grpSpPr bwMode="auto">
          <a:xfrm>
            <a:off x="381000" y="60325"/>
            <a:ext cx="8458200" cy="396875"/>
            <a:chOff x="144" y="0"/>
            <a:chExt cx="5328" cy="250"/>
          </a:xfrm>
        </p:grpSpPr>
        <p:sp>
          <p:nvSpPr>
            <p:cNvPr id="12293" name="Line 5">
              <a:extLst>
                <a:ext uri="{FF2B5EF4-FFF2-40B4-BE49-F238E27FC236}">
                  <a16:creationId xmlns:a16="http://schemas.microsoft.com/office/drawing/2014/main" id="{BCE80BE0-9819-DA6C-9A96-886EC8D9A792}"/>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2294" name="Text Box 6">
              <a:extLst>
                <a:ext uri="{FF2B5EF4-FFF2-40B4-BE49-F238E27FC236}">
                  <a16:creationId xmlns:a16="http://schemas.microsoft.com/office/drawing/2014/main" id="{FC550256-192E-FD00-2C98-E963B6106BCA}"/>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12292" name="Text Box 7">
            <a:extLst>
              <a:ext uri="{FF2B5EF4-FFF2-40B4-BE49-F238E27FC236}">
                <a16:creationId xmlns:a16="http://schemas.microsoft.com/office/drawing/2014/main" id="{A9F8F01E-81B6-58B4-CAEA-429A14FD47D2}"/>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 </a:t>
            </a:r>
          </a:p>
        </p:txBody>
      </p:sp>
      <p:pic>
        <p:nvPicPr>
          <p:cNvPr id="12296" name="Picture 7" descr="4.png">
            <a:extLst>
              <a:ext uri="{FF2B5EF4-FFF2-40B4-BE49-F238E27FC236}">
                <a16:creationId xmlns:a16="http://schemas.microsoft.com/office/drawing/2014/main" id="{57217838-EE7E-B558-5C47-9EEEBCDD580C}"/>
              </a:ext>
            </a:extLst>
          </p:cNvPr>
          <p:cNvPicPr>
            <a:picLocks noChangeAspect="1"/>
          </p:cNvPicPr>
          <p:nvPr/>
        </p:nvPicPr>
        <p:blipFill>
          <a:blip r:embed="rId2">
            <a:extLst>
              <a:ext uri="{28A0092B-C50C-407E-A947-70E740481C1C}">
                <a14:useLocalDpi xmlns:a14="http://schemas.microsoft.com/office/drawing/2010/main" val="0"/>
              </a:ext>
            </a:extLst>
          </a:blip>
          <a:srcRect r="2875"/>
          <a:stretch>
            <a:fillRect/>
          </a:stretch>
        </p:blipFill>
        <p:spPr bwMode="auto">
          <a:xfrm>
            <a:off x="4643438" y="3933825"/>
            <a:ext cx="45005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4.png">
            <a:extLst>
              <a:ext uri="{FF2B5EF4-FFF2-40B4-BE49-F238E27FC236}">
                <a16:creationId xmlns:a16="http://schemas.microsoft.com/office/drawing/2014/main" id="{1990DE67-540A-9B60-CC70-C751C7811813}"/>
              </a:ext>
            </a:extLst>
          </p:cNvPr>
          <p:cNvPicPr>
            <a:picLocks noChangeAspect="1"/>
          </p:cNvPicPr>
          <p:nvPr/>
        </p:nvPicPr>
        <p:blipFill>
          <a:blip r:embed="rId2">
            <a:extLst>
              <a:ext uri="{28A0092B-C50C-407E-A947-70E740481C1C}">
                <a14:useLocalDpi xmlns:a14="http://schemas.microsoft.com/office/drawing/2010/main" val="0"/>
              </a:ext>
            </a:extLst>
          </a:blip>
          <a:srcRect r="287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18">
            <a:extLst>
              <a:ext uri="{FF2B5EF4-FFF2-40B4-BE49-F238E27FC236}">
                <a16:creationId xmlns:a16="http://schemas.microsoft.com/office/drawing/2014/main" id="{BE514B88-0DA9-F461-06A9-52391F11F3DF}"/>
              </a:ext>
            </a:extLst>
          </p:cNvPr>
          <p:cNvGrpSpPr>
            <a:grpSpLocks/>
          </p:cNvGrpSpPr>
          <p:nvPr/>
        </p:nvGrpSpPr>
        <p:grpSpPr bwMode="auto">
          <a:xfrm>
            <a:off x="381000" y="60325"/>
            <a:ext cx="8458200" cy="396875"/>
            <a:chOff x="144" y="0"/>
            <a:chExt cx="5328" cy="250"/>
          </a:xfrm>
        </p:grpSpPr>
        <p:sp>
          <p:nvSpPr>
            <p:cNvPr id="13317" name="Line 12">
              <a:extLst>
                <a:ext uri="{FF2B5EF4-FFF2-40B4-BE49-F238E27FC236}">
                  <a16:creationId xmlns:a16="http://schemas.microsoft.com/office/drawing/2014/main" id="{4E3AEE22-9A85-F25A-64D6-88B14C9EF56D}"/>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3318" name="Text Box 13">
              <a:extLst>
                <a:ext uri="{FF2B5EF4-FFF2-40B4-BE49-F238E27FC236}">
                  <a16:creationId xmlns:a16="http://schemas.microsoft.com/office/drawing/2014/main" id="{691C0424-C598-DDA9-6A47-28EBA55A3D2A}"/>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13316" name="Text Box 7">
            <a:extLst>
              <a:ext uri="{FF2B5EF4-FFF2-40B4-BE49-F238E27FC236}">
                <a16:creationId xmlns:a16="http://schemas.microsoft.com/office/drawing/2014/main" id="{7EC5CEC3-8F7B-1F4F-97FE-050CFEB2D38F}"/>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EFB8B5-D6E8-7B69-2F4A-B0D3CCB08844}"/>
              </a:ext>
            </a:extLst>
          </p:cNvPr>
          <p:cNvSpPr txBox="1"/>
          <p:nvPr/>
        </p:nvSpPr>
        <p:spPr>
          <a:xfrm>
            <a:off x="467544" y="548680"/>
            <a:ext cx="7488832" cy="5909310"/>
          </a:xfrm>
          <a:prstGeom prst="rect">
            <a:avLst/>
          </a:prstGeom>
          <a:noFill/>
        </p:spPr>
        <p:txBody>
          <a:bodyPr wrap="square">
            <a:spAutoFit/>
          </a:bodyPr>
          <a:lstStyle/>
          <a:p>
            <a:pPr algn="l" rtl="0" fontAlgn="base">
              <a:spcBef>
                <a:spcPct val="0"/>
              </a:spcBef>
              <a:spcAft>
                <a:spcPct val="0"/>
              </a:spcAft>
            </a:pPr>
            <a:r>
              <a:rPr lang="en-US" b="1" dirty="0"/>
              <a:t>Discharge from punctum</a:t>
            </a:r>
            <a:br>
              <a:rPr lang="en-US" b="1" dirty="0"/>
            </a:br>
            <a:r>
              <a:rPr lang="en-US" b="1" dirty="0"/>
              <a:t>Reg Test</a:t>
            </a:r>
          </a:p>
          <a:p>
            <a:pPr algn="l" rtl="0" fontAlgn="base">
              <a:spcBef>
                <a:spcPct val="0"/>
              </a:spcBef>
              <a:spcAft>
                <a:spcPct val="0"/>
              </a:spcAft>
            </a:pPr>
            <a:r>
              <a:rPr lang="en-US" b="1" dirty="0"/>
              <a:t>Probing / Irrigation</a:t>
            </a:r>
          </a:p>
          <a:p>
            <a:pPr algn="l" rtl="0" fontAlgn="base">
              <a:spcBef>
                <a:spcPct val="0"/>
              </a:spcBef>
              <a:spcAft>
                <a:spcPct val="0"/>
              </a:spcAft>
            </a:pPr>
            <a:br>
              <a:rPr lang="en-US" b="1" dirty="0"/>
            </a:br>
            <a:br>
              <a:rPr lang="en-US" b="1" dirty="0"/>
            </a:br>
            <a:r>
              <a:rPr lang="en-US" b="1" dirty="0"/>
              <a:t>Inv.</a:t>
            </a:r>
          </a:p>
          <a:p>
            <a:pPr algn="l" rtl="0"/>
            <a:r>
              <a:rPr lang="en-US" b="1" dirty="0"/>
              <a:t>1- Reg test</a:t>
            </a:r>
            <a:br>
              <a:rPr lang="en-US" b="1" dirty="0"/>
            </a:br>
            <a:r>
              <a:rPr lang="en-US" b="1" dirty="0"/>
              <a:t>2- Probing / Irregation only to adults Giving saline may </a:t>
            </a:r>
            <a:r>
              <a:rPr lang="en-US" b="1" dirty="0" err="1"/>
              <a:t>aggreviate</a:t>
            </a:r>
            <a:r>
              <a:rPr lang="en-US" b="1" dirty="0"/>
              <a:t> the condition in children </a:t>
            </a:r>
            <a:br>
              <a:rPr lang="en-US" b="1" dirty="0"/>
            </a:br>
            <a:r>
              <a:rPr lang="en-US" b="1" dirty="0"/>
              <a:t>3- </a:t>
            </a:r>
            <a:r>
              <a:rPr lang="en-US" b="1" dirty="0" err="1"/>
              <a:t>Fluroscsent</a:t>
            </a:r>
            <a:r>
              <a:rPr lang="en-US" b="1" dirty="0"/>
              <a:t> stain test</a:t>
            </a:r>
            <a:br>
              <a:rPr lang="en-US" b="1" dirty="0"/>
            </a:br>
            <a:br>
              <a:rPr lang="en-US" b="1" dirty="0"/>
            </a:br>
            <a:r>
              <a:rPr lang="en-US" b="1" dirty="0"/>
              <a:t>Treatment</a:t>
            </a:r>
          </a:p>
          <a:p>
            <a:pPr algn="l" rtl="0"/>
            <a:r>
              <a:rPr lang="en-US" b="1" dirty="0"/>
              <a:t>Adult: Probing and silicon tube incase of partial obstruction</a:t>
            </a:r>
            <a:br>
              <a:rPr lang="en-US" b="1" dirty="0"/>
            </a:br>
            <a:br>
              <a:rPr lang="en-US" b="1" dirty="0"/>
            </a:br>
            <a:r>
              <a:rPr lang="en-US" b="1" dirty="0"/>
              <a:t>In total obstruction – DCR</a:t>
            </a:r>
            <a:br>
              <a:rPr lang="en-US" b="1" dirty="0"/>
            </a:br>
            <a:br>
              <a:rPr lang="en-US" b="1" dirty="0"/>
            </a:br>
            <a:r>
              <a:rPr lang="en-US" b="1" dirty="0"/>
              <a:t>Children: </a:t>
            </a:r>
            <a:br>
              <a:rPr lang="en-US" b="1" dirty="0"/>
            </a:br>
            <a:r>
              <a:rPr lang="en-US" b="1" dirty="0"/>
              <a:t>Less than 1 year – conservative treatment (ocular massage, topical antibiotic, hot compress) – after 1 year we can do probing twice</a:t>
            </a:r>
            <a:br>
              <a:rPr lang="en-US" b="1" dirty="0"/>
            </a:br>
            <a:br>
              <a:rPr lang="en-US" b="1" dirty="0"/>
            </a:br>
            <a:endParaRPr lang="en-US" b="1" dirty="0"/>
          </a:p>
        </p:txBody>
      </p:sp>
    </p:spTree>
    <p:extLst>
      <p:ext uri="{BB962C8B-B14F-4D97-AF65-F5344CB8AC3E}">
        <p14:creationId xmlns:p14="http://schemas.microsoft.com/office/powerpoint/2010/main" val="321412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29DA7EAC-FEE6-CFD8-DDA1-FE0DC7C0BA46}"/>
              </a:ext>
            </a:extLst>
          </p:cNvPr>
          <p:cNvSpPr>
            <a:spLocks noGrp="1" noChangeArrowheads="1"/>
          </p:cNvSpPr>
          <p:nvPr>
            <p:ph type="body" idx="1"/>
          </p:nvPr>
        </p:nvSpPr>
        <p:spPr>
          <a:xfrm>
            <a:off x="468313" y="1268413"/>
            <a:ext cx="8458200" cy="487362"/>
          </a:xfrm>
        </p:spPr>
        <p:txBody>
          <a:bodyPr/>
          <a:lstStyle/>
          <a:p>
            <a:pPr algn="just" rtl="0" eaLnBrk="1" hangingPunct="1">
              <a:lnSpc>
                <a:spcPct val="90000"/>
              </a:lnSpc>
              <a:buFont typeface="Wingdings 2" pitchFamily="2" charset="2"/>
              <a:buNone/>
            </a:pPr>
            <a:r>
              <a:rPr lang="en-US" altLang="en-US" sz="4400">
                <a:solidFill>
                  <a:srgbClr val="FF0000"/>
                </a:solidFill>
                <a:cs typeface="Tahoma" panose="020B0604030504040204" pitchFamily="34" charset="0"/>
              </a:rPr>
              <a:t>Clinical features</a:t>
            </a:r>
          </a:p>
        </p:txBody>
      </p:sp>
      <p:grpSp>
        <p:nvGrpSpPr>
          <p:cNvPr id="14339" name="Group 4">
            <a:extLst>
              <a:ext uri="{FF2B5EF4-FFF2-40B4-BE49-F238E27FC236}">
                <a16:creationId xmlns:a16="http://schemas.microsoft.com/office/drawing/2014/main" id="{1FEDC31D-BD96-F740-51BF-5FD77E67724A}"/>
              </a:ext>
            </a:extLst>
          </p:cNvPr>
          <p:cNvGrpSpPr>
            <a:grpSpLocks/>
          </p:cNvGrpSpPr>
          <p:nvPr/>
        </p:nvGrpSpPr>
        <p:grpSpPr bwMode="auto">
          <a:xfrm>
            <a:off x="381000" y="60325"/>
            <a:ext cx="8458200" cy="396875"/>
            <a:chOff x="144" y="0"/>
            <a:chExt cx="5328" cy="250"/>
          </a:xfrm>
        </p:grpSpPr>
        <p:sp>
          <p:nvSpPr>
            <p:cNvPr id="14346" name="Line 5">
              <a:extLst>
                <a:ext uri="{FF2B5EF4-FFF2-40B4-BE49-F238E27FC236}">
                  <a16:creationId xmlns:a16="http://schemas.microsoft.com/office/drawing/2014/main" id="{60366ED4-BBF0-547C-D143-0321DE3D5853}"/>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4347" name="Text Box 6">
              <a:extLst>
                <a:ext uri="{FF2B5EF4-FFF2-40B4-BE49-F238E27FC236}">
                  <a16:creationId xmlns:a16="http://schemas.microsoft.com/office/drawing/2014/main" id="{57F7FF66-F6EA-5286-5B46-06AF1A863884}"/>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14340" name="Text Box 7">
            <a:extLst>
              <a:ext uri="{FF2B5EF4-FFF2-40B4-BE49-F238E27FC236}">
                <a16:creationId xmlns:a16="http://schemas.microsoft.com/office/drawing/2014/main" id="{744C3DBD-79BC-473C-A7FE-ACDE082A6C50}"/>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 </a:t>
            </a:r>
          </a:p>
        </p:txBody>
      </p:sp>
      <p:sp>
        <p:nvSpPr>
          <p:cNvPr id="14341" name="TextBox 8">
            <a:extLst>
              <a:ext uri="{FF2B5EF4-FFF2-40B4-BE49-F238E27FC236}">
                <a16:creationId xmlns:a16="http://schemas.microsoft.com/office/drawing/2014/main" id="{CB25677C-7CFC-22A4-47A1-11A105959EEF}"/>
              </a:ext>
            </a:extLst>
          </p:cNvPr>
          <p:cNvSpPr txBox="1">
            <a:spLocks noChangeArrowheads="1"/>
          </p:cNvSpPr>
          <p:nvPr/>
        </p:nvSpPr>
        <p:spPr bwMode="auto">
          <a:xfrm>
            <a:off x="611188" y="1916113"/>
            <a:ext cx="705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ar-EG" altLang="en-US"/>
          </a:p>
        </p:txBody>
      </p:sp>
      <p:sp>
        <p:nvSpPr>
          <p:cNvPr id="12" name="TextBox 11">
            <a:extLst>
              <a:ext uri="{FF2B5EF4-FFF2-40B4-BE49-F238E27FC236}">
                <a16:creationId xmlns:a16="http://schemas.microsoft.com/office/drawing/2014/main" id="{CA2004D0-8BBA-FA4E-ECD2-92B9F70729B6}"/>
              </a:ext>
            </a:extLst>
          </p:cNvPr>
          <p:cNvSpPr txBox="1">
            <a:spLocks noChangeArrowheads="1"/>
          </p:cNvSpPr>
          <p:nvPr/>
        </p:nvSpPr>
        <p:spPr bwMode="auto">
          <a:xfrm>
            <a:off x="1331913" y="1989138"/>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buFont typeface="Arial" panose="020B0604020202020204" pitchFamily="34" charset="0"/>
              <a:buChar char="•"/>
            </a:pPr>
            <a:r>
              <a:rPr lang="en-US" altLang="en-US" sz="3200"/>
              <a:t> Tearing </a:t>
            </a:r>
            <a:endParaRPr lang="ar-SA" altLang="en-US" sz="3200"/>
          </a:p>
        </p:txBody>
      </p:sp>
      <p:sp>
        <p:nvSpPr>
          <p:cNvPr id="14" name="TextBox 13">
            <a:extLst>
              <a:ext uri="{FF2B5EF4-FFF2-40B4-BE49-F238E27FC236}">
                <a16:creationId xmlns:a16="http://schemas.microsoft.com/office/drawing/2014/main" id="{ABEB343E-2350-467D-F51B-68E1E3CB19A9}"/>
              </a:ext>
            </a:extLst>
          </p:cNvPr>
          <p:cNvSpPr txBox="1">
            <a:spLocks noChangeArrowheads="1"/>
          </p:cNvSpPr>
          <p:nvPr/>
        </p:nvSpPr>
        <p:spPr bwMode="auto">
          <a:xfrm>
            <a:off x="1331913" y="2492375"/>
            <a:ext cx="741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buFont typeface="Arial" panose="020B0604020202020204" pitchFamily="34" charset="0"/>
              <a:buChar char="•"/>
            </a:pPr>
            <a:r>
              <a:rPr lang="en-US" altLang="en-US" sz="3200"/>
              <a:t> Discharge</a:t>
            </a:r>
            <a:endParaRPr lang="ar-SA" altLang="en-US" sz="3200"/>
          </a:p>
        </p:txBody>
      </p:sp>
      <p:sp>
        <p:nvSpPr>
          <p:cNvPr id="15" name="TextBox 14">
            <a:extLst>
              <a:ext uri="{FF2B5EF4-FFF2-40B4-BE49-F238E27FC236}">
                <a16:creationId xmlns:a16="http://schemas.microsoft.com/office/drawing/2014/main" id="{9903381A-4E23-E694-F9FD-40BA8C594B79}"/>
              </a:ext>
            </a:extLst>
          </p:cNvPr>
          <p:cNvSpPr txBox="1">
            <a:spLocks noChangeArrowheads="1"/>
          </p:cNvSpPr>
          <p:nvPr/>
        </p:nvSpPr>
        <p:spPr bwMode="auto">
          <a:xfrm>
            <a:off x="1331913" y="3068638"/>
            <a:ext cx="7416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buFont typeface="Arial" panose="020B0604020202020204" pitchFamily="34" charset="0"/>
              <a:buChar char="•"/>
            </a:pPr>
            <a:r>
              <a:rPr lang="en-US" altLang="en-US" sz="3200"/>
              <a:t> Tender </a:t>
            </a:r>
            <a:endParaRPr lang="ar-SA" altLang="en-US" sz="3200"/>
          </a:p>
        </p:txBody>
      </p:sp>
      <p:sp>
        <p:nvSpPr>
          <p:cNvPr id="11" name="TextBox 10">
            <a:extLst>
              <a:ext uri="{FF2B5EF4-FFF2-40B4-BE49-F238E27FC236}">
                <a16:creationId xmlns:a16="http://schemas.microsoft.com/office/drawing/2014/main" id="{70AEEA24-DF9D-C951-E8DE-8B503992B9E5}"/>
              </a:ext>
            </a:extLst>
          </p:cNvPr>
          <p:cNvSpPr txBox="1">
            <a:spLocks noChangeArrowheads="1"/>
          </p:cNvSpPr>
          <p:nvPr/>
        </p:nvSpPr>
        <p:spPr bwMode="auto">
          <a:xfrm>
            <a:off x="1331913" y="3573463"/>
            <a:ext cx="7416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buFont typeface="Arial" panose="020B0604020202020204" pitchFamily="34" charset="0"/>
              <a:buChar char="•"/>
            </a:pPr>
            <a:r>
              <a:rPr lang="en-US" altLang="en-US" sz="3200"/>
              <a:t> Sex </a:t>
            </a:r>
            <a:endParaRPr lang="ar-SA"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08DBEAA-A93A-B99D-EB1A-74F3A6257543}"/>
              </a:ext>
            </a:extLst>
          </p:cNvPr>
          <p:cNvSpPr>
            <a:spLocks noChangeArrowheads="1"/>
          </p:cNvSpPr>
          <p:nvPr/>
        </p:nvSpPr>
        <p:spPr bwMode="auto">
          <a:xfrm>
            <a:off x="395288" y="3706813"/>
            <a:ext cx="7847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90000"/>
              </a:lnSpc>
              <a:spcBef>
                <a:spcPct val="20000"/>
              </a:spcBef>
            </a:pPr>
            <a:r>
              <a:rPr lang="en-US" altLang="en-US" sz="2800"/>
              <a:t>   </a:t>
            </a:r>
            <a:endParaRPr lang="ar-EG" altLang="en-US" sz="2800"/>
          </a:p>
        </p:txBody>
      </p:sp>
      <p:pic>
        <p:nvPicPr>
          <p:cNvPr id="15363" name="Picture 3" descr="j0299125">
            <a:extLst>
              <a:ext uri="{FF2B5EF4-FFF2-40B4-BE49-F238E27FC236}">
                <a16:creationId xmlns:a16="http://schemas.microsoft.com/office/drawing/2014/main" id="{49CFE07B-C461-7431-3DBF-27E11AAE6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549275"/>
            <a:ext cx="2616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4">
            <a:extLst>
              <a:ext uri="{FF2B5EF4-FFF2-40B4-BE49-F238E27FC236}">
                <a16:creationId xmlns:a16="http://schemas.microsoft.com/office/drawing/2014/main" id="{DB5ED468-6152-5B8E-65C3-3F6DC6D79B87}"/>
              </a:ext>
            </a:extLst>
          </p:cNvPr>
          <p:cNvGrpSpPr>
            <a:grpSpLocks/>
          </p:cNvGrpSpPr>
          <p:nvPr/>
        </p:nvGrpSpPr>
        <p:grpSpPr bwMode="auto">
          <a:xfrm>
            <a:off x="381000" y="60325"/>
            <a:ext cx="8458200" cy="396875"/>
            <a:chOff x="144" y="0"/>
            <a:chExt cx="5328" cy="250"/>
          </a:xfrm>
        </p:grpSpPr>
        <p:sp>
          <p:nvSpPr>
            <p:cNvPr id="15367" name="Line 5">
              <a:extLst>
                <a:ext uri="{FF2B5EF4-FFF2-40B4-BE49-F238E27FC236}">
                  <a16:creationId xmlns:a16="http://schemas.microsoft.com/office/drawing/2014/main" id="{3FF396D3-28A2-9374-3E73-E790D2DA6C6D}"/>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5368" name="Text Box 6">
              <a:extLst>
                <a:ext uri="{FF2B5EF4-FFF2-40B4-BE49-F238E27FC236}">
                  <a16:creationId xmlns:a16="http://schemas.microsoft.com/office/drawing/2014/main" id="{5B642F25-E1B4-22B4-A600-7403482789AC}"/>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244743" name="AutoShape 7">
            <a:extLst>
              <a:ext uri="{FF2B5EF4-FFF2-40B4-BE49-F238E27FC236}">
                <a16:creationId xmlns:a16="http://schemas.microsoft.com/office/drawing/2014/main" id="{8CDF7511-6662-A675-1CB4-B4E73601759B}"/>
              </a:ext>
            </a:extLst>
          </p:cNvPr>
          <p:cNvSpPr>
            <a:spLocks noChangeArrowheads="1"/>
          </p:cNvSpPr>
          <p:nvPr/>
        </p:nvSpPr>
        <p:spPr bwMode="auto">
          <a:xfrm>
            <a:off x="4140200" y="1700213"/>
            <a:ext cx="4789488" cy="2952750"/>
          </a:xfrm>
          <a:prstGeom prst="cloudCallout">
            <a:avLst>
              <a:gd name="adj1" fmla="val -73954"/>
              <a:gd name="adj2" fmla="val -4641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FC6600"/>
            </a:solidFill>
            <a:round/>
            <a:headEnd/>
            <a:tailEnd/>
          </a:ln>
          <a:effectLst>
            <a:outerShdw dist="35921" dir="2700000" algn="ctr" rotWithShape="0">
              <a:schemeClr val="bg1"/>
            </a:outerShdw>
          </a:effectLst>
        </p:spPr>
        <p:txBody>
          <a:bodyPr/>
          <a:lstStyle/>
          <a:p>
            <a:pPr algn="ctr">
              <a:defRPr/>
            </a:pPr>
            <a:r>
              <a:rPr lang="en-US" sz="5400" dirty="0">
                <a:solidFill>
                  <a:schemeClr val="accent6">
                    <a:lumMod val="50000"/>
                  </a:schemeClr>
                </a:solidFill>
              </a:rPr>
              <a:t>Diagnosis</a:t>
            </a:r>
          </a:p>
        </p:txBody>
      </p:sp>
      <p:sp>
        <p:nvSpPr>
          <p:cNvPr id="15366" name="Text Box 7">
            <a:extLst>
              <a:ext uri="{FF2B5EF4-FFF2-40B4-BE49-F238E27FC236}">
                <a16:creationId xmlns:a16="http://schemas.microsoft.com/office/drawing/2014/main" id="{7F7AC3E0-0A82-3563-8442-DBD474C5A196}"/>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Lacrimal sac lesion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3A90436-E8DA-5D3F-85B5-0E7C8693073D}"/>
              </a:ext>
            </a:extLst>
          </p:cNvPr>
          <p:cNvSpPr>
            <a:spLocks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cap="none">
              <a:effectLst/>
              <a:cs typeface="Tahoma" panose="020B0604030504040204" pitchFamily="34" charset="0"/>
            </a:endParaRPr>
          </a:p>
        </p:txBody>
      </p:sp>
      <p:sp>
        <p:nvSpPr>
          <p:cNvPr id="34819" name="Rectangle 3">
            <a:extLst>
              <a:ext uri="{FF2B5EF4-FFF2-40B4-BE49-F238E27FC236}">
                <a16:creationId xmlns:a16="http://schemas.microsoft.com/office/drawing/2014/main" id="{B833F9B7-C87C-5B96-FA4C-AFBCAF9A0290}"/>
              </a:ext>
            </a:extLst>
          </p:cNvPr>
          <p:cNvSpPr>
            <a:spLocks noGrp="1"/>
          </p:cNvSpPr>
          <p:nvPr>
            <p:ph type="body" idx="4294967295"/>
          </p:nvPr>
        </p:nvSpPr>
        <p:spPr/>
        <p:txBody>
          <a:bodyPr/>
          <a:lstStyle/>
          <a:p>
            <a:pPr algn="l" rtl="0"/>
            <a:r>
              <a:rPr lang="en-US" altLang="en-US">
                <a:cs typeface="Tahoma" panose="020B0604030504040204" pitchFamily="34" charset="0"/>
              </a:rPr>
              <a:t>Chronic dacryocystitis (mucocele)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a:extLst>
              <a:ext uri="{FF2B5EF4-FFF2-40B4-BE49-F238E27FC236}">
                <a16:creationId xmlns:a16="http://schemas.microsoft.com/office/drawing/2014/main" id="{CF8FB4CD-F7BA-2D9C-675A-96D2617D8949}"/>
              </a:ext>
            </a:extLst>
          </p:cNvPr>
          <p:cNvGrpSpPr>
            <a:grpSpLocks/>
          </p:cNvGrpSpPr>
          <p:nvPr/>
        </p:nvGrpSpPr>
        <p:grpSpPr bwMode="auto">
          <a:xfrm>
            <a:off x="381000" y="60325"/>
            <a:ext cx="8458200" cy="396875"/>
            <a:chOff x="144" y="0"/>
            <a:chExt cx="5328" cy="250"/>
          </a:xfrm>
        </p:grpSpPr>
        <p:sp>
          <p:nvSpPr>
            <p:cNvPr id="16391" name="Line 5">
              <a:extLst>
                <a:ext uri="{FF2B5EF4-FFF2-40B4-BE49-F238E27FC236}">
                  <a16:creationId xmlns:a16="http://schemas.microsoft.com/office/drawing/2014/main" id="{7728759F-2B64-CE9E-D69B-7C637A7EE1CF}"/>
                </a:ext>
              </a:extLst>
            </p:cNvPr>
            <p:cNvSpPr>
              <a:spLocks noChangeShapeType="1"/>
            </p:cNvSpPr>
            <p:nvPr/>
          </p:nvSpPr>
          <p:spPr bwMode="auto">
            <a:xfrm>
              <a:off x="144" y="126"/>
              <a:ext cx="3696" cy="1"/>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16392" name="Text Box 6">
              <a:extLst>
                <a:ext uri="{FF2B5EF4-FFF2-40B4-BE49-F238E27FC236}">
                  <a16:creationId xmlns:a16="http://schemas.microsoft.com/office/drawing/2014/main" id="{F306B111-0B99-7BBC-DE73-4FAFF40D8F6C}"/>
                </a:ext>
              </a:extLst>
            </p:cNvPr>
            <p:cNvSpPr txBox="1">
              <a:spLocks noChangeArrowheads="1"/>
            </p:cNvSpPr>
            <p:nvPr/>
          </p:nvSpPr>
          <p:spPr bwMode="auto">
            <a:xfrm>
              <a:off x="3840" y="0"/>
              <a:ext cx="1632" cy="2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Diabetic retinopathy</a:t>
              </a:r>
            </a:p>
          </p:txBody>
        </p:sp>
      </p:grpSp>
      <p:sp>
        <p:nvSpPr>
          <p:cNvPr id="16387" name="Text Box 7">
            <a:extLst>
              <a:ext uri="{FF2B5EF4-FFF2-40B4-BE49-F238E27FC236}">
                <a16:creationId xmlns:a16="http://schemas.microsoft.com/office/drawing/2014/main" id="{849137C1-07A6-A0D2-0DE8-0E0472860C11}"/>
              </a:ext>
            </a:extLst>
          </p:cNvPr>
          <p:cNvSpPr txBox="1">
            <a:spLocks noChangeArrowheads="1"/>
          </p:cNvSpPr>
          <p:nvPr/>
        </p:nvSpPr>
        <p:spPr bwMode="auto">
          <a:xfrm>
            <a:off x="5786438" y="60325"/>
            <a:ext cx="3052762" cy="400050"/>
          </a:xfrm>
          <a:prstGeom prst="rect">
            <a:avLst/>
          </a:prstGeom>
          <a:gradFill rotWithShape="0">
            <a:gsLst>
              <a:gs pos="0">
                <a:srgbClr val="767641"/>
              </a:gs>
              <a:gs pos="50000">
                <a:srgbClr val="FFFF8D"/>
              </a:gs>
              <a:gs pos="100000">
                <a:srgbClr val="7676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sz="2000" b="1" i="1">
                <a:solidFill>
                  <a:srgbClr val="2F2FBD"/>
                </a:solidFill>
              </a:rPr>
              <a:t> </a:t>
            </a:r>
          </a:p>
        </p:txBody>
      </p:sp>
      <p:sp>
        <p:nvSpPr>
          <p:cNvPr id="16388" name="TextBox 8">
            <a:extLst>
              <a:ext uri="{FF2B5EF4-FFF2-40B4-BE49-F238E27FC236}">
                <a16:creationId xmlns:a16="http://schemas.microsoft.com/office/drawing/2014/main" id="{D0CF53C3-D584-5770-A0B3-F7A3F35F6B91}"/>
              </a:ext>
            </a:extLst>
          </p:cNvPr>
          <p:cNvSpPr txBox="1">
            <a:spLocks noChangeArrowheads="1"/>
          </p:cNvSpPr>
          <p:nvPr/>
        </p:nvSpPr>
        <p:spPr bwMode="auto">
          <a:xfrm>
            <a:off x="611188" y="1916113"/>
            <a:ext cx="705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ar-EG" altLang="en-US"/>
          </a:p>
        </p:txBody>
      </p:sp>
      <p:sp>
        <p:nvSpPr>
          <p:cNvPr id="16389" name="Content Placeholder 9">
            <a:extLst>
              <a:ext uri="{FF2B5EF4-FFF2-40B4-BE49-F238E27FC236}">
                <a16:creationId xmlns:a16="http://schemas.microsoft.com/office/drawing/2014/main" id="{F0D6155F-E3D5-C229-1E6E-8E0C94E26EA3}"/>
              </a:ext>
            </a:extLst>
          </p:cNvPr>
          <p:cNvSpPr>
            <a:spLocks noGrp="1"/>
          </p:cNvSpPr>
          <p:nvPr>
            <p:ph idx="1"/>
          </p:nvPr>
        </p:nvSpPr>
        <p:spPr/>
        <p:txBody>
          <a:bodyPr/>
          <a:lstStyle/>
          <a:p>
            <a:pPr algn="l">
              <a:buFont typeface="Wingdings 2" pitchFamily="2" charset="2"/>
              <a:buNone/>
            </a:pPr>
            <a:r>
              <a:rPr lang="en-US" altLang="en-US">
                <a:cs typeface="Tahoma" panose="020B0604030504040204" pitchFamily="34" charset="0"/>
              </a:rPr>
              <a:t>*  Other causes of tearing </a:t>
            </a:r>
            <a:endParaRPr lang="ar-SA" altLang="en-US"/>
          </a:p>
          <a:p>
            <a:pPr algn="l">
              <a:buFont typeface="Wingdings 2" pitchFamily="2" charset="2"/>
              <a:buNone/>
            </a:pPr>
            <a:r>
              <a:rPr lang="en-US" altLang="en-US">
                <a:cs typeface="Tahoma" panose="020B0604030504040204" pitchFamily="34" charset="0"/>
              </a:rPr>
              <a:t>* Examination and testing</a:t>
            </a:r>
          </a:p>
          <a:p>
            <a:pPr algn="l">
              <a:buFont typeface="Wingdings 2" pitchFamily="2" charset="2"/>
              <a:buNone/>
            </a:pPr>
            <a:r>
              <a:rPr lang="en-US" altLang="en-US">
                <a:cs typeface="Tahoma" panose="020B0604030504040204" pitchFamily="34" charset="0"/>
              </a:rPr>
              <a:t>* ?? Probing </a:t>
            </a:r>
          </a:p>
          <a:p>
            <a:pPr algn="l">
              <a:buFont typeface="Wingdings 2" pitchFamily="2" charset="2"/>
              <a:buNone/>
            </a:pPr>
            <a:r>
              <a:rPr lang="en-US" altLang="en-US">
                <a:cs typeface="Tahoma" panose="020B0604030504040204" pitchFamily="34" charset="0"/>
              </a:rPr>
              <a:t>* CT </a:t>
            </a:r>
          </a:p>
          <a:p>
            <a:pPr algn="l">
              <a:buFont typeface="Wingdings 2" pitchFamily="2" charset="2"/>
              <a:buNone/>
            </a:pPr>
            <a:r>
              <a:rPr lang="en-US" altLang="en-US">
                <a:cs typeface="Tahoma" panose="020B0604030504040204" pitchFamily="34" charset="0"/>
              </a:rPr>
              <a:t>* Dacryocystography</a:t>
            </a:r>
          </a:p>
        </p:txBody>
      </p:sp>
      <p:sp>
        <p:nvSpPr>
          <p:cNvPr id="16390" name="Rectangle 10">
            <a:extLst>
              <a:ext uri="{FF2B5EF4-FFF2-40B4-BE49-F238E27FC236}">
                <a16:creationId xmlns:a16="http://schemas.microsoft.com/office/drawing/2014/main" id="{8DF629C5-8630-48DA-923A-F7DC1901777D}"/>
              </a:ext>
            </a:extLst>
          </p:cNvPr>
          <p:cNvSpPr>
            <a:spLocks noChangeArrowheads="1"/>
          </p:cNvSpPr>
          <p:nvPr/>
        </p:nvSpPr>
        <p:spPr bwMode="auto">
          <a:xfrm>
            <a:off x="6516688" y="0"/>
            <a:ext cx="230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pPr>
            <a:r>
              <a:rPr lang="en-US" altLang="en-US" b="1" i="1">
                <a:solidFill>
                  <a:srgbClr val="2F2FBD"/>
                </a:solidFill>
              </a:rPr>
              <a:t>Lacrimal sac lesion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0</TotalTime>
  <Words>255</Words>
  <Application>Microsoft Macintosh PowerPoint</Application>
  <PresentationFormat>On-screen Show (4:3)</PresentationFormat>
  <Paragraphs>46</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Arial</vt:lpstr>
      <vt:lpstr>Franklin Gothic Medium</vt:lpstr>
      <vt:lpstr>Tahoma</vt:lpstr>
      <vt:lpstr>Franklin Gothic Book</vt:lpstr>
      <vt:lpstr>Wingdings 2</vt:lpstr>
      <vt:lpstr>Monotype Corsiva</vt:lpstr>
      <vt:lpstr>Italic Outline Art</vt:lpstr>
      <vt:lpstr>رحلة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
  <cp:revision>10</cp:revision>
  <cp:lastPrinted>1601-01-01T00:00:00Z</cp:lastPrinted>
  <dcterms:created xsi:type="dcterms:W3CDTF">1601-01-01T00:00:00Z</dcterms:created>
  <dcterms:modified xsi:type="dcterms:W3CDTF">2025-04-27T18:15:32Z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