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6B2B5EC8-A1CF-9340-802B-02522BD83E5E}"/>
    <pc:docChg chg="modSld">
      <pc:chgData name="Dralk F" userId="0ce5ef93c6cc7083" providerId="LiveId" clId="{6B2B5EC8-A1CF-9340-802B-02522BD83E5E}" dt="2025-02-10T11:48:10.588" v="1" actId="1076"/>
      <pc:docMkLst>
        <pc:docMk/>
      </pc:docMkLst>
      <pc:sldChg chg="modSp mod">
        <pc:chgData name="Dralk F" userId="0ce5ef93c6cc7083" providerId="LiveId" clId="{6B2B5EC8-A1CF-9340-802B-02522BD83E5E}" dt="2025-02-10T11:48:10.588" v="1" actId="1076"/>
        <pc:sldMkLst>
          <pc:docMk/>
          <pc:sldMk cId="1461337118" sldId="267"/>
        </pc:sldMkLst>
        <pc:picChg chg="mod">
          <ac:chgData name="Dralk F" userId="0ce5ef93c6cc7083" providerId="LiveId" clId="{6B2B5EC8-A1CF-9340-802B-02522BD83E5E}" dt="2025-02-10T11:48:10.588" v="1" actId="1076"/>
          <ac:picMkLst>
            <pc:docMk/>
            <pc:sldMk cId="1461337118" sldId="267"/>
            <ac:picMk id="3" creationId="{D523EDBA-EDC0-1B98-A503-17B36F81AC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0CDC-CA86-36BE-8FBB-52771005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C5330-020B-4FBF-17A6-977DD568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B23-C850-4987-8346-F142741FB73A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3180-083C-8E52-AEBD-2AAEC54E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CA7B9-CA60-DF82-2247-3B81BFFE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FFE-E114-4108-8D40-4A4AE951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B6B9F-2891-C3C9-384F-F9882C6C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47F99-534C-0B78-4BF5-632ED38D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707A-26E6-19B7-CB05-BEB3F6A0F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BB23-C850-4987-8346-F142741FB73A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949DA-4EA7-9419-4A51-18F408E89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CCAC-629D-083F-D1BA-B62F7BCE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8FFE-E114-4108-8D40-4A4AE951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AC125-E284-85A5-0A61-EC4F81F7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79DE7-8496-64EB-E07C-132F42F6F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B90AAE-90BF-C0F8-8360-55A7F542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8B83A-0AF8-D1A9-DA07-0CDD9EF7B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A2521D-681F-4B56-9266-03C498F9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C3F46-8911-1FF4-5E92-BA58243BC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9F9006-0086-AEA0-BC84-841F8844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3EDBA-EDC0-1B98-A503-17B36F81A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112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A25855-D07F-C70F-6B7A-08B85B32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FF00"/>
                </a:solidFill>
              </a:rPr>
              <a:t>Etiology: </a:t>
            </a:r>
            <a:r>
              <a:rPr lang="en-US" sz="3200" b="1" i="1">
                <a:solidFill>
                  <a:srgbClr val="FFFF00"/>
                </a:solidFill>
              </a:rPr>
              <a:t>BIOLOGICAL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5D37B-2145-F648-5E74-86A5361D8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DA266-81FE-1BD5-ECD7-3812B866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Etiology</a:t>
            </a:r>
            <a:r>
              <a:rPr lang="en-US" sz="3600" b="1" i="1">
                <a:solidFill>
                  <a:srgbClr val="FFFF00"/>
                </a:solidFill>
              </a:rPr>
              <a:t>:  Psychological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D43F9-AF97-87F3-47FF-A9DB970EC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29EA1-D518-404D-099D-BFAAE6C8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Etiology</a:t>
            </a:r>
            <a:r>
              <a:rPr lang="en-US" b="1" i="1">
                <a:solidFill>
                  <a:srgbClr val="FFFF00"/>
                </a:solidFill>
              </a:rPr>
              <a:t>:  Psychological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DA74A-291A-FEA0-C737-46D8F14CA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241EA-0495-F76E-4215-4EE407D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Etiology</a:t>
            </a:r>
            <a:r>
              <a:rPr lang="en-US" sz="3600" b="1" i="1">
                <a:solidFill>
                  <a:srgbClr val="FFFF00"/>
                </a:solidFill>
              </a:rPr>
              <a:t>:  Psychological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5EF83-E258-FA3D-B5DC-FAC8C50A4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9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D590DE-0532-168B-DFD3-D911A12C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FD624-D47A-3E85-3BAB-AEDC4BE17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5E02B-A6DD-0F34-B8F2-CD6CBE97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0D327-B701-8F0A-B2D3-30CC28E35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9A7B9-2493-E922-92D7-87B60E8C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/>
              <a:t>Investigation </a:t>
            </a:r>
            <a:br>
              <a:rPr lang="en-US" sz="7200"/>
            </a:br>
            <a:r>
              <a:rPr lang="en-US" sz="7200"/>
              <a:t> &amp; Psychiatry</a:t>
            </a:r>
            <a:endParaRPr lang="en-US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EF519-EE84-3154-EFA1-FDC0482DE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4C63D-EC48-21FF-BD7D-456198B8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36BDC-D613-D581-A41C-8A9B11A6D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80EA7-6A8D-8D25-1533-E117784B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C8C9E-1AD5-142A-1607-FEC2F0D1C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3CB8F0-5C18-25E7-F79F-7DA8E21D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700" b="1"/>
              <a:t>Bio-Psycho-Socio-Spiritual Approach</a:t>
            </a:r>
            <a:endParaRPr lang="en-US" sz="3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996E4-1E93-D40A-A04C-2255B9A0E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43BA6-D2AE-C388-B220-9B41E399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i="1"/>
              <a:t>Investigate the causes in Psychiatry</a:t>
            </a:r>
            <a:br>
              <a:rPr lang="en-US" b="1" i="1"/>
            </a:br>
            <a:r>
              <a:rPr lang="en-US" sz="2000" b="1"/>
              <a:t>Like  other branches of Medicine., </a:t>
            </a:r>
            <a:br>
              <a:rPr lang="en-US" sz="2000" b="1"/>
            </a:br>
            <a:r>
              <a:rPr lang="en-US" sz="2000"/>
              <a:t>Investigation </a:t>
            </a:r>
            <a:r>
              <a:rPr lang="en-US" sz="2000" b="1"/>
              <a:t>is usually multifactorial  (BioPsychoSocialSpiritual 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254F5-206A-D025-1141-DDA17B6F2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BA49B-658C-BB1D-8796-6B7542AA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D0483-774E-277C-EC0C-E09C10A3E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4C279-1B38-5142-6D5B-8867CF80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/>
              <a:t>Etiology in Psychiatry</a:t>
            </a:r>
            <a:endParaRPr lang="en-US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9C181-046F-6DA2-1B9F-612039486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DEE94-1CEE-2ACE-EEC5-D4DFB24A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br>
              <a:rPr lang="en-US" altLang="en-US" sz="2000" b="1"/>
            </a:br>
            <a:endParaRPr lang="en-US" alt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D90F4-299A-430F-E1C8-6B185FB2B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1203D-52AE-6BEC-DF82-7D3A80A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Etiology in Psychiatry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415A1-7121-8AA5-1CC5-6A8F7D61B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CC824-40C4-EC4F-9ED8-BD8966AE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35487-E2E9-1DF2-0795-20A232A5C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93BEA-BE9C-C9A3-9433-295F060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D6CE3-361C-70DA-0162-E7FC2F4EC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6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B40964-6837-F86B-381D-806E993A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Etiology in Psychiatry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668FC-7BB6-36C1-C4BC-84278E21E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</Words>
  <Application>Microsoft Macintosh PowerPoint</Application>
  <PresentationFormat>On-screen Show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Etiology in Psychiatry</vt:lpstr>
      <vt:lpstr> </vt:lpstr>
      <vt:lpstr>Etiology in Psychiatry</vt:lpstr>
      <vt:lpstr>Etiology in Psychiatry</vt:lpstr>
      <vt:lpstr>Etiology in Psychiatry</vt:lpstr>
      <vt:lpstr>Etiology in Psychiatry</vt:lpstr>
      <vt:lpstr>Etiology in Psychiatry</vt:lpstr>
      <vt:lpstr>Etiology in Psychiatry</vt:lpstr>
      <vt:lpstr>Etiology in Psychiatry</vt:lpstr>
      <vt:lpstr>Etiology: BIOLOGICAL</vt:lpstr>
      <vt:lpstr>Etiology:  Psychological</vt:lpstr>
      <vt:lpstr>Etiology:  Psychological</vt:lpstr>
      <vt:lpstr>Etiology:  Psychological</vt:lpstr>
      <vt:lpstr>PowerPoint Presentation</vt:lpstr>
      <vt:lpstr>PowerPoint Presentation</vt:lpstr>
      <vt:lpstr>Investigation   &amp; Psychiatry</vt:lpstr>
      <vt:lpstr>PowerPoint Presentation</vt:lpstr>
      <vt:lpstr>Bio-Psycho-Socio-Spiritual Approach</vt:lpstr>
      <vt:lpstr>Investigate the causes in Psychiatry Like  other branches of Medicine.,  Investigation is usually multifactorial  (BioPsychoSocialSpiritual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khmarwa</dc:creator>
  <cp:lastModifiedBy>Dralk F</cp:lastModifiedBy>
  <cp:revision>1</cp:revision>
  <dcterms:created xsi:type="dcterms:W3CDTF">2023-08-17T12:51:43Z</dcterms:created>
  <dcterms:modified xsi:type="dcterms:W3CDTF">2025-02-10T11:48:19Z</dcterms:modified>
</cp:coreProperties>
</file>