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0F2E-C9E8-4FB2-AEDC-88A5789553E8}" type="datetimeFigureOut">
              <a:rPr lang="en-US" smtClean="0"/>
              <a:t>13-Jan-24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AB0C-034D-4139-9960-65E09ABB2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4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C0F2E-C9E8-4FB2-AEDC-88A5789553E8}" type="datetimeFigureOut">
              <a:rPr lang="en-US" smtClean="0"/>
              <a:t>13-Jan-24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4AB0C-034D-4139-9960-65E09ABB2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8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54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MISCONCEPTIONS</a:t>
            </a:r>
            <a:endParaRPr lang="ar-SA" sz="1800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39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kern="1200" smtClean="0">
                <a:solidFill>
                  <a:schemeClr val="bg1"/>
                </a:solidFill>
              </a:rPr>
              <a:t>Psych = mind :</a:t>
            </a:r>
            <a:r>
              <a:rPr lang="en-US" sz="3200" kern="1200" smtClean="0">
                <a:solidFill>
                  <a:srgbClr val="FFFF00"/>
                </a:solidFill>
              </a:rPr>
              <a:t>.</a:t>
            </a:r>
            <a:r>
              <a:rPr lang="en-US" sz="3200" kern="1200" smtClean="0">
                <a:solidFill>
                  <a:srgbClr val="FF0000"/>
                </a:solidFill>
              </a:rPr>
              <a:t> A.</a:t>
            </a:r>
            <a:r>
              <a:rPr lang="en-US" sz="3200" kern="1200" smtClean="0">
                <a:solidFill>
                  <a:srgbClr val="00B0F0"/>
                </a:solidFill>
              </a:rPr>
              <a:t>B</a:t>
            </a:r>
            <a:r>
              <a:rPr lang="en-US" sz="3200" kern="1200" smtClean="0">
                <a:solidFill>
                  <a:srgbClr val="FFFF00"/>
                </a:solidFill>
              </a:rPr>
              <a:t>.</a:t>
            </a:r>
            <a:r>
              <a:rPr lang="en-US" sz="3200" kern="1200" smtClean="0">
                <a:solidFill>
                  <a:srgbClr val="00B050"/>
                </a:solidFill>
              </a:rPr>
              <a:t>C</a:t>
            </a:r>
            <a:r>
              <a:rPr lang="en-US" sz="3200" kern="1200" smtClean="0">
                <a:solidFill>
                  <a:schemeClr val="bg1"/>
                </a:solidFill>
              </a:rPr>
              <a:t/>
            </a:r>
            <a:br>
              <a:rPr lang="en-US" sz="3200" kern="1200" smtClean="0">
                <a:solidFill>
                  <a:schemeClr val="bg1"/>
                </a:solidFill>
              </a:rPr>
            </a:br>
            <a:r>
              <a:rPr lang="en-US" sz="3200" kern="1200" smtClean="0">
                <a:solidFill>
                  <a:schemeClr val="bg1"/>
                </a:solidFill>
              </a:rPr>
              <a:t>mental processes &amp; activities</a:t>
            </a:r>
            <a:endParaRPr lang="ar-SA" sz="3200" kern="1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26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Bio-Psycho Social Model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20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Hierarchy of Human Needs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93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0823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24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18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18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3100" smtClean="0">
                <a:solidFill>
                  <a:schemeClr val="bg1"/>
                </a:solidFill>
                <a:latin typeface="Times New Roman"/>
                <a:ea typeface="Times New Roman"/>
              </a:rPr>
              <a:t>UM &amp; College of Medicine Mission</a:t>
            </a:r>
            <a:r>
              <a:rPr lang="ar-EG" sz="310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ar-SA" sz="4000" smtClean="0">
                <a:solidFill>
                  <a:schemeClr val="bg1"/>
                </a:solidFill>
              </a:rPr>
              <a:t/>
            </a:r>
            <a:br>
              <a:rPr lang="ar-SA" sz="4000" smtClean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94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SA" b="1" i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قسم الطبيب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6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09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smtClean="0">
                <a:solidFill>
                  <a:srgbClr val="003399"/>
                </a:solidFill>
                <a:ea typeface="ＭＳ Ｐゴシック" pitchFamily="34" charset="-128"/>
              </a:rPr>
              <a:t>The Outcomes of  the psychiatric course	</a:t>
            </a:r>
            <a:endParaRPr lang="en-US" altLang="en-US" sz="3200" b="1" dirty="0">
              <a:solidFill>
                <a:srgbClr val="003399"/>
              </a:solidFill>
              <a:ea typeface="ＭＳ Ｐゴシック" pitchFamily="34" charset="-12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85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Objectives&amp; Targets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18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46373"/>
      </p:ext>
    </p:extLst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65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49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endParaRPr lang="ar-S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56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Values</a:t>
            </a:r>
            <a:endParaRPr lang="ar-S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0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Teaching methods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82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Psychiatry topics of PSCH 534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57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- Objectives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74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/>
            </a:r>
            <a:br>
              <a:rPr lang="en-US" b="1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28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Timetable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89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23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Rules during Role-play &amp; practical sessions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52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Attendance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85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4800" b="1" smtClean="0">
                <a:solidFill>
                  <a:srgbClr val="FFFF00"/>
                </a:solidFill>
              </a:rPr>
              <a:t>assignments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78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Moodle Headings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00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82072"/>
      </p:ext>
    </p:extLst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Assignment Required from students to be Roleplayed and uploaded to Moodle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57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Assignment script be uploading to the </a:t>
            </a:r>
            <a:r>
              <a:rPr 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Moodle?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8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56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169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32115"/>
      </p:ext>
    </p:extLst>
  </p:cSld>
  <p:clrMapOvr>
    <a:masterClrMapping/>
  </p:clrMapOvr>
  <p:transition spd="med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689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Simulated Doctor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50868"/>
      </p:ext>
    </p:extLst>
  </p:cSld>
  <p:clrMapOvr>
    <a:masterClrMapping/>
  </p:clrMapOvr>
  <p:transition spd="med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68992"/>
      </p:ext>
    </p:extLst>
  </p:cSld>
  <p:clrMapOvr>
    <a:masterClrMapping/>
  </p:clrMapOvr>
  <p:transition spd="med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854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38593"/>
      </p:ext>
    </p:extLst>
  </p:cSld>
  <p:clrMapOvr>
    <a:masterClrMapping/>
  </p:clrMapOvr>
  <p:transition spd="med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Simulated Patient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65424"/>
      </p:ext>
    </p:extLst>
  </p:cSld>
  <p:clrMapOvr>
    <a:masterClrMapping/>
  </p:clrMapOvr>
  <p:transition spd="med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Cases' Scenario/ Instructions to SP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50855"/>
      </p:ext>
    </p:extLst>
  </p:cSld>
  <p:clrMapOvr>
    <a:masterClrMapping/>
  </p:clrMapOvr>
  <p:transition spd="med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2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520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38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Brain Storming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065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219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44272"/>
      </p:ext>
    </p:extLst>
  </p:cSld>
  <p:clrMapOvr>
    <a:masterClrMapping/>
  </p:clrMapOvr>
  <p:transition spd="med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Mark</a:t>
            </a:r>
            <a:endParaRPr lang="en-US" sz="2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786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172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PSYCHIATRY REFERENCES (Basic)  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58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PSYCHIATRY REFERENCES (Advanced)  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94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PSYCHIATRY REFERENCES (Basic) 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5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PSYCHIATRY REFERENCES (Basic) 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983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PSYCHIATRY REFERENCES  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051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PSYCHIATRY REFERENCES (Advanced)  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75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977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Required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0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COURSE EVALUATION 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130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Sincere Psychological Advice !</a:t>
            </a:r>
            <a:endParaRPr lang="x-non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518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Course Material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033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Questions?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400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Psychiatric training problem &amp; solution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237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Al Maarefa Simulation Centre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879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smtClean="0"/>
              <a:t>Medical Students as Simulated Patients and Doctors: a Novel Strategy for Clinical Psychiatric Skills Training</a:t>
            </a:r>
            <a:endParaRPr lang="en-US" sz="1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405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smtClean="0"/>
              <a:t>Medical Students as Simulated Patients and Doctors: a Novel Strategy for Clinical Psychiatric Skills Training</a:t>
            </a:r>
            <a:endParaRPr lang="en-US" sz="1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144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smtClean="0"/>
              <a:t>Medical Students as Simulated Patients and Doctors: a Novel Strategy for Clinical Psychiatric Skills Training</a:t>
            </a:r>
            <a:endParaRPr lang="en-US" sz="1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51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457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smtClean="0"/>
              <a:t>Medical Students as Simulated Patients and Doctors: a Novel Strategy for Clinical Psychiatric Skills Training</a:t>
            </a:r>
            <a:endParaRPr lang="en-US" sz="1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32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WHY DO YOU NEED PSYCHIATRY?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9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Why Psychiatry is important?</a:t>
            </a:r>
            <a:b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Common &amp; Serious!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90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</Words>
  <Application>Microsoft Office PowerPoint</Application>
  <PresentationFormat>On-screen Show (4:3)</PresentationFormat>
  <Paragraphs>47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ＭＳ Ｐゴシック</vt:lpstr>
      <vt:lpstr>Arial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 </vt:lpstr>
      <vt:lpstr>PowerPoint Presentation</vt:lpstr>
      <vt:lpstr>Brain Storming</vt:lpstr>
      <vt:lpstr>PowerPoint Presentation</vt:lpstr>
      <vt:lpstr>PowerPoint Presentation</vt:lpstr>
      <vt:lpstr>WHY DO YOU NEED PSYCHIATRY?</vt:lpstr>
      <vt:lpstr> Why Psychiatry is important? Common &amp; Serious!</vt:lpstr>
      <vt:lpstr> MISCONCEPTIONS</vt:lpstr>
      <vt:lpstr>Psych = mind :. A.B.C mental processes &amp; activities</vt:lpstr>
      <vt:lpstr>Bio-Psycho Social Model</vt:lpstr>
      <vt:lpstr>Hierarchy of Human Needs</vt:lpstr>
      <vt:lpstr>PowerPoint Presentation</vt:lpstr>
      <vt:lpstr>PowerPoint Presentation</vt:lpstr>
      <vt:lpstr>PowerPoint Presentation</vt:lpstr>
      <vt:lpstr>PowerPoint Presentation</vt:lpstr>
      <vt:lpstr> UM &amp; College of Medicine Mission  </vt:lpstr>
      <vt:lpstr>قسم الطبيب</vt:lpstr>
      <vt:lpstr>The Outcomes of  the psychiatric course </vt:lpstr>
      <vt:lpstr>Objectives&amp; Targets</vt:lpstr>
      <vt:lpstr>PowerPoint Presentation</vt:lpstr>
      <vt:lpstr>PowerPoint Presentation</vt:lpstr>
      <vt:lpstr>PowerPoint Presentation</vt:lpstr>
      <vt:lpstr>SKILLS</vt:lpstr>
      <vt:lpstr>Values</vt:lpstr>
      <vt:lpstr>Teaching methods </vt:lpstr>
      <vt:lpstr>Psychiatry topics of PSCH 534</vt:lpstr>
      <vt:lpstr>Summary - Objectives</vt:lpstr>
      <vt:lpstr>Timetable</vt:lpstr>
      <vt:lpstr>Assessment</vt:lpstr>
      <vt:lpstr>Rules during Role-play &amp; practical sessions</vt:lpstr>
      <vt:lpstr>Attendance</vt:lpstr>
      <vt:lpstr>assignments</vt:lpstr>
      <vt:lpstr>Moodle Headings</vt:lpstr>
      <vt:lpstr>PowerPoint Presentation</vt:lpstr>
      <vt:lpstr>Assignment Required from students to be Roleplayed and uploaded to Moodle</vt:lpstr>
      <vt:lpstr>How Assignment script be uploading to the Moodle?  </vt:lpstr>
      <vt:lpstr>PowerPoint Presentation</vt:lpstr>
      <vt:lpstr>PowerPoint Presentation</vt:lpstr>
      <vt:lpstr>PowerPoint Presentation</vt:lpstr>
      <vt:lpstr>Simulated Doctor</vt:lpstr>
      <vt:lpstr>PowerPoint Presentation</vt:lpstr>
      <vt:lpstr>PowerPoint Presentation</vt:lpstr>
      <vt:lpstr>PowerPoint Presentation</vt:lpstr>
      <vt:lpstr>Simulated Patient</vt:lpstr>
      <vt:lpstr>Cases' Scenario/ Instructions to SP </vt:lpstr>
      <vt:lpstr>PowerPoint Presentation</vt:lpstr>
      <vt:lpstr>PowerPoint Presentation</vt:lpstr>
      <vt:lpstr>PowerPoint Presentation</vt:lpstr>
      <vt:lpstr>Presentations</vt:lpstr>
      <vt:lpstr>Presentation Mark</vt:lpstr>
      <vt:lpstr>PowerPoint Presentation</vt:lpstr>
      <vt:lpstr>PSYCHIATRY REFERENCES (Basic)  </vt:lpstr>
      <vt:lpstr>PSYCHIATRY REFERENCES (Advanced)  </vt:lpstr>
      <vt:lpstr>PSYCHIATRY REFERENCES (Basic) </vt:lpstr>
      <vt:lpstr>PSYCHIATRY REFERENCES (Basic) </vt:lpstr>
      <vt:lpstr>PSYCHIATRY REFERENCES  </vt:lpstr>
      <vt:lpstr>PSYCHIATRY REFERENCES (Advanced)  </vt:lpstr>
      <vt:lpstr>Required</vt:lpstr>
      <vt:lpstr>COURSE EVALUATION </vt:lpstr>
      <vt:lpstr>Sincere Psychological Advice !</vt:lpstr>
      <vt:lpstr>Course Material</vt:lpstr>
      <vt:lpstr>Questions?</vt:lpstr>
      <vt:lpstr>Psychiatric training problem &amp; solution</vt:lpstr>
      <vt:lpstr>Al Maarefa Simulation Centre</vt:lpstr>
      <vt:lpstr>Medical Students as Simulated Patients and Doctors: a Novel Strategy for Clinical Psychiatric Skills Training</vt:lpstr>
      <vt:lpstr>Medical Students as Simulated Patients and Doctors: a Novel Strategy for Clinical Psychiatric Skills Training</vt:lpstr>
      <vt:lpstr>Medical Students as Simulated Patients and Doctors: a Novel Strategy for Clinical Psychiatric Skills Training</vt:lpstr>
      <vt:lpstr>Medical Students as Simulated Patients and Doctors: a Novel Strategy for Clinical Psychiatric Skills Training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KHALDOUN-HOME</dc:creator>
  <cp:lastModifiedBy>KHALDOUN-HOME</cp:lastModifiedBy>
  <cp:revision>1</cp:revision>
  <dcterms:created xsi:type="dcterms:W3CDTF">2024-01-13T20:28:51Z</dcterms:created>
  <dcterms:modified xsi:type="dcterms:W3CDTF">2024-01-13T20:28:51Z</dcterms:modified>
</cp:coreProperties>
</file>