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519F-4F14-FDD4-C449-70541F65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C0BC8-2CAB-4886-9137-0C58DC80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EA7A-B961-46E3-A8D5-C2F9B6638CE4}" type="datetimeFigureOut">
              <a:rPr lang="en-US" smtClean="0"/>
              <a:t>17-Aug-23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A9668-EA7C-816C-5C1D-9D6C3914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BA876-9659-0106-8DDB-9123100B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EA7C-4060-49C8-8766-2BF4C3F0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CCBA56-0EFF-9C81-6AA1-7D253C8D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5A432-AEF7-9068-4527-760ADF13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83D1-9768-88BB-FED0-131B3E03B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EA7A-B961-46E3-A8D5-C2F9B6638CE4}" type="datetimeFigureOut">
              <a:rPr lang="en-US" smtClean="0"/>
              <a:t>17-Aug-23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6B8E5-E508-1A8A-C18E-DE1EECB68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CC8D8-F7F9-D27D-BF3B-46AB988E4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EA7C-4060-49C8-8766-2BF4C3F0F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1E9AA-23E1-878E-08EE-6F041A3D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819E-9E0F-8E2F-E1D5-81194C496A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67D63F-62B6-68C7-F308-1CCACA95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Obtain information Interview Technique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08EEE-191C-7D95-5F9D-E0AD07EEA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42D945-1443-2665-90F8-83A49B27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chemeClr val="tx2">
                    <a:satMod val="130000"/>
                  </a:schemeClr>
                </a:solidFill>
              </a:rPr>
              <a:t>TRANSFERENCE</a:t>
            </a:r>
            <a:br>
              <a:rPr lang="en-US" sz="4000" b="1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b="1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000" b="1">
                <a:solidFill>
                  <a:srgbClr val="FF3300"/>
                </a:solidFill>
              </a:rPr>
              <a:t>IN THE PHYSICIAN-PATIENT </a:t>
            </a:r>
            <a:r>
              <a:rPr lang="en-US" sz="2000" b="1" u="sng">
                <a:solidFill>
                  <a:srgbClr val="FF3300"/>
                </a:solidFill>
              </a:rPr>
              <a:t>RELATIONSHIP</a:t>
            </a:r>
            <a:endParaRPr lang="en-US" sz="2000" b="1" u="sng" dirty="0">
              <a:solidFill>
                <a:srgbClr val="FF33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EF68C-0D55-36D3-C5FD-640A45E84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2795DA-FCC4-C070-D37D-100BDB29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COUNTER-TRANSFERENCE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THE PHYSICIAN-PATIENT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RELATIONSHIP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F9E6B-2DC5-9D43-FB5F-5B898DA69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5A8D54-298F-3E9D-A30E-683D73D2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 for Diagnostic interview .. Gates (7 Ps)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33B68-2DC3-D60C-757A-48D497C06B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6966B5-3AED-7F67-1C8B-3006D9B3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solidFill>
                  <a:schemeClr val="tx1"/>
                </a:solidFill>
              </a:rPr>
              <a:t>Outline </a:t>
            </a:r>
            <a:r>
              <a:rPr lang="en-US" sz="3200">
                <a:solidFill>
                  <a:schemeClr val="tx1"/>
                </a:solidFill>
              </a:rPr>
              <a:t>of</a:t>
            </a:r>
            <a:r>
              <a:rPr lang="en-US" sz="3600">
                <a:solidFill>
                  <a:schemeClr val="tx1"/>
                </a:solidFill>
              </a:rPr>
              <a:t> Psychiatric History</a:t>
            </a:r>
            <a:endParaRPr lang="en-CA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2D835-6750-BA32-71B1-6A26FF775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9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8E56E8-510E-DCF5-DF62-1D85FF19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Don’t Forget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“S</a:t>
            </a:r>
            <a:r>
              <a:rPr lang="en-US" sz="3600" b="1"/>
              <a:t>”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6EBE0-59EF-C365-D25E-2A429ECB3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0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F17309-A536-E390-EC4F-0C8A8868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Special Interviews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F68E8-480A-127E-B894-C2FAE63F6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4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8BABB-2808-4704-465B-2A01AC70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>
                <a:solidFill>
                  <a:schemeClr val="tx2">
                    <a:satMod val="130000"/>
                  </a:schemeClr>
                </a:solidFill>
              </a:rPr>
              <a:t>Mental State Examination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A2024-890C-0F05-63A0-B0477E1ED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2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EAF872-76C9-8892-A8FD-66D329A5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formulation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41920-6CCE-7BAF-7C55-44BEEA442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14F37-93E8-3509-242C-4B308483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 for Diagnostic categories .. 6 Gates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CE8B8-9991-811E-1A0F-95E7368AF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1C745F-CAB1-9F17-40F9-6CAEFDCD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5289C-547B-F6C8-6B3A-516412D6B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8124F5-9422-E919-9CC7-0CA0A9E4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solidFill>
                  <a:srgbClr val="7B9899"/>
                </a:solidFill>
              </a:rPr>
              <a:t>Impression?!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E397D-74F0-9905-1F02-9B3B91FAE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2F9443-82D0-9609-101F-A127BA82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solidFill>
                  <a:srgbClr val="7B9899"/>
                </a:solidFill>
              </a:rPr>
              <a:t>Impression?!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4B6C5-5CCE-2AF1-62A7-0FCCDE090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7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7C109F-FD6B-520A-9816-6A1CFB7A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solidFill>
                  <a:srgbClr val="7B9899"/>
                </a:solidFill>
              </a:rPr>
              <a:t>Impression?!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41D1E-6446-3ACD-03B2-541C734B4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7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6F7B6-DCBA-E74D-A036-9B86ED52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solidFill>
                  <a:srgbClr val="7B9899"/>
                </a:solidFill>
              </a:rPr>
              <a:t>Impression?!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566AE-72CF-6BA1-567E-1DCB749E3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6240E1-33C6-EB56-2F0F-5F673855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01815-A95C-CBFD-038B-83A139157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EC8E9A-7A4E-2CD4-FF07-C0341F80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/>
              <a:t>Video clips of MSE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735C5-52D5-5ECF-B381-C1B3A001E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71C79-E970-AC5A-ED00-92760FC8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Psychiatric Interview, History, and Mental Status Examination 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21459-BE3B-FEEE-04AC-D7E01D1B2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4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BAF92-C0AA-244E-74C3-06A0EED4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ar-S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3D534-2F70-2363-D7E8-6984417DF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6B0AA-2485-D2A5-5B73-C900E38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0A1AE-9633-5CEB-4A5D-A2CCA1C9D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C14028-D493-95A0-EBAA-653A40A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HISTORY-TAKING ?  !... No</a:t>
            </a:r>
            <a:endParaRPr lang="en-US" sz="37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409A9-E99A-C874-E4C1-DFDC4AD8D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35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02758C-6A5C-2C4C-581C-89F2D6F9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Interview Techniques</a:t>
            </a: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55204-28B7-6C85-97CB-F41E1EB84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505472-1FE4-D8C5-6DB9-41640DB6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Rapport Interview Technique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DEC5C-F86A-DFDA-7368-734EA0B65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4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71B33-2F28-1DE6-9AB0-5E6AE328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Obtain information Interview Technique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9116C-1650-DB13-8DD2-658CB88E5A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(4:3)</PresentationFormat>
  <Paragraphs>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Psychiatric Interview, History, and Mental Status Examination </vt:lpstr>
      <vt:lpstr>Objectives</vt:lpstr>
      <vt:lpstr>PowerPoint Presentation</vt:lpstr>
      <vt:lpstr>HISTORY-TAKING ?  !... No</vt:lpstr>
      <vt:lpstr>Common Interview Techniques</vt:lpstr>
      <vt:lpstr>Rapport Interview Technique</vt:lpstr>
      <vt:lpstr>Obtain information Interview Technique</vt:lpstr>
      <vt:lpstr>Obtain information Interview Technique</vt:lpstr>
      <vt:lpstr>TRANSFERENCE  IN THE PHYSICIAN-PATIENT RELATIONSHIP</vt:lpstr>
      <vt:lpstr>COUNTER-TRANSFERENCE  IN THE PHYSICIAN-PATIENT RELATIONSHIP</vt:lpstr>
      <vt:lpstr>Clues for Diagnostic interview .. Gates (7 Ps)</vt:lpstr>
      <vt:lpstr>Outline of Psychiatric History</vt:lpstr>
      <vt:lpstr>Don’t Forget 5 “S”</vt:lpstr>
      <vt:lpstr>Special Interviews</vt:lpstr>
      <vt:lpstr>Mental State Examination</vt:lpstr>
      <vt:lpstr>Making A formulation</vt:lpstr>
      <vt:lpstr>Clues for Diagnostic categories .. 6 Gates</vt:lpstr>
      <vt:lpstr>Impression?!</vt:lpstr>
      <vt:lpstr>Impression?!</vt:lpstr>
      <vt:lpstr>Impression?!</vt:lpstr>
      <vt:lpstr>Impression?!</vt:lpstr>
      <vt:lpstr>PowerPoint Presentation</vt:lpstr>
      <vt:lpstr>Video clips of MSE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khmarwa</dc:creator>
  <cp:lastModifiedBy>khmarwa</cp:lastModifiedBy>
  <cp:revision>1</cp:revision>
  <dcterms:created xsi:type="dcterms:W3CDTF">2023-08-17T12:52:09Z</dcterms:created>
  <dcterms:modified xsi:type="dcterms:W3CDTF">2023-08-17T12:52:09Z</dcterms:modified>
</cp:coreProperties>
</file>