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BB408-1DBA-99A9-F176-7E5213A9E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D38DC8-9E03-4A13-3CA5-04258E8AD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6A67-D0CC-4B34-BCDD-8202F22C37EF}" type="datetimeFigureOut">
              <a:rPr lang="en-US" smtClean="0"/>
              <a:t>17-Aug-23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212BAB-B729-D392-151D-B424E0254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2DC536-47B1-E8E8-CCCA-17129D2FE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A3226-B3C1-49B1-A146-E84B3F78F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17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3E0407-2B10-9B7D-162D-21D0479B1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5C374-2196-3F33-5645-5955E740D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14CA8-81A7-B55C-910C-4C3A27EB13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56A67-D0CC-4B34-BCDD-8202F22C37EF}" type="datetimeFigureOut">
              <a:rPr lang="en-US" smtClean="0"/>
              <a:t>17-Aug-23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3EFD59-4B77-337A-04CA-50EBC9B1A4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BA8A9-5D06-A172-5EB4-0CE3B402A3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A3226-B3C1-49B1-A146-E84B3F78F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52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AF72130-A043-53CF-B7BF-0AA1E4AEC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01E014-69E9-8EB3-01E9-78630083EB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449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4CE0DF-A9D5-6D17-5E47-866D13E4E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Affect</a:t>
            </a:r>
            <a:r>
              <a:rPr lang="en-US"/>
              <a:t>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/>
              <a:t>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Mood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8F5DA6-2EF6-675D-EF78-A2F0B8C05D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547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E06AA6D-589A-A213-7CF3-53B224A99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A:  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Affect</a:t>
            </a:r>
            <a:r>
              <a:rPr lang="en-US"/>
              <a:t>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/>
              <a:t>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Mood</a:t>
            </a:r>
            <a:r>
              <a:rPr lang="ar-SA" b="1">
                <a:latin typeface="Times New Roman" pitchFamily="18" charset="0"/>
                <a:cs typeface="Times New Roman" pitchFamily="18" charset="0"/>
              </a:rPr>
              <a:t> المزاج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506D5E-B7EB-B082-9748-824D9DF4D9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486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A2F8E22-6002-E579-702D-1B20CFA2E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A:  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Affect</a:t>
            </a:r>
            <a:r>
              <a:rPr lang="en-US"/>
              <a:t>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/>
              <a:t>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Mood</a:t>
            </a:r>
            <a:r>
              <a:rPr lang="ar-SA" b="1">
                <a:latin typeface="Times New Roman" pitchFamily="18" charset="0"/>
                <a:cs typeface="Times New Roman" pitchFamily="18" charset="0"/>
              </a:rPr>
              <a:t> المزاج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39DD40-4D38-2FFF-73D9-2C6A68830D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233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462301-D006-B29D-2D21-883003B12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sz="4000" b="1">
                <a:solidFill>
                  <a:srgbClr val="FFC000"/>
                </a:solidFill>
              </a:rPr>
              <a:t>Mental State</a:t>
            </a:r>
            <a:r>
              <a:rPr lang="en-US" sz="40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40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(Symptoms </a:t>
            </a:r>
            <a:r>
              <a:rPr lang="en-US" sz="2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sz="27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signs in Psychiatry)</a:t>
            </a:r>
            <a:r>
              <a:rPr lang="ar-EG" sz="27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الأعراض النفسیة المرضیة </a:t>
            </a:r>
            <a:endParaRPr lang="en-CA" sz="40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A6D37E-E968-5C1B-E4B4-8BD9105B81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508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747185-43B2-A956-4369-8C54C18C1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C000"/>
                </a:solidFill>
              </a:rPr>
              <a:t>B: </a:t>
            </a:r>
            <a:r>
              <a:rPr lang="en-US"/>
              <a:t>Behavior</a:t>
            </a:r>
            <a:r>
              <a:rPr lang="ar-SA"/>
              <a:t> السلوك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A40641-5667-6995-6E8B-241FEECBA7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875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890A7E-A1E6-5290-6E33-06FE2CDF4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P: </a:t>
            </a:r>
            <a:r>
              <a:rPr lang="en-US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Perception</a:t>
            </a:r>
            <a:r>
              <a:rPr lang="ar-SA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الإدراك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3DDC3A-74A7-B22C-9FCB-C596237577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799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1753737-61D8-82C8-3D13-81E735B58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sz="4000" b="1">
                <a:solidFill>
                  <a:srgbClr val="FFC000"/>
                </a:solidFill>
              </a:rPr>
              <a:t>Mental State</a:t>
            </a:r>
            <a:r>
              <a:rPr lang="en-US" sz="40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40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(Symptoms </a:t>
            </a:r>
            <a:r>
              <a:rPr lang="en-US" sz="2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sz="27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signs in Psychiatry)</a:t>
            </a:r>
            <a:r>
              <a:rPr lang="ar-EG" sz="27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الأعراض النفسیة المرضیة </a:t>
            </a:r>
            <a:endParaRPr lang="en-CA" sz="40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9DC9FC-3725-92E5-80C3-ED21839688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905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99D735-95AF-F3A9-927B-5A0CD12B3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sz="3600" b="1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Communication</a:t>
            </a:r>
            <a:r>
              <a:rPr lang="en-CA" sz="3600" b="1"/>
              <a:t> = Speech </a:t>
            </a:r>
            <a:r>
              <a:rPr lang="ar-EG" sz="3600" b="1"/>
              <a:t> التواصل والكلام</a:t>
            </a:r>
            <a:endParaRPr lang="en-CA" sz="40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0C0291-A6C3-2796-71B4-6019E86654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006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0BE9842-2CDC-F135-6B96-6557E9E55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sz="4000" b="1">
                <a:solidFill>
                  <a:srgbClr val="FFC000"/>
                </a:solidFill>
              </a:rPr>
              <a:t>Mental State</a:t>
            </a:r>
            <a:r>
              <a:rPr lang="en-US" sz="40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40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(Symptoms </a:t>
            </a:r>
            <a:r>
              <a:rPr lang="en-US" sz="2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sz="27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signs in Psychiatry)</a:t>
            </a:r>
            <a:r>
              <a:rPr lang="ar-EG" sz="27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الأعراض النفسیة المرضیة </a:t>
            </a:r>
            <a:endParaRPr lang="en-CA" sz="40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BC1967-1C25-DCD4-478A-7E479B14F4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257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CE9AF9-12EE-BBAE-8D20-9E630B222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C:  Cognition = </a:t>
            </a:r>
            <a:r>
              <a:rPr lang="ar-SA" sz="36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المعرفة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Thought, form &amp; content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DA8A50-6E28-80A0-550D-280CC4A2F1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247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FAA1631-6605-9103-3BAB-E8EE16278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8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Psychopathology</a:t>
            </a:r>
            <a:br>
              <a:rPr lang="en-US" sz="8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(Symptoms </a:t>
            </a:r>
            <a:r>
              <a:rPr lang="en-US" sz="40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sz="48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signs in Psychiatry)</a:t>
            </a:r>
            <a:br>
              <a:rPr lang="en-US" sz="48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ar-SA" sz="6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علم الأمراض النفسية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D976EE-222E-919F-4811-6CD1B9B5AE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67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7EF31F-91DC-2F75-745F-CFA64AB51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C:  Cognition = </a:t>
            </a:r>
            <a:r>
              <a:rPr lang="ar-SA" sz="32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المعرفة</a:t>
            </a:r>
            <a:r>
              <a:rPr lang="en-US" sz="32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Thought, form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C3B003-F813-9EB9-5239-8D12848C1C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977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649B24-84A6-2687-3986-DD4F24557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C:  Cognition = </a:t>
            </a:r>
            <a:r>
              <a:rPr lang="ar-SA" sz="32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المعرفة 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Thought, content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0EAE53-AF2E-96DE-07CD-CF7FC3EEC5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126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FAE65B0-BA43-9B04-5269-BBB97CE3B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C:  Cognition = </a:t>
            </a:r>
            <a:r>
              <a:rPr lang="ar-SA" sz="32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المعرفة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Thought, content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31E525-4578-2589-B449-67EF07CA3B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034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BC7E737-6D4D-FD52-3F28-03D9AA13B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C:  Cognition = </a:t>
            </a:r>
            <a:r>
              <a:rPr lang="ar-SA" sz="32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المعرفة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Thought, content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8F99F9-6B26-6979-4A15-E1D5514FF7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62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36E60E2-57AF-21DC-2920-EB1B7E300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6542D2-4375-461C-5625-71D0971422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1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AF5389-DA83-0947-0AAD-9270DD4FE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C:  Cognition =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Thought, content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2CFA6C-BDCA-6992-206B-27D9818A9A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568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8F904E4-BE37-62A4-8FB4-FE4F9C44E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C:  Cognition =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Thought, content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D0A9F6-AEF9-E543-C156-5B7751631D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5169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F597E1-42A8-CAA4-10BD-EEC78BA01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C:  Cognition =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Thought, content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9C663A-C1CE-AB92-ED05-EF4AE006B4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154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73D997D-697A-67E5-FFBE-EC66056A3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C:  Cognition </a:t>
            </a:r>
            <a:r>
              <a:rPr lang="ar-SA" sz="32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Memory</a:t>
            </a:r>
            <a:r>
              <a:rPr lang="ar-SA" sz="32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الذاكرة </a:t>
            </a:r>
            <a:r>
              <a:rPr lang="en-US" sz="32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2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8F85C8-6304-7A38-3F48-1C058C02C3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347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0643298-0361-CCB0-A808-53FE731DE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sz="4000" b="1">
                <a:solidFill>
                  <a:srgbClr val="FFC000"/>
                </a:solidFill>
              </a:rPr>
              <a:t>Mental State</a:t>
            </a:r>
            <a:r>
              <a:rPr lang="en-US" sz="40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40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(Symptoms </a:t>
            </a:r>
            <a:r>
              <a:rPr lang="en-US" sz="2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sz="27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signs in Psychiatry)</a:t>
            </a:r>
            <a:r>
              <a:rPr lang="ar-EG" sz="27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الأعراض النفسیة المرضیة </a:t>
            </a:r>
            <a:endParaRPr lang="en-CA" sz="40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A10E02-4A43-9769-7C6F-F8FAA168F9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69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1716B0-CAA0-A578-53C7-53AC2E310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92B425-1499-9B85-E55F-32FF7E0BB7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9035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29FC612-9B27-409B-DF42-FC2A5A549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/>
              <a:t>Thank you</a:t>
            </a:r>
            <a:endParaRPr lang="en-US" sz="5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FDB41D-4691-69EB-8ACD-115C5F8492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7775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733089C-9C10-A88D-99E6-2D61B85AD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5A1DD6-A415-12F1-3A58-3FDA8395B1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1751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05EA89B-7BD6-7EE6-14DC-C2114DA12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77520A-3EE3-F895-EB09-81C57EE798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8377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6980BD5-3884-1F2B-F47A-D66DC27B3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A1CFB8-1D2F-4C6C-7DFC-B5283F95C3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15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5B12CE-5EF7-C919-3393-7AC705D01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9CBF7A-12D8-343F-F56F-A703B83CDC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20384"/>
      </p:ext>
    </p:extLst>
  </p:cSld>
  <p:clrMapOvr>
    <a:masterClrMapping/>
  </p:clrMapOvr>
  <p:transition spd="slow">
    <p:pull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D9BA09-224C-5BF6-1201-92F29B480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PSYCH</a:t>
            </a:r>
            <a:r>
              <a:rPr lang="ar-EG" sz="36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6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-</a:t>
            </a:r>
            <a:r>
              <a:rPr lang="ar-EG" sz="36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ar-EG" sz="3600" kern="120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النفس</a:t>
            </a:r>
            <a:r>
              <a:rPr lang="ar-EG" sz="36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6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600" kern="120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A.B.C</a:t>
            </a:r>
            <a:endParaRPr lang="ar-SA" sz="3600" kern="1200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462E32-E8ED-81C8-7F73-C5D11F4532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004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BEFB34-F041-ED5C-F378-CF41C776C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sz="4000" b="1">
                <a:solidFill>
                  <a:srgbClr val="FFC000"/>
                </a:solidFill>
              </a:rPr>
              <a:t>Mental State</a:t>
            </a:r>
            <a:r>
              <a:rPr lang="en-US" sz="40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40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(Symptoms </a:t>
            </a:r>
            <a:r>
              <a:rPr lang="en-US" sz="2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sz="27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signs in Psychiatry)</a:t>
            </a:r>
            <a:r>
              <a:rPr lang="ar-EG" sz="27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الأعراض النفسیة المرضیة </a:t>
            </a:r>
            <a:endParaRPr lang="en-CA" sz="40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91953D-E358-F569-3549-5BC10E097C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273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CE2C3CC-AEF7-BD7F-D6C0-387AC6CED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A:  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Appearance </a:t>
            </a:r>
            <a:r>
              <a:rPr lang="ar-SA" b="1">
                <a:latin typeface="Times New Roman" pitchFamily="18" charset="0"/>
                <a:cs typeface="Times New Roman" pitchFamily="18" charset="0"/>
              </a:rPr>
              <a:t>المظهر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4C1D68-D5DA-E47C-FD0B-0131580FE7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15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9AED55E-AD6B-5CF2-E41A-E152CD22F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A:  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Affect</a:t>
            </a:r>
            <a:r>
              <a:rPr lang="en-US"/>
              <a:t>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/>
              <a:t>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Mood</a:t>
            </a:r>
            <a:r>
              <a:rPr lang="ar-EG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EG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المزاج    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363A4D-57F4-55E5-07B7-8B85286797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028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C8F8D8-2792-B77A-7908-DD9DC369B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A:  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Affect</a:t>
            </a:r>
            <a:r>
              <a:rPr lang="en-US"/>
              <a:t>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/>
              <a:t>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Mood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B33323-692F-2B11-6899-E9EB2C6623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920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</Words>
  <Application>Microsoft Office PowerPoint</Application>
  <PresentationFormat>On-screen Show (4:3)</PresentationFormat>
  <Paragraphs>26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Psychopathology (Symptoms &amp; signs in Psychiatry) علم الأمراض النفسية</vt:lpstr>
      <vt:lpstr>PowerPoint Presentation</vt:lpstr>
      <vt:lpstr>PowerPoint Presentation</vt:lpstr>
      <vt:lpstr> PSYCH - النفس  A.B.C</vt:lpstr>
      <vt:lpstr>Mental State  (Symptoms &amp; signs in Psychiatry) الأعراض النفسیة المرضیة </vt:lpstr>
      <vt:lpstr>A:   Appearance المظهر </vt:lpstr>
      <vt:lpstr>A:   Affect &amp; Mood المزاج     </vt:lpstr>
      <vt:lpstr>A:   Affect &amp; Mood</vt:lpstr>
      <vt:lpstr>A: Affect &amp; Mood</vt:lpstr>
      <vt:lpstr>A:   Affect &amp; Mood المزاج </vt:lpstr>
      <vt:lpstr>A:   Affect &amp; Mood المزاج </vt:lpstr>
      <vt:lpstr>Mental State  (Symptoms &amp; signs in Psychiatry) الأعراض النفسیة المرضیة </vt:lpstr>
      <vt:lpstr>B: Behavior السلوك </vt:lpstr>
      <vt:lpstr>P: Perception الإدراك </vt:lpstr>
      <vt:lpstr>Mental State  (Symptoms &amp; signs in Psychiatry) الأعراض النفسیة المرضیة </vt:lpstr>
      <vt:lpstr>Communication = Speech  التواصل والكلام</vt:lpstr>
      <vt:lpstr>Mental State  (Symptoms &amp; signs in Psychiatry) الأعراض النفسیة المرضیة </vt:lpstr>
      <vt:lpstr>C:  Cognition =  المعرفة Thought, form &amp; content</vt:lpstr>
      <vt:lpstr>C:  Cognition = المعرفة Thought, form</vt:lpstr>
      <vt:lpstr>C:  Cognition = المعرفة  Thought, content</vt:lpstr>
      <vt:lpstr>C:  Cognition = المعرفة Thought, content</vt:lpstr>
      <vt:lpstr>C:  Cognition = المعرفة Thought, content</vt:lpstr>
      <vt:lpstr>PowerPoint Presentation</vt:lpstr>
      <vt:lpstr>C:  Cognition = Thought, content</vt:lpstr>
      <vt:lpstr>C:  Cognition = Thought, content</vt:lpstr>
      <vt:lpstr>C:  Cognition = Thought, content</vt:lpstr>
      <vt:lpstr>C:  Cognition - Memory الذاكرة   </vt:lpstr>
      <vt:lpstr>Mental State  (Symptoms &amp; signs in Psychiatry) الأعراض النفسیة المرضیة </vt:lpstr>
      <vt:lpstr>Thank you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khmarwa</dc:creator>
  <cp:lastModifiedBy>khmarwa</cp:lastModifiedBy>
  <cp:revision>1</cp:revision>
  <dcterms:created xsi:type="dcterms:W3CDTF">2023-08-17T12:50:13Z</dcterms:created>
  <dcterms:modified xsi:type="dcterms:W3CDTF">2023-08-17T12:50:13Z</dcterms:modified>
</cp:coreProperties>
</file>