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25" r:id="rId2"/>
    <p:sldId id="369" r:id="rId3"/>
    <p:sldId id="327" r:id="rId4"/>
    <p:sldId id="463" r:id="rId5"/>
    <p:sldId id="464" r:id="rId6"/>
    <p:sldId id="384" r:id="rId7"/>
    <p:sldId id="386" r:id="rId8"/>
    <p:sldId id="471" r:id="rId9"/>
    <p:sldId id="465" r:id="rId10"/>
    <p:sldId id="388" r:id="rId11"/>
    <p:sldId id="389" r:id="rId12"/>
    <p:sldId id="342" r:id="rId13"/>
    <p:sldId id="466" r:id="rId14"/>
    <p:sldId id="261" r:id="rId15"/>
    <p:sldId id="444" r:id="rId16"/>
    <p:sldId id="434" r:id="rId17"/>
    <p:sldId id="445" r:id="rId18"/>
    <p:sldId id="435" r:id="rId19"/>
    <p:sldId id="395" r:id="rId20"/>
    <p:sldId id="446" r:id="rId21"/>
    <p:sldId id="492" r:id="rId22"/>
    <p:sldId id="400"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491" r:id="rId36"/>
    <p:sldId id="459" r:id="rId37"/>
    <p:sldId id="470" r:id="rId38"/>
    <p:sldId id="460" r:id="rId39"/>
    <p:sldId id="461" r:id="rId40"/>
    <p:sldId id="467" r:id="rId41"/>
    <p:sldId id="468" r:id="rId42"/>
    <p:sldId id="462" r:id="rId43"/>
    <p:sldId id="469" r:id="rId44"/>
    <p:sldId id="473" r:id="rId45"/>
    <p:sldId id="474" r:id="rId46"/>
    <p:sldId id="475" r:id="rId47"/>
    <p:sldId id="476" r:id="rId48"/>
    <p:sldId id="479" r:id="rId49"/>
    <p:sldId id="481" r:id="rId50"/>
    <p:sldId id="482" r:id="rId51"/>
    <p:sldId id="483" r:id="rId52"/>
    <p:sldId id="484" r:id="rId53"/>
    <p:sldId id="485" r:id="rId54"/>
    <p:sldId id="486" r:id="rId55"/>
    <p:sldId id="488" r:id="rId56"/>
    <p:sldId id="490" r:id="rId57"/>
  </p:sldIdLst>
  <p:sldSz cx="9144000" cy="6858000" type="screen4x3"/>
  <p:notesSz cx="6858000" cy="9144000"/>
  <p:custDataLst>
    <p:tags r:id="rId60"/>
  </p:custDataLst>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CCFFCC"/>
    <a:srgbClr val="00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32" d="100"/>
          <a:sy n="32" d="100"/>
        </p:scale>
        <p:origin x="648" y="36"/>
      </p:cViewPr>
      <p:guideLst>
        <p:guide orient="horz" pos="912"/>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5.xml.rels><?xml version="1.0" encoding="UTF-8" standalone="yes"?>
<Relationships xmlns="http://schemas.openxmlformats.org/package/2006/relationships"><Relationship Id="rId1" Type="http://schemas.openxmlformats.org/officeDocument/2006/relationships/image" Target="../media/image4.jpeg"/></Relationships>
</file>

<file path=ppt/diagrams/_rels/data6.xml.rels><?xml version="1.0" encoding="UTF-8" standalone="yes"?>
<Relationships xmlns="http://schemas.openxmlformats.org/package/2006/relationships"><Relationship Id="rId1" Type="http://schemas.openxmlformats.org/officeDocument/2006/relationships/image" Target="../media/image5.jpeg"/></Relationships>
</file>

<file path=ppt/diagrams/_rels/data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31E15-AAA0-45E7-8724-22CE37E32A50}"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en-US"/>
        </a:p>
      </dgm:t>
    </dgm:pt>
    <dgm:pt modelId="{1FA4F71A-09AB-4A52-9FC7-17EB082913A4}">
      <dgm:prSet custT="1"/>
      <dgm:spPr/>
      <dgm:t>
        <a:bodyPr/>
        <a:lstStyle/>
        <a:p>
          <a:pPr rtl="0"/>
          <a:r>
            <a:rPr lang="en-US" sz="3200" b="1" dirty="0">
              <a:solidFill>
                <a:schemeClr val="bg1"/>
              </a:solidFill>
              <a:effectLst>
                <a:outerShdw blurRad="38100" dist="38100" dir="2700000" algn="tl">
                  <a:srgbClr val="000000">
                    <a:alpha val="43137"/>
                  </a:srgbClr>
                </a:outerShdw>
              </a:effectLst>
            </a:rPr>
            <a:t>Decrease or lack of Oxygen supply to the blood and tissues below the normal level, and </a:t>
          </a:r>
          <a:r>
            <a:rPr lang="en-US" sz="3200" b="1" dirty="0" err="1">
              <a:solidFill>
                <a:schemeClr val="bg1"/>
              </a:solidFill>
              <a:effectLst>
                <a:outerShdw blurRad="38100" dist="38100" dir="2700000" algn="tl">
                  <a:srgbClr val="000000">
                    <a:alpha val="43137"/>
                  </a:srgbClr>
                </a:outerShdw>
              </a:effectLst>
            </a:rPr>
            <a:t>Hypercapnea</a:t>
          </a:r>
          <a:r>
            <a:rPr lang="en-US" sz="3200" b="1" dirty="0">
              <a:solidFill>
                <a:schemeClr val="bg1"/>
              </a:solidFill>
              <a:effectLst>
                <a:outerShdw blurRad="38100" dist="38100" dir="2700000" algn="tl">
                  <a:srgbClr val="000000">
                    <a:alpha val="43137"/>
                  </a:srgbClr>
                </a:outerShdw>
              </a:effectLst>
            </a:rPr>
            <a:t> where there is an increase in carbon dioxide retention in the blood and tissues. Which affect </a:t>
          </a:r>
          <a:r>
            <a:rPr lang="en-US" sz="3200" b="1">
              <a:solidFill>
                <a:schemeClr val="bg1"/>
              </a:solidFill>
              <a:effectLst>
                <a:outerShdw blurRad="38100" dist="38100" dir="2700000" algn="tl">
                  <a:srgbClr val="000000">
                    <a:alpha val="43137"/>
                  </a:srgbClr>
                </a:outerShdw>
              </a:effectLst>
            </a:rPr>
            <a:t>tissue metabolism </a:t>
          </a:r>
          <a:endParaRPr lang="en-US" sz="3200" b="1" dirty="0">
            <a:solidFill>
              <a:schemeClr val="bg1"/>
            </a:solidFill>
            <a:effectLst>
              <a:outerShdw blurRad="38100" dist="38100" dir="2700000" algn="tl">
                <a:srgbClr val="000000">
                  <a:alpha val="43137"/>
                </a:srgbClr>
              </a:outerShdw>
            </a:effectLst>
          </a:endParaRPr>
        </a:p>
      </dgm:t>
    </dgm:pt>
    <dgm:pt modelId="{79AC45E8-FCBD-42A8-A1DD-E7F216228593}" type="parTrans" cxnId="{7CA5B76E-B7B2-444E-9762-71FC0A5BCA6D}">
      <dgm:prSet/>
      <dgm:spPr/>
      <dgm:t>
        <a:bodyPr/>
        <a:lstStyle/>
        <a:p>
          <a:pPr>
            <a:lnSpc>
              <a:spcPct val="150000"/>
            </a:lnSpc>
          </a:pPr>
          <a:endParaRPr lang="en-US" sz="2200" b="1">
            <a:effectLst>
              <a:outerShdw blurRad="38100" dist="38100" dir="2700000" algn="tl">
                <a:srgbClr val="000000">
                  <a:alpha val="43137"/>
                </a:srgbClr>
              </a:outerShdw>
            </a:effectLst>
          </a:endParaRPr>
        </a:p>
      </dgm:t>
    </dgm:pt>
    <dgm:pt modelId="{8EE37F53-4673-439D-A18E-746B89945056}" type="sibTrans" cxnId="{7CA5B76E-B7B2-444E-9762-71FC0A5BCA6D}">
      <dgm:prSet/>
      <dgm:spPr/>
      <dgm:t>
        <a:bodyPr/>
        <a:lstStyle/>
        <a:p>
          <a:pPr>
            <a:lnSpc>
              <a:spcPct val="150000"/>
            </a:lnSpc>
          </a:pPr>
          <a:endParaRPr lang="en-US" sz="2200" b="1">
            <a:effectLst>
              <a:outerShdw blurRad="38100" dist="38100" dir="2700000" algn="tl">
                <a:srgbClr val="000000">
                  <a:alpha val="43137"/>
                </a:srgbClr>
              </a:outerShdw>
            </a:effectLst>
          </a:endParaRPr>
        </a:p>
      </dgm:t>
    </dgm:pt>
    <dgm:pt modelId="{313E137C-1107-4A4C-8699-14D33FEB76A6}" type="pres">
      <dgm:prSet presAssocID="{DAF31E15-AAA0-45E7-8724-22CE37E32A50}" presName="linear" presStyleCnt="0">
        <dgm:presLayoutVars>
          <dgm:animLvl val="lvl"/>
          <dgm:resizeHandles val="exact"/>
        </dgm:presLayoutVars>
      </dgm:prSet>
      <dgm:spPr/>
    </dgm:pt>
    <dgm:pt modelId="{5DB021F9-C3FE-43E9-A710-7D146DA763A5}" type="pres">
      <dgm:prSet presAssocID="{1FA4F71A-09AB-4A52-9FC7-17EB082913A4}" presName="parentText" presStyleLbl="node1" presStyleIdx="0" presStyleCnt="1" custScaleY="1345964">
        <dgm:presLayoutVars>
          <dgm:chMax val="0"/>
          <dgm:bulletEnabled val="1"/>
        </dgm:presLayoutVars>
      </dgm:prSet>
      <dgm:spPr/>
    </dgm:pt>
  </dgm:ptLst>
  <dgm:cxnLst>
    <dgm:cxn modelId="{7CA5B76E-B7B2-444E-9762-71FC0A5BCA6D}" srcId="{DAF31E15-AAA0-45E7-8724-22CE37E32A50}" destId="{1FA4F71A-09AB-4A52-9FC7-17EB082913A4}" srcOrd="0" destOrd="0" parTransId="{79AC45E8-FCBD-42A8-A1DD-E7F216228593}" sibTransId="{8EE37F53-4673-439D-A18E-746B89945056}"/>
    <dgm:cxn modelId="{2207A833-848D-488A-B92F-5B8E158033D3}" type="presOf" srcId="{DAF31E15-AAA0-45E7-8724-22CE37E32A50}" destId="{313E137C-1107-4A4C-8699-14D33FEB76A6}" srcOrd="0" destOrd="0" presId="urn:microsoft.com/office/officeart/2005/8/layout/vList2"/>
    <dgm:cxn modelId="{B48B24A2-12BD-4A49-BB4F-16C58FEB3E37}" type="presOf" srcId="{1FA4F71A-09AB-4A52-9FC7-17EB082913A4}" destId="{5DB021F9-C3FE-43E9-A710-7D146DA763A5}" srcOrd="0" destOrd="0" presId="urn:microsoft.com/office/officeart/2005/8/layout/vList2"/>
    <dgm:cxn modelId="{85C5C08A-2CDA-4C24-BBFC-AC964B5D62F6}" type="presParOf" srcId="{313E137C-1107-4A4C-8699-14D33FEB76A6}" destId="{5DB021F9-C3FE-43E9-A710-7D146DA763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CAB58E-9044-4142-AD22-1FB72378E70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DF6F8EF7-CA3F-4B93-86AC-6A08F026F5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1.Ligature strangulation</a:t>
          </a:r>
        </a:p>
      </dgm:t>
    </dgm:pt>
    <dgm:pt modelId="{F1F4C5D2-B36A-4E3C-8D61-614E69788CEF}" type="parTrans" cxnId="{1C531C1D-B3B0-47F1-8A79-B4781765FCAB}">
      <dgm:prSet/>
      <dgm:spPr/>
      <dgm:t>
        <a:bodyPr/>
        <a:lstStyle/>
        <a:p>
          <a:endParaRPr lang="en-US"/>
        </a:p>
      </dgm:t>
    </dgm:pt>
    <dgm:pt modelId="{BA55A654-7D49-46FE-82B9-01B2845F556F}" type="sibTrans" cxnId="{1C531C1D-B3B0-47F1-8A79-B4781765FCAB}">
      <dgm:prSet/>
      <dgm:spPr/>
      <dgm:t>
        <a:bodyPr/>
        <a:lstStyle/>
        <a:p>
          <a:endParaRPr lang="en-US"/>
        </a:p>
      </dgm:t>
    </dgm:pt>
    <dgm:pt modelId="{CCF658E3-3681-48C0-9FA5-C2A0455BB7A1}">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2. Manual strangulation or throttling</a:t>
          </a:r>
        </a:p>
      </dgm:t>
    </dgm:pt>
    <dgm:pt modelId="{F5345AE8-138B-48E6-8325-E708FCBE1B26}" type="parTrans" cxnId="{940A9AFC-2BFD-4FC4-9922-A7EB75D3378C}">
      <dgm:prSet/>
      <dgm:spPr/>
      <dgm:t>
        <a:bodyPr/>
        <a:lstStyle/>
        <a:p>
          <a:endParaRPr lang="en-US"/>
        </a:p>
      </dgm:t>
    </dgm:pt>
    <dgm:pt modelId="{280D17D7-E61E-4A16-8B82-408D351552CF}" type="sibTrans" cxnId="{940A9AFC-2BFD-4FC4-9922-A7EB75D3378C}">
      <dgm:prSet/>
      <dgm:spPr/>
      <dgm:t>
        <a:bodyPr/>
        <a:lstStyle/>
        <a:p>
          <a:endParaRPr lang="en-US"/>
        </a:p>
      </dgm:t>
    </dgm:pt>
    <dgm:pt modelId="{C69BEE05-8CB8-4D7D-A30C-7A1685C29344}">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3. Mugging</a:t>
          </a:r>
        </a:p>
      </dgm:t>
    </dgm:pt>
    <dgm:pt modelId="{173900AA-763F-42A8-8293-18ACD0DA5E07}" type="parTrans" cxnId="{6F788353-070D-4A1F-B45F-D49D3996F991}">
      <dgm:prSet/>
      <dgm:spPr/>
      <dgm:t>
        <a:bodyPr/>
        <a:lstStyle/>
        <a:p>
          <a:endParaRPr lang="en-US"/>
        </a:p>
      </dgm:t>
    </dgm:pt>
    <dgm:pt modelId="{DD8D640F-97C2-4E3D-AD81-509A1B79E0BA}" type="sibTrans" cxnId="{6F788353-070D-4A1F-B45F-D49D3996F991}">
      <dgm:prSet/>
      <dgm:spPr/>
      <dgm:t>
        <a:bodyPr/>
        <a:lstStyle/>
        <a:p>
          <a:endParaRPr lang="en-US"/>
        </a:p>
      </dgm:t>
    </dgm:pt>
    <dgm:pt modelId="{964043F9-0187-4580-893A-90B3C641EB19}">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4. Garroting</a:t>
          </a:r>
        </a:p>
      </dgm:t>
    </dgm:pt>
    <dgm:pt modelId="{1338E784-61EE-417A-8C53-B6A54D6C0D3C}" type="parTrans" cxnId="{70C2D952-058A-498D-A35B-EE9A0372E932}">
      <dgm:prSet/>
      <dgm:spPr/>
      <dgm:t>
        <a:bodyPr/>
        <a:lstStyle/>
        <a:p>
          <a:endParaRPr lang="en-US"/>
        </a:p>
      </dgm:t>
    </dgm:pt>
    <dgm:pt modelId="{F7F57EAA-1003-4E53-A4A4-320B835EE4CC}" type="sibTrans" cxnId="{70C2D952-058A-498D-A35B-EE9A0372E932}">
      <dgm:prSet/>
      <dgm:spPr/>
      <dgm:t>
        <a:bodyPr/>
        <a:lstStyle/>
        <a:p>
          <a:endParaRPr lang="en-US"/>
        </a:p>
      </dgm:t>
    </dgm:pt>
    <dgm:pt modelId="{BE560FEF-6222-42E5-84DD-6FF2ED180786}">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5. Palmar strangulation</a:t>
          </a:r>
        </a:p>
      </dgm:t>
    </dgm:pt>
    <dgm:pt modelId="{B4628D7F-3B75-4CE4-B81C-D55BE3D34777}" type="parTrans" cxnId="{39ECC236-AA2B-4044-8712-8689BB3F3404}">
      <dgm:prSet/>
      <dgm:spPr/>
      <dgm:t>
        <a:bodyPr/>
        <a:lstStyle/>
        <a:p>
          <a:endParaRPr lang="en-US"/>
        </a:p>
      </dgm:t>
    </dgm:pt>
    <dgm:pt modelId="{622C946E-F8C8-4652-8650-FB3C73A44007}" type="sibTrans" cxnId="{39ECC236-AA2B-4044-8712-8689BB3F3404}">
      <dgm:prSet/>
      <dgm:spPr/>
      <dgm:t>
        <a:bodyPr/>
        <a:lstStyle/>
        <a:p>
          <a:endParaRPr lang="en-US"/>
        </a:p>
      </dgm:t>
    </dgm:pt>
    <dgm:pt modelId="{6AA06EE0-6FA8-4B93-A8FC-F3B5764521B7}" type="pres">
      <dgm:prSet presAssocID="{80CAB58E-9044-4142-AD22-1FB72378E703}" presName="linear" presStyleCnt="0">
        <dgm:presLayoutVars>
          <dgm:dir/>
          <dgm:resizeHandles val="exact"/>
        </dgm:presLayoutVars>
      </dgm:prSet>
      <dgm:spPr/>
    </dgm:pt>
    <dgm:pt modelId="{8116D606-83E9-4C9A-8C2C-8B667C349EAD}" type="pres">
      <dgm:prSet presAssocID="{DF6F8EF7-CA3F-4B93-86AC-6A08F026F5A6}" presName="comp" presStyleCnt="0"/>
      <dgm:spPr/>
    </dgm:pt>
    <dgm:pt modelId="{48F89D30-3D36-40B1-86B6-7C6224CCA428}" type="pres">
      <dgm:prSet presAssocID="{DF6F8EF7-CA3F-4B93-86AC-6A08F026F5A6}" presName="box" presStyleLbl="node1" presStyleIdx="0" presStyleCnt="5" custScaleY="128114"/>
      <dgm:spPr/>
    </dgm:pt>
    <dgm:pt modelId="{DE92FE27-0928-441C-B753-D21E03706832}" type="pres">
      <dgm:prSet presAssocID="{DF6F8EF7-CA3F-4B93-86AC-6A08F026F5A6}" presName="img" presStyleLbl="fgImgPlace1" presStyleIdx="0" presStyleCnt="5" custScaleX="81672" custScaleY="135874"/>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pt>
    <dgm:pt modelId="{D9E1132C-F52A-4D64-9C53-FE684649B939}" type="pres">
      <dgm:prSet presAssocID="{DF6F8EF7-CA3F-4B93-86AC-6A08F026F5A6}" presName="text" presStyleLbl="node1" presStyleIdx="0" presStyleCnt="5">
        <dgm:presLayoutVars>
          <dgm:bulletEnabled val="1"/>
        </dgm:presLayoutVars>
      </dgm:prSet>
      <dgm:spPr/>
    </dgm:pt>
    <dgm:pt modelId="{B1573CE5-B39A-4917-B524-4988A124DEC7}" type="pres">
      <dgm:prSet presAssocID="{BA55A654-7D49-46FE-82B9-01B2845F556F}" presName="spacer" presStyleCnt="0"/>
      <dgm:spPr/>
    </dgm:pt>
    <dgm:pt modelId="{A56EFAFB-8FAF-4C25-B7EE-0257114730B3}" type="pres">
      <dgm:prSet presAssocID="{CCF658E3-3681-48C0-9FA5-C2A0455BB7A1}" presName="comp" presStyleCnt="0"/>
      <dgm:spPr/>
    </dgm:pt>
    <dgm:pt modelId="{DF86B822-1D0C-4E9A-A62F-D39542CDB98F}" type="pres">
      <dgm:prSet presAssocID="{CCF658E3-3681-48C0-9FA5-C2A0455BB7A1}" presName="box" presStyleLbl="node1" presStyleIdx="1" presStyleCnt="5"/>
      <dgm:spPr/>
    </dgm:pt>
    <dgm:pt modelId="{FCA3689C-52B3-42D1-922B-328452E4FD05}" type="pres">
      <dgm:prSet presAssocID="{CCF658E3-3681-48C0-9FA5-C2A0455BB7A1}"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4000" b="-64000"/>
          </a:stretch>
        </a:blipFill>
      </dgm:spPr>
    </dgm:pt>
    <dgm:pt modelId="{1E568D89-E74F-4EF5-8A83-EBA69DC6DFBD}" type="pres">
      <dgm:prSet presAssocID="{CCF658E3-3681-48C0-9FA5-C2A0455BB7A1}" presName="text" presStyleLbl="node1" presStyleIdx="1" presStyleCnt="5">
        <dgm:presLayoutVars>
          <dgm:bulletEnabled val="1"/>
        </dgm:presLayoutVars>
      </dgm:prSet>
      <dgm:spPr/>
    </dgm:pt>
    <dgm:pt modelId="{377C888A-DE7F-4710-B2C3-86ACD8551091}" type="pres">
      <dgm:prSet presAssocID="{280D17D7-E61E-4A16-8B82-408D351552CF}" presName="spacer" presStyleCnt="0"/>
      <dgm:spPr/>
    </dgm:pt>
    <dgm:pt modelId="{0BEAEDF9-8016-48AF-9B54-C1856FBCC0E0}" type="pres">
      <dgm:prSet presAssocID="{C69BEE05-8CB8-4D7D-A30C-7A1685C29344}" presName="comp" presStyleCnt="0"/>
      <dgm:spPr/>
    </dgm:pt>
    <dgm:pt modelId="{1743776C-AFA3-441F-91A2-B75137F50220}" type="pres">
      <dgm:prSet presAssocID="{C69BEE05-8CB8-4D7D-A30C-7A1685C29344}" presName="box" presStyleLbl="node1" presStyleIdx="2" presStyleCnt="5"/>
      <dgm:spPr/>
    </dgm:pt>
    <dgm:pt modelId="{12B6DCFF-5383-4575-A9D8-49F00FD64E49}" type="pres">
      <dgm:prSet presAssocID="{C69BEE05-8CB8-4D7D-A30C-7A1685C2934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dgm:spPr>
    </dgm:pt>
    <dgm:pt modelId="{2F1C3E2E-45AA-41C3-B4BA-8CAA60CCB7DF}" type="pres">
      <dgm:prSet presAssocID="{C69BEE05-8CB8-4D7D-A30C-7A1685C29344}" presName="text" presStyleLbl="node1" presStyleIdx="2" presStyleCnt="5">
        <dgm:presLayoutVars>
          <dgm:bulletEnabled val="1"/>
        </dgm:presLayoutVars>
      </dgm:prSet>
      <dgm:spPr/>
    </dgm:pt>
    <dgm:pt modelId="{E6FDB085-A1D7-463B-A5A6-C0BA63457836}" type="pres">
      <dgm:prSet presAssocID="{DD8D640F-97C2-4E3D-AD81-509A1B79E0BA}" presName="spacer" presStyleCnt="0"/>
      <dgm:spPr/>
    </dgm:pt>
    <dgm:pt modelId="{AC59E68E-A1ED-43B1-862E-FE61C797BED1}" type="pres">
      <dgm:prSet presAssocID="{964043F9-0187-4580-893A-90B3C641EB19}" presName="comp" presStyleCnt="0"/>
      <dgm:spPr/>
    </dgm:pt>
    <dgm:pt modelId="{DC9CE3D5-1DDC-472B-9621-AAB90EF5AF0A}" type="pres">
      <dgm:prSet presAssocID="{964043F9-0187-4580-893A-90B3C641EB19}" presName="box" presStyleLbl="node1" presStyleIdx="3" presStyleCnt="5"/>
      <dgm:spPr/>
    </dgm:pt>
    <dgm:pt modelId="{EEB3523A-B35B-4156-8061-7D02888FC125}" type="pres">
      <dgm:prSet presAssocID="{964043F9-0187-4580-893A-90B3C641EB19}" presName="img" presStyleLbl="fgImgPlace1" presStyleIdx="3" presStyleCnt="5"/>
      <dgm:spPr/>
    </dgm:pt>
    <dgm:pt modelId="{3CF51AFF-A69A-4695-8663-DEB695797C24}" type="pres">
      <dgm:prSet presAssocID="{964043F9-0187-4580-893A-90B3C641EB19}" presName="text" presStyleLbl="node1" presStyleIdx="3" presStyleCnt="5">
        <dgm:presLayoutVars>
          <dgm:bulletEnabled val="1"/>
        </dgm:presLayoutVars>
      </dgm:prSet>
      <dgm:spPr/>
    </dgm:pt>
    <dgm:pt modelId="{F428A232-FDD1-411E-9AF4-5D3853C7A844}" type="pres">
      <dgm:prSet presAssocID="{F7F57EAA-1003-4E53-A4A4-320B835EE4CC}" presName="spacer" presStyleCnt="0"/>
      <dgm:spPr/>
    </dgm:pt>
    <dgm:pt modelId="{D5D985F3-498F-4F45-9E67-9AFA7C0BB85A}" type="pres">
      <dgm:prSet presAssocID="{BE560FEF-6222-42E5-84DD-6FF2ED180786}" presName="comp" presStyleCnt="0"/>
      <dgm:spPr/>
    </dgm:pt>
    <dgm:pt modelId="{F60F48D3-1E4D-4244-BB1F-EF3BE63081AD}" type="pres">
      <dgm:prSet presAssocID="{BE560FEF-6222-42E5-84DD-6FF2ED180786}" presName="box" presStyleLbl="node1" presStyleIdx="4" presStyleCnt="5"/>
      <dgm:spPr/>
    </dgm:pt>
    <dgm:pt modelId="{3A4B7B55-3E84-47EE-8BB4-7A7DA2831537}" type="pres">
      <dgm:prSet presAssocID="{BE560FEF-6222-42E5-84DD-6FF2ED180786}" presName="img" presStyleLbl="fgImgPlace1" presStyleIdx="4" presStyleCnt="5"/>
      <dgm:spPr/>
    </dgm:pt>
    <dgm:pt modelId="{BCA2C051-3DB4-499D-8C7E-A8DE050D6878}" type="pres">
      <dgm:prSet presAssocID="{BE560FEF-6222-42E5-84DD-6FF2ED180786}" presName="text" presStyleLbl="node1" presStyleIdx="4" presStyleCnt="5">
        <dgm:presLayoutVars>
          <dgm:bulletEnabled val="1"/>
        </dgm:presLayoutVars>
      </dgm:prSet>
      <dgm:spPr/>
    </dgm:pt>
  </dgm:ptLst>
  <dgm:cxnLst>
    <dgm:cxn modelId="{8996CFE5-222A-4335-AE0F-6F887ED904BF}" type="presOf" srcId="{964043F9-0187-4580-893A-90B3C641EB19}" destId="{3CF51AFF-A69A-4695-8663-DEB695797C24}" srcOrd="1" destOrd="0" presId="urn:microsoft.com/office/officeart/2005/8/layout/vList4#4"/>
    <dgm:cxn modelId="{068A1B79-21A7-45D2-905E-B29F8D075F37}" type="presOf" srcId="{DF6F8EF7-CA3F-4B93-86AC-6A08F026F5A6}" destId="{48F89D30-3D36-40B1-86B6-7C6224CCA428}" srcOrd="0" destOrd="0" presId="urn:microsoft.com/office/officeart/2005/8/layout/vList4#4"/>
    <dgm:cxn modelId="{518FB8D2-6308-4C61-A3A2-C72DDC3D355D}" type="presOf" srcId="{CCF658E3-3681-48C0-9FA5-C2A0455BB7A1}" destId="{1E568D89-E74F-4EF5-8A83-EBA69DC6DFBD}" srcOrd="1" destOrd="0" presId="urn:microsoft.com/office/officeart/2005/8/layout/vList4#4"/>
    <dgm:cxn modelId="{940A9AFC-2BFD-4FC4-9922-A7EB75D3378C}" srcId="{80CAB58E-9044-4142-AD22-1FB72378E703}" destId="{CCF658E3-3681-48C0-9FA5-C2A0455BB7A1}" srcOrd="1" destOrd="0" parTransId="{F5345AE8-138B-48E6-8325-E708FCBE1B26}" sibTransId="{280D17D7-E61E-4A16-8B82-408D351552CF}"/>
    <dgm:cxn modelId="{DB677E4F-BAD6-4B25-A660-92519FEB4E55}" type="presOf" srcId="{CCF658E3-3681-48C0-9FA5-C2A0455BB7A1}" destId="{DF86B822-1D0C-4E9A-A62F-D39542CDB98F}" srcOrd="0" destOrd="0" presId="urn:microsoft.com/office/officeart/2005/8/layout/vList4#4"/>
    <dgm:cxn modelId="{F85A2D50-0BAA-49A4-A2D7-B3EF86D76D7A}" type="presOf" srcId="{C69BEE05-8CB8-4D7D-A30C-7A1685C29344}" destId="{2F1C3E2E-45AA-41C3-B4BA-8CAA60CCB7DF}" srcOrd="1" destOrd="0" presId="urn:microsoft.com/office/officeart/2005/8/layout/vList4#4"/>
    <dgm:cxn modelId="{E2C2D198-BAE3-4DBE-9754-0C7FF7993CD5}" type="presOf" srcId="{C69BEE05-8CB8-4D7D-A30C-7A1685C29344}" destId="{1743776C-AFA3-441F-91A2-B75137F50220}" srcOrd="0" destOrd="0" presId="urn:microsoft.com/office/officeart/2005/8/layout/vList4#4"/>
    <dgm:cxn modelId="{DD3B8342-510F-4891-94EC-5A7FA2B3AE57}" type="presOf" srcId="{BE560FEF-6222-42E5-84DD-6FF2ED180786}" destId="{F60F48D3-1E4D-4244-BB1F-EF3BE63081AD}" srcOrd="0" destOrd="0" presId="urn:microsoft.com/office/officeart/2005/8/layout/vList4#4"/>
    <dgm:cxn modelId="{1C531C1D-B3B0-47F1-8A79-B4781765FCAB}" srcId="{80CAB58E-9044-4142-AD22-1FB72378E703}" destId="{DF6F8EF7-CA3F-4B93-86AC-6A08F026F5A6}" srcOrd="0" destOrd="0" parTransId="{F1F4C5D2-B36A-4E3C-8D61-614E69788CEF}" sibTransId="{BA55A654-7D49-46FE-82B9-01B2845F556F}"/>
    <dgm:cxn modelId="{47F0D551-2530-4C86-926B-85582209E201}" type="presOf" srcId="{BE560FEF-6222-42E5-84DD-6FF2ED180786}" destId="{BCA2C051-3DB4-499D-8C7E-A8DE050D6878}" srcOrd="1" destOrd="0" presId="urn:microsoft.com/office/officeart/2005/8/layout/vList4#4"/>
    <dgm:cxn modelId="{FADD8E8D-9F64-4CB1-9C37-A970FFC36F06}" type="presOf" srcId="{964043F9-0187-4580-893A-90B3C641EB19}" destId="{DC9CE3D5-1DDC-472B-9621-AAB90EF5AF0A}" srcOrd="0" destOrd="0" presId="urn:microsoft.com/office/officeart/2005/8/layout/vList4#4"/>
    <dgm:cxn modelId="{70C2D952-058A-498D-A35B-EE9A0372E932}" srcId="{80CAB58E-9044-4142-AD22-1FB72378E703}" destId="{964043F9-0187-4580-893A-90B3C641EB19}" srcOrd="3" destOrd="0" parTransId="{1338E784-61EE-417A-8C53-B6A54D6C0D3C}" sibTransId="{F7F57EAA-1003-4E53-A4A4-320B835EE4CC}"/>
    <dgm:cxn modelId="{BDFECA83-6DDF-4268-813D-10A90D5D6A2A}" type="presOf" srcId="{DF6F8EF7-CA3F-4B93-86AC-6A08F026F5A6}" destId="{D9E1132C-F52A-4D64-9C53-FE684649B939}" srcOrd="1" destOrd="0" presId="urn:microsoft.com/office/officeart/2005/8/layout/vList4#4"/>
    <dgm:cxn modelId="{39ECC236-AA2B-4044-8712-8689BB3F3404}" srcId="{80CAB58E-9044-4142-AD22-1FB72378E703}" destId="{BE560FEF-6222-42E5-84DD-6FF2ED180786}" srcOrd="4" destOrd="0" parTransId="{B4628D7F-3B75-4CE4-B81C-D55BE3D34777}" sibTransId="{622C946E-F8C8-4652-8650-FB3C73A44007}"/>
    <dgm:cxn modelId="{623EB949-066D-4031-B67A-A4370FD0C8DB}" type="presOf" srcId="{80CAB58E-9044-4142-AD22-1FB72378E703}" destId="{6AA06EE0-6FA8-4B93-A8FC-F3B5764521B7}" srcOrd="0" destOrd="0" presId="urn:microsoft.com/office/officeart/2005/8/layout/vList4#4"/>
    <dgm:cxn modelId="{6F788353-070D-4A1F-B45F-D49D3996F991}" srcId="{80CAB58E-9044-4142-AD22-1FB72378E703}" destId="{C69BEE05-8CB8-4D7D-A30C-7A1685C29344}" srcOrd="2" destOrd="0" parTransId="{173900AA-763F-42A8-8293-18ACD0DA5E07}" sibTransId="{DD8D640F-97C2-4E3D-AD81-509A1B79E0BA}"/>
    <dgm:cxn modelId="{4024DAFA-32DF-41B2-9086-E18A440F4982}" type="presParOf" srcId="{6AA06EE0-6FA8-4B93-A8FC-F3B5764521B7}" destId="{8116D606-83E9-4C9A-8C2C-8B667C349EAD}" srcOrd="0" destOrd="0" presId="urn:microsoft.com/office/officeart/2005/8/layout/vList4#4"/>
    <dgm:cxn modelId="{7FC3058C-EE34-40CE-83A1-371411D47C65}" type="presParOf" srcId="{8116D606-83E9-4C9A-8C2C-8B667C349EAD}" destId="{48F89D30-3D36-40B1-86B6-7C6224CCA428}" srcOrd="0" destOrd="0" presId="urn:microsoft.com/office/officeart/2005/8/layout/vList4#4"/>
    <dgm:cxn modelId="{237FB441-0EEB-4000-94DC-1406B569BD7E}" type="presParOf" srcId="{8116D606-83E9-4C9A-8C2C-8B667C349EAD}" destId="{DE92FE27-0928-441C-B753-D21E03706832}" srcOrd="1" destOrd="0" presId="urn:microsoft.com/office/officeart/2005/8/layout/vList4#4"/>
    <dgm:cxn modelId="{F4C066F5-6D79-4008-8A65-A543AC328BE8}" type="presParOf" srcId="{8116D606-83E9-4C9A-8C2C-8B667C349EAD}" destId="{D9E1132C-F52A-4D64-9C53-FE684649B939}" srcOrd="2" destOrd="0" presId="urn:microsoft.com/office/officeart/2005/8/layout/vList4#4"/>
    <dgm:cxn modelId="{12110B72-93EA-447B-B0B5-B5FFDF0DBDC4}" type="presParOf" srcId="{6AA06EE0-6FA8-4B93-A8FC-F3B5764521B7}" destId="{B1573CE5-B39A-4917-B524-4988A124DEC7}" srcOrd="1" destOrd="0" presId="urn:microsoft.com/office/officeart/2005/8/layout/vList4#4"/>
    <dgm:cxn modelId="{ED10C19F-D398-41BC-916B-F8F6422019E7}" type="presParOf" srcId="{6AA06EE0-6FA8-4B93-A8FC-F3B5764521B7}" destId="{A56EFAFB-8FAF-4C25-B7EE-0257114730B3}" srcOrd="2" destOrd="0" presId="urn:microsoft.com/office/officeart/2005/8/layout/vList4#4"/>
    <dgm:cxn modelId="{FC80CA59-A8B1-466B-B332-BBD665565262}" type="presParOf" srcId="{A56EFAFB-8FAF-4C25-B7EE-0257114730B3}" destId="{DF86B822-1D0C-4E9A-A62F-D39542CDB98F}" srcOrd="0" destOrd="0" presId="urn:microsoft.com/office/officeart/2005/8/layout/vList4#4"/>
    <dgm:cxn modelId="{09F08515-EA65-4410-A75C-40FAD6149F56}" type="presParOf" srcId="{A56EFAFB-8FAF-4C25-B7EE-0257114730B3}" destId="{FCA3689C-52B3-42D1-922B-328452E4FD05}" srcOrd="1" destOrd="0" presId="urn:microsoft.com/office/officeart/2005/8/layout/vList4#4"/>
    <dgm:cxn modelId="{5EF3F74A-67B4-43C4-BDD1-849A7E333252}" type="presParOf" srcId="{A56EFAFB-8FAF-4C25-B7EE-0257114730B3}" destId="{1E568D89-E74F-4EF5-8A83-EBA69DC6DFBD}" srcOrd="2" destOrd="0" presId="urn:microsoft.com/office/officeart/2005/8/layout/vList4#4"/>
    <dgm:cxn modelId="{29625641-D5FF-4529-972F-45DA0AB8AF2E}" type="presParOf" srcId="{6AA06EE0-6FA8-4B93-A8FC-F3B5764521B7}" destId="{377C888A-DE7F-4710-B2C3-86ACD8551091}" srcOrd="3" destOrd="0" presId="urn:microsoft.com/office/officeart/2005/8/layout/vList4#4"/>
    <dgm:cxn modelId="{28B8B058-0BEA-482A-B2EB-4B93F175168E}" type="presParOf" srcId="{6AA06EE0-6FA8-4B93-A8FC-F3B5764521B7}" destId="{0BEAEDF9-8016-48AF-9B54-C1856FBCC0E0}" srcOrd="4" destOrd="0" presId="urn:microsoft.com/office/officeart/2005/8/layout/vList4#4"/>
    <dgm:cxn modelId="{13949B35-05CD-45D9-B6D6-05D4DAE62640}" type="presParOf" srcId="{0BEAEDF9-8016-48AF-9B54-C1856FBCC0E0}" destId="{1743776C-AFA3-441F-91A2-B75137F50220}" srcOrd="0" destOrd="0" presId="urn:microsoft.com/office/officeart/2005/8/layout/vList4#4"/>
    <dgm:cxn modelId="{44D36301-B227-43D1-9F78-8DF9FDD53B43}" type="presParOf" srcId="{0BEAEDF9-8016-48AF-9B54-C1856FBCC0E0}" destId="{12B6DCFF-5383-4575-A9D8-49F00FD64E49}" srcOrd="1" destOrd="0" presId="urn:microsoft.com/office/officeart/2005/8/layout/vList4#4"/>
    <dgm:cxn modelId="{7D9AD72B-293D-4D38-B560-84CBEA70BF18}" type="presParOf" srcId="{0BEAEDF9-8016-48AF-9B54-C1856FBCC0E0}" destId="{2F1C3E2E-45AA-41C3-B4BA-8CAA60CCB7DF}" srcOrd="2" destOrd="0" presId="urn:microsoft.com/office/officeart/2005/8/layout/vList4#4"/>
    <dgm:cxn modelId="{998D0CC4-3039-4E6A-862E-10EB18F1CBF2}" type="presParOf" srcId="{6AA06EE0-6FA8-4B93-A8FC-F3B5764521B7}" destId="{E6FDB085-A1D7-463B-A5A6-C0BA63457836}" srcOrd="5" destOrd="0" presId="urn:microsoft.com/office/officeart/2005/8/layout/vList4#4"/>
    <dgm:cxn modelId="{7E53619F-D3F9-486F-A630-CF557C93BB04}" type="presParOf" srcId="{6AA06EE0-6FA8-4B93-A8FC-F3B5764521B7}" destId="{AC59E68E-A1ED-43B1-862E-FE61C797BED1}" srcOrd="6" destOrd="0" presId="urn:microsoft.com/office/officeart/2005/8/layout/vList4#4"/>
    <dgm:cxn modelId="{DC5B9BE4-196A-46A4-AF44-0A79107E2FD7}" type="presParOf" srcId="{AC59E68E-A1ED-43B1-862E-FE61C797BED1}" destId="{DC9CE3D5-1DDC-472B-9621-AAB90EF5AF0A}" srcOrd="0" destOrd="0" presId="urn:microsoft.com/office/officeart/2005/8/layout/vList4#4"/>
    <dgm:cxn modelId="{A9F790E6-20CE-4AC8-A733-4E5255A486DD}" type="presParOf" srcId="{AC59E68E-A1ED-43B1-862E-FE61C797BED1}" destId="{EEB3523A-B35B-4156-8061-7D02888FC125}" srcOrd="1" destOrd="0" presId="urn:microsoft.com/office/officeart/2005/8/layout/vList4#4"/>
    <dgm:cxn modelId="{76881B7B-5F65-4AB5-91AE-D26A855AA989}" type="presParOf" srcId="{AC59E68E-A1ED-43B1-862E-FE61C797BED1}" destId="{3CF51AFF-A69A-4695-8663-DEB695797C24}" srcOrd="2" destOrd="0" presId="urn:microsoft.com/office/officeart/2005/8/layout/vList4#4"/>
    <dgm:cxn modelId="{3E3431A4-2FBA-4724-B456-1B64272E8719}" type="presParOf" srcId="{6AA06EE0-6FA8-4B93-A8FC-F3B5764521B7}" destId="{F428A232-FDD1-411E-9AF4-5D3853C7A844}" srcOrd="7" destOrd="0" presId="urn:microsoft.com/office/officeart/2005/8/layout/vList4#4"/>
    <dgm:cxn modelId="{E2B50E13-E3D0-4CCB-8EA4-F2A58B9599AC}" type="presParOf" srcId="{6AA06EE0-6FA8-4B93-A8FC-F3B5764521B7}" destId="{D5D985F3-498F-4F45-9E67-9AFA7C0BB85A}" srcOrd="8" destOrd="0" presId="urn:microsoft.com/office/officeart/2005/8/layout/vList4#4"/>
    <dgm:cxn modelId="{EFBF4F0A-2EA0-48A1-AD64-E01D7308A904}" type="presParOf" srcId="{D5D985F3-498F-4F45-9E67-9AFA7C0BB85A}" destId="{F60F48D3-1E4D-4244-BB1F-EF3BE63081AD}" srcOrd="0" destOrd="0" presId="urn:microsoft.com/office/officeart/2005/8/layout/vList4#4"/>
    <dgm:cxn modelId="{4EB87CB2-6DC7-49E0-8D74-1F1CA1807122}" type="presParOf" srcId="{D5D985F3-498F-4F45-9E67-9AFA7C0BB85A}" destId="{3A4B7B55-3E84-47EE-8BB4-7A7DA2831537}" srcOrd="1" destOrd="0" presId="urn:microsoft.com/office/officeart/2005/8/layout/vList4#4"/>
    <dgm:cxn modelId="{4773D970-352D-4298-A0FD-2D67B6FE0B22}" type="presParOf" srcId="{D5D985F3-498F-4F45-9E67-9AFA7C0BB85A}" destId="{BCA2C051-3DB4-499D-8C7E-A8DE050D6878}"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CAB58E-9044-4142-AD22-1FB72378E70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DF6F8EF7-CA3F-4B93-86AC-6A08F026F5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Homicidal strangulation</a:t>
          </a:r>
        </a:p>
      </dgm:t>
    </dgm:pt>
    <dgm:pt modelId="{F1F4C5D2-B36A-4E3C-8D61-614E69788CEF}" type="parTrans" cxnId="{1C531C1D-B3B0-47F1-8A79-B4781765FCAB}">
      <dgm:prSet/>
      <dgm:spPr/>
      <dgm:t>
        <a:bodyPr/>
        <a:lstStyle/>
        <a:p>
          <a:endParaRPr lang="en-US"/>
        </a:p>
      </dgm:t>
    </dgm:pt>
    <dgm:pt modelId="{BA55A654-7D49-46FE-82B9-01B2845F556F}" type="sibTrans" cxnId="{1C531C1D-B3B0-47F1-8A79-B4781765FCAB}">
      <dgm:prSet/>
      <dgm:spPr/>
      <dgm:t>
        <a:bodyPr/>
        <a:lstStyle/>
        <a:p>
          <a:endParaRPr lang="en-US"/>
        </a:p>
      </dgm:t>
    </dgm:pt>
    <dgm:pt modelId="{BE560FEF-6222-42E5-84DD-6FF2ED180786}">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Accidental strangulation</a:t>
          </a:r>
        </a:p>
      </dgm:t>
    </dgm:pt>
    <dgm:pt modelId="{B4628D7F-3B75-4CE4-B81C-D55BE3D34777}" type="parTrans" cxnId="{39ECC236-AA2B-4044-8712-8689BB3F3404}">
      <dgm:prSet/>
      <dgm:spPr/>
      <dgm:t>
        <a:bodyPr/>
        <a:lstStyle/>
        <a:p>
          <a:endParaRPr lang="en-US"/>
        </a:p>
      </dgm:t>
    </dgm:pt>
    <dgm:pt modelId="{622C946E-F8C8-4652-8650-FB3C73A44007}" type="sibTrans" cxnId="{39ECC236-AA2B-4044-8712-8689BB3F3404}">
      <dgm:prSet/>
      <dgm:spPr/>
      <dgm:t>
        <a:bodyPr/>
        <a:lstStyle/>
        <a:p>
          <a:endParaRPr lang="en-US"/>
        </a:p>
      </dgm:t>
    </dgm:pt>
    <dgm:pt modelId="{6AA06EE0-6FA8-4B93-A8FC-F3B5764521B7}" type="pres">
      <dgm:prSet presAssocID="{80CAB58E-9044-4142-AD22-1FB72378E703}" presName="linear" presStyleCnt="0">
        <dgm:presLayoutVars>
          <dgm:dir/>
          <dgm:resizeHandles val="exact"/>
        </dgm:presLayoutVars>
      </dgm:prSet>
      <dgm:spPr/>
    </dgm:pt>
    <dgm:pt modelId="{8116D606-83E9-4C9A-8C2C-8B667C349EAD}" type="pres">
      <dgm:prSet presAssocID="{DF6F8EF7-CA3F-4B93-86AC-6A08F026F5A6}" presName="comp" presStyleCnt="0"/>
      <dgm:spPr/>
    </dgm:pt>
    <dgm:pt modelId="{48F89D30-3D36-40B1-86B6-7C6224CCA428}" type="pres">
      <dgm:prSet presAssocID="{DF6F8EF7-CA3F-4B93-86AC-6A08F026F5A6}" presName="box" presStyleLbl="node1" presStyleIdx="0" presStyleCnt="2" custScaleY="128114"/>
      <dgm:spPr/>
    </dgm:pt>
    <dgm:pt modelId="{DE92FE27-0928-441C-B753-D21E03706832}" type="pres">
      <dgm:prSet presAssocID="{DF6F8EF7-CA3F-4B93-86AC-6A08F026F5A6}" presName="img" presStyleLbl="fgImgPlace1" presStyleIdx="0" presStyleCnt="2" custScaleX="81672" custScaleY="135874"/>
      <dgm:spPr/>
    </dgm:pt>
    <dgm:pt modelId="{D9E1132C-F52A-4D64-9C53-FE684649B939}" type="pres">
      <dgm:prSet presAssocID="{DF6F8EF7-CA3F-4B93-86AC-6A08F026F5A6}" presName="text" presStyleLbl="node1" presStyleIdx="0" presStyleCnt="2">
        <dgm:presLayoutVars>
          <dgm:bulletEnabled val="1"/>
        </dgm:presLayoutVars>
      </dgm:prSet>
      <dgm:spPr/>
    </dgm:pt>
    <dgm:pt modelId="{B1573CE5-B39A-4917-B524-4988A124DEC7}" type="pres">
      <dgm:prSet presAssocID="{BA55A654-7D49-46FE-82B9-01B2845F556F}" presName="spacer" presStyleCnt="0"/>
      <dgm:spPr/>
    </dgm:pt>
    <dgm:pt modelId="{D5D985F3-498F-4F45-9E67-9AFA7C0BB85A}" type="pres">
      <dgm:prSet presAssocID="{BE560FEF-6222-42E5-84DD-6FF2ED180786}" presName="comp" presStyleCnt="0"/>
      <dgm:spPr/>
    </dgm:pt>
    <dgm:pt modelId="{F60F48D3-1E4D-4244-BB1F-EF3BE63081AD}" type="pres">
      <dgm:prSet presAssocID="{BE560FEF-6222-42E5-84DD-6FF2ED180786}" presName="box" presStyleLbl="node1" presStyleIdx="1" presStyleCnt="2" custLinFactNeighborX="-846" custLinFactNeighborY="-14125"/>
      <dgm:spPr/>
    </dgm:pt>
    <dgm:pt modelId="{3A4B7B55-3E84-47EE-8BB4-7A7DA2831537}" type="pres">
      <dgm:prSet presAssocID="{BE560FEF-6222-42E5-84DD-6FF2ED180786}" presName="img" presStyleLbl="fgImgPlace1" presStyleIdx="1" presStyleCnt="2"/>
      <dgm:spPr/>
    </dgm:pt>
    <dgm:pt modelId="{BCA2C051-3DB4-499D-8C7E-A8DE050D6878}" type="pres">
      <dgm:prSet presAssocID="{BE560FEF-6222-42E5-84DD-6FF2ED180786}" presName="text" presStyleLbl="node1" presStyleIdx="1" presStyleCnt="2">
        <dgm:presLayoutVars>
          <dgm:bulletEnabled val="1"/>
        </dgm:presLayoutVars>
      </dgm:prSet>
      <dgm:spPr/>
    </dgm:pt>
  </dgm:ptLst>
  <dgm:cxnLst>
    <dgm:cxn modelId="{1C531C1D-B3B0-47F1-8A79-B4781765FCAB}" srcId="{80CAB58E-9044-4142-AD22-1FB72378E703}" destId="{DF6F8EF7-CA3F-4B93-86AC-6A08F026F5A6}" srcOrd="0" destOrd="0" parTransId="{F1F4C5D2-B36A-4E3C-8D61-614E69788CEF}" sibTransId="{BA55A654-7D49-46FE-82B9-01B2845F556F}"/>
    <dgm:cxn modelId="{E583822F-AB18-436E-8D4B-FBD2FF4BCE68}" type="presOf" srcId="{BE560FEF-6222-42E5-84DD-6FF2ED180786}" destId="{BCA2C051-3DB4-499D-8C7E-A8DE050D6878}" srcOrd="1" destOrd="0" presId="urn:microsoft.com/office/officeart/2005/8/layout/vList4#4"/>
    <dgm:cxn modelId="{39ECC236-AA2B-4044-8712-8689BB3F3404}" srcId="{80CAB58E-9044-4142-AD22-1FB72378E703}" destId="{BE560FEF-6222-42E5-84DD-6FF2ED180786}" srcOrd="1" destOrd="0" parTransId="{B4628D7F-3B75-4CE4-B81C-D55BE3D34777}" sibTransId="{622C946E-F8C8-4652-8650-FB3C73A44007}"/>
    <dgm:cxn modelId="{49F8BD71-094C-4324-90ED-F005AA6D5BDC}" type="presOf" srcId="{BE560FEF-6222-42E5-84DD-6FF2ED180786}" destId="{F60F48D3-1E4D-4244-BB1F-EF3BE63081AD}" srcOrd="0" destOrd="0" presId="urn:microsoft.com/office/officeart/2005/8/layout/vList4#4"/>
    <dgm:cxn modelId="{C6591CB3-F61F-4124-A0C0-F0806E2C3D3A}" type="presOf" srcId="{DF6F8EF7-CA3F-4B93-86AC-6A08F026F5A6}" destId="{D9E1132C-F52A-4D64-9C53-FE684649B939}" srcOrd="1" destOrd="0" presId="urn:microsoft.com/office/officeart/2005/8/layout/vList4#4"/>
    <dgm:cxn modelId="{FF2FC81B-EA8E-4E32-9001-B271E6507733}" type="presOf" srcId="{DF6F8EF7-CA3F-4B93-86AC-6A08F026F5A6}" destId="{48F89D30-3D36-40B1-86B6-7C6224CCA428}" srcOrd="0" destOrd="0" presId="urn:microsoft.com/office/officeart/2005/8/layout/vList4#4"/>
    <dgm:cxn modelId="{FB0A156F-3C4F-4851-A3AF-8B49D8919DC5}" type="presOf" srcId="{80CAB58E-9044-4142-AD22-1FB72378E703}" destId="{6AA06EE0-6FA8-4B93-A8FC-F3B5764521B7}" srcOrd="0" destOrd="0" presId="urn:microsoft.com/office/officeart/2005/8/layout/vList4#4"/>
    <dgm:cxn modelId="{5427878A-8E4C-4F2E-98C7-6156CA559C80}" type="presParOf" srcId="{6AA06EE0-6FA8-4B93-A8FC-F3B5764521B7}" destId="{8116D606-83E9-4C9A-8C2C-8B667C349EAD}" srcOrd="0" destOrd="0" presId="urn:microsoft.com/office/officeart/2005/8/layout/vList4#4"/>
    <dgm:cxn modelId="{7A78D40A-8496-4169-ABEB-4B252B82ACAA}" type="presParOf" srcId="{8116D606-83E9-4C9A-8C2C-8B667C349EAD}" destId="{48F89D30-3D36-40B1-86B6-7C6224CCA428}" srcOrd="0" destOrd="0" presId="urn:microsoft.com/office/officeart/2005/8/layout/vList4#4"/>
    <dgm:cxn modelId="{33048E08-637C-4EDA-B016-1F8AE24C44A8}" type="presParOf" srcId="{8116D606-83E9-4C9A-8C2C-8B667C349EAD}" destId="{DE92FE27-0928-441C-B753-D21E03706832}" srcOrd="1" destOrd="0" presId="urn:microsoft.com/office/officeart/2005/8/layout/vList4#4"/>
    <dgm:cxn modelId="{6CF4D8FD-9C1A-4E1F-BED7-01913AB7C5C2}" type="presParOf" srcId="{8116D606-83E9-4C9A-8C2C-8B667C349EAD}" destId="{D9E1132C-F52A-4D64-9C53-FE684649B939}" srcOrd="2" destOrd="0" presId="urn:microsoft.com/office/officeart/2005/8/layout/vList4#4"/>
    <dgm:cxn modelId="{0454D9AF-193F-414A-9648-85D11B50735D}" type="presParOf" srcId="{6AA06EE0-6FA8-4B93-A8FC-F3B5764521B7}" destId="{B1573CE5-B39A-4917-B524-4988A124DEC7}" srcOrd="1" destOrd="0" presId="urn:microsoft.com/office/officeart/2005/8/layout/vList4#4"/>
    <dgm:cxn modelId="{0DBE61FD-C735-4A51-9E3F-144324E8ABE0}" type="presParOf" srcId="{6AA06EE0-6FA8-4B93-A8FC-F3B5764521B7}" destId="{D5D985F3-498F-4F45-9E67-9AFA7C0BB85A}" srcOrd="2" destOrd="0" presId="urn:microsoft.com/office/officeart/2005/8/layout/vList4#4"/>
    <dgm:cxn modelId="{F749307C-ABA7-45D3-B3A4-F394A0833092}" type="presParOf" srcId="{D5D985F3-498F-4F45-9E67-9AFA7C0BB85A}" destId="{F60F48D3-1E4D-4244-BB1F-EF3BE63081AD}" srcOrd="0" destOrd="0" presId="urn:microsoft.com/office/officeart/2005/8/layout/vList4#4"/>
    <dgm:cxn modelId="{A57EE638-A325-4ED2-A1A5-C20BB25D3228}" type="presParOf" srcId="{D5D985F3-498F-4F45-9E67-9AFA7C0BB85A}" destId="{3A4B7B55-3E84-47EE-8BB4-7A7DA2831537}" srcOrd="1" destOrd="0" presId="urn:microsoft.com/office/officeart/2005/8/layout/vList4#4"/>
    <dgm:cxn modelId="{54ECD146-B625-484C-B353-A11BF72032E4}" type="presParOf" srcId="{D5D985F3-498F-4F45-9E67-9AFA7C0BB85A}" destId="{BCA2C051-3DB4-499D-8C7E-A8DE050D6878}"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8E840C71-0402-4C29-BB95-9D4D7AC83B4F}">
      <dgm:prSet custT="1"/>
      <dgm:spPr/>
      <dgm:t>
        <a:bodyPr/>
        <a:lstStyle/>
        <a:p>
          <a:pPr rtl="0"/>
          <a:r>
            <a:rPr lang="en-US" sz="3200" dirty="0"/>
            <a:t>1. Anoxic anoxia</a:t>
          </a:r>
          <a:endParaRPr lang="en-US" sz="3200" b="1" dirty="0">
            <a:latin typeface="Aharoni" pitchFamily="2" charset="-79"/>
            <a:cs typeface="Aharoni" pitchFamily="2" charset="-79"/>
          </a:endParaRPr>
        </a:p>
      </dgm:t>
    </dgm:pt>
    <dgm:pt modelId="{7315CFCB-9D36-4871-AC22-2F451D8A4BA3}" type="parTrans" cxnId="{EDA29B15-402F-4A10-93B0-E913247A4EB2}">
      <dgm:prSet/>
      <dgm:spPr/>
      <dgm:t>
        <a:bodyPr/>
        <a:lstStyle/>
        <a:p>
          <a:endParaRPr lang="en-US" sz="2400" b="1"/>
        </a:p>
      </dgm:t>
    </dgm:pt>
    <dgm:pt modelId="{C6C533AB-9751-4282-945D-C6343035EFFD}" type="sibTrans" cxnId="{EDA29B15-402F-4A10-93B0-E913247A4EB2}">
      <dgm:prSet custT="1"/>
      <dgm:spPr/>
      <dgm:t>
        <a:bodyPr/>
        <a:lstStyle/>
        <a:p>
          <a:endParaRPr lang="en-US" sz="4000" b="1"/>
        </a:p>
      </dgm:t>
    </dgm:pt>
    <dgm:pt modelId="{265C5D3F-27C8-4C41-83E4-F686B7718C38}">
      <dgm:prSet/>
      <dgm:spPr/>
      <dgm:t>
        <a:bodyPr/>
        <a:lstStyle/>
        <a:p>
          <a:r>
            <a:rPr lang="en-US" dirty="0"/>
            <a:t>2. Stagnant anoxia</a:t>
          </a:r>
        </a:p>
      </dgm:t>
    </dgm:pt>
    <dgm:pt modelId="{43587EAD-FBC3-4870-8E53-8C739DF58086}" type="parTrans" cxnId="{E321C708-08A3-4EE9-BBAD-9BE450EC4CCF}">
      <dgm:prSet/>
      <dgm:spPr/>
      <dgm:t>
        <a:bodyPr/>
        <a:lstStyle/>
        <a:p>
          <a:endParaRPr lang="en-US"/>
        </a:p>
      </dgm:t>
    </dgm:pt>
    <dgm:pt modelId="{5B1496FB-CAF9-46AD-B01A-BB9BDBE99C74}" type="sibTrans" cxnId="{E321C708-08A3-4EE9-BBAD-9BE450EC4CCF}">
      <dgm:prSet/>
      <dgm:spPr/>
      <dgm:t>
        <a:bodyPr/>
        <a:lstStyle/>
        <a:p>
          <a:endParaRPr lang="en-US"/>
        </a:p>
      </dgm:t>
    </dgm:pt>
    <dgm:pt modelId="{D72899A0-AB47-4365-854C-C0AC8BB0E220}">
      <dgm:prSet/>
      <dgm:spPr/>
      <dgm:t>
        <a:bodyPr/>
        <a:lstStyle/>
        <a:p>
          <a:r>
            <a:rPr lang="en-US" dirty="0"/>
            <a:t>3. Anemic anoxia</a:t>
          </a:r>
        </a:p>
      </dgm:t>
    </dgm:pt>
    <dgm:pt modelId="{8D407833-250B-4D68-A58D-928189D72211}" type="parTrans" cxnId="{74894A25-62D4-438F-9FB0-C08F81E07B07}">
      <dgm:prSet/>
      <dgm:spPr/>
      <dgm:t>
        <a:bodyPr/>
        <a:lstStyle/>
        <a:p>
          <a:endParaRPr lang="en-US"/>
        </a:p>
      </dgm:t>
    </dgm:pt>
    <dgm:pt modelId="{CBA2BA7B-5055-44A3-80EE-9AF3E668ECBC}" type="sibTrans" cxnId="{74894A25-62D4-438F-9FB0-C08F81E07B07}">
      <dgm:prSet/>
      <dgm:spPr/>
      <dgm:t>
        <a:bodyPr/>
        <a:lstStyle/>
        <a:p>
          <a:endParaRPr lang="en-US"/>
        </a:p>
      </dgm:t>
    </dgm:pt>
    <dgm:pt modelId="{88E02F24-61C9-4CC1-A879-71A3E76E6B2E}">
      <dgm:prSet/>
      <dgm:spPr/>
      <dgm:t>
        <a:bodyPr/>
        <a:lstStyle/>
        <a:p>
          <a:r>
            <a:rPr lang="en-US" dirty="0"/>
            <a:t>4. </a:t>
          </a:r>
          <a:r>
            <a:rPr lang="en-US" dirty="0" err="1"/>
            <a:t>Histotoxic</a:t>
          </a:r>
          <a:r>
            <a:rPr lang="en-US" dirty="0"/>
            <a:t> anoxia.</a:t>
          </a:r>
        </a:p>
      </dgm:t>
    </dgm:pt>
    <dgm:pt modelId="{20B5126E-22D5-4529-8A46-A6DA9ECD9DF6}" type="parTrans" cxnId="{4CC860BE-3D7B-4173-BC0C-45398C7C6876}">
      <dgm:prSet/>
      <dgm:spPr/>
      <dgm:t>
        <a:bodyPr/>
        <a:lstStyle/>
        <a:p>
          <a:endParaRPr lang="en-US"/>
        </a:p>
      </dgm:t>
    </dgm:pt>
    <dgm:pt modelId="{607F7B01-50F1-42A7-9C58-AEA1D82A331E}" type="sibTrans" cxnId="{4CC860BE-3D7B-4173-BC0C-45398C7C6876}">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pt>
    <dgm:pt modelId="{ACE1230E-448A-453C-BA40-305BB7A4189E}" type="pres">
      <dgm:prSet presAssocID="{B34778A9-9BD3-4D49-AB27-F6480383E42F}" presName="dummyMaxCanvas" presStyleCnt="0">
        <dgm:presLayoutVars/>
      </dgm:prSet>
      <dgm:spPr/>
    </dgm:pt>
    <dgm:pt modelId="{0B6A15EA-96F1-4914-9AE2-8140DA7FFDD7}" type="pres">
      <dgm:prSet presAssocID="{B34778A9-9BD3-4D49-AB27-F6480383E42F}" presName="FourNodes_1" presStyleLbl="node1" presStyleIdx="0" presStyleCnt="4">
        <dgm:presLayoutVars>
          <dgm:bulletEnabled val="1"/>
        </dgm:presLayoutVars>
      </dgm:prSet>
      <dgm:spPr/>
    </dgm:pt>
    <dgm:pt modelId="{44423976-F2E0-4D12-ADA0-D80DB5064C0D}" type="pres">
      <dgm:prSet presAssocID="{B34778A9-9BD3-4D49-AB27-F6480383E42F}" presName="FourNodes_2" presStyleLbl="node1" presStyleIdx="1" presStyleCnt="4">
        <dgm:presLayoutVars>
          <dgm:bulletEnabled val="1"/>
        </dgm:presLayoutVars>
      </dgm:prSet>
      <dgm:spPr/>
    </dgm:pt>
    <dgm:pt modelId="{E57E6A2A-8EA2-468F-BC45-740FFCC1F1C3}" type="pres">
      <dgm:prSet presAssocID="{B34778A9-9BD3-4D49-AB27-F6480383E42F}" presName="FourNodes_3" presStyleLbl="node1" presStyleIdx="2" presStyleCnt="4">
        <dgm:presLayoutVars>
          <dgm:bulletEnabled val="1"/>
        </dgm:presLayoutVars>
      </dgm:prSet>
      <dgm:spPr/>
    </dgm:pt>
    <dgm:pt modelId="{9BC572D6-ABB7-4574-AA37-8EFDC51856EF}" type="pres">
      <dgm:prSet presAssocID="{B34778A9-9BD3-4D49-AB27-F6480383E42F}" presName="FourNodes_4" presStyleLbl="node1" presStyleIdx="3" presStyleCnt="4">
        <dgm:presLayoutVars>
          <dgm:bulletEnabled val="1"/>
        </dgm:presLayoutVars>
      </dgm:prSet>
      <dgm:spPr/>
    </dgm:pt>
    <dgm:pt modelId="{7C2769A5-B825-42F0-916D-5DF58184CA8C}" type="pres">
      <dgm:prSet presAssocID="{B34778A9-9BD3-4D49-AB27-F6480383E42F}" presName="FourConn_1-2" presStyleLbl="fgAccFollowNode1" presStyleIdx="0" presStyleCnt="3">
        <dgm:presLayoutVars>
          <dgm:bulletEnabled val="1"/>
        </dgm:presLayoutVars>
      </dgm:prSet>
      <dgm:spPr/>
    </dgm:pt>
    <dgm:pt modelId="{A8F1E067-3803-4537-8784-42A83CDA30CB}" type="pres">
      <dgm:prSet presAssocID="{B34778A9-9BD3-4D49-AB27-F6480383E42F}" presName="FourConn_2-3" presStyleLbl="fgAccFollowNode1" presStyleIdx="1" presStyleCnt="3">
        <dgm:presLayoutVars>
          <dgm:bulletEnabled val="1"/>
        </dgm:presLayoutVars>
      </dgm:prSet>
      <dgm:spPr/>
    </dgm:pt>
    <dgm:pt modelId="{0D265F5B-1DD6-4193-B6E1-8F65A7F35819}" type="pres">
      <dgm:prSet presAssocID="{B34778A9-9BD3-4D49-AB27-F6480383E42F}" presName="FourConn_3-4" presStyleLbl="fgAccFollowNode1" presStyleIdx="2" presStyleCnt="3">
        <dgm:presLayoutVars>
          <dgm:bulletEnabled val="1"/>
        </dgm:presLayoutVars>
      </dgm:prSet>
      <dgm:spPr/>
    </dgm:pt>
    <dgm:pt modelId="{A38F4169-56E9-404B-B1C7-3556CF3B5A7B}" type="pres">
      <dgm:prSet presAssocID="{B34778A9-9BD3-4D49-AB27-F6480383E42F}" presName="FourNodes_1_text" presStyleLbl="node1" presStyleIdx="3" presStyleCnt="4">
        <dgm:presLayoutVars>
          <dgm:bulletEnabled val="1"/>
        </dgm:presLayoutVars>
      </dgm:prSet>
      <dgm:spPr/>
    </dgm:pt>
    <dgm:pt modelId="{8E2006FC-991A-4833-9691-1C38778C94D0}" type="pres">
      <dgm:prSet presAssocID="{B34778A9-9BD3-4D49-AB27-F6480383E42F}" presName="FourNodes_2_text" presStyleLbl="node1" presStyleIdx="3" presStyleCnt="4">
        <dgm:presLayoutVars>
          <dgm:bulletEnabled val="1"/>
        </dgm:presLayoutVars>
      </dgm:prSet>
      <dgm:spPr/>
    </dgm:pt>
    <dgm:pt modelId="{0E8914F9-7A6D-4BEE-B871-05BAB64D7E5B}" type="pres">
      <dgm:prSet presAssocID="{B34778A9-9BD3-4D49-AB27-F6480383E42F}" presName="FourNodes_3_text" presStyleLbl="node1" presStyleIdx="3" presStyleCnt="4">
        <dgm:presLayoutVars>
          <dgm:bulletEnabled val="1"/>
        </dgm:presLayoutVars>
      </dgm:prSet>
      <dgm:spPr/>
    </dgm:pt>
    <dgm:pt modelId="{FF7DDFBE-8ED2-41BC-9FA9-29B4CB6CC2FC}" type="pres">
      <dgm:prSet presAssocID="{B34778A9-9BD3-4D49-AB27-F6480383E42F}" presName="FourNodes_4_text" presStyleLbl="node1" presStyleIdx="3" presStyleCnt="4">
        <dgm:presLayoutVars>
          <dgm:bulletEnabled val="1"/>
        </dgm:presLayoutVars>
      </dgm:prSet>
      <dgm:spPr/>
    </dgm:pt>
  </dgm:ptLst>
  <dgm:cxnLst>
    <dgm:cxn modelId="{0CFD3990-4974-461F-8275-AE005BF18AAA}" type="presOf" srcId="{265C5D3F-27C8-4C41-83E4-F686B7718C38}" destId="{8E2006FC-991A-4833-9691-1C38778C94D0}" srcOrd="1" destOrd="0" presId="urn:microsoft.com/office/officeart/2005/8/layout/vProcess5"/>
    <dgm:cxn modelId="{EDA29B15-402F-4A10-93B0-E913247A4EB2}" srcId="{B34778A9-9BD3-4D49-AB27-F6480383E42F}" destId="{8E840C71-0402-4C29-BB95-9D4D7AC83B4F}" srcOrd="0" destOrd="0" parTransId="{7315CFCB-9D36-4871-AC22-2F451D8A4BA3}" sibTransId="{C6C533AB-9751-4282-945D-C6343035EFFD}"/>
    <dgm:cxn modelId="{CD8ABA8E-D3C2-42A7-B891-EF3FEA1117A6}" type="presOf" srcId="{C6C533AB-9751-4282-945D-C6343035EFFD}" destId="{7C2769A5-B825-42F0-916D-5DF58184CA8C}" srcOrd="0" destOrd="0" presId="urn:microsoft.com/office/officeart/2005/8/layout/vProcess5"/>
    <dgm:cxn modelId="{4878F7B0-40EB-495E-AD1E-75EE9C0112A5}" type="presOf" srcId="{D72899A0-AB47-4365-854C-C0AC8BB0E220}" destId="{E57E6A2A-8EA2-468F-BC45-740FFCC1F1C3}" srcOrd="0" destOrd="0" presId="urn:microsoft.com/office/officeart/2005/8/layout/vProcess5"/>
    <dgm:cxn modelId="{7FBDE78A-F2C4-4719-8C43-10606877821B}" type="presOf" srcId="{265C5D3F-27C8-4C41-83E4-F686B7718C38}" destId="{44423976-F2E0-4D12-ADA0-D80DB5064C0D}" srcOrd="0" destOrd="0" presId="urn:microsoft.com/office/officeart/2005/8/layout/vProcess5"/>
    <dgm:cxn modelId="{4CC860BE-3D7B-4173-BC0C-45398C7C6876}" srcId="{B34778A9-9BD3-4D49-AB27-F6480383E42F}" destId="{88E02F24-61C9-4CC1-A879-71A3E76E6B2E}" srcOrd="3" destOrd="0" parTransId="{20B5126E-22D5-4529-8A46-A6DA9ECD9DF6}" sibTransId="{607F7B01-50F1-42A7-9C58-AEA1D82A331E}"/>
    <dgm:cxn modelId="{15B9D52C-9F75-44C7-94E0-41A0E8B81582}" type="presOf" srcId="{88E02F24-61C9-4CC1-A879-71A3E76E6B2E}" destId="{FF7DDFBE-8ED2-41BC-9FA9-29B4CB6CC2FC}" srcOrd="1" destOrd="0" presId="urn:microsoft.com/office/officeart/2005/8/layout/vProcess5"/>
    <dgm:cxn modelId="{3361B0B2-9CA6-4D4A-87DA-AD5F0085A31A}" type="presOf" srcId="{D72899A0-AB47-4365-854C-C0AC8BB0E220}" destId="{0E8914F9-7A6D-4BEE-B871-05BAB64D7E5B}" srcOrd="1" destOrd="0" presId="urn:microsoft.com/office/officeart/2005/8/layout/vProcess5"/>
    <dgm:cxn modelId="{081835E0-1B54-4F62-A804-2909BDDBFAE7}" type="presOf" srcId="{8E840C71-0402-4C29-BB95-9D4D7AC83B4F}" destId="{0B6A15EA-96F1-4914-9AE2-8140DA7FFDD7}" srcOrd="0" destOrd="0" presId="urn:microsoft.com/office/officeart/2005/8/layout/vProcess5"/>
    <dgm:cxn modelId="{74894A25-62D4-438F-9FB0-C08F81E07B07}" srcId="{B34778A9-9BD3-4D49-AB27-F6480383E42F}" destId="{D72899A0-AB47-4365-854C-C0AC8BB0E220}" srcOrd="2" destOrd="0" parTransId="{8D407833-250B-4D68-A58D-928189D72211}" sibTransId="{CBA2BA7B-5055-44A3-80EE-9AF3E668ECBC}"/>
    <dgm:cxn modelId="{3B682D85-CDAD-4B74-A27D-90A810DF72AF}" type="presOf" srcId="{B34778A9-9BD3-4D49-AB27-F6480383E42F}" destId="{21AF11D9-7C18-40AF-ACC5-976E9798D543}" srcOrd="0" destOrd="0" presId="urn:microsoft.com/office/officeart/2005/8/layout/vProcess5"/>
    <dgm:cxn modelId="{C0DCDA5B-86B1-42E4-9D3A-EAD8D815787B}" type="presOf" srcId="{5B1496FB-CAF9-46AD-B01A-BB9BDBE99C74}" destId="{A8F1E067-3803-4537-8784-42A83CDA30CB}" srcOrd="0" destOrd="0" presId="urn:microsoft.com/office/officeart/2005/8/layout/vProcess5"/>
    <dgm:cxn modelId="{EF4570D7-04EE-41AC-8398-1C8E3FC2E915}" type="presOf" srcId="{CBA2BA7B-5055-44A3-80EE-9AF3E668ECBC}" destId="{0D265F5B-1DD6-4193-B6E1-8F65A7F35819}" srcOrd="0" destOrd="0" presId="urn:microsoft.com/office/officeart/2005/8/layout/vProcess5"/>
    <dgm:cxn modelId="{E321C708-08A3-4EE9-BBAD-9BE450EC4CCF}" srcId="{B34778A9-9BD3-4D49-AB27-F6480383E42F}" destId="{265C5D3F-27C8-4C41-83E4-F686B7718C38}" srcOrd="1" destOrd="0" parTransId="{43587EAD-FBC3-4870-8E53-8C739DF58086}" sibTransId="{5B1496FB-CAF9-46AD-B01A-BB9BDBE99C74}"/>
    <dgm:cxn modelId="{FEB9921E-C89C-42A9-BC1A-86FD4732F842}" type="presOf" srcId="{88E02F24-61C9-4CC1-A879-71A3E76E6B2E}" destId="{9BC572D6-ABB7-4574-AA37-8EFDC51856EF}" srcOrd="0" destOrd="0" presId="urn:microsoft.com/office/officeart/2005/8/layout/vProcess5"/>
    <dgm:cxn modelId="{DA63AA34-A5D7-41EC-9E65-452A331AD870}" type="presOf" srcId="{8E840C71-0402-4C29-BB95-9D4D7AC83B4F}" destId="{A38F4169-56E9-404B-B1C7-3556CF3B5A7B}" srcOrd="1" destOrd="0" presId="urn:microsoft.com/office/officeart/2005/8/layout/vProcess5"/>
    <dgm:cxn modelId="{24F06EBB-91EC-4AEE-9C02-B31C14F308E9}" type="presParOf" srcId="{21AF11D9-7C18-40AF-ACC5-976E9798D543}" destId="{ACE1230E-448A-453C-BA40-305BB7A4189E}" srcOrd="0" destOrd="0" presId="urn:microsoft.com/office/officeart/2005/8/layout/vProcess5"/>
    <dgm:cxn modelId="{39BEF0F8-B102-44A7-B85B-1AE8DF1832AE}" type="presParOf" srcId="{21AF11D9-7C18-40AF-ACC5-976E9798D543}" destId="{0B6A15EA-96F1-4914-9AE2-8140DA7FFDD7}" srcOrd="1" destOrd="0" presId="urn:microsoft.com/office/officeart/2005/8/layout/vProcess5"/>
    <dgm:cxn modelId="{765D8B58-28A9-4FAA-A97E-322091561F9C}" type="presParOf" srcId="{21AF11D9-7C18-40AF-ACC5-976E9798D543}" destId="{44423976-F2E0-4D12-ADA0-D80DB5064C0D}" srcOrd="2" destOrd="0" presId="urn:microsoft.com/office/officeart/2005/8/layout/vProcess5"/>
    <dgm:cxn modelId="{3A58BB95-61F2-4A2D-8507-72FF1619657B}" type="presParOf" srcId="{21AF11D9-7C18-40AF-ACC5-976E9798D543}" destId="{E57E6A2A-8EA2-468F-BC45-740FFCC1F1C3}" srcOrd="3" destOrd="0" presId="urn:microsoft.com/office/officeart/2005/8/layout/vProcess5"/>
    <dgm:cxn modelId="{35EC8104-99EE-4B00-877F-65DEF09D58B6}" type="presParOf" srcId="{21AF11D9-7C18-40AF-ACC5-976E9798D543}" destId="{9BC572D6-ABB7-4574-AA37-8EFDC51856EF}" srcOrd="4" destOrd="0" presId="urn:microsoft.com/office/officeart/2005/8/layout/vProcess5"/>
    <dgm:cxn modelId="{870FF00B-F9D7-4BE6-8567-F1E36D19DDFF}" type="presParOf" srcId="{21AF11D9-7C18-40AF-ACC5-976E9798D543}" destId="{7C2769A5-B825-42F0-916D-5DF58184CA8C}" srcOrd="5" destOrd="0" presId="urn:microsoft.com/office/officeart/2005/8/layout/vProcess5"/>
    <dgm:cxn modelId="{5E20F56F-55FA-4D50-95A0-9DCFCC3C3964}" type="presParOf" srcId="{21AF11D9-7C18-40AF-ACC5-976E9798D543}" destId="{A8F1E067-3803-4537-8784-42A83CDA30CB}" srcOrd="6" destOrd="0" presId="urn:microsoft.com/office/officeart/2005/8/layout/vProcess5"/>
    <dgm:cxn modelId="{2E12ED58-E102-41CA-BDA1-3646730DD585}" type="presParOf" srcId="{21AF11D9-7C18-40AF-ACC5-976E9798D543}" destId="{0D265F5B-1DD6-4193-B6E1-8F65A7F35819}" srcOrd="7" destOrd="0" presId="urn:microsoft.com/office/officeart/2005/8/layout/vProcess5"/>
    <dgm:cxn modelId="{5D15A048-F2D7-46CB-BAF9-5F5395AAD3DD}" type="presParOf" srcId="{21AF11D9-7C18-40AF-ACC5-976E9798D543}" destId="{A38F4169-56E9-404B-B1C7-3556CF3B5A7B}" srcOrd="8" destOrd="0" presId="urn:microsoft.com/office/officeart/2005/8/layout/vProcess5"/>
    <dgm:cxn modelId="{3B0F4F10-0B5A-4E0F-A3ED-1786D59C345C}" type="presParOf" srcId="{21AF11D9-7C18-40AF-ACC5-976E9798D543}" destId="{8E2006FC-991A-4833-9691-1C38778C94D0}" srcOrd="9" destOrd="0" presId="urn:microsoft.com/office/officeart/2005/8/layout/vProcess5"/>
    <dgm:cxn modelId="{0A4B15FE-C044-4D7B-BD3E-39E82446F3E5}" type="presParOf" srcId="{21AF11D9-7C18-40AF-ACC5-976E9798D543}" destId="{0E8914F9-7A6D-4BEE-B871-05BAB64D7E5B}" srcOrd="10" destOrd="0" presId="urn:microsoft.com/office/officeart/2005/8/layout/vProcess5"/>
    <dgm:cxn modelId="{80738F39-43BA-4547-9AC3-E3A2408ED941}" type="presParOf" srcId="{21AF11D9-7C18-40AF-ACC5-976E9798D543}" destId="{FF7DDFBE-8ED2-41BC-9FA9-29B4CB6CC2F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8E840C71-0402-4C29-BB95-9D4D7AC83B4F}">
      <dgm:prSet custT="1"/>
      <dgm:spPr/>
      <dgm:t>
        <a:bodyPr/>
        <a:lstStyle/>
        <a:p>
          <a:pPr rtl="0"/>
          <a:r>
            <a:rPr lang="en-US" sz="3200" dirty="0"/>
            <a:t>1. Mechanical asphyxia </a:t>
          </a:r>
          <a:endParaRPr lang="en-US" sz="3200" b="1" dirty="0">
            <a:latin typeface="Aharoni" pitchFamily="2" charset="-79"/>
            <a:cs typeface="Aharoni" pitchFamily="2" charset="-79"/>
          </a:endParaRPr>
        </a:p>
      </dgm:t>
    </dgm:pt>
    <dgm:pt modelId="{7315CFCB-9D36-4871-AC22-2F451D8A4BA3}" type="parTrans" cxnId="{EDA29B15-402F-4A10-93B0-E913247A4EB2}">
      <dgm:prSet/>
      <dgm:spPr/>
      <dgm:t>
        <a:bodyPr/>
        <a:lstStyle/>
        <a:p>
          <a:endParaRPr lang="en-US" sz="2400" b="1"/>
        </a:p>
      </dgm:t>
    </dgm:pt>
    <dgm:pt modelId="{C6C533AB-9751-4282-945D-C6343035EFFD}" type="sibTrans" cxnId="{EDA29B15-402F-4A10-93B0-E913247A4EB2}">
      <dgm:prSet custT="1"/>
      <dgm:spPr/>
      <dgm:t>
        <a:bodyPr/>
        <a:lstStyle/>
        <a:p>
          <a:endParaRPr lang="en-US" sz="4000" b="1" dirty="0"/>
        </a:p>
      </dgm:t>
    </dgm:pt>
    <dgm:pt modelId="{1A4CCC4B-16B5-43F3-93BE-72686496ACF0}">
      <dgm:prSet/>
      <dgm:spPr/>
      <dgm:t>
        <a:bodyPr/>
        <a:lstStyle/>
        <a:p>
          <a:r>
            <a:rPr lang="en-US" dirty="0"/>
            <a:t>2. Traumatic asphyxia</a:t>
          </a:r>
        </a:p>
      </dgm:t>
    </dgm:pt>
    <dgm:pt modelId="{E5E7C6FE-8945-4BA3-B6AE-3A42CF7F2FC0}" type="parTrans" cxnId="{3B47783F-C91E-4416-86B7-CFC24019C1FB}">
      <dgm:prSet/>
      <dgm:spPr/>
      <dgm:t>
        <a:bodyPr/>
        <a:lstStyle/>
        <a:p>
          <a:endParaRPr lang="en-US"/>
        </a:p>
      </dgm:t>
    </dgm:pt>
    <dgm:pt modelId="{CD01E20F-A8AB-4926-897F-81B5A291A03E}" type="sibTrans" cxnId="{3B47783F-C91E-4416-86B7-CFC24019C1FB}">
      <dgm:prSet/>
      <dgm:spPr/>
      <dgm:t>
        <a:bodyPr/>
        <a:lstStyle/>
        <a:p>
          <a:endParaRPr lang="en-US" dirty="0"/>
        </a:p>
      </dgm:t>
    </dgm:pt>
    <dgm:pt modelId="{3D64A663-8A48-410E-961F-2867ED0EB979}">
      <dgm:prSet/>
      <dgm:spPr/>
      <dgm:t>
        <a:bodyPr/>
        <a:lstStyle/>
        <a:p>
          <a:r>
            <a:rPr lang="en-US" dirty="0"/>
            <a:t>3. Environmental asphyxia</a:t>
          </a:r>
        </a:p>
      </dgm:t>
    </dgm:pt>
    <dgm:pt modelId="{7C2B4CED-D810-4196-B940-F73165BCDB12}" type="parTrans" cxnId="{CEFF4A29-AA25-4266-BBA6-658F26D680F8}">
      <dgm:prSet/>
      <dgm:spPr/>
      <dgm:t>
        <a:bodyPr/>
        <a:lstStyle/>
        <a:p>
          <a:endParaRPr lang="en-US"/>
        </a:p>
      </dgm:t>
    </dgm:pt>
    <dgm:pt modelId="{42AF93A7-51A3-4E99-A185-8CD92B5966A6}" type="sibTrans" cxnId="{CEFF4A29-AA25-4266-BBA6-658F26D680F8}">
      <dgm:prSet/>
      <dgm:spPr/>
      <dgm:t>
        <a:bodyPr/>
        <a:lstStyle/>
        <a:p>
          <a:endParaRPr lang="en-US" dirty="0"/>
        </a:p>
      </dgm:t>
    </dgm:pt>
    <dgm:pt modelId="{F0D7F93D-FE69-44BB-8439-993F69DC5ACB}">
      <dgm:prSet/>
      <dgm:spPr/>
      <dgm:t>
        <a:bodyPr/>
        <a:lstStyle/>
        <a:p>
          <a:r>
            <a:rPr lang="en-US" dirty="0"/>
            <a:t>4. Toxic asphyxia</a:t>
          </a:r>
        </a:p>
      </dgm:t>
    </dgm:pt>
    <dgm:pt modelId="{DCD60EC2-2BEC-4B59-9E81-2B23BC0165B2}" type="parTrans" cxnId="{47A30232-3D96-4DB7-B548-D2E12047E61F}">
      <dgm:prSet/>
      <dgm:spPr/>
      <dgm:t>
        <a:bodyPr/>
        <a:lstStyle/>
        <a:p>
          <a:endParaRPr lang="en-US"/>
        </a:p>
      </dgm:t>
    </dgm:pt>
    <dgm:pt modelId="{00DB1A81-414A-4479-BC93-F69ADCAED273}" type="sibTrans" cxnId="{47A30232-3D96-4DB7-B548-D2E12047E61F}">
      <dgm:prSet/>
      <dgm:spPr/>
      <dgm:t>
        <a:bodyPr/>
        <a:lstStyle/>
        <a:p>
          <a:endParaRPr lang="en-US" dirty="0"/>
        </a:p>
      </dgm:t>
    </dgm:pt>
    <dgm:pt modelId="{76A8E129-5988-44BA-AC60-563C1AA0DFDE}">
      <dgm:prSet/>
      <dgm:spPr/>
      <dgm:t>
        <a:bodyPr/>
        <a:lstStyle/>
        <a:p>
          <a:r>
            <a:rPr lang="en-US" dirty="0"/>
            <a:t>5. Pathological asphyxia</a:t>
          </a:r>
        </a:p>
      </dgm:t>
    </dgm:pt>
    <dgm:pt modelId="{3134CE76-5D7B-42FA-98E1-6AF3560607C1}" type="parTrans" cxnId="{2F31802A-9FDF-4542-9055-6850F5781AC9}">
      <dgm:prSet/>
      <dgm:spPr/>
      <dgm:t>
        <a:bodyPr/>
        <a:lstStyle/>
        <a:p>
          <a:endParaRPr lang="en-US"/>
        </a:p>
      </dgm:t>
    </dgm:pt>
    <dgm:pt modelId="{C2BF5C1E-1867-4C95-96EE-C993D29C1877}" type="sibTrans" cxnId="{2F31802A-9FDF-4542-9055-6850F5781AC9}">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pt>
    <dgm:pt modelId="{ACE1230E-448A-453C-BA40-305BB7A4189E}" type="pres">
      <dgm:prSet presAssocID="{B34778A9-9BD3-4D49-AB27-F6480383E42F}" presName="dummyMaxCanvas" presStyleCnt="0">
        <dgm:presLayoutVars/>
      </dgm:prSet>
      <dgm:spPr/>
    </dgm:pt>
    <dgm:pt modelId="{EF16463A-CC50-4ABC-8300-851E763D62EE}" type="pres">
      <dgm:prSet presAssocID="{B34778A9-9BD3-4D49-AB27-F6480383E42F}" presName="FiveNodes_1" presStyleLbl="node1" presStyleIdx="0" presStyleCnt="5">
        <dgm:presLayoutVars>
          <dgm:bulletEnabled val="1"/>
        </dgm:presLayoutVars>
      </dgm:prSet>
      <dgm:spPr/>
    </dgm:pt>
    <dgm:pt modelId="{811FA1D7-C2EA-46C0-8152-87E24AFF0038}" type="pres">
      <dgm:prSet presAssocID="{B34778A9-9BD3-4D49-AB27-F6480383E42F}" presName="FiveNodes_2" presStyleLbl="node1" presStyleIdx="1" presStyleCnt="5">
        <dgm:presLayoutVars>
          <dgm:bulletEnabled val="1"/>
        </dgm:presLayoutVars>
      </dgm:prSet>
      <dgm:spPr/>
    </dgm:pt>
    <dgm:pt modelId="{E509F4AC-C7A1-4547-BC59-1BDB8CE36F90}" type="pres">
      <dgm:prSet presAssocID="{B34778A9-9BD3-4D49-AB27-F6480383E42F}" presName="FiveNodes_3" presStyleLbl="node1" presStyleIdx="2" presStyleCnt="5">
        <dgm:presLayoutVars>
          <dgm:bulletEnabled val="1"/>
        </dgm:presLayoutVars>
      </dgm:prSet>
      <dgm:spPr/>
    </dgm:pt>
    <dgm:pt modelId="{984EED90-1EEF-4C41-A3A2-8D0C7CCD54F0}" type="pres">
      <dgm:prSet presAssocID="{B34778A9-9BD3-4D49-AB27-F6480383E42F}" presName="FiveNodes_4" presStyleLbl="node1" presStyleIdx="3" presStyleCnt="5">
        <dgm:presLayoutVars>
          <dgm:bulletEnabled val="1"/>
        </dgm:presLayoutVars>
      </dgm:prSet>
      <dgm:spPr/>
    </dgm:pt>
    <dgm:pt modelId="{A95711D4-84AA-4CE8-A3D7-74824F99F798}" type="pres">
      <dgm:prSet presAssocID="{B34778A9-9BD3-4D49-AB27-F6480383E42F}" presName="FiveNodes_5" presStyleLbl="node1" presStyleIdx="4" presStyleCnt="5">
        <dgm:presLayoutVars>
          <dgm:bulletEnabled val="1"/>
        </dgm:presLayoutVars>
      </dgm:prSet>
      <dgm:spPr/>
    </dgm:pt>
    <dgm:pt modelId="{5648CB3E-1413-4B41-9FCC-F5A9976DF5A8}" type="pres">
      <dgm:prSet presAssocID="{B34778A9-9BD3-4D49-AB27-F6480383E42F}" presName="FiveConn_1-2" presStyleLbl="fgAccFollowNode1" presStyleIdx="0" presStyleCnt="4">
        <dgm:presLayoutVars>
          <dgm:bulletEnabled val="1"/>
        </dgm:presLayoutVars>
      </dgm:prSet>
      <dgm:spPr/>
    </dgm:pt>
    <dgm:pt modelId="{746383F7-A75D-4411-A575-F5F5CAD2D6FC}" type="pres">
      <dgm:prSet presAssocID="{B34778A9-9BD3-4D49-AB27-F6480383E42F}" presName="FiveConn_2-3" presStyleLbl="fgAccFollowNode1" presStyleIdx="1" presStyleCnt="4">
        <dgm:presLayoutVars>
          <dgm:bulletEnabled val="1"/>
        </dgm:presLayoutVars>
      </dgm:prSet>
      <dgm:spPr/>
    </dgm:pt>
    <dgm:pt modelId="{0E7B4440-0E19-46F7-8432-2F21F45F78C0}" type="pres">
      <dgm:prSet presAssocID="{B34778A9-9BD3-4D49-AB27-F6480383E42F}" presName="FiveConn_3-4" presStyleLbl="fgAccFollowNode1" presStyleIdx="2" presStyleCnt="4">
        <dgm:presLayoutVars>
          <dgm:bulletEnabled val="1"/>
        </dgm:presLayoutVars>
      </dgm:prSet>
      <dgm:spPr/>
    </dgm:pt>
    <dgm:pt modelId="{3DCFF649-684E-4174-98E4-CCDAE762F107}" type="pres">
      <dgm:prSet presAssocID="{B34778A9-9BD3-4D49-AB27-F6480383E42F}" presName="FiveConn_4-5" presStyleLbl="fgAccFollowNode1" presStyleIdx="3" presStyleCnt="4">
        <dgm:presLayoutVars>
          <dgm:bulletEnabled val="1"/>
        </dgm:presLayoutVars>
      </dgm:prSet>
      <dgm:spPr/>
    </dgm:pt>
    <dgm:pt modelId="{C6B444FA-D4A6-47EA-A0A0-0330CE795B95}" type="pres">
      <dgm:prSet presAssocID="{B34778A9-9BD3-4D49-AB27-F6480383E42F}" presName="FiveNodes_1_text" presStyleLbl="node1" presStyleIdx="4" presStyleCnt="5">
        <dgm:presLayoutVars>
          <dgm:bulletEnabled val="1"/>
        </dgm:presLayoutVars>
      </dgm:prSet>
      <dgm:spPr/>
    </dgm:pt>
    <dgm:pt modelId="{0AF3E2D3-C1B5-4AE8-B585-CDBE0B9D5407}" type="pres">
      <dgm:prSet presAssocID="{B34778A9-9BD3-4D49-AB27-F6480383E42F}" presName="FiveNodes_2_text" presStyleLbl="node1" presStyleIdx="4" presStyleCnt="5">
        <dgm:presLayoutVars>
          <dgm:bulletEnabled val="1"/>
        </dgm:presLayoutVars>
      </dgm:prSet>
      <dgm:spPr/>
    </dgm:pt>
    <dgm:pt modelId="{77AEAFE9-83AE-44FD-BF38-2D2651E1452D}" type="pres">
      <dgm:prSet presAssocID="{B34778A9-9BD3-4D49-AB27-F6480383E42F}" presName="FiveNodes_3_text" presStyleLbl="node1" presStyleIdx="4" presStyleCnt="5">
        <dgm:presLayoutVars>
          <dgm:bulletEnabled val="1"/>
        </dgm:presLayoutVars>
      </dgm:prSet>
      <dgm:spPr/>
    </dgm:pt>
    <dgm:pt modelId="{358917F5-F84F-4AF8-99B9-1EDAD8C91957}" type="pres">
      <dgm:prSet presAssocID="{B34778A9-9BD3-4D49-AB27-F6480383E42F}" presName="FiveNodes_4_text" presStyleLbl="node1" presStyleIdx="4" presStyleCnt="5">
        <dgm:presLayoutVars>
          <dgm:bulletEnabled val="1"/>
        </dgm:presLayoutVars>
      </dgm:prSet>
      <dgm:spPr/>
    </dgm:pt>
    <dgm:pt modelId="{4A53327A-36C1-43BA-9B4E-2A6533B4D3CF}" type="pres">
      <dgm:prSet presAssocID="{B34778A9-9BD3-4D49-AB27-F6480383E42F}" presName="FiveNodes_5_text" presStyleLbl="node1" presStyleIdx="4" presStyleCnt="5">
        <dgm:presLayoutVars>
          <dgm:bulletEnabled val="1"/>
        </dgm:presLayoutVars>
      </dgm:prSet>
      <dgm:spPr/>
    </dgm:pt>
  </dgm:ptLst>
  <dgm:cxnLst>
    <dgm:cxn modelId="{4FB1AB3F-7ABF-4A97-B973-263B12A6276B}" type="presOf" srcId="{1A4CCC4B-16B5-43F3-93BE-72686496ACF0}" destId="{811FA1D7-C2EA-46C0-8152-87E24AFF0038}" srcOrd="0" destOrd="0" presId="urn:microsoft.com/office/officeart/2005/8/layout/vProcess5"/>
    <dgm:cxn modelId="{8BFA8E9F-0255-4547-B70D-A98A1027405E}" type="presOf" srcId="{42AF93A7-51A3-4E99-A185-8CD92B5966A6}" destId="{0E7B4440-0E19-46F7-8432-2F21F45F78C0}" srcOrd="0" destOrd="0" presId="urn:microsoft.com/office/officeart/2005/8/layout/vProcess5"/>
    <dgm:cxn modelId="{C393CDB4-AD9E-4DA5-94D4-643E62257C2D}" type="presOf" srcId="{C6C533AB-9751-4282-945D-C6343035EFFD}" destId="{5648CB3E-1413-4B41-9FCC-F5A9976DF5A8}" srcOrd="0" destOrd="0" presId="urn:microsoft.com/office/officeart/2005/8/layout/vProcess5"/>
    <dgm:cxn modelId="{4F8D399B-DC20-4AD7-87BE-F77ADACB1176}" type="presOf" srcId="{8E840C71-0402-4C29-BB95-9D4D7AC83B4F}" destId="{C6B444FA-D4A6-47EA-A0A0-0330CE795B95}" srcOrd="1" destOrd="0" presId="urn:microsoft.com/office/officeart/2005/8/layout/vProcess5"/>
    <dgm:cxn modelId="{47A30232-3D96-4DB7-B548-D2E12047E61F}" srcId="{B34778A9-9BD3-4D49-AB27-F6480383E42F}" destId="{F0D7F93D-FE69-44BB-8439-993F69DC5ACB}" srcOrd="3" destOrd="0" parTransId="{DCD60EC2-2BEC-4B59-9E81-2B23BC0165B2}" sibTransId="{00DB1A81-414A-4479-BC93-F69ADCAED273}"/>
    <dgm:cxn modelId="{7FF4CC9B-9982-4D61-BB39-8E2341E51A63}" type="presOf" srcId="{00DB1A81-414A-4479-BC93-F69ADCAED273}" destId="{3DCFF649-684E-4174-98E4-CCDAE762F107}" srcOrd="0" destOrd="0" presId="urn:microsoft.com/office/officeart/2005/8/layout/vProcess5"/>
    <dgm:cxn modelId="{F8A94A2D-CE2C-486E-BDDE-700A83576A32}" type="presOf" srcId="{3D64A663-8A48-410E-961F-2867ED0EB979}" destId="{77AEAFE9-83AE-44FD-BF38-2D2651E1452D}" srcOrd="1" destOrd="0" presId="urn:microsoft.com/office/officeart/2005/8/layout/vProcess5"/>
    <dgm:cxn modelId="{6D6E24F8-1897-42BB-BEF5-92DA9AE2521F}" type="presOf" srcId="{76A8E129-5988-44BA-AC60-563C1AA0DFDE}" destId="{A95711D4-84AA-4CE8-A3D7-74824F99F798}" srcOrd="0" destOrd="0" presId="urn:microsoft.com/office/officeart/2005/8/layout/vProcess5"/>
    <dgm:cxn modelId="{D1439FC8-4693-420F-BBCB-9F2507287D61}" type="presOf" srcId="{1A4CCC4B-16B5-43F3-93BE-72686496ACF0}" destId="{0AF3E2D3-C1B5-4AE8-B585-CDBE0B9D5407}" srcOrd="1" destOrd="0" presId="urn:microsoft.com/office/officeart/2005/8/layout/vProcess5"/>
    <dgm:cxn modelId="{EB2BAA32-93B9-4725-B210-D82ADADEA7DA}" type="presOf" srcId="{B34778A9-9BD3-4D49-AB27-F6480383E42F}" destId="{21AF11D9-7C18-40AF-ACC5-976E9798D543}" srcOrd="0" destOrd="0" presId="urn:microsoft.com/office/officeart/2005/8/layout/vProcess5"/>
    <dgm:cxn modelId="{CEFF4A29-AA25-4266-BBA6-658F26D680F8}" srcId="{B34778A9-9BD3-4D49-AB27-F6480383E42F}" destId="{3D64A663-8A48-410E-961F-2867ED0EB979}" srcOrd="2" destOrd="0" parTransId="{7C2B4CED-D810-4196-B940-F73165BCDB12}" sibTransId="{42AF93A7-51A3-4E99-A185-8CD92B5966A6}"/>
    <dgm:cxn modelId="{2F31802A-9FDF-4542-9055-6850F5781AC9}" srcId="{B34778A9-9BD3-4D49-AB27-F6480383E42F}" destId="{76A8E129-5988-44BA-AC60-563C1AA0DFDE}" srcOrd="4" destOrd="0" parTransId="{3134CE76-5D7B-42FA-98E1-6AF3560607C1}" sibTransId="{C2BF5C1E-1867-4C95-96EE-C993D29C1877}"/>
    <dgm:cxn modelId="{254F9EBA-7652-48C2-8F4D-9064E8BA7850}" type="presOf" srcId="{F0D7F93D-FE69-44BB-8439-993F69DC5ACB}" destId="{984EED90-1EEF-4C41-A3A2-8D0C7CCD54F0}" srcOrd="0" destOrd="0" presId="urn:microsoft.com/office/officeart/2005/8/layout/vProcess5"/>
    <dgm:cxn modelId="{BDBC65D5-C1ED-45EA-94A7-F57B770D717D}" type="presOf" srcId="{F0D7F93D-FE69-44BB-8439-993F69DC5ACB}" destId="{358917F5-F84F-4AF8-99B9-1EDAD8C91957}" srcOrd="1" destOrd="0" presId="urn:microsoft.com/office/officeart/2005/8/layout/vProcess5"/>
    <dgm:cxn modelId="{6130B07C-973E-4204-846A-5AB97EB40AE1}" type="presOf" srcId="{8E840C71-0402-4C29-BB95-9D4D7AC83B4F}" destId="{EF16463A-CC50-4ABC-8300-851E763D62EE}" srcOrd="0" destOrd="0" presId="urn:microsoft.com/office/officeart/2005/8/layout/vProcess5"/>
    <dgm:cxn modelId="{639A1F7E-897A-4379-BF54-980C6B23DF0D}" type="presOf" srcId="{3D64A663-8A48-410E-961F-2867ED0EB979}" destId="{E509F4AC-C7A1-4547-BC59-1BDB8CE36F90}" srcOrd="0" destOrd="0" presId="urn:microsoft.com/office/officeart/2005/8/layout/vProcess5"/>
    <dgm:cxn modelId="{EDA29B15-402F-4A10-93B0-E913247A4EB2}" srcId="{B34778A9-9BD3-4D49-AB27-F6480383E42F}" destId="{8E840C71-0402-4C29-BB95-9D4D7AC83B4F}" srcOrd="0" destOrd="0" parTransId="{7315CFCB-9D36-4871-AC22-2F451D8A4BA3}" sibTransId="{C6C533AB-9751-4282-945D-C6343035EFFD}"/>
    <dgm:cxn modelId="{3B47783F-C91E-4416-86B7-CFC24019C1FB}" srcId="{B34778A9-9BD3-4D49-AB27-F6480383E42F}" destId="{1A4CCC4B-16B5-43F3-93BE-72686496ACF0}" srcOrd="1" destOrd="0" parTransId="{E5E7C6FE-8945-4BA3-B6AE-3A42CF7F2FC0}" sibTransId="{CD01E20F-A8AB-4926-897F-81B5A291A03E}"/>
    <dgm:cxn modelId="{0617392E-23F0-43C0-B61C-6CDB905706AD}" type="presOf" srcId="{76A8E129-5988-44BA-AC60-563C1AA0DFDE}" destId="{4A53327A-36C1-43BA-9B4E-2A6533B4D3CF}" srcOrd="1" destOrd="0" presId="urn:microsoft.com/office/officeart/2005/8/layout/vProcess5"/>
    <dgm:cxn modelId="{94CD52E0-CE3F-45E3-A226-4EE0CE27532B}" type="presOf" srcId="{CD01E20F-A8AB-4926-897F-81B5A291A03E}" destId="{746383F7-A75D-4411-A575-F5F5CAD2D6FC}" srcOrd="0" destOrd="0" presId="urn:microsoft.com/office/officeart/2005/8/layout/vProcess5"/>
    <dgm:cxn modelId="{AB04C640-13EB-4631-A1C7-1EDA27300C47}" type="presParOf" srcId="{21AF11D9-7C18-40AF-ACC5-976E9798D543}" destId="{ACE1230E-448A-453C-BA40-305BB7A4189E}" srcOrd="0" destOrd="0" presId="urn:microsoft.com/office/officeart/2005/8/layout/vProcess5"/>
    <dgm:cxn modelId="{D3E10398-C16D-4BE9-BCEC-F3D818162106}" type="presParOf" srcId="{21AF11D9-7C18-40AF-ACC5-976E9798D543}" destId="{EF16463A-CC50-4ABC-8300-851E763D62EE}" srcOrd="1" destOrd="0" presId="urn:microsoft.com/office/officeart/2005/8/layout/vProcess5"/>
    <dgm:cxn modelId="{06B67143-EB24-41A6-AFC4-A504BC496E2F}" type="presParOf" srcId="{21AF11D9-7C18-40AF-ACC5-976E9798D543}" destId="{811FA1D7-C2EA-46C0-8152-87E24AFF0038}" srcOrd="2" destOrd="0" presId="urn:microsoft.com/office/officeart/2005/8/layout/vProcess5"/>
    <dgm:cxn modelId="{3DDFC063-3F36-476B-B86D-1B0990625404}" type="presParOf" srcId="{21AF11D9-7C18-40AF-ACC5-976E9798D543}" destId="{E509F4AC-C7A1-4547-BC59-1BDB8CE36F90}" srcOrd="3" destOrd="0" presId="urn:microsoft.com/office/officeart/2005/8/layout/vProcess5"/>
    <dgm:cxn modelId="{8EEC3526-5ACD-4308-A01F-E4FDFD922A05}" type="presParOf" srcId="{21AF11D9-7C18-40AF-ACC5-976E9798D543}" destId="{984EED90-1EEF-4C41-A3A2-8D0C7CCD54F0}" srcOrd="4" destOrd="0" presId="urn:microsoft.com/office/officeart/2005/8/layout/vProcess5"/>
    <dgm:cxn modelId="{9E0FF1F2-D061-4FC0-B9E2-20B75811E121}" type="presParOf" srcId="{21AF11D9-7C18-40AF-ACC5-976E9798D543}" destId="{A95711D4-84AA-4CE8-A3D7-74824F99F798}" srcOrd="5" destOrd="0" presId="urn:microsoft.com/office/officeart/2005/8/layout/vProcess5"/>
    <dgm:cxn modelId="{72CF03C7-4771-4B70-943B-9F6DD1B03C81}" type="presParOf" srcId="{21AF11D9-7C18-40AF-ACC5-976E9798D543}" destId="{5648CB3E-1413-4B41-9FCC-F5A9976DF5A8}" srcOrd="6" destOrd="0" presId="urn:microsoft.com/office/officeart/2005/8/layout/vProcess5"/>
    <dgm:cxn modelId="{F6B68E99-CA41-46A1-BB2D-98F1C79038A7}" type="presParOf" srcId="{21AF11D9-7C18-40AF-ACC5-976E9798D543}" destId="{746383F7-A75D-4411-A575-F5F5CAD2D6FC}" srcOrd="7" destOrd="0" presId="urn:microsoft.com/office/officeart/2005/8/layout/vProcess5"/>
    <dgm:cxn modelId="{41E2B706-3906-4460-A5CA-3EA0885BA8CF}" type="presParOf" srcId="{21AF11D9-7C18-40AF-ACC5-976E9798D543}" destId="{0E7B4440-0E19-46F7-8432-2F21F45F78C0}" srcOrd="8" destOrd="0" presId="urn:microsoft.com/office/officeart/2005/8/layout/vProcess5"/>
    <dgm:cxn modelId="{C097FF2E-6E15-4432-ABF4-9A57E0A758BD}" type="presParOf" srcId="{21AF11D9-7C18-40AF-ACC5-976E9798D543}" destId="{3DCFF649-684E-4174-98E4-CCDAE762F107}" srcOrd="9" destOrd="0" presId="urn:microsoft.com/office/officeart/2005/8/layout/vProcess5"/>
    <dgm:cxn modelId="{37F1C9E3-8C87-46B5-B0A2-12FC5D6C911F}" type="presParOf" srcId="{21AF11D9-7C18-40AF-ACC5-976E9798D543}" destId="{C6B444FA-D4A6-47EA-A0A0-0330CE795B95}" srcOrd="10" destOrd="0" presId="urn:microsoft.com/office/officeart/2005/8/layout/vProcess5"/>
    <dgm:cxn modelId="{1FA51FE1-E2DD-4C54-A85F-867050DAF0AC}" type="presParOf" srcId="{21AF11D9-7C18-40AF-ACC5-976E9798D543}" destId="{0AF3E2D3-C1B5-4AE8-B585-CDBE0B9D5407}" srcOrd="11" destOrd="0" presId="urn:microsoft.com/office/officeart/2005/8/layout/vProcess5"/>
    <dgm:cxn modelId="{2025A7AC-0BF0-48EB-8FE4-66DCD34E7633}" type="presParOf" srcId="{21AF11D9-7C18-40AF-ACC5-976E9798D543}" destId="{77AEAFE9-83AE-44FD-BF38-2D2651E1452D}" srcOrd="12" destOrd="0" presId="urn:microsoft.com/office/officeart/2005/8/layout/vProcess5"/>
    <dgm:cxn modelId="{0BA3197E-CC95-48BD-A4AA-FC5BDF6DE12B}" type="presParOf" srcId="{21AF11D9-7C18-40AF-ACC5-976E9798D543}" destId="{358917F5-F84F-4AF8-99B9-1EDAD8C91957}" srcOrd="13" destOrd="0" presId="urn:microsoft.com/office/officeart/2005/8/layout/vProcess5"/>
    <dgm:cxn modelId="{A430A825-9C82-4717-B834-85E5144D074F}" type="presParOf" srcId="{21AF11D9-7C18-40AF-ACC5-976E9798D543}" destId="{4A53327A-36C1-43BA-9B4E-2A6533B4D3C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D3CCBC-DE6A-4095-AAA9-0EB08BE8C61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2EB9043F-A2C1-4307-A6A3-CD90586CF231}">
      <dgm:prSet/>
      <dgm:spPr/>
      <dgm:t>
        <a:bodyPr/>
        <a:lstStyle/>
        <a:p>
          <a:r>
            <a:rPr lang="en-US" b="1">
              <a:solidFill>
                <a:schemeClr val="bg1"/>
              </a:solidFill>
            </a:rPr>
            <a:t>2) </a:t>
          </a:r>
          <a:r>
            <a:rPr lang="en-US" b="1" dirty="0">
              <a:solidFill>
                <a:schemeClr val="bg1"/>
              </a:solidFill>
            </a:rPr>
            <a:t>Congestion of organs</a:t>
          </a:r>
        </a:p>
      </dgm:t>
    </dgm:pt>
    <dgm:pt modelId="{DB37F539-CB7F-46CA-8F16-54DA8A8B416D}" type="parTrans" cxnId="{A18FBBD8-4934-4452-8800-D17BA7B3CAE3}">
      <dgm:prSet/>
      <dgm:spPr/>
      <dgm:t>
        <a:bodyPr/>
        <a:lstStyle/>
        <a:p>
          <a:endParaRPr lang="en-US"/>
        </a:p>
      </dgm:t>
    </dgm:pt>
    <dgm:pt modelId="{74FB0305-EBAF-4DFE-BB04-87A9F44077C4}" type="sibTrans" cxnId="{A18FBBD8-4934-4452-8800-D17BA7B3CAE3}">
      <dgm:prSet/>
      <dgm:spPr/>
      <dgm:t>
        <a:bodyPr/>
        <a:lstStyle/>
        <a:p>
          <a:endParaRPr lang="en-US"/>
        </a:p>
      </dgm:t>
    </dgm:pt>
    <dgm:pt modelId="{0BDEA95C-0FFD-40E0-BB25-378779B236EC}">
      <dgm:prSet/>
      <dgm:spPr/>
      <dgm:t>
        <a:bodyPr/>
        <a:lstStyle/>
        <a:p>
          <a:r>
            <a:rPr lang="en-US" b="1" dirty="0">
              <a:solidFill>
                <a:schemeClr val="bg1"/>
              </a:solidFill>
            </a:rPr>
            <a:t>3) Petechial hemorrhages</a:t>
          </a:r>
        </a:p>
      </dgm:t>
    </dgm:pt>
    <dgm:pt modelId="{BACD1EF5-C440-454D-A3C5-A0D69ED33FB0}" type="parTrans" cxnId="{615DA881-E67B-4AED-A749-DF2B7585595E}">
      <dgm:prSet/>
      <dgm:spPr/>
      <dgm:t>
        <a:bodyPr/>
        <a:lstStyle/>
        <a:p>
          <a:endParaRPr lang="en-US"/>
        </a:p>
      </dgm:t>
    </dgm:pt>
    <dgm:pt modelId="{43D96517-F8FF-423F-BF67-6BE856ECF8D9}" type="sibTrans" cxnId="{615DA881-E67B-4AED-A749-DF2B7585595E}">
      <dgm:prSet/>
      <dgm:spPr/>
      <dgm:t>
        <a:bodyPr/>
        <a:lstStyle/>
        <a:p>
          <a:endParaRPr lang="en-US"/>
        </a:p>
      </dgm:t>
    </dgm:pt>
    <dgm:pt modelId="{D5D094AC-22CB-4835-A285-8F6558B5A85F}">
      <dgm:prSet/>
      <dgm:spPr/>
      <dgm:t>
        <a:bodyPr/>
        <a:lstStyle/>
        <a:p>
          <a:r>
            <a:rPr lang="en-US" b="1">
              <a:solidFill>
                <a:schemeClr val="bg1"/>
              </a:solidFill>
            </a:rPr>
            <a:t>4) Pulmonary edema</a:t>
          </a:r>
        </a:p>
      </dgm:t>
    </dgm:pt>
    <dgm:pt modelId="{0FDE5F4F-92AB-4372-A7C4-92AC80BA5384}" type="parTrans" cxnId="{0EE892C7-FF50-4752-900D-98006422CD73}">
      <dgm:prSet/>
      <dgm:spPr/>
      <dgm:t>
        <a:bodyPr/>
        <a:lstStyle/>
        <a:p>
          <a:endParaRPr lang="en-US"/>
        </a:p>
      </dgm:t>
    </dgm:pt>
    <dgm:pt modelId="{D48E3049-DA81-43F1-981E-9A2238F51153}" type="sibTrans" cxnId="{0EE892C7-FF50-4752-900D-98006422CD73}">
      <dgm:prSet/>
      <dgm:spPr/>
      <dgm:t>
        <a:bodyPr/>
        <a:lstStyle/>
        <a:p>
          <a:endParaRPr lang="en-US"/>
        </a:p>
      </dgm:t>
    </dgm:pt>
    <dgm:pt modelId="{672568D1-C71C-4D85-902B-1219034F3FC9}">
      <dgm:prSet/>
      <dgm:spPr/>
      <dgm:t>
        <a:bodyPr/>
        <a:lstStyle/>
        <a:p>
          <a:r>
            <a:rPr lang="en-US" b="1">
              <a:solidFill>
                <a:schemeClr val="bg1"/>
              </a:solidFill>
            </a:rPr>
            <a:t>5) Fluidity of blood</a:t>
          </a:r>
        </a:p>
      </dgm:t>
    </dgm:pt>
    <dgm:pt modelId="{8F61C09E-A046-4890-8AFB-C331FC33398B}" type="parTrans" cxnId="{259C0A73-721D-4B40-B07F-CF495AB46651}">
      <dgm:prSet/>
      <dgm:spPr/>
      <dgm:t>
        <a:bodyPr/>
        <a:lstStyle/>
        <a:p>
          <a:endParaRPr lang="en-US"/>
        </a:p>
      </dgm:t>
    </dgm:pt>
    <dgm:pt modelId="{E3D6D2EB-8673-43A1-8BB4-973D93827C47}" type="sibTrans" cxnId="{259C0A73-721D-4B40-B07F-CF495AB46651}">
      <dgm:prSet/>
      <dgm:spPr/>
      <dgm:t>
        <a:bodyPr/>
        <a:lstStyle/>
        <a:p>
          <a:endParaRPr lang="en-US"/>
        </a:p>
      </dgm:t>
    </dgm:pt>
    <dgm:pt modelId="{5ADB8861-60E0-4C7A-8240-07118FE7F8F4}">
      <dgm:prSet/>
      <dgm:spPr/>
      <dgm:t>
        <a:bodyPr/>
        <a:lstStyle/>
        <a:p>
          <a:r>
            <a:rPr lang="en-US" b="1" dirty="0">
              <a:solidFill>
                <a:schemeClr val="bg1"/>
              </a:solidFill>
            </a:rPr>
            <a:t>6) Dilatation of right chamber of heart</a:t>
          </a:r>
        </a:p>
      </dgm:t>
    </dgm:pt>
    <dgm:pt modelId="{B7C09D57-A607-4060-8D5E-6C4F73A74CA5}" type="parTrans" cxnId="{7DB5340B-3717-478D-8600-DE395100BE3A}">
      <dgm:prSet/>
      <dgm:spPr/>
      <dgm:t>
        <a:bodyPr/>
        <a:lstStyle/>
        <a:p>
          <a:endParaRPr lang="en-US"/>
        </a:p>
      </dgm:t>
    </dgm:pt>
    <dgm:pt modelId="{3550F03E-9BA4-4568-89B0-6F6EF12DD7E8}" type="sibTrans" cxnId="{7DB5340B-3717-478D-8600-DE395100BE3A}">
      <dgm:prSet/>
      <dgm:spPr/>
      <dgm:t>
        <a:bodyPr/>
        <a:lstStyle/>
        <a:p>
          <a:endParaRPr lang="en-US"/>
        </a:p>
      </dgm:t>
    </dgm:pt>
    <dgm:pt modelId="{BC82B6C4-9972-43F8-9F52-70D6AA4C44D3}">
      <dgm:prSet/>
      <dgm:spPr/>
      <dgm:t>
        <a:bodyPr/>
        <a:lstStyle/>
        <a:p>
          <a:r>
            <a:rPr lang="en-US" b="1" dirty="0">
              <a:solidFill>
                <a:schemeClr val="bg1"/>
              </a:solidFill>
            </a:rPr>
            <a:t>1) Cyanosis</a:t>
          </a:r>
        </a:p>
      </dgm:t>
    </dgm:pt>
    <dgm:pt modelId="{B6F374CC-07B8-450F-8D6C-055C20000F45}" type="sibTrans" cxnId="{1F2ED293-87E8-4ED4-8C8F-C31AC28B342F}">
      <dgm:prSet/>
      <dgm:spPr/>
      <dgm:t>
        <a:bodyPr/>
        <a:lstStyle/>
        <a:p>
          <a:endParaRPr lang="en-US"/>
        </a:p>
      </dgm:t>
    </dgm:pt>
    <dgm:pt modelId="{C1C92EEC-804A-4816-AF8D-BE4D8E24ED07}" type="parTrans" cxnId="{1F2ED293-87E8-4ED4-8C8F-C31AC28B342F}">
      <dgm:prSet/>
      <dgm:spPr/>
      <dgm:t>
        <a:bodyPr/>
        <a:lstStyle/>
        <a:p>
          <a:endParaRPr lang="en-US"/>
        </a:p>
      </dgm:t>
    </dgm:pt>
    <dgm:pt modelId="{5C6CF72B-D633-469B-854A-E79ED0B1DD21}" type="pres">
      <dgm:prSet presAssocID="{79D3CCBC-DE6A-4095-AAA9-0EB08BE8C61F}" presName="linear" presStyleCnt="0">
        <dgm:presLayoutVars>
          <dgm:dir/>
          <dgm:resizeHandles val="exact"/>
        </dgm:presLayoutVars>
      </dgm:prSet>
      <dgm:spPr/>
    </dgm:pt>
    <dgm:pt modelId="{9D7227FD-4D40-4141-B273-DAFF0862ADB1}" type="pres">
      <dgm:prSet presAssocID="{BC82B6C4-9972-43F8-9F52-70D6AA4C44D3}" presName="comp" presStyleCnt="0"/>
      <dgm:spPr/>
    </dgm:pt>
    <dgm:pt modelId="{8A52C07C-5D8A-44D1-BD9D-E0539EB84CA5}" type="pres">
      <dgm:prSet presAssocID="{BC82B6C4-9972-43F8-9F52-70D6AA4C44D3}" presName="box" presStyleLbl="node1" presStyleIdx="0" presStyleCnt="6" custLinFactNeighborX="-2563"/>
      <dgm:spPr/>
    </dgm:pt>
    <dgm:pt modelId="{ADD95733-A275-48FF-8C75-DFAD7931A332}" type="pres">
      <dgm:prSet presAssocID="{BC82B6C4-9972-43F8-9F52-70D6AA4C44D3}" presName="img" presStyleLbl="fgImgPlace1" presStyleIdx="0" presStyleCnt="6" custLinFactY="200000" custLinFactNeighborX="-70050" custLinFactNeighborY="220664"/>
      <dgm:spPr/>
    </dgm:pt>
    <dgm:pt modelId="{78EF5F7C-4C7D-49BC-980E-07C8CE5E49EA}" type="pres">
      <dgm:prSet presAssocID="{BC82B6C4-9972-43F8-9F52-70D6AA4C44D3}" presName="text" presStyleLbl="node1" presStyleIdx="0" presStyleCnt="6">
        <dgm:presLayoutVars>
          <dgm:bulletEnabled val="1"/>
        </dgm:presLayoutVars>
      </dgm:prSet>
      <dgm:spPr/>
    </dgm:pt>
    <dgm:pt modelId="{6F6D7F03-CE43-46FC-9DDA-0186B3F8E1A3}" type="pres">
      <dgm:prSet presAssocID="{B6F374CC-07B8-450F-8D6C-055C20000F45}" presName="spacer" presStyleCnt="0"/>
      <dgm:spPr/>
    </dgm:pt>
    <dgm:pt modelId="{DA15BA96-3855-4291-BCE9-31D03260D4FE}" type="pres">
      <dgm:prSet presAssocID="{2EB9043F-A2C1-4307-A6A3-CD90586CF231}" presName="comp" presStyleCnt="0"/>
      <dgm:spPr/>
    </dgm:pt>
    <dgm:pt modelId="{F6F8DA18-EDC0-46B4-BE9B-A746EF629A3F}" type="pres">
      <dgm:prSet presAssocID="{2EB9043F-A2C1-4307-A6A3-CD90586CF231}" presName="box" presStyleLbl="node1" presStyleIdx="1" presStyleCnt="6"/>
      <dgm:spPr/>
    </dgm:pt>
    <dgm:pt modelId="{5E44DEF5-DEF0-446D-9EC6-376485DCC7B8}" type="pres">
      <dgm:prSet presAssocID="{2EB9043F-A2C1-4307-A6A3-CD90586CF231}" presName="img" presStyleLbl="fgImgPlace1" presStyleIdx="1" presStyleCnt="6" custLinFactY="255439" custLinFactNeighborX="-10050" custLinFactNeighborY="300000"/>
      <dgm:spPr/>
    </dgm:pt>
    <dgm:pt modelId="{9A20B655-B580-4312-93CB-9E1D3653267B}" type="pres">
      <dgm:prSet presAssocID="{2EB9043F-A2C1-4307-A6A3-CD90586CF231}" presName="text" presStyleLbl="node1" presStyleIdx="1" presStyleCnt="6">
        <dgm:presLayoutVars>
          <dgm:bulletEnabled val="1"/>
        </dgm:presLayoutVars>
      </dgm:prSet>
      <dgm:spPr/>
    </dgm:pt>
    <dgm:pt modelId="{1358E9B1-C229-4875-8C50-2FD4C970C996}" type="pres">
      <dgm:prSet presAssocID="{74FB0305-EBAF-4DFE-BB04-87A9F44077C4}" presName="spacer" presStyleCnt="0"/>
      <dgm:spPr/>
    </dgm:pt>
    <dgm:pt modelId="{6CAC8484-603A-4B75-B0F5-ABE0336F5525}" type="pres">
      <dgm:prSet presAssocID="{0BDEA95C-0FFD-40E0-BB25-378779B236EC}" presName="comp" presStyleCnt="0"/>
      <dgm:spPr/>
    </dgm:pt>
    <dgm:pt modelId="{87782DAD-1ED5-4E75-8EB1-B4A4671129E3}" type="pres">
      <dgm:prSet presAssocID="{0BDEA95C-0FFD-40E0-BB25-378779B236EC}" presName="box" presStyleLbl="node1" presStyleIdx="2" presStyleCnt="6"/>
      <dgm:spPr/>
    </dgm:pt>
    <dgm:pt modelId="{40413B53-CF36-4970-AFA1-1BDA46623931}" type="pres">
      <dgm:prSet presAssocID="{0BDEA95C-0FFD-40E0-BB25-378779B236EC}" presName="img" presStyleLbl="fgImgPlace1" presStyleIdx="2" presStyleCnt="6" custLinFactY="200000" custLinFactNeighborX="-20050" custLinFactNeighborY="242691"/>
      <dgm:spPr/>
    </dgm:pt>
    <dgm:pt modelId="{DE23F743-ABFE-40F3-98D6-B06EFAB494FC}" type="pres">
      <dgm:prSet presAssocID="{0BDEA95C-0FFD-40E0-BB25-378779B236EC}" presName="text" presStyleLbl="node1" presStyleIdx="2" presStyleCnt="6">
        <dgm:presLayoutVars>
          <dgm:bulletEnabled val="1"/>
        </dgm:presLayoutVars>
      </dgm:prSet>
      <dgm:spPr/>
    </dgm:pt>
    <dgm:pt modelId="{72FD207A-BD55-4C48-B723-79AA9A5CEFEB}" type="pres">
      <dgm:prSet presAssocID="{43D96517-F8FF-423F-BF67-6BE856ECF8D9}" presName="spacer" presStyleCnt="0"/>
      <dgm:spPr/>
    </dgm:pt>
    <dgm:pt modelId="{924E6239-4F9E-4208-AEC9-118B98045BEF}" type="pres">
      <dgm:prSet presAssocID="{D5D094AC-22CB-4835-A285-8F6558B5A85F}" presName="comp" presStyleCnt="0"/>
      <dgm:spPr/>
    </dgm:pt>
    <dgm:pt modelId="{6608FDAC-7BAB-4762-BDF9-1E1A50AF2F56}" type="pres">
      <dgm:prSet presAssocID="{D5D094AC-22CB-4835-A285-8F6558B5A85F}" presName="box" presStyleLbl="node1" presStyleIdx="3" presStyleCnt="6"/>
      <dgm:spPr/>
    </dgm:pt>
    <dgm:pt modelId="{027CD197-44F8-4990-9FEE-833991EED7BE}" type="pres">
      <dgm:prSet presAssocID="{D5D094AC-22CB-4835-A285-8F6558B5A85F}" presName="img" presStyleLbl="fgImgPlace1" presStyleIdx="3" presStyleCnt="6" custLinFactY="100000" custLinFactNeighborX="-5050" custLinFactNeighborY="180439"/>
      <dgm:spPr/>
    </dgm:pt>
    <dgm:pt modelId="{79C54D98-D411-4212-8925-ECE053421503}" type="pres">
      <dgm:prSet presAssocID="{D5D094AC-22CB-4835-A285-8F6558B5A85F}" presName="text" presStyleLbl="node1" presStyleIdx="3" presStyleCnt="6">
        <dgm:presLayoutVars>
          <dgm:bulletEnabled val="1"/>
        </dgm:presLayoutVars>
      </dgm:prSet>
      <dgm:spPr/>
    </dgm:pt>
    <dgm:pt modelId="{0D7188C6-FA2A-4ECA-A6BE-282E40CEDAC0}" type="pres">
      <dgm:prSet presAssocID="{D48E3049-DA81-43F1-981E-9A2238F51153}" presName="spacer" presStyleCnt="0"/>
      <dgm:spPr/>
    </dgm:pt>
    <dgm:pt modelId="{1982676C-D67C-44C4-B72B-FA43B6E8C361}" type="pres">
      <dgm:prSet presAssocID="{672568D1-C71C-4D85-902B-1219034F3FC9}" presName="comp" presStyleCnt="0"/>
      <dgm:spPr/>
    </dgm:pt>
    <dgm:pt modelId="{AF880E24-5BC8-4B09-8299-09EC40F43784}" type="pres">
      <dgm:prSet presAssocID="{672568D1-C71C-4D85-902B-1219034F3FC9}" presName="box" presStyleLbl="node1" presStyleIdx="4" presStyleCnt="6"/>
      <dgm:spPr/>
    </dgm:pt>
    <dgm:pt modelId="{42B09083-D0AC-4D60-B9CB-40B9CAF9FC4E}" type="pres">
      <dgm:prSet presAssocID="{672568D1-C71C-4D85-902B-1219034F3FC9}" presName="img" presStyleLbl="fgImgPlace1" presStyleIdx="4" presStyleCnt="6" custLinFactY="55315" custLinFactNeighborX="-5050" custLinFactNeighborY="100000"/>
      <dgm:spPr/>
    </dgm:pt>
    <dgm:pt modelId="{8EA98B12-93FF-4DA9-8D7B-28E361720D89}" type="pres">
      <dgm:prSet presAssocID="{672568D1-C71C-4D85-902B-1219034F3FC9}" presName="text" presStyleLbl="node1" presStyleIdx="4" presStyleCnt="6">
        <dgm:presLayoutVars>
          <dgm:bulletEnabled val="1"/>
        </dgm:presLayoutVars>
      </dgm:prSet>
      <dgm:spPr/>
    </dgm:pt>
    <dgm:pt modelId="{2F96A921-1A1C-42A5-A8E8-97E41E6E9656}" type="pres">
      <dgm:prSet presAssocID="{E3D6D2EB-8673-43A1-8BB4-973D93827C47}" presName="spacer" presStyleCnt="0"/>
      <dgm:spPr/>
    </dgm:pt>
    <dgm:pt modelId="{C1F9DF20-02AE-4CB0-8073-57E1C5AB94B2}" type="pres">
      <dgm:prSet presAssocID="{5ADB8861-60E0-4C7A-8240-07118FE7F8F4}" presName="comp" presStyleCnt="0"/>
      <dgm:spPr/>
    </dgm:pt>
    <dgm:pt modelId="{00570601-7932-4A8D-BE10-D8423AEA3A44}" type="pres">
      <dgm:prSet presAssocID="{5ADB8861-60E0-4C7A-8240-07118FE7F8F4}" presName="box" presStyleLbl="node1" presStyleIdx="5" presStyleCnt="6" custLinFactY="23261" custLinFactNeighborX="-10000" custLinFactNeighborY="100000"/>
      <dgm:spPr/>
    </dgm:pt>
    <dgm:pt modelId="{41A7220B-FDB5-44BC-A793-9DB54703028A}" type="pres">
      <dgm:prSet presAssocID="{5ADB8861-60E0-4C7A-8240-07118FE7F8F4}" presName="img" presStyleLbl="fgImgPlace1" presStyleIdx="5" presStyleCnt="6" custLinFactX="-100000" custLinFactNeighborX="-155050" custLinFactNeighborY="30191"/>
      <dgm:spPr/>
    </dgm:pt>
    <dgm:pt modelId="{714707EF-687B-4B9C-889C-835EE24AFA37}" type="pres">
      <dgm:prSet presAssocID="{5ADB8861-60E0-4C7A-8240-07118FE7F8F4}" presName="text" presStyleLbl="node1" presStyleIdx="5" presStyleCnt="6">
        <dgm:presLayoutVars>
          <dgm:bulletEnabled val="1"/>
        </dgm:presLayoutVars>
      </dgm:prSet>
      <dgm:spPr/>
    </dgm:pt>
  </dgm:ptLst>
  <dgm:cxnLst>
    <dgm:cxn modelId="{D41413F9-82B1-476D-9E03-10C6F834E9DE}" type="presOf" srcId="{0BDEA95C-0FFD-40E0-BB25-378779B236EC}" destId="{DE23F743-ABFE-40F3-98D6-B06EFAB494FC}" srcOrd="1" destOrd="0" presId="urn:microsoft.com/office/officeart/2005/8/layout/vList4#1"/>
    <dgm:cxn modelId="{F7C7E7DB-5327-4AC8-916A-23F69CE09448}" type="presOf" srcId="{BC82B6C4-9972-43F8-9F52-70D6AA4C44D3}" destId="{78EF5F7C-4C7D-49BC-980E-07C8CE5E49EA}" srcOrd="1" destOrd="0" presId="urn:microsoft.com/office/officeart/2005/8/layout/vList4#1"/>
    <dgm:cxn modelId="{C8140850-25ED-476F-B7A2-84F70DDB3EC2}" type="presOf" srcId="{BC82B6C4-9972-43F8-9F52-70D6AA4C44D3}" destId="{8A52C07C-5D8A-44D1-BD9D-E0539EB84CA5}" srcOrd="0" destOrd="0" presId="urn:microsoft.com/office/officeart/2005/8/layout/vList4#1"/>
    <dgm:cxn modelId="{A8CE6FDD-F02B-4F3D-8668-A1EF03309505}" type="presOf" srcId="{672568D1-C71C-4D85-902B-1219034F3FC9}" destId="{AF880E24-5BC8-4B09-8299-09EC40F43784}" srcOrd="0" destOrd="0" presId="urn:microsoft.com/office/officeart/2005/8/layout/vList4#1"/>
    <dgm:cxn modelId="{C37EF822-2E4E-4108-AF4A-20CC2C40EE5A}" type="presOf" srcId="{79D3CCBC-DE6A-4095-AAA9-0EB08BE8C61F}" destId="{5C6CF72B-D633-469B-854A-E79ED0B1DD21}" srcOrd="0" destOrd="0" presId="urn:microsoft.com/office/officeart/2005/8/layout/vList4#1"/>
    <dgm:cxn modelId="{09F0C997-6EC8-492D-9529-2D0F164201F2}" type="presOf" srcId="{672568D1-C71C-4D85-902B-1219034F3FC9}" destId="{8EA98B12-93FF-4DA9-8D7B-28E361720D89}" srcOrd="1" destOrd="0" presId="urn:microsoft.com/office/officeart/2005/8/layout/vList4#1"/>
    <dgm:cxn modelId="{7DB5340B-3717-478D-8600-DE395100BE3A}" srcId="{79D3CCBC-DE6A-4095-AAA9-0EB08BE8C61F}" destId="{5ADB8861-60E0-4C7A-8240-07118FE7F8F4}" srcOrd="5" destOrd="0" parTransId="{B7C09D57-A607-4060-8D5E-6C4F73A74CA5}" sibTransId="{3550F03E-9BA4-4568-89B0-6F6EF12DD7E8}"/>
    <dgm:cxn modelId="{0EE892C7-FF50-4752-900D-98006422CD73}" srcId="{79D3CCBC-DE6A-4095-AAA9-0EB08BE8C61F}" destId="{D5D094AC-22CB-4835-A285-8F6558B5A85F}" srcOrd="3" destOrd="0" parTransId="{0FDE5F4F-92AB-4372-A7C4-92AC80BA5384}" sibTransId="{D48E3049-DA81-43F1-981E-9A2238F51153}"/>
    <dgm:cxn modelId="{259C0A73-721D-4B40-B07F-CF495AB46651}" srcId="{79D3CCBC-DE6A-4095-AAA9-0EB08BE8C61F}" destId="{672568D1-C71C-4D85-902B-1219034F3FC9}" srcOrd="4" destOrd="0" parTransId="{8F61C09E-A046-4890-8AFB-C331FC33398B}" sibTransId="{E3D6D2EB-8673-43A1-8BB4-973D93827C47}"/>
    <dgm:cxn modelId="{791E9F08-FE1D-46ED-AB8E-8CDEA305AF4B}" type="presOf" srcId="{2EB9043F-A2C1-4307-A6A3-CD90586CF231}" destId="{F6F8DA18-EDC0-46B4-BE9B-A746EF629A3F}" srcOrd="0" destOrd="0" presId="urn:microsoft.com/office/officeart/2005/8/layout/vList4#1"/>
    <dgm:cxn modelId="{1F2ED293-87E8-4ED4-8C8F-C31AC28B342F}" srcId="{79D3CCBC-DE6A-4095-AAA9-0EB08BE8C61F}" destId="{BC82B6C4-9972-43F8-9F52-70D6AA4C44D3}" srcOrd="0" destOrd="0" parTransId="{C1C92EEC-804A-4816-AF8D-BE4D8E24ED07}" sibTransId="{B6F374CC-07B8-450F-8D6C-055C20000F45}"/>
    <dgm:cxn modelId="{E97F2140-01C2-4425-B50F-77EBF01BB1F3}" type="presOf" srcId="{5ADB8861-60E0-4C7A-8240-07118FE7F8F4}" destId="{00570601-7932-4A8D-BE10-D8423AEA3A44}" srcOrd="0" destOrd="0" presId="urn:microsoft.com/office/officeart/2005/8/layout/vList4#1"/>
    <dgm:cxn modelId="{BFD5F4C9-89B7-4220-8A36-681EC63CBCB9}" type="presOf" srcId="{0BDEA95C-0FFD-40E0-BB25-378779B236EC}" destId="{87782DAD-1ED5-4E75-8EB1-B4A4671129E3}" srcOrd="0" destOrd="0" presId="urn:microsoft.com/office/officeart/2005/8/layout/vList4#1"/>
    <dgm:cxn modelId="{1E4875EB-B8F6-40C1-BEB0-DD97A61083FF}" type="presOf" srcId="{5ADB8861-60E0-4C7A-8240-07118FE7F8F4}" destId="{714707EF-687B-4B9C-889C-835EE24AFA37}" srcOrd="1" destOrd="0" presId="urn:microsoft.com/office/officeart/2005/8/layout/vList4#1"/>
    <dgm:cxn modelId="{1C0E38A7-4A4D-4A4C-9A5E-7AFA28E4D329}" type="presOf" srcId="{D5D094AC-22CB-4835-A285-8F6558B5A85F}" destId="{79C54D98-D411-4212-8925-ECE053421503}" srcOrd="1" destOrd="0" presId="urn:microsoft.com/office/officeart/2005/8/layout/vList4#1"/>
    <dgm:cxn modelId="{615DA881-E67B-4AED-A749-DF2B7585595E}" srcId="{79D3CCBC-DE6A-4095-AAA9-0EB08BE8C61F}" destId="{0BDEA95C-0FFD-40E0-BB25-378779B236EC}" srcOrd="2" destOrd="0" parTransId="{BACD1EF5-C440-454D-A3C5-A0D69ED33FB0}" sibTransId="{43D96517-F8FF-423F-BF67-6BE856ECF8D9}"/>
    <dgm:cxn modelId="{A18FBBD8-4934-4452-8800-D17BA7B3CAE3}" srcId="{79D3CCBC-DE6A-4095-AAA9-0EB08BE8C61F}" destId="{2EB9043F-A2C1-4307-A6A3-CD90586CF231}" srcOrd="1" destOrd="0" parTransId="{DB37F539-CB7F-46CA-8F16-54DA8A8B416D}" sibTransId="{74FB0305-EBAF-4DFE-BB04-87A9F44077C4}"/>
    <dgm:cxn modelId="{C61900DA-6AC1-4EB3-B72F-D1B6EB0AD738}" type="presOf" srcId="{D5D094AC-22CB-4835-A285-8F6558B5A85F}" destId="{6608FDAC-7BAB-4762-BDF9-1E1A50AF2F56}" srcOrd="0" destOrd="0" presId="urn:microsoft.com/office/officeart/2005/8/layout/vList4#1"/>
    <dgm:cxn modelId="{ADF95385-00AC-4011-9480-2CF866F52FB1}" type="presOf" srcId="{2EB9043F-A2C1-4307-A6A3-CD90586CF231}" destId="{9A20B655-B580-4312-93CB-9E1D3653267B}" srcOrd="1" destOrd="0" presId="urn:microsoft.com/office/officeart/2005/8/layout/vList4#1"/>
    <dgm:cxn modelId="{6B5B3DE2-FB00-4337-A07D-EE71F0EBEAAB}" type="presParOf" srcId="{5C6CF72B-D633-469B-854A-E79ED0B1DD21}" destId="{9D7227FD-4D40-4141-B273-DAFF0862ADB1}" srcOrd="0" destOrd="0" presId="urn:microsoft.com/office/officeart/2005/8/layout/vList4#1"/>
    <dgm:cxn modelId="{DEDDBBA5-2354-43D0-8E76-DDB732E262CB}" type="presParOf" srcId="{9D7227FD-4D40-4141-B273-DAFF0862ADB1}" destId="{8A52C07C-5D8A-44D1-BD9D-E0539EB84CA5}" srcOrd="0" destOrd="0" presId="urn:microsoft.com/office/officeart/2005/8/layout/vList4#1"/>
    <dgm:cxn modelId="{C13000FA-EDFE-4FAC-96F3-54C651927395}" type="presParOf" srcId="{9D7227FD-4D40-4141-B273-DAFF0862ADB1}" destId="{ADD95733-A275-48FF-8C75-DFAD7931A332}" srcOrd="1" destOrd="0" presId="urn:microsoft.com/office/officeart/2005/8/layout/vList4#1"/>
    <dgm:cxn modelId="{ED1DE450-F2CF-449B-9E07-C56880877C00}" type="presParOf" srcId="{9D7227FD-4D40-4141-B273-DAFF0862ADB1}" destId="{78EF5F7C-4C7D-49BC-980E-07C8CE5E49EA}" srcOrd="2" destOrd="0" presId="urn:microsoft.com/office/officeart/2005/8/layout/vList4#1"/>
    <dgm:cxn modelId="{D3EF544C-0E81-48A7-B010-80FAE82A87E3}" type="presParOf" srcId="{5C6CF72B-D633-469B-854A-E79ED0B1DD21}" destId="{6F6D7F03-CE43-46FC-9DDA-0186B3F8E1A3}" srcOrd="1" destOrd="0" presId="urn:microsoft.com/office/officeart/2005/8/layout/vList4#1"/>
    <dgm:cxn modelId="{81601039-9E71-405B-B2B7-50563324791C}" type="presParOf" srcId="{5C6CF72B-D633-469B-854A-E79ED0B1DD21}" destId="{DA15BA96-3855-4291-BCE9-31D03260D4FE}" srcOrd="2" destOrd="0" presId="urn:microsoft.com/office/officeart/2005/8/layout/vList4#1"/>
    <dgm:cxn modelId="{F45A2254-9AD3-488B-B057-7ADD5B0B431A}" type="presParOf" srcId="{DA15BA96-3855-4291-BCE9-31D03260D4FE}" destId="{F6F8DA18-EDC0-46B4-BE9B-A746EF629A3F}" srcOrd="0" destOrd="0" presId="urn:microsoft.com/office/officeart/2005/8/layout/vList4#1"/>
    <dgm:cxn modelId="{BCC27944-6A3B-41EA-9B27-25D889A4FCC0}" type="presParOf" srcId="{DA15BA96-3855-4291-BCE9-31D03260D4FE}" destId="{5E44DEF5-DEF0-446D-9EC6-376485DCC7B8}" srcOrd="1" destOrd="0" presId="urn:microsoft.com/office/officeart/2005/8/layout/vList4#1"/>
    <dgm:cxn modelId="{6748EE88-C033-4697-AFFD-EAE33F681C6A}" type="presParOf" srcId="{DA15BA96-3855-4291-BCE9-31D03260D4FE}" destId="{9A20B655-B580-4312-93CB-9E1D3653267B}" srcOrd="2" destOrd="0" presId="urn:microsoft.com/office/officeart/2005/8/layout/vList4#1"/>
    <dgm:cxn modelId="{F3E0A3BD-2482-471C-95EC-972C0F525E4E}" type="presParOf" srcId="{5C6CF72B-D633-469B-854A-E79ED0B1DD21}" destId="{1358E9B1-C229-4875-8C50-2FD4C970C996}" srcOrd="3" destOrd="0" presId="urn:microsoft.com/office/officeart/2005/8/layout/vList4#1"/>
    <dgm:cxn modelId="{3BE247CD-354F-4378-96BB-4B59973F111A}" type="presParOf" srcId="{5C6CF72B-D633-469B-854A-E79ED0B1DD21}" destId="{6CAC8484-603A-4B75-B0F5-ABE0336F5525}" srcOrd="4" destOrd="0" presId="urn:microsoft.com/office/officeart/2005/8/layout/vList4#1"/>
    <dgm:cxn modelId="{C7575E05-7998-45EA-A4F5-AF5BC65EC870}" type="presParOf" srcId="{6CAC8484-603A-4B75-B0F5-ABE0336F5525}" destId="{87782DAD-1ED5-4E75-8EB1-B4A4671129E3}" srcOrd="0" destOrd="0" presId="urn:microsoft.com/office/officeart/2005/8/layout/vList4#1"/>
    <dgm:cxn modelId="{F8E7B258-121A-4D8C-A3E6-28A952B49B67}" type="presParOf" srcId="{6CAC8484-603A-4B75-B0F5-ABE0336F5525}" destId="{40413B53-CF36-4970-AFA1-1BDA46623931}" srcOrd="1" destOrd="0" presId="urn:microsoft.com/office/officeart/2005/8/layout/vList4#1"/>
    <dgm:cxn modelId="{DFF41023-A6AC-4BB1-996C-C2AE83F8A980}" type="presParOf" srcId="{6CAC8484-603A-4B75-B0F5-ABE0336F5525}" destId="{DE23F743-ABFE-40F3-98D6-B06EFAB494FC}" srcOrd="2" destOrd="0" presId="urn:microsoft.com/office/officeart/2005/8/layout/vList4#1"/>
    <dgm:cxn modelId="{2DDDF1CB-BC1A-474F-9E4B-C64462392103}" type="presParOf" srcId="{5C6CF72B-D633-469B-854A-E79ED0B1DD21}" destId="{72FD207A-BD55-4C48-B723-79AA9A5CEFEB}" srcOrd="5" destOrd="0" presId="urn:microsoft.com/office/officeart/2005/8/layout/vList4#1"/>
    <dgm:cxn modelId="{2180CD25-C23D-4690-ACFA-91716C975098}" type="presParOf" srcId="{5C6CF72B-D633-469B-854A-E79ED0B1DD21}" destId="{924E6239-4F9E-4208-AEC9-118B98045BEF}" srcOrd="6" destOrd="0" presId="urn:microsoft.com/office/officeart/2005/8/layout/vList4#1"/>
    <dgm:cxn modelId="{71786613-CB46-46DC-9897-C46CCB638F21}" type="presParOf" srcId="{924E6239-4F9E-4208-AEC9-118B98045BEF}" destId="{6608FDAC-7BAB-4762-BDF9-1E1A50AF2F56}" srcOrd="0" destOrd="0" presId="urn:microsoft.com/office/officeart/2005/8/layout/vList4#1"/>
    <dgm:cxn modelId="{7313A8BC-2E58-498A-81E6-89191BB0ED2E}" type="presParOf" srcId="{924E6239-4F9E-4208-AEC9-118B98045BEF}" destId="{027CD197-44F8-4990-9FEE-833991EED7BE}" srcOrd="1" destOrd="0" presId="urn:microsoft.com/office/officeart/2005/8/layout/vList4#1"/>
    <dgm:cxn modelId="{A5CBD31E-6F65-4464-A172-834BA493495B}" type="presParOf" srcId="{924E6239-4F9E-4208-AEC9-118B98045BEF}" destId="{79C54D98-D411-4212-8925-ECE053421503}" srcOrd="2" destOrd="0" presId="urn:microsoft.com/office/officeart/2005/8/layout/vList4#1"/>
    <dgm:cxn modelId="{3C5D9338-B346-4415-A1FD-DD4A335BA57E}" type="presParOf" srcId="{5C6CF72B-D633-469B-854A-E79ED0B1DD21}" destId="{0D7188C6-FA2A-4ECA-A6BE-282E40CEDAC0}" srcOrd="7" destOrd="0" presId="urn:microsoft.com/office/officeart/2005/8/layout/vList4#1"/>
    <dgm:cxn modelId="{9870DAF0-196C-44FE-8631-69526669CC1F}" type="presParOf" srcId="{5C6CF72B-D633-469B-854A-E79ED0B1DD21}" destId="{1982676C-D67C-44C4-B72B-FA43B6E8C361}" srcOrd="8" destOrd="0" presId="urn:microsoft.com/office/officeart/2005/8/layout/vList4#1"/>
    <dgm:cxn modelId="{3E7A01C2-FE07-4F89-BB41-652BC82A4437}" type="presParOf" srcId="{1982676C-D67C-44C4-B72B-FA43B6E8C361}" destId="{AF880E24-5BC8-4B09-8299-09EC40F43784}" srcOrd="0" destOrd="0" presId="urn:microsoft.com/office/officeart/2005/8/layout/vList4#1"/>
    <dgm:cxn modelId="{E76CE35A-425D-4AF4-BB55-541C357E982B}" type="presParOf" srcId="{1982676C-D67C-44C4-B72B-FA43B6E8C361}" destId="{42B09083-D0AC-4D60-B9CB-40B9CAF9FC4E}" srcOrd="1" destOrd="0" presId="urn:microsoft.com/office/officeart/2005/8/layout/vList4#1"/>
    <dgm:cxn modelId="{1454C625-A989-4F50-8276-AA2BF8C5B328}" type="presParOf" srcId="{1982676C-D67C-44C4-B72B-FA43B6E8C361}" destId="{8EA98B12-93FF-4DA9-8D7B-28E361720D89}" srcOrd="2" destOrd="0" presId="urn:microsoft.com/office/officeart/2005/8/layout/vList4#1"/>
    <dgm:cxn modelId="{25F8CABA-0153-47A2-AA72-D0E3BE519DDC}" type="presParOf" srcId="{5C6CF72B-D633-469B-854A-E79ED0B1DD21}" destId="{2F96A921-1A1C-42A5-A8E8-97E41E6E9656}" srcOrd="9" destOrd="0" presId="urn:microsoft.com/office/officeart/2005/8/layout/vList4#1"/>
    <dgm:cxn modelId="{49971894-3129-4D36-BB32-F986AB7938E5}" type="presParOf" srcId="{5C6CF72B-D633-469B-854A-E79ED0B1DD21}" destId="{C1F9DF20-02AE-4CB0-8073-57E1C5AB94B2}" srcOrd="10" destOrd="0" presId="urn:microsoft.com/office/officeart/2005/8/layout/vList4#1"/>
    <dgm:cxn modelId="{60EAE913-F9FC-404C-9FA4-D9435EDDAF88}" type="presParOf" srcId="{C1F9DF20-02AE-4CB0-8073-57E1C5AB94B2}" destId="{00570601-7932-4A8D-BE10-D8423AEA3A44}" srcOrd="0" destOrd="0" presId="urn:microsoft.com/office/officeart/2005/8/layout/vList4#1"/>
    <dgm:cxn modelId="{976F5B61-6E7A-4327-81C5-7B2E92EA95CB}" type="presParOf" srcId="{C1F9DF20-02AE-4CB0-8073-57E1C5AB94B2}" destId="{41A7220B-FDB5-44BC-A793-9DB54703028A}" srcOrd="1" destOrd="0" presId="urn:microsoft.com/office/officeart/2005/8/layout/vList4#1"/>
    <dgm:cxn modelId="{31A52F2C-076E-4D77-B6D1-033EB1BC0F34}" type="presParOf" srcId="{C1F9DF20-02AE-4CB0-8073-57E1C5AB94B2}" destId="{714707EF-687B-4B9C-889C-835EE24AFA37}"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F95CE6-6F43-4A37-A001-55AFE0B1F887}" type="doc">
      <dgm:prSet loTypeId="urn:microsoft.com/office/officeart/2005/8/layout/vList3#1" loCatId="list" qsTypeId="urn:microsoft.com/office/officeart/2005/8/quickstyle/simple1" qsCatId="simple" csTypeId="urn:microsoft.com/office/officeart/2005/8/colors/accent1_2" csCatId="accent1" phldr="1"/>
      <dgm:spPr/>
    </dgm:pt>
    <dgm:pt modelId="{AA0A0018-49F7-4FDA-8738-5623813065A5}">
      <dgm:prSet phldrT="[Text]" custT="1">
        <dgm:style>
          <a:lnRef idx="1">
            <a:schemeClr val="accent3"/>
          </a:lnRef>
          <a:fillRef idx="2">
            <a:schemeClr val="accent3"/>
          </a:fillRef>
          <a:effectRef idx="1">
            <a:schemeClr val="accent3"/>
          </a:effectRef>
          <a:fontRef idx="minor">
            <a:schemeClr val="dk1"/>
          </a:fontRef>
        </dgm:style>
      </dgm:prSet>
      <dgm:spPr/>
      <dgm:t>
        <a:bodyPr/>
        <a:lstStyle/>
        <a:p>
          <a:pPr algn="l"/>
          <a:r>
            <a:rPr lang="en-US" sz="2800" b="1" dirty="0">
              <a:solidFill>
                <a:srgbClr val="FF0000"/>
              </a:solidFill>
            </a:rPr>
            <a:t>Hanging is a form of violent death produced by suspending the body with a ligature round the neck, the constricting force being the weight of the body or a part of body weight.</a:t>
          </a:r>
        </a:p>
      </dgm:t>
    </dgm:pt>
    <dgm:pt modelId="{EF92C593-DE3C-4BA2-B366-4B36D1A86213}" type="parTrans" cxnId="{F00D0A81-FF96-4256-B497-ABC45C555248}">
      <dgm:prSet/>
      <dgm:spPr/>
      <dgm:t>
        <a:bodyPr/>
        <a:lstStyle/>
        <a:p>
          <a:endParaRPr lang="en-US"/>
        </a:p>
      </dgm:t>
    </dgm:pt>
    <dgm:pt modelId="{AC5CAC29-4D72-4766-9646-28521C0F4152}" type="sibTrans" cxnId="{F00D0A81-FF96-4256-B497-ABC45C555248}">
      <dgm:prSet/>
      <dgm:spPr/>
      <dgm:t>
        <a:bodyPr/>
        <a:lstStyle/>
        <a:p>
          <a:endParaRPr lang="en-US"/>
        </a:p>
      </dgm:t>
    </dgm:pt>
    <dgm:pt modelId="{FF94B9EA-444D-4A20-9EA7-5CA6F8BA27AE}" type="pres">
      <dgm:prSet presAssocID="{57F95CE6-6F43-4A37-A001-55AFE0B1F887}" presName="linearFlow" presStyleCnt="0">
        <dgm:presLayoutVars>
          <dgm:dir/>
          <dgm:resizeHandles val="exact"/>
        </dgm:presLayoutVars>
      </dgm:prSet>
      <dgm:spPr/>
    </dgm:pt>
    <dgm:pt modelId="{DA3D03F4-14A2-4D08-A2D5-8E5C57D7FF9E}" type="pres">
      <dgm:prSet presAssocID="{AA0A0018-49F7-4FDA-8738-5623813065A5}" presName="composite" presStyleCnt="0"/>
      <dgm:spPr/>
    </dgm:pt>
    <dgm:pt modelId="{A3FC6DE5-C2DA-4CB8-A270-7FB3430F3ADF}" type="pres">
      <dgm:prSet presAssocID="{AA0A0018-49F7-4FDA-8738-5623813065A5}" presName="imgShp" presStyleLbl="fgImgPlace1" presStyleIdx="0" presStyleCnt="1" custLinFactNeighborX="-16775" custLinFactNeighborY="190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3C1922B-DCB8-4685-87D5-44B74979E6C6}" type="pres">
      <dgm:prSet presAssocID="{AA0A0018-49F7-4FDA-8738-5623813065A5}" presName="txShp" presStyleLbl="node1" presStyleIdx="0" presStyleCnt="1" custScaleX="136540" custScaleY="161605">
        <dgm:presLayoutVars>
          <dgm:bulletEnabled val="1"/>
        </dgm:presLayoutVars>
      </dgm:prSet>
      <dgm:spPr/>
    </dgm:pt>
  </dgm:ptLst>
  <dgm:cxnLst>
    <dgm:cxn modelId="{B2E165EB-48CE-4556-AA8B-0585ED9104D7}" type="presOf" srcId="{AA0A0018-49F7-4FDA-8738-5623813065A5}" destId="{B3C1922B-DCB8-4685-87D5-44B74979E6C6}" srcOrd="0" destOrd="0" presId="urn:microsoft.com/office/officeart/2005/8/layout/vList3#1"/>
    <dgm:cxn modelId="{F00D0A81-FF96-4256-B497-ABC45C555248}" srcId="{57F95CE6-6F43-4A37-A001-55AFE0B1F887}" destId="{AA0A0018-49F7-4FDA-8738-5623813065A5}" srcOrd="0" destOrd="0" parTransId="{EF92C593-DE3C-4BA2-B366-4B36D1A86213}" sibTransId="{AC5CAC29-4D72-4766-9646-28521C0F4152}"/>
    <dgm:cxn modelId="{3EE91A88-BEDB-4943-BA13-33B8692416EA}" type="presOf" srcId="{57F95CE6-6F43-4A37-A001-55AFE0B1F887}" destId="{FF94B9EA-444D-4A20-9EA7-5CA6F8BA27AE}" srcOrd="0" destOrd="0" presId="urn:microsoft.com/office/officeart/2005/8/layout/vList3#1"/>
    <dgm:cxn modelId="{06A387C8-7869-4B36-8289-AD9B00C436C7}" type="presParOf" srcId="{FF94B9EA-444D-4A20-9EA7-5CA6F8BA27AE}" destId="{DA3D03F4-14A2-4D08-A2D5-8E5C57D7FF9E}" srcOrd="0" destOrd="0" presId="urn:microsoft.com/office/officeart/2005/8/layout/vList3#1"/>
    <dgm:cxn modelId="{FFA7334A-0C91-42F0-96F2-8CCCF352AE5C}" type="presParOf" srcId="{DA3D03F4-14A2-4D08-A2D5-8E5C57D7FF9E}" destId="{A3FC6DE5-C2DA-4CB8-A270-7FB3430F3ADF}" srcOrd="0" destOrd="0" presId="urn:microsoft.com/office/officeart/2005/8/layout/vList3#1"/>
    <dgm:cxn modelId="{3FD9200A-2F26-4F38-9C5C-B8F53A51EFBE}" type="presParOf" srcId="{DA3D03F4-14A2-4D08-A2D5-8E5C57D7FF9E}" destId="{B3C1922B-DCB8-4685-87D5-44B74979E6C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1C0A17-45C4-4F6F-B6B0-35E4818FD281}"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n-US"/>
        </a:p>
      </dgm:t>
    </dgm:pt>
    <dgm:pt modelId="{F621814A-C49C-4024-8E78-53DB4AAA7FF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b="1" dirty="0">
              <a:solidFill>
                <a:srgbClr val="FF0000"/>
              </a:solidFill>
            </a:rPr>
            <a:t>Typical Hanging: When the body is suspended by ligature with a point of suspension at center of occiput, </a:t>
          </a:r>
          <a:r>
            <a:rPr lang="en-US" sz="2800" b="1" dirty="0" err="1">
              <a:solidFill>
                <a:srgbClr val="FF0000"/>
              </a:solidFill>
            </a:rPr>
            <a:t>i.e</a:t>
          </a:r>
          <a:r>
            <a:rPr lang="en-US" sz="2800" b="1" dirty="0">
              <a:solidFill>
                <a:srgbClr val="FF0000"/>
              </a:solidFill>
            </a:rPr>
            <a:t> when the knot is at the nape of neck</a:t>
          </a:r>
        </a:p>
      </dgm:t>
    </dgm:pt>
    <dgm:pt modelId="{2E8DE73B-F271-491B-8702-CD2A836508F2}" type="parTrans" cxnId="{DA4F84F6-3F1D-436F-9A48-06B4F69CC126}">
      <dgm:prSet/>
      <dgm:spPr/>
      <dgm:t>
        <a:bodyPr/>
        <a:lstStyle/>
        <a:p>
          <a:endParaRPr lang="en-US"/>
        </a:p>
      </dgm:t>
    </dgm:pt>
    <dgm:pt modelId="{26CF8B12-17E6-4551-98ED-E12F27ACD1A2}" type="sibTrans" cxnId="{DA4F84F6-3F1D-436F-9A48-06B4F69CC126}">
      <dgm:prSet/>
      <dgm:spPr/>
      <dgm:t>
        <a:bodyPr/>
        <a:lstStyle/>
        <a:p>
          <a:endParaRPr lang="en-US"/>
        </a:p>
      </dgm:t>
    </dgm:pt>
    <dgm:pt modelId="{D33ADEDF-9967-4C04-B19B-99A856AF9AC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b="1" dirty="0">
              <a:solidFill>
                <a:srgbClr val="FF0000"/>
              </a:solidFill>
            </a:rPr>
            <a:t>Atypical hanging: In this type of hanging, the point of suspension is not at occiput i.e. the knot is not at nape of neck. Thus when knot in hanging is at other than nape of neck</a:t>
          </a:r>
        </a:p>
      </dgm:t>
    </dgm:pt>
    <dgm:pt modelId="{11DC582A-97E0-45BD-A147-B7B93E17A958}" type="parTrans" cxnId="{9C56DCB5-8A13-420A-9D78-0F5CD3ED4D3E}">
      <dgm:prSet/>
      <dgm:spPr/>
      <dgm:t>
        <a:bodyPr/>
        <a:lstStyle/>
        <a:p>
          <a:endParaRPr lang="en-US"/>
        </a:p>
      </dgm:t>
    </dgm:pt>
    <dgm:pt modelId="{3751A559-D882-4EC8-A50B-690BD851FE66}" type="sibTrans" cxnId="{9C56DCB5-8A13-420A-9D78-0F5CD3ED4D3E}">
      <dgm:prSet/>
      <dgm:spPr/>
      <dgm:t>
        <a:bodyPr/>
        <a:lstStyle/>
        <a:p>
          <a:endParaRPr lang="en-US"/>
        </a:p>
      </dgm:t>
    </dgm:pt>
    <dgm:pt modelId="{D0C6F724-8822-4D96-AA8E-EB987001C17B}" type="pres">
      <dgm:prSet presAssocID="{481C0A17-45C4-4F6F-B6B0-35E4818FD281}" presName="linear" presStyleCnt="0">
        <dgm:presLayoutVars>
          <dgm:dir/>
          <dgm:resizeHandles val="exact"/>
        </dgm:presLayoutVars>
      </dgm:prSet>
      <dgm:spPr/>
    </dgm:pt>
    <dgm:pt modelId="{8ED48046-DC4C-411A-B7E1-10A5C5597CF2}" type="pres">
      <dgm:prSet presAssocID="{F621814A-C49C-4024-8E78-53DB4AAA7FFE}" presName="comp" presStyleCnt="0"/>
      <dgm:spPr/>
    </dgm:pt>
    <dgm:pt modelId="{A1692BB0-8A12-4F4B-8F9A-9AFF5FBD9916}" type="pres">
      <dgm:prSet presAssocID="{F621814A-C49C-4024-8E78-53DB4AAA7FFE}" presName="box" presStyleLbl="node1" presStyleIdx="0" presStyleCnt="2"/>
      <dgm:spPr/>
    </dgm:pt>
    <dgm:pt modelId="{4BD2429E-2186-4CB2-9E8E-CBF2B4E95313}" type="pres">
      <dgm:prSet presAssocID="{F621814A-C49C-4024-8E78-53DB4AAA7FFE}" presName="img" presStyleLbl="fgImgPlace1" presStyleIdx="0" presStyleCnt="2"/>
      <dgm:spPr/>
    </dgm:pt>
    <dgm:pt modelId="{CE5AB55B-A379-4CEF-902C-773BB5CE4525}" type="pres">
      <dgm:prSet presAssocID="{F621814A-C49C-4024-8E78-53DB4AAA7FFE}" presName="text" presStyleLbl="node1" presStyleIdx="0" presStyleCnt="2">
        <dgm:presLayoutVars>
          <dgm:bulletEnabled val="1"/>
        </dgm:presLayoutVars>
      </dgm:prSet>
      <dgm:spPr/>
    </dgm:pt>
    <dgm:pt modelId="{FA9C3479-1531-4845-8DA7-95AA2993886B}" type="pres">
      <dgm:prSet presAssocID="{26CF8B12-17E6-4551-98ED-E12F27ACD1A2}" presName="spacer" presStyleCnt="0"/>
      <dgm:spPr/>
    </dgm:pt>
    <dgm:pt modelId="{D22B0239-DE9B-4184-909F-A1DEE88132E1}" type="pres">
      <dgm:prSet presAssocID="{D33ADEDF-9967-4C04-B19B-99A856AF9AC8}" presName="comp" presStyleCnt="0"/>
      <dgm:spPr/>
    </dgm:pt>
    <dgm:pt modelId="{87A189B5-77C9-463A-B5ED-E24030973E71}" type="pres">
      <dgm:prSet presAssocID="{D33ADEDF-9967-4C04-B19B-99A856AF9AC8}" presName="box" presStyleLbl="node1" presStyleIdx="1" presStyleCnt="2"/>
      <dgm:spPr/>
    </dgm:pt>
    <dgm:pt modelId="{5F5D8AF1-64F6-4142-B820-9C044EBE3437}" type="pres">
      <dgm:prSet presAssocID="{D33ADEDF-9967-4C04-B19B-99A856AF9AC8}" presName="img"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1F3DF567-E3B1-4093-B4F1-3A8C657732FF}" type="pres">
      <dgm:prSet presAssocID="{D33ADEDF-9967-4C04-B19B-99A856AF9AC8}" presName="text" presStyleLbl="node1" presStyleIdx="1" presStyleCnt="2">
        <dgm:presLayoutVars>
          <dgm:bulletEnabled val="1"/>
        </dgm:presLayoutVars>
      </dgm:prSet>
      <dgm:spPr/>
    </dgm:pt>
  </dgm:ptLst>
  <dgm:cxnLst>
    <dgm:cxn modelId="{4DFCAD7F-101A-4A60-8626-4B878B11A4B0}" type="presOf" srcId="{D33ADEDF-9967-4C04-B19B-99A856AF9AC8}" destId="{1F3DF567-E3B1-4093-B4F1-3A8C657732FF}" srcOrd="1" destOrd="0" presId="urn:microsoft.com/office/officeart/2005/8/layout/vList4#3"/>
    <dgm:cxn modelId="{37332F4A-E964-42FF-AEC0-CBFC4F4A83C1}" type="presOf" srcId="{F621814A-C49C-4024-8E78-53DB4AAA7FFE}" destId="{A1692BB0-8A12-4F4B-8F9A-9AFF5FBD9916}" srcOrd="0" destOrd="0" presId="urn:microsoft.com/office/officeart/2005/8/layout/vList4#3"/>
    <dgm:cxn modelId="{AB1E980C-D49E-4289-AD7F-ADD97F8C3CDD}" type="presOf" srcId="{D33ADEDF-9967-4C04-B19B-99A856AF9AC8}" destId="{87A189B5-77C9-463A-B5ED-E24030973E71}" srcOrd="0" destOrd="0" presId="urn:microsoft.com/office/officeart/2005/8/layout/vList4#3"/>
    <dgm:cxn modelId="{DA4F84F6-3F1D-436F-9A48-06B4F69CC126}" srcId="{481C0A17-45C4-4F6F-B6B0-35E4818FD281}" destId="{F621814A-C49C-4024-8E78-53DB4AAA7FFE}" srcOrd="0" destOrd="0" parTransId="{2E8DE73B-F271-491B-8702-CD2A836508F2}" sibTransId="{26CF8B12-17E6-4551-98ED-E12F27ACD1A2}"/>
    <dgm:cxn modelId="{23874AD0-1D20-463D-945F-C5EA7239A0BC}" type="presOf" srcId="{481C0A17-45C4-4F6F-B6B0-35E4818FD281}" destId="{D0C6F724-8822-4D96-AA8E-EB987001C17B}" srcOrd="0" destOrd="0" presId="urn:microsoft.com/office/officeart/2005/8/layout/vList4#3"/>
    <dgm:cxn modelId="{CAC72083-1E30-4A39-8D1E-50D195C320FF}" type="presOf" srcId="{F621814A-C49C-4024-8E78-53DB4AAA7FFE}" destId="{CE5AB55B-A379-4CEF-902C-773BB5CE4525}" srcOrd="1" destOrd="0" presId="urn:microsoft.com/office/officeart/2005/8/layout/vList4#3"/>
    <dgm:cxn modelId="{9C56DCB5-8A13-420A-9D78-0F5CD3ED4D3E}" srcId="{481C0A17-45C4-4F6F-B6B0-35E4818FD281}" destId="{D33ADEDF-9967-4C04-B19B-99A856AF9AC8}" srcOrd="1" destOrd="0" parTransId="{11DC582A-97E0-45BD-A147-B7B93E17A958}" sibTransId="{3751A559-D882-4EC8-A50B-690BD851FE66}"/>
    <dgm:cxn modelId="{7F8493D6-0D27-45EA-BB7F-4216E7C9CE0F}" type="presParOf" srcId="{D0C6F724-8822-4D96-AA8E-EB987001C17B}" destId="{8ED48046-DC4C-411A-B7E1-10A5C5597CF2}" srcOrd="0" destOrd="0" presId="urn:microsoft.com/office/officeart/2005/8/layout/vList4#3"/>
    <dgm:cxn modelId="{81771302-605A-46E2-811A-E09582FEFC20}" type="presParOf" srcId="{8ED48046-DC4C-411A-B7E1-10A5C5597CF2}" destId="{A1692BB0-8A12-4F4B-8F9A-9AFF5FBD9916}" srcOrd="0" destOrd="0" presId="urn:microsoft.com/office/officeart/2005/8/layout/vList4#3"/>
    <dgm:cxn modelId="{92DCB5AA-BFC0-4676-8917-53BFACF2FCBA}" type="presParOf" srcId="{8ED48046-DC4C-411A-B7E1-10A5C5597CF2}" destId="{4BD2429E-2186-4CB2-9E8E-CBF2B4E95313}" srcOrd="1" destOrd="0" presId="urn:microsoft.com/office/officeart/2005/8/layout/vList4#3"/>
    <dgm:cxn modelId="{5D47CFD8-AB5E-4862-9257-BACF54095F55}" type="presParOf" srcId="{8ED48046-DC4C-411A-B7E1-10A5C5597CF2}" destId="{CE5AB55B-A379-4CEF-902C-773BB5CE4525}" srcOrd="2" destOrd="0" presId="urn:microsoft.com/office/officeart/2005/8/layout/vList4#3"/>
    <dgm:cxn modelId="{001807DC-DE66-4285-B93F-83E1C8F8874E}" type="presParOf" srcId="{D0C6F724-8822-4D96-AA8E-EB987001C17B}" destId="{FA9C3479-1531-4845-8DA7-95AA2993886B}" srcOrd="1" destOrd="0" presId="urn:microsoft.com/office/officeart/2005/8/layout/vList4#3"/>
    <dgm:cxn modelId="{F19586DB-5EC4-499D-91F9-64E25BE1F97C}" type="presParOf" srcId="{D0C6F724-8822-4D96-AA8E-EB987001C17B}" destId="{D22B0239-DE9B-4184-909F-A1DEE88132E1}" srcOrd="2" destOrd="0" presId="urn:microsoft.com/office/officeart/2005/8/layout/vList4#3"/>
    <dgm:cxn modelId="{89BE4861-0BF2-4650-8B3D-1031F95ED5ED}" type="presParOf" srcId="{D22B0239-DE9B-4184-909F-A1DEE88132E1}" destId="{87A189B5-77C9-463A-B5ED-E24030973E71}" srcOrd="0" destOrd="0" presId="urn:microsoft.com/office/officeart/2005/8/layout/vList4#3"/>
    <dgm:cxn modelId="{596FB406-0BF0-4B3D-92F7-1430062AB6DE}" type="presParOf" srcId="{D22B0239-DE9B-4184-909F-A1DEE88132E1}" destId="{5F5D8AF1-64F6-4142-B820-9C044EBE3437}" srcOrd="1" destOrd="0" presId="urn:microsoft.com/office/officeart/2005/8/layout/vList4#3"/>
    <dgm:cxn modelId="{E86CE4FA-6EF7-4E68-B5E7-E55941671407}" type="presParOf" srcId="{D22B0239-DE9B-4184-909F-A1DEE88132E1}" destId="{1F3DF567-E3B1-4093-B4F1-3A8C657732FF}"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CAB58E-9044-4142-AD22-1FB72378E70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DF6F8EF7-CA3F-4B93-86AC-6A08F026F5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II.  </a:t>
          </a:r>
          <a:r>
            <a:rPr lang="en-US" sz="2400" b="1" dirty="0">
              <a:solidFill>
                <a:schemeClr val="bg1"/>
              </a:solidFill>
            </a:rPr>
            <a:t>On the basis of degree of suspension:</a:t>
          </a:r>
        </a:p>
        <a:p>
          <a:r>
            <a:rPr lang="en-US" sz="2400" b="1" dirty="0">
              <a:solidFill>
                <a:srgbClr val="FF0000"/>
              </a:solidFill>
            </a:rPr>
            <a:t>1. Complete</a:t>
          </a:r>
        </a:p>
        <a:p>
          <a:r>
            <a:rPr lang="en-US" sz="2400" b="1" dirty="0">
              <a:solidFill>
                <a:srgbClr val="FF0000"/>
              </a:solidFill>
            </a:rPr>
            <a:t> 2.Partial </a:t>
          </a:r>
        </a:p>
      </dgm:t>
    </dgm:pt>
    <dgm:pt modelId="{F1F4C5D2-B36A-4E3C-8D61-614E69788CEF}" type="parTrans" cxnId="{1C531C1D-B3B0-47F1-8A79-B4781765FCAB}">
      <dgm:prSet/>
      <dgm:spPr/>
      <dgm:t>
        <a:bodyPr/>
        <a:lstStyle/>
        <a:p>
          <a:endParaRPr lang="en-US"/>
        </a:p>
      </dgm:t>
    </dgm:pt>
    <dgm:pt modelId="{BA55A654-7D49-46FE-82B9-01B2845F556F}" type="sibTrans" cxnId="{1C531C1D-B3B0-47F1-8A79-B4781765FCAB}">
      <dgm:prSet/>
      <dgm:spPr/>
      <dgm:t>
        <a:bodyPr/>
        <a:lstStyle/>
        <a:p>
          <a:endParaRPr lang="en-US"/>
        </a:p>
      </dgm:t>
    </dgm:pt>
    <dgm:pt modelId="{C9599050-DD76-4EC0-AB82-F46DEACBE6C3}">
      <dgm:prSet custT="1">
        <dgm:style>
          <a:lnRef idx="1">
            <a:schemeClr val="accent1"/>
          </a:lnRef>
          <a:fillRef idx="2">
            <a:schemeClr val="accent1"/>
          </a:fillRef>
          <a:effectRef idx="1">
            <a:schemeClr val="accent1"/>
          </a:effectRef>
          <a:fontRef idx="minor">
            <a:schemeClr val="dk1"/>
          </a:fontRef>
        </dgm:style>
      </dgm:prSet>
      <dgm:spPr/>
      <dgm:t>
        <a:bodyPr/>
        <a:lstStyle/>
        <a:p>
          <a:r>
            <a:rPr lang="en-US" sz="2700" b="1" dirty="0">
              <a:solidFill>
                <a:schemeClr val="bg1"/>
              </a:solidFill>
            </a:rPr>
            <a:t>IV. In relation to death</a:t>
          </a:r>
          <a:r>
            <a:rPr lang="en-US" sz="2700" dirty="0"/>
            <a:t>:  </a:t>
          </a:r>
        </a:p>
        <a:p>
          <a:r>
            <a:rPr lang="en-US" sz="2700" b="1" dirty="0">
              <a:solidFill>
                <a:srgbClr val="FF0000"/>
              </a:solidFill>
            </a:rPr>
            <a:t>1. </a:t>
          </a:r>
          <a:r>
            <a:rPr lang="en-US" sz="2700" b="1" dirty="0" err="1">
              <a:solidFill>
                <a:srgbClr val="FF0000"/>
              </a:solidFill>
            </a:rPr>
            <a:t>Antemortem</a:t>
          </a:r>
          <a:r>
            <a:rPr lang="en-US" sz="2700" b="1" dirty="0">
              <a:solidFill>
                <a:srgbClr val="FF0000"/>
              </a:solidFill>
            </a:rPr>
            <a:t>      2. Postmortem</a:t>
          </a:r>
        </a:p>
      </dgm:t>
    </dgm:pt>
    <dgm:pt modelId="{1087F0A3-80D1-4E4C-879B-F1CCA9564F28}" type="parTrans" cxnId="{0142E63C-15C6-49E9-85C4-799B001C451B}">
      <dgm:prSet/>
      <dgm:spPr/>
      <dgm:t>
        <a:bodyPr/>
        <a:lstStyle/>
        <a:p>
          <a:endParaRPr lang="en-US"/>
        </a:p>
      </dgm:t>
    </dgm:pt>
    <dgm:pt modelId="{CF33A9ED-8512-4E03-8964-4FD270F04C07}" type="sibTrans" cxnId="{0142E63C-15C6-49E9-85C4-799B001C451B}">
      <dgm:prSet/>
      <dgm:spPr/>
      <dgm:t>
        <a:bodyPr/>
        <a:lstStyle/>
        <a:p>
          <a:endParaRPr lang="en-US"/>
        </a:p>
      </dgm:t>
    </dgm:pt>
    <dgm:pt modelId="{1E64DF64-870A-44BA-B5EF-FEBA9C0D6682}">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chemeClr val="bg1"/>
              </a:solidFill>
            </a:rPr>
            <a:t>III. On the basis of manner of death</a:t>
          </a:r>
          <a:r>
            <a:rPr lang="en-US" sz="2400" b="1" dirty="0">
              <a:solidFill>
                <a:srgbClr val="FF0000"/>
              </a:solidFill>
            </a:rPr>
            <a:t>: 1. Suicidal                  2. Accidental             3. Homicidal    4. Judicial </a:t>
          </a:r>
        </a:p>
      </dgm:t>
    </dgm:pt>
    <dgm:pt modelId="{D87E38E2-E539-442D-886C-FDDB638CA177}" type="parTrans" cxnId="{5745EB68-BEFA-4014-8F1D-A9516527868E}">
      <dgm:prSet/>
      <dgm:spPr/>
      <dgm:t>
        <a:bodyPr/>
        <a:lstStyle/>
        <a:p>
          <a:endParaRPr lang="en-US"/>
        </a:p>
      </dgm:t>
    </dgm:pt>
    <dgm:pt modelId="{FACA3EC1-E356-46B3-A959-56B4BBB76111}" type="sibTrans" cxnId="{5745EB68-BEFA-4014-8F1D-A9516527868E}">
      <dgm:prSet/>
      <dgm:spPr/>
      <dgm:t>
        <a:bodyPr/>
        <a:lstStyle/>
        <a:p>
          <a:endParaRPr lang="en-US"/>
        </a:p>
      </dgm:t>
    </dgm:pt>
    <dgm:pt modelId="{6AA06EE0-6FA8-4B93-A8FC-F3B5764521B7}" type="pres">
      <dgm:prSet presAssocID="{80CAB58E-9044-4142-AD22-1FB72378E703}" presName="linear" presStyleCnt="0">
        <dgm:presLayoutVars>
          <dgm:dir/>
          <dgm:resizeHandles val="exact"/>
        </dgm:presLayoutVars>
      </dgm:prSet>
      <dgm:spPr/>
    </dgm:pt>
    <dgm:pt modelId="{8116D606-83E9-4C9A-8C2C-8B667C349EAD}" type="pres">
      <dgm:prSet presAssocID="{DF6F8EF7-CA3F-4B93-86AC-6A08F026F5A6}" presName="comp" presStyleCnt="0"/>
      <dgm:spPr/>
    </dgm:pt>
    <dgm:pt modelId="{48F89D30-3D36-40B1-86B6-7C6224CCA428}" type="pres">
      <dgm:prSet presAssocID="{DF6F8EF7-CA3F-4B93-86AC-6A08F026F5A6}" presName="box" presStyleLbl="node1" presStyleIdx="0" presStyleCnt="3" custScaleY="128114"/>
      <dgm:spPr/>
    </dgm:pt>
    <dgm:pt modelId="{DE92FE27-0928-441C-B753-D21E03706832}" type="pres">
      <dgm:prSet presAssocID="{DF6F8EF7-CA3F-4B93-86AC-6A08F026F5A6}" presName="img" presStyleLbl="fgImgPlace1" presStyleIdx="0" presStyleCnt="3" custScaleX="5762" custScaleY="68899"/>
      <dgm:spPr/>
    </dgm:pt>
    <dgm:pt modelId="{D9E1132C-F52A-4D64-9C53-FE684649B939}" type="pres">
      <dgm:prSet presAssocID="{DF6F8EF7-CA3F-4B93-86AC-6A08F026F5A6}" presName="text" presStyleLbl="node1" presStyleIdx="0" presStyleCnt="3">
        <dgm:presLayoutVars>
          <dgm:bulletEnabled val="1"/>
        </dgm:presLayoutVars>
      </dgm:prSet>
      <dgm:spPr/>
    </dgm:pt>
    <dgm:pt modelId="{B1573CE5-B39A-4917-B524-4988A124DEC7}" type="pres">
      <dgm:prSet presAssocID="{BA55A654-7D49-46FE-82B9-01B2845F556F}" presName="spacer" presStyleCnt="0"/>
      <dgm:spPr/>
    </dgm:pt>
    <dgm:pt modelId="{C73503DB-C820-40A5-AA6A-760B3ED7A6DC}" type="pres">
      <dgm:prSet presAssocID="{1E64DF64-870A-44BA-B5EF-FEBA9C0D6682}" presName="comp" presStyleCnt="0"/>
      <dgm:spPr/>
    </dgm:pt>
    <dgm:pt modelId="{7F72C1D3-8903-4711-B457-8FCBCC61A8E9}" type="pres">
      <dgm:prSet presAssocID="{1E64DF64-870A-44BA-B5EF-FEBA9C0D6682}" presName="box" presStyleLbl="node1" presStyleIdx="1" presStyleCnt="3"/>
      <dgm:spPr/>
    </dgm:pt>
    <dgm:pt modelId="{8192D38A-9244-41E1-8EFC-B2502FECEDFE}" type="pres">
      <dgm:prSet presAssocID="{1E64DF64-870A-44BA-B5EF-FEBA9C0D6682}" presName="img" presStyleLbl="fgImgPlace1" presStyleIdx="1" presStyleCnt="3"/>
      <dgm:spPr/>
    </dgm:pt>
    <dgm:pt modelId="{068F6964-C2F1-4C39-9E75-29411CBD1135}" type="pres">
      <dgm:prSet presAssocID="{1E64DF64-870A-44BA-B5EF-FEBA9C0D6682}" presName="text" presStyleLbl="node1" presStyleIdx="1" presStyleCnt="3">
        <dgm:presLayoutVars>
          <dgm:bulletEnabled val="1"/>
        </dgm:presLayoutVars>
      </dgm:prSet>
      <dgm:spPr/>
    </dgm:pt>
    <dgm:pt modelId="{D5A3C175-50A9-4C31-AD62-6E83F901E5DC}" type="pres">
      <dgm:prSet presAssocID="{FACA3EC1-E356-46B3-A959-56B4BBB76111}" presName="spacer" presStyleCnt="0"/>
      <dgm:spPr/>
    </dgm:pt>
    <dgm:pt modelId="{94F00191-83B7-4C9D-ABB5-20A3B5DC339D}" type="pres">
      <dgm:prSet presAssocID="{C9599050-DD76-4EC0-AB82-F46DEACBE6C3}" presName="comp" presStyleCnt="0"/>
      <dgm:spPr/>
    </dgm:pt>
    <dgm:pt modelId="{563CDC68-D233-4BF1-BA60-8E641380E05B}" type="pres">
      <dgm:prSet presAssocID="{C9599050-DD76-4EC0-AB82-F46DEACBE6C3}" presName="box" presStyleLbl="node1" presStyleIdx="2" presStyleCnt="3" custLinFactNeighborX="1376" custLinFactNeighborY="13863"/>
      <dgm:spPr/>
    </dgm:pt>
    <dgm:pt modelId="{1F062597-B0B5-4618-B872-B0F7811CBE61}" type="pres">
      <dgm:prSet presAssocID="{C9599050-DD76-4EC0-AB82-F46DEACBE6C3}" presName="img" presStyleLbl="fgImgPlace1" presStyleIdx="2" presStyleCnt="3" custScaleX="3471"/>
      <dgm:spPr/>
    </dgm:pt>
    <dgm:pt modelId="{0152608F-75D1-4E21-8B0C-A0243BC6A526}" type="pres">
      <dgm:prSet presAssocID="{C9599050-DD76-4EC0-AB82-F46DEACBE6C3}" presName="text" presStyleLbl="node1" presStyleIdx="2" presStyleCnt="3">
        <dgm:presLayoutVars>
          <dgm:bulletEnabled val="1"/>
        </dgm:presLayoutVars>
      </dgm:prSet>
      <dgm:spPr/>
    </dgm:pt>
  </dgm:ptLst>
  <dgm:cxnLst>
    <dgm:cxn modelId="{11B653E2-3135-4B06-8A5C-B40DB5570E8A}" type="presOf" srcId="{80CAB58E-9044-4142-AD22-1FB72378E703}" destId="{6AA06EE0-6FA8-4B93-A8FC-F3B5764521B7}" srcOrd="0" destOrd="0" presId="urn:microsoft.com/office/officeart/2005/8/layout/vList4#4"/>
    <dgm:cxn modelId="{62211E4E-1D58-47BF-8FDB-45245288AD26}" type="presOf" srcId="{DF6F8EF7-CA3F-4B93-86AC-6A08F026F5A6}" destId="{D9E1132C-F52A-4D64-9C53-FE684649B939}" srcOrd="1" destOrd="0" presId="urn:microsoft.com/office/officeart/2005/8/layout/vList4#4"/>
    <dgm:cxn modelId="{810762E7-801C-49AF-8622-98E2475B3A55}" type="presOf" srcId="{1E64DF64-870A-44BA-B5EF-FEBA9C0D6682}" destId="{7F72C1D3-8903-4711-B457-8FCBCC61A8E9}" srcOrd="0" destOrd="0" presId="urn:microsoft.com/office/officeart/2005/8/layout/vList4#4"/>
    <dgm:cxn modelId="{300697A6-9A2D-4B67-A564-87D056118513}" type="presOf" srcId="{C9599050-DD76-4EC0-AB82-F46DEACBE6C3}" destId="{0152608F-75D1-4E21-8B0C-A0243BC6A526}" srcOrd="1" destOrd="0" presId="urn:microsoft.com/office/officeart/2005/8/layout/vList4#4"/>
    <dgm:cxn modelId="{45F8E705-AF7D-4482-A3CE-C04451B068D8}" type="presOf" srcId="{DF6F8EF7-CA3F-4B93-86AC-6A08F026F5A6}" destId="{48F89D30-3D36-40B1-86B6-7C6224CCA428}" srcOrd="0" destOrd="0" presId="urn:microsoft.com/office/officeart/2005/8/layout/vList4#4"/>
    <dgm:cxn modelId="{0142E63C-15C6-49E9-85C4-799B001C451B}" srcId="{80CAB58E-9044-4142-AD22-1FB72378E703}" destId="{C9599050-DD76-4EC0-AB82-F46DEACBE6C3}" srcOrd="2" destOrd="0" parTransId="{1087F0A3-80D1-4E4C-879B-F1CCA9564F28}" sibTransId="{CF33A9ED-8512-4E03-8964-4FD270F04C07}"/>
    <dgm:cxn modelId="{96B7A2DA-D9FF-40EC-A454-0B914F902B3A}" type="presOf" srcId="{C9599050-DD76-4EC0-AB82-F46DEACBE6C3}" destId="{563CDC68-D233-4BF1-BA60-8E641380E05B}" srcOrd="0" destOrd="0" presId="urn:microsoft.com/office/officeart/2005/8/layout/vList4#4"/>
    <dgm:cxn modelId="{5745EB68-BEFA-4014-8F1D-A9516527868E}" srcId="{80CAB58E-9044-4142-AD22-1FB72378E703}" destId="{1E64DF64-870A-44BA-B5EF-FEBA9C0D6682}" srcOrd="1" destOrd="0" parTransId="{D87E38E2-E539-442D-886C-FDDB638CA177}" sibTransId="{FACA3EC1-E356-46B3-A959-56B4BBB76111}"/>
    <dgm:cxn modelId="{1C531C1D-B3B0-47F1-8A79-B4781765FCAB}" srcId="{80CAB58E-9044-4142-AD22-1FB72378E703}" destId="{DF6F8EF7-CA3F-4B93-86AC-6A08F026F5A6}" srcOrd="0" destOrd="0" parTransId="{F1F4C5D2-B36A-4E3C-8D61-614E69788CEF}" sibTransId="{BA55A654-7D49-46FE-82B9-01B2845F556F}"/>
    <dgm:cxn modelId="{68C97454-7800-49A1-ACF3-62480D9726D2}" type="presOf" srcId="{1E64DF64-870A-44BA-B5EF-FEBA9C0D6682}" destId="{068F6964-C2F1-4C39-9E75-29411CBD1135}" srcOrd="1" destOrd="0" presId="urn:microsoft.com/office/officeart/2005/8/layout/vList4#4"/>
    <dgm:cxn modelId="{983AB899-8B6F-4D78-B5E7-F5F6F582E096}" type="presParOf" srcId="{6AA06EE0-6FA8-4B93-A8FC-F3B5764521B7}" destId="{8116D606-83E9-4C9A-8C2C-8B667C349EAD}" srcOrd="0" destOrd="0" presId="urn:microsoft.com/office/officeart/2005/8/layout/vList4#4"/>
    <dgm:cxn modelId="{6218B459-9C1F-4EB0-AC26-0C4CDF2BCF00}" type="presParOf" srcId="{8116D606-83E9-4C9A-8C2C-8B667C349EAD}" destId="{48F89D30-3D36-40B1-86B6-7C6224CCA428}" srcOrd="0" destOrd="0" presId="urn:microsoft.com/office/officeart/2005/8/layout/vList4#4"/>
    <dgm:cxn modelId="{883DAF50-A27B-45A6-B196-FD34B3FE969F}" type="presParOf" srcId="{8116D606-83E9-4C9A-8C2C-8B667C349EAD}" destId="{DE92FE27-0928-441C-B753-D21E03706832}" srcOrd="1" destOrd="0" presId="urn:microsoft.com/office/officeart/2005/8/layout/vList4#4"/>
    <dgm:cxn modelId="{CAF24FE9-603F-48A7-9279-46E26E68A0C9}" type="presParOf" srcId="{8116D606-83E9-4C9A-8C2C-8B667C349EAD}" destId="{D9E1132C-F52A-4D64-9C53-FE684649B939}" srcOrd="2" destOrd="0" presId="urn:microsoft.com/office/officeart/2005/8/layout/vList4#4"/>
    <dgm:cxn modelId="{117298D5-FF41-4845-A805-6E22B51B497C}" type="presParOf" srcId="{6AA06EE0-6FA8-4B93-A8FC-F3B5764521B7}" destId="{B1573CE5-B39A-4917-B524-4988A124DEC7}" srcOrd="1" destOrd="0" presId="urn:microsoft.com/office/officeart/2005/8/layout/vList4#4"/>
    <dgm:cxn modelId="{5984CEFC-23B5-4101-A92C-01C1C7C0B16C}" type="presParOf" srcId="{6AA06EE0-6FA8-4B93-A8FC-F3B5764521B7}" destId="{C73503DB-C820-40A5-AA6A-760B3ED7A6DC}" srcOrd="2" destOrd="0" presId="urn:microsoft.com/office/officeart/2005/8/layout/vList4#4"/>
    <dgm:cxn modelId="{3E5E007B-FC4A-4BCF-87D4-3AAD9ECAC215}" type="presParOf" srcId="{C73503DB-C820-40A5-AA6A-760B3ED7A6DC}" destId="{7F72C1D3-8903-4711-B457-8FCBCC61A8E9}" srcOrd="0" destOrd="0" presId="urn:microsoft.com/office/officeart/2005/8/layout/vList4#4"/>
    <dgm:cxn modelId="{F35139BC-A4C1-420B-8B14-E9F665821836}" type="presParOf" srcId="{C73503DB-C820-40A5-AA6A-760B3ED7A6DC}" destId="{8192D38A-9244-41E1-8EFC-B2502FECEDFE}" srcOrd="1" destOrd="0" presId="urn:microsoft.com/office/officeart/2005/8/layout/vList4#4"/>
    <dgm:cxn modelId="{1D78AE65-58FB-4426-AFF6-7473BC9A5050}" type="presParOf" srcId="{C73503DB-C820-40A5-AA6A-760B3ED7A6DC}" destId="{068F6964-C2F1-4C39-9E75-29411CBD1135}" srcOrd="2" destOrd="0" presId="urn:microsoft.com/office/officeart/2005/8/layout/vList4#4"/>
    <dgm:cxn modelId="{45E8FD29-C9CD-4BE3-86AE-A62A3A069909}" type="presParOf" srcId="{6AA06EE0-6FA8-4B93-A8FC-F3B5764521B7}" destId="{D5A3C175-50A9-4C31-AD62-6E83F901E5DC}" srcOrd="3" destOrd="0" presId="urn:microsoft.com/office/officeart/2005/8/layout/vList4#4"/>
    <dgm:cxn modelId="{94511C5B-1A73-4DE8-815F-725102E9E40E}" type="presParOf" srcId="{6AA06EE0-6FA8-4B93-A8FC-F3B5764521B7}" destId="{94F00191-83B7-4C9D-ABB5-20A3B5DC339D}" srcOrd="4" destOrd="0" presId="urn:microsoft.com/office/officeart/2005/8/layout/vList4#4"/>
    <dgm:cxn modelId="{1D8D9724-70C4-4EC0-ADDB-E7379543D3C9}" type="presParOf" srcId="{94F00191-83B7-4C9D-ABB5-20A3B5DC339D}" destId="{563CDC68-D233-4BF1-BA60-8E641380E05B}" srcOrd="0" destOrd="0" presId="urn:microsoft.com/office/officeart/2005/8/layout/vList4#4"/>
    <dgm:cxn modelId="{8B199767-29F0-4E6C-8BB1-D5214878E9D9}" type="presParOf" srcId="{94F00191-83B7-4C9D-ABB5-20A3B5DC339D}" destId="{1F062597-B0B5-4618-B872-B0F7811CBE61}" srcOrd="1" destOrd="0" presId="urn:microsoft.com/office/officeart/2005/8/layout/vList4#4"/>
    <dgm:cxn modelId="{C5CBD864-A00B-43B3-BC2E-C30204A64108}" type="presParOf" srcId="{94F00191-83B7-4C9D-ABB5-20A3B5DC339D}" destId="{0152608F-75D1-4E21-8B0C-A0243BC6A526}"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4778A9-9BD3-4D49-AB27-F6480383E42F}" type="doc">
      <dgm:prSet loTypeId="urn:microsoft.com/office/officeart/2005/8/layout/vProcess5" loCatId="process" qsTypeId="urn:microsoft.com/office/officeart/2005/8/quickstyle/3d7" qsCatId="3D" csTypeId="urn:microsoft.com/office/officeart/2005/8/colors/colorful1#1" csCatId="colorful" phldr="1"/>
      <dgm:spPr/>
      <dgm:t>
        <a:bodyPr/>
        <a:lstStyle/>
        <a:p>
          <a:endParaRPr lang="en-US"/>
        </a:p>
      </dgm:t>
    </dgm:pt>
    <dgm:pt modelId="{8E840C71-0402-4C29-BB95-9D4D7AC83B4F}">
      <dgm:prSet custT="1"/>
      <dgm:spPr/>
      <dgm:t>
        <a:bodyPr/>
        <a:lstStyle/>
        <a:p>
          <a:pPr rtl="0"/>
          <a:r>
            <a:rPr lang="en-US" sz="3200" dirty="0" err="1"/>
            <a:t>JudiciaI</a:t>
          </a:r>
          <a:r>
            <a:rPr lang="en-US" sz="3200" dirty="0"/>
            <a:t> Hanging is the way of legal execution of death</a:t>
          </a:r>
          <a:endParaRPr lang="en-US" sz="3200" b="1" dirty="0">
            <a:latin typeface="Aharoni" pitchFamily="2" charset="-79"/>
            <a:cs typeface="Aharoni" pitchFamily="2" charset="-79"/>
          </a:endParaRPr>
        </a:p>
      </dgm:t>
    </dgm:pt>
    <dgm:pt modelId="{7315CFCB-9D36-4871-AC22-2F451D8A4BA3}" type="parTrans" cxnId="{EDA29B15-402F-4A10-93B0-E913247A4EB2}">
      <dgm:prSet/>
      <dgm:spPr/>
      <dgm:t>
        <a:bodyPr/>
        <a:lstStyle/>
        <a:p>
          <a:endParaRPr lang="en-US" sz="2400" b="1"/>
        </a:p>
      </dgm:t>
    </dgm:pt>
    <dgm:pt modelId="{C6C533AB-9751-4282-945D-C6343035EFFD}" type="sibTrans" cxnId="{EDA29B15-402F-4A10-93B0-E913247A4EB2}">
      <dgm:prSet custT="1"/>
      <dgm:spPr/>
      <dgm:t>
        <a:bodyPr/>
        <a:lstStyle/>
        <a:p>
          <a:endParaRPr lang="en-US" sz="4000" b="1"/>
        </a:p>
      </dgm:t>
    </dgm:pt>
    <dgm:pt modelId="{265C5D3F-27C8-4C41-83E4-F686B7718C38}">
      <dgm:prSet/>
      <dgm:spPr/>
      <dgm:t>
        <a:bodyPr/>
        <a:lstStyle/>
        <a:p>
          <a:r>
            <a:rPr lang="en-US" dirty="0"/>
            <a:t>Lynching It is a homicidal hanging.</a:t>
          </a:r>
        </a:p>
      </dgm:t>
    </dgm:pt>
    <dgm:pt modelId="{43587EAD-FBC3-4870-8E53-8C739DF58086}" type="parTrans" cxnId="{E321C708-08A3-4EE9-BBAD-9BE450EC4CCF}">
      <dgm:prSet/>
      <dgm:spPr/>
      <dgm:t>
        <a:bodyPr/>
        <a:lstStyle/>
        <a:p>
          <a:endParaRPr lang="en-US"/>
        </a:p>
      </dgm:t>
    </dgm:pt>
    <dgm:pt modelId="{5B1496FB-CAF9-46AD-B01A-BB9BDBE99C74}" type="sibTrans" cxnId="{E321C708-08A3-4EE9-BBAD-9BE450EC4CCF}">
      <dgm:prSet/>
      <dgm:spPr/>
      <dgm:t>
        <a:bodyPr/>
        <a:lstStyle/>
        <a:p>
          <a:endParaRPr lang="en-US"/>
        </a:p>
      </dgm:t>
    </dgm:pt>
    <dgm:pt modelId="{D72899A0-AB47-4365-854C-C0AC8BB0E220}">
      <dgm:prSet/>
      <dgm:spPr/>
      <dgm:t>
        <a:bodyPr/>
        <a:lstStyle/>
        <a:p>
          <a:r>
            <a:rPr lang="en-US" dirty="0"/>
            <a:t>Autoerotic Hanging Also called as sexual asphyxia.</a:t>
          </a:r>
        </a:p>
      </dgm:t>
    </dgm:pt>
    <dgm:pt modelId="{8D407833-250B-4D68-A58D-928189D72211}" type="parTrans" cxnId="{74894A25-62D4-438F-9FB0-C08F81E07B07}">
      <dgm:prSet/>
      <dgm:spPr/>
      <dgm:t>
        <a:bodyPr/>
        <a:lstStyle/>
        <a:p>
          <a:endParaRPr lang="en-US"/>
        </a:p>
      </dgm:t>
    </dgm:pt>
    <dgm:pt modelId="{CBA2BA7B-5055-44A3-80EE-9AF3E668ECBC}" type="sibTrans" cxnId="{74894A25-62D4-438F-9FB0-C08F81E07B07}">
      <dgm:prSet/>
      <dgm:spPr/>
      <dgm:t>
        <a:bodyPr/>
        <a:lstStyle/>
        <a:p>
          <a:endParaRPr lang="en-US"/>
        </a:p>
      </dgm:t>
    </dgm:pt>
    <dgm:pt modelId="{21AF11D9-7C18-40AF-ACC5-976E9798D543}" type="pres">
      <dgm:prSet presAssocID="{B34778A9-9BD3-4D49-AB27-F6480383E42F}" presName="outerComposite" presStyleCnt="0">
        <dgm:presLayoutVars>
          <dgm:chMax val="5"/>
          <dgm:dir/>
          <dgm:resizeHandles val="exact"/>
        </dgm:presLayoutVars>
      </dgm:prSet>
      <dgm:spPr/>
    </dgm:pt>
    <dgm:pt modelId="{ACE1230E-448A-453C-BA40-305BB7A4189E}" type="pres">
      <dgm:prSet presAssocID="{B34778A9-9BD3-4D49-AB27-F6480383E42F}" presName="dummyMaxCanvas" presStyleCnt="0">
        <dgm:presLayoutVars/>
      </dgm:prSet>
      <dgm:spPr/>
    </dgm:pt>
    <dgm:pt modelId="{40CA1C1E-B7DA-4D19-A823-B67E40F13048}" type="pres">
      <dgm:prSet presAssocID="{B34778A9-9BD3-4D49-AB27-F6480383E42F}" presName="ThreeNodes_1" presStyleLbl="node1" presStyleIdx="0" presStyleCnt="3">
        <dgm:presLayoutVars>
          <dgm:bulletEnabled val="1"/>
        </dgm:presLayoutVars>
      </dgm:prSet>
      <dgm:spPr/>
    </dgm:pt>
    <dgm:pt modelId="{AF357C7A-27EA-4BD8-83A4-B8EE898D2128}" type="pres">
      <dgm:prSet presAssocID="{B34778A9-9BD3-4D49-AB27-F6480383E42F}" presName="ThreeNodes_2" presStyleLbl="node1" presStyleIdx="1" presStyleCnt="3">
        <dgm:presLayoutVars>
          <dgm:bulletEnabled val="1"/>
        </dgm:presLayoutVars>
      </dgm:prSet>
      <dgm:spPr/>
    </dgm:pt>
    <dgm:pt modelId="{9FB3B9E0-80C6-47C5-81FB-92E8FAFA6EE3}" type="pres">
      <dgm:prSet presAssocID="{B34778A9-9BD3-4D49-AB27-F6480383E42F}" presName="ThreeNodes_3" presStyleLbl="node1" presStyleIdx="2" presStyleCnt="3">
        <dgm:presLayoutVars>
          <dgm:bulletEnabled val="1"/>
        </dgm:presLayoutVars>
      </dgm:prSet>
      <dgm:spPr/>
    </dgm:pt>
    <dgm:pt modelId="{B0D5777C-D5AC-4C94-AAE1-C33CBBB48805}" type="pres">
      <dgm:prSet presAssocID="{B34778A9-9BD3-4D49-AB27-F6480383E42F}" presName="ThreeConn_1-2" presStyleLbl="fgAccFollowNode1" presStyleIdx="0" presStyleCnt="2">
        <dgm:presLayoutVars>
          <dgm:bulletEnabled val="1"/>
        </dgm:presLayoutVars>
      </dgm:prSet>
      <dgm:spPr/>
    </dgm:pt>
    <dgm:pt modelId="{727F7B76-9DBB-4ECF-8192-917CDC66A7F5}" type="pres">
      <dgm:prSet presAssocID="{B34778A9-9BD3-4D49-AB27-F6480383E42F}" presName="ThreeConn_2-3" presStyleLbl="fgAccFollowNode1" presStyleIdx="1" presStyleCnt="2">
        <dgm:presLayoutVars>
          <dgm:bulletEnabled val="1"/>
        </dgm:presLayoutVars>
      </dgm:prSet>
      <dgm:spPr/>
    </dgm:pt>
    <dgm:pt modelId="{69E005FC-D19C-405C-96DA-4E9186D6A1E1}" type="pres">
      <dgm:prSet presAssocID="{B34778A9-9BD3-4D49-AB27-F6480383E42F}" presName="ThreeNodes_1_text" presStyleLbl="node1" presStyleIdx="2" presStyleCnt="3">
        <dgm:presLayoutVars>
          <dgm:bulletEnabled val="1"/>
        </dgm:presLayoutVars>
      </dgm:prSet>
      <dgm:spPr/>
    </dgm:pt>
    <dgm:pt modelId="{8046A334-D709-45BD-9E61-C2C4E51BE8FE}" type="pres">
      <dgm:prSet presAssocID="{B34778A9-9BD3-4D49-AB27-F6480383E42F}" presName="ThreeNodes_2_text" presStyleLbl="node1" presStyleIdx="2" presStyleCnt="3">
        <dgm:presLayoutVars>
          <dgm:bulletEnabled val="1"/>
        </dgm:presLayoutVars>
      </dgm:prSet>
      <dgm:spPr/>
    </dgm:pt>
    <dgm:pt modelId="{5CCF125A-9321-49CE-946D-32EBB5F8DF6C}" type="pres">
      <dgm:prSet presAssocID="{B34778A9-9BD3-4D49-AB27-F6480383E42F}" presName="ThreeNodes_3_text" presStyleLbl="node1" presStyleIdx="2" presStyleCnt="3">
        <dgm:presLayoutVars>
          <dgm:bulletEnabled val="1"/>
        </dgm:presLayoutVars>
      </dgm:prSet>
      <dgm:spPr/>
    </dgm:pt>
  </dgm:ptLst>
  <dgm:cxnLst>
    <dgm:cxn modelId="{EDA29B15-402F-4A10-93B0-E913247A4EB2}" srcId="{B34778A9-9BD3-4D49-AB27-F6480383E42F}" destId="{8E840C71-0402-4C29-BB95-9D4D7AC83B4F}" srcOrd="0" destOrd="0" parTransId="{7315CFCB-9D36-4871-AC22-2F451D8A4BA3}" sibTransId="{C6C533AB-9751-4282-945D-C6343035EFFD}"/>
    <dgm:cxn modelId="{4154FD2F-F606-499F-A8CF-E06E0279AA8B}" type="presOf" srcId="{8E840C71-0402-4C29-BB95-9D4D7AC83B4F}" destId="{40CA1C1E-B7DA-4D19-A823-B67E40F13048}" srcOrd="0" destOrd="0" presId="urn:microsoft.com/office/officeart/2005/8/layout/vProcess5"/>
    <dgm:cxn modelId="{861CFAAB-5091-4D2B-AC00-3573E8B75FDC}" type="presOf" srcId="{D72899A0-AB47-4365-854C-C0AC8BB0E220}" destId="{9FB3B9E0-80C6-47C5-81FB-92E8FAFA6EE3}" srcOrd="0" destOrd="0" presId="urn:microsoft.com/office/officeart/2005/8/layout/vProcess5"/>
    <dgm:cxn modelId="{846ECFF1-53FB-4C60-B6D1-3B28174691DF}" type="presOf" srcId="{5B1496FB-CAF9-46AD-B01A-BB9BDBE99C74}" destId="{727F7B76-9DBB-4ECF-8192-917CDC66A7F5}" srcOrd="0" destOrd="0" presId="urn:microsoft.com/office/officeart/2005/8/layout/vProcess5"/>
    <dgm:cxn modelId="{AA0BB760-DEBC-4F0F-8AF9-F3258EB358DD}" type="presOf" srcId="{265C5D3F-27C8-4C41-83E4-F686B7718C38}" destId="{8046A334-D709-45BD-9E61-C2C4E51BE8FE}" srcOrd="1" destOrd="0" presId="urn:microsoft.com/office/officeart/2005/8/layout/vProcess5"/>
    <dgm:cxn modelId="{301A0DD1-86FF-482F-BA2A-7CF0DE3ECCC9}" type="presOf" srcId="{265C5D3F-27C8-4C41-83E4-F686B7718C38}" destId="{AF357C7A-27EA-4BD8-83A4-B8EE898D2128}" srcOrd="0" destOrd="0" presId="urn:microsoft.com/office/officeart/2005/8/layout/vProcess5"/>
    <dgm:cxn modelId="{74894A25-62D4-438F-9FB0-C08F81E07B07}" srcId="{B34778A9-9BD3-4D49-AB27-F6480383E42F}" destId="{D72899A0-AB47-4365-854C-C0AC8BB0E220}" srcOrd="2" destOrd="0" parTransId="{8D407833-250B-4D68-A58D-928189D72211}" sibTransId="{CBA2BA7B-5055-44A3-80EE-9AF3E668ECBC}"/>
    <dgm:cxn modelId="{3D3E0FDF-E8DF-43C4-84CF-6F2D597E85A1}" type="presOf" srcId="{D72899A0-AB47-4365-854C-C0AC8BB0E220}" destId="{5CCF125A-9321-49CE-946D-32EBB5F8DF6C}" srcOrd="1" destOrd="0" presId="urn:microsoft.com/office/officeart/2005/8/layout/vProcess5"/>
    <dgm:cxn modelId="{FE992C3F-DFE4-4004-82DF-667211A5C08F}" type="presOf" srcId="{B34778A9-9BD3-4D49-AB27-F6480383E42F}" destId="{21AF11D9-7C18-40AF-ACC5-976E9798D543}" srcOrd="0" destOrd="0" presId="urn:microsoft.com/office/officeart/2005/8/layout/vProcess5"/>
    <dgm:cxn modelId="{189A3906-01B3-4D91-BE53-84BC4D94F9E8}" type="presOf" srcId="{8E840C71-0402-4C29-BB95-9D4D7AC83B4F}" destId="{69E005FC-D19C-405C-96DA-4E9186D6A1E1}" srcOrd="1" destOrd="0" presId="urn:microsoft.com/office/officeart/2005/8/layout/vProcess5"/>
    <dgm:cxn modelId="{AFEE2A40-C271-4026-A745-7579351F873B}" type="presOf" srcId="{C6C533AB-9751-4282-945D-C6343035EFFD}" destId="{B0D5777C-D5AC-4C94-AAE1-C33CBBB48805}" srcOrd="0" destOrd="0" presId="urn:microsoft.com/office/officeart/2005/8/layout/vProcess5"/>
    <dgm:cxn modelId="{E321C708-08A3-4EE9-BBAD-9BE450EC4CCF}" srcId="{B34778A9-9BD3-4D49-AB27-F6480383E42F}" destId="{265C5D3F-27C8-4C41-83E4-F686B7718C38}" srcOrd="1" destOrd="0" parTransId="{43587EAD-FBC3-4870-8E53-8C739DF58086}" sibTransId="{5B1496FB-CAF9-46AD-B01A-BB9BDBE99C74}"/>
    <dgm:cxn modelId="{7198B17C-281E-4EE0-B132-560AFB331C16}" type="presParOf" srcId="{21AF11D9-7C18-40AF-ACC5-976E9798D543}" destId="{ACE1230E-448A-453C-BA40-305BB7A4189E}" srcOrd="0" destOrd="0" presId="urn:microsoft.com/office/officeart/2005/8/layout/vProcess5"/>
    <dgm:cxn modelId="{E00BDD36-2EA6-479D-AC7E-138B00207869}" type="presParOf" srcId="{21AF11D9-7C18-40AF-ACC5-976E9798D543}" destId="{40CA1C1E-B7DA-4D19-A823-B67E40F13048}" srcOrd="1" destOrd="0" presId="urn:microsoft.com/office/officeart/2005/8/layout/vProcess5"/>
    <dgm:cxn modelId="{B89F4157-2454-4EE4-B526-0D7951AF29B4}" type="presParOf" srcId="{21AF11D9-7C18-40AF-ACC5-976E9798D543}" destId="{AF357C7A-27EA-4BD8-83A4-B8EE898D2128}" srcOrd="2" destOrd="0" presId="urn:microsoft.com/office/officeart/2005/8/layout/vProcess5"/>
    <dgm:cxn modelId="{58EA781A-1C97-4A9A-90AF-483D1B21A15E}" type="presParOf" srcId="{21AF11D9-7C18-40AF-ACC5-976E9798D543}" destId="{9FB3B9E0-80C6-47C5-81FB-92E8FAFA6EE3}" srcOrd="3" destOrd="0" presId="urn:microsoft.com/office/officeart/2005/8/layout/vProcess5"/>
    <dgm:cxn modelId="{24AA8FD0-9C13-447C-B436-B83EB05EE478}" type="presParOf" srcId="{21AF11D9-7C18-40AF-ACC5-976E9798D543}" destId="{B0D5777C-D5AC-4C94-AAE1-C33CBBB48805}" srcOrd="4" destOrd="0" presId="urn:microsoft.com/office/officeart/2005/8/layout/vProcess5"/>
    <dgm:cxn modelId="{F43D33DE-C788-434D-B51F-32040ECAE002}" type="presParOf" srcId="{21AF11D9-7C18-40AF-ACC5-976E9798D543}" destId="{727F7B76-9DBB-4ECF-8192-917CDC66A7F5}" srcOrd="5" destOrd="0" presId="urn:microsoft.com/office/officeart/2005/8/layout/vProcess5"/>
    <dgm:cxn modelId="{45FFCFF1-308B-4385-AE1D-93D97DC68E06}" type="presParOf" srcId="{21AF11D9-7C18-40AF-ACC5-976E9798D543}" destId="{69E005FC-D19C-405C-96DA-4E9186D6A1E1}" srcOrd="6" destOrd="0" presId="urn:microsoft.com/office/officeart/2005/8/layout/vProcess5"/>
    <dgm:cxn modelId="{4E1CDD27-DBD0-4A72-8F60-39D6A4F1C691}" type="presParOf" srcId="{21AF11D9-7C18-40AF-ACC5-976E9798D543}" destId="{8046A334-D709-45BD-9E61-C2C4E51BE8FE}" srcOrd="7" destOrd="0" presId="urn:microsoft.com/office/officeart/2005/8/layout/vProcess5"/>
    <dgm:cxn modelId="{D382D4D9-289B-486D-8B4F-14DCF25A64C9}" type="presParOf" srcId="{21AF11D9-7C18-40AF-ACC5-976E9798D543}" destId="{5CCF125A-9321-49CE-946D-32EBB5F8DF6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CAB58E-9044-4142-AD22-1FB72378E703}" type="doc">
      <dgm:prSet loTypeId="urn:microsoft.com/office/officeart/2005/8/layout/vList4#4" loCatId="list" qsTypeId="urn:microsoft.com/office/officeart/2005/8/quickstyle/simple1" qsCatId="simple" csTypeId="urn:microsoft.com/office/officeart/2005/8/colors/accent1_2" csCatId="accent1" phldr="1"/>
      <dgm:spPr/>
      <dgm:t>
        <a:bodyPr/>
        <a:lstStyle/>
        <a:p>
          <a:endParaRPr lang="en-US"/>
        </a:p>
      </dgm:t>
    </dgm:pt>
    <dgm:pt modelId="{DF6F8EF7-CA3F-4B93-86AC-6A08F026F5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1.Ligature strangulation</a:t>
          </a:r>
        </a:p>
      </dgm:t>
    </dgm:pt>
    <dgm:pt modelId="{F1F4C5D2-B36A-4E3C-8D61-614E69788CEF}" type="parTrans" cxnId="{1C531C1D-B3B0-47F1-8A79-B4781765FCAB}">
      <dgm:prSet/>
      <dgm:spPr/>
      <dgm:t>
        <a:bodyPr/>
        <a:lstStyle/>
        <a:p>
          <a:endParaRPr lang="en-US"/>
        </a:p>
      </dgm:t>
    </dgm:pt>
    <dgm:pt modelId="{BA55A654-7D49-46FE-82B9-01B2845F556F}" type="sibTrans" cxnId="{1C531C1D-B3B0-47F1-8A79-B4781765FCAB}">
      <dgm:prSet/>
      <dgm:spPr/>
      <dgm:t>
        <a:bodyPr/>
        <a:lstStyle/>
        <a:p>
          <a:endParaRPr lang="en-US"/>
        </a:p>
      </dgm:t>
    </dgm:pt>
    <dgm:pt modelId="{CCF658E3-3681-48C0-9FA5-C2A0455BB7A1}">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2. Manual strangulation or throttling</a:t>
          </a:r>
        </a:p>
      </dgm:t>
    </dgm:pt>
    <dgm:pt modelId="{F5345AE8-138B-48E6-8325-E708FCBE1B26}" type="parTrans" cxnId="{940A9AFC-2BFD-4FC4-9922-A7EB75D3378C}">
      <dgm:prSet/>
      <dgm:spPr/>
      <dgm:t>
        <a:bodyPr/>
        <a:lstStyle/>
        <a:p>
          <a:endParaRPr lang="en-US"/>
        </a:p>
      </dgm:t>
    </dgm:pt>
    <dgm:pt modelId="{280D17D7-E61E-4A16-8B82-408D351552CF}" type="sibTrans" cxnId="{940A9AFC-2BFD-4FC4-9922-A7EB75D3378C}">
      <dgm:prSet/>
      <dgm:spPr/>
      <dgm:t>
        <a:bodyPr/>
        <a:lstStyle/>
        <a:p>
          <a:endParaRPr lang="en-US"/>
        </a:p>
      </dgm:t>
    </dgm:pt>
    <dgm:pt modelId="{C69BEE05-8CB8-4D7D-A30C-7A1685C29344}">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3. Mugging</a:t>
          </a:r>
        </a:p>
      </dgm:t>
    </dgm:pt>
    <dgm:pt modelId="{173900AA-763F-42A8-8293-18ACD0DA5E07}" type="parTrans" cxnId="{6F788353-070D-4A1F-B45F-D49D3996F991}">
      <dgm:prSet/>
      <dgm:spPr/>
      <dgm:t>
        <a:bodyPr/>
        <a:lstStyle/>
        <a:p>
          <a:endParaRPr lang="en-US"/>
        </a:p>
      </dgm:t>
    </dgm:pt>
    <dgm:pt modelId="{DD8D640F-97C2-4E3D-AD81-509A1B79E0BA}" type="sibTrans" cxnId="{6F788353-070D-4A1F-B45F-D49D3996F991}">
      <dgm:prSet/>
      <dgm:spPr/>
      <dgm:t>
        <a:bodyPr/>
        <a:lstStyle/>
        <a:p>
          <a:endParaRPr lang="en-US"/>
        </a:p>
      </dgm:t>
    </dgm:pt>
    <dgm:pt modelId="{964043F9-0187-4580-893A-90B3C641EB19}">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4. Garroting</a:t>
          </a:r>
        </a:p>
      </dgm:t>
    </dgm:pt>
    <dgm:pt modelId="{1338E784-61EE-417A-8C53-B6A54D6C0D3C}" type="parTrans" cxnId="{70C2D952-058A-498D-A35B-EE9A0372E932}">
      <dgm:prSet/>
      <dgm:spPr/>
      <dgm:t>
        <a:bodyPr/>
        <a:lstStyle/>
        <a:p>
          <a:endParaRPr lang="en-US"/>
        </a:p>
      </dgm:t>
    </dgm:pt>
    <dgm:pt modelId="{F7F57EAA-1003-4E53-A4A4-320B835EE4CC}" type="sibTrans" cxnId="{70C2D952-058A-498D-A35B-EE9A0372E932}">
      <dgm:prSet/>
      <dgm:spPr/>
      <dgm:t>
        <a:bodyPr/>
        <a:lstStyle/>
        <a:p>
          <a:endParaRPr lang="en-US"/>
        </a:p>
      </dgm:t>
    </dgm:pt>
    <dgm:pt modelId="{BE560FEF-6222-42E5-84DD-6FF2ED180786}">
      <dgm:prSet custT="1">
        <dgm:style>
          <a:lnRef idx="1">
            <a:schemeClr val="accent1"/>
          </a:lnRef>
          <a:fillRef idx="2">
            <a:schemeClr val="accent1"/>
          </a:fillRef>
          <a:effectRef idx="1">
            <a:schemeClr val="accent1"/>
          </a:effectRef>
          <a:fontRef idx="minor">
            <a:schemeClr val="dk1"/>
          </a:fontRef>
        </dgm:style>
      </dgm:prSet>
      <dgm:spPr/>
      <dgm:t>
        <a:bodyPr/>
        <a:lstStyle/>
        <a:p>
          <a:r>
            <a:rPr lang="en-US" sz="2400" b="1" dirty="0">
              <a:solidFill>
                <a:srgbClr val="FF0000"/>
              </a:solidFill>
            </a:rPr>
            <a:t>5. Palmar strangulation</a:t>
          </a:r>
        </a:p>
      </dgm:t>
    </dgm:pt>
    <dgm:pt modelId="{B4628D7F-3B75-4CE4-B81C-D55BE3D34777}" type="parTrans" cxnId="{39ECC236-AA2B-4044-8712-8689BB3F3404}">
      <dgm:prSet/>
      <dgm:spPr/>
      <dgm:t>
        <a:bodyPr/>
        <a:lstStyle/>
        <a:p>
          <a:endParaRPr lang="en-US"/>
        </a:p>
      </dgm:t>
    </dgm:pt>
    <dgm:pt modelId="{622C946E-F8C8-4652-8650-FB3C73A44007}" type="sibTrans" cxnId="{39ECC236-AA2B-4044-8712-8689BB3F3404}">
      <dgm:prSet/>
      <dgm:spPr/>
      <dgm:t>
        <a:bodyPr/>
        <a:lstStyle/>
        <a:p>
          <a:endParaRPr lang="en-US"/>
        </a:p>
      </dgm:t>
    </dgm:pt>
    <dgm:pt modelId="{6AA06EE0-6FA8-4B93-A8FC-F3B5764521B7}" type="pres">
      <dgm:prSet presAssocID="{80CAB58E-9044-4142-AD22-1FB72378E703}" presName="linear" presStyleCnt="0">
        <dgm:presLayoutVars>
          <dgm:dir/>
          <dgm:resizeHandles val="exact"/>
        </dgm:presLayoutVars>
      </dgm:prSet>
      <dgm:spPr/>
    </dgm:pt>
    <dgm:pt modelId="{8116D606-83E9-4C9A-8C2C-8B667C349EAD}" type="pres">
      <dgm:prSet presAssocID="{DF6F8EF7-CA3F-4B93-86AC-6A08F026F5A6}" presName="comp" presStyleCnt="0"/>
      <dgm:spPr/>
    </dgm:pt>
    <dgm:pt modelId="{48F89D30-3D36-40B1-86B6-7C6224CCA428}" type="pres">
      <dgm:prSet presAssocID="{DF6F8EF7-CA3F-4B93-86AC-6A08F026F5A6}" presName="box" presStyleLbl="node1" presStyleIdx="0" presStyleCnt="5" custScaleY="128114"/>
      <dgm:spPr/>
    </dgm:pt>
    <dgm:pt modelId="{DE92FE27-0928-441C-B753-D21E03706832}" type="pres">
      <dgm:prSet presAssocID="{DF6F8EF7-CA3F-4B93-86AC-6A08F026F5A6}" presName="img" presStyleLbl="fgImgPlace1" presStyleIdx="0" presStyleCnt="5" custScaleX="81672" custScaleY="135874"/>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pt>
    <dgm:pt modelId="{D9E1132C-F52A-4D64-9C53-FE684649B939}" type="pres">
      <dgm:prSet presAssocID="{DF6F8EF7-CA3F-4B93-86AC-6A08F026F5A6}" presName="text" presStyleLbl="node1" presStyleIdx="0" presStyleCnt="5">
        <dgm:presLayoutVars>
          <dgm:bulletEnabled val="1"/>
        </dgm:presLayoutVars>
      </dgm:prSet>
      <dgm:spPr/>
    </dgm:pt>
    <dgm:pt modelId="{B1573CE5-B39A-4917-B524-4988A124DEC7}" type="pres">
      <dgm:prSet presAssocID="{BA55A654-7D49-46FE-82B9-01B2845F556F}" presName="spacer" presStyleCnt="0"/>
      <dgm:spPr/>
    </dgm:pt>
    <dgm:pt modelId="{A56EFAFB-8FAF-4C25-B7EE-0257114730B3}" type="pres">
      <dgm:prSet presAssocID="{CCF658E3-3681-48C0-9FA5-C2A0455BB7A1}" presName="comp" presStyleCnt="0"/>
      <dgm:spPr/>
    </dgm:pt>
    <dgm:pt modelId="{DF86B822-1D0C-4E9A-A62F-D39542CDB98F}" type="pres">
      <dgm:prSet presAssocID="{CCF658E3-3681-48C0-9FA5-C2A0455BB7A1}" presName="box" presStyleLbl="node1" presStyleIdx="1" presStyleCnt="5"/>
      <dgm:spPr/>
    </dgm:pt>
    <dgm:pt modelId="{FCA3689C-52B3-42D1-922B-328452E4FD05}" type="pres">
      <dgm:prSet presAssocID="{CCF658E3-3681-48C0-9FA5-C2A0455BB7A1}"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4000" b="-64000"/>
          </a:stretch>
        </a:blipFill>
      </dgm:spPr>
    </dgm:pt>
    <dgm:pt modelId="{1E568D89-E74F-4EF5-8A83-EBA69DC6DFBD}" type="pres">
      <dgm:prSet presAssocID="{CCF658E3-3681-48C0-9FA5-C2A0455BB7A1}" presName="text" presStyleLbl="node1" presStyleIdx="1" presStyleCnt="5">
        <dgm:presLayoutVars>
          <dgm:bulletEnabled val="1"/>
        </dgm:presLayoutVars>
      </dgm:prSet>
      <dgm:spPr/>
    </dgm:pt>
    <dgm:pt modelId="{377C888A-DE7F-4710-B2C3-86ACD8551091}" type="pres">
      <dgm:prSet presAssocID="{280D17D7-E61E-4A16-8B82-408D351552CF}" presName="spacer" presStyleCnt="0"/>
      <dgm:spPr/>
    </dgm:pt>
    <dgm:pt modelId="{0BEAEDF9-8016-48AF-9B54-C1856FBCC0E0}" type="pres">
      <dgm:prSet presAssocID="{C69BEE05-8CB8-4D7D-A30C-7A1685C29344}" presName="comp" presStyleCnt="0"/>
      <dgm:spPr/>
    </dgm:pt>
    <dgm:pt modelId="{1743776C-AFA3-441F-91A2-B75137F50220}" type="pres">
      <dgm:prSet presAssocID="{C69BEE05-8CB8-4D7D-A30C-7A1685C29344}" presName="box" presStyleLbl="node1" presStyleIdx="2" presStyleCnt="5"/>
      <dgm:spPr/>
    </dgm:pt>
    <dgm:pt modelId="{12B6DCFF-5383-4575-A9D8-49F00FD64E49}" type="pres">
      <dgm:prSet presAssocID="{C69BEE05-8CB8-4D7D-A30C-7A1685C29344}"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dgm:spPr>
    </dgm:pt>
    <dgm:pt modelId="{2F1C3E2E-45AA-41C3-B4BA-8CAA60CCB7DF}" type="pres">
      <dgm:prSet presAssocID="{C69BEE05-8CB8-4D7D-A30C-7A1685C29344}" presName="text" presStyleLbl="node1" presStyleIdx="2" presStyleCnt="5">
        <dgm:presLayoutVars>
          <dgm:bulletEnabled val="1"/>
        </dgm:presLayoutVars>
      </dgm:prSet>
      <dgm:spPr/>
    </dgm:pt>
    <dgm:pt modelId="{E6FDB085-A1D7-463B-A5A6-C0BA63457836}" type="pres">
      <dgm:prSet presAssocID="{DD8D640F-97C2-4E3D-AD81-509A1B79E0BA}" presName="spacer" presStyleCnt="0"/>
      <dgm:spPr/>
    </dgm:pt>
    <dgm:pt modelId="{AC59E68E-A1ED-43B1-862E-FE61C797BED1}" type="pres">
      <dgm:prSet presAssocID="{964043F9-0187-4580-893A-90B3C641EB19}" presName="comp" presStyleCnt="0"/>
      <dgm:spPr/>
    </dgm:pt>
    <dgm:pt modelId="{DC9CE3D5-1DDC-472B-9621-AAB90EF5AF0A}" type="pres">
      <dgm:prSet presAssocID="{964043F9-0187-4580-893A-90B3C641EB19}" presName="box" presStyleLbl="node1" presStyleIdx="3" presStyleCnt="5"/>
      <dgm:spPr/>
    </dgm:pt>
    <dgm:pt modelId="{EEB3523A-B35B-4156-8061-7D02888FC125}" type="pres">
      <dgm:prSet presAssocID="{964043F9-0187-4580-893A-90B3C641EB19}" presName="img" presStyleLbl="fgImgPlace1" presStyleIdx="3" presStyleCnt="5"/>
      <dgm:spPr/>
    </dgm:pt>
    <dgm:pt modelId="{3CF51AFF-A69A-4695-8663-DEB695797C24}" type="pres">
      <dgm:prSet presAssocID="{964043F9-0187-4580-893A-90B3C641EB19}" presName="text" presStyleLbl="node1" presStyleIdx="3" presStyleCnt="5">
        <dgm:presLayoutVars>
          <dgm:bulletEnabled val="1"/>
        </dgm:presLayoutVars>
      </dgm:prSet>
      <dgm:spPr/>
    </dgm:pt>
    <dgm:pt modelId="{F428A232-FDD1-411E-9AF4-5D3853C7A844}" type="pres">
      <dgm:prSet presAssocID="{F7F57EAA-1003-4E53-A4A4-320B835EE4CC}" presName="spacer" presStyleCnt="0"/>
      <dgm:spPr/>
    </dgm:pt>
    <dgm:pt modelId="{D5D985F3-498F-4F45-9E67-9AFA7C0BB85A}" type="pres">
      <dgm:prSet presAssocID="{BE560FEF-6222-42E5-84DD-6FF2ED180786}" presName="comp" presStyleCnt="0"/>
      <dgm:spPr/>
    </dgm:pt>
    <dgm:pt modelId="{F60F48D3-1E4D-4244-BB1F-EF3BE63081AD}" type="pres">
      <dgm:prSet presAssocID="{BE560FEF-6222-42E5-84DD-6FF2ED180786}" presName="box" presStyleLbl="node1" presStyleIdx="4" presStyleCnt="5"/>
      <dgm:spPr/>
    </dgm:pt>
    <dgm:pt modelId="{3A4B7B55-3E84-47EE-8BB4-7A7DA2831537}" type="pres">
      <dgm:prSet presAssocID="{BE560FEF-6222-42E5-84DD-6FF2ED180786}" presName="img" presStyleLbl="fgImgPlace1" presStyleIdx="4" presStyleCnt="5"/>
      <dgm:spPr/>
    </dgm:pt>
    <dgm:pt modelId="{BCA2C051-3DB4-499D-8C7E-A8DE050D6878}" type="pres">
      <dgm:prSet presAssocID="{BE560FEF-6222-42E5-84DD-6FF2ED180786}" presName="text" presStyleLbl="node1" presStyleIdx="4" presStyleCnt="5">
        <dgm:presLayoutVars>
          <dgm:bulletEnabled val="1"/>
        </dgm:presLayoutVars>
      </dgm:prSet>
      <dgm:spPr/>
    </dgm:pt>
  </dgm:ptLst>
  <dgm:cxnLst>
    <dgm:cxn modelId="{70C2D952-058A-498D-A35B-EE9A0372E932}" srcId="{80CAB58E-9044-4142-AD22-1FB72378E703}" destId="{964043F9-0187-4580-893A-90B3C641EB19}" srcOrd="3" destOrd="0" parTransId="{1338E784-61EE-417A-8C53-B6A54D6C0D3C}" sibTransId="{F7F57EAA-1003-4E53-A4A4-320B835EE4CC}"/>
    <dgm:cxn modelId="{1A6AA8FA-7861-45E7-A91C-0C808AE52DB2}" type="presOf" srcId="{CCF658E3-3681-48C0-9FA5-C2A0455BB7A1}" destId="{1E568D89-E74F-4EF5-8A83-EBA69DC6DFBD}" srcOrd="1" destOrd="0" presId="urn:microsoft.com/office/officeart/2005/8/layout/vList4#4"/>
    <dgm:cxn modelId="{E192207A-9745-4472-8DCA-8693CAC04FD7}" type="presOf" srcId="{C69BEE05-8CB8-4D7D-A30C-7A1685C29344}" destId="{2F1C3E2E-45AA-41C3-B4BA-8CAA60CCB7DF}" srcOrd="1" destOrd="0" presId="urn:microsoft.com/office/officeart/2005/8/layout/vList4#4"/>
    <dgm:cxn modelId="{940A9AFC-2BFD-4FC4-9922-A7EB75D3378C}" srcId="{80CAB58E-9044-4142-AD22-1FB72378E703}" destId="{CCF658E3-3681-48C0-9FA5-C2A0455BB7A1}" srcOrd="1" destOrd="0" parTransId="{F5345AE8-138B-48E6-8325-E708FCBE1B26}" sibTransId="{280D17D7-E61E-4A16-8B82-408D351552CF}"/>
    <dgm:cxn modelId="{5E750EBC-4A80-44A6-BCF9-5DF4629917EA}" type="presOf" srcId="{964043F9-0187-4580-893A-90B3C641EB19}" destId="{3CF51AFF-A69A-4695-8663-DEB695797C24}" srcOrd="1" destOrd="0" presId="urn:microsoft.com/office/officeart/2005/8/layout/vList4#4"/>
    <dgm:cxn modelId="{8B1917A4-0550-4D93-9BB9-BD7EDF970417}" type="presOf" srcId="{80CAB58E-9044-4142-AD22-1FB72378E703}" destId="{6AA06EE0-6FA8-4B93-A8FC-F3B5764521B7}" srcOrd="0" destOrd="0" presId="urn:microsoft.com/office/officeart/2005/8/layout/vList4#4"/>
    <dgm:cxn modelId="{C03B3B09-0DCB-4668-BE3F-BB096D613A67}" type="presOf" srcId="{BE560FEF-6222-42E5-84DD-6FF2ED180786}" destId="{BCA2C051-3DB4-499D-8C7E-A8DE050D6878}" srcOrd="1" destOrd="0" presId="urn:microsoft.com/office/officeart/2005/8/layout/vList4#4"/>
    <dgm:cxn modelId="{6F788353-070D-4A1F-B45F-D49D3996F991}" srcId="{80CAB58E-9044-4142-AD22-1FB72378E703}" destId="{C69BEE05-8CB8-4D7D-A30C-7A1685C29344}" srcOrd="2" destOrd="0" parTransId="{173900AA-763F-42A8-8293-18ACD0DA5E07}" sibTransId="{DD8D640F-97C2-4E3D-AD81-509A1B79E0BA}"/>
    <dgm:cxn modelId="{874376CF-CC1F-4142-9E31-A1BAAB489386}" type="presOf" srcId="{964043F9-0187-4580-893A-90B3C641EB19}" destId="{DC9CE3D5-1DDC-472B-9621-AAB90EF5AF0A}" srcOrd="0" destOrd="0" presId="urn:microsoft.com/office/officeart/2005/8/layout/vList4#4"/>
    <dgm:cxn modelId="{39ECC236-AA2B-4044-8712-8689BB3F3404}" srcId="{80CAB58E-9044-4142-AD22-1FB72378E703}" destId="{BE560FEF-6222-42E5-84DD-6FF2ED180786}" srcOrd="4" destOrd="0" parTransId="{B4628D7F-3B75-4CE4-B81C-D55BE3D34777}" sibTransId="{622C946E-F8C8-4652-8650-FB3C73A44007}"/>
    <dgm:cxn modelId="{07B68DC4-4C4B-41D9-8950-7C3E61E1A0B1}" type="presOf" srcId="{C69BEE05-8CB8-4D7D-A30C-7A1685C29344}" destId="{1743776C-AFA3-441F-91A2-B75137F50220}" srcOrd="0" destOrd="0" presId="urn:microsoft.com/office/officeart/2005/8/layout/vList4#4"/>
    <dgm:cxn modelId="{FADC531C-A00A-45B7-88BB-F34CBE3B0032}" type="presOf" srcId="{DF6F8EF7-CA3F-4B93-86AC-6A08F026F5A6}" destId="{48F89D30-3D36-40B1-86B6-7C6224CCA428}" srcOrd="0" destOrd="0" presId="urn:microsoft.com/office/officeart/2005/8/layout/vList4#4"/>
    <dgm:cxn modelId="{9077AAE9-90DA-4A1C-9267-56A0481021CF}" type="presOf" srcId="{DF6F8EF7-CA3F-4B93-86AC-6A08F026F5A6}" destId="{D9E1132C-F52A-4D64-9C53-FE684649B939}" srcOrd="1" destOrd="0" presId="urn:microsoft.com/office/officeart/2005/8/layout/vList4#4"/>
    <dgm:cxn modelId="{D750A126-944E-4190-B94E-A1EAA855E88F}" type="presOf" srcId="{CCF658E3-3681-48C0-9FA5-C2A0455BB7A1}" destId="{DF86B822-1D0C-4E9A-A62F-D39542CDB98F}" srcOrd="0" destOrd="0" presId="urn:microsoft.com/office/officeart/2005/8/layout/vList4#4"/>
    <dgm:cxn modelId="{1C531C1D-B3B0-47F1-8A79-B4781765FCAB}" srcId="{80CAB58E-9044-4142-AD22-1FB72378E703}" destId="{DF6F8EF7-CA3F-4B93-86AC-6A08F026F5A6}" srcOrd="0" destOrd="0" parTransId="{F1F4C5D2-B36A-4E3C-8D61-614E69788CEF}" sibTransId="{BA55A654-7D49-46FE-82B9-01B2845F556F}"/>
    <dgm:cxn modelId="{FAFAA1C9-3105-46C8-ABD8-D5363D7EBC42}" type="presOf" srcId="{BE560FEF-6222-42E5-84DD-6FF2ED180786}" destId="{F60F48D3-1E4D-4244-BB1F-EF3BE63081AD}" srcOrd="0" destOrd="0" presId="urn:microsoft.com/office/officeart/2005/8/layout/vList4#4"/>
    <dgm:cxn modelId="{D54E3780-E867-4214-BE91-F673C355DACD}" type="presParOf" srcId="{6AA06EE0-6FA8-4B93-A8FC-F3B5764521B7}" destId="{8116D606-83E9-4C9A-8C2C-8B667C349EAD}" srcOrd="0" destOrd="0" presId="urn:microsoft.com/office/officeart/2005/8/layout/vList4#4"/>
    <dgm:cxn modelId="{58A878D4-D2CA-4D3B-8E6C-7A8B336F0703}" type="presParOf" srcId="{8116D606-83E9-4C9A-8C2C-8B667C349EAD}" destId="{48F89D30-3D36-40B1-86B6-7C6224CCA428}" srcOrd="0" destOrd="0" presId="urn:microsoft.com/office/officeart/2005/8/layout/vList4#4"/>
    <dgm:cxn modelId="{11E07D9C-B856-4435-8049-4D8A4AD5CB4E}" type="presParOf" srcId="{8116D606-83E9-4C9A-8C2C-8B667C349EAD}" destId="{DE92FE27-0928-441C-B753-D21E03706832}" srcOrd="1" destOrd="0" presId="urn:microsoft.com/office/officeart/2005/8/layout/vList4#4"/>
    <dgm:cxn modelId="{7A3FD819-BE59-4CAA-923D-1DA4C26854C8}" type="presParOf" srcId="{8116D606-83E9-4C9A-8C2C-8B667C349EAD}" destId="{D9E1132C-F52A-4D64-9C53-FE684649B939}" srcOrd="2" destOrd="0" presId="urn:microsoft.com/office/officeart/2005/8/layout/vList4#4"/>
    <dgm:cxn modelId="{61675BA5-AEB0-4E5C-989B-A947DFBF5B94}" type="presParOf" srcId="{6AA06EE0-6FA8-4B93-A8FC-F3B5764521B7}" destId="{B1573CE5-B39A-4917-B524-4988A124DEC7}" srcOrd="1" destOrd="0" presId="urn:microsoft.com/office/officeart/2005/8/layout/vList4#4"/>
    <dgm:cxn modelId="{262E05E3-C02D-4C6D-B6A3-F21FAF66579A}" type="presParOf" srcId="{6AA06EE0-6FA8-4B93-A8FC-F3B5764521B7}" destId="{A56EFAFB-8FAF-4C25-B7EE-0257114730B3}" srcOrd="2" destOrd="0" presId="urn:microsoft.com/office/officeart/2005/8/layout/vList4#4"/>
    <dgm:cxn modelId="{CB7D2934-95E0-4B02-8E7A-599E056A0FAC}" type="presParOf" srcId="{A56EFAFB-8FAF-4C25-B7EE-0257114730B3}" destId="{DF86B822-1D0C-4E9A-A62F-D39542CDB98F}" srcOrd="0" destOrd="0" presId="urn:microsoft.com/office/officeart/2005/8/layout/vList4#4"/>
    <dgm:cxn modelId="{D4DD1949-5687-4EE6-B4C9-5A7153D5567C}" type="presParOf" srcId="{A56EFAFB-8FAF-4C25-B7EE-0257114730B3}" destId="{FCA3689C-52B3-42D1-922B-328452E4FD05}" srcOrd="1" destOrd="0" presId="urn:microsoft.com/office/officeart/2005/8/layout/vList4#4"/>
    <dgm:cxn modelId="{19F8B23A-E0A2-49CA-9065-FDF83304A677}" type="presParOf" srcId="{A56EFAFB-8FAF-4C25-B7EE-0257114730B3}" destId="{1E568D89-E74F-4EF5-8A83-EBA69DC6DFBD}" srcOrd="2" destOrd="0" presId="urn:microsoft.com/office/officeart/2005/8/layout/vList4#4"/>
    <dgm:cxn modelId="{7D749F94-5A1A-42DD-8038-6D9F3F184AE5}" type="presParOf" srcId="{6AA06EE0-6FA8-4B93-A8FC-F3B5764521B7}" destId="{377C888A-DE7F-4710-B2C3-86ACD8551091}" srcOrd="3" destOrd="0" presId="urn:microsoft.com/office/officeart/2005/8/layout/vList4#4"/>
    <dgm:cxn modelId="{F3B5CAA4-F64A-4177-964F-A3CB6F1BEB1F}" type="presParOf" srcId="{6AA06EE0-6FA8-4B93-A8FC-F3B5764521B7}" destId="{0BEAEDF9-8016-48AF-9B54-C1856FBCC0E0}" srcOrd="4" destOrd="0" presId="urn:microsoft.com/office/officeart/2005/8/layout/vList4#4"/>
    <dgm:cxn modelId="{98CFFDC6-3743-45B4-86E7-DD6349CC6EC4}" type="presParOf" srcId="{0BEAEDF9-8016-48AF-9B54-C1856FBCC0E0}" destId="{1743776C-AFA3-441F-91A2-B75137F50220}" srcOrd="0" destOrd="0" presId="urn:microsoft.com/office/officeart/2005/8/layout/vList4#4"/>
    <dgm:cxn modelId="{104809C7-C1F7-4B12-9AAA-E0CA39F5DE8D}" type="presParOf" srcId="{0BEAEDF9-8016-48AF-9B54-C1856FBCC0E0}" destId="{12B6DCFF-5383-4575-A9D8-49F00FD64E49}" srcOrd="1" destOrd="0" presId="urn:microsoft.com/office/officeart/2005/8/layout/vList4#4"/>
    <dgm:cxn modelId="{737788E7-5AD5-47F8-B26A-B0026C24D1F9}" type="presParOf" srcId="{0BEAEDF9-8016-48AF-9B54-C1856FBCC0E0}" destId="{2F1C3E2E-45AA-41C3-B4BA-8CAA60CCB7DF}" srcOrd="2" destOrd="0" presId="urn:microsoft.com/office/officeart/2005/8/layout/vList4#4"/>
    <dgm:cxn modelId="{C399311D-8B95-4246-AD19-15462880AF5A}" type="presParOf" srcId="{6AA06EE0-6FA8-4B93-A8FC-F3B5764521B7}" destId="{E6FDB085-A1D7-463B-A5A6-C0BA63457836}" srcOrd="5" destOrd="0" presId="urn:microsoft.com/office/officeart/2005/8/layout/vList4#4"/>
    <dgm:cxn modelId="{0BABB36F-C7C7-44AE-903E-4F6BBB27F5C8}" type="presParOf" srcId="{6AA06EE0-6FA8-4B93-A8FC-F3B5764521B7}" destId="{AC59E68E-A1ED-43B1-862E-FE61C797BED1}" srcOrd="6" destOrd="0" presId="urn:microsoft.com/office/officeart/2005/8/layout/vList4#4"/>
    <dgm:cxn modelId="{0C0186B6-CF09-4A8C-8414-23814334C18B}" type="presParOf" srcId="{AC59E68E-A1ED-43B1-862E-FE61C797BED1}" destId="{DC9CE3D5-1DDC-472B-9621-AAB90EF5AF0A}" srcOrd="0" destOrd="0" presId="urn:microsoft.com/office/officeart/2005/8/layout/vList4#4"/>
    <dgm:cxn modelId="{4780D042-757D-4162-9662-5E9C4EE36185}" type="presParOf" srcId="{AC59E68E-A1ED-43B1-862E-FE61C797BED1}" destId="{EEB3523A-B35B-4156-8061-7D02888FC125}" srcOrd="1" destOrd="0" presId="urn:microsoft.com/office/officeart/2005/8/layout/vList4#4"/>
    <dgm:cxn modelId="{D44B0FC6-672C-48C2-9A1F-92A57F7F389C}" type="presParOf" srcId="{AC59E68E-A1ED-43B1-862E-FE61C797BED1}" destId="{3CF51AFF-A69A-4695-8663-DEB695797C24}" srcOrd="2" destOrd="0" presId="urn:microsoft.com/office/officeart/2005/8/layout/vList4#4"/>
    <dgm:cxn modelId="{A4EE45F3-E89A-43FB-BDB3-959418E43C94}" type="presParOf" srcId="{6AA06EE0-6FA8-4B93-A8FC-F3B5764521B7}" destId="{F428A232-FDD1-411E-9AF4-5D3853C7A844}" srcOrd="7" destOrd="0" presId="urn:microsoft.com/office/officeart/2005/8/layout/vList4#4"/>
    <dgm:cxn modelId="{90F1E05C-6B19-4886-B981-11BB2EA52CD2}" type="presParOf" srcId="{6AA06EE0-6FA8-4B93-A8FC-F3B5764521B7}" destId="{D5D985F3-498F-4F45-9E67-9AFA7C0BB85A}" srcOrd="8" destOrd="0" presId="urn:microsoft.com/office/officeart/2005/8/layout/vList4#4"/>
    <dgm:cxn modelId="{6D007343-743F-4A7C-912C-8BE9A895B4B1}" type="presParOf" srcId="{D5D985F3-498F-4F45-9E67-9AFA7C0BB85A}" destId="{F60F48D3-1E4D-4244-BB1F-EF3BE63081AD}" srcOrd="0" destOrd="0" presId="urn:microsoft.com/office/officeart/2005/8/layout/vList4#4"/>
    <dgm:cxn modelId="{77A74862-3199-4603-9133-81C89D717429}" type="presParOf" srcId="{D5D985F3-498F-4F45-9E67-9AFA7C0BB85A}" destId="{3A4B7B55-3E84-47EE-8BB4-7A7DA2831537}" srcOrd="1" destOrd="0" presId="urn:microsoft.com/office/officeart/2005/8/layout/vList4#4"/>
    <dgm:cxn modelId="{43B33FBA-639E-40B2-BABF-8799AF6E124F}" type="presParOf" srcId="{D5D985F3-498F-4F45-9E67-9AFA7C0BB85A}" destId="{BCA2C051-3DB4-499D-8C7E-A8DE050D6878}"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021F9-C3FE-43E9-A710-7D146DA763A5}">
      <dsp:nvSpPr>
        <dsp:cNvPr id="0" name=""/>
        <dsp:cNvSpPr/>
      </dsp:nvSpPr>
      <dsp:spPr>
        <a:xfrm>
          <a:off x="0" y="80881"/>
          <a:ext cx="7848600" cy="4719720"/>
        </a:xfrm>
        <a:prstGeom prst="roundRect">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Decrease or lack of Oxygen supply to the blood and tissues below the normal level, and </a:t>
          </a:r>
          <a:r>
            <a:rPr lang="en-US" sz="3200" b="1" kern="1200" dirty="0" err="1">
              <a:solidFill>
                <a:schemeClr val="bg1"/>
              </a:solidFill>
              <a:effectLst>
                <a:outerShdw blurRad="38100" dist="38100" dir="2700000" algn="tl">
                  <a:srgbClr val="000000">
                    <a:alpha val="43137"/>
                  </a:srgbClr>
                </a:outerShdw>
              </a:effectLst>
            </a:rPr>
            <a:t>Hypercapnea</a:t>
          </a:r>
          <a:r>
            <a:rPr lang="en-US" sz="3200" b="1" kern="1200" dirty="0">
              <a:solidFill>
                <a:schemeClr val="bg1"/>
              </a:solidFill>
              <a:effectLst>
                <a:outerShdw blurRad="38100" dist="38100" dir="2700000" algn="tl">
                  <a:srgbClr val="000000">
                    <a:alpha val="43137"/>
                  </a:srgbClr>
                </a:outerShdw>
              </a:effectLst>
            </a:rPr>
            <a:t> where there is an increase in carbon dioxide retention in the blood and tissues. Which affect </a:t>
          </a:r>
          <a:r>
            <a:rPr lang="en-US" sz="3200" b="1" kern="1200">
              <a:solidFill>
                <a:schemeClr val="bg1"/>
              </a:solidFill>
              <a:effectLst>
                <a:outerShdw blurRad="38100" dist="38100" dir="2700000" algn="tl">
                  <a:srgbClr val="000000">
                    <a:alpha val="43137"/>
                  </a:srgbClr>
                </a:outerShdw>
              </a:effectLst>
            </a:rPr>
            <a:t>tissue metabolism </a:t>
          </a:r>
          <a:endParaRPr lang="en-US" sz="3200" b="1" kern="1200" dirty="0">
            <a:solidFill>
              <a:schemeClr val="bg1"/>
            </a:solidFill>
            <a:effectLst>
              <a:outerShdw blurRad="38100" dist="38100" dir="2700000" algn="tl">
                <a:srgbClr val="000000">
                  <a:alpha val="43137"/>
                </a:srgbClr>
              </a:outerShdw>
            </a:effectLst>
          </a:endParaRPr>
        </a:p>
      </dsp:txBody>
      <dsp:txXfrm>
        <a:off x="230398" y="311279"/>
        <a:ext cx="7387804" cy="4258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9D30-3D36-40B1-86B6-7C6224CCA428}">
      <dsp:nvSpPr>
        <dsp:cNvPr id="0" name=""/>
        <dsp:cNvSpPr/>
      </dsp:nvSpPr>
      <dsp:spPr>
        <a:xfrm>
          <a:off x="0" y="0"/>
          <a:ext cx="8305800" cy="943814"/>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1.Ligature strangulation</a:t>
          </a:r>
        </a:p>
      </dsp:txBody>
      <dsp:txXfrm>
        <a:off x="1734829" y="0"/>
        <a:ext cx="6570970" cy="943814"/>
      </dsp:txXfrm>
    </dsp:sp>
    <dsp:sp modelId="{DE92FE27-0928-441C-B753-D21E03706832}">
      <dsp:nvSpPr>
        <dsp:cNvPr id="0" name=""/>
        <dsp:cNvSpPr/>
      </dsp:nvSpPr>
      <dsp:spPr>
        <a:xfrm>
          <a:off x="225898" y="71514"/>
          <a:ext cx="1356702" cy="80078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6B822-1D0C-4E9A-A62F-D39542CDB98F}">
      <dsp:nvSpPr>
        <dsp:cNvPr id="0" name=""/>
        <dsp:cNvSpPr/>
      </dsp:nvSpPr>
      <dsp:spPr>
        <a:xfrm>
          <a:off x="0" y="1017484"/>
          <a:ext cx="8305800" cy="736699"/>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2. Manual strangulation or throttling</a:t>
          </a:r>
        </a:p>
      </dsp:txBody>
      <dsp:txXfrm>
        <a:off x="1734829" y="1017484"/>
        <a:ext cx="6570970" cy="736699"/>
      </dsp:txXfrm>
    </dsp:sp>
    <dsp:sp modelId="{FCA3689C-52B3-42D1-922B-328452E4FD05}">
      <dsp:nvSpPr>
        <dsp:cNvPr id="0" name=""/>
        <dsp:cNvSpPr/>
      </dsp:nvSpPr>
      <dsp:spPr>
        <a:xfrm>
          <a:off x="73669" y="1091154"/>
          <a:ext cx="1661160" cy="58935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4000" b="-6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3776C-AFA3-441F-91A2-B75137F50220}">
      <dsp:nvSpPr>
        <dsp:cNvPr id="0" name=""/>
        <dsp:cNvSpPr/>
      </dsp:nvSpPr>
      <dsp:spPr>
        <a:xfrm>
          <a:off x="0" y="1827853"/>
          <a:ext cx="8305800" cy="736699"/>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3. Mugging</a:t>
          </a:r>
        </a:p>
      </dsp:txBody>
      <dsp:txXfrm>
        <a:off x="1734829" y="1827853"/>
        <a:ext cx="6570970" cy="736699"/>
      </dsp:txXfrm>
    </dsp:sp>
    <dsp:sp modelId="{12B6DCFF-5383-4575-A9D8-49F00FD64E49}">
      <dsp:nvSpPr>
        <dsp:cNvPr id="0" name=""/>
        <dsp:cNvSpPr/>
      </dsp:nvSpPr>
      <dsp:spPr>
        <a:xfrm>
          <a:off x="73669" y="1901523"/>
          <a:ext cx="1661160" cy="5893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CE3D5-1DDC-472B-9621-AAB90EF5AF0A}">
      <dsp:nvSpPr>
        <dsp:cNvPr id="0" name=""/>
        <dsp:cNvSpPr/>
      </dsp:nvSpPr>
      <dsp:spPr>
        <a:xfrm>
          <a:off x="0" y="2638223"/>
          <a:ext cx="8305800" cy="736699"/>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4. Garroting</a:t>
          </a:r>
        </a:p>
      </dsp:txBody>
      <dsp:txXfrm>
        <a:off x="1734829" y="2638223"/>
        <a:ext cx="6570970" cy="736699"/>
      </dsp:txXfrm>
    </dsp:sp>
    <dsp:sp modelId="{EEB3523A-B35B-4156-8061-7D02888FC125}">
      <dsp:nvSpPr>
        <dsp:cNvPr id="0" name=""/>
        <dsp:cNvSpPr/>
      </dsp:nvSpPr>
      <dsp:spPr>
        <a:xfrm>
          <a:off x="73669" y="2711892"/>
          <a:ext cx="1661160" cy="58935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F48D3-1E4D-4244-BB1F-EF3BE63081AD}">
      <dsp:nvSpPr>
        <dsp:cNvPr id="0" name=""/>
        <dsp:cNvSpPr/>
      </dsp:nvSpPr>
      <dsp:spPr>
        <a:xfrm>
          <a:off x="0" y="3448592"/>
          <a:ext cx="8305800" cy="736699"/>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5. Palmar strangulation</a:t>
          </a:r>
        </a:p>
      </dsp:txBody>
      <dsp:txXfrm>
        <a:off x="1734829" y="3448592"/>
        <a:ext cx="6570970" cy="736699"/>
      </dsp:txXfrm>
    </dsp:sp>
    <dsp:sp modelId="{3A4B7B55-3E84-47EE-8BB4-7A7DA2831537}">
      <dsp:nvSpPr>
        <dsp:cNvPr id="0" name=""/>
        <dsp:cNvSpPr/>
      </dsp:nvSpPr>
      <dsp:spPr>
        <a:xfrm>
          <a:off x="73669" y="3522262"/>
          <a:ext cx="1661160" cy="58935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9D30-3D36-40B1-86B6-7C6224CCA428}">
      <dsp:nvSpPr>
        <dsp:cNvPr id="0" name=""/>
        <dsp:cNvSpPr/>
      </dsp:nvSpPr>
      <dsp:spPr>
        <a:xfrm>
          <a:off x="0" y="0"/>
          <a:ext cx="8686800" cy="2418644"/>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Homicidal strangulation</a:t>
          </a:r>
        </a:p>
      </dsp:txBody>
      <dsp:txXfrm>
        <a:off x="1926148" y="0"/>
        <a:ext cx="6760651" cy="2418644"/>
      </dsp:txXfrm>
    </dsp:sp>
    <dsp:sp modelId="{DE92FE27-0928-441C-B753-D21E03706832}">
      <dsp:nvSpPr>
        <dsp:cNvPr id="0" name=""/>
        <dsp:cNvSpPr/>
      </dsp:nvSpPr>
      <dsp:spPr>
        <a:xfrm>
          <a:off x="348000" y="183264"/>
          <a:ext cx="1418936" cy="2052115"/>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F48D3-1E4D-4244-BB1F-EF3BE63081AD}">
      <dsp:nvSpPr>
        <dsp:cNvPr id="0" name=""/>
        <dsp:cNvSpPr/>
      </dsp:nvSpPr>
      <dsp:spPr>
        <a:xfrm>
          <a:off x="0" y="2340769"/>
          <a:ext cx="8686800" cy="1887884"/>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Accidental strangulation</a:t>
          </a:r>
        </a:p>
      </dsp:txBody>
      <dsp:txXfrm>
        <a:off x="1926148" y="2340769"/>
        <a:ext cx="6760651" cy="1887884"/>
      </dsp:txXfrm>
    </dsp:sp>
    <dsp:sp modelId="{3A4B7B55-3E84-47EE-8BB4-7A7DA2831537}">
      <dsp:nvSpPr>
        <dsp:cNvPr id="0" name=""/>
        <dsp:cNvSpPr/>
      </dsp:nvSpPr>
      <dsp:spPr>
        <a:xfrm>
          <a:off x="188788" y="2796221"/>
          <a:ext cx="1737360" cy="1510307"/>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A15EA-96F1-4914-9AE2-8140DA7FFDD7}">
      <dsp:nvSpPr>
        <dsp:cNvPr id="0" name=""/>
        <dsp:cNvSpPr/>
      </dsp:nvSpPr>
      <dsp:spPr>
        <a:xfrm>
          <a:off x="0" y="0"/>
          <a:ext cx="6583680" cy="1190244"/>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1. Anoxic anoxia</a:t>
          </a:r>
          <a:endParaRPr lang="en-US" sz="3200" b="1" kern="1200" dirty="0">
            <a:latin typeface="Aharoni" pitchFamily="2" charset="-79"/>
            <a:cs typeface="Aharoni" pitchFamily="2" charset="-79"/>
          </a:endParaRPr>
        </a:p>
      </dsp:txBody>
      <dsp:txXfrm>
        <a:off x="34861" y="34861"/>
        <a:ext cx="5198738" cy="1120522"/>
      </dsp:txXfrm>
    </dsp:sp>
    <dsp:sp modelId="{44423976-F2E0-4D12-ADA0-D80DB5064C0D}">
      <dsp:nvSpPr>
        <dsp:cNvPr id="0" name=""/>
        <dsp:cNvSpPr/>
      </dsp:nvSpPr>
      <dsp:spPr>
        <a:xfrm>
          <a:off x="551383" y="1406652"/>
          <a:ext cx="6583680" cy="1190244"/>
        </a:xfrm>
        <a:prstGeom prst="roundRect">
          <a:avLst>
            <a:gd name="adj" fmla="val 10000"/>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2. Stagnant anoxia</a:t>
          </a:r>
        </a:p>
      </dsp:txBody>
      <dsp:txXfrm>
        <a:off x="586244" y="1441513"/>
        <a:ext cx="5188916" cy="1120522"/>
      </dsp:txXfrm>
    </dsp:sp>
    <dsp:sp modelId="{E57E6A2A-8EA2-468F-BC45-740FFCC1F1C3}">
      <dsp:nvSpPr>
        <dsp:cNvPr id="0" name=""/>
        <dsp:cNvSpPr/>
      </dsp:nvSpPr>
      <dsp:spPr>
        <a:xfrm>
          <a:off x="1094536" y="2813304"/>
          <a:ext cx="6583680" cy="1190244"/>
        </a:xfrm>
        <a:prstGeom prst="roundRect">
          <a:avLst>
            <a:gd name="adj" fmla="val 10000"/>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3. Anemic anoxia</a:t>
          </a:r>
        </a:p>
      </dsp:txBody>
      <dsp:txXfrm>
        <a:off x="1129397" y="2848165"/>
        <a:ext cx="5197145" cy="1120521"/>
      </dsp:txXfrm>
    </dsp:sp>
    <dsp:sp modelId="{9BC572D6-ABB7-4574-AA37-8EFDC51856EF}">
      <dsp:nvSpPr>
        <dsp:cNvPr id="0" name=""/>
        <dsp:cNvSpPr/>
      </dsp:nvSpPr>
      <dsp:spPr>
        <a:xfrm>
          <a:off x="1645920" y="4219956"/>
          <a:ext cx="6583680" cy="1190244"/>
        </a:xfrm>
        <a:prstGeom prst="roundRect">
          <a:avLst>
            <a:gd name="adj" fmla="val 10000"/>
          </a:avLst>
        </a:prstGeom>
        <a:solidFill>
          <a:schemeClr val="accent5">
            <a:hueOff val="0"/>
            <a:satOff val="0"/>
            <a:lumOff val="0"/>
            <a:alphaOff val="0"/>
          </a:schemeClr>
        </a:solidFill>
        <a:ln>
          <a:noFill/>
        </a:ln>
        <a:effectLst>
          <a:glow rad="63500">
            <a:schemeClr val="accent5">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4. </a:t>
          </a:r>
          <a:r>
            <a:rPr lang="en-US" sz="4500" kern="1200" dirty="0" err="1"/>
            <a:t>Histotoxic</a:t>
          </a:r>
          <a:r>
            <a:rPr lang="en-US" sz="4500" kern="1200" dirty="0"/>
            <a:t> anoxia.</a:t>
          </a:r>
        </a:p>
      </dsp:txBody>
      <dsp:txXfrm>
        <a:off x="1680781" y="4254817"/>
        <a:ext cx="5188916" cy="1120521"/>
      </dsp:txXfrm>
    </dsp:sp>
    <dsp:sp modelId="{7C2769A5-B825-42F0-916D-5DF58184CA8C}">
      <dsp:nvSpPr>
        <dsp:cNvPr id="0" name=""/>
        <dsp:cNvSpPr/>
      </dsp:nvSpPr>
      <dsp:spPr>
        <a:xfrm>
          <a:off x="5810021" y="911618"/>
          <a:ext cx="773658" cy="773658"/>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5984094" y="911618"/>
        <a:ext cx="425512" cy="582178"/>
      </dsp:txXfrm>
    </dsp:sp>
    <dsp:sp modelId="{A8F1E067-3803-4537-8784-42A83CDA30CB}">
      <dsp:nvSpPr>
        <dsp:cNvPr id="0" name=""/>
        <dsp:cNvSpPr/>
      </dsp:nvSpPr>
      <dsp:spPr>
        <a:xfrm>
          <a:off x="6361404" y="2318270"/>
          <a:ext cx="773658" cy="773658"/>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535477" y="2318270"/>
        <a:ext cx="425512" cy="582178"/>
      </dsp:txXfrm>
    </dsp:sp>
    <dsp:sp modelId="{0D265F5B-1DD6-4193-B6E1-8F65A7F35819}">
      <dsp:nvSpPr>
        <dsp:cNvPr id="0" name=""/>
        <dsp:cNvSpPr/>
      </dsp:nvSpPr>
      <dsp:spPr>
        <a:xfrm>
          <a:off x="6904558" y="3724922"/>
          <a:ext cx="773658" cy="773658"/>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7078631" y="3724922"/>
        <a:ext cx="425512" cy="582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6463A-CC50-4ABC-8300-851E763D62EE}">
      <dsp:nvSpPr>
        <dsp:cNvPr id="0" name=""/>
        <dsp:cNvSpPr/>
      </dsp:nvSpPr>
      <dsp:spPr>
        <a:xfrm>
          <a:off x="0" y="0"/>
          <a:ext cx="6336792" cy="97383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1. Mechanical asphyxia </a:t>
          </a:r>
          <a:endParaRPr lang="en-US" sz="3200" b="1" kern="1200" dirty="0">
            <a:latin typeface="Aharoni" pitchFamily="2" charset="-79"/>
            <a:cs typeface="Aharoni" pitchFamily="2" charset="-79"/>
          </a:endParaRPr>
        </a:p>
      </dsp:txBody>
      <dsp:txXfrm>
        <a:off x="28523" y="28523"/>
        <a:ext cx="5172007" cy="916790"/>
      </dsp:txXfrm>
    </dsp:sp>
    <dsp:sp modelId="{811FA1D7-C2EA-46C0-8152-87E24AFF0038}">
      <dsp:nvSpPr>
        <dsp:cNvPr id="0" name=""/>
        <dsp:cNvSpPr/>
      </dsp:nvSpPr>
      <dsp:spPr>
        <a:xfrm>
          <a:off x="473202" y="1109091"/>
          <a:ext cx="6336792" cy="973836"/>
        </a:xfrm>
        <a:prstGeom prst="roundRect">
          <a:avLst>
            <a:gd name="adj" fmla="val 10000"/>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2. Traumatic asphyxia</a:t>
          </a:r>
        </a:p>
      </dsp:txBody>
      <dsp:txXfrm>
        <a:off x="501725" y="1137614"/>
        <a:ext cx="5173550" cy="916790"/>
      </dsp:txXfrm>
    </dsp:sp>
    <dsp:sp modelId="{E509F4AC-C7A1-4547-BC59-1BDB8CE36F90}">
      <dsp:nvSpPr>
        <dsp:cNvPr id="0" name=""/>
        <dsp:cNvSpPr/>
      </dsp:nvSpPr>
      <dsp:spPr>
        <a:xfrm>
          <a:off x="946404" y="2218182"/>
          <a:ext cx="6336792" cy="973836"/>
        </a:xfrm>
        <a:prstGeom prst="roundRect">
          <a:avLst>
            <a:gd name="adj" fmla="val 10000"/>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3. Environmental asphyxia</a:t>
          </a:r>
        </a:p>
      </dsp:txBody>
      <dsp:txXfrm>
        <a:off x="974927" y="2246705"/>
        <a:ext cx="5173550" cy="916790"/>
      </dsp:txXfrm>
    </dsp:sp>
    <dsp:sp modelId="{984EED90-1EEF-4C41-A3A2-8D0C7CCD54F0}">
      <dsp:nvSpPr>
        <dsp:cNvPr id="0" name=""/>
        <dsp:cNvSpPr/>
      </dsp:nvSpPr>
      <dsp:spPr>
        <a:xfrm>
          <a:off x="1419605" y="3327273"/>
          <a:ext cx="6336792" cy="973836"/>
        </a:xfrm>
        <a:prstGeom prst="roundRect">
          <a:avLst>
            <a:gd name="adj" fmla="val 10000"/>
          </a:avLst>
        </a:prstGeom>
        <a:solidFill>
          <a:schemeClr val="accent5">
            <a:hueOff val="0"/>
            <a:satOff val="0"/>
            <a:lumOff val="0"/>
            <a:alphaOff val="0"/>
          </a:schemeClr>
        </a:solidFill>
        <a:ln>
          <a:noFill/>
        </a:ln>
        <a:effectLst>
          <a:glow rad="63500">
            <a:schemeClr val="accent5">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4. Toxic asphyxia</a:t>
          </a:r>
        </a:p>
      </dsp:txBody>
      <dsp:txXfrm>
        <a:off x="1448128" y="3355796"/>
        <a:ext cx="5173550" cy="916790"/>
      </dsp:txXfrm>
    </dsp:sp>
    <dsp:sp modelId="{A95711D4-84AA-4CE8-A3D7-74824F99F798}">
      <dsp:nvSpPr>
        <dsp:cNvPr id="0" name=""/>
        <dsp:cNvSpPr/>
      </dsp:nvSpPr>
      <dsp:spPr>
        <a:xfrm>
          <a:off x="1892808" y="4436364"/>
          <a:ext cx="6336792" cy="973836"/>
        </a:xfrm>
        <a:prstGeom prst="roundRect">
          <a:avLst>
            <a:gd name="adj" fmla="val 10000"/>
          </a:avLst>
        </a:prstGeom>
        <a:solidFill>
          <a:schemeClr val="accent6">
            <a:hueOff val="0"/>
            <a:satOff val="0"/>
            <a:lumOff val="0"/>
            <a:alphaOff val="0"/>
          </a:schemeClr>
        </a:solidFill>
        <a:ln>
          <a:noFill/>
        </a:ln>
        <a:effectLst>
          <a:glow rad="63500">
            <a:schemeClr val="accent6">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5. Pathological asphyxia</a:t>
          </a:r>
        </a:p>
      </dsp:txBody>
      <dsp:txXfrm>
        <a:off x="1921331" y="4464887"/>
        <a:ext cx="5173550" cy="916790"/>
      </dsp:txXfrm>
    </dsp:sp>
    <dsp:sp modelId="{5648CB3E-1413-4B41-9FCC-F5A9976DF5A8}">
      <dsp:nvSpPr>
        <dsp:cNvPr id="0" name=""/>
        <dsp:cNvSpPr/>
      </dsp:nvSpPr>
      <dsp:spPr>
        <a:xfrm>
          <a:off x="5703798" y="711441"/>
          <a:ext cx="632993" cy="632993"/>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dirty="0"/>
        </a:p>
      </dsp:txBody>
      <dsp:txXfrm>
        <a:off x="5846221" y="711441"/>
        <a:ext cx="348147" cy="476327"/>
      </dsp:txXfrm>
    </dsp:sp>
    <dsp:sp modelId="{746383F7-A75D-4411-A575-F5F5CAD2D6FC}">
      <dsp:nvSpPr>
        <dsp:cNvPr id="0" name=""/>
        <dsp:cNvSpPr/>
      </dsp:nvSpPr>
      <dsp:spPr>
        <a:xfrm>
          <a:off x="6177000" y="1820532"/>
          <a:ext cx="632993" cy="632993"/>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319423" y="1820532"/>
        <a:ext cx="348147" cy="476327"/>
      </dsp:txXfrm>
    </dsp:sp>
    <dsp:sp modelId="{0E7B4440-0E19-46F7-8432-2F21F45F78C0}">
      <dsp:nvSpPr>
        <dsp:cNvPr id="0" name=""/>
        <dsp:cNvSpPr/>
      </dsp:nvSpPr>
      <dsp:spPr>
        <a:xfrm>
          <a:off x="6650202" y="2913392"/>
          <a:ext cx="632993" cy="632993"/>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6792625" y="2913392"/>
        <a:ext cx="348147" cy="476327"/>
      </dsp:txXfrm>
    </dsp:sp>
    <dsp:sp modelId="{3DCFF649-684E-4174-98E4-CCDAE762F107}">
      <dsp:nvSpPr>
        <dsp:cNvPr id="0" name=""/>
        <dsp:cNvSpPr/>
      </dsp:nvSpPr>
      <dsp:spPr>
        <a:xfrm>
          <a:off x="7123404" y="4033304"/>
          <a:ext cx="632993" cy="632993"/>
        </a:xfrm>
        <a:prstGeom prst="downArrow">
          <a:avLst>
            <a:gd name="adj1" fmla="val 55000"/>
            <a:gd name="adj2" fmla="val 45000"/>
          </a:avLst>
        </a:prstGeom>
        <a:solidFill>
          <a:schemeClr val="accent5">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265827" y="4033304"/>
        <a:ext cx="348147" cy="476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2C07C-5D8A-44D1-BD9D-E0539EB84CA5}">
      <dsp:nvSpPr>
        <dsp:cNvPr id="0" name=""/>
        <dsp:cNvSpPr/>
      </dsp:nvSpPr>
      <dsp:spPr>
        <a:xfrm>
          <a:off x="0" y="0"/>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1) Cyanosis</a:t>
          </a:r>
        </a:p>
      </dsp:txBody>
      <dsp:txXfrm>
        <a:off x="1600962" y="0"/>
        <a:ext cx="6019037" cy="769627"/>
      </dsp:txXfrm>
    </dsp:sp>
    <dsp:sp modelId="{ADD95733-A275-48FF-8C75-DFAD7931A332}">
      <dsp:nvSpPr>
        <dsp:cNvPr id="0" name=""/>
        <dsp:cNvSpPr/>
      </dsp:nvSpPr>
      <dsp:spPr>
        <a:xfrm>
          <a:off x="0" y="2666999"/>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8DA18-EDC0-46B4-BE9B-A746EF629A3F}">
      <dsp:nvSpPr>
        <dsp:cNvPr id="0" name=""/>
        <dsp:cNvSpPr/>
      </dsp:nvSpPr>
      <dsp:spPr>
        <a:xfrm>
          <a:off x="0" y="846590"/>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bg1"/>
              </a:solidFill>
            </a:rPr>
            <a:t>2) </a:t>
          </a:r>
          <a:r>
            <a:rPr lang="en-US" sz="2700" b="1" kern="1200" dirty="0">
              <a:solidFill>
                <a:schemeClr val="bg1"/>
              </a:solidFill>
            </a:rPr>
            <a:t>Congestion of organs</a:t>
          </a:r>
        </a:p>
      </dsp:txBody>
      <dsp:txXfrm>
        <a:off x="1600962" y="846590"/>
        <a:ext cx="6019037" cy="769627"/>
      </dsp:txXfrm>
    </dsp:sp>
    <dsp:sp modelId="{5E44DEF5-DEF0-446D-9EC6-376485DCC7B8}">
      <dsp:nvSpPr>
        <dsp:cNvPr id="0" name=""/>
        <dsp:cNvSpPr/>
      </dsp:nvSpPr>
      <dsp:spPr>
        <a:xfrm>
          <a:off x="0" y="4343401"/>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82DAD-1ED5-4E75-8EB1-B4A4671129E3}">
      <dsp:nvSpPr>
        <dsp:cNvPr id="0" name=""/>
        <dsp:cNvSpPr/>
      </dsp:nvSpPr>
      <dsp:spPr>
        <a:xfrm>
          <a:off x="0" y="1693180"/>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3) Petechial hemorrhages</a:t>
          </a:r>
        </a:p>
      </dsp:txBody>
      <dsp:txXfrm>
        <a:off x="1600962" y="1693180"/>
        <a:ext cx="6019037" cy="769627"/>
      </dsp:txXfrm>
    </dsp:sp>
    <dsp:sp modelId="{40413B53-CF36-4970-AFA1-1BDA46623931}">
      <dsp:nvSpPr>
        <dsp:cNvPr id="0" name=""/>
        <dsp:cNvSpPr/>
      </dsp:nvSpPr>
      <dsp:spPr>
        <a:xfrm>
          <a:off x="0" y="4388098"/>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8FDAC-7BAB-4762-BDF9-1E1A50AF2F56}">
      <dsp:nvSpPr>
        <dsp:cNvPr id="0" name=""/>
        <dsp:cNvSpPr/>
      </dsp:nvSpPr>
      <dsp:spPr>
        <a:xfrm>
          <a:off x="0" y="2539770"/>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bg1"/>
              </a:solidFill>
            </a:rPr>
            <a:t>4) Pulmonary edema</a:t>
          </a:r>
        </a:p>
      </dsp:txBody>
      <dsp:txXfrm>
        <a:off x="1600962" y="2539770"/>
        <a:ext cx="6019037" cy="769627"/>
      </dsp:txXfrm>
    </dsp:sp>
    <dsp:sp modelId="{027CD197-44F8-4990-9FEE-833991EED7BE}">
      <dsp:nvSpPr>
        <dsp:cNvPr id="0" name=""/>
        <dsp:cNvSpPr/>
      </dsp:nvSpPr>
      <dsp:spPr>
        <a:xfrm>
          <a:off x="0" y="4343401"/>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80E24-5BC8-4B09-8299-09EC40F43784}">
      <dsp:nvSpPr>
        <dsp:cNvPr id="0" name=""/>
        <dsp:cNvSpPr/>
      </dsp:nvSpPr>
      <dsp:spPr>
        <a:xfrm>
          <a:off x="0" y="3386360"/>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solidFill>
                <a:schemeClr val="bg1"/>
              </a:solidFill>
            </a:rPr>
            <a:t>5) Fluidity of blood</a:t>
          </a:r>
        </a:p>
      </dsp:txBody>
      <dsp:txXfrm>
        <a:off x="1600962" y="3386360"/>
        <a:ext cx="6019037" cy="769627"/>
      </dsp:txXfrm>
    </dsp:sp>
    <dsp:sp modelId="{42B09083-D0AC-4D60-B9CB-40B9CAF9FC4E}">
      <dsp:nvSpPr>
        <dsp:cNvPr id="0" name=""/>
        <dsp:cNvSpPr/>
      </dsp:nvSpPr>
      <dsp:spPr>
        <a:xfrm>
          <a:off x="0" y="4388098"/>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70601-7932-4A8D-BE10-D8423AEA3A44}">
      <dsp:nvSpPr>
        <dsp:cNvPr id="0" name=""/>
        <dsp:cNvSpPr/>
      </dsp:nvSpPr>
      <dsp:spPr>
        <a:xfrm>
          <a:off x="0" y="4234172"/>
          <a:ext cx="7620000" cy="76962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6) Dilatation of right chamber of heart</a:t>
          </a:r>
        </a:p>
      </dsp:txBody>
      <dsp:txXfrm>
        <a:off x="1600962" y="4234172"/>
        <a:ext cx="6019037" cy="769627"/>
      </dsp:txXfrm>
    </dsp:sp>
    <dsp:sp modelId="{41A7220B-FDB5-44BC-A793-9DB54703028A}">
      <dsp:nvSpPr>
        <dsp:cNvPr id="0" name=""/>
        <dsp:cNvSpPr/>
      </dsp:nvSpPr>
      <dsp:spPr>
        <a:xfrm>
          <a:off x="0" y="4388098"/>
          <a:ext cx="1524000" cy="61570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1922B-DCB8-4685-87D5-44B74979E6C6}">
      <dsp:nvSpPr>
        <dsp:cNvPr id="0" name=""/>
        <dsp:cNvSpPr/>
      </dsp:nvSpPr>
      <dsp:spPr>
        <a:xfrm rot="10800000">
          <a:off x="535712" y="184156"/>
          <a:ext cx="7057269" cy="4203687"/>
        </a:xfrm>
        <a:prstGeom prst="homePlate">
          <a:avLst/>
        </a:prstGeom>
        <a:gradFill rotWithShape="1">
          <a:gsLst>
            <a:gs pos="0">
              <a:schemeClr val="accent3">
                <a:tint val="25000"/>
                <a:satMod val="125000"/>
              </a:schemeClr>
            </a:gs>
            <a:gs pos="40000">
              <a:schemeClr val="accent3">
                <a:tint val="55000"/>
                <a:satMod val="130000"/>
              </a:schemeClr>
            </a:gs>
            <a:gs pos="50000">
              <a:schemeClr val="accent3">
                <a:tint val="59000"/>
                <a:satMod val="130000"/>
              </a:schemeClr>
            </a:gs>
            <a:gs pos="65000">
              <a:schemeClr val="accent3">
                <a:tint val="55000"/>
                <a:satMod val="130000"/>
              </a:schemeClr>
            </a:gs>
            <a:gs pos="100000">
              <a:schemeClr val="accent3">
                <a:tint val="20000"/>
                <a:satMod val="125000"/>
              </a:schemeClr>
            </a:gs>
          </a:gsLst>
          <a:lin ang="5400000" scaled="0"/>
        </a:gradFill>
        <a:ln w="12000" cap="flat" cmpd="sng" algn="ctr">
          <a:solidFill>
            <a:schemeClr val="accent3"/>
          </a:solidFill>
          <a:prstDash val="solid"/>
        </a:ln>
        <a:effectLst>
          <a:glow rad="63500">
            <a:schemeClr val="accent3">
              <a:alpha val="45000"/>
              <a:satMod val="120000"/>
            </a:schemeClr>
          </a:glo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7062" tIns="106680" rIns="199136"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Hanging is a form of violent death produced by suspending the body with a ligature round the neck, the constricting force being the weight of the body or a part of body weight.</a:t>
          </a:r>
        </a:p>
      </dsp:txBody>
      <dsp:txXfrm rot="10800000">
        <a:off x="1586634" y="184156"/>
        <a:ext cx="6006347" cy="4203687"/>
      </dsp:txXfrm>
    </dsp:sp>
    <dsp:sp modelId="{A3FC6DE5-C2DA-4CB8-A270-7FB3430F3ADF}">
      <dsp:nvSpPr>
        <dsp:cNvPr id="0" name=""/>
        <dsp:cNvSpPr/>
      </dsp:nvSpPr>
      <dsp:spPr>
        <a:xfrm>
          <a:off x="0" y="1035051"/>
          <a:ext cx="2601211" cy="26012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92BB0-8A12-4F4B-8F9A-9AFF5FBD9916}">
      <dsp:nvSpPr>
        <dsp:cNvPr id="0" name=""/>
        <dsp:cNvSpPr/>
      </dsp:nvSpPr>
      <dsp:spPr>
        <a:xfrm>
          <a:off x="0" y="0"/>
          <a:ext cx="7772400" cy="2176611"/>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Typical Hanging: When the body is suspended by ligature with a point of suspension at center of occiput, </a:t>
          </a:r>
          <a:r>
            <a:rPr lang="en-US" sz="2800" b="1" kern="1200" dirty="0" err="1">
              <a:solidFill>
                <a:srgbClr val="FF0000"/>
              </a:solidFill>
            </a:rPr>
            <a:t>i.e</a:t>
          </a:r>
          <a:r>
            <a:rPr lang="en-US" sz="2800" b="1" kern="1200" dirty="0">
              <a:solidFill>
                <a:srgbClr val="FF0000"/>
              </a:solidFill>
            </a:rPr>
            <a:t> when the knot is at the nape of neck</a:t>
          </a:r>
        </a:p>
      </dsp:txBody>
      <dsp:txXfrm>
        <a:off x="1772141" y="0"/>
        <a:ext cx="6000258" cy="2176611"/>
      </dsp:txXfrm>
    </dsp:sp>
    <dsp:sp modelId="{4BD2429E-2186-4CB2-9E8E-CBF2B4E95313}">
      <dsp:nvSpPr>
        <dsp:cNvPr id="0" name=""/>
        <dsp:cNvSpPr/>
      </dsp:nvSpPr>
      <dsp:spPr>
        <a:xfrm>
          <a:off x="217661" y="217661"/>
          <a:ext cx="1554480" cy="1741289"/>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189B5-77C9-463A-B5ED-E24030973E71}">
      <dsp:nvSpPr>
        <dsp:cNvPr id="0" name=""/>
        <dsp:cNvSpPr/>
      </dsp:nvSpPr>
      <dsp:spPr>
        <a:xfrm>
          <a:off x="0" y="2394272"/>
          <a:ext cx="7772400" cy="2176611"/>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Atypical hanging: In this type of hanging, the point of suspension is not at occiput i.e. the knot is not at nape of neck. Thus when knot in hanging is at other than nape of neck</a:t>
          </a:r>
        </a:p>
      </dsp:txBody>
      <dsp:txXfrm>
        <a:off x="1772141" y="2394272"/>
        <a:ext cx="6000258" cy="2176611"/>
      </dsp:txXfrm>
    </dsp:sp>
    <dsp:sp modelId="{5F5D8AF1-64F6-4142-B820-9C044EBE3437}">
      <dsp:nvSpPr>
        <dsp:cNvPr id="0" name=""/>
        <dsp:cNvSpPr/>
      </dsp:nvSpPr>
      <dsp:spPr>
        <a:xfrm>
          <a:off x="217661" y="2611933"/>
          <a:ext cx="1554480" cy="17412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9D30-3D36-40B1-86B6-7C6224CCA428}">
      <dsp:nvSpPr>
        <dsp:cNvPr id="0" name=""/>
        <dsp:cNvSpPr/>
      </dsp:nvSpPr>
      <dsp:spPr>
        <a:xfrm>
          <a:off x="0" y="0"/>
          <a:ext cx="8305800" cy="1905933"/>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II.  </a:t>
          </a:r>
          <a:r>
            <a:rPr lang="en-US" sz="2400" b="1" kern="1200" dirty="0">
              <a:solidFill>
                <a:schemeClr val="bg1"/>
              </a:solidFill>
            </a:rPr>
            <a:t>On the basis of degree of suspension:</a:t>
          </a:r>
        </a:p>
        <a:p>
          <a:pPr marL="0" lvl="0" indent="0" algn="l" defTabSz="1066800">
            <a:lnSpc>
              <a:spcPct val="90000"/>
            </a:lnSpc>
            <a:spcBef>
              <a:spcPct val="0"/>
            </a:spcBef>
            <a:spcAft>
              <a:spcPct val="35000"/>
            </a:spcAft>
            <a:buNone/>
          </a:pPr>
          <a:r>
            <a:rPr lang="en-US" sz="2400" b="1" kern="1200" dirty="0">
              <a:solidFill>
                <a:srgbClr val="FF0000"/>
              </a:solidFill>
            </a:rPr>
            <a:t>1. Complete</a:t>
          </a:r>
        </a:p>
        <a:p>
          <a:pPr marL="0" lvl="0" indent="0" algn="l" defTabSz="1066800">
            <a:lnSpc>
              <a:spcPct val="90000"/>
            </a:lnSpc>
            <a:spcBef>
              <a:spcPct val="0"/>
            </a:spcBef>
            <a:spcAft>
              <a:spcPct val="35000"/>
            </a:spcAft>
            <a:buNone/>
          </a:pPr>
          <a:r>
            <a:rPr lang="en-US" sz="2400" b="1" kern="1200" dirty="0">
              <a:solidFill>
                <a:srgbClr val="FF0000"/>
              </a:solidFill>
            </a:rPr>
            <a:t> 2.Partial </a:t>
          </a:r>
        </a:p>
      </dsp:txBody>
      <dsp:txXfrm>
        <a:off x="1809928" y="0"/>
        <a:ext cx="6495871" cy="1905933"/>
      </dsp:txXfrm>
    </dsp:sp>
    <dsp:sp modelId="{DE92FE27-0928-441C-B753-D21E03706832}">
      <dsp:nvSpPr>
        <dsp:cNvPr id="0" name=""/>
        <dsp:cNvSpPr/>
      </dsp:nvSpPr>
      <dsp:spPr>
        <a:xfrm>
          <a:off x="931490" y="542966"/>
          <a:ext cx="95716" cy="820000"/>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2C1D3-8903-4711-B457-8FCBCC61A8E9}">
      <dsp:nvSpPr>
        <dsp:cNvPr id="0" name=""/>
        <dsp:cNvSpPr/>
      </dsp:nvSpPr>
      <dsp:spPr>
        <a:xfrm>
          <a:off x="0" y="2054702"/>
          <a:ext cx="8305800" cy="1487685"/>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III. On the basis of manner of death</a:t>
          </a:r>
          <a:r>
            <a:rPr lang="en-US" sz="2400" b="1" kern="1200" dirty="0">
              <a:solidFill>
                <a:srgbClr val="FF0000"/>
              </a:solidFill>
            </a:rPr>
            <a:t>: 1. Suicidal                  2. Accidental             3. Homicidal    4. Judicial </a:t>
          </a:r>
        </a:p>
      </dsp:txBody>
      <dsp:txXfrm>
        <a:off x="1809928" y="2054702"/>
        <a:ext cx="6495871" cy="1487685"/>
      </dsp:txXfrm>
    </dsp:sp>
    <dsp:sp modelId="{8192D38A-9244-41E1-8EFC-B2502FECEDFE}">
      <dsp:nvSpPr>
        <dsp:cNvPr id="0" name=""/>
        <dsp:cNvSpPr/>
      </dsp:nvSpPr>
      <dsp:spPr>
        <a:xfrm>
          <a:off x="148768" y="2203471"/>
          <a:ext cx="1661160" cy="119014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CDC68-D233-4BF1-BA60-8E641380E05B}">
      <dsp:nvSpPr>
        <dsp:cNvPr id="0" name=""/>
        <dsp:cNvSpPr/>
      </dsp:nvSpPr>
      <dsp:spPr>
        <a:xfrm>
          <a:off x="0" y="3693914"/>
          <a:ext cx="8305800" cy="1487685"/>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IV. In relation to death</a:t>
          </a:r>
          <a:r>
            <a:rPr lang="en-US" sz="2700" kern="1200" dirty="0"/>
            <a:t>:  </a:t>
          </a:r>
        </a:p>
        <a:p>
          <a:pPr marL="0" lvl="0" indent="0" algn="l" defTabSz="1200150">
            <a:lnSpc>
              <a:spcPct val="90000"/>
            </a:lnSpc>
            <a:spcBef>
              <a:spcPct val="0"/>
            </a:spcBef>
            <a:spcAft>
              <a:spcPct val="35000"/>
            </a:spcAft>
            <a:buNone/>
          </a:pPr>
          <a:r>
            <a:rPr lang="en-US" sz="2700" b="1" kern="1200" dirty="0">
              <a:solidFill>
                <a:srgbClr val="FF0000"/>
              </a:solidFill>
            </a:rPr>
            <a:t>1. </a:t>
          </a:r>
          <a:r>
            <a:rPr lang="en-US" sz="2700" b="1" kern="1200" dirty="0" err="1">
              <a:solidFill>
                <a:srgbClr val="FF0000"/>
              </a:solidFill>
            </a:rPr>
            <a:t>Antemortem</a:t>
          </a:r>
          <a:r>
            <a:rPr lang="en-US" sz="2700" b="1" kern="1200" dirty="0">
              <a:solidFill>
                <a:srgbClr val="FF0000"/>
              </a:solidFill>
            </a:rPr>
            <a:t>      2. Postmortem</a:t>
          </a:r>
        </a:p>
      </dsp:txBody>
      <dsp:txXfrm>
        <a:off x="1809928" y="3693914"/>
        <a:ext cx="6495871" cy="1487685"/>
      </dsp:txXfrm>
    </dsp:sp>
    <dsp:sp modelId="{1F062597-B0B5-4618-B872-B0F7811CBE61}">
      <dsp:nvSpPr>
        <dsp:cNvPr id="0" name=""/>
        <dsp:cNvSpPr/>
      </dsp:nvSpPr>
      <dsp:spPr>
        <a:xfrm>
          <a:off x="950519" y="3839925"/>
          <a:ext cx="57658" cy="1190148"/>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A1C1E-B7DA-4D19-A823-B67E40F13048}">
      <dsp:nvSpPr>
        <dsp:cNvPr id="0" name=""/>
        <dsp:cNvSpPr/>
      </dsp:nvSpPr>
      <dsp:spPr>
        <a:xfrm>
          <a:off x="0" y="0"/>
          <a:ext cx="6995160" cy="162306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err="1"/>
            <a:t>JudiciaI</a:t>
          </a:r>
          <a:r>
            <a:rPr lang="en-US" sz="3200" kern="1200" dirty="0"/>
            <a:t> Hanging is the way of legal execution of death</a:t>
          </a:r>
          <a:endParaRPr lang="en-US" sz="3200" b="1" kern="1200" dirty="0">
            <a:latin typeface="Aharoni" pitchFamily="2" charset="-79"/>
            <a:cs typeface="Aharoni" pitchFamily="2" charset="-79"/>
          </a:endParaRPr>
        </a:p>
      </dsp:txBody>
      <dsp:txXfrm>
        <a:off x="47538" y="47538"/>
        <a:ext cx="5243751" cy="1527984"/>
      </dsp:txXfrm>
    </dsp:sp>
    <dsp:sp modelId="{AF357C7A-27EA-4BD8-83A4-B8EE898D2128}">
      <dsp:nvSpPr>
        <dsp:cNvPr id="0" name=""/>
        <dsp:cNvSpPr/>
      </dsp:nvSpPr>
      <dsp:spPr>
        <a:xfrm>
          <a:off x="617219" y="1893570"/>
          <a:ext cx="6995160" cy="1623060"/>
        </a:xfrm>
        <a:prstGeom prst="roundRect">
          <a:avLst>
            <a:gd name="adj" fmla="val 10000"/>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Lynching It is a homicidal hanging.</a:t>
          </a:r>
        </a:p>
      </dsp:txBody>
      <dsp:txXfrm>
        <a:off x="664757" y="1941108"/>
        <a:ext cx="5227875" cy="1527984"/>
      </dsp:txXfrm>
    </dsp:sp>
    <dsp:sp modelId="{9FB3B9E0-80C6-47C5-81FB-92E8FAFA6EE3}">
      <dsp:nvSpPr>
        <dsp:cNvPr id="0" name=""/>
        <dsp:cNvSpPr/>
      </dsp:nvSpPr>
      <dsp:spPr>
        <a:xfrm>
          <a:off x="1234439" y="3787140"/>
          <a:ext cx="6995160" cy="1623060"/>
        </a:xfrm>
        <a:prstGeom prst="roundRect">
          <a:avLst>
            <a:gd name="adj" fmla="val 10000"/>
          </a:avLst>
        </a:prstGeom>
        <a:solidFill>
          <a:schemeClr val="accent4">
            <a:hueOff val="0"/>
            <a:satOff val="0"/>
            <a:lumOff val="0"/>
            <a:alphaOff val="0"/>
          </a:schemeClr>
        </a:solidFill>
        <a:ln>
          <a:noFill/>
        </a:ln>
        <a:effectLst>
          <a:glow rad="63500">
            <a:schemeClr val="accent4">
              <a:hueOff val="0"/>
              <a:satOff val="0"/>
              <a:lumOff val="0"/>
              <a:alphaOff val="0"/>
              <a:alpha val="45000"/>
              <a:satMod val="12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Autoerotic Hanging Also called as sexual asphyxia.</a:t>
          </a:r>
        </a:p>
      </dsp:txBody>
      <dsp:txXfrm>
        <a:off x="1281977" y="3834678"/>
        <a:ext cx="5227875" cy="1527984"/>
      </dsp:txXfrm>
    </dsp:sp>
    <dsp:sp modelId="{B0D5777C-D5AC-4C94-AAE1-C33CBBB48805}">
      <dsp:nvSpPr>
        <dsp:cNvPr id="0" name=""/>
        <dsp:cNvSpPr/>
      </dsp:nvSpPr>
      <dsp:spPr>
        <a:xfrm>
          <a:off x="5940171" y="1230820"/>
          <a:ext cx="1054989" cy="1054989"/>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6177544" y="1230820"/>
        <a:ext cx="580243" cy="793879"/>
      </dsp:txXfrm>
    </dsp:sp>
    <dsp:sp modelId="{727F7B76-9DBB-4ECF-8192-917CDC66A7F5}">
      <dsp:nvSpPr>
        <dsp:cNvPr id="0" name=""/>
        <dsp:cNvSpPr/>
      </dsp:nvSpPr>
      <dsp:spPr>
        <a:xfrm>
          <a:off x="6557390" y="3113570"/>
          <a:ext cx="1054989" cy="1054989"/>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94763" y="3113570"/>
        <a:ext cx="580243" cy="7938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89D30-3D36-40B1-86B6-7C6224CCA428}">
      <dsp:nvSpPr>
        <dsp:cNvPr id="0" name=""/>
        <dsp:cNvSpPr/>
      </dsp:nvSpPr>
      <dsp:spPr>
        <a:xfrm>
          <a:off x="0" y="0"/>
          <a:ext cx="8415130" cy="1012455"/>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1.Ligature strangulation</a:t>
          </a:r>
        </a:p>
      </dsp:txBody>
      <dsp:txXfrm>
        <a:off x="1762053" y="0"/>
        <a:ext cx="6653076" cy="1012455"/>
      </dsp:txXfrm>
    </dsp:sp>
    <dsp:sp modelId="{DE92FE27-0928-441C-B753-D21E03706832}">
      <dsp:nvSpPr>
        <dsp:cNvPr id="0" name=""/>
        <dsp:cNvSpPr/>
      </dsp:nvSpPr>
      <dsp:spPr>
        <a:xfrm>
          <a:off x="233260" y="76715"/>
          <a:ext cx="1374560" cy="85902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6B822-1D0C-4E9A-A62F-D39542CDB98F}">
      <dsp:nvSpPr>
        <dsp:cNvPr id="0" name=""/>
        <dsp:cNvSpPr/>
      </dsp:nvSpPr>
      <dsp:spPr>
        <a:xfrm>
          <a:off x="0" y="1091483"/>
          <a:ext cx="8415130" cy="790277"/>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2. Manual strangulation or throttling</a:t>
          </a:r>
        </a:p>
      </dsp:txBody>
      <dsp:txXfrm>
        <a:off x="1762053" y="1091483"/>
        <a:ext cx="6653076" cy="790277"/>
      </dsp:txXfrm>
    </dsp:sp>
    <dsp:sp modelId="{FCA3689C-52B3-42D1-922B-328452E4FD05}">
      <dsp:nvSpPr>
        <dsp:cNvPr id="0" name=""/>
        <dsp:cNvSpPr/>
      </dsp:nvSpPr>
      <dsp:spPr>
        <a:xfrm>
          <a:off x="79027" y="1170511"/>
          <a:ext cx="1683026" cy="63222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4000" b="-6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3776C-AFA3-441F-91A2-B75137F50220}">
      <dsp:nvSpPr>
        <dsp:cNvPr id="0" name=""/>
        <dsp:cNvSpPr/>
      </dsp:nvSpPr>
      <dsp:spPr>
        <a:xfrm>
          <a:off x="0" y="1960788"/>
          <a:ext cx="8415130" cy="790277"/>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3. Mugging</a:t>
          </a:r>
        </a:p>
      </dsp:txBody>
      <dsp:txXfrm>
        <a:off x="1762053" y="1960788"/>
        <a:ext cx="6653076" cy="790277"/>
      </dsp:txXfrm>
    </dsp:sp>
    <dsp:sp modelId="{12B6DCFF-5383-4575-A9D8-49F00FD64E49}">
      <dsp:nvSpPr>
        <dsp:cNvPr id="0" name=""/>
        <dsp:cNvSpPr/>
      </dsp:nvSpPr>
      <dsp:spPr>
        <a:xfrm>
          <a:off x="79027" y="2039816"/>
          <a:ext cx="1683026" cy="63222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4000" b="-9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CE3D5-1DDC-472B-9621-AAB90EF5AF0A}">
      <dsp:nvSpPr>
        <dsp:cNvPr id="0" name=""/>
        <dsp:cNvSpPr/>
      </dsp:nvSpPr>
      <dsp:spPr>
        <a:xfrm>
          <a:off x="0" y="2830093"/>
          <a:ext cx="8415130" cy="790277"/>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4. Garroting</a:t>
          </a:r>
        </a:p>
      </dsp:txBody>
      <dsp:txXfrm>
        <a:off x="1762053" y="2830093"/>
        <a:ext cx="6653076" cy="790277"/>
      </dsp:txXfrm>
    </dsp:sp>
    <dsp:sp modelId="{EEB3523A-B35B-4156-8061-7D02888FC125}">
      <dsp:nvSpPr>
        <dsp:cNvPr id="0" name=""/>
        <dsp:cNvSpPr/>
      </dsp:nvSpPr>
      <dsp:spPr>
        <a:xfrm>
          <a:off x="79027" y="2909121"/>
          <a:ext cx="1683026" cy="63222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F48D3-1E4D-4244-BB1F-EF3BE63081AD}">
      <dsp:nvSpPr>
        <dsp:cNvPr id="0" name=""/>
        <dsp:cNvSpPr/>
      </dsp:nvSpPr>
      <dsp:spPr>
        <a:xfrm>
          <a:off x="0" y="3699398"/>
          <a:ext cx="8415130" cy="790277"/>
        </a:xfrm>
        <a:prstGeom prst="roundRect">
          <a:avLst>
            <a:gd name="adj" fmla="val 10000"/>
          </a:avLst>
        </a:prstGeom>
        <a:gradFill rotWithShape="1">
          <a:gsLst>
            <a:gs pos="0">
              <a:schemeClr val="accent1">
                <a:tint val="25000"/>
                <a:satMod val="125000"/>
              </a:schemeClr>
            </a:gs>
            <a:gs pos="40000">
              <a:schemeClr val="accent1">
                <a:tint val="55000"/>
                <a:satMod val="130000"/>
              </a:schemeClr>
            </a:gs>
            <a:gs pos="50000">
              <a:schemeClr val="accent1">
                <a:tint val="59000"/>
                <a:satMod val="130000"/>
              </a:schemeClr>
            </a:gs>
            <a:gs pos="65000">
              <a:schemeClr val="accent1">
                <a:tint val="55000"/>
                <a:satMod val="130000"/>
              </a:schemeClr>
            </a:gs>
            <a:gs pos="100000">
              <a:schemeClr val="accent1">
                <a:tint val="20000"/>
                <a:satMod val="125000"/>
              </a:schemeClr>
            </a:gs>
          </a:gsLst>
          <a:lin ang="5400000" scaled="0"/>
        </a:gradFill>
        <a:ln w="12000" cap="flat" cmpd="sng" algn="ctr">
          <a:solidFill>
            <a:schemeClr val="accent1"/>
          </a:solidFill>
          <a:prstDash val="solid"/>
        </a:ln>
        <a:effectLst>
          <a:glow rad="63500">
            <a:schemeClr val="accent1">
              <a:alpha val="45000"/>
              <a:satMod val="120000"/>
            </a:schemeClr>
          </a:glo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5. Palmar strangulation</a:t>
          </a:r>
        </a:p>
      </dsp:txBody>
      <dsp:txXfrm>
        <a:off x="1762053" y="3699398"/>
        <a:ext cx="6653076" cy="790277"/>
      </dsp:txXfrm>
    </dsp:sp>
    <dsp:sp modelId="{3A4B7B55-3E84-47EE-8BB4-7A7DA2831537}">
      <dsp:nvSpPr>
        <dsp:cNvPr id="0" name=""/>
        <dsp:cNvSpPr/>
      </dsp:nvSpPr>
      <dsp:spPr>
        <a:xfrm>
          <a:off x="79027" y="3778426"/>
          <a:ext cx="1683026" cy="632221"/>
        </a:xfrm>
        <a:prstGeom prst="roundRect">
          <a:avLst>
            <a:gd name="adj" fmla="val 1000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a:defRPr sz="1200">
                <a:latin typeface="Arial" pitchFamily="34" charset="0"/>
                <a:cs typeface="Arial" pitchFamily="34" charset="0"/>
              </a:defRPr>
            </a:lvl1pPr>
          </a:lstStyle>
          <a:p>
            <a:pPr>
              <a:defRPr/>
            </a:pPr>
            <a:fld id="{0452445E-3673-45EC-813F-DD60627F0A95}" type="datetimeFigureOut">
              <a:rPr lang="en-US"/>
              <a:pPr>
                <a:defRPr/>
              </a:pPr>
              <a:t>9/15/2020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dirty="0">
                <a:latin typeface="Arial" pitchFamily="34" charset="0"/>
                <a:cs typeface="Arial" pitchFamily="34" charset="0"/>
              </a:defRPr>
            </a:lvl1pPr>
          </a:lstStyle>
          <a:p>
            <a:pPr>
              <a:defRPr/>
            </a:pPr>
            <a:r>
              <a:rPr lang="en-US" dirty="0"/>
              <a:t>Dr. Aly Samy ,PSMCHS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a:defRPr sz="1200">
                <a:latin typeface="Arial" pitchFamily="34" charset="0"/>
                <a:cs typeface="Arial" pitchFamily="34" charset="0"/>
              </a:defRPr>
            </a:lvl1pPr>
          </a:lstStyle>
          <a:p>
            <a:pPr>
              <a:defRPr/>
            </a:pPr>
            <a:fld id="{69C32189-BADD-4F16-B00F-5A95807D2A56}" type="slidenum">
              <a:rPr lang="en-US"/>
              <a:pPr>
                <a:defRPr/>
              </a:pPr>
              <a:t>‹#›</a:t>
            </a:fld>
            <a:endParaRPr lang="en-US" dirty="0"/>
          </a:p>
        </p:txBody>
      </p:sp>
    </p:spTree>
    <p:extLst>
      <p:ext uri="{BB962C8B-B14F-4D97-AF65-F5344CB8AC3E}">
        <p14:creationId xmlns:p14="http://schemas.microsoft.com/office/powerpoint/2010/main" val="316603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8B5E52B4-D6D7-4D71-BEC0-87FFD0B6413C}" type="datetimeFigureOut">
              <a:rPr lang="en-US"/>
              <a:pPr>
                <a:defRPr/>
              </a:pPr>
              <a:t>9/15/2020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r>
              <a:rPr lang="en-US" dirty="0"/>
              <a:t>Dr. Aly Samy ,PSMCHS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FA4354F9-3A16-4CFD-B066-0EF531F11A97}" type="slidenum">
              <a:rPr lang="en-US"/>
              <a:pPr>
                <a:defRPr/>
              </a:pPr>
              <a:t>‹#›</a:t>
            </a:fld>
            <a:endParaRPr lang="en-US" dirty="0"/>
          </a:p>
        </p:txBody>
      </p:sp>
    </p:spTree>
    <p:extLst>
      <p:ext uri="{BB962C8B-B14F-4D97-AF65-F5344CB8AC3E}">
        <p14:creationId xmlns:p14="http://schemas.microsoft.com/office/powerpoint/2010/main" val="3289147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altLang="en-US"/>
          </a:p>
        </p:txBody>
      </p:sp>
      <p:sp>
        <p:nvSpPr>
          <p:cNvPr id="120836" name="Slide Number Placeholder 3"/>
          <p:cNvSpPr>
            <a:spLocks noGrp="1"/>
          </p:cNvSpPr>
          <p:nvPr>
            <p:ph type="sldNum" sz="quarter" idx="5"/>
          </p:nvPr>
        </p:nvSpPr>
        <p:spPr/>
        <p:txBody>
          <a:bodyPr/>
          <a:lstStyle/>
          <a:p>
            <a:pPr>
              <a:defRPr/>
            </a:pPr>
            <a:fld id="{9CB43426-7C52-4720-A8ED-838969708492}" type="slidenum">
              <a:rPr lang="en-US" smtClean="0"/>
              <a:pPr>
                <a:defRPr/>
              </a:pPr>
              <a:t>1</a:t>
            </a:fld>
            <a:endParaRPr lang="en-US"/>
          </a:p>
        </p:txBody>
      </p:sp>
      <p:sp>
        <p:nvSpPr>
          <p:cNvPr id="5" name="Footer Placeholder 4"/>
          <p:cNvSpPr>
            <a:spLocks noGrp="1"/>
          </p:cNvSpPr>
          <p:nvPr>
            <p:ph type="ftr" sz="quarter" idx="4"/>
          </p:nvPr>
        </p:nvSpPr>
        <p:spPr/>
        <p:txBody>
          <a:bodyPr/>
          <a:lstStyle/>
          <a:p>
            <a:pPr>
              <a:defRPr/>
            </a:pPr>
            <a:r>
              <a:rPr lang="en-US"/>
              <a:t>Dr. Aly Samy ,PSMCHS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pPr>
              <a:defRPr/>
            </a:pPr>
            <a:fld id="{86163CCC-1DF3-4D70-A829-BA802438D66E}" type="datetime1">
              <a:rPr lang="en-US" smtClean="0"/>
              <a:pPr>
                <a:defRPr/>
              </a:pPr>
              <a:t>9/15/2020</a:t>
            </a:fld>
            <a:endParaRPr lang="en-US" dirty="0"/>
          </a:p>
        </p:txBody>
      </p:sp>
      <p:sp>
        <p:nvSpPr>
          <p:cNvPr id="17" name="Footer Placeholder 16"/>
          <p:cNvSpPr>
            <a:spLocks noGrp="1"/>
          </p:cNvSpPr>
          <p:nvPr>
            <p:ph type="ftr" sz="quarter" idx="11"/>
          </p:nvPr>
        </p:nvSpPr>
        <p:spPr/>
        <p:txBody>
          <a:bodyPr/>
          <a:lstStyle/>
          <a:p>
            <a:pPr>
              <a:defRPr/>
            </a:pPr>
            <a:r>
              <a:rPr lang="en-US" dirty="0"/>
              <a:t>Dr. Aly Samy 2013</a:t>
            </a:r>
          </a:p>
        </p:txBody>
      </p:sp>
      <p:sp>
        <p:nvSpPr>
          <p:cNvPr id="29" name="Slide Number Placeholder 28"/>
          <p:cNvSpPr>
            <a:spLocks noGrp="1"/>
          </p:cNvSpPr>
          <p:nvPr>
            <p:ph type="sldNum" sz="quarter" idx="12"/>
          </p:nvPr>
        </p:nvSpPr>
        <p:spPr/>
        <p:txBody>
          <a:bodyPr/>
          <a:lstStyle/>
          <a:p>
            <a:pPr>
              <a:defRPr/>
            </a:pPr>
            <a:fld id="{F41A7A75-318B-48D1-A037-BDDFE2DCEE24}" type="slidenum">
              <a:rPr lang="en-US" smtClean="0"/>
              <a:pPr>
                <a:defRPr/>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4B32927-BBD2-4FE7-B9C6-7DF1A5AC3887}" type="datetime1">
              <a:rPr lang="en-US" smtClean="0"/>
              <a:pPr>
                <a:defRPr/>
              </a:pPr>
              <a:t>9/15/2020</a:t>
            </a:fld>
            <a:endParaRPr lang="en-US" dirty="0"/>
          </a:p>
        </p:txBody>
      </p:sp>
      <p:sp>
        <p:nvSpPr>
          <p:cNvPr id="5" name="Footer Placeholder 4"/>
          <p:cNvSpPr>
            <a:spLocks noGrp="1"/>
          </p:cNvSpPr>
          <p:nvPr>
            <p:ph type="ftr" sz="quarter" idx="11"/>
          </p:nvPr>
        </p:nvSpPr>
        <p:spPr/>
        <p:txBody>
          <a:bodyPr/>
          <a:lstStyle/>
          <a:p>
            <a:pPr>
              <a:defRPr/>
            </a:pPr>
            <a:r>
              <a:rPr lang="en-US" dirty="0"/>
              <a:t>Dr. Aly Samy 2013</a:t>
            </a:r>
          </a:p>
        </p:txBody>
      </p:sp>
      <p:sp>
        <p:nvSpPr>
          <p:cNvPr id="6" name="Slide Number Placeholder 5"/>
          <p:cNvSpPr>
            <a:spLocks noGrp="1"/>
          </p:cNvSpPr>
          <p:nvPr>
            <p:ph type="sldNum" sz="quarter" idx="12"/>
          </p:nvPr>
        </p:nvSpPr>
        <p:spPr/>
        <p:txBody>
          <a:bodyPr/>
          <a:lstStyle/>
          <a:p>
            <a:pPr>
              <a:defRPr/>
            </a:pPr>
            <a:fld id="{AB79902D-679D-42E3-AC2E-4C11DA8997F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F0F2BF2-2B9C-4DFB-BC97-90053B5BE6BE}" type="datetime1">
              <a:rPr lang="en-US" smtClean="0"/>
              <a:pPr>
                <a:defRPr/>
              </a:pPr>
              <a:t>9/15/2020</a:t>
            </a:fld>
            <a:endParaRPr lang="en-US" dirty="0"/>
          </a:p>
        </p:txBody>
      </p:sp>
      <p:sp>
        <p:nvSpPr>
          <p:cNvPr id="5" name="Footer Placeholder 4"/>
          <p:cNvSpPr>
            <a:spLocks noGrp="1"/>
          </p:cNvSpPr>
          <p:nvPr>
            <p:ph type="ftr" sz="quarter" idx="11"/>
          </p:nvPr>
        </p:nvSpPr>
        <p:spPr/>
        <p:txBody>
          <a:bodyPr/>
          <a:lstStyle/>
          <a:p>
            <a:pPr>
              <a:defRPr/>
            </a:pPr>
            <a:r>
              <a:rPr lang="en-US" dirty="0"/>
              <a:t>Dr. Aly Samy 2013</a:t>
            </a:r>
          </a:p>
        </p:txBody>
      </p:sp>
      <p:sp>
        <p:nvSpPr>
          <p:cNvPr id="6" name="Slide Number Placeholder 5"/>
          <p:cNvSpPr>
            <a:spLocks noGrp="1"/>
          </p:cNvSpPr>
          <p:nvPr>
            <p:ph type="sldNum" sz="quarter" idx="12"/>
          </p:nvPr>
        </p:nvSpPr>
        <p:spPr/>
        <p:txBody>
          <a:bodyPr/>
          <a:lstStyle/>
          <a:p>
            <a:pPr>
              <a:defRPr/>
            </a:pPr>
            <a:fld id="{A4E7F221-4292-477B-A6D1-C1076A08C1B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F71725E-501B-43BA-BB22-2B668B6B0C29}" type="datetime1">
              <a:rPr lang="en-US" smtClean="0"/>
              <a:pPr>
                <a:defRPr/>
              </a:pPr>
              <a:t>9/15/2020</a:t>
            </a:fld>
            <a:endParaRPr lang="en-US" dirty="0"/>
          </a:p>
        </p:txBody>
      </p:sp>
      <p:sp>
        <p:nvSpPr>
          <p:cNvPr id="5" name="Footer Placeholder 4"/>
          <p:cNvSpPr>
            <a:spLocks noGrp="1"/>
          </p:cNvSpPr>
          <p:nvPr>
            <p:ph type="ftr" sz="quarter" idx="11"/>
          </p:nvPr>
        </p:nvSpPr>
        <p:spPr/>
        <p:txBody>
          <a:bodyPr/>
          <a:lstStyle/>
          <a:p>
            <a:pPr>
              <a:defRPr/>
            </a:pPr>
            <a:r>
              <a:rPr lang="en-US" dirty="0"/>
              <a:t>Dr. Aly Samy 2013</a:t>
            </a:r>
          </a:p>
        </p:txBody>
      </p:sp>
      <p:sp>
        <p:nvSpPr>
          <p:cNvPr id="6" name="Slide Number Placeholder 5"/>
          <p:cNvSpPr>
            <a:spLocks noGrp="1"/>
          </p:cNvSpPr>
          <p:nvPr>
            <p:ph type="sldNum" sz="quarter" idx="12"/>
          </p:nvPr>
        </p:nvSpPr>
        <p:spPr/>
        <p:txBody>
          <a:bodyPr/>
          <a:lstStyle/>
          <a:p>
            <a:pPr>
              <a:defRPr/>
            </a:pPr>
            <a:fld id="{7DAB2E19-5266-484E-8B69-67408B68C5D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A270DDD7-927D-4CB6-8598-97FBF4A7847D}" type="datetime1">
              <a:rPr lang="en-US" smtClean="0"/>
              <a:pPr>
                <a:defRPr/>
              </a:pPr>
              <a:t>9/15/2020</a:t>
            </a:fld>
            <a:endParaRPr lang="en-US" dirty="0"/>
          </a:p>
        </p:txBody>
      </p:sp>
      <p:sp>
        <p:nvSpPr>
          <p:cNvPr id="5" name="Footer Placeholder 4"/>
          <p:cNvSpPr>
            <a:spLocks noGrp="1"/>
          </p:cNvSpPr>
          <p:nvPr>
            <p:ph type="ftr" sz="quarter" idx="11"/>
          </p:nvPr>
        </p:nvSpPr>
        <p:spPr/>
        <p:txBody>
          <a:bodyPr/>
          <a:lstStyle/>
          <a:p>
            <a:pPr>
              <a:defRPr/>
            </a:pPr>
            <a:r>
              <a:rPr lang="en-US" dirty="0"/>
              <a:t>Dr. Aly Samy 2013</a:t>
            </a:r>
          </a:p>
        </p:txBody>
      </p:sp>
      <p:sp>
        <p:nvSpPr>
          <p:cNvPr id="6" name="Slide Number Placeholder 5"/>
          <p:cNvSpPr>
            <a:spLocks noGrp="1"/>
          </p:cNvSpPr>
          <p:nvPr>
            <p:ph type="sldNum" sz="quarter" idx="12"/>
          </p:nvPr>
        </p:nvSpPr>
        <p:spPr/>
        <p:txBody>
          <a:bodyPr/>
          <a:lstStyle/>
          <a:p>
            <a:pPr>
              <a:defRPr/>
            </a:pPr>
            <a:fld id="{C95A3666-6166-4B77-BE19-B0C8D35C6681}" type="slidenum">
              <a:rPr lang="en-US" smtClean="0"/>
              <a:pPr>
                <a:defRPr/>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70EB12CB-AE06-4CE8-974C-83CF90871672}" type="datetime1">
              <a:rPr lang="en-US" smtClean="0"/>
              <a:pPr>
                <a:defRPr/>
              </a:pPr>
              <a:t>9/15/2020</a:t>
            </a:fld>
            <a:endParaRPr lang="en-US" dirty="0"/>
          </a:p>
        </p:txBody>
      </p:sp>
      <p:sp>
        <p:nvSpPr>
          <p:cNvPr id="6" name="Footer Placeholder 5"/>
          <p:cNvSpPr>
            <a:spLocks noGrp="1"/>
          </p:cNvSpPr>
          <p:nvPr>
            <p:ph type="ftr" sz="quarter" idx="11"/>
          </p:nvPr>
        </p:nvSpPr>
        <p:spPr/>
        <p:txBody>
          <a:bodyPr/>
          <a:lstStyle/>
          <a:p>
            <a:pPr>
              <a:defRPr/>
            </a:pPr>
            <a:r>
              <a:rPr lang="en-US" dirty="0"/>
              <a:t>Dr. Aly Samy 2013</a:t>
            </a:r>
          </a:p>
        </p:txBody>
      </p:sp>
      <p:sp>
        <p:nvSpPr>
          <p:cNvPr id="7" name="Slide Number Placeholder 6"/>
          <p:cNvSpPr>
            <a:spLocks noGrp="1"/>
          </p:cNvSpPr>
          <p:nvPr>
            <p:ph type="sldNum" sz="quarter" idx="12"/>
          </p:nvPr>
        </p:nvSpPr>
        <p:spPr/>
        <p:txBody>
          <a:bodyPr/>
          <a:lstStyle/>
          <a:p>
            <a:pPr>
              <a:defRPr/>
            </a:pPr>
            <a:fld id="{C8FB4767-3CFF-42CD-A67B-5B9800BFBE4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0D6649C5-CDB8-43D2-B053-D9161240B3D4}" type="datetime1">
              <a:rPr lang="en-US" smtClean="0"/>
              <a:pPr>
                <a:defRPr/>
              </a:pPr>
              <a:t>9/15/2020</a:t>
            </a:fld>
            <a:endParaRPr lang="en-US" dirty="0"/>
          </a:p>
        </p:txBody>
      </p:sp>
      <p:sp>
        <p:nvSpPr>
          <p:cNvPr id="8" name="Footer Placeholder 7"/>
          <p:cNvSpPr>
            <a:spLocks noGrp="1"/>
          </p:cNvSpPr>
          <p:nvPr>
            <p:ph type="ftr" sz="quarter" idx="11"/>
          </p:nvPr>
        </p:nvSpPr>
        <p:spPr/>
        <p:txBody>
          <a:bodyPr/>
          <a:lstStyle/>
          <a:p>
            <a:pPr>
              <a:defRPr/>
            </a:pPr>
            <a:r>
              <a:rPr lang="en-US" dirty="0"/>
              <a:t>Dr. Aly Samy 2013</a:t>
            </a:r>
          </a:p>
        </p:txBody>
      </p:sp>
      <p:sp>
        <p:nvSpPr>
          <p:cNvPr id="9" name="Slide Number Placeholder 8"/>
          <p:cNvSpPr>
            <a:spLocks noGrp="1"/>
          </p:cNvSpPr>
          <p:nvPr>
            <p:ph type="sldNum" sz="quarter" idx="12"/>
          </p:nvPr>
        </p:nvSpPr>
        <p:spPr/>
        <p:txBody>
          <a:bodyPr/>
          <a:lstStyle/>
          <a:p>
            <a:pPr>
              <a:defRPr/>
            </a:pPr>
            <a:fld id="{EC87F251-58EE-4344-A4C4-0364E9EA0D8D}" type="slidenum">
              <a:rPr lang="en-US" smtClean="0"/>
              <a:pPr>
                <a:defRPr/>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A269568-1596-4F16-AB0B-C7490F701FFE}" type="datetime1">
              <a:rPr lang="en-US" smtClean="0"/>
              <a:pPr>
                <a:defRPr/>
              </a:pPr>
              <a:t>9/15/2020</a:t>
            </a:fld>
            <a:endParaRPr lang="en-US" dirty="0"/>
          </a:p>
        </p:txBody>
      </p:sp>
      <p:sp>
        <p:nvSpPr>
          <p:cNvPr id="4" name="Footer Placeholder 3"/>
          <p:cNvSpPr>
            <a:spLocks noGrp="1"/>
          </p:cNvSpPr>
          <p:nvPr>
            <p:ph type="ftr" sz="quarter" idx="11"/>
          </p:nvPr>
        </p:nvSpPr>
        <p:spPr/>
        <p:txBody>
          <a:bodyPr/>
          <a:lstStyle/>
          <a:p>
            <a:pPr>
              <a:defRPr/>
            </a:pPr>
            <a:r>
              <a:rPr lang="en-US" dirty="0"/>
              <a:t>Dr. Aly Samy 2013</a:t>
            </a:r>
          </a:p>
        </p:txBody>
      </p:sp>
      <p:sp>
        <p:nvSpPr>
          <p:cNvPr id="5" name="Slide Number Placeholder 4"/>
          <p:cNvSpPr>
            <a:spLocks noGrp="1"/>
          </p:cNvSpPr>
          <p:nvPr>
            <p:ph type="sldNum" sz="quarter" idx="12"/>
          </p:nvPr>
        </p:nvSpPr>
        <p:spPr/>
        <p:txBody>
          <a:bodyPr/>
          <a:lstStyle/>
          <a:p>
            <a:pPr>
              <a:defRPr/>
            </a:pPr>
            <a:fld id="{FD84A3E2-E55F-4C14-BEC3-C31E7CB960C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35BF40-0D95-431A-BD0B-778DD9E5024D}" type="datetime1">
              <a:rPr lang="en-US" smtClean="0"/>
              <a:pPr>
                <a:defRPr/>
              </a:pPr>
              <a:t>9/15/2020</a:t>
            </a:fld>
            <a:endParaRPr lang="en-US" dirty="0"/>
          </a:p>
        </p:txBody>
      </p:sp>
      <p:sp>
        <p:nvSpPr>
          <p:cNvPr id="3" name="Footer Placeholder 2"/>
          <p:cNvSpPr>
            <a:spLocks noGrp="1"/>
          </p:cNvSpPr>
          <p:nvPr>
            <p:ph type="ftr" sz="quarter" idx="11"/>
          </p:nvPr>
        </p:nvSpPr>
        <p:spPr/>
        <p:txBody>
          <a:bodyPr/>
          <a:lstStyle/>
          <a:p>
            <a:pPr>
              <a:defRPr/>
            </a:pPr>
            <a:r>
              <a:rPr lang="en-US" dirty="0"/>
              <a:t>Dr. Aly Samy 2013</a:t>
            </a:r>
          </a:p>
        </p:txBody>
      </p:sp>
      <p:sp>
        <p:nvSpPr>
          <p:cNvPr id="4" name="Slide Number Placeholder 3"/>
          <p:cNvSpPr>
            <a:spLocks noGrp="1"/>
          </p:cNvSpPr>
          <p:nvPr>
            <p:ph type="sldNum" sz="quarter" idx="12"/>
          </p:nvPr>
        </p:nvSpPr>
        <p:spPr/>
        <p:txBody>
          <a:bodyPr/>
          <a:lstStyle/>
          <a:p>
            <a:pPr>
              <a:defRPr/>
            </a:pPr>
            <a:fld id="{47BB2BF5-4A54-421D-A0CF-FA92FCC9BB5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BA1B2523-E7AC-4741-AF18-F1F33CE22C8A}" type="datetime1">
              <a:rPr lang="en-US" smtClean="0"/>
              <a:pPr>
                <a:defRPr/>
              </a:pPr>
              <a:t>9/15/2020</a:t>
            </a:fld>
            <a:endParaRPr lang="en-US" dirty="0"/>
          </a:p>
        </p:txBody>
      </p:sp>
      <p:sp>
        <p:nvSpPr>
          <p:cNvPr id="6" name="Footer Placeholder 5"/>
          <p:cNvSpPr>
            <a:spLocks noGrp="1"/>
          </p:cNvSpPr>
          <p:nvPr>
            <p:ph type="ftr" sz="quarter" idx="11"/>
          </p:nvPr>
        </p:nvSpPr>
        <p:spPr/>
        <p:txBody>
          <a:bodyPr/>
          <a:lstStyle/>
          <a:p>
            <a:pPr>
              <a:defRPr/>
            </a:pPr>
            <a:r>
              <a:rPr lang="en-US" dirty="0"/>
              <a:t>Dr. Aly Samy 2013</a:t>
            </a:r>
          </a:p>
        </p:txBody>
      </p:sp>
      <p:sp>
        <p:nvSpPr>
          <p:cNvPr id="7" name="Slide Number Placeholder 6"/>
          <p:cNvSpPr>
            <a:spLocks noGrp="1"/>
          </p:cNvSpPr>
          <p:nvPr>
            <p:ph type="sldNum" sz="quarter" idx="12"/>
          </p:nvPr>
        </p:nvSpPr>
        <p:spPr/>
        <p:txBody>
          <a:bodyPr/>
          <a:lstStyle/>
          <a:p>
            <a:pPr>
              <a:defRPr/>
            </a:pPr>
            <a:fld id="{561880ED-A587-4B6B-B8B9-A0CEF680F37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pPr>
              <a:defRPr/>
            </a:pPr>
            <a:fld id="{7E8F4E67-1BF0-4310-8256-71DB4329E63D}" type="datetime1">
              <a:rPr lang="en-US" smtClean="0"/>
              <a:pPr>
                <a:defRPr/>
              </a:pPr>
              <a:t>9/15/2020</a:t>
            </a:fld>
            <a:endParaRPr lang="en-US" dirty="0"/>
          </a:p>
        </p:txBody>
      </p:sp>
      <p:sp>
        <p:nvSpPr>
          <p:cNvPr id="6" name="Footer Placeholder 5"/>
          <p:cNvSpPr>
            <a:spLocks noGrp="1"/>
          </p:cNvSpPr>
          <p:nvPr>
            <p:ph type="ftr" sz="quarter" idx="11"/>
          </p:nvPr>
        </p:nvSpPr>
        <p:spPr>
          <a:xfrm>
            <a:off x="914400" y="55499"/>
            <a:ext cx="5562600" cy="365125"/>
          </a:xfrm>
        </p:spPr>
        <p:txBody>
          <a:bodyPr/>
          <a:lstStyle/>
          <a:p>
            <a:pPr>
              <a:defRPr/>
            </a:pPr>
            <a:r>
              <a:rPr lang="en-US" dirty="0"/>
              <a:t>Dr. Aly Samy 2013</a:t>
            </a:r>
          </a:p>
        </p:txBody>
      </p:sp>
      <p:sp>
        <p:nvSpPr>
          <p:cNvPr id="7" name="Slide Number Placeholder 6"/>
          <p:cNvSpPr>
            <a:spLocks noGrp="1"/>
          </p:cNvSpPr>
          <p:nvPr>
            <p:ph type="sldNum" sz="quarter" idx="12"/>
          </p:nvPr>
        </p:nvSpPr>
        <p:spPr>
          <a:xfrm>
            <a:off x="8610600" y="55499"/>
            <a:ext cx="457200" cy="365125"/>
          </a:xfrm>
        </p:spPr>
        <p:txBody>
          <a:bodyPr/>
          <a:lstStyle/>
          <a:p>
            <a:pPr>
              <a:defRPr/>
            </a:pPr>
            <a:fld id="{C738D4BC-BCE5-42D3-BF84-DF7F0DD3B613}"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03E14EBB-3DB3-4FF3-A723-99BF758E38FA}" type="datetime1">
              <a:rPr lang="en-US" smtClean="0"/>
              <a:pPr>
                <a:defRPr/>
              </a:pPr>
              <a:t>9/15/2020</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r>
              <a:rPr lang="en-US" dirty="0"/>
              <a:t>Dr. Aly Samy 2013</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9437771C-DBA4-42C2-85BD-1801234DFF2B}"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914400" y="2057400"/>
            <a:ext cx="7010400" cy="100271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rtl="0">
              <a:lnSpc>
                <a:spcPct val="150000"/>
              </a:lnSpc>
              <a:defRPr/>
            </a:pPr>
            <a:endParaRPr lang="en-US" sz="4400" b="1" dirty="0">
              <a:solidFill>
                <a:schemeClr val="bg1"/>
              </a:solidFill>
              <a:latin typeface="Arial Black" pitchFamily="34" charset="0"/>
            </a:endParaRPr>
          </a:p>
        </p:txBody>
      </p:sp>
      <p:sp>
        <p:nvSpPr>
          <p:cNvPr id="2048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D1C0D1-2405-4909-8142-73AC2334BDFE}" type="slidenum">
              <a:rPr lang="en-US" smtClean="0"/>
              <a:pPr>
                <a:defRPr/>
              </a:pPr>
              <a:t>1</a:t>
            </a:fld>
            <a:endParaRPr lang="en-US"/>
          </a:p>
        </p:txBody>
      </p:sp>
      <p:sp>
        <p:nvSpPr>
          <p:cNvPr id="16385" name="WordArt 1"/>
          <p:cNvSpPr>
            <a:spLocks noChangeArrowheads="1" noChangeShapeType="1" noTextEdit="1"/>
          </p:cNvSpPr>
          <p:nvPr/>
        </p:nvSpPr>
        <p:spPr bwMode="auto">
          <a:xfrm>
            <a:off x="1524000" y="609600"/>
            <a:ext cx="6324600" cy="1143000"/>
          </a:xfrm>
          <a:prstGeom prst="rect">
            <a:avLst/>
          </a:prstGeom>
        </p:spPr>
        <p:style>
          <a:lnRef idx="0">
            <a:schemeClr val="accent2"/>
          </a:lnRef>
          <a:fillRef idx="3">
            <a:schemeClr val="accent2"/>
          </a:fillRef>
          <a:effectRef idx="3">
            <a:schemeClr val="accent2"/>
          </a:effectRef>
          <a:fontRef idx="minor">
            <a:schemeClr val="lt1"/>
          </a:fontRef>
        </p:style>
        <p:txBody>
          <a:bodyPr wrap="none" fromWordArt="1">
            <a:prstTxWarp prst="textPlain">
              <a:avLst>
                <a:gd name="adj" fmla="val 50000"/>
              </a:avLst>
            </a:prstTxWarp>
          </a:bodyPr>
          <a:lstStyle/>
          <a:p>
            <a:pPr algn="ctr" rtl="0">
              <a:defRPr/>
            </a:pPr>
            <a:r>
              <a:rPr lang="en-US" sz="3600" dirty="0">
                <a:solidFill>
                  <a:schemeClr val="accent4">
                    <a:lumMod val="60000"/>
                    <a:lumOff val="40000"/>
                  </a:schemeClr>
                </a:solidFill>
              </a:rPr>
              <a:t>ASPHYXIA</a:t>
            </a:r>
            <a:endParaRPr lang="en-US" sz="3600" kern="10" dirty="0">
              <a:ln w="9525">
                <a:noFill/>
                <a:round/>
                <a:headEnd/>
                <a:tailEnd/>
              </a:ln>
              <a:solidFill>
                <a:schemeClr val="accent4">
                  <a:lumMod val="60000"/>
                  <a:lumOff val="40000"/>
                </a:schemeClr>
              </a:solidFill>
              <a:effectLst>
                <a:outerShdw sy="50000" kx="-2453608" rotWithShape="0">
                  <a:srgbClr val="C0C0C0">
                    <a:alpha val="50000"/>
                  </a:srgbClr>
                </a:outerShdw>
              </a:effectLst>
              <a:latin typeface="Impact"/>
            </a:endParaRPr>
          </a:p>
        </p:txBody>
      </p:sp>
      <p:sp>
        <p:nvSpPr>
          <p:cNvPr id="8" name="Rectangle 7"/>
          <p:cNvSpPr/>
          <p:nvPr/>
        </p:nvSpPr>
        <p:spPr>
          <a:xfrm>
            <a:off x="1676400" y="2057400"/>
            <a:ext cx="5942652"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Medicolegal</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b="1" dirty="0"/>
              <a:t>Mechanical Asphyxia (Violent Asphyxia)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5961806"/>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1DFA59B-095C-4463-A33C-2DB77A92EB4C}" type="slidenum">
              <a:rPr lang="en-US" smtClean="0"/>
              <a:pPr>
                <a:defRPr/>
              </a:pPr>
              <a:t>10</a:t>
            </a:fld>
            <a:endParaRPr lang="en-US"/>
          </a:p>
        </p:txBody>
      </p:sp>
      <p:sp>
        <p:nvSpPr>
          <p:cNvPr id="3" name="Rectangle 2"/>
          <p:cNvSpPr/>
          <p:nvPr/>
        </p:nvSpPr>
        <p:spPr>
          <a:xfrm>
            <a:off x="3429000" y="1170801"/>
            <a:ext cx="2954655"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93368119"/>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E7EAB94-263C-4089-BDA9-CAE7C078A05C}" type="slidenum">
              <a:rPr lang="en-US" smtClean="0"/>
              <a:pPr>
                <a:defRPr/>
              </a:pPr>
              <a:t>11</a:t>
            </a:fld>
            <a:endParaRPr lang="en-US" dirty="0"/>
          </a:p>
        </p:txBody>
      </p:sp>
      <p:pic>
        <p:nvPicPr>
          <p:cNvPr id="11271" name="Picture 8"/>
          <p:cNvPicPr>
            <a:picLocks noChangeAspect="1"/>
          </p:cNvPicPr>
          <p:nvPr/>
        </p:nvPicPr>
        <p:blipFill>
          <a:blip r:embed="rId7"/>
          <a:srcRect/>
          <a:stretch>
            <a:fillRect/>
          </a:stretch>
        </p:blipFill>
        <p:spPr bwMode="auto">
          <a:xfrm>
            <a:off x="1295400" y="1981200"/>
            <a:ext cx="1371600" cy="1828800"/>
          </a:xfrm>
          <a:prstGeom prst="rect">
            <a:avLst/>
          </a:prstGeom>
          <a:noFill/>
          <a:ln w="9525">
            <a:noFill/>
            <a:miter lim="800000"/>
            <a:headEnd/>
            <a:tailEnd/>
          </a:ln>
        </p:spPr>
      </p:pic>
      <p:sp>
        <p:nvSpPr>
          <p:cNvPr id="3" name="Rectangle 2"/>
          <p:cNvSpPr/>
          <p:nvPr/>
        </p:nvSpPr>
        <p:spPr>
          <a:xfrm>
            <a:off x="1295400" y="304800"/>
            <a:ext cx="70711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 OF HANGING</a:t>
            </a:r>
          </a:p>
        </p:txBody>
      </p:sp>
      <p:sp>
        <p:nvSpPr>
          <p:cNvPr id="8" name="TextBox 7"/>
          <p:cNvSpPr txBox="1"/>
          <p:nvPr/>
        </p:nvSpPr>
        <p:spPr>
          <a:xfrm>
            <a:off x="920368" y="1228130"/>
            <a:ext cx="3557384" cy="369332"/>
          </a:xfrm>
          <a:prstGeom prst="rect">
            <a:avLst/>
          </a:prstGeom>
          <a:noFill/>
        </p:spPr>
        <p:txBody>
          <a:bodyPr wrap="none" rtlCol="0">
            <a:spAutoFit/>
          </a:bodyPr>
          <a:lstStyle/>
          <a:p>
            <a:r>
              <a:rPr lang="en-US" b="1" dirty="0"/>
              <a:t>I. On the basis of knot position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a:ln/>
        </p:spPr>
        <p:style>
          <a:lnRef idx="0">
            <a:schemeClr val="accent3"/>
          </a:lnRef>
          <a:fillRef idx="3">
            <a:schemeClr val="accent3"/>
          </a:fillRef>
          <a:effectRef idx="3">
            <a:schemeClr val="accent3"/>
          </a:effectRef>
          <a:fontRef idx="minor">
            <a:schemeClr val="lt1"/>
          </a:fontRef>
        </p:style>
        <p:txBody>
          <a:bodyPr/>
          <a:lstStyle/>
          <a:p>
            <a:r>
              <a:rPr lang="en-US"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 OF HANGING</a:t>
            </a:r>
          </a:p>
        </p:txBody>
      </p:sp>
      <p:sp>
        <p:nvSpPr>
          <p:cNvPr id="6" name="Footer Placeholder 5"/>
          <p:cNvSpPr>
            <a:spLocks noGrp="1"/>
          </p:cNvSpPr>
          <p:nvPr>
            <p:ph type="ftr" sz="quarter" idx="11"/>
          </p:nvPr>
        </p:nvSpPr>
        <p:spPr>
          <a:xfrm>
            <a:off x="914400" y="6432550"/>
            <a:ext cx="5562600" cy="365125"/>
          </a:xfr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B6E82B-7180-460F-A63B-865A9310350A}" type="slidenum">
              <a:rPr lang="en-US" smtClean="0"/>
              <a:pPr>
                <a:defRPr/>
              </a:pPr>
              <a:t>12</a:t>
            </a:fld>
            <a:endParaRPr lang="en-US" dirty="0"/>
          </a:p>
        </p:txBody>
      </p:sp>
      <p:graphicFrame>
        <p:nvGraphicFramePr>
          <p:cNvPr id="5" name="Diagram 4"/>
          <p:cNvGraphicFramePr/>
          <p:nvPr>
            <p:extLst>
              <p:ext uri="{D42A27DB-BD31-4B8C-83A1-F6EECF244321}">
                <p14:modId xmlns:p14="http://schemas.microsoft.com/office/powerpoint/2010/main" val="1619963156"/>
              </p:ext>
            </p:extLst>
          </p:nvPr>
        </p:nvGraphicFramePr>
        <p:xfrm>
          <a:off x="304800" y="1447800"/>
          <a:ext cx="8305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4" name="Picture 1"/>
          <p:cNvPicPr>
            <a:picLocks noChangeAspect="1"/>
          </p:cNvPicPr>
          <p:nvPr/>
        </p:nvPicPr>
        <p:blipFill>
          <a:blip r:embed="rId7"/>
          <a:srcRect/>
          <a:stretch>
            <a:fillRect/>
          </a:stretch>
        </p:blipFill>
        <p:spPr bwMode="auto">
          <a:xfrm>
            <a:off x="558421" y="3886200"/>
            <a:ext cx="1646071" cy="99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783805" y="6416674"/>
            <a:ext cx="5562600" cy="365125"/>
          </a:xfr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AB2E19-5266-484E-8B69-67408B68C5DF}" type="slidenum">
              <a:rPr lang="en-US" smtClean="0"/>
              <a:pPr>
                <a:defRPr/>
              </a:pPr>
              <a:t>13</a:t>
            </a:fld>
            <a:endParaRPr lang="en-US" dirty="0"/>
          </a:p>
        </p:txBody>
      </p:sp>
      <p:pic>
        <p:nvPicPr>
          <p:cNvPr id="6" name="Picture 2" descr="Clinical Feature of HangingClinical Feature of Hanging&#10;• Clinical featureClinical feature&#10;– Hemorrhage in area of ligatur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351" r="15802"/>
          <a:stretch/>
        </p:blipFill>
        <p:spPr bwMode="auto">
          <a:xfrm>
            <a:off x="1510211" y="69229"/>
            <a:ext cx="6109788" cy="638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p:spPr>
        <p:style>
          <a:lnRef idx="3">
            <a:schemeClr val="lt1"/>
          </a:lnRef>
          <a:fillRef idx="1">
            <a:schemeClr val="accent3"/>
          </a:fillRef>
          <a:effectRef idx="1">
            <a:schemeClr val="accent3"/>
          </a:effectRef>
          <a:fontRef idx="minor">
            <a:schemeClr val="lt1"/>
          </a:fontRef>
        </p:style>
        <p:txBody>
          <a:bodyPr/>
          <a:lstStyle/>
          <a:p>
            <a:pPr>
              <a:defRPr/>
            </a:pPr>
            <a:r>
              <a:rPr lang="en-US" sz="5400" dirty="0"/>
              <a:t>Mechanism of Hanging</a:t>
            </a:r>
          </a:p>
        </p:txBody>
      </p:sp>
      <p:sp>
        <p:nvSpPr>
          <p:cNvPr id="9" name="Footer Placeholder 8"/>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14</a:t>
            </a:fld>
            <a:endParaRPr lang="en-US"/>
          </a:p>
        </p:txBody>
      </p:sp>
      <p:sp>
        <p:nvSpPr>
          <p:cNvPr id="7" name="TextBox 6"/>
          <p:cNvSpPr txBox="1"/>
          <p:nvPr/>
        </p:nvSpPr>
        <p:spPr>
          <a:xfrm>
            <a:off x="304800" y="1219200"/>
            <a:ext cx="7086600" cy="48320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l" rtl="0">
              <a:defRPr/>
            </a:pPr>
            <a:endParaRPr lang="en-US" sz="2800" dirty="0"/>
          </a:p>
          <a:p>
            <a:pPr algn="l" rtl="0">
              <a:defRPr/>
            </a:pPr>
            <a:r>
              <a:rPr lang="en-US" sz="2800" dirty="0"/>
              <a:t>. In hanging the constricting force may be-</a:t>
            </a:r>
          </a:p>
          <a:p>
            <a:pPr algn="l" rtl="0">
              <a:defRPr/>
            </a:pPr>
            <a:r>
              <a:rPr lang="en-US" sz="2800" dirty="0"/>
              <a:t>1) Weight of entire body as in complete hanging or</a:t>
            </a:r>
          </a:p>
          <a:p>
            <a:pPr algn="l" rtl="0">
              <a:defRPr/>
            </a:pPr>
            <a:r>
              <a:rPr lang="en-US" sz="2800" dirty="0"/>
              <a:t>2. Part of body weight as in partial hanging.</a:t>
            </a:r>
          </a:p>
          <a:p>
            <a:pPr algn="l" rtl="0">
              <a:defRPr/>
            </a:pPr>
            <a:r>
              <a:rPr lang="en-US" sz="2800" dirty="0"/>
              <a:t>*A constriction pressure of 2 kg is sufficient to occlude jugular venous system causing cerebral venous congestion.</a:t>
            </a:r>
          </a:p>
          <a:p>
            <a:pPr algn="l" rtl="0">
              <a:defRPr/>
            </a:pPr>
            <a:r>
              <a:rPr lang="en-US" sz="2800" dirty="0"/>
              <a:t>*A constricting pressure of 5 kg can compress the carotid arteries causing cessation of blood supply to brain.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p:spPr>
        <p:style>
          <a:lnRef idx="3">
            <a:schemeClr val="lt1"/>
          </a:lnRef>
          <a:fillRef idx="1">
            <a:schemeClr val="accent3"/>
          </a:fillRef>
          <a:effectRef idx="1">
            <a:schemeClr val="accent3"/>
          </a:effectRef>
          <a:fontRef idx="minor">
            <a:schemeClr val="lt1"/>
          </a:fontRef>
        </p:style>
        <p:txBody>
          <a:bodyPr/>
          <a:lstStyle/>
          <a:p>
            <a:pPr>
              <a:defRPr/>
            </a:pPr>
            <a:r>
              <a:rPr lang="en-US" sz="5400" dirty="0"/>
              <a:t>Mechanism of Hanging cont.</a:t>
            </a:r>
          </a:p>
        </p:txBody>
      </p:sp>
      <p:sp>
        <p:nvSpPr>
          <p:cNvPr id="9" name="Footer Placeholder 8"/>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1E1AEF63-85DA-4A4A-8E0E-9770CD7C697C}" type="slidenum">
              <a:rPr lang="en-US" smtClean="0"/>
              <a:pPr>
                <a:defRPr/>
              </a:pPr>
              <a:t>15</a:t>
            </a:fld>
            <a:endParaRPr lang="en-US"/>
          </a:p>
        </p:txBody>
      </p:sp>
      <p:sp>
        <p:nvSpPr>
          <p:cNvPr id="7" name="TextBox 6"/>
          <p:cNvSpPr txBox="1"/>
          <p:nvPr/>
        </p:nvSpPr>
        <p:spPr>
          <a:xfrm>
            <a:off x="838200" y="1219200"/>
            <a:ext cx="7086600" cy="440120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l" rtl="0">
              <a:defRPr/>
            </a:pPr>
            <a:endParaRPr lang="en-US" sz="2800" dirty="0"/>
          </a:p>
          <a:p>
            <a:pPr algn="l" rtl="0">
              <a:defRPr/>
            </a:pPr>
            <a:r>
              <a:rPr lang="en-US" sz="2800" dirty="0"/>
              <a:t>*A constricting force of </a:t>
            </a:r>
            <a:r>
              <a:rPr lang="en-US" sz="2800" b="1" dirty="0"/>
              <a:t>15 kg </a:t>
            </a:r>
            <a:r>
              <a:rPr lang="en-US" sz="2800" dirty="0"/>
              <a:t>can compress the trachea causing obstruction to respiration.</a:t>
            </a:r>
          </a:p>
          <a:p>
            <a:pPr algn="l" rtl="0">
              <a:defRPr/>
            </a:pPr>
            <a:r>
              <a:rPr lang="en-US" sz="2800" dirty="0"/>
              <a:t>. A constricting force of 30 kg can obstruct the vertebral arteries.</a:t>
            </a:r>
          </a:p>
          <a:p>
            <a:pPr algn="l" rtl="0">
              <a:defRPr/>
            </a:pPr>
            <a:r>
              <a:rPr lang="en-US" sz="2800" dirty="0"/>
              <a:t>. Thus it is not necessary that body should be suspended by ligature completely as in complete .hanging' Even though, body is touching the ground as in partial hanging, the  person, may lead to death'</a:t>
            </a:r>
          </a:p>
        </p:txBody>
      </p:sp>
    </p:spTree>
    <p:extLst>
      <p:ext uri="{BB962C8B-B14F-4D97-AF65-F5344CB8AC3E}">
        <p14:creationId xmlns:p14="http://schemas.microsoft.com/office/powerpoint/2010/main" val="53678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FF00"/>
                </a:solidFill>
              </a:rPr>
              <a:t>Cause of Death</a:t>
            </a:r>
            <a:endParaRPr lang="en-US" sz="3200" dirty="0">
              <a:solidFill>
                <a:srgbClr val="FFFF00"/>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16</a:t>
            </a:fld>
            <a:endParaRPr lang="en-US">
              <a:solidFill>
                <a:prstClr val="black">
                  <a:tint val="75000"/>
                </a:prstClr>
              </a:solidFill>
            </a:endParaRPr>
          </a:p>
        </p:txBody>
      </p:sp>
      <p:sp>
        <p:nvSpPr>
          <p:cNvPr id="7" name="TextBox 6"/>
          <p:cNvSpPr txBox="1"/>
          <p:nvPr/>
        </p:nvSpPr>
        <p:spPr>
          <a:xfrm>
            <a:off x="762000" y="1237396"/>
            <a:ext cx="7467600" cy="41549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US" sz="2400" b="1" dirty="0"/>
              <a:t>1. IMMEDIATE CAUSES</a:t>
            </a:r>
          </a:p>
          <a:p>
            <a:pPr algn="l"/>
            <a:r>
              <a:rPr lang="en-US" sz="2400" dirty="0"/>
              <a:t>1) </a:t>
            </a:r>
            <a:r>
              <a:rPr lang="en-US" sz="2400" b="1" dirty="0">
                <a:solidFill>
                  <a:srgbClr val="FF0000"/>
                </a:solidFill>
              </a:rPr>
              <a:t>Asphyxia</a:t>
            </a:r>
            <a:r>
              <a:rPr lang="en-US" sz="2400" dirty="0"/>
              <a:t>: Obstruction of air way</a:t>
            </a:r>
          </a:p>
          <a:p>
            <a:pPr algn="l"/>
            <a:r>
              <a:rPr lang="en-US" sz="2400" dirty="0"/>
              <a:t>2) </a:t>
            </a:r>
            <a:r>
              <a:rPr lang="en-US" sz="2400" b="1" dirty="0">
                <a:solidFill>
                  <a:srgbClr val="FF0000"/>
                </a:solidFill>
              </a:rPr>
              <a:t>Venous congestion</a:t>
            </a:r>
            <a:r>
              <a:rPr lang="en-US" sz="2400" dirty="0"/>
              <a:t>: Obstruction of jugular venous</a:t>
            </a:r>
          </a:p>
          <a:p>
            <a:pPr algn="l"/>
            <a:r>
              <a:rPr lang="en-US" sz="2400" dirty="0"/>
              <a:t>     system.</a:t>
            </a:r>
          </a:p>
          <a:p>
            <a:pPr algn="l"/>
            <a:r>
              <a:rPr lang="en-US" sz="2400" dirty="0"/>
              <a:t>3. </a:t>
            </a:r>
            <a:r>
              <a:rPr lang="en-US" sz="2400" b="1" dirty="0">
                <a:solidFill>
                  <a:srgbClr val="FF0000"/>
                </a:solidFill>
              </a:rPr>
              <a:t>Cerebral anemia</a:t>
            </a:r>
            <a:r>
              <a:rPr lang="en-US" sz="2400" dirty="0"/>
              <a:t>: Compression of carotid arteries</a:t>
            </a:r>
          </a:p>
          <a:p>
            <a:pPr algn="l"/>
            <a:r>
              <a:rPr lang="en-US" sz="2400" dirty="0"/>
              <a:t>causing cerebral ischemia.</a:t>
            </a:r>
          </a:p>
          <a:p>
            <a:pPr algn="l" rtl="0"/>
            <a:r>
              <a:rPr lang="en-US" sz="2400" dirty="0"/>
              <a:t>4. </a:t>
            </a:r>
            <a:r>
              <a:rPr lang="en-US" sz="2400" b="1" dirty="0">
                <a:solidFill>
                  <a:srgbClr val="FF0000"/>
                </a:solidFill>
              </a:rPr>
              <a:t>Vagal Inhibition</a:t>
            </a:r>
            <a:r>
              <a:rPr lang="en-US" sz="2400" dirty="0"/>
              <a:t>: </a:t>
            </a:r>
            <a:r>
              <a:rPr lang="en-US" sz="2400" dirty="0" err="1"/>
              <a:t>Vagus</a:t>
            </a:r>
            <a:r>
              <a:rPr lang="en-US" sz="2400" dirty="0"/>
              <a:t> nerve or carotid bodies   when compressed may cause vagal inhibition with cessation of heart.</a:t>
            </a:r>
          </a:p>
          <a:p>
            <a:pPr algn="l" rtl="0"/>
            <a:r>
              <a:rPr lang="en-US" sz="2400" dirty="0"/>
              <a:t>5. </a:t>
            </a:r>
            <a:r>
              <a:rPr lang="en-US" sz="2400" b="1" dirty="0">
                <a:solidFill>
                  <a:srgbClr val="FF0000"/>
                </a:solidFill>
              </a:rPr>
              <a:t>Combination of asphyxia </a:t>
            </a:r>
            <a:r>
              <a:rPr lang="en-US" sz="2400" dirty="0"/>
              <a:t>and venous congestion'</a:t>
            </a:r>
          </a:p>
          <a:p>
            <a:pPr algn="l" rtl="0"/>
            <a:r>
              <a:rPr lang="en-US" sz="2400" dirty="0"/>
              <a:t>6) </a:t>
            </a:r>
            <a:r>
              <a:rPr lang="en-US" sz="2400" b="1" dirty="0">
                <a:solidFill>
                  <a:srgbClr val="FF0000"/>
                </a:solidFill>
              </a:rPr>
              <a:t>Fracture dislocation of cervical vertebrae</a:t>
            </a:r>
            <a:r>
              <a:rPr lang="en-US" sz="24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FF00"/>
                </a:solidFill>
              </a:rPr>
              <a:t>Cause of Death</a:t>
            </a:r>
            <a:endParaRPr lang="en-US" sz="3200" dirty="0">
              <a:solidFill>
                <a:srgbClr val="FFFF00"/>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17</a:t>
            </a:fld>
            <a:endParaRPr lang="en-US">
              <a:solidFill>
                <a:prstClr val="black">
                  <a:tint val="75000"/>
                </a:prstClr>
              </a:solidFill>
            </a:endParaRPr>
          </a:p>
        </p:txBody>
      </p:sp>
      <p:sp>
        <p:nvSpPr>
          <p:cNvPr id="7" name="TextBox 6"/>
          <p:cNvSpPr txBox="1"/>
          <p:nvPr/>
        </p:nvSpPr>
        <p:spPr>
          <a:xfrm>
            <a:off x="1295400" y="1371600"/>
            <a:ext cx="7086600" cy="30469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l" rtl="0"/>
            <a:r>
              <a:rPr lang="en-US" sz="2400" b="1" dirty="0"/>
              <a:t>B) DELAYED CAUSES</a:t>
            </a:r>
          </a:p>
          <a:p>
            <a:pPr algn="l" rtl="0"/>
            <a:r>
              <a:rPr lang="en-US" sz="2400" dirty="0"/>
              <a:t>l) </a:t>
            </a:r>
            <a:r>
              <a:rPr lang="en-US" sz="2400" b="1" dirty="0">
                <a:solidFill>
                  <a:srgbClr val="FF0000"/>
                </a:solidFill>
              </a:rPr>
              <a:t>Aspiration pneumonia.</a:t>
            </a:r>
          </a:p>
          <a:p>
            <a:pPr algn="l" rtl="0"/>
            <a:r>
              <a:rPr lang="en-US" sz="2400" b="1" dirty="0">
                <a:solidFill>
                  <a:srgbClr val="FF0000"/>
                </a:solidFill>
              </a:rPr>
              <a:t>2) Infection and septicemia.</a:t>
            </a:r>
          </a:p>
          <a:p>
            <a:pPr algn="l" rtl="0"/>
            <a:r>
              <a:rPr lang="en-US" sz="2400" b="1" dirty="0">
                <a:solidFill>
                  <a:srgbClr val="FF0000"/>
                </a:solidFill>
              </a:rPr>
              <a:t>3) Pulmonary edema.</a:t>
            </a:r>
          </a:p>
          <a:p>
            <a:pPr algn="l" rtl="0"/>
            <a:r>
              <a:rPr lang="en-US" sz="2400" b="1" dirty="0">
                <a:solidFill>
                  <a:srgbClr val="FF0000"/>
                </a:solidFill>
              </a:rPr>
              <a:t>4) Hypoxic encephalopathy.</a:t>
            </a:r>
          </a:p>
          <a:p>
            <a:pPr algn="l" rtl="0"/>
            <a:r>
              <a:rPr lang="en-US" sz="2400" b="1" dirty="0">
                <a:solidFill>
                  <a:srgbClr val="FF0000"/>
                </a:solidFill>
              </a:rPr>
              <a:t>5) Laryngeal edema.</a:t>
            </a:r>
          </a:p>
          <a:p>
            <a:pPr algn="l" rtl="0"/>
            <a:r>
              <a:rPr lang="en-US" sz="2400" b="1" dirty="0">
                <a:solidFill>
                  <a:srgbClr val="FF0000"/>
                </a:solidFill>
              </a:rPr>
              <a:t>6) Abscess of brain/encephalitis'</a:t>
            </a:r>
            <a:endParaRPr lang="ar-SA" sz="2400" b="1" dirty="0">
              <a:solidFill>
                <a:srgbClr val="FF0000"/>
              </a:solidFill>
            </a:endParaRPr>
          </a:p>
          <a:p>
            <a:pPr algn="l" rtl="0">
              <a:defRPr/>
            </a:pPr>
            <a:r>
              <a:rPr lang="en-US" sz="2400" b="1" dirty="0">
                <a:solidFill>
                  <a:srgbClr val="FF0000"/>
                </a:solidFill>
              </a:rPr>
              <a:t> </a:t>
            </a:r>
          </a:p>
        </p:txBody>
      </p:sp>
    </p:spTree>
    <p:extLst>
      <p:ext uri="{BB962C8B-B14F-4D97-AF65-F5344CB8AC3E}">
        <p14:creationId xmlns:p14="http://schemas.microsoft.com/office/powerpoint/2010/main" val="105708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18</a:t>
            </a:fld>
            <a:endParaRPr lang="en-US">
              <a:solidFill>
                <a:prstClr val="black">
                  <a:tint val="75000"/>
                </a:prstClr>
              </a:solidFill>
            </a:endParaRPr>
          </a:p>
        </p:txBody>
      </p:sp>
      <p:sp>
        <p:nvSpPr>
          <p:cNvPr id="7" name="TextBox 6"/>
          <p:cNvSpPr txBox="1"/>
          <p:nvPr/>
        </p:nvSpPr>
        <p:spPr>
          <a:xfrm>
            <a:off x="304800" y="1219200"/>
            <a:ext cx="8305800"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endParaRPr lang="en-US" sz="2400" dirty="0">
              <a:cs typeface="Andalus" panose="02020603050405020304" pitchFamily="18" charset="-78"/>
            </a:endParaRPr>
          </a:p>
          <a:p>
            <a:pPr algn="l" rtl="0"/>
            <a:r>
              <a:rPr lang="en-US" sz="2000" b="1" dirty="0">
                <a:cs typeface="Andalus" panose="02020603050405020304" pitchFamily="18" charset="-78"/>
              </a:rPr>
              <a:t>Clothes: Clothes may bear saliva stains.</a:t>
            </a:r>
          </a:p>
          <a:p>
            <a:pPr algn="l" rtl="0"/>
            <a:r>
              <a:rPr lang="en-US" sz="2000" b="1" dirty="0">
                <a:solidFill>
                  <a:srgbClr val="FF0000"/>
                </a:solidFill>
                <a:cs typeface="Andalus" panose="02020603050405020304" pitchFamily="18" charset="-78"/>
              </a:rPr>
              <a:t>External Examination</a:t>
            </a:r>
            <a:r>
              <a:rPr lang="en-US" sz="2000" b="1" dirty="0">
                <a:cs typeface="Andalus" panose="02020603050405020304" pitchFamily="18" charset="-78"/>
              </a:rPr>
              <a:t>:</a:t>
            </a:r>
          </a:p>
          <a:p>
            <a:pPr algn="l" rtl="0"/>
            <a:r>
              <a:rPr lang="en-US" sz="2000" b="1" dirty="0">
                <a:solidFill>
                  <a:schemeClr val="bg1"/>
                </a:solidFill>
                <a:cs typeface="Andalus" panose="02020603050405020304" pitchFamily="18" charset="-78"/>
              </a:rPr>
              <a:t>A) Findings in neck</a:t>
            </a:r>
          </a:p>
          <a:p>
            <a:pPr algn="l" rtl="0"/>
            <a:r>
              <a:rPr lang="en-US" sz="2000" b="1" dirty="0">
                <a:cs typeface="Andalus" panose="02020603050405020304" pitchFamily="18" charset="-78"/>
              </a:rPr>
              <a:t>Ligature mark is most important finding in neck. </a:t>
            </a:r>
          </a:p>
          <a:p>
            <a:pPr algn="l" rtl="0"/>
            <a:r>
              <a:rPr lang="en-US" sz="2000" b="1" dirty="0">
                <a:cs typeface="Andalus" panose="02020603050405020304" pitchFamily="18" charset="-78"/>
              </a:rPr>
              <a:t>The Ligature used for hanging  causes a mark over neck</a:t>
            </a:r>
            <a:r>
              <a:rPr lang="en-US" sz="2000" b="1" i="1" dirty="0">
                <a:cs typeface="Andalus" panose="02020603050405020304" pitchFamily="18" charset="-78"/>
              </a:rPr>
              <a:t>. It is a pressure abrasion caused </a:t>
            </a:r>
            <a:r>
              <a:rPr lang="en-US" sz="2000" b="1" dirty="0">
                <a:cs typeface="Andalus" panose="02020603050405020304" pitchFamily="18" charset="-78"/>
              </a:rPr>
              <a:t> by ligature. </a:t>
            </a:r>
          </a:p>
          <a:p>
            <a:pPr algn="l" rtl="0"/>
            <a:r>
              <a:rPr lang="en-US" sz="2000" b="1" dirty="0">
                <a:cs typeface="Andalus" panose="02020603050405020304" pitchFamily="18" charset="-78"/>
              </a:rPr>
              <a:t>The mark is in form of furrow or groove in the tissue and is pale in </a:t>
            </a:r>
            <a:r>
              <a:rPr lang="en-US" sz="2000" b="1" dirty="0" err="1">
                <a:cs typeface="Andalus" panose="02020603050405020304" pitchFamily="18" charset="-78"/>
              </a:rPr>
              <a:t>colour</a:t>
            </a:r>
            <a:r>
              <a:rPr lang="en-US" sz="2000" b="1" dirty="0">
                <a:cs typeface="Andalus" panose="02020603050405020304" pitchFamily="18" charset="-78"/>
              </a:rPr>
              <a:t>, which may turn yellowish brown to dark brown later on . The mark may be accompanied by reddish abraded</a:t>
            </a:r>
          </a:p>
          <a:p>
            <a:pPr algn="l" rtl="0"/>
            <a:r>
              <a:rPr lang="en-US" sz="2000" b="1" dirty="0">
                <a:cs typeface="Andalus" panose="02020603050405020304" pitchFamily="18" charset="-78"/>
              </a:rPr>
              <a:t>edges caused due to constriction. The mark is hard</a:t>
            </a:r>
          </a:p>
          <a:p>
            <a:pPr algn="l" rtl="0"/>
            <a:r>
              <a:rPr lang="en-US" sz="2000" b="1" dirty="0">
                <a:cs typeface="Andalus" panose="02020603050405020304" pitchFamily="18" charset="-78"/>
              </a:rPr>
              <a:t>and parchment like due to drying and desiccation of</a:t>
            </a:r>
          </a:p>
          <a:p>
            <a:pPr algn="l" rtl="0"/>
            <a:r>
              <a:rPr lang="en-US" sz="2000" b="1" dirty="0">
                <a:cs typeface="Andalus" panose="02020603050405020304" pitchFamily="18" charset="-78"/>
              </a:rPr>
              <a:t>abraded skin.</a:t>
            </a:r>
          </a:p>
          <a:p>
            <a:pPr algn="l" rtl="0"/>
            <a:r>
              <a:rPr lang="en-US" sz="2000" b="1" dirty="0">
                <a:solidFill>
                  <a:prstClr val="black"/>
                </a:solidFill>
                <a:cs typeface="Andalus" panose="02020603050405020304" pitchFamily="18" charset="-78"/>
              </a:rPr>
              <a:t>The ligature mark is usually situated above the thyroid cartilage and is running obliquely passing back-</a:t>
            </a:r>
          </a:p>
          <a:p>
            <a:pPr algn="l" rtl="0"/>
            <a:r>
              <a:rPr lang="en-US" sz="2000" b="1" dirty="0">
                <a:solidFill>
                  <a:prstClr val="black"/>
                </a:solidFill>
                <a:cs typeface="Andalus" panose="02020603050405020304" pitchFamily="18" charset="-78"/>
              </a:rPr>
              <a:t>ward and upwards on either side of the neck</a:t>
            </a:r>
          </a:p>
        </p:txBody>
      </p:sp>
      <p:sp>
        <p:nvSpPr>
          <p:cNvPr id="2" name="Rectangle 1"/>
          <p:cNvSpPr/>
          <p:nvPr/>
        </p:nvSpPr>
        <p:spPr>
          <a:xfrm>
            <a:off x="609600" y="152400"/>
            <a:ext cx="603242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Autopsy Findings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914400" y="1219200"/>
            <a:ext cx="7924800" cy="5486400"/>
          </a:xfrm>
          <a:solidFill>
            <a:schemeClr val="accent4">
              <a:lumMod val="20000"/>
              <a:lumOff val="80000"/>
            </a:schemeClr>
          </a:solidFill>
        </p:spPr>
        <p:txBody>
          <a:bodyPr>
            <a:normAutofit fontScale="70000" lnSpcReduction="20000"/>
          </a:bodyPr>
          <a:lstStyle/>
          <a:p>
            <a:r>
              <a:rPr lang="en-US" sz="2400" b="1" dirty="0" err="1">
                <a:solidFill>
                  <a:srgbClr val="FF0000"/>
                </a:solidFill>
              </a:rPr>
              <a:t>lnternaI</a:t>
            </a:r>
            <a:r>
              <a:rPr lang="en-US" sz="2400" b="1" dirty="0">
                <a:solidFill>
                  <a:srgbClr val="FF0000"/>
                </a:solidFill>
              </a:rPr>
              <a:t> Examination</a:t>
            </a:r>
          </a:p>
          <a:p>
            <a:r>
              <a:rPr lang="en-US" sz="2400" b="1" dirty="0">
                <a:solidFill>
                  <a:schemeClr val="bg1"/>
                </a:solidFill>
              </a:rPr>
              <a:t>A) Neck</a:t>
            </a:r>
          </a:p>
          <a:p>
            <a:r>
              <a:rPr lang="en-US" sz="2400" b="1" dirty="0">
                <a:solidFill>
                  <a:srgbClr val="FF0000"/>
                </a:solidFill>
              </a:rPr>
              <a:t>The tissues </a:t>
            </a:r>
            <a:r>
              <a:rPr lang="en-US" sz="2400" b="1" dirty="0">
                <a:solidFill>
                  <a:schemeClr val="bg1"/>
                </a:solidFill>
              </a:rPr>
              <a:t>underneath the mark are dry white and glistening with occasional </a:t>
            </a:r>
            <a:r>
              <a:rPr lang="en-US" sz="2400" b="1" dirty="0" err="1">
                <a:solidFill>
                  <a:schemeClr val="bg1"/>
                </a:solidFill>
              </a:rPr>
              <a:t>ecchymoses</a:t>
            </a:r>
            <a:r>
              <a:rPr lang="en-US" sz="2400" b="1" dirty="0">
                <a:solidFill>
                  <a:schemeClr val="bg1"/>
                </a:solidFill>
              </a:rPr>
              <a:t> in the adjacent muscles.</a:t>
            </a:r>
          </a:p>
          <a:p>
            <a:r>
              <a:rPr lang="en-US" sz="2400" b="1" dirty="0">
                <a:solidFill>
                  <a:srgbClr val="FF0000"/>
                </a:solidFill>
              </a:rPr>
              <a:t>Muscles of neck</a:t>
            </a:r>
            <a:r>
              <a:rPr lang="en-US" sz="2400" b="1" dirty="0">
                <a:solidFill>
                  <a:schemeClr val="bg1"/>
                </a:solidFill>
              </a:rPr>
              <a:t>: may show confusion in some cases.</a:t>
            </a:r>
          </a:p>
          <a:p>
            <a:r>
              <a:rPr lang="en-US" sz="2400" b="1" dirty="0">
                <a:solidFill>
                  <a:srgbClr val="FF0000"/>
                </a:solidFill>
              </a:rPr>
              <a:t>Carotid arteries</a:t>
            </a:r>
            <a:r>
              <a:rPr lang="en-US" sz="2400" b="1" dirty="0">
                <a:solidFill>
                  <a:schemeClr val="bg1"/>
                </a:solidFill>
              </a:rPr>
              <a:t>: May be injured by the ligature</a:t>
            </a:r>
          </a:p>
          <a:p>
            <a:r>
              <a:rPr lang="en-US" sz="2400" b="1" dirty="0">
                <a:solidFill>
                  <a:schemeClr val="bg1"/>
                </a:solidFill>
              </a:rPr>
              <a:t>whereby there is slight bleeding into their walls at the level of the ligature. </a:t>
            </a:r>
          </a:p>
          <a:p>
            <a:r>
              <a:rPr lang="en-US" sz="2400" b="1" dirty="0">
                <a:solidFill>
                  <a:srgbClr val="FF0000"/>
                </a:solidFill>
              </a:rPr>
              <a:t>Hyoid bone</a:t>
            </a:r>
            <a:r>
              <a:rPr lang="en-US" sz="2400" b="1" dirty="0">
                <a:solidFill>
                  <a:schemeClr val="bg1"/>
                </a:solidFill>
              </a:rPr>
              <a:t>: Occasionally, hyoid bone may be fractured and is more common in individuals above 40</a:t>
            </a:r>
          </a:p>
          <a:p>
            <a:r>
              <a:rPr lang="en-US" sz="2400" b="1" dirty="0">
                <a:solidFill>
                  <a:schemeClr val="bg1"/>
                </a:solidFill>
              </a:rPr>
              <a:t>years of age.</a:t>
            </a:r>
          </a:p>
          <a:p>
            <a:r>
              <a:rPr lang="en-US" sz="2400" b="1" dirty="0">
                <a:solidFill>
                  <a:schemeClr val="bg1"/>
                </a:solidFill>
              </a:rPr>
              <a:t> Microscopic examination of thyroid gland and salivary gland shows focal interstitial hemorrhages</a:t>
            </a:r>
          </a:p>
          <a:p>
            <a:r>
              <a:rPr lang="en-US" sz="2400" b="1" dirty="0">
                <a:solidFill>
                  <a:srgbClr val="FF0000"/>
                </a:solidFill>
              </a:rPr>
              <a:t>B) Brain: </a:t>
            </a:r>
            <a:r>
              <a:rPr lang="en-US" sz="2400" b="1" dirty="0">
                <a:solidFill>
                  <a:schemeClr val="bg1"/>
                </a:solidFill>
              </a:rPr>
              <a:t>May be congested if there is compression of jugular venous system.</a:t>
            </a:r>
          </a:p>
          <a:p>
            <a:r>
              <a:rPr lang="en-US" sz="2400" b="1" dirty="0">
                <a:solidFill>
                  <a:schemeClr val="bg1"/>
                </a:solidFill>
              </a:rPr>
              <a:t>May be pale if there is compression of carotid and vertebral arteries.</a:t>
            </a:r>
          </a:p>
          <a:p>
            <a:r>
              <a:rPr lang="en-US" sz="2400" b="1" dirty="0">
                <a:solidFill>
                  <a:srgbClr val="FF0000"/>
                </a:solidFill>
              </a:rPr>
              <a:t>C) Lungs: </a:t>
            </a:r>
            <a:r>
              <a:rPr lang="en-US" sz="2400" b="1" dirty="0">
                <a:solidFill>
                  <a:schemeClr val="bg1"/>
                </a:solidFill>
              </a:rPr>
              <a:t>Lungs are congested and edematous with Tardieu spots over pleura </a:t>
            </a:r>
          </a:p>
          <a:p>
            <a:r>
              <a:rPr lang="en-US" sz="2400" b="1" dirty="0">
                <a:solidFill>
                  <a:srgbClr val="FF0000"/>
                </a:solidFill>
              </a:rPr>
              <a:t>D) Abdominal viscera </a:t>
            </a:r>
            <a:r>
              <a:rPr lang="en-US" sz="2400" b="1" dirty="0">
                <a:solidFill>
                  <a:schemeClr val="bg1"/>
                </a:solidFill>
              </a:rPr>
              <a:t>congested.</a:t>
            </a:r>
          </a:p>
          <a:p>
            <a:endParaRPr lang="en-US" sz="2400" b="1" dirty="0">
              <a:solidFill>
                <a:schemeClr val="bg1"/>
              </a:solidFill>
            </a:endParaRPr>
          </a:p>
          <a:p>
            <a:endParaRPr lang="en-US" sz="2400" dirty="0">
              <a:solidFill>
                <a:schemeClr val="bg1"/>
              </a:solidFill>
            </a:endParaRPr>
          </a:p>
        </p:txBody>
      </p:sp>
      <p:sp>
        <p:nvSpPr>
          <p:cNvPr id="5" name="Rectangle 4"/>
          <p:cNvSpPr/>
          <p:nvPr/>
        </p:nvSpPr>
        <p:spPr>
          <a:xfrm>
            <a:off x="533400" y="181970"/>
            <a:ext cx="787908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Autopsy Findings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5756402"/>
              </p:ext>
            </p:extLst>
          </p:nvPr>
        </p:nvGraphicFramePr>
        <p:xfrm>
          <a:off x="533400" y="1219200"/>
          <a:ext cx="7848600" cy="488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a:defRPr/>
            </a:pPr>
            <a:fld id="{F776D2D7-9F5E-4067-9700-F0FD9560EF31}" type="slidenum">
              <a:rPr lang="en-US" smtClean="0"/>
              <a:pPr>
                <a:defRPr/>
              </a:pPr>
              <a:t>2</a:t>
            </a:fld>
            <a:endParaRPr lang="en-US"/>
          </a:p>
        </p:txBody>
      </p:sp>
      <p:sp>
        <p:nvSpPr>
          <p:cNvPr id="6" name="Title 1"/>
          <p:cNvSpPr txBox="1">
            <a:spLocks/>
          </p:cNvSpPr>
          <p:nvPr/>
        </p:nvSpPr>
        <p:spPr bwMode="auto">
          <a:xfrm>
            <a:off x="685800" y="185853"/>
            <a:ext cx="7772400" cy="868362"/>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marL="53975" algn="ctr" rtl="0" eaLnBrk="0" hangingPunct="0">
              <a:defRPr/>
            </a:pPr>
            <a:r>
              <a:rPr lang="en-IE" sz="3200" b="1" dirty="0">
                <a:solidFill>
                  <a:srgbClr val="FFFF00"/>
                </a:solidFill>
              </a:rPr>
              <a:t>Definition of Asphyxia</a:t>
            </a:r>
            <a:endParaRPr lang="en-US" sz="3200" b="1" dirty="0">
              <a:solidFill>
                <a:srgbClr val="FFFF00"/>
              </a:solidFill>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990600"/>
          </a:xfrm>
          <a:solidFill>
            <a:srgbClr val="FFFF00"/>
          </a:solidFill>
        </p:spPr>
        <p:txBody>
          <a:bodyPr/>
          <a:lstStyle/>
          <a:p>
            <a:pPr algn="ctr"/>
            <a:r>
              <a:rPr lang="en-US" sz="2800" b="1" dirty="0">
                <a:solidFill>
                  <a:srgbClr val="FF0000"/>
                </a:solidFill>
              </a:rPr>
              <a:t>OTHER TYPES OF HANGING</a:t>
            </a:r>
            <a:endParaRPr lang="en-US" altLang="en-US" sz="2800" b="1"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6329067"/>
              </p:ext>
            </p:extLst>
          </p:nvPr>
        </p:nvGraphicFramePr>
        <p:xfrm>
          <a:off x="3810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838200" y="6416675"/>
            <a:ext cx="5562600" cy="365125"/>
          </a:xfr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F82F4F8-431B-4924-903C-6CF730DD3EEF}" type="slidenum">
              <a:rPr lang="en-US" smtClean="0"/>
              <a:pPr>
                <a:defRPr/>
              </a:pPr>
              <a:t>20</a:t>
            </a:fld>
            <a:endParaRPr lang="en-US"/>
          </a:p>
        </p:txBody>
      </p:sp>
    </p:spTree>
    <p:extLst>
      <p:ext uri="{BB962C8B-B14F-4D97-AF65-F5344CB8AC3E}">
        <p14:creationId xmlns:p14="http://schemas.microsoft.com/office/powerpoint/2010/main" val="48974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dirty="0"/>
              <a:t>Lynching</a:t>
            </a:r>
          </a:p>
        </p:txBody>
      </p:sp>
      <p:sp>
        <p:nvSpPr>
          <p:cNvPr id="3" name="Content Placeholder 2"/>
          <p:cNvSpPr>
            <a:spLocks noGrp="1"/>
          </p:cNvSpPr>
          <p:nvPr>
            <p:ph idx="1"/>
          </p:nvPr>
        </p:nvSpPr>
        <p:spPr>
          <a:xfrm>
            <a:off x="1066800" y="4403318"/>
            <a:ext cx="7848600" cy="2638042"/>
          </a:xfrm>
        </p:spPr>
        <p:txBody>
          <a:bodyPr>
            <a:normAutofit fontScale="77500" lnSpcReduction="20000"/>
          </a:bodyPr>
          <a:lstStyle/>
          <a:p>
            <a:r>
              <a:rPr lang="en-US" b="1" dirty="0">
                <a:solidFill>
                  <a:srgbClr val="FFFF00"/>
                </a:solidFill>
              </a:rPr>
              <a:t>Lynching is a form of homicidal hanging where an accused of murder or rape is hanged in a public square by a mob as a part of carrying out justice. The term “lynching” is derived from Charles Lynch (1736-96) who administered rough justice in Virginia. This was his system of punishment given to African-American (Negro) slaves for rape or murder who were being lynched by angry white mob</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AB2E19-5266-484E-8B69-67408B68C5DF}" type="slidenum">
              <a:rPr lang="en-US" smtClean="0"/>
              <a:pPr>
                <a:defRPr/>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85369"/>
            <a:ext cx="8001000" cy="3317949"/>
          </a:xfrm>
          <a:prstGeom prst="rect">
            <a:avLst/>
          </a:prstGeom>
        </p:spPr>
      </p:pic>
    </p:spTree>
    <p:extLst>
      <p:ext uri="{BB962C8B-B14F-4D97-AF65-F5344CB8AC3E}">
        <p14:creationId xmlns:p14="http://schemas.microsoft.com/office/powerpoint/2010/main" val="354968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defRPr/>
            </a:pPr>
            <a:r>
              <a:rPr lang="en-US" b="1" dirty="0">
                <a:solidFill>
                  <a:schemeClr val="bg1"/>
                </a:solidFill>
              </a:rPr>
              <a:t>Strangulation</a:t>
            </a:r>
            <a:br>
              <a:rPr lang="en-US" b="1" dirty="0"/>
            </a:br>
            <a:endParaRPr lang="en-US" b="1" dirty="0"/>
          </a:p>
        </p:txBody>
      </p:sp>
      <p:sp>
        <p:nvSpPr>
          <p:cNvPr id="2048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dirty="0">
                <a:solidFill>
                  <a:schemeClr val="bg1"/>
                </a:solidFill>
              </a:rPr>
              <a:t>Definition: Strangulation is a form of violent </a:t>
            </a:r>
            <a:r>
              <a:rPr lang="en-US" dirty="0" err="1">
                <a:solidFill>
                  <a:schemeClr val="bg1"/>
                </a:solidFill>
              </a:rPr>
              <a:t>asphyxial</a:t>
            </a:r>
            <a:r>
              <a:rPr lang="en-US" dirty="0">
                <a:solidFill>
                  <a:schemeClr val="bg1"/>
                </a:solidFill>
              </a:rPr>
              <a:t> death caused by constricting the neck by means of ligature or by any other means without suspending the body.</a:t>
            </a:r>
          </a:p>
          <a:p>
            <a:r>
              <a:rPr lang="en-US" dirty="0">
                <a:solidFill>
                  <a:schemeClr val="bg1"/>
                </a:solidFill>
              </a:rPr>
              <a:t>In strangulation the constriction force is other than the weight of victim's body. There is application of external force such as compression of neck by rope, by</a:t>
            </a:r>
          </a:p>
          <a:p>
            <a:r>
              <a:rPr lang="en-US" dirty="0">
                <a:solidFill>
                  <a:schemeClr val="bg1"/>
                </a:solidFill>
              </a:rPr>
              <a:t>belt, by stick etc.</a:t>
            </a:r>
          </a:p>
          <a:p>
            <a:endParaRPr lang="ar-SA"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554162"/>
          </a:xfrm>
          <a:ln/>
        </p:spPr>
        <p:style>
          <a:lnRef idx="1">
            <a:schemeClr val="accent3"/>
          </a:lnRef>
          <a:fillRef idx="2">
            <a:schemeClr val="accent3"/>
          </a:fillRef>
          <a:effectRef idx="1">
            <a:schemeClr val="accent3"/>
          </a:effectRef>
          <a:fontRef idx="minor">
            <a:schemeClr val="dk1"/>
          </a:fontRef>
        </p:style>
        <p:txBody>
          <a:bodyPr/>
          <a:lstStyle/>
          <a:p>
            <a:r>
              <a:rPr lang="en-US"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Strangulation deaths are classified on the basis of means used to constrict the neck and are of following types</a:t>
            </a:r>
          </a:p>
        </p:txBody>
      </p:sp>
      <p:sp>
        <p:nvSpPr>
          <p:cNvPr id="6" name="Footer Placeholder 5"/>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B6E82B-7180-460F-A63B-865A9310350A}" type="slidenum">
              <a:rPr lang="en-US" smtClean="0"/>
              <a:pPr>
                <a:defRPr/>
              </a:pPr>
              <a:t>23</a:t>
            </a:fld>
            <a:endParaRPr lang="en-US" dirty="0"/>
          </a:p>
        </p:txBody>
      </p:sp>
      <p:graphicFrame>
        <p:nvGraphicFramePr>
          <p:cNvPr id="5" name="Diagram 4"/>
          <p:cNvGraphicFramePr/>
          <p:nvPr>
            <p:extLst>
              <p:ext uri="{D42A27DB-BD31-4B8C-83A1-F6EECF244321}">
                <p14:modId xmlns:p14="http://schemas.microsoft.com/office/powerpoint/2010/main" val="2625129815"/>
              </p:ext>
            </p:extLst>
          </p:nvPr>
        </p:nvGraphicFramePr>
        <p:xfrm>
          <a:off x="424070" y="1920875"/>
          <a:ext cx="841513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81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554162"/>
          </a:xfrm>
          <a:ln/>
        </p:spPr>
        <p:style>
          <a:lnRef idx="1">
            <a:schemeClr val="accent3"/>
          </a:lnRef>
          <a:fillRef idx="2">
            <a:schemeClr val="accent3"/>
          </a:fillRef>
          <a:effectRef idx="1">
            <a:schemeClr val="accent3"/>
          </a:effectRef>
          <a:fontRef idx="minor">
            <a:schemeClr val="dk1"/>
          </a:fontRef>
        </p:style>
        <p:txBody>
          <a:bodyPr/>
          <a:lstStyle/>
          <a:p>
            <a:r>
              <a:rPr lang="en-US"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Strangulation deaths are classified on the basis of means used to constrict the neck and are of following types</a:t>
            </a:r>
          </a:p>
        </p:txBody>
      </p:sp>
      <p:sp>
        <p:nvSpPr>
          <p:cNvPr id="6" name="Footer Placeholder 5"/>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B6E82B-7180-460F-A63B-865A9310350A}" type="slidenum">
              <a:rPr lang="en-US" smtClean="0"/>
              <a:pPr>
                <a:defRPr/>
              </a:pPr>
              <a:t>24</a:t>
            </a:fld>
            <a:endParaRPr lang="en-US" dirty="0"/>
          </a:p>
        </p:txBody>
      </p:sp>
      <p:graphicFrame>
        <p:nvGraphicFramePr>
          <p:cNvPr id="5" name="Diagram 4"/>
          <p:cNvGraphicFramePr/>
          <p:nvPr>
            <p:extLst>
              <p:ext uri="{D42A27DB-BD31-4B8C-83A1-F6EECF244321}">
                <p14:modId xmlns:p14="http://schemas.microsoft.com/office/powerpoint/2010/main" val="2359696591"/>
              </p:ext>
            </p:extLst>
          </p:nvPr>
        </p:nvGraphicFramePr>
        <p:xfrm>
          <a:off x="457200" y="2133601"/>
          <a:ext cx="8305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38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554162"/>
          </a:xfrm>
          <a:ln/>
        </p:spPr>
        <p:style>
          <a:lnRef idx="1">
            <a:schemeClr val="accent3"/>
          </a:lnRef>
          <a:fillRef idx="2">
            <a:schemeClr val="accent3"/>
          </a:fillRef>
          <a:effectRef idx="1">
            <a:schemeClr val="accent3"/>
          </a:effectRef>
          <a:fontRef idx="minor">
            <a:schemeClr val="dk1"/>
          </a:fontRef>
        </p:style>
        <p:txBody>
          <a:bodyPr/>
          <a:lstStyle/>
          <a:p>
            <a:r>
              <a:rPr lang="en-US"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Depending on manner of death, strangulation is classified</a:t>
            </a:r>
          </a:p>
        </p:txBody>
      </p:sp>
      <p:sp>
        <p:nvSpPr>
          <p:cNvPr id="6" name="Footer Placeholder 5"/>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4B6E82B-7180-460F-A63B-865A9310350A}" type="slidenum">
              <a:rPr lang="en-US" smtClean="0"/>
              <a:pPr>
                <a:defRPr/>
              </a:pPr>
              <a:t>25</a:t>
            </a:fld>
            <a:endParaRPr lang="en-US" dirty="0"/>
          </a:p>
        </p:txBody>
      </p:sp>
      <p:graphicFrame>
        <p:nvGraphicFramePr>
          <p:cNvPr id="5" name="Diagram 4"/>
          <p:cNvGraphicFramePr/>
          <p:nvPr>
            <p:extLst>
              <p:ext uri="{D42A27DB-BD31-4B8C-83A1-F6EECF244321}">
                <p14:modId xmlns:p14="http://schemas.microsoft.com/office/powerpoint/2010/main" val="173604988"/>
              </p:ext>
            </p:extLst>
          </p:nvPr>
        </p:nvGraphicFramePr>
        <p:xfrm>
          <a:off x="304800" y="20574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381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0653" y="113376"/>
            <a:ext cx="8153400" cy="868362"/>
          </a:xfrm>
          <a:extLst>
            <a:ext uri="{91240B29-F687-4F45-9708-019B960494DF}">
              <a14:hiddenLine xmlns:a14="http://schemas.microsoft.com/office/drawing/2010/main" w="9525">
                <a:solidFill>
                  <a:srgbClr val="000000"/>
                </a:solidFill>
                <a:miter lim="800000"/>
                <a:headEnd/>
                <a:tailEnd/>
              </a14:hiddenLine>
            </a:ext>
          </a:extLst>
        </p:spPr>
        <p:style>
          <a:lnRef idx="0">
            <a:schemeClr val="accent2"/>
          </a:lnRef>
          <a:fillRef idx="3">
            <a:schemeClr val="accent2"/>
          </a:fillRef>
          <a:effectRef idx="3">
            <a:schemeClr val="accent2"/>
          </a:effectRef>
          <a:fontRef idx="minor">
            <a:schemeClr val="lt1"/>
          </a:fontRef>
        </p:style>
        <p:txBody>
          <a:bodyPr/>
          <a:lstStyle/>
          <a:p>
            <a:pPr>
              <a:defRPr/>
            </a:pPr>
            <a:r>
              <a:rPr lang="en-US" sz="3200" b="1" dirty="0">
                <a:solidFill>
                  <a:srgbClr val="FFFF00"/>
                </a:solidFill>
              </a:rPr>
              <a:t>Cause of Death in strangulation</a:t>
            </a:r>
            <a:endParaRPr lang="en-US" sz="3200" dirty="0">
              <a:solidFill>
                <a:srgbClr val="FFFF00"/>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26</a:t>
            </a:fld>
            <a:endParaRPr lang="en-US">
              <a:solidFill>
                <a:prstClr val="black">
                  <a:tint val="75000"/>
                </a:prstClr>
              </a:solidFill>
            </a:endParaRPr>
          </a:p>
        </p:txBody>
      </p:sp>
      <p:sp>
        <p:nvSpPr>
          <p:cNvPr id="7" name="TextBox 6"/>
          <p:cNvSpPr txBox="1"/>
          <p:nvPr/>
        </p:nvSpPr>
        <p:spPr>
          <a:xfrm>
            <a:off x="762000" y="1237397"/>
            <a:ext cx="7086600" cy="230832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l"/>
            <a:r>
              <a:rPr lang="en-US" sz="2400" b="1" dirty="0"/>
              <a:t>1. Asphyxia</a:t>
            </a:r>
          </a:p>
          <a:p>
            <a:pPr algn="l"/>
            <a:r>
              <a:rPr lang="en-US" sz="2400" b="1" dirty="0"/>
              <a:t>2. Cerebral hypoxia</a:t>
            </a:r>
          </a:p>
          <a:p>
            <a:pPr algn="l"/>
            <a:r>
              <a:rPr lang="en-US" sz="2400" b="1" dirty="0"/>
              <a:t>3. Cerebral congestion</a:t>
            </a:r>
          </a:p>
          <a:p>
            <a:pPr algn="l"/>
            <a:r>
              <a:rPr lang="en-US" sz="2400" b="1" dirty="0"/>
              <a:t>4. Combined- asphyxia and venous congestion</a:t>
            </a:r>
          </a:p>
          <a:p>
            <a:pPr algn="l"/>
            <a:r>
              <a:rPr lang="en-US" sz="2400" b="1" dirty="0"/>
              <a:t>5. Vagal inhibition</a:t>
            </a:r>
          </a:p>
          <a:p>
            <a:pPr algn="l"/>
            <a:r>
              <a:rPr lang="en-US" sz="2400" b="1" dirty="0"/>
              <a:t>6. Fracture dislocation of cervical vertebrae</a:t>
            </a:r>
          </a:p>
        </p:txBody>
      </p:sp>
      <p:sp>
        <p:nvSpPr>
          <p:cNvPr id="2" name="Rectangle 1"/>
          <p:cNvSpPr/>
          <p:nvPr/>
        </p:nvSpPr>
        <p:spPr>
          <a:xfrm>
            <a:off x="693760" y="3800902"/>
            <a:ext cx="730723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r>
              <a:rPr lang="en-US" sz="3200" b="1" dirty="0">
                <a:solidFill>
                  <a:srgbClr val="FF0000"/>
                </a:solidFill>
              </a:rPr>
              <a:t>Ligature may be in form of rope, belt, wire, cable etc.</a:t>
            </a:r>
          </a:p>
        </p:txBody>
      </p:sp>
    </p:spTree>
    <p:extLst>
      <p:ext uri="{BB962C8B-B14F-4D97-AF65-F5344CB8AC3E}">
        <p14:creationId xmlns:p14="http://schemas.microsoft.com/office/powerpoint/2010/main" val="1748850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27</a:t>
            </a:fld>
            <a:endParaRPr lang="en-US">
              <a:solidFill>
                <a:prstClr val="black">
                  <a:tint val="75000"/>
                </a:prstClr>
              </a:solidFill>
            </a:endParaRPr>
          </a:p>
        </p:txBody>
      </p:sp>
      <p:sp>
        <p:nvSpPr>
          <p:cNvPr id="7" name="TextBox 6"/>
          <p:cNvSpPr txBox="1"/>
          <p:nvPr/>
        </p:nvSpPr>
        <p:spPr>
          <a:xfrm>
            <a:off x="634399" y="675024"/>
            <a:ext cx="8305800" cy="59400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2000" b="1" dirty="0">
                <a:solidFill>
                  <a:srgbClr val="FF0000"/>
                </a:solidFill>
                <a:cs typeface="Andalus" panose="02020603050405020304" pitchFamily="18" charset="-78"/>
              </a:rPr>
              <a:t>External Examination</a:t>
            </a:r>
            <a:r>
              <a:rPr lang="en-US" sz="2000" b="1" dirty="0">
                <a:cs typeface="Andalus" panose="02020603050405020304" pitchFamily="18" charset="-78"/>
              </a:rPr>
              <a:t>:</a:t>
            </a:r>
          </a:p>
          <a:p>
            <a:pPr algn="l" rtl="0"/>
            <a:r>
              <a:rPr lang="en-US" sz="2000" b="1" dirty="0">
                <a:solidFill>
                  <a:srgbClr val="FF0000"/>
                </a:solidFill>
                <a:cs typeface="Andalus" panose="02020603050405020304" pitchFamily="18" charset="-78"/>
              </a:rPr>
              <a:t>Findings in neck: </a:t>
            </a:r>
            <a:r>
              <a:rPr lang="en-US" sz="2000" b="1" dirty="0">
                <a:solidFill>
                  <a:schemeClr val="bg1"/>
                </a:solidFill>
                <a:cs typeface="Andalus" panose="02020603050405020304" pitchFamily="18" charset="-78"/>
              </a:rPr>
              <a:t>The appearance of neck and findings</a:t>
            </a:r>
          </a:p>
          <a:p>
            <a:pPr algn="l" rtl="0"/>
            <a:r>
              <a:rPr lang="en-US" sz="2000" b="1" dirty="0">
                <a:solidFill>
                  <a:schemeClr val="bg1"/>
                </a:solidFill>
                <a:cs typeface="Andalus" panose="02020603050405020304" pitchFamily="18" charset="-78"/>
              </a:rPr>
              <a:t>produced may vary according to the means used ; rope, wire, cable etc.</a:t>
            </a:r>
          </a:p>
          <a:p>
            <a:pPr algn="l" rtl="0"/>
            <a:r>
              <a:rPr lang="en-US" sz="2000" b="1" dirty="0">
                <a:solidFill>
                  <a:schemeClr val="bg1"/>
                </a:solidFill>
                <a:cs typeface="Andalus" panose="02020603050405020304" pitchFamily="18" charset="-78"/>
              </a:rPr>
              <a:t>A) Ligature mark</a:t>
            </a:r>
          </a:p>
          <a:p>
            <a:pPr algn="l" rtl="0"/>
            <a:r>
              <a:rPr lang="en-US" sz="2000" b="1" dirty="0">
                <a:solidFill>
                  <a:schemeClr val="bg1"/>
                </a:solidFill>
                <a:cs typeface="Andalus" panose="02020603050405020304" pitchFamily="18" charset="-78"/>
              </a:rPr>
              <a:t>-The ligature mark is usually well defined and grooved. </a:t>
            </a:r>
          </a:p>
          <a:p>
            <a:pPr algn="l" rtl="0"/>
            <a:r>
              <a:rPr lang="en-US" sz="2000" b="1" dirty="0">
                <a:solidFill>
                  <a:schemeClr val="bg1"/>
                </a:solidFill>
                <a:cs typeface="Andalus" panose="02020603050405020304" pitchFamily="18" charset="-78"/>
              </a:rPr>
              <a:t>The mark is present over neck at any level but commonly it is placed at the level or below the thyroid cartilage. </a:t>
            </a:r>
          </a:p>
          <a:p>
            <a:pPr algn="l" rtl="0"/>
            <a:r>
              <a:rPr lang="en-US" sz="2000" b="1" dirty="0">
                <a:solidFill>
                  <a:schemeClr val="bg1"/>
                </a:solidFill>
                <a:cs typeface="Andalus" panose="02020603050405020304" pitchFamily="18" charset="-78"/>
              </a:rPr>
              <a:t>The mark completely encircles the neck horizontally (transversely) and</a:t>
            </a:r>
          </a:p>
          <a:p>
            <a:pPr algn="l" rtl="0"/>
            <a:r>
              <a:rPr lang="en-US" sz="2000" b="1" dirty="0">
                <a:solidFill>
                  <a:schemeClr val="bg1"/>
                </a:solidFill>
                <a:cs typeface="Andalus" panose="02020603050405020304" pitchFamily="18" charset="-78"/>
              </a:rPr>
              <a:t>may be prominent on front and at sides .</a:t>
            </a:r>
          </a:p>
          <a:p>
            <a:pPr algn="l" rtl="0"/>
            <a:r>
              <a:rPr lang="en-US" sz="2000" b="1" dirty="0">
                <a:solidFill>
                  <a:schemeClr val="bg1"/>
                </a:solidFill>
                <a:cs typeface="Andalus" panose="02020603050405020304" pitchFamily="18" charset="-78"/>
              </a:rPr>
              <a:t> The mark may be multiple, if ligature is twisted many times round the neck.</a:t>
            </a:r>
          </a:p>
          <a:p>
            <a:pPr algn="l" rtl="0"/>
            <a:r>
              <a:rPr lang="en-US" sz="2000" b="1" dirty="0">
                <a:solidFill>
                  <a:schemeClr val="bg1"/>
                </a:solidFill>
                <a:cs typeface="Andalus" panose="02020603050405020304" pitchFamily="18" charset="-78"/>
              </a:rPr>
              <a:t>- If knot is applied, there may be a wider area of</a:t>
            </a:r>
          </a:p>
          <a:p>
            <a:pPr algn="l" rtl="0"/>
            <a:r>
              <a:rPr lang="en-US" sz="2000" b="1" dirty="0">
                <a:solidFill>
                  <a:schemeClr val="bg1"/>
                </a:solidFill>
                <a:cs typeface="Andalus" panose="02020603050405020304" pitchFamily="18" charset="-78"/>
              </a:rPr>
              <a:t>contusion at the site of the knot.</a:t>
            </a:r>
          </a:p>
          <a:p>
            <a:pPr algn="l" rtl="0"/>
            <a:r>
              <a:rPr lang="en-US" sz="2000" b="1" dirty="0">
                <a:solidFill>
                  <a:schemeClr val="bg1"/>
                </a:solidFill>
                <a:cs typeface="Andalus" panose="02020603050405020304" pitchFamily="18" charset="-78"/>
              </a:rPr>
              <a:t>- The mark may be oblique as in hanging if the victim has been dragged by a cord after he has been strangled in a recumbent posture or if the victim</a:t>
            </a:r>
          </a:p>
          <a:p>
            <a:pPr algn="l" rtl="0"/>
            <a:r>
              <a:rPr lang="en-US" sz="2000" b="1" dirty="0">
                <a:solidFill>
                  <a:schemeClr val="bg1"/>
                </a:solidFill>
                <a:cs typeface="Andalus" panose="02020603050405020304" pitchFamily="18" charset="-78"/>
              </a:rPr>
              <a:t>was sitting and the assailant applied ligature on</a:t>
            </a:r>
          </a:p>
          <a:p>
            <a:pPr algn="l" rtl="0"/>
            <a:r>
              <a:rPr lang="en-US" sz="2000" b="1" dirty="0">
                <a:solidFill>
                  <a:schemeClr val="bg1"/>
                </a:solidFill>
                <a:cs typeface="Andalus" panose="02020603050405020304" pitchFamily="18" charset="-78"/>
              </a:rPr>
              <a:t>the neck while standing behind him, thus using the</a:t>
            </a:r>
          </a:p>
          <a:p>
            <a:pPr algn="l" rtl="0"/>
            <a:r>
              <a:rPr lang="en-US" sz="2000" b="1" dirty="0">
                <a:solidFill>
                  <a:schemeClr val="bg1"/>
                </a:solidFill>
                <a:cs typeface="Andalus" panose="02020603050405020304" pitchFamily="18" charset="-78"/>
              </a:rPr>
              <a:t>force backward and upward. </a:t>
            </a:r>
          </a:p>
          <a:p>
            <a:pPr algn="l" rtl="0"/>
            <a:r>
              <a:rPr lang="en-US" sz="2000" b="1" dirty="0">
                <a:solidFill>
                  <a:schemeClr val="bg1"/>
                </a:solidFill>
                <a:cs typeface="Andalus" panose="02020603050405020304" pitchFamily="18" charset="-78"/>
              </a:rPr>
              <a:t>. </a:t>
            </a:r>
            <a:endParaRPr lang="en-US" sz="2000" b="1" dirty="0">
              <a:solidFill>
                <a:prstClr val="black"/>
              </a:solidFill>
              <a:cs typeface="Andalus" panose="02020603050405020304" pitchFamily="18" charset="-78"/>
            </a:endParaRPr>
          </a:p>
        </p:txBody>
      </p:sp>
      <p:sp>
        <p:nvSpPr>
          <p:cNvPr id="2" name="Rectangle 1"/>
          <p:cNvSpPr/>
          <p:nvPr/>
        </p:nvSpPr>
        <p:spPr>
          <a:xfrm>
            <a:off x="950351" y="152400"/>
            <a:ext cx="767389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Autopsy </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Findings in strangulation</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1266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28</a:t>
            </a:fld>
            <a:endParaRPr lang="en-US">
              <a:solidFill>
                <a:prstClr val="black">
                  <a:tint val="75000"/>
                </a:prstClr>
              </a:solidFill>
            </a:endParaRPr>
          </a:p>
        </p:txBody>
      </p:sp>
      <p:sp>
        <p:nvSpPr>
          <p:cNvPr id="7" name="TextBox 6"/>
          <p:cNvSpPr txBox="1"/>
          <p:nvPr/>
        </p:nvSpPr>
        <p:spPr>
          <a:xfrm>
            <a:off x="304800" y="1219200"/>
            <a:ext cx="8305800" cy="38472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endParaRPr lang="en-US" sz="2400" dirty="0">
              <a:cs typeface="Andalus" panose="02020603050405020304" pitchFamily="18" charset="-78"/>
            </a:endParaRPr>
          </a:p>
          <a:p>
            <a:pPr algn="l" rtl="0"/>
            <a:r>
              <a:rPr lang="en-US" sz="2000" b="1" dirty="0">
                <a:solidFill>
                  <a:srgbClr val="FF0000"/>
                </a:solidFill>
                <a:cs typeface="Andalus" panose="02020603050405020304" pitchFamily="18" charset="-78"/>
              </a:rPr>
              <a:t>EXTERNAL EXAMINATION cont.</a:t>
            </a:r>
            <a:r>
              <a:rPr lang="en-US" sz="2000" b="1" dirty="0">
                <a:cs typeface="Andalus" panose="02020603050405020304" pitchFamily="18" charset="-78"/>
              </a:rPr>
              <a:t>:</a:t>
            </a:r>
          </a:p>
          <a:p>
            <a:pPr algn="l" rtl="0"/>
            <a:r>
              <a:rPr lang="en-US" sz="2000" b="1" dirty="0">
                <a:solidFill>
                  <a:schemeClr val="bg1"/>
                </a:solidFill>
                <a:cs typeface="Andalus" panose="02020603050405020304" pitchFamily="18" charset="-78"/>
              </a:rPr>
              <a:t>- Initially the base of mark is pale with reddish margin however, later on, it becomes dry dark, hard and parchment like.</a:t>
            </a:r>
          </a:p>
          <a:p>
            <a:pPr marL="342900" indent="-342900" algn="l" rtl="0">
              <a:buFontTx/>
              <a:buChar char="-"/>
            </a:pPr>
            <a:r>
              <a:rPr lang="en-US" sz="2000" b="1" dirty="0">
                <a:solidFill>
                  <a:schemeClr val="bg1"/>
                </a:solidFill>
                <a:cs typeface="Andalus" panose="02020603050405020304" pitchFamily="18" charset="-78"/>
              </a:rPr>
              <a:t>If breadth of ligature is wide, the mark impression will be wider and superficial. If ligature used is narrow one for example metal wire, it may leave narrow but deeper impression on neck skin. </a:t>
            </a:r>
          </a:p>
          <a:p>
            <a:pPr marL="342900" indent="-342900" algn="l" rtl="0">
              <a:buFontTx/>
              <a:buChar char="-"/>
            </a:pPr>
            <a:r>
              <a:rPr lang="en-US" sz="2000" b="1" dirty="0">
                <a:solidFill>
                  <a:schemeClr val="bg1"/>
                </a:solidFill>
                <a:cs typeface="Andalus" panose="02020603050405020304" pitchFamily="18" charset="-78"/>
              </a:rPr>
              <a:t>At times the mark is such deep that it appears that neck has been pierced by wire, so called cheese. cutter method or phenomenon.</a:t>
            </a:r>
          </a:p>
          <a:p>
            <a:pPr marL="342900" indent="-342900" algn="l" rtl="0">
              <a:buFont typeface="Arial" charset="0"/>
              <a:buChar char="•"/>
            </a:pPr>
            <a:r>
              <a:rPr lang="en-US" sz="2000" b="1" dirty="0">
                <a:solidFill>
                  <a:schemeClr val="bg1"/>
                </a:solidFill>
                <a:cs typeface="Andalus" panose="02020603050405020304" pitchFamily="18" charset="-78"/>
              </a:rPr>
              <a:t>The ligature mark of strangulation is not obliterated by putrefaction, but is preserved. Even though the mark gets obscured due to on going decomposition, subcutaneous hemorrhages in relation to mark may</a:t>
            </a:r>
          </a:p>
        </p:txBody>
      </p:sp>
      <p:sp>
        <p:nvSpPr>
          <p:cNvPr id="6" name="Rectangle 5"/>
          <p:cNvSpPr/>
          <p:nvPr/>
        </p:nvSpPr>
        <p:spPr>
          <a:xfrm>
            <a:off x="950351" y="152400"/>
            <a:ext cx="767389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Autopsy </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Findings in strangulation</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8678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29</a:t>
            </a:fld>
            <a:endParaRPr lang="en-US">
              <a:solidFill>
                <a:prstClr val="black">
                  <a:tint val="75000"/>
                </a:prstClr>
              </a:solidFill>
            </a:endParaRPr>
          </a:p>
        </p:txBody>
      </p:sp>
      <p:sp>
        <p:nvSpPr>
          <p:cNvPr id="7" name="TextBox 6"/>
          <p:cNvSpPr txBox="1"/>
          <p:nvPr/>
        </p:nvSpPr>
        <p:spPr>
          <a:xfrm>
            <a:off x="304800" y="1219200"/>
            <a:ext cx="83058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endParaRPr lang="en-US" sz="2400" dirty="0">
              <a:cs typeface="Andalus" panose="02020603050405020304" pitchFamily="18" charset="-78"/>
            </a:endParaRPr>
          </a:p>
          <a:p>
            <a:pPr marL="342900" indent="-342900" algn="l" rtl="0">
              <a:buFont typeface="Arial" charset="0"/>
              <a:buChar char="•"/>
            </a:pPr>
            <a:r>
              <a:rPr lang="en-US" sz="2000" b="1" dirty="0">
                <a:solidFill>
                  <a:srgbClr val="FF0000"/>
                </a:solidFill>
                <a:cs typeface="Andalus" panose="02020603050405020304" pitchFamily="18" charset="-78"/>
              </a:rPr>
              <a:t>INTERNAL FINDINGS IN NECK IN STRANGULATION</a:t>
            </a:r>
          </a:p>
          <a:p>
            <a:pPr marL="342900" indent="-342900" algn="l" rtl="0">
              <a:buFont typeface="Arial" charset="0"/>
              <a:buChar char="•"/>
            </a:pPr>
            <a:r>
              <a:rPr lang="en-US" sz="2000" b="1" dirty="0">
                <a:solidFill>
                  <a:prstClr val="black"/>
                </a:solidFill>
                <a:cs typeface="Andalus" panose="02020603050405020304" pitchFamily="18" charset="-78"/>
              </a:rPr>
              <a:t>compressed.</a:t>
            </a:r>
          </a:p>
          <a:p>
            <a:pPr marL="342900" indent="-342900" algn="l" rtl="0">
              <a:buFont typeface="Arial" charset="0"/>
              <a:buChar char="•"/>
            </a:pPr>
            <a:r>
              <a:rPr lang="en-US" sz="2000" b="1" dirty="0">
                <a:solidFill>
                  <a:prstClr val="black"/>
                </a:solidFill>
                <a:cs typeface="Andalus" panose="02020603050405020304" pitchFamily="18" charset="-78"/>
              </a:rPr>
              <a:t> The neck muscles may show hematoma or even lacerations </a:t>
            </a:r>
          </a:p>
          <a:p>
            <a:pPr marL="342900" indent="-342900" algn="l" rtl="0">
              <a:buFont typeface="Arial" charset="0"/>
              <a:buChar char="•"/>
            </a:pPr>
            <a:r>
              <a:rPr lang="en-US" sz="2000" b="1" dirty="0" err="1">
                <a:solidFill>
                  <a:prstClr val="black"/>
                </a:solidFill>
                <a:cs typeface="Andalus" panose="02020603050405020304" pitchFamily="18" charset="-78"/>
              </a:rPr>
              <a:t>Subcapsular</a:t>
            </a:r>
            <a:r>
              <a:rPr lang="en-US" sz="2000" b="1" dirty="0">
                <a:solidFill>
                  <a:prstClr val="black"/>
                </a:solidFill>
                <a:cs typeface="Andalus" panose="02020603050405020304" pitchFamily="18" charset="-78"/>
              </a:rPr>
              <a:t> and interstitial hemorrhages may also be</a:t>
            </a:r>
          </a:p>
          <a:p>
            <a:pPr marL="342900" indent="-342900" algn="l" rtl="0">
              <a:buFont typeface="Arial" charset="0"/>
              <a:buChar char="•"/>
            </a:pPr>
            <a:r>
              <a:rPr lang="en-US" sz="2000" b="1" dirty="0">
                <a:solidFill>
                  <a:prstClr val="black"/>
                </a:solidFill>
                <a:cs typeface="Andalus" panose="02020603050405020304" pitchFamily="18" charset="-78"/>
              </a:rPr>
              <a:t>noted in </a:t>
            </a:r>
            <a:r>
              <a:rPr lang="en-US" sz="2000" b="1" dirty="0">
                <a:solidFill>
                  <a:srgbClr val="FF0000"/>
                </a:solidFill>
                <a:cs typeface="Andalus" panose="02020603050405020304" pitchFamily="18" charset="-78"/>
              </a:rPr>
              <a:t>thyroid.</a:t>
            </a:r>
          </a:p>
          <a:p>
            <a:pPr marL="342900" indent="-342900" algn="l" rtl="0">
              <a:buFont typeface="Arial" charset="0"/>
              <a:buChar char="•"/>
            </a:pPr>
            <a:r>
              <a:rPr lang="en-US" sz="2000" b="1" dirty="0">
                <a:solidFill>
                  <a:prstClr val="black"/>
                </a:solidFill>
                <a:cs typeface="Andalus" panose="02020603050405020304" pitchFamily="18" charset="-78"/>
              </a:rPr>
              <a:t>There may be extravasations or laceration of </a:t>
            </a:r>
            <a:r>
              <a:rPr lang="en-US" sz="2000" b="1" dirty="0">
                <a:solidFill>
                  <a:srgbClr val="FF0000"/>
                </a:solidFill>
                <a:cs typeface="Andalus" panose="02020603050405020304" pitchFamily="18" charset="-78"/>
              </a:rPr>
              <a:t>carotid sheath.</a:t>
            </a:r>
            <a:endParaRPr lang="en-US" sz="2000" b="1" dirty="0">
              <a:solidFill>
                <a:prstClr val="black"/>
              </a:solidFill>
              <a:cs typeface="Andalus" panose="02020603050405020304" pitchFamily="18" charset="-78"/>
            </a:endParaRPr>
          </a:p>
          <a:p>
            <a:pPr marL="342900" indent="-342900" algn="l" rtl="0">
              <a:buFont typeface="Arial" charset="0"/>
              <a:buChar char="•"/>
            </a:pPr>
            <a:r>
              <a:rPr lang="en-US" sz="2000" b="1" dirty="0">
                <a:solidFill>
                  <a:srgbClr val="FF0000"/>
                </a:solidFill>
                <a:cs typeface="Andalus" panose="02020603050405020304" pitchFamily="18" charset="-78"/>
              </a:rPr>
              <a:t>Fracture of hyoid bone </a:t>
            </a:r>
            <a:r>
              <a:rPr lang="en-US" sz="2000" b="1" dirty="0">
                <a:solidFill>
                  <a:prstClr val="black"/>
                </a:solidFill>
                <a:cs typeface="Andalus" panose="02020603050405020304" pitchFamily="18" charset="-78"/>
              </a:rPr>
              <a:t>and thyroid cartilage may be seen in some cases. </a:t>
            </a:r>
          </a:p>
          <a:p>
            <a:pPr marL="342900" indent="-342900" algn="l" rtl="0">
              <a:buFont typeface="Arial" charset="0"/>
              <a:buChar char="•"/>
            </a:pPr>
            <a:r>
              <a:rPr lang="en-US" sz="2000" b="1" dirty="0">
                <a:solidFill>
                  <a:srgbClr val="FF0000"/>
                </a:solidFill>
                <a:cs typeface="Andalus" panose="02020603050405020304" pitchFamily="18" charset="-78"/>
              </a:rPr>
              <a:t>Other findings:</a:t>
            </a:r>
          </a:p>
          <a:p>
            <a:pPr marL="342900" indent="-342900" algn="l" rtl="0">
              <a:buFont typeface="Arial" charset="0"/>
              <a:buChar char="•"/>
            </a:pPr>
            <a:r>
              <a:rPr lang="en-US" sz="2000" b="1" dirty="0">
                <a:solidFill>
                  <a:srgbClr val="FF0000"/>
                </a:solidFill>
                <a:cs typeface="Andalus" panose="02020603050405020304" pitchFamily="18" charset="-78"/>
              </a:rPr>
              <a:t>Lungs</a:t>
            </a:r>
            <a:r>
              <a:rPr lang="en-US" sz="2000" b="1" dirty="0">
                <a:solidFill>
                  <a:prstClr val="black"/>
                </a:solidFill>
                <a:cs typeface="Andalus" panose="02020603050405020304" pitchFamily="18" charset="-78"/>
              </a:rPr>
              <a:t> may be congested and edematous and may show fresh hemorrhages in parenchyma.</a:t>
            </a:r>
          </a:p>
          <a:p>
            <a:pPr marL="342900" indent="-342900" algn="l" rtl="0">
              <a:buFont typeface="Arial" charset="0"/>
              <a:buChar char="•"/>
            </a:pPr>
            <a:r>
              <a:rPr lang="en-US" sz="2000" b="1" dirty="0">
                <a:solidFill>
                  <a:prstClr val="black"/>
                </a:solidFill>
                <a:cs typeface="Andalus" panose="02020603050405020304" pitchFamily="18" charset="-78"/>
              </a:rPr>
              <a:t>Pleura show petechial hemorrhages. </a:t>
            </a:r>
          </a:p>
          <a:p>
            <a:pPr marL="342900" indent="-342900" algn="l" rtl="0">
              <a:buFont typeface="Arial" charset="0"/>
              <a:buChar char="•"/>
            </a:pPr>
            <a:r>
              <a:rPr lang="en-US" sz="2000" b="1" dirty="0">
                <a:solidFill>
                  <a:prstClr val="black"/>
                </a:solidFill>
                <a:cs typeface="Andalus" panose="02020603050405020304" pitchFamily="18" charset="-78"/>
              </a:rPr>
              <a:t>Abdominal viscera- congested.</a:t>
            </a:r>
          </a:p>
          <a:p>
            <a:pPr marL="342900" indent="-342900" algn="l" rtl="0">
              <a:buFont typeface="Arial" charset="0"/>
              <a:buChar char="•"/>
            </a:pPr>
            <a:endParaRPr lang="en-US" sz="2000" b="1" dirty="0">
              <a:solidFill>
                <a:prstClr val="black"/>
              </a:solidFill>
              <a:cs typeface="Andalus" panose="02020603050405020304" pitchFamily="18" charset="-78"/>
            </a:endParaRPr>
          </a:p>
        </p:txBody>
      </p:sp>
      <p:sp>
        <p:nvSpPr>
          <p:cNvPr id="6" name="Rectangle 5"/>
          <p:cNvSpPr/>
          <p:nvPr/>
        </p:nvSpPr>
        <p:spPr>
          <a:xfrm>
            <a:off x="950351" y="152400"/>
            <a:ext cx="767389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Autopsy </a:t>
            </a: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Findings in strangulation</a:t>
            </a:r>
            <a:endParaRPr lang="en-US"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3703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990600"/>
          </a:xfrm>
          <a:solidFill>
            <a:srgbClr val="FFFF00"/>
          </a:solidFill>
        </p:spPr>
        <p:txBody>
          <a:bodyPr/>
          <a:lstStyle/>
          <a:p>
            <a:pPr algn="ctr"/>
            <a:r>
              <a:rPr lang="en-US" sz="2800" b="1" dirty="0">
                <a:solidFill>
                  <a:srgbClr val="FF0000"/>
                </a:solidFill>
              </a:rPr>
              <a:t>Pathophysiology Classification of Asphyxia</a:t>
            </a:r>
            <a:endParaRPr lang="en-US" altLang="en-US" sz="2800" b="1"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70552752"/>
              </p:ext>
            </p:extLst>
          </p:nvPr>
        </p:nvGraphicFramePr>
        <p:xfrm>
          <a:off x="3810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r>
              <a:rPr lang="en-US" dirty="0"/>
              <a:t>3</a:t>
            </a:r>
          </a:p>
        </p:txBody>
      </p:sp>
      <p:sp>
        <p:nvSpPr>
          <p:cNvPr id="4" name="Slide Number Placeholder 3"/>
          <p:cNvSpPr>
            <a:spLocks noGrp="1"/>
          </p:cNvSpPr>
          <p:nvPr>
            <p:ph type="sldNum" sz="quarter" idx="12"/>
          </p:nvPr>
        </p:nvSpPr>
        <p:spPr/>
        <p:txBody>
          <a:bodyPr/>
          <a:lstStyle/>
          <a:p>
            <a:pPr>
              <a:defRPr/>
            </a:pPr>
            <a:fld id="{7F82F4F8-431B-4924-903C-6CF730DD3EE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30</a:t>
            </a:fld>
            <a:endParaRPr lang="en-US">
              <a:solidFill>
                <a:prstClr val="black">
                  <a:tint val="75000"/>
                </a:prstClr>
              </a:solidFill>
            </a:endParaRPr>
          </a:p>
        </p:txBody>
      </p:sp>
      <p:sp>
        <p:nvSpPr>
          <p:cNvPr id="7" name="TextBox 6"/>
          <p:cNvSpPr txBox="1"/>
          <p:nvPr/>
        </p:nvSpPr>
        <p:spPr>
          <a:xfrm>
            <a:off x="304800" y="1219200"/>
            <a:ext cx="8305800"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endParaRPr lang="en-US" sz="2000" b="1" dirty="0">
              <a:solidFill>
                <a:prstClr val="black"/>
              </a:solidFill>
              <a:cs typeface="Andalus" panose="02020603050405020304" pitchFamily="18" charset="-78"/>
            </a:endParaRPr>
          </a:p>
          <a:p>
            <a:pPr marL="342900" indent="-342900" algn="l" rtl="0">
              <a:buFont typeface="Arial" charset="0"/>
              <a:buChar char="•"/>
            </a:pPr>
            <a:r>
              <a:rPr lang="en-US" sz="2000" b="1" dirty="0">
                <a:solidFill>
                  <a:srgbClr val="FF0000"/>
                </a:solidFill>
                <a:cs typeface="Andalus" panose="02020603050405020304" pitchFamily="18" charset="-78"/>
              </a:rPr>
              <a:t>Homicida</a:t>
            </a:r>
            <a:r>
              <a:rPr lang="en-US" sz="2000" b="1" dirty="0">
                <a:solidFill>
                  <a:prstClr val="black"/>
                </a:solidFill>
                <a:cs typeface="Andalus" panose="02020603050405020304" pitchFamily="18" charset="-78"/>
              </a:rPr>
              <a:t>l strangulation is more common than accidental strangulation. </a:t>
            </a:r>
          </a:p>
          <a:p>
            <a:pPr marL="342900" indent="-342900" algn="l" rtl="0">
              <a:buFont typeface="Arial" charset="0"/>
              <a:buChar char="•"/>
            </a:pPr>
            <a:r>
              <a:rPr lang="en-US" sz="2000" b="1" dirty="0">
                <a:solidFill>
                  <a:prstClr val="black"/>
                </a:solidFill>
                <a:cs typeface="Andalus" panose="02020603050405020304" pitchFamily="18" charset="-78"/>
              </a:rPr>
              <a:t>Moreover, in forensic practice, it is said that strangulation is always homicidal unless proved otherwise. </a:t>
            </a:r>
          </a:p>
          <a:p>
            <a:pPr marL="342900" indent="-342900" algn="l" rtl="0">
              <a:buFont typeface="Arial" charset="0"/>
              <a:buChar char="•"/>
            </a:pPr>
            <a:r>
              <a:rPr lang="en-US" sz="2000" b="1" dirty="0">
                <a:solidFill>
                  <a:srgbClr val="FF0000"/>
                </a:solidFill>
                <a:cs typeface="Andalus" panose="02020603050405020304" pitchFamily="18" charset="-78"/>
              </a:rPr>
              <a:t>Suicidal</a:t>
            </a:r>
            <a:r>
              <a:rPr lang="en-US" sz="2000" b="1" dirty="0">
                <a:solidFill>
                  <a:prstClr val="black"/>
                </a:solidFill>
                <a:cs typeface="Andalus" panose="02020603050405020304" pitchFamily="18" charset="-78"/>
              </a:rPr>
              <a:t> strangulation is a rare phenomenon</a:t>
            </a:r>
          </a:p>
          <a:p>
            <a:pPr marL="342900" indent="-342900" algn="l" rtl="0">
              <a:buFont typeface="Arial" charset="0"/>
              <a:buChar char="•"/>
            </a:pPr>
            <a:r>
              <a:rPr lang="en-US" sz="2000" b="1" dirty="0">
                <a:solidFill>
                  <a:prstClr val="black"/>
                </a:solidFill>
                <a:cs typeface="Andalus" panose="02020603050405020304" pitchFamily="18" charset="-78"/>
              </a:rPr>
              <a:t>and occurs only if suicide employs special method and instrumentation.</a:t>
            </a:r>
          </a:p>
          <a:p>
            <a:pPr marL="342900" indent="-342900" algn="l" rtl="0">
              <a:buFont typeface="Arial" charset="0"/>
              <a:buChar char="•"/>
            </a:pPr>
            <a:r>
              <a:rPr lang="en-US" sz="2000" b="1" dirty="0">
                <a:solidFill>
                  <a:srgbClr val="FF0000"/>
                </a:solidFill>
                <a:cs typeface="Andalus" panose="02020603050405020304" pitchFamily="18" charset="-78"/>
              </a:rPr>
              <a:t>2) Accidental </a:t>
            </a:r>
            <a:r>
              <a:rPr lang="en-US" sz="2000" b="1" dirty="0">
                <a:solidFill>
                  <a:prstClr val="black"/>
                </a:solidFill>
                <a:cs typeface="Andalus" panose="02020603050405020304" pitchFamily="18" charset="-78"/>
              </a:rPr>
              <a:t>strangulation may occur if some material like</a:t>
            </a:r>
          </a:p>
          <a:p>
            <a:pPr marL="342900" indent="-342900" algn="l" rtl="0">
              <a:buFont typeface="Arial" charset="0"/>
              <a:buChar char="•"/>
            </a:pPr>
            <a:r>
              <a:rPr lang="en-US" sz="2000" b="1" dirty="0">
                <a:solidFill>
                  <a:prstClr val="black"/>
                </a:solidFill>
                <a:cs typeface="Andalus" panose="02020603050405020304" pitchFamily="18" charset="-78"/>
              </a:rPr>
              <a:t>scarf, machine belt etc. is suddenly wrapped around the neck and constricting the neck causing death .</a:t>
            </a:r>
          </a:p>
          <a:p>
            <a:pPr algn="l" rtl="0"/>
            <a:r>
              <a:rPr lang="en-US" sz="2000" b="1" dirty="0">
                <a:solidFill>
                  <a:prstClr val="black"/>
                </a:solidFill>
                <a:cs typeface="Andalus" panose="02020603050405020304" pitchFamily="18" charset="-78"/>
              </a:rPr>
              <a:t> </a:t>
            </a:r>
            <a:r>
              <a:rPr lang="en-US" sz="2000" b="1" dirty="0">
                <a:solidFill>
                  <a:srgbClr val="FF0000"/>
                </a:solidFill>
                <a:cs typeface="Andalus" panose="02020603050405020304" pitchFamily="18" charset="-78"/>
              </a:rPr>
              <a:t>The strangulation may be mistaken for hanging or vice</a:t>
            </a:r>
          </a:p>
          <a:p>
            <a:pPr algn="l" rtl="0"/>
            <a:r>
              <a:rPr lang="en-US" sz="2000" b="1" dirty="0">
                <a:solidFill>
                  <a:srgbClr val="FF0000"/>
                </a:solidFill>
                <a:cs typeface="Andalus" panose="02020603050405020304" pitchFamily="18" charset="-78"/>
              </a:rPr>
              <a:t>versa. It is important to distinguish between strangulation and hanging.</a:t>
            </a:r>
          </a:p>
          <a:p>
            <a:pPr marL="342900" indent="-342900" algn="l" rtl="0">
              <a:buFont typeface="Arial" charset="0"/>
              <a:buChar char="•"/>
            </a:pPr>
            <a:endParaRPr lang="en-US" sz="2000" b="1" dirty="0">
              <a:solidFill>
                <a:prstClr val="black"/>
              </a:solidFill>
              <a:cs typeface="Andalus" panose="02020603050405020304" pitchFamily="18" charset="-78"/>
            </a:endParaRPr>
          </a:p>
          <a:p>
            <a:pPr algn="l" rtl="0"/>
            <a:endParaRPr lang="en-US" sz="2000" b="1" dirty="0">
              <a:cs typeface="Andalus" panose="02020603050405020304" pitchFamily="18" charset="-78"/>
            </a:endParaRPr>
          </a:p>
          <a:p>
            <a:pPr algn="l" rtl="0"/>
            <a:endParaRPr lang="en-US" sz="2000" b="1" dirty="0">
              <a:cs typeface="Andalus" panose="02020603050405020304" pitchFamily="18" charset="-78"/>
            </a:endParaRPr>
          </a:p>
        </p:txBody>
      </p:sp>
      <p:sp>
        <p:nvSpPr>
          <p:cNvPr id="6" name="Rectangle 5"/>
          <p:cNvSpPr/>
          <p:nvPr/>
        </p:nvSpPr>
        <p:spPr>
          <a:xfrm>
            <a:off x="2066041" y="152400"/>
            <a:ext cx="5442516"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ln/>
                <a:solidFill>
                  <a:schemeClr val="accent3"/>
                </a:solidFill>
              </a:rPr>
              <a:t>Medicolegal Importance</a:t>
            </a:r>
          </a:p>
        </p:txBody>
      </p:sp>
    </p:spTree>
    <p:extLst>
      <p:ext uri="{BB962C8B-B14F-4D97-AF65-F5344CB8AC3E}">
        <p14:creationId xmlns:p14="http://schemas.microsoft.com/office/powerpoint/2010/main" val="414630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31</a:t>
            </a:fld>
            <a:endParaRPr lang="en-US">
              <a:solidFill>
                <a:prstClr val="black">
                  <a:tint val="75000"/>
                </a:prstClr>
              </a:solidFill>
            </a:endParaRPr>
          </a:p>
        </p:txBody>
      </p:sp>
      <p:sp>
        <p:nvSpPr>
          <p:cNvPr id="7" name="TextBox 6"/>
          <p:cNvSpPr txBox="1"/>
          <p:nvPr/>
        </p:nvSpPr>
        <p:spPr>
          <a:xfrm>
            <a:off x="506896" y="1102079"/>
            <a:ext cx="8305800"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endParaRPr lang="en-US" sz="2000" b="1" dirty="0">
              <a:solidFill>
                <a:schemeClr val="bg1"/>
              </a:solidFill>
              <a:cs typeface="Andalus" panose="02020603050405020304" pitchFamily="18" charset="-78"/>
            </a:endParaRPr>
          </a:p>
          <a:p>
            <a:pPr marL="342900" indent="-342900" algn="l" rtl="0">
              <a:buFont typeface="Arial" charset="0"/>
              <a:buChar char="•"/>
            </a:pPr>
            <a:r>
              <a:rPr lang="en-US" sz="2000" b="1" dirty="0">
                <a:solidFill>
                  <a:schemeClr val="bg1"/>
                </a:solidFill>
                <a:cs typeface="Andalus" panose="02020603050405020304" pitchFamily="18" charset="-78"/>
              </a:rPr>
              <a:t>Definition : It is violent </a:t>
            </a:r>
            <a:r>
              <a:rPr lang="en-US" sz="2000" b="1" dirty="0" err="1">
                <a:solidFill>
                  <a:schemeClr val="bg1"/>
                </a:solidFill>
                <a:cs typeface="Andalus" panose="02020603050405020304" pitchFamily="18" charset="-78"/>
              </a:rPr>
              <a:t>asphyxial</a:t>
            </a:r>
            <a:r>
              <a:rPr lang="en-US" sz="2000" b="1" dirty="0">
                <a:solidFill>
                  <a:schemeClr val="bg1"/>
                </a:solidFill>
                <a:cs typeface="Andalus" panose="02020603050405020304" pitchFamily="18" charset="-78"/>
              </a:rPr>
              <a:t> death produced by compression of neck manually </a:t>
            </a:r>
            <a:r>
              <a:rPr lang="en-US" sz="2000" b="1" dirty="0" err="1">
                <a:solidFill>
                  <a:schemeClr val="bg1"/>
                </a:solidFill>
                <a:cs typeface="Andalus" panose="02020603050405020304" pitchFamily="18" charset="-78"/>
              </a:rPr>
              <a:t>i.e</a:t>
            </a:r>
            <a:r>
              <a:rPr lang="en-US" sz="2000" b="1" dirty="0">
                <a:solidFill>
                  <a:schemeClr val="bg1"/>
                </a:solidFill>
                <a:cs typeface="Andalus" panose="02020603050405020304" pitchFamily="18" charset="-78"/>
              </a:rPr>
              <a:t> by using human hands.</a:t>
            </a:r>
          </a:p>
          <a:p>
            <a:pPr marL="342900" indent="-342900" algn="l" rtl="0">
              <a:buFont typeface="Arial" charset="0"/>
              <a:buChar char="•"/>
            </a:pPr>
            <a:r>
              <a:rPr lang="en-US" sz="2000" b="1" dirty="0">
                <a:solidFill>
                  <a:schemeClr val="bg1"/>
                </a:solidFill>
                <a:cs typeface="Andalus" panose="02020603050405020304" pitchFamily="18" charset="-78"/>
              </a:rPr>
              <a:t>The neck is compressed by using hands' Either one hand or</a:t>
            </a:r>
          </a:p>
          <a:p>
            <a:pPr algn="l" rtl="0"/>
            <a:r>
              <a:rPr lang="en-US" sz="2000" b="1" dirty="0">
                <a:solidFill>
                  <a:schemeClr val="bg1"/>
                </a:solidFill>
                <a:cs typeface="Andalus" panose="02020603050405020304" pitchFamily="18" charset="-78"/>
              </a:rPr>
              <a:t>        both hands may be used to throttle a person.</a:t>
            </a:r>
          </a:p>
          <a:p>
            <a:pPr marL="342900" indent="-342900" algn="l" rtl="0">
              <a:buFont typeface="Arial" charset="0"/>
              <a:buChar char="•"/>
            </a:pPr>
            <a:endParaRPr lang="en-US" sz="2000" b="1" dirty="0">
              <a:solidFill>
                <a:schemeClr val="bg1"/>
              </a:solidFill>
              <a:cs typeface="Andalus" panose="02020603050405020304" pitchFamily="18" charset="-78"/>
            </a:endParaRPr>
          </a:p>
          <a:p>
            <a:pPr marL="342900" indent="-342900" algn="l" rtl="0">
              <a:buFont typeface="Arial" charset="0"/>
              <a:buChar char="•"/>
            </a:pPr>
            <a:r>
              <a:rPr lang="en-US" sz="2000" b="1" dirty="0">
                <a:solidFill>
                  <a:srgbClr val="FF0000"/>
                </a:solidFill>
                <a:cs typeface="Andalus" panose="02020603050405020304" pitchFamily="18" charset="-78"/>
              </a:rPr>
              <a:t>AUTOPSY FINDINGS</a:t>
            </a:r>
          </a:p>
          <a:p>
            <a:pPr marL="342900" indent="-342900" algn="l" rtl="0">
              <a:buFont typeface="Arial" charset="0"/>
              <a:buChar char="•"/>
            </a:pPr>
            <a:r>
              <a:rPr lang="en-US" sz="2000" b="1" dirty="0">
                <a:solidFill>
                  <a:schemeClr val="bg1"/>
                </a:solidFill>
                <a:cs typeface="Andalus" panose="02020603050405020304" pitchFamily="18" charset="-78"/>
              </a:rPr>
              <a:t>In addition to signs of asphyxia, injuries may be seen in</a:t>
            </a:r>
          </a:p>
          <a:p>
            <a:pPr algn="l" rtl="0"/>
            <a:r>
              <a:rPr lang="en-US" sz="2000" b="1" dirty="0">
                <a:solidFill>
                  <a:schemeClr val="bg1"/>
                </a:solidFill>
                <a:cs typeface="Andalus" panose="02020603050405020304" pitchFamily="18" charset="-78"/>
              </a:rPr>
              <a:t>       neck. The injuries are in form of contusion and/or abrasion</a:t>
            </a:r>
          </a:p>
          <a:p>
            <a:pPr marL="342900" indent="-342900" algn="l" rtl="0">
              <a:buFont typeface="Arial" charset="0"/>
              <a:buChar char="•"/>
            </a:pPr>
            <a:r>
              <a:rPr lang="en-US" sz="2000" b="1" dirty="0">
                <a:solidFill>
                  <a:schemeClr val="bg1"/>
                </a:solidFill>
                <a:cs typeface="Andalus" panose="02020603050405020304" pitchFamily="18" charset="-78"/>
              </a:rPr>
              <a:t>and depend on:</a:t>
            </a:r>
          </a:p>
          <a:p>
            <a:pPr marL="342900" indent="-342900" algn="l" rtl="0">
              <a:buFont typeface="Arial" charset="0"/>
              <a:buChar char="•"/>
            </a:pPr>
            <a:r>
              <a:rPr lang="en-US" sz="2000" b="1" dirty="0">
                <a:solidFill>
                  <a:schemeClr val="bg1"/>
                </a:solidFill>
                <a:cs typeface="Andalus" panose="02020603050405020304" pitchFamily="18" charset="-78"/>
              </a:rPr>
              <a:t>1) The relative position of victim and the assailant.</a:t>
            </a:r>
          </a:p>
          <a:p>
            <a:pPr marL="342900" indent="-342900" algn="l" rtl="0">
              <a:buFont typeface="Arial" charset="0"/>
              <a:buChar char="•"/>
            </a:pPr>
            <a:r>
              <a:rPr lang="en-US" sz="2000" b="1" dirty="0">
                <a:solidFill>
                  <a:schemeClr val="bg1"/>
                </a:solidFill>
                <a:cs typeface="Andalus" panose="02020603050405020304" pitchFamily="18" charset="-78"/>
              </a:rPr>
              <a:t>2) The number of assailant.</a:t>
            </a:r>
          </a:p>
          <a:p>
            <a:pPr marL="342900" indent="-342900" algn="l" rtl="0">
              <a:buFont typeface="Arial" charset="0"/>
              <a:buChar char="•"/>
            </a:pPr>
            <a:r>
              <a:rPr lang="en-US" sz="2000" b="1" dirty="0">
                <a:solidFill>
                  <a:schemeClr val="bg1"/>
                </a:solidFill>
                <a:cs typeface="Andalus" panose="02020603050405020304" pitchFamily="18" charset="-78"/>
              </a:rPr>
              <a:t>3) The manner of grasping the neck , either with one hand</a:t>
            </a:r>
          </a:p>
          <a:p>
            <a:pPr marL="342900" indent="-342900" algn="l" rtl="0">
              <a:buFont typeface="Arial" charset="0"/>
              <a:buChar char="•"/>
            </a:pPr>
            <a:r>
              <a:rPr lang="en-US" sz="2000" b="1" dirty="0">
                <a:solidFill>
                  <a:schemeClr val="bg1"/>
                </a:solidFill>
                <a:cs typeface="Andalus" panose="02020603050405020304" pitchFamily="18" charset="-78"/>
              </a:rPr>
              <a:t>or both hands.</a:t>
            </a:r>
          </a:p>
          <a:p>
            <a:pPr marL="342900" indent="-342900" algn="l" rtl="0">
              <a:buFont typeface="Arial" charset="0"/>
              <a:buChar char="•"/>
            </a:pPr>
            <a:r>
              <a:rPr lang="en-US" sz="2000" b="1" dirty="0">
                <a:solidFill>
                  <a:schemeClr val="bg1"/>
                </a:solidFill>
                <a:cs typeface="Andalus" panose="02020603050405020304" pitchFamily="18" charset="-78"/>
              </a:rPr>
              <a:t>4) Degree of pressure exerted on the neck.</a:t>
            </a:r>
          </a:p>
          <a:p>
            <a:pPr algn="l" rtl="0"/>
            <a:endParaRPr lang="en-US" sz="2000" b="1" dirty="0">
              <a:solidFill>
                <a:schemeClr val="bg1"/>
              </a:solidFill>
              <a:cs typeface="Andalus" panose="02020603050405020304" pitchFamily="18" charset="-78"/>
            </a:endParaRPr>
          </a:p>
          <a:p>
            <a:pPr algn="l" rtl="0"/>
            <a:endParaRPr lang="en-US" sz="2000" b="1" dirty="0">
              <a:solidFill>
                <a:schemeClr val="bg1"/>
              </a:solidFill>
              <a:cs typeface="Andalus" panose="02020603050405020304" pitchFamily="18" charset="-78"/>
            </a:endParaRPr>
          </a:p>
        </p:txBody>
      </p:sp>
      <p:sp>
        <p:nvSpPr>
          <p:cNvPr id="6" name="Rectangle 5"/>
          <p:cNvSpPr/>
          <p:nvPr/>
        </p:nvSpPr>
        <p:spPr>
          <a:xfrm>
            <a:off x="860591" y="152400"/>
            <a:ext cx="78534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Throttling ( Manual Strangulation)</a:t>
            </a:r>
          </a:p>
        </p:txBody>
      </p:sp>
    </p:spTree>
    <p:extLst>
      <p:ext uri="{BB962C8B-B14F-4D97-AF65-F5344CB8AC3E}">
        <p14:creationId xmlns:p14="http://schemas.microsoft.com/office/powerpoint/2010/main" val="202663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32</a:t>
            </a:fld>
            <a:endParaRPr lang="en-US">
              <a:solidFill>
                <a:prstClr val="black">
                  <a:tint val="75000"/>
                </a:prstClr>
              </a:solidFill>
            </a:endParaRPr>
          </a:p>
        </p:txBody>
      </p:sp>
      <p:sp>
        <p:nvSpPr>
          <p:cNvPr id="7" name="TextBox 6"/>
          <p:cNvSpPr txBox="1"/>
          <p:nvPr/>
        </p:nvSpPr>
        <p:spPr>
          <a:xfrm>
            <a:off x="304800" y="1219200"/>
            <a:ext cx="8305800"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endParaRPr lang="en-US" sz="2000" b="1" dirty="0">
              <a:solidFill>
                <a:schemeClr val="bg1"/>
              </a:solidFill>
              <a:cs typeface="Andalus" panose="02020603050405020304" pitchFamily="18" charset="-78"/>
            </a:endParaRPr>
          </a:p>
          <a:p>
            <a:pPr marL="342900" indent="-342900" algn="l" rtl="0">
              <a:buFont typeface="Arial" charset="0"/>
              <a:buChar char="•"/>
            </a:pPr>
            <a:r>
              <a:rPr lang="en-US" sz="2000" b="1" dirty="0">
                <a:solidFill>
                  <a:srgbClr val="FF0000"/>
                </a:solidFill>
                <a:cs typeface="Andalus" panose="02020603050405020304" pitchFamily="18" charset="-78"/>
              </a:rPr>
              <a:t>The following patterns of injuries are present:</a:t>
            </a:r>
          </a:p>
          <a:p>
            <a:pPr marL="342900" indent="-342900" algn="l" rtl="0">
              <a:buFont typeface="Arial" charset="0"/>
              <a:buChar char="•"/>
            </a:pPr>
            <a:r>
              <a:rPr lang="en-US" sz="2000" b="1" dirty="0">
                <a:solidFill>
                  <a:schemeClr val="bg1"/>
                </a:solidFill>
                <a:cs typeface="Andalus" panose="02020603050405020304" pitchFamily="18" charset="-78"/>
              </a:rPr>
              <a:t>I ) Cutaneous contusions</a:t>
            </a:r>
          </a:p>
          <a:p>
            <a:pPr marL="342900" indent="-342900" algn="l" rtl="0">
              <a:buFont typeface="Arial" charset="0"/>
              <a:buChar char="•"/>
            </a:pPr>
            <a:r>
              <a:rPr lang="en-US" sz="2000" b="1" dirty="0">
                <a:solidFill>
                  <a:schemeClr val="bg1"/>
                </a:solidFill>
                <a:cs typeface="Andalus" panose="02020603050405020304" pitchFamily="18" charset="-78"/>
              </a:rPr>
              <a:t>2) Cutaneous abrasions</a:t>
            </a:r>
          </a:p>
          <a:p>
            <a:pPr marL="342900" indent="-342900" algn="l" rtl="0">
              <a:buFont typeface="Arial" charset="0"/>
              <a:buChar char="•"/>
            </a:pPr>
            <a:r>
              <a:rPr lang="en-US" sz="2000" b="1" dirty="0">
                <a:solidFill>
                  <a:schemeClr val="bg1"/>
                </a:solidFill>
                <a:cs typeface="Andalus" panose="02020603050405020304" pitchFamily="18" charset="-78"/>
              </a:rPr>
              <a:t>3) Hemorrhages/contusions into the deep structure of the neck</a:t>
            </a:r>
          </a:p>
          <a:p>
            <a:pPr marL="342900" indent="-342900" algn="l" rtl="0">
              <a:buFont typeface="Arial" charset="0"/>
              <a:buChar char="•"/>
            </a:pPr>
            <a:r>
              <a:rPr lang="en-US" sz="2000" b="1" dirty="0">
                <a:solidFill>
                  <a:schemeClr val="bg1"/>
                </a:solidFill>
                <a:cs typeface="Andalus" panose="02020603050405020304" pitchFamily="18" charset="-78"/>
              </a:rPr>
              <a:t>4) Injury to hyoid bone and laryngeal complex.</a:t>
            </a:r>
          </a:p>
          <a:p>
            <a:pPr marL="342900" indent="-342900" algn="l" rtl="0">
              <a:buFont typeface="Arial" charset="0"/>
              <a:buChar char="•"/>
            </a:pPr>
            <a:r>
              <a:rPr lang="en-US" sz="2000" b="1" dirty="0">
                <a:solidFill>
                  <a:srgbClr val="FF0000"/>
                </a:solidFill>
                <a:cs typeface="Andalus" panose="02020603050405020304" pitchFamily="18" charset="-78"/>
              </a:rPr>
              <a:t>Contusions over Neck</a:t>
            </a:r>
          </a:p>
          <a:p>
            <a:pPr marL="342900" indent="-342900" algn="l" rtl="0">
              <a:buFont typeface="Arial" charset="0"/>
              <a:buChar char="•"/>
            </a:pPr>
            <a:r>
              <a:rPr lang="en-US" sz="2000" b="1" dirty="0">
                <a:solidFill>
                  <a:schemeClr val="bg1"/>
                </a:solidFill>
                <a:cs typeface="Andalus" panose="02020603050405020304" pitchFamily="18" charset="-78"/>
              </a:rPr>
              <a:t>Contusions are produced as a result of grasping the neck</a:t>
            </a:r>
          </a:p>
          <a:p>
            <a:pPr algn="l" rtl="0"/>
            <a:r>
              <a:rPr lang="en-US" sz="2000" b="1" dirty="0">
                <a:solidFill>
                  <a:schemeClr val="bg1"/>
                </a:solidFill>
                <a:cs typeface="Andalus" panose="02020603050405020304" pitchFamily="18" charset="-78"/>
              </a:rPr>
              <a:t>         of victim by assailant's fingers.</a:t>
            </a:r>
          </a:p>
          <a:p>
            <a:pPr marL="342900" indent="-342900" algn="l" rtl="0">
              <a:buFont typeface="Arial" charset="0"/>
              <a:buChar char="•"/>
            </a:pPr>
            <a:r>
              <a:rPr lang="en-US" sz="2000" b="1" dirty="0">
                <a:solidFill>
                  <a:schemeClr val="bg1"/>
                </a:solidFill>
                <a:cs typeface="Andalus" panose="02020603050405020304" pitchFamily="18" charset="-78"/>
              </a:rPr>
              <a:t> Contusions produced by tips and pads of fingers are oval or round in shape.</a:t>
            </a:r>
          </a:p>
          <a:p>
            <a:pPr marL="342900" indent="-342900" algn="l" rtl="0">
              <a:buFont typeface="Arial" charset="0"/>
              <a:buChar char="•"/>
            </a:pPr>
            <a:r>
              <a:rPr lang="en-US" sz="2000" b="1" dirty="0">
                <a:solidFill>
                  <a:schemeClr val="bg1"/>
                </a:solidFill>
                <a:cs typeface="Andalus" panose="02020603050405020304" pitchFamily="18" charset="-78"/>
              </a:rPr>
              <a:t>If one hand is used, it may be possible to have one</a:t>
            </a:r>
          </a:p>
          <a:p>
            <a:pPr algn="l" rtl="0"/>
            <a:r>
              <a:rPr lang="en-US" sz="2000" b="1" dirty="0">
                <a:solidFill>
                  <a:schemeClr val="bg1"/>
                </a:solidFill>
                <a:cs typeface="Andalus" panose="02020603050405020304" pitchFamily="18" charset="-78"/>
              </a:rPr>
              <a:t>       prominent contusion on one side of neck (due to thumb)</a:t>
            </a:r>
          </a:p>
          <a:p>
            <a:pPr algn="l" rtl="0"/>
            <a:r>
              <a:rPr lang="en-US" sz="2000" b="1" dirty="0">
                <a:solidFill>
                  <a:schemeClr val="bg1"/>
                </a:solidFill>
                <a:cs typeface="Andalus" panose="02020603050405020304" pitchFamily="18" charset="-78"/>
              </a:rPr>
              <a:t>        and three to four contusions on the other side (due to fingers)</a:t>
            </a:r>
          </a:p>
          <a:p>
            <a:pPr marL="342900" indent="-342900" algn="l" rtl="0">
              <a:buFont typeface="Arial" charset="0"/>
              <a:buChar char="•"/>
            </a:pPr>
            <a:r>
              <a:rPr lang="en-US" sz="2000" b="1" dirty="0">
                <a:solidFill>
                  <a:schemeClr val="bg1"/>
                </a:solidFill>
                <a:cs typeface="Andalus" panose="02020603050405020304" pitchFamily="18" charset="-78"/>
              </a:rPr>
              <a:t>When both hands are used the thumb mark of one hand</a:t>
            </a:r>
          </a:p>
          <a:p>
            <a:pPr algn="l" rtl="0"/>
            <a:r>
              <a:rPr lang="en-US" sz="2000" b="1" dirty="0">
                <a:solidFill>
                  <a:schemeClr val="bg1"/>
                </a:solidFill>
                <a:cs typeface="Andalus" panose="02020603050405020304" pitchFamily="18" charset="-78"/>
              </a:rPr>
              <a:t>       and finger marks of other hand on either side of neck</a:t>
            </a:r>
          </a:p>
          <a:p>
            <a:pPr algn="l" rtl="0"/>
            <a:r>
              <a:rPr lang="en-US" sz="2000" b="1" dirty="0">
                <a:solidFill>
                  <a:schemeClr val="bg1"/>
                </a:solidFill>
                <a:cs typeface="Andalus" panose="02020603050405020304" pitchFamily="18" charset="-78"/>
              </a:rPr>
              <a:t>       may be found .</a:t>
            </a:r>
          </a:p>
        </p:txBody>
      </p:sp>
      <p:sp>
        <p:nvSpPr>
          <p:cNvPr id="6" name="Rectangle 5"/>
          <p:cNvSpPr/>
          <p:nvPr/>
        </p:nvSpPr>
        <p:spPr>
          <a:xfrm>
            <a:off x="860591" y="152400"/>
            <a:ext cx="78534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Throttling ( Manual Strangulation)</a:t>
            </a:r>
          </a:p>
        </p:txBody>
      </p:sp>
    </p:spTree>
    <p:extLst>
      <p:ext uri="{BB962C8B-B14F-4D97-AF65-F5344CB8AC3E}">
        <p14:creationId xmlns:p14="http://schemas.microsoft.com/office/powerpoint/2010/main" val="254712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33</a:t>
            </a:fld>
            <a:endParaRPr lang="en-US">
              <a:solidFill>
                <a:prstClr val="black">
                  <a:tint val="75000"/>
                </a:prstClr>
              </a:solidFill>
            </a:endParaRPr>
          </a:p>
        </p:txBody>
      </p:sp>
      <p:sp>
        <p:nvSpPr>
          <p:cNvPr id="7" name="TextBox 6"/>
          <p:cNvSpPr txBox="1"/>
          <p:nvPr/>
        </p:nvSpPr>
        <p:spPr>
          <a:xfrm>
            <a:off x="860590" y="1219200"/>
            <a:ext cx="7750009"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800" b="1" dirty="0">
                <a:solidFill>
                  <a:srgbClr val="FF0000"/>
                </a:solidFill>
                <a:cs typeface="Andalus" panose="02020603050405020304" pitchFamily="18" charset="-78"/>
              </a:rPr>
              <a:t>Abrasions on Neck:</a:t>
            </a:r>
          </a:p>
          <a:p>
            <a:pPr algn="l" rtl="0"/>
            <a:r>
              <a:rPr lang="en-US" sz="2800" b="1" dirty="0">
                <a:solidFill>
                  <a:schemeClr val="bg1"/>
                </a:solidFill>
                <a:cs typeface="Andalus" panose="02020603050405020304" pitchFamily="18" charset="-78"/>
              </a:rPr>
              <a:t>Scratch abrasions may be present over neck and are caused by finger nails of either hands of assailant or that of victim in attempt to ward off the assailant.</a:t>
            </a:r>
          </a:p>
          <a:p>
            <a:pPr algn="l" rtl="0"/>
            <a:r>
              <a:rPr lang="en-US" sz="2800" b="1" dirty="0">
                <a:solidFill>
                  <a:srgbClr val="FF0000"/>
                </a:solidFill>
                <a:cs typeface="Andalus" panose="02020603050405020304" pitchFamily="18" charset="-78"/>
              </a:rPr>
              <a:t>Hemorrhages/ Contusions into the Deep Structure of the Neck</a:t>
            </a:r>
          </a:p>
          <a:p>
            <a:pPr algn="l" rtl="0"/>
            <a:r>
              <a:rPr lang="en-US" sz="2800" b="1" dirty="0">
                <a:solidFill>
                  <a:srgbClr val="FF0000"/>
                </a:solidFill>
                <a:cs typeface="Andalus" panose="02020603050405020304" pitchFamily="18" charset="-78"/>
              </a:rPr>
              <a:t>Injury to Hyoid Bone </a:t>
            </a:r>
            <a:r>
              <a:rPr lang="en-US" sz="2800" b="1" dirty="0">
                <a:solidFill>
                  <a:schemeClr val="bg1"/>
                </a:solidFill>
                <a:cs typeface="Andalus" panose="02020603050405020304" pitchFamily="18" charset="-78"/>
              </a:rPr>
              <a:t>and Laryngeal Complex</a:t>
            </a:r>
          </a:p>
        </p:txBody>
      </p:sp>
      <p:sp>
        <p:nvSpPr>
          <p:cNvPr id="6" name="Rectangle 5"/>
          <p:cNvSpPr/>
          <p:nvPr/>
        </p:nvSpPr>
        <p:spPr>
          <a:xfrm>
            <a:off x="860591" y="152400"/>
            <a:ext cx="78534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Throttling ( Manual Strangulation)</a:t>
            </a:r>
          </a:p>
        </p:txBody>
      </p:sp>
    </p:spTree>
    <p:extLst>
      <p:ext uri="{BB962C8B-B14F-4D97-AF65-F5344CB8AC3E}">
        <p14:creationId xmlns:p14="http://schemas.microsoft.com/office/powerpoint/2010/main" val="255587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34</a:t>
            </a:fld>
            <a:endParaRPr lang="en-US" dirty="0">
              <a:solidFill>
                <a:prstClr val="black">
                  <a:tint val="75000"/>
                </a:prstClr>
              </a:solidFill>
            </a:endParaRPr>
          </a:p>
        </p:txBody>
      </p:sp>
      <p:sp>
        <p:nvSpPr>
          <p:cNvPr id="7" name="TextBox 6"/>
          <p:cNvSpPr txBox="1"/>
          <p:nvPr/>
        </p:nvSpPr>
        <p:spPr>
          <a:xfrm>
            <a:off x="457200" y="860286"/>
            <a:ext cx="8305800"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000" b="1" dirty="0">
                <a:solidFill>
                  <a:schemeClr val="bg1"/>
                </a:solidFill>
                <a:cs typeface="Andalus" panose="02020603050405020304" pitchFamily="18" charset="-78"/>
              </a:rPr>
              <a:t> </a:t>
            </a:r>
            <a:r>
              <a:rPr lang="en-US" sz="2000" b="1" dirty="0">
                <a:solidFill>
                  <a:schemeClr val="accent1">
                    <a:lumMod val="50000"/>
                  </a:schemeClr>
                </a:solidFill>
                <a:cs typeface="Andalus" panose="02020603050405020304" pitchFamily="18" charset="-78"/>
              </a:rPr>
              <a:t>Garroting</a:t>
            </a:r>
            <a:r>
              <a:rPr lang="en-US" sz="2000" b="1" dirty="0">
                <a:solidFill>
                  <a:schemeClr val="bg1"/>
                </a:solidFill>
                <a:cs typeface="Andalus" panose="02020603050405020304" pitchFamily="18" charset="-78"/>
              </a:rPr>
              <a:t> is a type of strangulation. </a:t>
            </a:r>
          </a:p>
          <a:p>
            <a:pPr marL="342900" indent="-342900" algn="l" rtl="0">
              <a:buFont typeface="Arial" charset="0"/>
              <a:buChar char="•"/>
            </a:pPr>
            <a:r>
              <a:rPr lang="en-US" sz="2000" b="1" dirty="0">
                <a:solidFill>
                  <a:schemeClr val="bg1"/>
                </a:solidFill>
                <a:cs typeface="Andalus" panose="02020603050405020304" pitchFamily="18" charset="-78"/>
              </a:rPr>
              <a:t>The robbers used this method in lonely places to kill travelers and rob them.. There are various methods such as Indian method,</a:t>
            </a:r>
          </a:p>
          <a:p>
            <a:pPr marL="342900" indent="-342900" algn="l" rtl="0">
              <a:buFont typeface="Arial" charset="0"/>
              <a:buChar char="•"/>
            </a:pPr>
            <a:r>
              <a:rPr lang="en-US" sz="2000" b="1" dirty="0">
                <a:solidFill>
                  <a:schemeClr val="bg1"/>
                </a:solidFill>
                <a:cs typeface="Andalus" panose="02020603050405020304" pitchFamily="18" charset="-78"/>
              </a:rPr>
              <a:t>Spanish method etc.</a:t>
            </a:r>
          </a:p>
          <a:p>
            <a:pPr marL="342900" indent="-342900" algn="l" rtl="0">
              <a:buFont typeface="Arial" charset="0"/>
              <a:buChar char="•"/>
            </a:pPr>
            <a:r>
              <a:rPr lang="en-US" sz="2000" b="1" dirty="0">
                <a:solidFill>
                  <a:schemeClr val="bg1"/>
                </a:solidFill>
                <a:cs typeface="Andalus" panose="02020603050405020304" pitchFamily="18" charset="-78"/>
              </a:rPr>
              <a:t> In Indian method: Neck is grasped by a ligature thrown from behind and is quickly fastened or tightened by twisting it with lever or two sticks tied at the end of ligature </a:t>
            </a:r>
          </a:p>
          <a:p>
            <a:pPr marL="342900" indent="-342900" algn="l" rtl="0">
              <a:buFont typeface="Arial" charset="0"/>
              <a:buChar char="•"/>
            </a:pPr>
            <a:r>
              <a:rPr lang="en-US" sz="2000" b="1" dirty="0">
                <a:solidFill>
                  <a:schemeClr val="bg1"/>
                </a:solidFill>
                <a:cs typeface="Andalus" panose="02020603050405020304" pitchFamily="18" charset="-78"/>
              </a:rPr>
              <a:t>Asphyxiation of the unaware victim causes rapid loss of consciousness and death.</a:t>
            </a:r>
          </a:p>
          <a:p>
            <a:pPr marL="342900" indent="-342900" algn="l" rtl="0">
              <a:buFont typeface="Arial" charset="0"/>
              <a:buChar char="•"/>
            </a:pPr>
            <a:r>
              <a:rPr lang="en-US" sz="2000" b="1" dirty="0">
                <a:solidFill>
                  <a:schemeClr val="bg1"/>
                </a:solidFill>
                <a:cs typeface="Andalus" panose="02020603050405020304" pitchFamily="18" charset="-78"/>
              </a:rPr>
              <a:t>. Spanish method: In Spain it is method of judicial execution. Here, a twisting device known as Spanish windlass is used. </a:t>
            </a:r>
          </a:p>
        </p:txBody>
      </p:sp>
      <p:sp>
        <p:nvSpPr>
          <p:cNvPr id="2" name="Rectangle 1"/>
          <p:cNvSpPr/>
          <p:nvPr/>
        </p:nvSpPr>
        <p:spPr>
          <a:xfrm>
            <a:off x="2798431" y="152400"/>
            <a:ext cx="3318537"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ndalus" panose="02020603050405020304" pitchFamily="18" charset="-78"/>
              </a:rPr>
              <a:t>Garroting</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304800" y="5004852"/>
            <a:ext cx="68580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endParaRPr lang="en-US" b="1" dirty="0">
              <a:solidFill>
                <a:schemeClr val="bg1"/>
              </a:solidFill>
            </a:endParaRPr>
          </a:p>
          <a:p>
            <a:pPr algn="l" rtl="0"/>
            <a:r>
              <a:rPr lang="en-US" b="1" dirty="0">
                <a:solidFill>
                  <a:schemeClr val="bg1"/>
                </a:solidFill>
              </a:rPr>
              <a:t>Also known as arm lock . This is a type of strangulation. It is caused by holding</a:t>
            </a:r>
          </a:p>
          <a:p>
            <a:pPr algn="l" rtl="0"/>
            <a:r>
              <a:rPr lang="en-US" b="1" dirty="0">
                <a:solidFill>
                  <a:schemeClr val="bg1"/>
                </a:solidFill>
              </a:rPr>
              <a:t>the neck of person in the bend of the elbow  Here pressure is exerted over larynx or side of neck by the forearm and arm .</a:t>
            </a:r>
          </a:p>
        </p:txBody>
      </p:sp>
      <p:sp>
        <p:nvSpPr>
          <p:cNvPr id="4" name="Rectangle 3"/>
          <p:cNvSpPr/>
          <p:nvPr/>
        </p:nvSpPr>
        <p:spPr>
          <a:xfrm>
            <a:off x="2247899" y="4358521"/>
            <a:ext cx="441959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Mugging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846297"/>
            <a:ext cx="1704975" cy="1609725"/>
          </a:xfrm>
          <a:prstGeom prst="rect">
            <a:avLst/>
          </a:prstGeom>
        </p:spPr>
      </p:pic>
    </p:spTree>
    <p:extLst>
      <p:ext uri="{BB962C8B-B14F-4D97-AF65-F5344CB8AC3E}">
        <p14:creationId xmlns:p14="http://schemas.microsoft.com/office/powerpoint/2010/main" val="3533666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35</a:t>
            </a:fld>
            <a:endParaRPr lang="en-US" dirty="0"/>
          </a:p>
        </p:txBody>
      </p:sp>
      <p:pic>
        <p:nvPicPr>
          <p:cNvPr id="1026" name="Picture 2" descr="Image result for garro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57" y="-219006"/>
            <a:ext cx="7955191"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67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914400" y="6416675"/>
            <a:ext cx="5410200" cy="365125"/>
          </a:xfrm>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36</a:t>
            </a:fld>
            <a:endParaRPr lang="en-US" dirty="0">
              <a:solidFill>
                <a:prstClr val="black">
                  <a:tint val="75000"/>
                </a:prstClr>
              </a:solidFill>
            </a:endParaRPr>
          </a:p>
        </p:txBody>
      </p:sp>
      <p:sp>
        <p:nvSpPr>
          <p:cNvPr id="7" name="TextBox 6"/>
          <p:cNvSpPr txBox="1"/>
          <p:nvPr/>
        </p:nvSpPr>
        <p:spPr>
          <a:xfrm>
            <a:off x="685800" y="990600"/>
            <a:ext cx="7924800" cy="53340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000" b="1" dirty="0">
                <a:solidFill>
                  <a:srgbClr val="FF0000"/>
                </a:solidFill>
              </a:rPr>
              <a:t>Definition:</a:t>
            </a:r>
          </a:p>
          <a:p>
            <a:pPr algn="l" rtl="0"/>
            <a:r>
              <a:rPr lang="en-US" sz="2000" b="1" dirty="0">
                <a:solidFill>
                  <a:srgbClr val="FF0000"/>
                </a:solidFill>
              </a:rPr>
              <a:t> </a:t>
            </a:r>
            <a:r>
              <a:rPr lang="en-US" sz="2000" b="1" dirty="0">
                <a:solidFill>
                  <a:schemeClr val="bg1"/>
                </a:solidFill>
              </a:rPr>
              <a:t>Suffocation is a type of mechanical asphyxia</a:t>
            </a:r>
          </a:p>
          <a:p>
            <a:pPr algn="l" rtl="0"/>
            <a:r>
              <a:rPr lang="en-US" sz="2000" b="1" dirty="0">
                <a:solidFill>
                  <a:schemeClr val="bg1"/>
                </a:solidFill>
              </a:rPr>
              <a:t>1. Either due to lack of oxygen in the environment or</a:t>
            </a:r>
          </a:p>
          <a:p>
            <a:pPr algn="l" rtl="0"/>
            <a:r>
              <a:rPr lang="en-US" sz="2000" b="1" dirty="0">
                <a:solidFill>
                  <a:schemeClr val="bg1"/>
                </a:solidFill>
              </a:rPr>
              <a:t>2. By mechanical obstruction to the air passage by means</a:t>
            </a:r>
          </a:p>
          <a:p>
            <a:pPr algn="l" rtl="0"/>
            <a:r>
              <a:rPr lang="en-US" sz="2000" b="1" dirty="0">
                <a:solidFill>
                  <a:schemeClr val="bg1"/>
                </a:solidFill>
              </a:rPr>
              <a:t>other than constriction of neck and drowning.</a:t>
            </a:r>
          </a:p>
          <a:p>
            <a:pPr algn="l" rtl="0"/>
            <a:endParaRPr lang="en-US" sz="2000" b="1" dirty="0">
              <a:solidFill>
                <a:schemeClr val="bg1"/>
              </a:solidFill>
            </a:endParaRPr>
          </a:p>
          <a:p>
            <a:pPr algn="l" rtl="0"/>
            <a:r>
              <a:rPr lang="en-US" sz="2800" b="1" dirty="0">
                <a:solidFill>
                  <a:srgbClr val="FF0000"/>
                </a:solidFill>
              </a:rPr>
              <a:t>TYPES OF SUFFOCATION</a:t>
            </a:r>
          </a:p>
          <a:p>
            <a:pPr algn="l" rtl="0"/>
            <a:r>
              <a:rPr lang="en-US" sz="2000" b="1" dirty="0">
                <a:solidFill>
                  <a:schemeClr val="bg1"/>
                </a:solidFill>
              </a:rPr>
              <a:t>1) </a:t>
            </a:r>
            <a:r>
              <a:rPr lang="en-US" sz="2800" b="1" dirty="0">
                <a:solidFill>
                  <a:schemeClr val="bg1"/>
                </a:solidFill>
              </a:rPr>
              <a:t>Smothering</a:t>
            </a:r>
          </a:p>
          <a:p>
            <a:pPr algn="l" rtl="0"/>
            <a:r>
              <a:rPr lang="en-US" sz="2800" b="1" dirty="0">
                <a:solidFill>
                  <a:schemeClr val="bg1"/>
                </a:solidFill>
              </a:rPr>
              <a:t>2) Choking</a:t>
            </a:r>
          </a:p>
          <a:p>
            <a:pPr algn="l" rtl="0"/>
            <a:r>
              <a:rPr lang="en-US" sz="2800" b="1" dirty="0">
                <a:solidFill>
                  <a:schemeClr val="bg1"/>
                </a:solidFill>
              </a:rPr>
              <a:t>3) Gagging</a:t>
            </a:r>
          </a:p>
          <a:p>
            <a:pPr algn="l" rtl="0"/>
            <a:r>
              <a:rPr lang="en-US" sz="2800" b="1" dirty="0">
                <a:solidFill>
                  <a:schemeClr val="bg1"/>
                </a:solidFill>
              </a:rPr>
              <a:t>4) Traumatic asphyxia</a:t>
            </a:r>
          </a:p>
          <a:p>
            <a:pPr algn="l" rtl="0"/>
            <a:r>
              <a:rPr lang="en-US" sz="2800" b="1" dirty="0">
                <a:solidFill>
                  <a:schemeClr val="bg1"/>
                </a:solidFill>
              </a:rPr>
              <a:t>5) Burking</a:t>
            </a:r>
          </a:p>
          <a:p>
            <a:pPr algn="l" rtl="0"/>
            <a:r>
              <a:rPr lang="en-US" sz="2800" b="1" dirty="0">
                <a:solidFill>
                  <a:schemeClr val="bg1"/>
                </a:solidFill>
              </a:rPr>
              <a:t>6) Overlying</a:t>
            </a:r>
          </a:p>
          <a:p>
            <a:pPr algn="l" rtl="0"/>
            <a:r>
              <a:rPr lang="en-US" sz="2800" b="1" dirty="0">
                <a:solidFill>
                  <a:schemeClr val="bg1"/>
                </a:solidFill>
              </a:rPr>
              <a:t>7) Inhalation of irrespirable gases</a:t>
            </a:r>
          </a:p>
        </p:txBody>
      </p:sp>
      <p:sp>
        <p:nvSpPr>
          <p:cNvPr id="6" name="Rectangle 5"/>
          <p:cNvSpPr/>
          <p:nvPr/>
        </p:nvSpPr>
        <p:spPr>
          <a:xfrm>
            <a:off x="3124200" y="152400"/>
            <a:ext cx="403860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Suffocation</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95256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b="1" dirty="0">
                <a:solidFill>
                  <a:srgbClr val="FF0000"/>
                </a:solidFill>
              </a:rPr>
              <a:t>                          Gagging</a:t>
            </a:r>
            <a:endParaRPr lang="en-US" dirty="0">
              <a:solidFill>
                <a:srgbClr val="FF0000"/>
              </a:solidFill>
            </a:endParaRPr>
          </a:p>
        </p:txBody>
      </p:sp>
      <p:sp>
        <p:nvSpPr>
          <p:cNvPr id="3" name="Footer Placeholder 2"/>
          <p:cNvSpPr>
            <a:spLocks noGrp="1"/>
          </p:cNvSpPr>
          <p:nvPr>
            <p:ph type="ftr" sz="quarter" idx="11"/>
          </p:nvPr>
        </p:nvSpPr>
        <p:spPr>
          <a:xfrm>
            <a:off x="838200" y="6416675"/>
            <a:ext cx="5562600" cy="365125"/>
          </a:xfr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37</a:t>
            </a:fld>
            <a:endParaRPr lang="en-US" dirty="0"/>
          </a:p>
        </p:txBody>
      </p:sp>
      <p:sp>
        <p:nvSpPr>
          <p:cNvPr id="56322" name="AutoShape 2" descr="Image result for Gagg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Image result for Gagg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Image result for Gagg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7" name="Picture 7" descr="C:\Users\ALY SAMY\Downloads\download (1).jpg"/>
          <p:cNvPicPr>
            <a:picLocks noChangeAspect="1" noChangeArrowheads="1"/>
          </p:cNvPicPr>
          <p:nvPr/>
        </p:nvPicPr>
        <p:blipFill>
          <a:blip r:embed="rId2"/>
          <a:srcRect/>
          <a:stretch>
            <a:fillRect/>
          </a:stretch>
        </p:blipFill>
        <p:spPr bwMode="auto">
          <a:xfrm>
            <a:off x="6019800" y="1447801"/>
            <a:ext cx="2400299" cy="1904999"/>
          </a:xfrm>
          <a:prstGeom prst="rect">
            <a:avLst/>
          </a:prstGeom>
          <a:noFill/>
        </p:spPr>
      </p:pic>
      <p:sp>
        <p:nvSpPr>
          <p:cNvPr id="10" name="Rectangle 3"/>
          <p:cNvSpPr txBox="1">
            <a:spLocks noChangeArrowheads="1"/>
          </p:cNvSpPr>
          <p:nvPr/>
        </p:nvSpPr>
        <p:spPr>
          <a:xfrm>
            <a:off x="609600" y="1524000"/>
            <a:ext cx="4953000" cy="4876800"/>
          </a:xfrm>
          <a:prstGeom prst="rect">
            <a:avLst/>
          </a:prstGeom>
        </p:spPr>
        <p:style>
          <a:lnRef idx="2">
            <a:schemeClr val="accent2"/>
          </a:lnRef>
          <a:fillRef idx="1">
            <a:schemeClr val="lt1"/>
          </a:fillRef>
          <a:effectRef idx="0">
            <a:schemeClr val="accent2"/>
          </a:effectRef>
          <a:fontRef idx="minor">
            <a:schemeClr val="dk1"/>
          </a:fontRef>
        </p:style>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a:ln>
                  <a:noFill/>
                </a:ln>
                <a:solidFill>
                  <a:schemeClr val="bg1"/>
                </a:solidFill>
                <a:effectLst/>
                <a:uLnTx/>
                <a:uFillTx/>
                <a:latin typeface="+mn-lt"/>
                <a:ea typeface="+mn-ea"/>
                <a:cs typeface="+mn-cs"/>
              </a:rPr>
              <a:t>Cloth or soft object in the mouth.</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a:ln>
                  <a:noFill/>
                </a:ln>
                <a:solidFill>
                  <a:schemeClr val="bg1"/>
                </a:solidFill>
                <a:effectLst/>
                <a:uLnTx/>
                <a:uFillTx/>
                <a:latin typeface="+mn-lt"/>
                <a:ea typeface="+mn-ea"/>
                <a:cs typeface="+mn-cs"/>
              </a:rPr>
              <a:t>Person can breathe from nose, but if secretions accumulate in the nose and pharynx, asphyxia can happen</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a:ln>
                  <a:noFill/>
                </a:ln>
                <a:solidFill>
                  <a:schemeClr val="bg1"/>
                </a:solidFill>
                <a:effectLst/>
                <a:uLnTx/>
                <a:uFillTx/>
                <a:latin typeface="+mn-lt"/>
                <a:ea typeface="+mn-ea"/>
                <a:cs typeface="+mn-cs"/>
              </a:rPr>
              <a:t>Manner:</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a:ln>
                  <a:noFill/>
                </a:ln>
                <a:solidFill>
                  <a:schemeClr val="bg1"/>
                </a:solidFill>
                <a:effectLst/>
                <a:uLnTx/>
                <a:uFillTx/>
                <a:latin typeface="+mn-lt"/>
                <a:ea typeface="+mn-ea"/>
                <a:cs typeface="+mn-cs"/>
              </a:rPr>
              <a:t>Accidental</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600" b="0" i="0" u="none" strike="noStrike" kern="1200" cap="none" spc="0" normalizeH="0" baseline="0" noProof="0">
                <a:ln>
                  <a:noFill/>
                </a:ln>
                <a:solidFill>
                  <a:schemeClr val="bg1"/>
                </a:solidFill>
                <a:effectLst/>
                <a:uLnTx/>
                <a:uFillTx/>
                <a:latin typeface="+mn-lt"/>
                <a:ea typeface="+mn-ea"/>
                <a:cs typeface="+mn-cs"/>
              </a:rPr>
              <a:t>homicide</a:t>
            </a:r>
            <a:endParaRPr kumimoji="0" lang="en-US" sz="26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914400" y="6426614"/>
            <a:ext cx="5562600" cy="365125"/>
          </a:xfrm>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38</a:t>
            </a:fld>
            <a:endParaRPr lang="en-US" dirty="0">
              <a:solidFill>
                <a:prstClr val="black">
                  <a:tint val="75000"/>
                </a:prstClr>
              </a:solidFill>
            </a:endParaRPr>
          </a:p>
        </p:txBody>
      </p:sp>
      <p:sp>
        <p:nvSpPr>
          <p:cNvPr id="7" name="TextBox 6"/>
          <p:cNvSpPr txBox="1"/>
          <p:nvPr/>
        </p:nvSpPr>
        <p:spPr>
          <a:xfrm>
            <a:off x="228600" y="762000"/>
            <a:ext cx="53340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b="1" dirty="0">
                <a:solidFill>
                  <a:srgbClr val="FF0000"/>
                </a:solidFill>
              </a:rPr>
              <a:t>Definition</a:t>
            </a:r>
            <a:r>
              <a:rPr lang="en-US" sz="2400" b="1" dirty="0"/>
              <a:t>: It is form of asphyxia caused by mechanical occlusion of the external respiratory orifices i.e. the nose and mouth.</a:t>
            </a:r>
          </a:p>
          <a:p>
            <a:pPr algn="l" rtl="0"/>
            <a:r>
              <a:rPr lang="en-US" sz="2400" b="1" dirty="0"/>
              <a:t>Death is caused by obstructing the air passage i.e. mouth and nostril by means of hand, cloth, pillow, towel etc.</a:t>
            </a:r>
          </a:p>
          <a:p>
            <a:pPr algn="l" rtl="0"/>
            <a:endParaRPr lang="en-US" sz="2400" b="1" dirty="0"/>
          </a:p>
        </p:txBody>
      </p:sp>
      <p:sp>
        <p:nvSpPr>
          <p:cNvPr id="6" name="Rectangle 5"/>
          <p:cNvSpPr/>
          <p:nvPr/>
        </p:nvSpPr>
        <p:spPr>
          <a:xfrm>
            <a:off x="3124200" y="152400"/>
            <a:ext cx="4038600" cy="646331"/>
          </a:xfrm>
          <a:prstGeom prst="rect">
            <a:avLst/>
          </a:prstGeom>
          <a:noFill/>
        </p:spPr>
        <p:txBody>
          <a:bodyPr wrap="square" lIns="91440" tIns="45720" rIns="91440" bIns="45720">
            <a:spAutoFit/>
          </a:bodyPr>
          <a:lstStyle/>
          <a:p>
            <a:pPr algn="l" rtl="0"/>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Smothering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4343400"/>
            <a:ext cx="1618615" cy="2103615"/>
          </a:xfrm>
          <a:prstGeom prst="rect">
            <a:avLst/>
          </a:prstGeom>
        </p:spPr>
      </p:pic>
      <p:sp>
        <p:nvSpPr>
          <p:cNvPr id="3" name="Rectangle 2"/>
          <p:cNvSpPr/>
          <p:nvPr/>
        </p:nvSpPr>
        <p:spPr>
          <a:xfrm>
            <a:off x="1066800" y="4473116"/>
            <a:ext cx="5715000"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800" b="1" dirty="0">
                <a:solidFill>
                  <a:srgbClr val="FF0000"/>
                </a:solidFill>
              </a:rPr>
              <a:t>Autopsy Findings</a:t>
            </a:r>
          </a:p>
          <a:p>
            <a:pPr algn="l" rtl="0"/>
            <a:endParaRPr lang="en-US" dirty="0"/>
          </a:p>
          <a:p>
            <a:pPr algn="l" rtl="0"/>
            <a:r>
              <a:rPr lang="en-US" dirty="0"/>
              <a:t>.</a:t>
            </a:r>
            <a:r>
              <a:rPr lang="en-US" sz="2400" b="1" dirty="0"/>
              <a:t>There may be pale area around the mouth and nose (</a:t>
            </a:r>
            <a:r>
              <a:rPr lang="en-US" sz="2400" b="1" dirty="0" err="1"/>
              <a:t>circumoral</a:t>
            </a:r>
            <a:r>
              <a:rPr lang="en-US" sz="2400" b="1" dirty="0"/>
              <a:t> and </a:t>
            </a:r>
            <a:r>
              <a:rPr lang="en-US" sz="2400" b="1" dirty="0" err="1"/>
              <a:t>circumnasal</a:t>
            </a:r>
            <a:r>
              <a:rPr lang="en-US" sz="2400" b="1" dirty="0"/>
              <a:t> pallor) due to pressure of the object.</a:t>
            </a:r>
          </a:p>
          <a:p>
            <a:pPr algn="l" rtl="0"/>
            <a:endParaRPr lang="en-US" dirty="0"/>
          </a:p>
        </p:txBody>
      </p:sp>
      <p:pic>
        <p:nvPicPr>
          <p:cNvPr id="10" name="Picture 9"/>
          <p:cNvPicPr>
            <a:picLocks noChangeAspect="1"/>
          </p:cNvPicPr>
          <p:nvPr/>
        </p:nvPicPr>
        <p:blipFill>
          <a:blip r:embed="rId3"/>
          <a:stretch>
            <a:fillRect/>
          </a:stretch>
        </p:blipFill>
        <p:spPr>
          <a:xfrm>
            <a:off x="5638800" y="1524000"/>
            <a:ext cx="3352798" cy="2088843"/>
          </a:xfrm>
          <a:prstGeom prst="rect">
            <a:avLst/>
          </a:prstGeom>
        </p:spPr>
      </p:pic>
    </p:spTree>
    <p:extLst>
      <p:ext uri="{BB962C8B-B14F-4D97-AF65-F5344CB8AC3E}">
        <p14:creationId xmlns:p14="http://schemas.microsoft.com/office/powerpoint/2010/main" val="2733318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39</a:t>
            </a:fld>
            <a:endParaRPr lang="en-US" dirty="0">
              <a:solidFill>
                <a:prstClr val="black">
                  <a:tint val="75000"/>
                </a:prstClr>
              </a:solidFill>
            </a:endParaRPr>
          </a:p>
        </p:txBody>
      </p:sp>
      <p:sp>
        <p:nvSpPr>
          <p:cNvPr id="7" name="TextBox 6"/>
          <p:cNvSpPr txBox="1"/>
          <p:nvPr/>
        </p:nvSpPr>
        <p:spPr>
          <a:xfrm>
            <a:off x="762000" y="1371600"/>
            <a:ext cx="4191000" cy="52014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endParaRPr lang="en-US" sz="2000" b="1" dirty="0">
              <a:solidFill>
                <a:srgbClr val="FF0000"/>
              </a:solidFill>
            </a:endParaRPr>
          </a:p>
          <a:p>
            <a:pPr algn="l" rtl="0"/>
            <a:r>
              <a:rPr lang="en-US" sz="2000" b="1" dirty="0">
                <a:solidFill>
                  <a:schemeClr val="bg1"/>
                </a:solidFill>
              </a:rPr>
              <a:t>l</a:t>
            </a:r>
            <a:r>
              <a:rPr lang="en-US" sz="2400" b="1" dirty="0">
                <a:solidFill>
                  <a:schemeClr val="bg1"/>
                </a:solidFill>
              </a:rPr>
              <a:t>) Homicidal smothering are common</a:t>
            </a:r>
          </a:p>
          <a:p>
            <a:pPr algn="l" rtl="0"/>
            <a:r>
              <a:rPr lang="en-US" sz="2400" b="1" dirty="0">
                <a:solidFill>
                  <a:schemeClr val="bg1"/>
                </a:solidFill>
              </a:rPr>
              <a:t>2) Accidental smothering is rare</a:t>
            </a:r>
          </a:p>
          <a:p>
            <a:pPr algn="l" rtl="0"/>
            <a:r>
              <a:rPr lang="en-US" sz="2400" b="1" dirty="0">
                <a:solidFill>
                  <a:schemeClr val="bg1"/>
                </a:solidFill>
              </a:rPr>
              <a:t>3) Sexually perverted person may cover the head with plastic bag during autoerotic activity and get suffocated.</a:t>
            </a:r>
          </a:p>
          <a:p>
            <a:pPr algn="l" rtl="0"/>
            <a:r>
              <a:rPr lang="en-US" sz="2400" b="1" dirty="0">
                <a:solidFill>
                  <a:schemeClr val="bg1"/>
                </a:solidFill>
              </a:rPr>
              <a:t>4) A newborn baby may die due to suffocation if the baby is born with membrane (amniotic sac) covered with (cul-de-sac birth or caul birth).</a:t>
            </a:r>
          </a:p>
        </p:txBody>
      </p:sp>
      <p:sp>
        <p:nvSpPr>
          <p:cNvPr id="6" name="Rectangle 5"/>
          <p:cNvSpPr/>
          <p:nvPr/>
        </p:nvSpPr>
        <p:spPr>
          <a:xfrm>
            <a:off x="1066800" y="152400"/>
            <a:ext cx="7086600" cy="646331"/>
          </a:xfrm>
          <a:prstGeom prst="rect">
            <a:avLst/>
          </a:prstGeom>
          <a:noFill/>
        </p:spPr>
        <p:txBody>
          <a:bodyPr wrap="square" lIns="91440" tIns="45720" rIns="91440" bIns="45720">
            <a:spAutoFit/>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Medicolegal Importance</a:t>
            </a:r>
          </a:p>
        </p:txBody>
      </p:sp>
      <p:pic>
        <p:nvPicPr>
          <p:cNvPr id="1026" name="Picture 2" descr="https://ugc-01.cafemomstatic.com/gen/constrain/630/600/70/2017/09/29/13/4e/sq/po73n7rbi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199" y="1391478"/>
            <a:ext cx="3779364" cy="2517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gc-02.cafemomstatic.com/gen/constrain/740/1500/75/2015/03/27/13/cn/p8/ph00pj0zw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99" y="4102211"/>
            <a:ext cx="3549401" cy="235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81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4</a:t>
            </a:fld>
            <a:endParaRPr lang="en-US" dirty="0">
              <a:solidFill>
                <a:prstClr val="black">
                  <a:tint val="75000"/>
                </a:prstClr>
              </a:solidFill>
            </a:endParaRPr>
          </a:p>
        </p:txBody>
      </p:sp>
      <p:sp>
        <p:nvSpPr>
          <p:cNvPr id="7" name="TextBox 6"/>
          <p:cNvSpPr txBox="1"/>
          <p:nvPr/>
        </p:nvSpPr>
        <p:spPr>
          <a:xfrm>
            <a:off x="304800" y="521731"/>
            <a:ext cx="8382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b="1" dirty="0">
                <a:solidFill>
                  <a:srgbClr val="FF0000"/>
                </a:solidFill>
              </a:rPr>
              <a:t>This results from either:</a:t>
            </a:r>
          </a:p>
          <a:p>
            <a:pPr algn="l" rtl="0"/>
            <a:r>
              <a:rPr lang="en-US" sz="2400" b="1" dirty="0">
                <a:solidFill>
                  <a:srgbClr val="FF0000"/>
                </a:solidFill>
              </a:rPr>
              <a:t>. Prevention of oxygen entering to lungs or</a:t>
            </a:r>
          </a:p>
          <a:p>
            <a:pPr algn="l" rtl="0"/>
            <a:r>
              <a:rPr lang="en-US" sz="2400" b="1" dirty="0">
                <a:solidFill>
                  <a:srgbClr val="FF0000"/>
                </a:solidFill>
              </a:rPr>
              <a:t>. Inability of lungs to oxygenate the blood.</a:t>
            </a:r>
            <a:endParaRPr lang="en-US" sz="2400" b="1" dirty="0"/>
          </a:p>
        </p:txBody>
      </p:sp>
      <p:sp>
        <p:nvSpPr>
          <p:cNvPr id="6" name="Rectangle 5"/>
          <p:cNvSpPr/>
          <p:nvPr/>
        </p:nvSpPr>
        <p:spPr>
          <a:xfrm>
            <a:off x="457200" y="15921"/>
            <a:ext cx="4038600" cy="461665"/>
          </a:xfrm>
          <a:prstGeom prst="rect">
            <a:avLst/>
          </a:prstGeom>
          <a:noFill/>
        </p:spPr>
        <p:txBody>
          <a:bodyPr wrap="square" lIns="91440" tIns="45720" rIns="91440" bIns="45720">
            <a:spAutoFit/>
          </a:bodyPr>
          <a:lstStyle/>
          <a:p>
            <a:pPr lvl="0" algn="l" rtl="0"/>
            <a:r>
              <a:rPr lang="en-US" sz="2400" b="1" dirty="0"/>
              <a:t>Anoxic anoxia</a:t>
            </a:r>
            <a:endParaRPr lang="en-US" sz="2400" b="1" dirty="0">
              <a:latin typeface="Aharoni" pitchFamily="2" charset="-79"/>
              <a:cs typeface="Aharoni" pitchFamily="2" charset="-79"/>
            </a:endParaRPr>
          </a:p>
        </p:txBody>
      </p:sp>
      <p:sp>
        <p:nvSpPr>
          <p:cNvPr id="3" name="Rectangle 2"/>
          <p:cNvSpPr/>
          <p:nvPr/>
        </p:nvSpPr>
        <p:spPr>
          <a:xfrm>
            <a:off x="288877" y="1728546"/>
            <a:ext cx="8658225" cy="32316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b="1" dirty="0">
                <a:solidFill>
                  <a:schemeClr val="bg1"/>
                </a:solidFill>
              </a:rPr>
              <a:t>It includes:</a:t>
            </a:r>
          </a:p>
          <a:p>
            <a:pPr algn="l" rtl="0"/>
            <a:r>
              <a:rPr lang="en-US" b="1" dirty="0">
                <a:solidFill>
                  <a:schemeClr val="bg1"/>
                </a:solidFill>
              </a:rPr>
              <a:t>A. Due to lack of available oxygen in the air </a:t>
            </a:r>
            <a:r>
              <a:rPr lang="en-US" b="1">
                <a:solidFill>
                  <a:schemeClr val="bg1"/>
                </a:solidFill>
              </a:rPr>
              <a:t>for inspiration ,</a:t>
            </a:r>
            <a:r>
              <a:rPr lang="en-US" b="1" dirty="0" err="1">
                <a:solidFill>
                  <a:schemeClr val="bg1"/>
                </a:solidFill>
              </a:rPr>
              <a:t>e.g</a:t>
            </a:r>
            <a:r>
              <a:rPr lang="en-US" b="1" dirty="0">
                <a:solidFill>
                  <a:schemeClr val="bg1"/>
                </a:solidFill>
              </a:rPr>
              <a:t>. at high altitude, staying near by fire</a:t>
            </a:r>
          </a:p>
          <a:p>
            <a:pPr algn="l" rtl="0"/>
            <a:r>
              <a:rPr lang="en-US" b="1" dirty="0">
                <a:solidFill>
                  <a:schemeClr val="bg1"/>
                </a:solidFill>
              </a:rPr>
              <a:t>B. Due to inspiration of an inert gas like methane, sewer gas etc.</a:t>
            </a:r>
          </a:p>
          <a:p>
            <a:pPr algn="l" rtl="0"/>
            <a:r>
              <a:rPr lang="en-US" b="1" dirty="0">
                <a:solidFill>
                  <a:schemeClr val="bg1"/>
                </a:solidFill>
              </a:rPr>
              <a:t>C.  Due to interference with respiration by any mechanical obstruction in air passage, e.g. smothering, hanging</a:t>
            </a:r>
          </a:p>
          <a:p>
            <a:pPr algn="l" rtl="0"/>
            <a:r>
              <a:rPr lang="en-US" b="1" dirty="0">
                <a:solidFill>
                  <a:schemeClr val="bg1"/>
                </a:solidFill>
              </a:rPr>
              <a:t>strangulation. choking etc.</a:t>
            </a:r>
          </a:p>
          <a:p>
            <a:pPr algn="l" rtl="0"/>
            <a:r>
              <a:rPr lang="en-US" b="1" dirty="0">
                <a:solidFill>
                  <a:schemeClr val="bg1"/>
                </a:solidFill>
              </a:rPr>
              <a:t>D. Due to low oxygen content in anesthetic mixture of gases.</a:t>
            </a:r>
          </a:p>
          <a:p>
            <a:pPr algn="l" rtl="0"/>
            <a:r>
              <a:rPr lang="en-US" b="1" dirty="0">
                <a:solidFill>
                  <a:schemeClr val="bg1"/>
                </a:solidFill>
              </a:rPr>
              <a:t>E. Due to interference with respiratory movements or function as seen in traumatic asphyxia, penetrating chest injury paralysis of respiratory muscles etc.</a:t>
            </a:r>
          </a:p>
          <a:p>
            <a:pPr algn="l" rtl="0"/>
            <a:r>
              <a:rPr lang="en-US" b="1" dirty="0">
                <a:solidFill>
                  <a:schemeClr val="bg1"/>
                </a:solidFill>
              </a:rPr>
              <a:t>F. Due to congenital defect of heart or lung or blood </a:t>
            </a:r>
            <a:r>
              <a:rPr lang="en-US" b="1" dirty="0" err="1">
                <a:solidFill>
                  <a:schemeClr val="bg1"/>
                </a:solidFill>
              </a:rPr>
              <a:t>vesseles</a:t>
            </a:r>
            <a:r>
              <a:rPr lang="en-US" b="1" dirty="0">
                <a:solidFill>
                  <a:schemeClr val="bg1"/>
                </a:solidFill>
              </a:rPr>
              <a:t>.</a:t>
            </a:r>
          </a:p>
        </p:txBody>
      </p:sp>
      <p:sp>
        <p:nvSpPr>
          <p:cNvPr id="5" name="Rectangle 4"/>
          <p:cNvSpPr/>
          <p:nvPr/>
        </p:nvSpPr>
        <p:spPr>
          <a:xfrm>
            <a:off x="326409" y="5760419"/>
            <a:ext cx="8658225"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r>
              <a:rPr lang="en-US" sz="2000" b="1" dirty="0">
                <a:solidFill>
                  <a:srgbClr val="FF0000"/>
                </a:solidFill>
              </a:rPr>
              <a:t>In this condition, there is interference with tissue </a:t>
            </a:r>
            <a:r>
              <a:rPr lang="en-US" sz="2000" b="1" dirty="0" err="1">
                <a:solidFill>
                  <a:srgbClr val="FF0000"/>
                </a:solidFill>
              </a:rPr>
              <a:t>oxygenation.Here</a:t>
            </a:r>
            <a:r>
              <a:rPr lang="en-US" sz="2000" b="1" dirty="0">
                <a:solidFill>
                  <a:srgbClr val="FF0000"/>
                </a:solidFill>
              </a:rPr>
              <a:t> cells are not in a position to utilize the oxygen</a:t>
            </a:r>
          </a:p>
        </p:txBody>
      </p:sp>
      <p:sp>
        <p:nvSpPr>
          <p:cNvPr id="10" name="Rectangle 9"/>
          <p:cNvSpPr/>
          <p:nvPr/>
        </p:nvSpPr>
        <p:spPr>
          <a:xfrm>
            <a:off x="304800" y="5237199"/>
            <a:ext cx="2922018" cy="523220"/>
          </a:xfrm>
          <a:prstGeom prst="rect">
            <a:avLst/>
          </a:prstGeom>
          <a:noFill/>
        </p:spPr>
        <p:txBody>
          <a:bodyPr wrap="none" lIns="91440" tIns="45720" rIns="91440" bIns="45720">
            <a:spAutoFit/>
          </a:bodyPr>
          <a:lstStyle/>
          <a:p>
            <a:pPr algn="ct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Histotoxic</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Anoxia</a:t>
            </a:r>
          </a:p>
        </p:txBody>
      </p:sp>
    </p:spTree>
    <p:extLst>
      <p:ext uri="{BB962C8B-B14F-4D97-AF65-F5344CB8AC3E}">
        <p14:creationId xmlns:p14="http://schemas.microsoft.com/office/powerpoint/2010/main" val="1140437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40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28601"/>
            <a:ext cx="2254143" cy="3352800"/>
          </a:xfrm>
          <a:prstGeom prst="rect">
            <a:avLst/>
          </a:prstGeom>
        </p:spPr>
      </p:pic>
      <p:sp>
        <p:nvSpPr>
          <p:cNvPr id="6" name="Rectangle 5"/>
          <p:cNvSpPr/>
          <p:nvPr/>
        </p:nvSpPr>
        <p:spPr>
          <a:xfrm>
            <a:off x="838200" y="1752600"/>
            <a:ext cx="55626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l" rtl="0">
              <a:buNone/>
            </a:pPr>
            <a:r>
              <a:rPr lang="en-US" sz="2400" b="1" dirty="0"/>
              <a:t>This is due to blockage of the internal air passages, usually by foreign material e.g. inhaled vomit, blood, food particles - especially fruit seeds in children, the tongue in comatose patients etc</a:t>
            </a:r>
          </a:p>
          <a:p>
            <a:pPr marL="0" indent="0" algn="l" rtl="0">
              <a:buNone/>
            </a:pPr>
            <a:r>
              <a:rPr lang="en-US" sz="2400" b="1" dirty="0">
                <a:solidFill>
                  <a:srgbClr val="00B0F0"/>
                </a:solidFill>
              </a:rPr>
              <a:t>Postmortem findings: </a:t>
            </a:r>
          </a:p>
          <a:p>
            <a:pPr algn="l" rtl="0"/>
            <a:r>
              <a:rPr lang="en-US" sz="2400" b="1" dirty="0" err="1"/>
              <a:t>Petechiae</a:t>
            </a:r>
            <a:r>
              <a:rPr lang="en-US" sz="2400" b="1" dirty="0"/>
              <a:t> may be present if significant retching has occurred.  There may be injuries to the </a:t>
            </a:r>
            <a:r>
              <a:rPr lang="en-US" sz="2400" b="1" dirty="0" err="1"/>
              <a:t>buccal</a:t>
            </a:r>
            <a:r>
              <a:rPr lang="en-US" sz="2400" b="1" dirty="0"/>
              <a:t> mucosa, related to resuscitation.  The right ventricle of the heart is dilated and the lungs </a:t>
            </a:r>
            <a:r>
              <a:rPr lang="en-US" sz="2400" b="1" dirty="0" err="1"/>
              <a:t>hyperinflated</a:t>
            </a:r>
            <a:r>
              <a:rPr lang="en-US" sz="2400" b="1" dirty="0"/>
              <a:t> and possibly edematous</a:t>
            </a:r>
          </a:p>
        </p:txBody>
      </p:sp>
      <p:sp>
        <p:nvSpPr>
          <p:cNvPr id="7" name="Title 1"/>
          <p:cNvSpPr>
            <a:spLocks noGrp="1"/>
          </p:cNvSpPr>
          <p:nvPr>
            <p:ph type="title"/>
          </p:nvPr>
        </p:nvSpPr>
        <p:spPr>
          <a:xfrm>
            <a:off x="685801" y="304800"/>
            <a:ext cx="4343400" cy="1143000"/>
          </a:xfrm>
        </p:spPr>
        <p:style>
          <a:lnRef idx="2">
            <a:schemeClr val="accent2"/>
          </a:lnRef>
          <a:fillRef idx="1">
            <a:schemeClr val="lt1"/>
          </a:fillRef>
          <a:effectRef idx="0">
            <a:schemeClr val="accent2"/>
          </a:effectRef>
          <a:fontRef idx="minor">
            <a:schemeClr val="dk1"/>
          </a:fontRef>
        </p:style>
        <p:txBody>
          <a:bodyPr/>
          <a:lstStyle/>
          <a:p>
            <a:r>
              <a:rPr lang="en-US" b="1" dirty="0">
                <a:solidFill>
                  <a:srgbClr val="C00000"/>
                </a:solidFill>
              </a:rPr>
              <a:t>Choking:</a:t>
            </a:r>
            <a:endParaRPr lang="en-US" dirty="0">
              <a:solidFill>
                <a:srgbClr val="C00000"/>
              </a:solidFill>
            </a:endParaRPr>
          </a:p>
        </p:txBody>
      </p:sp>
      <p:pic>
        <p:nvPicPr>
          <p:cNvPr id="8" name="Picture 9" descr="http://1.bp.blogspot.com/_XNVS6Bkyaac/S-8liXPKYfI/AAAAAAAAAvo/4D3AilxXxeI/s1600/choking-gagging.jpg"/>
          <p:cNvPicPr>
            <a:picLocks noChangeAspect="1" noChangeArrowheads="1"/>
          </p:cNvPicPr>
          <p:nvPr/>
        </p:nvPicPr>
        <p:blipFill>
          <a:blip r:embed="rId3"/>
          <a:srcRect/>
          <a:stretch>
            <a:fillRect/>
          </a:stretch>
        </p:blipFill>
        <p:spPr bwMode="auto">
          <a:xfrm>
            <a:off x="6705600" y="3810000"/>
            <a:ext cx="1981200" cy="256390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41</a:t>
            </a:fld>
            <a:endParaRPr lang="en-US" dirty="0"/>
          </a:p>
        </p:txBody>
      </p:sp>
      <p:pic>
        <p:nvPicPr>
          <p:cNvPr id="5" name="Picture 4"/>
          <p:cNvPicPr>
            <a:picLocks noChangeAspect="1"/>
          </p:cNvPicPr>
          <p:nvPr/>
        </p:nvPicPr>
        <p:blipFill>
          <a:blip r:embed="rId2"/>
          <a:stretch>
            <a:fillRect/>
          </a:stretch>
        </p:blipFill>
        <p:spPr>
          <a:xfrm>
            <a:off x="2666770" y="4572000"/>
            <a:ext cx="5639030" cy="2038129"/>
          </a:xfrm>
          <a:prstGeom prst="rect">
            <a:avLst/>
          </a:prstGeom>
        </p:spPr>
      </p:pic>
      <p:sp>
        <p:nvSpPr>
          <p:cNvPr id="6" name="Content Placeholder 2"/>
          <p:cNvSpPr txBox="1">
            <a:spLocks/>
          </p:cNvSpPr>
          <p:nvPr/>
        </p:nvSpPr>
        <p:spPr>
          <a:xfrm>
            <a:off x="533400" y="914400"/>
            <a:ext cx="6504296" cy="3657600"/>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It is the mechanical anoxic death due to mechanical pressure by a heavy object on the chest with or without abdominal compression leading to prevention of respiratory movements.</a:t>
            </a:r>
          </a:p>
          <a:p>
            <a:pPr marL="0"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Postmortem findings: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Severe </a:t>
            </a:r>
            <a:r>
              <a:rPr kumimoji="0" lang="en-GB" sz="3000" b="1" i="0" u="none" strike="noStrike" kern="1200" cap="none" spc="0" normalizeH="0" baseline="0" noProof="0" dirty="0">
                <a:ln>
                  <a:noFill/>
                </a:ln>
                <a:solidFill>
                  <a:schemeClr val="bg1"/>
                </a:solidFill>
                <a:effectLst/>
                <a:uLnTx/>
                <a:uFillTx/>
                <a:latin typeface="+mn-lt"/>
                <a:ea typeface="+mn-ea"/>
                <a:cs typeface="+mn-cs"/>
              </a:rPr>
              <a:t>congestion and cyanosis above the level of compression frequently with a sharp line of demarcation.  </a:t>
            </a:r>
            <a:endParaRPr kumimoji="0" lang="en-US" sz="3000" b="1" i="0" u="none" strike="noStrike" kern="1200" cap="none" spc="0" normalizeH="0" baseline="0" noProof="0" dirty="0">
              <a:ln>
                <a:noFill/>
              </a:ln>
              <a:solidFill>
                <a:schemeClr val="bg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GB" sz="3000" b="1" i="0" u="none" strike="noStrike" kern="1200" cap="none" spc="0" normalizeH="0" baseline="0" noProof="0" dirty="0">
                <a:ln>
                  <a:noFill/>
                </a:ln>
                <a:solidFill>
                  <a:schemeClr val="bg1"/>
                </a:solidFill>
                <a:effectLst/>
                <a:uLnTx/>
                <a:uFillTx/>
                <a:latin typeface="+mn-lt"/>
                <a:ea typeface="+mn-ea"/>
                <a:cs typeface="+mn-cs"/>
              </a:rPr>
              <a:t>prominent </a:t>
            </a:r>
            <a:r>
              <a:rPr kumimoji="0" lang="en-GB" sz="3000" b="1" i="0" u="none" strike="noStrike" kern="1200" cap="none" spc="0" normalizeH="0" baseline="0" noProof="0" dirty="0" err="1">
                <a:ln>
                  <a:noFill/>
                </a:ln>
                <a:solidFill>
                  <a:schemeClr val="bg1"/>
                </a:solidFill>
                <a:effectLst/>
                <a:uLnTx/>
                <a:uFillTx/>
                <a:latin typeface="+mn-lt"/>
                <a:ea typeface="+mn-ea"/>
                <a:cs typeface="+mn-cs"/>
              </a:rPr>
              <a:t>Petechial</a:t>
            </a:r>
            <a:r>
              <a:rPr kumimoji="0" lang="en-GB" sz="3000" b="1" i="0" u="none" strike="noStrike" kern="1200" cap="none" spc="0" normalizeH="0" baseline="0" noProof="0" dirty="0">
                <a:ln>
                  <a:noFill/>
                </a:ln>
                <a:solidFill>
                  <a:schemeClr val="bg1"/>
                </a:solidFill>
                <a:effectLst/>
                <a:uLnTx/>
                <a:uFillTx/>
                <a:latin typeface="+mn-lt"/>
                <a:ea typeface="+mn-ea"/>
                <a:cs typeface="+mn-cs"/>
              </a:rPr>
              <a:t> </a:t>
            </a:r>
            <a:r>
              <a:rPr kumimoji="0" lang="en-GB" sz="3000" b="1" i="0" u="none" strike="noStrike" kern="1200" cap="none" spc="0" normalizeH="0" baseline="0" noProof="0" dirty="0" err="1">
                <a:ln>
                  <a:noFill/>
                </a:ln>
                <a:solidFill>
                  <a:schemeClr val="bg1"/>
                </a:solidFill>
                <a:effectLst/>
                <a:uLnTx/>
                <a:uFillTx/>
                <a:latin typeface="+mn-lt"/>
                <a:ea typeface="+mn-ea"/>
                <a:cs typeface="+mn-cs"/>
              </a:rPr>
              <a:t>hemorrhages</a:t>
            </a:r>
            <a:r>
              <a:rPr kumimoji="0" lang="en-GB" sz="3000" b="1" i="0" u="none" strike="noStrike" kern="1200" cap="none" spc="0" normalizeH="0" baseline="0" noProof="0" dirty="0">
                <a:ln>
                  <a:noFill/>
                </a:ln>
                <a:solidFill>
                  <a:schemeClr val="bg1"/>
                </a:solidFill>
                <a:effectLst/>
                <a:uLnTx/>
                <a:uFillTx/>
                <a:latin typeface="+mn-lt"/>
                <a:ea typeface="+mn-ea"/>
                <a:cs typeface="+mn-cs"/>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GB" sz="3000" b="1" i="0" u="none" strike="noStrike" kern="1200" cap="none" spc="0" normalizeH="0" baseline="0" noProof="0" dirty="0">
                <a:ln>
                  <a:noFill/>
                </a:ln>
                <a:solidFill>
                  <a:schemeClr val="bg1"/>
                </a:solidFill>
                <a:effectLst/>
                <a:uLnTx/>
                <a:uFillTx/>
                <a:latin typeface="+mn-lt"/>
                <a:ea typeface="+mn-ea"/>
                <a:cs typeface="+mn-cs"/>
              </a:rPr>
              <a:t>There may be associated </a:t>
            </a:r>
            <a:r>
              <a:rPr kumimoji="0" lang="en-GB" sz="3000" b="1" i="0" u="none" strike="noStrike" kern="1200" cap="none" spc="0" normalizeH="0" baseline="0" noProof="0" dirty="0" err="1">
                <a:ln>
                  <a:noFill/>
                </a:ln>
                <a:solidFill>
                  <a:schemeClr val="bg1"/>
                </a:solidFill>
                <a:effectLst/>
                <a:uLnTx/>
                <a:uFillTx/>
                <a:latin typeface="+mn-lt"/>
                <a:ea typeface="+mn-ea"/>
                <a:cs typeface="+mn-cs"/>
              </a:rPr>
              <a:t>sternal</a:t>
            </a:r>
            <a:r>
              <a:rPr kumimoji="0" lang="en-GB" sz="3000" b="1" i="0" u="none" strike="noStrike" kern="1200" cap="none" spc="0" normalizeH="0" baseline="0" noProof="0" dirty="0">
                <a:ln>
                  <a:noFill/>
                </a:ln>
                <a:solidFill>
                  <a:schemeClr val="bg1"/>
                </a:solidFill>
                <a:effectLst/>
                <a:uLnTx/>
                <a:uFillTx/>
                <a:latin typeface="+mn-lt"/>
                <a:ea typeface="+mn-ea"/>
                <a:cs typeface="+mn-cs"/>
              </a:rPr>
              <a:t>, or spinal, fractures and interstitial emphysema.</a:t>
            </a:r>
            <a:endParaRPr kumimoji="0" lang="en-US" sz="3000" b="1" i="0" u="none" strike="noStrike" kern="1200" cap="none" spc="0" normalizeH="0" baseline="0" noProof="0" dirty="0">
              <a:ln>
                <a:noFill/>
              </a:ln>
              <a:solidFill>
                <a:schemeClr val="bg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30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Title 1"/>
          <p:cNvSpPr>
            <a:spLocks noGrp="1"/>
          </p:cNvSpPr>
          <p:nvPr>
            <p:ph type="title"/>
          </p:nvPr>
        </p:nvSpPr>
        <p:spPr>
          <a:xfrm>
            <a:off x="2590800" y="0"/>
            <a:ext cx="6553200" cy="914400"/>
          </a:xfrm>
        </p:spPr>
        <p:style>
          <a:lnRef idx="2">
            <a:schemeClr val="accent2"/>
          </a:lnRef>
          <a:fillRef idx="1">
            <a:schemeClr val="lt1"/>
          </a:fillRef>
          <a:effectRef idx="0">
            <a:schemeClr val="accent2"/>
          </a:effectRef>
          <a:fontRef idx="minor">
            <a:schemeClr val="dk1"/>
          </a:fontRef>
        </p:style>
        <p:txBody>
          <a:bodyPr/>
          <a:lstStyle/>
          <a:p>
            <a:pPr algn="ctr"/>
            <a:r>
              <a:rPr lang="en-US" b="1" dirty="0">
                <a:solidFill>
                  <a:srgbClr val="C00000"/>
                </a:solidFill>
              </a:rPr>
              <a:t>Traumatic asphyxia </a:t>
            </a:r>
            <a:endParaRPr lang="en-US"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42</a:t>
            </a:fld>
            <a:endParaRPr lang="en-US" dirty="0">
              <a:solidFill>
                <a:prstClr val="black">
                  <a:tint val="75000"/>
                </a:prstClr>
              </a:solidFill>
            </a:endParaRPr>
          </a:p>
        </p:txBody>
      </p:sp>
      <p:sp>
        <p:nvSpPr>
          <p:cNvPr id="7" name="TextBox 6"/>
          <p:cNvSpPr txBox="1"/>
          <p:nvPr/>
        </p:nvSpPr>
        <p:spPr>
          <a:xfrm>
            <a:off x="533400" y="1371600"/>
            <a:ext cx="3810000"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dirty="0"/>
              <a:t>.Overlying is also called as compression suffocation</a:t>
            </a:r>
          </a:p>
          <a:p>
            <a:pPr algn="l" rtl="0"/>
            <a:r>
              <a:rPr lang="en-US" sz="2400" dirty="0"/>
              <a:t>. It results when mother or other person </a:t>
            </a:r>
            <a:r>
              <a:rPr lang="en-US" sz="2400" b="1" dirty="0"/>
              <a:t>sharing a bed </a:t>
            </a:r>
            <a:r>
              <a:rPr lang="en-US" sz="2400" dirty="0"/>
              <a:t>with infant. During sleep, the mother or person may compress the infant by overlying over it. Death occurs due to </a:t>
            </a:r>
            <a:r>
              <a:rPr lang="en-US" sz="2400" b="1" dirty="0">
                <a:solidFill>
                  <a:srgbClr val="FF0000"/>
                </a:solidFill>
              </a:rPr>
              <a:t>compression of chest </a:t>
            </a:r>
            <a:r>
              <a:rPr lang="en-US" sz="2400" dirty="0"/>
              <a:t>and these deaths are accidental in nature.</a:t>
            </a:r>
          </a:p>
          <a:p>
            <a:pPr algn="l" rtl="0"/>
            <a:endParaRPr lang="en-US" sz="2400" b="1" dirty="0">
              <a:solidFill>
                <a:schemeClr val="bg1"/>
              </a:solidFill>
            </a:endParaRPr>
          </a:p>
        </p:txBody>
      </p:sp>
      <p:sp>
        <p:nvSpPr>
          <p:cNvPr id="6" name="Rectangle 5"/>
          <p:cNvSpPr/>
          <p:nvPr/>
        </p:nvSpPr>
        <p:spPr>
          <a:xfrm>
            <a:off x="2667000" y="304800"/>
            <a:ext cx="4038600" cy="646331"/>
          </a:xfrm>
          <a:prstGeom prst="rect">
            <a:avLst/>
          </a:prstGeom>
          <a:noFill/>
        </p:spPr>
        <p:txBody>
          <a:bodyPr wrap="square" lIns="91440" tIns="45720" rIns="91440" bIns="45720">
            <a:spAutoFit/>
          </a:bodyPr>
          <a:lstStyle/>
          <a:p>
            <a:pPr algn="l" rtl="0"/>
            <a:r>
              <a:rPr lang="en-US" sz="3600" dirty="0"/>
              <a:t>Overlying</a:t>
            </a:r>
          </a:p>
        </p:txBody>
      </p:sp>
      <p:sp>
        <p:nvSpPr>
          <p:cNvPr id="11" name="Rectangle 10"/>
          <p:cNvSpPr/>
          <p:nvPr/>
        </p:nvSpPr>
        <p:spPr>
          <a:xfrm>
            <a:off x="2590800" y="3365120"/>
            <a:ext cx="40386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US" sz="3600" dirty="0"/>
              <a:t>      </a:t>
            </a:r>
          </a:p>
        </p:txBody>
      </p:sp>
      <p:pic>
        <p:nvPicPr>
          <p:cNvPr id="7169" name="Picture 1" descr="C:\Users\ALY SAMY\Downloads\download.jpg"/>
          <p:cNvPicPr>
            <a:picLocks noChangeAspect="1" noChangeArrowheads="1"/>
          </p:cNvPicPr>
          <p:nvPr/>
        </p:nvPicPr>
        <p:blipFill>
          <a:blip r:embed="rId2"/>
          <a:srcRect/>
          <a:stretch>
            <a:fillRect/>
          </a:stretch>
        </p:blipFill>
        <p:spPr bwMode="auto">
          <a:xfrm>
            <a:off x="4563672" y="1981200"/>
            <a:ext cx="4580328" cy="3048000"/>
          </a:xfrm>
          <a:prstGeom prst="rect">
            <a:avLst/>
          </a:prstGeom>
          <a:noFill/>
        </p:spPr>
      </p:pic>
    </p:spTree>
    <p:extLst>
      <p:ext uri="{BB962C8B-B14F-4D97-AF65-F5344CB8AC3E}">
        <p14:creationId xmlns:p14="http://schemas.microsoft.com/office/powerpoint/2010/main" val="197125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153400" cy="914400"/>
          </a:xfrm>
        </p:spPr>
        <p:style>
          <a:lnRef idx="1">
            <a:schemeClr val="accent4"/>
          </a:lnRef>
          <a:fillRef idx="2">
            <a:schemeClr val="accent4"/>
          </a:fillRef>
          <a:effectRef idx="1">
            <a:schemeClr val="accent4"/>
          </a:effectRef>
          <a:fontRef idx="minor">
            <a:schemeClr val="dk1"/>
          </a:fontRef>
        </p:style>
        <p:txBody>
          <a:bodyPr/>
          <a:lstStyle/>
          <a:p>
            <a:pPr algn="ctr"/>
            <a:r>
              <a:rPr lang="en-US" b="1" dirty="0">
                <a:solidFill>
                  <a:srgbClr val="FF0000"/>
                </a:solidFill>
              </a:rPr>
              <a:t>Burking</a:t>
            </a:r>
            <a:br>
              <a:rPr lang="en-US" b="1" dirty="0">
                <a:solidFill>
                  <a:srgbClr val="FF0000"/>
                </a:solidFill>
              </a:rPr>
            </a:br>
            <a:endParaRPr lang="en-US" b="1" dirty="0">
              <a:solidFill>
                <a:srgbClr val="FF0000"/>
              </a:solidFill>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84A3E2-E55F-4C14-BEC3-C31E7CB960CA}" type="slidenum">
              <a:rPr lang="en-US" smtClean="0"/>
              <a:pPr>
                <a:defRPr/>
              </a:pPr>
              <a:t>43</a:t>
            </a:fld>
            <a:endParaRPr lang="en-US" dirty="0"/>
          </a:p>
        </p:txBody>
      </p:sp>
      <p:pic>
        <p:nvPicPr>
          <p:cNvPr id="1026" name="Picture 2" descr="https://upload.wikimedia.org/wikipedia/commons/3/3b/Image943-knee_mount.jpg"/>
          <p:cNvPicPr>
            <a:picLocks noChangeAspect="1" noChangeArrowheads="1"/>
          </p:cNvPicPr>
          <p:nvPr/>
        </p:nvPicPr>
        <p:blipFill>
          <a:blip r:embed="rId2"/>
          <a:srcRect/>
          <a:stretch>
            <a:fillRect/>
          </a:stretch>
        </p:blipFill>
        <p:spPr bwMode="auto">
          <a:xfrm>
            <a:off x="5572125" y="1524000"/>
            <a:ext cx="3571875" cy="3305175"/>
          </a:xfrm>
          <a:prstGeom prst="rect">
            <a:avLst/>
          </a:prstGeom>
          <a:noFill/>
        </p:spPr>
      </p:pic>
      <p:sp>
        <p:nvSpPr>
          <p:cNvPr id="6" name="TextBox 5"/>
          <p:cNvSpPr txBox="1"/>
          <p:nvPr/>
        </p:nvSpPr>
        <p:spPr>
          <a:xfrm>
            <a:off x="609600" y="1447800"/>
            <a:ext cx="48768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endParaRPr lang="en-US" sz="2000" dirty="0"/>
          </a:p>
          <a:p>
            <a:pPr algn="l" rtl="0"/>
            <a:r>
              <a:rPr lang="en-US" sz="2000" dirty="0"/>
              <a:t>. </a:t>
            </a:r>
            <a:r>
              <a:rPr lang="en-US" sz="2400" b="1" dirty="0"/>
              <a:t>Burking is a form of mechanical asphyxia where death</a:t>
            </a:r>
          </a:p>
          <a:p>
            <a:pPr algn="l" rtl="0"/>
            <a:r>
              <a:rPr lang="en-US" sz="2400" b="1" dirty="0"/>
              <a:t>is caused by a combination of </a:t>
            </a:r>
            <a:r>
              <a:rPr lang="en-US" sz="2400" b="1" dirty="0">
                <a:solidFill>
                  <a:srgbClr val="FF0000"/>
                </a:solidFill>
              </a:rPr>
              <a:t>smothering and traumatic</a:t>
            </a:r>
          </a:p>
          <a:p>
            <a:pPr algn="l" rtl="0"/>
            <a:r>
              <a:rPr lang="en-US" sz="2400" b="1" dirty="0">
                <a:solidFill>
                  <a:srgbClr val="FF0000"/>
                </a:solidFill>
              </a:rPr>
              <a:t>asphyxia.</a:t>
            </a:r>
          </a:p>
          <a:p>
            <a:pPr algn="l" rtl="0"/>
            <a:r>
              <a:rPr lang="en-US" sz="2400" b="1" dirty="0"/>
              <a:t>the victim is put to ground and Burke ( assailant)  is to sit on chest and closes the mouth.</a:t>
            </a:r>
          </a:p>
          <a:p>
            <a:pPr algn="l" rtl="0"/>
            <a:endParaRPr lang="en-US" sz="2800"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dirty="0">
                <a:solidFill>
                  <a:srgbClr val="FF0000"/>
                </a:solidFill>
              </a:rPr>
              <a:t>DROWNING</a:t>
            </a:r>
            <a:br>
              <a:rPr lang="en-US" sz="4800" dirty="0">
                <a:solidFill>
                  <a:srgbClr val="FF0000"/>
                </a:solidFill>
              </a:rPr>
            </a:br>
            <a:endParaRPr lang="en-US" sz="4800" dirty="0">
              <a:solidFill>
                <a:srgbClr val="FF0000"/>
              </a:solidFill>
            </a:endParaRPr>
          </a:p>
        </p:txBody>
      </p:sp>
      <p:sp>
        <p:nvSpPr>
          <p:cNvPr id="3" name="Content Placeholder 2"/>
          <p:cNvSpPr>
            <a:spLocks noGrp="1"/>
          </p:cNvSpPr>
          <p:nvPr>
            <p:ph sz="quarter" idx="1"/>
          </p:nvPr>
        </p:nvSpPr>
        <p:spPr>
          <a:xfrm>
            <a:off x="914400" y="1783560"/>
            <a:ext cx="7239000" cy="4388640"/>
          </a:xfrm>
        </p:spPr>
        <p:txBody>
          <a:bodyPr>
            <a:normAutofit lnSpcReduction="10000"/>
          </a:bodyPr>
          <a:lstStyle/>
          <a:p>
            <a:pPr lvl="0"/>
            <a:r>
              <a:rPr lang="en-US" sz="3600" dirty="0"/>
              <a:t>Introduction of drowning</a:t>
            </a:r>
          </a:p>
          <a:p>
            <a:pPr lvl="0"/>
            <a:r>
              <a:rPr lang="en-US" sz="3600" dirty="0"/>
              <a:t>Diatoms</a:t>
            </a:r>
          </a:p>
          <a:p>
            <a:pPr lvl="0"/>
            <a:r>
              <a:rPr lang="en-US" sz="3600" dirty="0"/>
              <a:t>Physiopathology</a:t>
            </a:r>
          </a:p>
          <a:p>
            <a:pPr lvl="0"/>
            <a:r>
              <a:rPr lang="en-US" sz="3600" dirty="0"/>
              <a:t>Autopsy finding</a:t>
            </a:r>
          </a:p>
          <a:p>
            <a:pPr lvl="0"/>
            <a:r>
              <a:rPr lang="en-US" sz="3600" dirty="0"/>
              <a:t>Investigation</a:t>
            </a:r>
          </a:p>
          <a:p>
            <a:pPr lvl="0"/>
            <a:r>
              <a:rPr lang="en-US" sz="3600" dirty="0"/>
              <a:t>Conclusion</a:t>
            </a:r>
          </a:p>
          <a:p>
            <a:r>
              <a:rPr lang="en-US" sz="3600" dirty="0"/>
              <a:t>References</a:t>
            </a:r>
          </a:p>
        </p:txBody>
      </p:sp>
    </p:spTree>
    <p:extLst>
      <p:ext uri="{BB962C8B-B14F-4D97-AF65-F5344CB8AC3E}">
        <p14:creationId xmlns:p14="http://schemas.microsoft.com/office/powerpoint/2010/main" val="2881215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t>
            </a:r>
            <a:r>
              <a:rPr lang="en-US" b="1" dirty="0"/>
              <a:t>Introduction</a:t>
            </a:r>
            <a:r>
              <a:rPr lang="en-US" dirty="0"/>
              <a:t> :</a:t>
            </a:r>
            <a:br>
              <a:rPr lang="en-US" dirty="0"/>
            </a:br>
            <a:endParaRPr lang="en-US" dirty="0"/>
          </a:p>
        </p:txBody>
      </p:sp>
      <p:pic>
        <p:nvPicPr>
          <p:cNvPr id="4" name="Content Placeholder 3" descr="download.jpg"/>
          <p:cNvPicPr>
            <a:picLocks noGrp="1" noChangeAspect="1"/>
          </p:cNvPicPr>
          <p:nvPr>
            <p:ph sz="quarter" idx="1"/>
          </p:nvPr>
        </p:nvPicPr>
        <p:blipFill>
          <a:blip r:embed="rId2"/>
          <a:stretch>
            <a:fillRect/>
          </a:stretch>
        </p:blipFill>
        <p:spPr>
          <a:xfrm>
            <a:off x="6000760" y="500042"/>
            <a:ext cx="2286016" cy="2589374"/>
          </a:xfrm>
        </p:spPr>
      </p:pic>
      <p:sp>
        <p:nvSpPr>
          <p:cNvPr id="9" name="Content Placeholder 8"/>
          <p:cNvSpPr>
            <a:spLocks noGrp="1"/>
          </p:cNvSpPr>
          <p:nvPr>
            <p:ph sz="quarter" idx="2"/>
          </p:nvPr>
        </p:nvSpPr>
        <p:spPr>
          <a:xfrm>
            <a:off x="428596" y="928670"/>
            <a:ext cx="5286412" cy="4643470"/>
          </a:xfrm>
        </p:spPr>
        <p:style>
          <a:lnRef idx="2">
            <a:schemeClr val="accent4"/>
          </a:lnRef>
          <a:fillRef idx="1">
            <a:schemeClr val="lt1"/>
          </a:fillRef>
          <a:effectRef idx="0">
            <a:schemeClr val="accent4"/>
          </a:effectRef>
          <a:fontRef idx="minor">
            <a:schemeClr val="dk1"/>
          </a:fontRef>
        </p:style>
        <p:txBody>
          <a:bodyPr>
            <a:noAutofit/>
          </a:bodyPr>
          <a:lstStyle/>
          <a:p>
            <a:pPr lvl="0"/>
            <a:r>
              <a:rPr lang="en-US" sz="3200" dirty="0"/>
              <a:t>Drowning is a process resulting in primary respiratory impairment from submersion in a liquid medium.</a:t>
            </a:r>
          </a:p>
          <a:p>
            <a:pPr lvl="0"/>
            <a:r>
              <a:rPr lang="en-US" sz="3200" dirty="0"/>
              <a:t>Drowning almost always occurs as a result of an accident.</a:t>
            </a:r>
          </a:p>
          <a:p>
            <a:endParaRPr lang="en-US" sz="3200" dirty="0"/>
          </a:p>
        </p:txBody>
      </p:sp>
    </p:spTree>
    <p:extLst>
      <p:ext uri="{BB962C8B-B14F-4D97-AF65-F5344CB8AC3E}">
        <p14:creationId xmlns:p14="http://schemas.microsoft.com/office/powerpoint/2010/main" val="2003981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a:t>Introduction</a:t>
            </a:r>
            <a:r>
              <a:rPr lang="en-US" dirty="0"/>
              <a:t> :</a:t>
            </a:r>
            <a:br>
              <a:rPr lang="en-US" dirty="0"/>
            </a:br>
            <a:endParaRPr lang="en-US" dirty="0"/>
          </a:p>
        </p:txBody>
      </p:sp>
      <p:sp>
        <p:nvSpPr>
          <p:cNvPr id="3" name="Content Placeholder 2"/>
          <p:cNvSpPr>
            <a:spLocks noGrp="1"/>
          </p:cNvSpPr>
          <p:nvPr>
            <p:ph sz="quarter" idx="1"/>
          </p:nvPr>
        </p:nvSpPr>
        <p:spPr>
          <a:xfrm>
            <a:off x="257160" y="1066800"/>
            <a:ext cx="7058040" cy="5715000"/>
          </a:xfrm>
        </p:spPr>
        <p:style>
          <a:lnRef idx="1">
            <a:schemeClr val="accent3"/>
          </a:lnRef>
          <a:fillRef idx="2">
            <a:schemeClr val="accent3"/>
          </a:fillRef>
          <a:effectRef idx="1">
            <a:schemeClr val="accent3"/>
          </a:effectRef>
          <a:fontRef idx="minor">
            <a:schemeClr val="dk1"/>
          </a:fontRef>
        </p:style>
        <p:txBody>
          <a:bodyPr>
            <a:noAutofit/>
          </a:bodyPr>
          <a:lstStyle/>
          <a:p>
            <a:pPr lvl="0"/>
            <a:r>
              <a:rPr lang="en-US" dirty="0"/>
              <a:t>Drowning is a form of asphyxia due to aspiration of fluid into air passage, caused by submersion in fluid, complete submersion is not necessary , for submersion of the nose and mouth alone for sufficient period can caused death from drowning .</a:t>
            </a:r>
          </a:p>
          <a:p>
            <a:pPr lvl="0"/>
            <a:r>
              <a:rPr lang="en-US" dirty="0"/>
              <a:t> The diagnostic of drowning is the most difficult in forensic medicine .</a:t>
            </a:r>
          </a:p>
          <a:p>
            <a:pPr lvl="0"/>
            <a:r>
              <a:rPr lang="en-US" dirty="0"/>
              <a:t>The external examination ,autopsy finding and laboratory investigation in most of the cases not specific .</a:t>
            </a:r>
          </a:p>
          <a:p>
            <a:endParaRPr lang="en-US" sz="3200" dirty="0"/>
          </a:p>
        </p:txBody>
      </p:sp>
    </p:spTree>
    <p:extLst>
      <p:ext uri="{BB962C8B-B14F-4D97-AF65-F5344CB8AC3E}">
        <p14:creationId xmlns:p14="http://schemas.microsoft.com/office/powerpoint/2010/main" val="162829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Diatoms:</a:t>
            </a:r>
            <a:br>
              <a:rPr lang="en-US" dirty="0"/>
            </a:br>
            <a:endParaRPr lang="en-US" dirty="0"/>
          </a:p>
        </p:txBody>
      </p:sp>
      <p:sp>
        <p:nvSpPr>
          <p:cNvPr id="3" name="Content Placeholder 2"/>
          <p:cNvSpPr>
            <a:spLocks noGrp="1"/>
          </p:cNvSpPr>
          <p:nvPr>
            <p:ph sz="quarter" idx="1"/>
          </p:nvPr>
        </p:nvSpPr>
        <p:spPr>
          <a:xfrm>
            <a:off x="152400" y="1447800"/>
            <a:ext cx="6019800" cy="5257800"/>
          </a:xfrm>
        </p:spPr>
        <p:style>
          <a:lnRef idx="1">
            <a:schemeClr val="accent3"/>
          </a:lnRef>
          <a:fillRef idx="2">
            <a:schemeClr val="accent3"/>
          </a:fillRef>
          <a:effectRef idx="1">
            <a:schemeClr val="accent3"/>
          </a:effectRef>
          <a:fontRef idx="minor">
            <a:schemeClr val="dk1"/>
          </a:fontRef>
        </p:style>
        <p:txBody>
          <a:bodyPr>
            <a:noAutofit/>
          </a:bodyPr>
          <a:lstStyle/>
          <a:p>
            <a:pPr lvl="0"/>
            <a:r>
              <a:rPr lang="en-US" sz="2400" b="1" dirty="0"/>
              <a:t>Diatoms are unicellular microorganisms which are commonly found in almost all water bodies. Their silica wall plays important tool in forensic </a:t>
            </a:r>
            <a:r>
              <a:rPr lang="en-US" sz="2400" b="1" dirty="0" err="1"/>
              <a:t>diatomology</a:t>
            </a:r>
            <a:r>
              <a:rPr lang="en-US" sz="2400" b="1" dirty="0"/>
              <a:t>. Diatom test has been widely applied to detect post mortem or </a:t>
            </a:r>
            <a:r>
              <a:rPr lang="en-US" sz="2400" b="1" dirty="0" err="1"/>
              <a:t>antemortem</a:t>
            </a:r>
            <a:r>
              <a:rPr lang="en-US" sz="2400" b="1" dirty="0"/>
              <a:t> drowning and comparing the diatoms found in biological sample with those found in water sample confirms that death took place, probably in same water medium. However, in </a:t>
            </a:r>
            <a:r>
              <a:rPr lang="en-US" sz="2400" b="1" dirty="0" err="1"/>
              <a:t>skeletonized</a:t>
            </a:r>
            <a:r>
              <a:rPr lang="en-US" sz="2400" b="1" dirty="0"/>
              <a:t> stage or dismemberment of body parts at different location, diatom of specific kind helps to link the place of drowning.</a:t>
            </a:r>
          </a:p>
          <a:p>
            <a:endParaRPr lang="en-US" sz="2400" dirty="0"/>
          </a:p>
        </p:txBody>
      </p:sp>
      <p:pic>
        <p:nvPicPr>
          <p:cNvPr id="5" name="Content Placeholder 4" descr="image002dda.jpg"/>
          <p:cNvPicPr>
            <a:picLocks noGrp="1" noChangeAspect="1"/>
          </p:cNvPicPr>
          <p:nvPr>
            <p:ph sz="quarter" idx="2"/>
          </p:nvPr>
        </p:nvPicPr>
        <p:blipFill>
          <a:blip r:embed="rId2"/>
          <a:stretch>
            <a:fillRect/>
          </a:stretch>
        </p:blipFill>
        <p:spPr>
          <a:xfrm>
            <a:off x="6389697" y="152400"/>
            <a:ext cx="2754303" cy="3286148"/>
          </a:xfrm>
        </p:spPr>
      </p:pic>
    </p:spTree>
    <p:extLst>
      <p:ext uri="{BB962C8B-B14F-4D97-AF65-F5344CB8AC3E}">
        <p14:creationId xmlns:p14="http://schemas.microsoft.com/office/powerpoint/2010/main" val="752727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Physiopathology   :  </a:t>
            </a:r>
            <a:br>
              <a:rPr lang="en-US" dirty="0"/>
            </a:br>
            <a:endParaRPr lang="en-US" dirty="0"/>
          </a:p>
        </p:txBody>
      </p:sp>
      <p:sp>
        <p:nvSpPr>
          <p:cNvPr id="3" name="Content Placeholder 2"/>
          <p:cNvSpPr>
            <a:spLocks noGrp="1"/>
          </p:cNvSpPr>
          <p:nvPr>
            <p:ph sz="quarter" idx="1"/>
          </p:nvPr>
        </p:nvSpPr>
        <p:spPr/>
        <p:style>
          <a:lnRef idx="1">
            <a:schemeClr val="accent3"/>
          </a:lnRef>
          <a:fillRef idx="2">
            <a:schemeClr val="accent3"/>
          </a:fillRef>
          <a:effectRef idx="1">
            <a:schemeClr val="accent3"/>
          </a:effectRef>
          <a:fontRef idx="minor">
            <a:schemeClr val="dk1"/>
          </a:fontRef>
        </p:style>
        <p:txBody>
          <a:bodyPr/>
          <a:lstStyle/>
          <a:p>
            <a:pPr lvl="0"/>
            <a:r>
              <a:rPr lang="en-US" dirty="0"/>
              <a:t>Two phases:</a:t>
            </a:r>
          </a:p>
          <a:p>
            <a:r>
              <a:rPr lang="en-US" dirty="0"/>
              <a:t>1- Hold breath phase followed by involuntary inspiration and gasping the air will lead to loss of consciousness.</a:t>
            </a:r>
          </a:p>
          <a:p>
            <a:endParaRPr lang="en-US" dirty="0"/>
          </a:p>
        </p:txBody>
      </p:sp>
      <p:sp>
        <p:nvSpPr>
          <p:cNvPr id="4" name="Content Placeholder 3"/>
          <p:cNvSpPr>
            <a:spLocks noGrp="1"/>
          </p:cNvSpPr>
          <p:nvPr>
            <p:ph sz="quarter" idx="2"/>
          </p:nvPr>
        </p:nvSpPr>
        <p:spPr>
          <a:xfrm>
            <a:off x="4933950" y="1928802"/>
            <a:ext cx="3749040" cy="4090998"/>
          </a:xfrm>
        </p:spPr>
        <p:style>
          <a:lnRef idx="1">
            <a:schemeClr val="accent4"/>
          </a:lnRef>
          <a:fillRef idx="2">
            <a:schemeClr val="accent4"/>
          </a:fillRef>
          <a:effectRef idx="1">
            <a:schemeClr val="accent4"/>
          </a:effectRef>
          <a:fontRef idx="minor">
            <a:schemeClr val="dk1"/>
          </a:fontRef>
        </p:style>
        <p:txBody>
          <a:bodyPr/>
          <a:lstStyle/>
          <a:p>
            <a:r>
              <a:rPr lang="en-US" dirty="0"/>
              <a:t>2- Death due to cerebral hypoxia lead to irreversible brain damage.</a:t>
            </a:r>
          </a:p>
          <a:p>
            <a:endParaRPr lang="en-US" dirty="0"/>
          </a:p>
        </p:txBody>
      </p:sp>
    </p:spTree>
    <p:extLst>
      <p:ext uri="{BB962C8B-B14F-4D97-AF65-F5344CB8AC3E}">
        <p14:creationId xmlns:p14="http://schemas.microsoft.com/office/powerpoint/2010/main" val="4149441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Physiopathology   :  </a:t>
            </a:r>
            <a:br>
              <a:rPr lang="en-US" dirty="0"/>
            </a:br>
            <a:endParaRPr lang="en-US" dirty="0"/>
          </a:p>
        </p:txBody>
      </p:sp>
      <p:sp>
        <p:nvSpPr>
          <p:cNvPr id="3" name="Content Placeholder 2"/>
          <p:cNvSpPr>
            <a:spLocks noGrp="1"/>
          </p:cNvSpPr>
          <p:nvPr>
            <p:ph sz="quarter"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lvl="0"/>
            <a:r>
              <a:rPr lang="en-US" dirty="0"/>
              <a:t>Fresh water is hypotonic and </a:t>
            </a:r>
            <a:r>
              <a:rPr lang="en-US" dirty="0" err="1"/>
              <a:t>hyponatremic</a:t>
            </a:r>
            <a:r>
              <a:rPr lang="en-US" dirty="0"/>
              <a:t> related to blood , after inhalation the movement from the alveoli into the blood ,sodium will move from blood alveoli ,the movement will cause </a:t>
            </a:r>
            <a:r>
              <a:rPr lang="en-US" dirty="0" err="1"/>
              <a:t>haemodilution</a:t>
            </a:r>
            <a:r>
              <a:rPr lang="en-US" dirty="0"/>
              <a:t>, </a:t>
            </a:r>
            <a:r>
              <a:rPr lang="en-US" dirty="0" err="1"/>
              <a:t>hypervolemia</a:t>
            </a:r>
            <a:r>
              <a:rPr lang="en-US" dirty="0"/>
              <a:t>, </a:t>
            </a:r>
            <a:r>
              <a:rPr lang="en-US" dirty="0" err="1"/>
              <a:t>hyponatremia</a:t>
            </a:r>
            <a:r>
              <a:rPr lang="en-US" dirty="0"/>
              <a:t>, </a:t>
            </a:r>
            <a:r>
              <a:rPr lang="en-US" dirty="0" err="1"/>
              <a:t>hyperkalemia</a:t>
            </a:r>
            <a:r>
              <a:rPr lang="en-US" dirty="0"/>
              <a:t> and </a:t>
            </a:r>
            <a:r>
              <a:rPr lang="en-US" dirty="0" err="1"/>
              <a:t>hemolysis</a:t>
            </a:r>
            <a:r>
              <a:rPr lang="en-US" dirty="0"/>
              <a:t>.</a:t>
            </a:r>
          </a:p>
          <a:p>
            <a:endParaRPr lang="en-US" dirty="0"/>
          </a:p>
        </p:txBody>
      </p:sp>
      <p:sp>
        <p:nvSpPr>
          <p:cNvPr id="4" name="Content Placeholder 3"/>
          <p:cNvSpPr>
            <a:spLocks noGrp="1"/>
          </p:cNvSpPr>
          <p:nvPr>
            <p:ph sz="quarter" idx="2"/>
          </p:nvPr>
        </p:nvSpPr>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lvl="0"/>
            <a:r>
              <a:rPr lang="en-US" dirty="0"/>
              <a:t>The sea water is hypertonic related to blood ,the water movement goes from blood into alveoli ,and the electrolytes (sodium, chloride, magnesium) goes from alveoli to the blood ,the consequences from sea water drowning is </a:t>
            </a:r>
            <a:r>
              <a:rPr lang="en-US" dirty="0" err="1"/>
              <a:t>haemoconcentration</a:t>
            </a:r>
            <a:r>
              <a:rPr lang="en-US" dirty="0"/>
              <a:t> and </a:t>
            </a:r>
            <a:r>
              <a:rPr lang="en-US" dirty="0" err="1"/>
              <a:t>hypovolemia</a:t>
            </a:r>
            <a:r>
              <a:rPr lang="en-US" dirty="0"/>
              <a:t> .</a:t>
            </a:r>
          </a:p>
          <a:p>
            <a:endParaRPr lang="en-US" dirty="0"/>
          </a:p>
        </p:txBody>
      </p:sp>
    </p:spTree>
    <p:extLst>
      <p:ext uri="{BB962C8B-B14F-4D97-AF65-F5344CB8AC3E}">
        <p14:creationId xmlns:p14="http://schemas.microsoft.com/office/powerpoint/2010/main" val="270554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57313687-B6E7-4B8C-9BAF-E5D50D26671D}" type="slidenum">
              <a:rPr lang="en-US" smtClean="0">
                <a:solidFill>
                  <a:prstClr val="black">
                    <a:tint val="75000"/>
                  </a:prstClr>
                </a:solidFill>
              </a:rPr>
              <a:pPr>
                <a:defRPr/>
              </a:pPr>
              <a:t>5</a:t>
            </a:fld>
            <a:endParaRPr lang="en-US" dirty="0">
              <a:solidFill>
                <a:prstClr val="black">
                  <a:tint val="75000"/>
                </a:prstClr>
              </a:solidFill>
            </a:endParaRPr>
          </a:p>
        </p:txBody>
      </p:sp>
      <p:sp>
        <p:nvSpPr>
          <p:cNvPr id="6" name="Rectangle 5"/>
          <p:cNvSpPr/>
          <p:nvPr/>
        </p:nvSpPr>
        <p:spPr>
          <a:xfrm>
            <a:off x="457200" y="152399"/>
            <a:ext cx="4038600" cy="461665"/>
          </a:xfrm>
          <a:prstGeom prst="rect">
            <a:avLst/>
          </a:prstGeom>
          <a:noFill/>
        </p:spPr>
        <p:txBody>
          <a:bodyPr wrap="square" lIns="91440" tIns="45720" rIns="91440" bIns="45720">
            <a:spAutoFit/>
          </a:bodyPr>
          <a:lstStyle/>
          <a:p>
            <a:pPr algn="l" rtl="0"/>
            <a:r>
              <a:rPr lang="en-US" sz="2400" b="1" dirty="0">
                <a:solidFill>
                  <a:srgbClr val="FFFF00"/>
                </a:solidFill>
              </a:rPr>
              <a:t>Stagnant Anoxia</a:t>
            </a:r>
          </a:p>
        </p:txBody>
      </p:sp>
      <p:sp>
        <p:nvSpPr>
          <p:cNvPr id="3" name="Rectangle 2"/>
          <p:cNvSpPr/>
          <p:nvPr/>
        </p:nvSpPr>
        <p:spPr>
          <a:xfrm>
            <a:off x="408864" y="629986"/>
            <a:ext cx="8658225"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2400" b="1" dirty="0">
                <a:solidFill>
                  <a:schemeClr val="bg1"/>
                </a:solidFill>
              </a:rPr>
              <a:t>Stagnant Anoxia</a:t>
            </a:r>
          </a:p>
          <a:p>
            <a:pPr algn="l" rtl="0"/>
            <a:r>
              <a:rPr lang="en-US" sz="2400" b="1" dirty="0">
                <a:solidFill>
                  <a:schemeClr val="bg1"/>
                </a:solidFill>
              </a:rPr>
              <a:t>This is a condition where there is slowing down of circulation with impaired oxygen delivery to tissues. This may be</a:t>
            </a:r>
          </a:p>
          <a:p>
            <a:pPr algn="l" rtl="0"/>
            <a:r>
              <a:rPr lang="en-US" sz="2400" b="1" dirty="0">
                <a:solidFill>
                  <a:schemeClr val="bg1"/>
                </a:solidFill>
              </a:rPr>
              <a:t>seen in:</a:t>
            </a:r>
          </a:p>
          <a:p>
            <a:pPr algn="l" rtl="0"/>
            <a:r>
              <a:rPr lang="en-US" sz="2400" b="1" dirty="0">
                <a:solidFill>
                  <a:schemeClr val="bg1"/>
                </a:solidFill>
              </a:rPr>
              <a:t>A. Congestive cardiac failure</a:t>
            </a:r>
          </a:p>
          <a:p>
            <a:pPr algn="l" rtl="0"/>
            <a:r>
              <a:rPr lang="en-US" sz="2400" b="1" dirty="0">
                <a:solidFill>
                  <a:schemeClr val="bg1"/>
                </a:solidFill>
              </a:rPr>
              <a:t>B. Peripheral circulatory failure/shock</a:t>
            </a:r>
          </a:p>
          <a:p>
            <a:pPr algn="l" rtl="0"/>
            <a:r>
              <a:rPr lang="en-US" sz="2400" b="1" dirty="0">
                <a:solidFill>
                  <a:schemeClr val="bg1"/>
                </a:solidFill>
              </a:rPr>
              <a:t>C. Acute corrosive/irritant poisoning</a:t>
            </a:r>
          </a:p>
          <a:p>
            <a:pPr algn="l" rtl="0"/>
            <a:r>
              <a:rPr lang="en-US" sz="2400" b="1" dirty="0">
                <a:solidFill>
                  <a:schemeClr val="bg1"/>
                </a:solidFill>
              </a:rPr>
              <a:t>D. Heat stroke</a:t>
            </a:r>
          </a:p>
        </p:txBody>
      </p:sp>
      <p:sp>
        <p:nvSpPr>
          <p:cNvPr id="2" name="Rectangle 1"/>
          <p:cNvSpPr/>
          <p:nvPr/>
        </p:nvSpPr>
        <p:spPr>
          <a:xfrm>
            <a:off x="443552" y="4138639"/>
            <a:ext cx="86868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r>
              <a:rPr lang="en-US" b="1" dirty="0"/>
              <a:t>It indicates reduced oxygen carrying capacity of blood.  Here there is oxygenation of blood in the lungs but blood has reduced capacity to </a:t>
            </a:r>
            <a:r>
              <a:rPr lang="en-US" b="1" dirty="0" err="1"/>
              <a:t>trnsfer</a:t>
            </a:r>
            <a:r>
              <a:rPr lang="en-US" b="1" dirty="0"/>
              <a:t> the oxygen to tissues' It may be seen in:</a:t>
            </a:r>
          </a:p>
          <a:p>
            <a:pPr algn="l" rtl="0"/>
            <a:r>
              <a:rPr lang="en-US" dirty="0"/>
              <a:t>A</a:t>
            </a:r>
            <a:r>
              <a:rPr lang="en-US" b="1" dirty="0"/>
              <a:t>. Anemia</a:t>
            </a:r>
          </a:p>
          <a:p>
            <a:pPr algn="l" rtl="0"/>
            <a:r>
              <a:rPr lang="en-US" b="1" dirty="0"/>
              <a:t>B. Carbon monoxide Poisoning</a:t>
            </a:r>
          </a:p>
          <a:p>
            <a:pPr algn="l" rtl="0"/>
            <a:r>
              <a:rPr lang="en-US" b="1" dirty="0"/>
              <a:t>C. Hemorrhage</a:t>
            </a:r>
          </a:p>
          <a:p>
            <a:pPr algn="l" rtl="0"/>
            <a:r>
              <a:rPr lang="en-US" b="1" dirty="0"/>
              <a:t>D. Formation of stable components of hemoglobin like </a:t>
            </a:r>
            <a:r>
              <a:rPr lang="en-US" b="1" dirty="0" err="1"/>
              <a:t>sulphemoglobin</a:t>
            </a:r>
            <a:r>
              <a:rPr lang="en-US" b="1" dirty="0"/>
              <a:t>, </a:t>
            </a:r>
            <a:r>
              <a:rPr lang="en-US" b="1" dirty="0" err="1"/>
              <a:t>methemoglobin</a:t>
            </a:r>
            <a:r>
              <a:rPr lang="en-US" b="1" dirty="0"/>
              <a:t> </a:t>
            </a:r>
            <a:r>
              <a:rPr lang="en-US" b="1" dirty="0" err="1"/>
              <a:t>etc</a:t>
            </a:r>
            <a:r>
              <a:rPr lang="en-US" b="1" dirty="0"/>
              <a:t>'</a:t>
            </a:r>
          </a:p>
        </p:txBody>
      </p:sp>
      <p:sp>
        <p:nvSpPr>
          <p:cNvPr id="4" name="Rectangle 3"/>
          <p:cNvSpPr/>
          <p:nvPr/>
        </p:nvSpPr>
        <p:spPr>
          <a:xfrm>
            <a:off x="304800" y="3676974"/>
            <a:ext cx="2396618" cy="461665"/>
          </a:xfrm>
          <a:prstGeom prst="rect">
            <a:avLst/>
          </a:prstGeom>
          <a:noFill/>
        </p:spPr>
        <p:txBody>
          <a:bodyPr wrap="none" lIns="91440" tIns="45720" rIns="91440" bIns="45720">
            <a:spAutoFit/>
          </a:bodyPr>
          <a:lstStyle/>
          <a:p>
            <a:pPr algn="ctr"/>
            <a:r>
              <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Anemic Anoxia</a:t>
            </a:r>
          </a:p>
        </p:txBody>
      </p:sp>
    </p:spTree>
    <p:extLst>
      <p:ext uri="{BB962C8B-B14F-4D97-AF65-F5344CB8AC3E}">
        <p14:creationId xmlns:p14="http://schemas.microsoft.com/office/powerpoint/2010/main" val="13476370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Physiopathology   :  </a:t>
            </a:r>
            <a:br>
              <a:rPr lang="en-US" dirty="0"/>
            </a:br>
            <a:endParaRPr lang="en-US" dirty="0"/>
          </a:p>
        </p:txBody>
      </p:sp>
      <p:sp>
        <p:nvSpPr>
          <p:cNvPr id="3" name="Content Placeholder 2"/>
          <p:cNvSpPr>
            <a:spLocks noGrp="1"/>
          </p:cNvSpPr>
          <p:nvPr>
            <p:ph sz="quarter" idx="1"/>
          </p:nvPr>
        </p:nvSpPr>
        <p:spPr/>
        <p:txBody>
          <a:bodyPr>
            <a:normAutofit lnSpcReduction="10000"/>
          </a:bodyPr>
          <a:lstStyle/>
          <a:p>
            <a:pPr lvl="0"/>
            <a:r>
              <a:rPr lang="en-US" dirty="0"/>
              <a:t>A </a:t>
            </a:r>
            <a:r>
              <a:rPr lang="en-US" dirty="0" err="1"/>
              <a:t>vagal</a:t>
            </a:r>
            <a:r>
              <a:rPr lang="en-US" dirty="0"/>
              <a:t> reflex maybe also induced by inhalation of water .</a:t>
            </a:r>
          </a:p>
          <a:p>
            <a:pPr lvl="0"/>
            <a:endParaRPr lang="en-US" dirty="0"/>
          </a:p>
          <a:p>
            <a:endParaRPr lang="en-US" dirty="0"/>
          </a:p>
        </p:txBody>
      </p:sp>
      <p:sp>
        <p:nvSpPr>
          <p:cNvPr id="4" name="Content Placeholder 3"/>
          <p:cNvSpPr>
            <a:spLocks noGrp="1"/>
          </p:cNvSpPr>
          <p:nvPr>
            <p:ph sz="quarter" idx="2"/>
          </p:nvPr>
        </p:nvSpPr>
        <p:spPr/>
        <p:txBody>
          <a:bodyPr>
            <a:normAutofit lnSpcReduction="10000"/>
          </a:bodyPr>
          <a:lstStyle/>
          <a:p>
            <a:pPr lvl="0"/>
            <a:r>
              <a:rPr lang="en-US" dirty="0"/>
              <a:t>Stimulation of nerve ending at the skin , the mucosa of the ear drum ,the pharynx and larynx by cold water can lead to cardiac reflex arrest.</a:t>
            </a:r>
          </a:p>
          <a:p>
            <a:r>
              <a:rPr lang="en-US" dirty="0"/>
              <a:t>Small amount of cold water may induce </a:t>
            </a:r>
            <a:r>
              <a:rPr lang="en-US" dirty="0" err="1"/>
              <a:t>vagal</a:t>
            </a:r>
            <a:r>
              <a:rPr lang="en-US" dirty="0"/>
              <a:t> reflex and cardiac arrest.</a:t>
            </a:r>
          </a:p>
          <a:p>
            <a:pPr lvl="0"/>
            <a:endParaRPr lang="en-US" dirty="0"/>
          </a:p>
          <a:p>
            <a:endParaRPr lang="en-US" dirty="0"/>
          </a:p>
        </p:txBody>
      </p:sp>
    </p:spTree>
    <p:extLst>
      <p:ext uri="{BB962C8B-B14F-4D97-AF65-F5344CB8AC3E}">
        <p14:creationId xmlns:p14="http://schemas.microsoft.com/office/powerpoint/2010/main" val="3648886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Autopsy finding:</a:t>
            </a:r>
            <a:br>
              <a:rPr lang="en-US" dirty="0"/>
            </a:br>
            <a:endParaRPr lang="en-US" dirty="0"/>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lvl="0"/>
            <a:r>
              <a:rPr lang="en-US" dirty="0"/>
              <a:t>Lung weight are  higher in drowning cases but shows a normal weight are possible in the drowning cases after cardiac arrest reflex or </a:t>
            </a:r>
            <a:r>
              <a:rPr lang="en-US" dirty="0" err="1"/>
              <a:t>vaso</a:t>
            </a:r>
            <a:r>
              <a:rPr lang="en-US" dirty="0"/>
              <a:t> </a:t>
            </a:r>
            <a:r>
              <a:rPr lang="en-US" dirty="0" err="1"/>
              <a:t>vagal</a:t>
            </a:r>
            <a:r>
              <a:rPr lang="en-US" dirty="0"/>
              <a:t> reflex.</a:t>
            </a:r>
          </a:p>
          <a:p>
            <a:pPr lvl="0"/>
            <a:r>
              <a:rPr lang="en-US" dirty="0"/>
              <a:t>Water inhalation lung maybe over inflated ,filing thoracic cavity ,generally water logged referred to as emphysema </a:t>
            </a:r>
            <a:r>
              <a:rPr lang="en-US" dirty="0" err="1"/>
              <a:t>aquosum</a:t>
            </a:r>
            <a:r>
              <a:rPr lang="en-US" dirty="0"/>
              <a:t>.</a:t>
            </a:r>
          </a:p>
          <a:p>
            <a:endParaRPr lang="en-US" dirty="0"/>
          </a:p>
        </p:txBody>
      </p:sp>
      <p:sp>
        <p:nvSpPr>
          <p:cNvPr id="4" name="Content Placeholder 3"/>
          <p:cNvSpPr>
            <a:spLocks noGrp="1"/>
          </p:cNvSpPr>
          <p:nvPr>
            <p:ph sz="quarter" idx="2"/>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lvl="0"/>
            <a:r>
              <a:rPr lang="en-US" dirty="0"/>
              <a:t>Large amount of froth present around nostrils,  mouth, upper and lower airways  in freshly drowned body.</a:t>
            </a:r>
          </a:p>
          <a:p>
            <a:pPr lvl="0"/>
            <a:r>
              <a:rPr lang="en-US" dirty="0"/>
              <a:t>The majority of the autopsy finding is related to asphyxia.</a:t>
            </a:r>
          </a:p>
          <a:p>
            <a:endParaRPr lang="en-US" dirty="0"/>
          </a:p>
          <a:p>
            <a:pPr lvl="0"/>
            <a:endParaRPr lang="en-US" dirty="0"/>
          </a:p>
          <a:p>
            <a:endParaRPr lang="en-US" dirty="0"/>
          </a:p>
        </p:txBody>
      </p:sp>
    </p:spTree>
    <p:extLst>
      <p:ext uri="{BB962C8B-B14F-4D97-AF65-F5344CB8AC3E}">
        <p14:creationId xmlns:p14="http://schemas.microsoft.com/office/powerpoint/2010/main" val="687510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Autopsy finding:</a:t>
            </a:r>
            <a:br>
              <a:rPr lang="en-US" dirty="0"/>
            </a:br>
            <a:endParaRPr lang="en-US" dirty="0"/>
          </a:p>
        </p:txBody>
      </p:sp>
      <p:sp>
        <p:nvSpPr>
          <p:cNvPr id="3" name="Content Placeholder 2"/>
          <p:cNvSpPr>
            <a:spLocks noGrp="1"/>
          </p:cNvSpPr>
          <p:nvPr>
            <p:ph sz="quarter" idx="1"/>
          </p:nvPr>
        </p:nvSpPr>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lvl="0"/>
            <a:r>
              <a:rPr lang="en-US" dirty="0"/>
              <a:t>Material may also enter the upper airways during the post-mortem immersion period and it is possible that small quantities may enter the </a:t>
            </a:r>
            <a:r>
              <a:rPr lang="en-US" dirty="0" err="1"/>
              <a:t>oesophagus</a:t>
            </a:r>
            <a:r>
              <a:rPr lang="en-US" dirty="0"/>
              <a:t> and stomach but it is unlikely that it will reach the alveoli to any significant extent if the post-mortem submersion is short.</a:t>
            </a:r>
          </a:p>
          <a:p>
            <a:r>
              <a:rPr lang="en-US" dirty="0"/>
              <a:t>The skin becomes wrinkled, pale and sodden like a “washer woman’s skin”.</a:t>
            </a:r>
          </a:p>
          <a:p>
            <a:pPr lvl="0"/>
            <a:endParaRPr lang="en-US" dirty="0"/>
          </a:p>
          <a:p>
            <a:endParaRPr lang="en-US" dirty="0"/>
          </a:p>
        </p:txBody>
      </p:sp>
      <p:sp>
        <p:nvSpPr>
          <p:cNvPr id="4" name="Content Placeholder 3"/>
          <p:cNvSpPr>
            <a:spLocks noGrp="1"/>
          </p:cNvSpPr>
          <p:nvPr>
            <p:ph sz="quarter" idx="2"/>
          </p:nvPr>
        </p:nvSpPr>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lvl="0"/>
            <a:r>
              <a:rPr lang="en-US" dirty="0"/>
              <a:t>Changes appear at the finger tips, </a:t>
            </a:r>
            <a:r>
              <a:rPr lang="en-US" dirty="0" err="1"/>
              <a:t>palms,backs</a:t>
            </a:r>
            <a:r>
              <a:rPr lang="en-US" dirty="0"/>
              <a:t> of the hands, and later, the soles. The next step is the detachment of the thick keratin of hands and feet which pull off in “glove and stoking fashion”. Nails and hair become loosened after a few days. Other signs of immersion are cutis anserine and post-mortem distribution of hypostasis. The presence of mud, silt or sand on the body was described but has no diagnostic value.</a:t>
            </a:r>
          </a:p>
          <a:p>
            <a:endParaRPr lang="en-US" dirty="0"/>
          </a:p>
        </p:txBody>
      </p:sp>
    </p:spTree>
    <p:extLst>
      <p:ext uri="{BB962C8B-B14F-4D97-AF65-F5344CB8AC3E}">
        <p14:creationId xmlns:p14="http://schemas.microsoft.com/office/powerpoint/2010/main" val="4202497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Investigations: </a:t>
            </a:r>
            <a:br>
              <a:rPr lang="en-US" dirty="0"/>
            </a:br>
            <a:endParaRPr lang="en-US" dirty="0"/>
          </a:p>
        </p:txBody>
      </p:sp>
      <p:sp>
        <p:nvSpPr>
          <p:cNvPr id="3" name="Content Placeholder 2"/>
          <p:cNvSpPr>
            <a:spLocks noGrp="1"/>
          </p:cNvSpPr>
          <p:nvPr>
            <p:ph sz="quarter" idx="1"/>
          </p:nvPr>
        </p:nvSpPr>
        <p:spPr/>
        <p:txBody>
          <a:bodyPr>
            <a:normAutofit lnSpcReduction="10000"/>
          </a:bodyPr>
          <a:lstStyle/>
          <a:p>
            <a:pPr lvl="0"/>
            <a:r>
              <a:rPr lang="en-US" dirty="0"/>
              <a:t>1-Histology:</a:t>
            </a:r>
          </a:p>
          <a:p>
            <a:r>
              <a:rPr lang="en-US" dirty="0"/>
              <a:t>The lung examinations can show over-distension of the alveoli.</a:t>
            </a:r>
          </a:p>
          <a:p>
            <a:pPr lvl="0"/>
            <a:r>
              <a:rPr lang="en-US" dirty="0"/>
              <a:t>Several staining techniques must be performed such as the staining for elastic fibers (</a:t>
            </a:r>
            <a:r>
              <a:rPr lang="en-US" dirty="0" err="1"/>
              <a:t>orcein</a:t>
            </a:r>
            <a:r>
              <a:rPr lang="en-US" dirty="0"/>
              <a:t> ) and </a:t>
            </a:r>
            <a:r>
              <a:rPr lang="en-US" dirty="0" err="1"/>
              <a:t>reticulin</a:t>
            </a:r>
            <a:r>
              <a:rPr lang="en-US" dirty="0"/>
              <a:t> fibers.</a:t>
            </a:r>
          </a:p>
          <a:p>
            <a:endParaRPr lang="en-US" dirty="0"/>
          </a:p>
        </p:txBody>
      </p:sp>
      <p:sp>
        <p:nvSpPr>
          <p:cNvPr id="4" name="Content Placeholder 3"/>
          <p:cNvSpPr>
            <a:spLocks noGrp="1"/>
          </p:cNvSpPr>
          <p:nvPr>
            <p:ph sz="quarter" idx="2"/>
          </p:nvPr>
        </p:nvSpPr>
        <p:spPr>
          <a:xfrm>
            <a:off x="4933950" y="2000240"/>
            <a:ext cx="3749040" cy="4019560"/>
          </a:xfrm>
        </p:spPr>
        <p:txBody>
          <a:bodyPr>
            <a:normAutofit lnSpcReduction="10000"/>
          </a:bodyPr>
          <a:lstStyle/>
          <a:p>
            <a:r>
              <a:rPr lang="en-US" dirty="0"/>
              <a:t>The examination of other organs (brain, heart, liver) shows none specific histological changes indicative of hypoxia such as acute congestion and swelling of the capillary endothelia.</a:t>
            </a:r>
          </a:p>
        </p:txBody>
      </p:sp>
    </p:spTree>
    <p:extLst>
      <p:ext uri="{BB962C8B-B14F-4D97-AF65-F5344CB8AC3E}">
        <p14:creationId xmlns:p14="http://schemas.microsoft.com/office/powerpoint/2010/main" val="15333767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Investigations: </a:t>
            </a:r>
            <a:br>
              <a:rPr lang="en-US" dirty="0"/>
            </a:br>
            <a:endParaRPr lang="en-US" dirty="0"/>
          </a:p>
        </p:txBody>
      </p:sp>
      <p:sp>
        <p:nvSpPr>
          <p:cNvPr id="3" name="Content Placeholder 2"/>
          <p:cNvSpPr>
            <a:spLocks noGrp="1"/>
          </p:cNvSpPr>
          <p:nvPr>
            <p:ph sz="quarter" idx="1"/>
          </p:nvPr>
        </p:nvSpPr>
        <p:spPr/>
        <p:txBody>
          <a:bodyPr/>
          <a:lstStyle/>
          <a:p>
            <a:r>
              <a:rPr lang="en-US" dirty="0"/>
              <a:t>2-Biological test:</a:t>
            </a:r>
          </a:p>
          <a:p>
            <a:pPr lvl="0"/>
            <a:r>
              <a:rPr lang="en-US" dirty="0"/>
              <a:t>The chemical changes in plasma after drowning were based on the fluid and electrolyte shifts after the penetration of either sea or fresh water in the alveoli and in the blood stream.</a:t>
            </a:r>
          </a:p>
          <a:p>
            <a:endParaRPr lang="en-US" dirty="0"/>
          </a:p>
        </p:txBody>
      </p:sp>
      <p:sp>
        <p:nvSpPr>
          <p:cNvPr id="4" name="Content Placeholder 3"/>
          <p:cNvSpPr>
            <a:spLocks noGrp="1"/>
          </p:cNvSpPr>
          <p:nvPr>
            <p:ph sz="quarter" idx="2"/>
          </p:nvPr>
        </p:nvSpPr>
        <p:spPr>
          <a:xfrm>
            <a:off x="4933950" y="1928802"/>
            <a:ext cx="3749040" cy="4090998"/>
          </a:xfrm>
        </p:spPr>
        <p:txBody>
          <a:bodyPr/>
          <a:lstStyle/>
          <a:p>
            <a:pPr lvl="0"/>
            <a:r>
              <a:rPr lang="en-US" dirty="0"/>
              <a:t>Measurement of the specific gravity of blood, of the concentration of sodium, chloride and potassium.</a:t>
            </a:r>
          </a:p>
          <a:p>
            <a:pPr lvl="0"/>
            <a:endParaRPr lang="en-US" dirty="0"/>
          </a:p>
          <a:p>
            <a:endParaRPr lang="en-US" dirty="0"/>
          </a:p>
        </p:txBody>
      </p:sp>
    </p:spTree>
    <p:extLst>
      <p:ext uri="{BB962C8B-B14F-4D97-AF65-F5344CB8AC3E}">
        <p14:creationId xmlns:p14="http://schemas.microsoft.com/office/powerpoint/2010/main" val="151733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a:solidFill>
                  <a:schemeClr val="bg1"/>
                </a:solidFill>
              </a:rPr>
              <a:t>Investigations: </a:t>
            </a:r>
            <a:br>
              <a:rPr lang="en-US" dirty="0">
                <a:solidFill>
                  <a:schemeClr val="bg1"/>
                </a:solidFill>
              </a:rPr>
            </a:br>
            <a:endParaRPr lang="en-US" dirty="0">
              <a:solidFill>
                <a:schemeClr val="bg1"/>
              </a:solidFill>
            </a:endParaRPr>
          </a:p>
        </p:txBody>
      </p:sp>
      <p:sp>
        <p:nvSpPr>
          <p:cNvPr id="4" name="Content Placeholder 3"/>
          <p:cNvSpPr>
            <a:spLocks noGrp="1"/>
          </p:cNvSpPr>
          <p:nvPr>
            <p:ph sz="quarter" idx="2"/>
          </p:nvPr>
        </p:nvSpPr>
        <p:spPr>
          <a:xfrm>
            <a:off x="785786" y="1500174"/>
            <a:ext cx="6148414" cy="4572000"/>
          </a:xfrm>
        </p:spPr>
        <p:style>
          <a:lnRef idx="2">
            <a:schemeClr val="accent3"/>
          </a:lnRef>
          <a:fillRef idx="1">
            <a:schemeClr val="lt1"/>
          </a:fillRef>
          <a:effectRef idx="0">
            <a:schemeClr val="accent3"/>
          </a:effectRef>
          <a:fontRef idx="minor">
            <a:schemeClr val="dk1"/>
          </a:fontRef>
        </p:style>
        <p:txBody>
          <a:bodyPr>
            <a:normAutofit/>
          </a:bodyPr>
          <a:lstStyle/>
          <a:p>
            <a:pPr lvl="0"/>
            <a:r>
              <a:rPr lang="en-US" dirty="0">
                <a:solidFill>
                  <a:schemeClr val="bg1"/>
                </a:solidFill>
              </a:rPr>
              <a:t>diatoms can be considered as particles present in the submersion water which are </a:t>
            </a:r>
            <a:r>
              <a:rPr lang="en-US" dirty="0" err="1">
                <a:solidFill>
                  <a:schemeClr val="bg1"/>
                </a:solidFill>
              </a:rPr>
              <a:t>inhalated</a:t>
            </a:r>
            <a:r>
              <a:rPr lang="en-US" dirty="0">
                <a:solidFill>
                  <a:schemeClr val="bg1"/>
                </a:solidFill>
              </a:rPr>
              <a:t> during drowning and once in the blood stream which reach the closed organs. Under strict extraction and identification conditions, these particles are good markers of drowning.</a:t>
            </a:r>
          </a:p>
        </p:txBody>
      </p:sp>
    </p:spTree>
    <p:extLst>
      <p:ext uri="{BB962C8B-B14F-4D97-AF65-F5344CB8AC3E}">
        <p14:creationId xmlns:p14="http://schemas.microsoft.com/office/powerpoint/2010/main" val="2223081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Conclusion:</a:t>
            </a:r>
            <a:br>
              <a:rPr lang="en-US" dirty="0"/>
            </a:br>
            <a:endParaRPr lang="en-US" dirty="0"/>
          </a:p>
        </p:txBody>
      </p:sp>
      <p:sp>
        <p:nvSpPr>
          <p:cNvPr id="3" name="Content Placeholder 2"/>
          <p:cNvSpPr>
            <a:spLocks noGrp="1"/>
          </p:cNvSpPr>
          <p:nvPr>
            <p:ph sz="quarter" idx="1"/>
          </p:nvPr>
        </p:nvSpPr>
        <p:spPr>
          <a:xfrm>
            <a:off x="914400" y="1457740"/>
            <a:ext cx="7620000" cy="5171660"/>
          </a:xfrm>
        </p:spPr>
        <p:style>
          <a:lnRef idx="2">
            <a:schemeClr val="accent3"/>
          </a:lnRef>
          <a:fillRef idx="1">
            <a:schemeClr val="lt1"/>
          </a:fillRef>
          <a:effectRef idx="0">
            <a:schemeClr val="accent3"/>
          </a:effectRef>
          <a:fontRef idx="minor">
            <a:schemeClr val="dk1"/>
          </a:fontRef>
        </p:style>
        <p:txBody>
          <a:bodyPr>
            <a:normAutofit lnSpcReduction="10000"/>
          </a:bodyPr>
          <a:lstStyle/>
          <a:p>
            <a:pPr lvl="0"/>
            <a:r>
              <a:rPr lang="en-US" dirty="0"/>
              <a:t>The diagnostic of drowning may be achieved after having considered all the forensic investigations performed in those cases, </a:t>
            </a:r>
            <a:r>
              <a:rPr lang="en-US" dirty="0" err="1"/>
              <a:t>i.e</a:t>
            </a:r>
            <a:r>
              <a:rPr lang="en-US" dirty="0"/>
              <a:t>: external examination, autopsy findings, histological and toxicological analysis, blood strontium determination, biochemical analysis and diatom test. The diatom test was still considered controversial by the by the literature but we defined qualitative and quantitative criteria which could exclude false positive results. It is of particular interest in case of putrefied bodies where the other investigations have failed.</a:t>
            </a:r>
          </a:p>
          <a:p>
            <a:endParaRPr lang="en-US" dirty="0"/>
          </a:p>
        </p:txBody>
      </p:sp>
    </p:spTree>
    <p:extLst>
      <p:ext uri="{BB962C8B-B14F-4D97-AF65-F5344CB8AC3E}">
        <p14:creationId xmlns:p14="http://schemas.microsoft.com/office/powerpoint/2010/main" val="78166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990600"/>
          </a:xfrm>
          <a:solidFill>
            <a:srgbClr val="FFFF00"/>
          </a:solidFill>
        </p:spPr>
        <p:txBody>
          <a:bodyPr/>
          <a:lstStyle/>
          <a:p>
            <a:r>
              <a:rPr lang="en-US" sz="2800" b="1" dirty="0">
                <a:solidFill>
                  <a:srgbClr val="FF0000"/>
                </a:solidFill>
              </a:rPr>
              <a:t>Causative Classification of Asphyxia</a:t>
            </a:r>
            <a:endParaRPr lang="en-US" altLang="en-US" sz="2800" b="1"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6903725"/>
              </p:ext>
            </p:extLst>
          </p:nvPr>
        </p:nvGraphicFramePr>
        <p:xfrm>
          <a:off x="381000" y="9906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86CD2F8-AE96-4AFC-947C-3A9EFD596227}" type="slidenum">
              <a:rPr lang="en-US" smtClean="0">
                <a:solidFill>
                  <a:prstClr val="black">
                    <a:tint val="75000"/>
                  </a:prstClr>
                </a:solidFill>
              </a:rPr>
              <a:pPr>
                <a:defRPr/>
              </a:pPr>
              <a:t>6</a:t>
            </a:fld>
            <a:endParaRPr lang="en-US" dirty="0">
              <a:solidFill>
                <a:prstClr val="black">
                  <a:tint val="75000"/>
                </a:prst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152400"/>
            <a:ext cx="7772400" cy="914400"/>
          </a:xfrm>
        </p:spPr>
        <p:txBody>
          <a:bodyPr/>
          <a:lstStyle/>
          <a:p>
            <a:pPr lvl="0"/>
            <a:r>
              <a:rPr lang="en-US" sz="3600" b="1" dirty="0"/>
              <a:t>classical signs of asphyxia:</a:t>
            </a:r>
          </a:p>
        </p:txBody>
      </p:sp>
      <p:sp>
        <p:nvSpPr>
          <p:cNvPr id="8195" name="Content Placeholder 2"/>
          <p:cNvSpPr>
            <a:spLocks noGrp="1"/>
          </p:cNvSpPr>
          <p:nvPr>
            <p:ph idx="1"/>
          </p:nvPr>
        </p:nvSpPr>
        <p:spPr>
          <a:xfrm>
            <a:off x="4876800" y="2590800"/>
            <a:ext cx="7772400" cy="4572000"/>
          </a:xfrm>
        </p:spPr>
        <p:txBody>
          <a:bodyPr/>
          <a:lstStyle/>
          <a:p>
            <a:endParaRPr lang="en-US" dirty="0"/>
          </a:p>
          <a:p>
            <a:pPr lvl="1"/>
            <a:endParaRPr lang="en-US" dirty="0"/>
          </a:p>
          <a:p>
            <a:pPr lvl="1"/>
            <a:endParaRPr lang="en-US" dirty="0"/>
          </a:p>
          <a:p>
            <a:endParaRPr lang="en-US" dirty="0"/>
          </a:p>
          <a:p>
            <a:pPr lvl="1"/>
            <a:endParaRPr lang="en-US" dirty="0"/>
          </a:p>
          <a:p>
            <a:pPr lvl="1"/>
            <a:endParaRPr lang="en-US" dirty="0"/>
          </a:p>
          <a:p>
            <a:endParaRPr lang="en-US" dirty="0"/>
          </a:p>
          <a:p>
            <a:pPr lvl="1"/>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17B06C1-1E34-4413-9357-3929504358FA}" type="slidenum">
              <a:rPr lang="en-US" smtClean="0"/>
              <a:pPr>
                <a:defRPr/>
              </a:pPr>
              <a:t>7</a:t>
            </a:fld>
            <a:endParaRPr lang="en-US" dirty="0"/>
          </a:p>
        </p:txBody>
      </p:sp>
      <p:graphicFrame>
        <p:nvGraphicFramePr>
          <p:cNvPr id="6" name="Diagram 5"/>
          <p:cNvGraphicFramePr/>
          <p:nvPr>
            <p:extLst>
              <p:ext uri="{D42A27DB-BD31-4B8C-83A1-F6EECF244321}">
                <p14:modId xmlns:p14="http://schemas.microsoft.com/office/powerpoint/2010/main" val="1674333750"/>
              </p:ext>
            </p:extLst>
          </p:nvPr>
        </p:nvGraphicFramePr>
        <p:xfrm>
          <a:off x="1066800" y="1524000"/>
          <a:ext cx="7620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signs of asphyxia-cont.</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a:solidFill>
                  <a:schemeClr val="bg1"/>
                </a:solidFill>
              </a:rPr>
              <a:t>Difficulty and/ or noisy breathing, which may ultimately lead to cessation.</a:t>
            </a:r>
          </a:p>
          <a:p>
            <a:r>
              <a:rPr lang="en-US" dirty="0">
                <a:solidFill>
                  <a:schemeClr val="bg1"/>
                </a:solidFill>
              </a:rPr>
              <a:t>Rapid pulse.</a:t>
            </a:r>
          </a:p>
          <a:p>
            <a:r>
              <a:rPr lang="en-US" dirty="0">
                <a:solidFill>
                  <a:schemeClr val="bg1"/>
                </a:solidFill>
              </a:rPr>
              <a:t>High blood pressure (hypertension)</a:t>
            </a:r>
          </a:p>
          <a:p>
            <a:r>
              <a:rPr lang="en-US" dirty="0">
                <a:solidFill>
                  <a:schemeClr val="bg1"/>
                </a:solidFill>
              </a:rPr>
              <a:t>Swollen veins on the head and neck.</a:t>
            </a:r>
          </a:p>
          <a:p>
            <a:r>
              <a:rPr lang="en-US" dirty="0">
                <a:solidFill>
                  <a:schemeClr val="bg1"/>
                </a:solidFill>
              </a:rPr>
              <a:t>Convulsions.</a:t>
            </a:r>
          </a:p>
          <a:p>
            <a:r>
              <a:rPr lang="en-US" dirty="0">
                <a:solidFill>
                  <a:schemeClr val="bg1"/>
                </a:solidFill>
              </a:rPr>
              <a:t>Paralysis.</a:t>
            </a:r>
          </a:p>
          <a:p>
            <a:r>
              <a:rPr lang="en-US" dirty="0">
                <a:solidFill>
                  <a:schemeClr val="bg1"/>
                </a:solidFill>
              </a:rPr>
              <a:t>Slowly losing consciousness.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AB2E19-5266-484E-8B69-67408B68C5DF}" type="slidenum">
              <a:rPr lang="en-US" smtClean="0"/>
              <a:pPr>
                <a:defRPr/>
              </a:pPr>
              <a:t>8</a:t>
            </a:fld>
            <a:endParaRPr lang="en-US" dirty="0"/>
          </a:p>
        </p:txBody>
      </p:sp>
    </p:spTree>
    <p:extLst>
      <p:ext uri="{BB962C8B-B14F-4D97-AF65-F5344CB8AC3E}">
        <p14:creationId xmlns:p14="http://schemas.microsoft.com/office/powerpoint/2010/main" val="215008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982817"/>
            <a:ext cx="3477816" cy="880028"/>
          </a:xfrm>
        </p:spPr>
        <p:style>
          <a:lnRef idx="1">
            <a:schemeClr val="accent3"/>
          </a:lnRef>
          <a:fillRef idx="2">
            <a:schemeClr val="accent3"/>
          </a:fillRef>
          <a:effectRef idx="1">
            <a:schemeClr val="accent3"/>
          </a:effectRef>
          <a:fontRef idx="minor">
            <a:schemeClr val="dk1"/>
          </a:fontRef>
        </p:style>
        <p:txBody>
          <a:bodyPr/>
          <a:lstStyle/>
          <a:p>
            <a:r>
              <a:rPr lang="en-US" b="1" i="1" dirty="0">
                <a:solidFill>
                  <a:srgbClr val="00B0F0"/>
                </a:solidFill>
              </a:rPr>
              <a:t>Cyanosis</a:t>
            </a:r>
          </a:p>
        </p:txBody>
      </p:sp>
      <p:sp>
        <p:nvSpPr>
          <p:cNvPr id="3" name="Content Placeholder 2"/>
          <p:cNvSpPr>
            <a:spLocks noGrp="1"/>
          </p:cNvSpPr>
          <p:nvPr>
            <p:ph idx="1"/>
          </p:nvPr>
        </p:nvSpPr>
        <p:spPr>
          <a:xfrm>
            <a:off x="504235" y="1683083"/>
            <a:ext cx="3379439" cy="4869975"/>
          </a:xfrm>
        </p:spPr>
        <p:txBody>
          <a:bodyPr/>
          <a:lstStyle/>
          <a:p>
            <a:pPr marL="0" indent="0">
              <a:buNone/>
            </a:pPr>
            <a:r>
              <a:rPr lang="en-US" dirty="0"/>
              <a:t>Cyanosis is most commonly seen on the face, i.e. bluish discoloration of face due to reduced oxygenated hemoglobin.</a:t>
            </a:r>
          </a:p>
        </p:txBody>
      </p:sp>
      <p:pic>
        <p:nvPicPr>
          <p:cNvPr id="5122" name="Picture 2" descr="Congestion of the face and cyanos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087" y="4038600"/>
            <a:ext cx="2714625" cy="251445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948220" y="722566"/>
            <a:ext cx="3890980" cy="140053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i="1" dirty="0">
                <a:solidFill>
                  <a:srgbClr val="00B0F0"/>
                </a:solidFill>
              </a:rPr>
              <a:t>Petechial Hemorrhages </a:t>
            </a:r>
            <a:endParaRPr lang="en-US" i="1" dirty="0">
              <a:solidFill>
                <a:srgbClr val="00B0F0"/>
              </a:solidFill>
            </a:endParaRPr>
          </a:p>
        </p:txBody>
      </p:sp>
      <p:sp>
        <p:nvSpPr>
          <p:cNvPr id="7" name="Content Placeholder 2"/>
          <p:cNvSpPr txBox="1">
            <a:spLocks/>
          </p:cNvSpPr>
          <p:nvPr/>
        </p:nvSpPr>
        <p:spPr>
          <a:xfrm>
            <a:off x="4948220" y="2123097"/>
            <a:ext cx="3131594" cy="180467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a:t>Petechial hemorrhages are the pinpoint (1-2 mm) collections of blood in </a:t>
            </a:r>
            <a:r>
              <a:rPr lang="en-US" dirty="0" err="1"/>
              <a:t>serosal</a:t>
            </a:r>
            <a:r>
              <a:rPr lang="en-US" dirty="0"/>
              <a:t> and skin surfaces due to rupture of small </a:t>
            </a:r>
            <a:r>
              <a:rPr lang="en-US" dirty="0" err="1"/>
              <a:t>venules</a:t>
            </a:r>
            <a:r>
              <a:rPr lang="en-US" dirty="0"/>
              <a:t> under pressure.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86200"/>
            <a:ext cx="3392261" cy="2971800"/>
          </a:xfrm>
          <a:prstGeom prst="rect">
            <a:avLst/>
          </a:prstGeom>
        </p:spPr>
      </p:pic>
      <p:sp>
        <p:nvSpPr>
          <p:cNvPr id="9" name="Title 1"/>
          <p:cNvSpPr txBox="1">
            <a:spLocks/>
          </p:cNvSpPr>
          <p:nvPr/>
        </p:nvSpPr>
        <p:spPr>
          <a:xfrm>
            <a:off x="504236" y="146075"/>
            <a:ext cx="7053542"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i="1" dirty="0">
              <a:solidFill>
                <a:srgbClr val="C00000"/>
              </a:solidFill>
            </a:endParaRPr>
          </a:p>
        </p:txBody>
      </p:sp>
    </p:spTree>
    <p:extLst>
      <p:ext uri="{BB962C8B-B14F-4D97-AF65-F5344CB8AC3E}">
        <p14:creationId xmlns:p14="http://schemas.microsoft.com/office/powerpoint/2010/main" val="4000189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101ad8bdec32ca172674a65146329f078114f9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24801</TotalTime>
  <Words>3853</Words>
  <Application>Microsoft Office PowerPoint</Application>
  <PresentationFormat>On-screen Show (4:3)</PresentationFormat>
  <Paragraphs>418</Paragraphs>
  <Slides>56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Aharoni</vt:lpstr>
      <vt:lpstr>Andalus</vt:lpstr>
      <vt:lpstr>Arial</vt:lpstr>
      <vt:lpstr>Arial Black</vt:lpstr>
      <vt:lpstr>Calibri</vt:lpstr>
      <vt:lpstr>Consolas</vt:lpstr>
      <vt:lpstr>Corbel</vt:lpstr>
      <vt:lpstr>Impact</vt:lpstr>
      <vt:lpstr>Tahoma</vt:lpstr>
      <vt:lpstr>Wingdings</vt:lpstr>
      <vt:lpstr>Wingdings 2</vt:lpstr>
      <vt:lpstr>Wingdings 3</vt:lpstr>
      <vt:lpstr>Metro</vt:lpstr>
      <vt:lpstr>PowerPoint Presentation</vt:lpstr>
      <vt:lpstr>PowerPoint Presentation</vt:lpstr>
      <vt:lpstr>Pathophysiology Classification of Asphyxia</vt:lpstr>
      <vt:lpstr>PowerPoint Presentation</vt:lpstr>
      <vt:lpstr>PowerPoint Presentation</vt:lpstr>
      <vt:lpstr>Causative Classification of Asphyxia</vt:lpstr>
      <vt:lpstr>classical signs of asphyxia:</vt:lpstr>
      <vt:lpstr>classical signs of asphyxia-cont.</vt:lpstr>
      <vt:lpstr>Cyanosis</vt:lpstr>
      <vt:lpstr>Mechanical Asphyxia (Violent Asphyxia)</vt:lpstr>
      <vt:lpstr>PowerPoint Presentation</vt:lpstr>
      <vt:lpstr>TYPES OF HANGING</vt:lpstr>
      <vt:lpstr>PowerPoint Presentation</vt:lpstr>
      <vt:lpstr>Mechanism of Hanging</vt:lpstr>
      <vt:lpstr>Mechanism of Hanging cont.</vt:lpstr>
      <vt:lpstr>Cause of Death</vt:lpstr>
      <vt:lpstr>Cause of Death</vt:lpstr>
      <vt:lpstr>PowerPoint Presentation</vt:lpstr>
      <vt:lpstr>PowerPoint Presentation</vt:lpstr>
      <vt:lpstr>OTHER TYPES OF HANGING</vt:lpstr>
      <vt:lpstr>Lynching</vt:lpstr>
      <vt:lpstr>Strangulation </vt:lpstr>
      <vt:lpstr>Strangulation deaths are classified on the basis of means used to constrict the neck and are of following types</vt:lpstr>
      <vt:lpstr>Strangulation deaths are classified on the basis of means used to constrict the neck and are of following types</vt:lpstr>
      <vt:lpstr>Depending on manner of death, strangulation is classified</vt:lpstr>
      <vt:lpstr>Cause of Death in strangulation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Gagging</vt:lpstr>
      <vt:lpstr>PowerPoint Presentation</vt:lpstr>
      <vt:lpstr>PowerPoint Presentation</vt:lpstr>
      <vt:lpstr>Choking:</vt:lpstr>
      <vt:lpstr>Traumatic asphyxia </vt:lpstr>
      <vt:lpstr>PowerPoint Presentation</vt:lpstr>
      <vt:lpstr>Burking </vt:lpstr>
      <vt:lpstr>DROWNING </vt:lpstr>
      <vt:lpstr> Introduction : </vt:lpstr>
      <vt:lpstr> Introduction : </vt:lpstr>
      <vt:lpstr>Diatoms: </vt:lpstr>
      <vt:lpstr>Physiopathology   :   </vt:lpstr>
      <vt:lpstr>Physiopathology   :   </vt:lpstr>
      <vt:lpstr>Physiopathology   :   </vt:lpstr>
      <vt:lpstr>Autopsy finding: </vt:lpstr>
      <vt:lpstr>Autopsy finding: </vt:lpstr>
      <vt:lpstr>Investigations:  </vt:lpstr>
      <vt:lpstr>Investigations:  </vt:lpstr>
      <vt:lpstr>Investigations: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dc:creator>
  <cp:lastModifiedBy>nasser alshahrani</cp:lastModifiedBy>
  <cp:revision>586</cp:revision>
  <dcterms:created xsi:type="dcterms:W3CDTF">2012-03-05T11:19:38Z</dcterms:created>
  <dcterms:modified xsi:type="dcterms:W3CDTF">2020-09-15T19:35:59Z</dcterms:modified>
</cp:coreProperties>
</file>