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diagrams/colors8.xml" ContentType="application/vnd.openxmlformats-officedocument.drawingml.diagramColor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diagrams/layout6.xml" ContentType="application/vnd.openxmlformats-officedocument.drawingml.diagramLayout+xml"/>
  <Override PartName="/ppt/diagrams/data10.xml" ContentType="application/vnd.openxmlformats-officedocument.drawingml.diagramData+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diagrams/data7.xml" ContentType="application/vnd.openxmlformats-officedocument.drawingml.diagramData+xml"/>
  <Override PartName="/ppt/diagrams/colors9.xml" ContentType="application/vnd.openxmlformats-officedocument.drawingml.diagramColors+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diagrams/data11.xml" ContentType="application/vnd.openxmlformats-officedocument.drawingml.diagramData+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drawing9.xml" ContentType="application/vnd.ms-office.drawingml.diagramDrawing+xml"/>
  <Override PartName="/ppt/diagrams/colors6.xml" ContentType="application/vnd.openxmlformats-officedocument.drawingml.diagramColors+xml"/>
  <Override PartName="/ppt/notesSlides/notesSlide10.xml" ContentType="application/vnd.openxmlformats-officedocument.presentationml.notesSlide+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layout11.xml" ContentType="application/vnd.openxmlformats-officedocument.drawingml.diagramLayout+xml"/>
  <Override PartName="/ppt/diagrams/drawing5.xml" ContentType="application/vnd.ms-office.drawingml.diagramDrawing+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notesSlides/notesSlide19.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49" r:id="rId2"/>
  </p:sldMasterIdLst>
  <p:notesMasterIdLst>
    <p:notesMasterId r:id="rId52"/>
  </p:notesMasterIdLst>
  <p:handoutMasterIdLst>
    <p:handoutMasterId r:id="rId53"/>
  </p:handoutMasterIdLst>
  <p:sldIdLst>
    <p:sldId id="325" r:id="rId3"/>
    <p:sldId id="367" r:id="rId4"/>
    <p:sldId id="444" r:id="rId5"/>
    <p:sldId id="369" r:id="rId6"/>
    <p:sldId id="447" r:id="rId7"/>
    <p:sldId id="445" r:id="rId8"/>
    <p:sldId id="384" r:id="rId9"/>
    <p:sldId id="446" r:id="rId10"/>
    <p:sldId id="448" r:id="rId11"/>
    <p:sldId id="388" r:id="rId12"/>
    <p:sldId id="342" r:id="rId13"/>
    <p:sldId id="466" r:id="rId14"/>
    <p:sldId id="463" r:id="rId15"/>
    <p:sldId id="467" r:id="rId16"/>
    <p:sldId id="468" r:id="rId17"/>
    <p:sldId id="469" r:id="rId18"/>
    <p:sldId id="471" r:id="rId19"/>
    <p:sldId id="464" r:id="rId20"/>
    <p:sldId id="493" r:id="rId21"/>
    <p:sldId id="494" r:id="rId22"/>
    <p:sldId id="449" r:id="rId23"/>
    <p:sldId id="462" r:id="rId24"/>
    <p:sldId id="457" r:id="rId25"/>
    <p:sldId id="434" r:id="rId26"/>
    <p:sldId id="512" r:id="rId27"/>
    <p:sldId id="517" r:id="rId28"/>
    <p:sldId id="450" r:id="rId29"/>
    <p:sldId id="515" r:id="rId30"/>
    <p:sldId id="261" r:id="rId31"/>
    <p:sldId id="465" r:id="rId32"/>
    <p:sldId id="461" r:id="rId33"/>
    <p:sldId id="496" r:id="rId34"/>
    <p:sldId id="480" r:id="rId35"/>
    <p:sldId id="481" r:id="rId36"/>
    <p:sldId id="458" r:id="rId37"/>
    <p:sldId id="495" r:id="rId38"/>
    <p:sldId id="497" r:id="rId39"/>
    <p:sldId id="498" r:id="rId40"/>
    <p:sldId id="499" r:id="rId41"/>
    <p:sldId id="482" r:id="rId42"/>
    <p:sldId id="483" r:id="rId43"/>
    <p:sldId id="484" r:id="rId44"/>
    <p:sldId id="485" r:id="rId45"/>
    <p:sldId id="486" r:id="rId46"/>
    <p:sldId id="487" r:id="rId47"/>
    <p:sldId id="503" r:id="rId48"/>
    <p:sldId id="518" r:id="rId49"/>
    <p:sldId id="519" r:id="rId50"/>
    <p:sldId id="520" r:id="rId51"/>
  </p:sldIdLst>
  <p:sldSz cx="9144000" cy="6858000" type="screen4x3"/>
  <p:notesSz cx="7053263" cy="9309100"/>
  <p:custDataLst>
    <p:tags r:id="rId54"/>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8BBB"/>
    <a:srgbClr val="00FFFF"/>
    <a:srgbClr val="FEE2DA"/>
    <a:srgbClr val="CCFFFF"/>
    <a:srgbClr val="FF0000"/>
    <a:srgbClr val="FF9966"/>
    <a:srgbClr val="CCFF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71" autoAdjust="0"/>
  </p:normalViewPr>
  <p:slideViewPr>
    <p:cSldViewPr>
      <p:cViewPr varScale="1">
        <p:scale>
          <a:sx n="73" d="100"/>
          <a:sy n="73" d="100"/>
        </p:scale>
        <p:origin x="-1074" y="-102"/>
      </p:cViewPr>
      <p:guideLst>
        <p:guide orient="horz" pos="912"/>
        <p:guide pos="2880"/>
      </p:guideLst>
    </p:cSldViewPr>
  </p:slideViewPr>
  <p:notesTextViewPr>
    <p:cViewPr>
      <p:scale>
        <a:sx n="100" d="100"/>
        <a:sy n="100" d="100"/>
      </p:scale>
      <p:origin x="0" y="0"/>
    </p:cViewPr>
  </p:notesTextViewPr>
  <p:sorterViewPr>
    <p:cViewPr>
      <p:scale>
        <a:sx n="66" d="100"/>
        <a:sy n="66" d="100"/>
      </p:scale>
      <p:origin x="0" y="322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_rels/data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diagrams/_rels/data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 Id="rId4" Type="http://schemas.openxmlformats.org/officeDocument/2006/relationships/image" Target="../media/image9.jpeg"/></Relationships>
</file>

<file path=ppt/diagrams/_rels/data8.xml.rels><?xml version="1.0" encoding="UTF-8" standalone="yes"?>
<Relationships xmlns="http://schemas.openxmlformats.org/package/2006/relationships"><Relationship Id="rId1" Type="http://schemas.openxmlformats.org/officeDocument/2006/relationships/image" Target="../media/image10.jpeg"/></Relationships>
</file>

<file path=ppt/diagrams/_rels/data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61.jpeg"/><Relationship Id="rId1" Type="http://schemas.openxmlformats.org/officeDocument/2006/relationships/image" Target="../media/image51.jpeg"/></Relationships>
</file>

<file path=ppt/diagrams/_rels/drawing7.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91.jpeg"/><Relationship Id="rId1" Type="http://schemas.openxmlformats.org/officeDocument/2006/relationships/image" Target="../media/image81.jpeg"/><Relationship Id="rId4" Type="http://schemas.openxmlformats.org/officeDocument/2006/relationships/image" Target="../media/image111.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121.jpeg"/></Relationships>
</file>

<file path=ppt/diagrams/_rels/drawing9.xml.rels><?xml version="1.0" encoding="UTF-8" standalone="yes"?>
<Relationships xmlns="http://schemas.openxmlformats.org/package/2006/relationships"><Relationship Id="rId3" Type="http://schemas.openxmlformats.org/officeDocument/2006/relationships/image" Target="../media/image151.jpeg"/><Relationship Id="rId2" Type="http://schemas.openxmlformats.org/officeDocument/2006/relationships/image" Target="../media/image141.jpeg"/><Relationship Id="rId1" Type="http://schemas.openxmlformats.org/officeDocument/2006/relationships/image" Target="../media/image131.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77A48B-FC2E-41FA-A927-7AAF48C3AA7B}"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6E9A4B5D-A172-4AE3-9B32-3F28382F7CA5}">
      <dgm:prSet custT="1"/>
      <dgm:spPr/>
      <dgm:t>
        <a:bodyPr/>
        <a:lstStyle/>
        <a:p>
          <a:pPr rtl="0">
            <a:lnSpc>
              <a:spcPct val="150000"/>
            </a:lnSpc>
          </a:pPr>
          <a:r>
            <a:rPr lang="en-US" sz="2800" dirty="0" smtClean="0"/>
            <a:t>Differentiate properly between the </a:t>
          </a:r>
          <a:r>
            <a:rPr lang="en-US" sz="2800" b="1" dirty="0" smtClean="0">
              <a:solidFill>
                <a:srgbClr val="FF0000"/>
              </a:solidFill>
            </a:rPr>
            <a:t>cause of death, </a:t>
          </a:r>
          <a:r>
            <a:rPr lang="en-US" sz="2800" b="1" dirty="0" smtClean="0">
              <a:solidFill>
                <a:schemeClr val="bg2">
                  <a:lumMod val="25000"/>
                </a:schemeClr>
              </a:solidFill>
            </a:rPr>
            <a:t>the mode </a:t>
          </a:r>
          <a:r>
            <a:rPr lang="en-US" sz="2800" dirty="0" smtClean="0"/>
            <a:t>and </a:t>
          </a:r>
          <a:r>
            <a:rPr lang="en-US" sz="2800" b="1" dirty="0" smtClean="0">
              <a:solidFill>
                <a:schemeClr val="accent6">
                  <a:lumMod val="50000"/>
                </a:schemeClr>
              </a:solidFill>
            </a:rPr>
            <a:t>manner of death</a:t>
          </a:r>
          <a:endParaRPr lang="en-US" sz="2800" b="1" dirty="0">
            <a:solidFill>
              <a:schemeClr val="accent6">
                <a:lumMod val="50000"/>
              </a:schemeClr>
            </a:solidFill>
          </a:endParaRPr>
        </a:p>
      </dgm:t>
    </dgm:pt>
    <dgm:pt modelId="{962BB041-EF34-496A-9AF6-D7986329F5EF}" type="parTrans" cxnId="{B46FD009-B541-471C-9DD7-F1499E3CA16D}">
      <dgm:prSet/>
      <dgm:spPr/>
      <dgm:t>
        <a:bodyPr/>
        <a:lstStyle/>
        <a:p>
          <a:pPr>
            <a:lnSpc>
              <a:spcPct val="150000"/>
            </a:lnSpc>
          </a:pPr>
          <a:endParaRPr lang="en-US" sz="2400" b="1"/>
        </a:p>
      </dgm:t>
    </dgm:pt>
    <dgm:pt modelId="{0373E556-BBB2-457A-82C0-205C4A04258C}" type="sibTrans" cxnId="{B46FD009-B541-471C-9DD7-F1499E3CA16D}">
      <dgm:prSet/>
      <dgm:spPr/>
      <dgm:t>
        <a:bodyPr/>
        <a:lstStyle/>
        <a:p>
          <a:pPr>
            <a:lnSpc>
              <a:spcPct val="150000"/>
            </a:lnSpc>
          </a:pPr>
          <a:endParaRPr lang="en-US" sz="2400" b="1"/>
        </a:p>
      </dgm:t>
    </dgm:pt>
    <dgm:pt modelId="{72E39E94-0C4E-486F-A64D-8AEE8F9C3460}">
      <dgm:prSet custT="1"/>
      <dgm:spPr/>
      <dgm:t>
        <a:bodyPr/>
        <a:lstStyle/>
        <a:p>
          <a:r>
            <a:rPr lang="en-US" sz="2800" dirty="0" smtClean="0"/>
            <a:t>Describe different </a:t>
          </a:r>
          <a:r>
            <a:rPr lang="en-US" sz="2800" b="1" dirty="0" smtClean="0">
              <a:solidFill>
                <a:schemeClr val="tx1"/>
              </a:solidFill>
            </a:rPr>
            <a:t>phases of death</a:t>
          </a:r>
          <a:endParaRPr lang="en-US" sz="2800" b="1" dirty="0">
            <a:solidFill>
              <a:schemeClr val="tx1"/>
            </a:solidFill>
          </a:endParaRPr>
        </a:p>
      </dgm:t>
    </dgm:pt>
    <dgm:pt modelId="{9569C235-A1D2-444F-B560-7D16463F99EC}" type="parTrans" cxnId="{D26E0AF6-0899-4F55-B7CB-D50AF501B3BF}">
      <dgm:prSet/>
      <dgm:spPr/>
      <dgm:t>
        <a:bodyPr/>
        <a:lstStyle/>
        <a:p>
          <a:endParaRPr lang="en-US"/>
        </a:p>
      </dgm:t>
    </dgm:pt>
    <dgm:pt modelId="{D4CDAA45-5C1F-4A82-9E15-ED4358FEC2A6}" type="sibTrans" cxnId="{D26E0AF6-0899-4F55-B7CB-D50AF501B3BF}">
      <dgm:prSet/>
      <dgm:spPr/>
      <dgm:t>
        <a:bodyPr/>
        <a:lstStyle/>
        <a:p>
          <a:endParaRPr lang="en-US"/>
        </a:p>
      </dgm:t>
    </dgm:pt>
    <dgm:pt modelId="{49664B83-A430-46BD-BDA7-410BC4DA597D}">
      <dgm:prSet custT="1"/>
      <dgm:spPr/>
      <dgm:t>
        <a:bodyPr/>
        <a:lstStyle/>
        <a:p>
          <a:r>
            <a:rPr lang="en-US" sz="2800" dirty="0" smtClean="0"/>
            <a:t>Discuss the </a:t>
          </a:r>
          <a:r>
            <a:rPr lang="en-US" sz="2800" b="1" dirty="0" smtClean="0">
              <a:solidFill>
                <a:schemeClr val="tx1"/>
              </a:solidFill>
            </a:rPr>
            <a:t>molecular life</a:t>
          </a:r>
          <a:endParaRPr lang="en-US" sz="2800" b="1" dirty="0">
            <a:solidFill>
              <a:schemeClr val="tx1"/>
            </a:solidFill>
          </a:endParaRPr>
        </a:p>
      </dgm:t>
    </dgm:pt>
    <dgm:pt modelId="{712AF1AB-8EE9-41EB-87F8-B5053E79FA3F}" type="parTrans" cxnId="{5AAF688C-78AC-4888-83C4-CD56EE0CC8BF}">
      <dgm:prSet/>
      <dgm:spPr/>
      <dgm:t>
        <a:bodyPr/>
        <a:lstStyle/>
        <a:p>
          <a:endParaRPr lang="en-US"/>
        </a:p>
      </dgm:t>
    </dgm:pt>
    <dgm:pt modelId="{385008EE-3196-41C1-BAF4-73D3AB6D2BF4}" type="sibTrans" cxnId="{5AAF688C-78AC-4888-83C4-CD56EE0CC8BF}">
      <dgm:prSet/>
      <dgm:spPr/>
      <dgm:t>
        <a:bodyPr/>
        <a:lstStyle/>
        <a:p>
          <a:endParaRPr lang="en-US"/>
        </a:p>
      </dgm:t>
    </dgm:pt>
    <dgm:pt modelId="{1FAEF946-D6F8-4A68-A10A-F70BDFC02420}" type="pres">
      <dgm:prSet presAssocID="{EF77A48B-FC2E-41FA-A927-7AAF48C3AA7B}" presName="linear" presStyleCnt="0">
        <dgm:presLayoutVars>
          <dgm:animLvl val="lvl"/>
          <dgm:resizeHandles val="exact"/>
        </dgm:presLayoutVars>
      </dgm:prSet>
      <dgm:spPr/>
      <dgm:t>
        <a:bodyPr/>
        <a:lstStyle/>
        <a:p>
          <a:endParaRPr lang="en-US"/>
        </a:p>
      </dgm:t>
    </dgm:pt>
    <dgm:pt modelId="{385DB208-A158-4570-ABD1-C0DA6662E4BC}" type="pres">
      <dgm:prSet presAssocID="{6E9A4B5D-A172-4AE3-9B32-3F28382F7CA5}" presName="parentText" presStyleLbl="node1" presStyleIdx="0" presStyleCnt="3" custScaleY="90884" custLinFactY="-20076" custLinFactNeighborY="-100000">
        <dgm:presLayoutVars>
          <dgm:chMax val="0"/>
          <dgm:bulletEnabled val="1"/>
        </dgm:presLayoutVars>
      </dgm:prSet>
      <dgm:spPr/>
      <dgm:t>
        <a:bodyPr/>
        <a:lstStyle/>
        <a:p>
          <a:endParaRPr lang="en-US"/>
        </a:p>
      </dgm:t>
    </dgm:pt>
    <dgm:pt modelId="{3861B616-CA0C-4FA7-8915-968F21BE056A}" type="pres">
      <dgm:prSet presAssocID="{0373E556-BBB2-457A-82C0-205C4A04258C}" presName="spacer" presStyleCnt="0"/>
      <dgm:spPr/>
    </dgm:pt>
    <dgm:pt modelId="{886D1135-B448-4FDD-9A52-992939941521}" type="pres">
      <dgm:prSet presAssocID="{72E39E94-0C4E-486F-A64D-8AEE8F9C3460}" presName="parentText" presStyleLbl="node1" presStyleIdx="1" presStyleCnt="3">
        <dgm:presLayoutVars>
          <dgm:chMax val="0"/>
          <dgm:bulletEnabled val="1"/>
        </dgm:presLayoutVars>
      </dgm:prSet>
      <dgm:spPr/>
      <dgm:t>
        <a:bodyPr/>
        <a:lstStyle/>
        <a:p>
          <a:endParaRPr lang="en-US"/>
        </a:p>
      </dgm:t>
    </dgm:pt>
    <dgm:pt modelId="{D7F6981F-EB89-454A-A462-B93B5F071EFE}" type="pres">
      <dgm:prSet presAssocID="{D4CDAA45-5C1F-4A82-9E15-ED4358FEC2A6}" presName="spacer" presStyleCnt="0"/>
      <dgm:spPr/>
    </dgm:pt>
    <dgm:pt modelId="{21B7D17A-803D-4A6D-91D3-70DE15603D26}" type="pres">
      <dgm:prSet presAssocID="{49664B83-A430-46BD-BDA7-410BC4DA597D}" presName="parentText" presStyleLbl="node1" presStyleIdx="2" presStyleCnt="3">
        <dgm:presLayoutVars>
          <dgm:chMax val="0"/>
          <dgm:bulletEnabled val="1"/>
        </dgm:presLayoutVars>
      </dgm:prSet>
      <dgm:spPr/>
      <dgm:t>
        <a:bodyPr/>
        <a:lstStyle/>
        <a:p>
          <a:endParaRPr lang="en-US"/>
        </a:p>
      </dgm:t>
    </dgm:pt>
  </dgm:ptLst>
  <dgm:cxnLst>
    <dgm:cxn modelId="{F9A3178A-CC02-44C7-9957-11E3C0054F1C}" type="presOf" srcId="{EF77A48B-FC2E-41FA-A927-7AAF48C3AA7B}" destId="{1FAEF946-D6F8-4A68-A10A-F70BDFC02420}" srcOrd="0" destOrd="0" presId="urn:microsoft.com/office/officeart/2005/8/layout/vList2"/>
    <dgm:cxn modelId="{70DC8FB9-97C6-430A-A8FA-18BA6962E9D1}" type="presOf" srcId="{49664B83-A430-46BD-BDA7-410BC4DA597D}" destId="{21B7D17A-803D-4A6D-91D3-70DE15603D26}" srcOrd="0" destOrd="0" presId="urn:microsoft.com/office/officeart/2005/8/layout/vList2"/>
    <dgm:cxn modelId="{B46FD009-B541-471C-9DD7-F1499E3CA16D}" srcId="{EF77A48B-FC2E-41FA-A927-7AAF48C3AA7B}" destId="{6E9A4B5D-A172-4AE3-9B32-3F28382F7CA5}" srcOrd="0" destOrd="0" parTransId="{962BB041-EF34-496A-9AF6-D7986329F5EF}" sibTransId="{0373E556-BBB2-457A-82C0-205C4A04258C}"/>
    <dgm:cxn modelId="{BCFCC702-D5CA-46BF-9434-E78A33250DBF}" type="presOf" srcId="{72E39E94-0C4E-486F-A64D-8AEE8F9C3460}" destId="{886D1135-B448-4FDD-9A52-992939941521}" srcOrd="0" destOrd="0" presId="urn:microsoft.com/office/officeart/2005/8/layout/vList2"/>
    <dgm:cxn modelId="{F21471E3-1F0C-49D8-A5FC-FE7577BD8B8B}" type="presOf" srcId="{6E9A4B5D-A172-4AE3-9B32-3F28382F7CA5}" destId="{385DB208-A158-4570-ABD1-C0DA6662E4BC}" srcOrd="0" destOrd="0" presId="urn:microsoft.com/office/officeart/2005/8/layout/vList2"/>
    <dgm:cxn modelId="{D26E0AF6-0899-4F55-B7CB-D50AF501B3BF}" srcId="{EF77A48B-FC2E-41FA-A927-7AAF48C3AA7B}" destId="{72E39E94-0C4E-486F-A64D-8AEE8F9C3460}" srcOrd="1" destOrd="0" parTransId="{9569C235-A1D2-444F-B560-7D16463F99EC}" sibTransId="{D4CDAA45-5C1F-4A82-9E15-ED4358FEC2A6}"/>
    <dgm:cxn modelId="{5AAF688C-78AC-4888-83C4-CD56EE0CC8BF}" srcId="{EF77A48B-FC2E-41FA-A927-7AAF48C3AA7B}" destId="{49664B83-A430-46BD-BDA7-410BC4DA597D}" srcOrd="2" destOrd="0" parTransId="{712AF1AB-8EE9-41EB-87F8-B5053E79FA3F}" sibTransId="{385008EE-3196-41C1-BAF4-73D3AB6D2BF4}"/>
    <dgm:cxn modelId="{36113B0B-26B5-4AAA-8E6F-7151B7A3D1A3}" type="presParOf" srcId="{1FAEF946-D6F8-4A68-A10A-F70BDFC02420}" destId="{385DB208-A158-4570-ABD1-C0DA6662E4BC}" srcOrd="0" destOrd="0" presId="urn:microsoft.com/office/officeart/2005/8/layout/vList2"/>
    <dgm:cxn modelId="{7583D606-5428-47A9-93B3-ADF67294BCF6}" type="presParOf" srcId="{1FAEF946-D6F8-4A68-A10A-F70BDFC02420}" destId="{3861B616-CA0C-4FA7-8915-968F21BE056A}" srcOrd="1" destOrd="0" presId="urn:microsoft.com/office/officeart/2005/8/layout/vList2"/>
    <dgm:cxn modelId="{C37EA0FF-6EC6-43CD-9879-0B67849B38AA}" type="presParOf" srcId="{1FAEF946-D6F8-4A68-A10A-F70BDFC02420}" destId="{886D1135-B448-4FDD-9A52-992939941521}" srcOrd="2" destOrd="0" presId="urn:microsoft.com/office/officeart/2005/8/layout/vList2"/>
    <dgm:cxn modelId="{3D40A010-28B7-4F8C-A7CC-80AE86C76A5C}" type="presParOf" srcId="{1FAEF946-D6F8-4A68-A10A-F70BDFC02420}" destId="{D7F6981F-EB89-454A-A462-B93B5F071EFE}" srcOrd="3" destOrd="0" presId="urn:microsoft.com/office/officeart/2005/8/layout/vList2"/>
    <dgm:cxn modelId="{C19FE1C9-B425-4E57-9C78-4C7EF79BE42A}" type="presParOf" srcId="{1FAEF946-D6F8-4A68-A10A-F70BDFC02420}" destId="{21B7D17A-803D-4A6D-91D3-70DE15603D26}" srcOrd="4" destOrd="0" presId="urn:microsoft.com/office/officeart/2005/8/layout/v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194D01B-1335-497C-BF70-7967B433527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BDC2C4F-1CC9-4B17-B541-EFB41A8C6BCD}">
      <dgm:prSet phldrT="[Text]" custT="1"/>
      <dgm:spPr>
        <a:solidFill>
          <a:srgbClr val="FF0000"/>
        </a:solidFill>
      </dgm:spPr>
      <dgm:t>
        <a:bodyPr/>
        <a:lstStyle/>
        <a:p>
          <a:r>
            <a:rPr lang="en-US" altLang="en-US" sz="3200" b="1" dirty="0" smtClean="0"/>
            <a:t>Finger nail test</a:t>
          </a:r>
          <a:endParaRPr lang="en-US" sz="3200" dirty="0"/>
        </a:p>
      </dgm:t>
    </dgm:pt>
    <dgm:pt modelId="{76180F3F-0ADB-4882-9F0C-0BE5DC0C03E9}" type="parTrans" cxnId="{3CC966FF-B078-4DF4-975F-CF60228E7A3E}">
      <dgm:prSet/>
      <dgm:spPr/>
      <dgm:t>
        <a:bodyPr/>
        <a:lstStyle/>
        <a:p>
          <a:endParaRPr lang="en-US"/>
        </a:p>
      </dgm:t>
    </dgm:pt>
    <dgm:pt modelId="{D03D5E70-E21F-4312-84B7-10C416C224E2}" type="sibTrans" cxnId="{3CC966FF-B078-4DF4-975F-CF60228E7A3E}">
      <dgm:prSet/>
      <dgm:spPr/>
      <dgm:t>
        <a:bodyPr/>
        <a:lstStyle/>
        <a:p>
          <a:endParaRPr lang="en-US"/>
        </a:p>
      </dgm:t>
    </dgm:pt>
    <dgm:pt modelId="{0D0C2E29-FF34-4D28-8AA2-629E06812EC2}">
      <dgm:prSet phldrT="[Text]"/>
      <dgm:spPr/>
      <dgm:t>
        <a:bodyPr/>
        <a:lstStyle/>
        <a:p>
          <a:r>
            <a:rPr lang="en-US" b="1" smtClean="0"/>
            <a:t>On the application and withdrawal of pressure to the finger nail</a:t>
          </a:r>
          <a:endParaRPr lang="en-US" dirty="0"/>
        </a:p>
      </dgm:t>
    </dgm:pt>
    <dgm:pt modelId="{84BF2DB4-0FCE-4F12-B943-24489291EAD4}" type="parTrans" cxnId="{5E165F87-4426-4F5A-9D13-A8B87BA0E293}">
      <dgm:prSet/>
      <dgm:spPr/>
      <dgm:t>
        <a:bodyPr/>
        <a:lstStyle/>
        <a:p>
          <a:endParaRPr lang="en-US"/>
        </a:p>
      </dgm:t>
    </dgm:pt>
    <dgm:pt modelId="{0F7249B4-7FC4-4B30-B610-AF4E73BC9668}" type="sibTrans" cxnId="{5E165F87-4426-4F5A-9D13-A8B87BA0E293}">
      <dgm:prSet/>
      <dgm:spPr/>
      <dgm:t>
        <a:bodyPr/>
        <a:lstStyle/>
        <a:p>
          <a:endParaRPr lang="en-US"/>
        </a:p>
      </dgm:t>
    </dgm:pt>
    <dgm:pt modelId="{ED7ED658-DE74-4EA2-A722-EC0D796F4016}">
      <dgm:prSet phldrT="[Text]"/>
      <dgm:spPr>
        <a:solidFill>
          <a:schemeClr val="bg2">
            <a:lumMod val="50000"/>
          </a:schemeClr>
        </a:solidFill>
      </dgm:spPr>
      <dgm:t>
        <a:bodyPr/>
        <a:lstStyle/>
        <a:p>
          <a:r>
            <a:rPr lang="en-US" b="1" dirty="0" smtClean="0"/>
            <a:t>The application of heat</a:t>
          </a:r>
          <a:endParaRPr lang="en-US" dirty="0"/>
        </a:p>
      </dgm:t>
    </dgm:pt>
    <dgm:pt modelId="{8AE0CA37-1A8B-43A0-BE1B-5922CC28322E}" type="parTrans" cxnId="{65FA1967-3114-420D-91F0-3DEAE65DD4B9}">
      <dgm:prSet/>
      <dgm:spPr/>
      <dgm:t>
        <a:bodyPr/>
        <a:lstStyle/>
        <a:p>
          <a:endParaRPr lang="en-US"/>
        </a:p>
      </dgm:t>
    </dgm:pt>
    <dgm:pt modelId="{3268CA21-5E4E-4C21-B49F-43E9BA997B7D}" type="sibTrans" cxnId="{65FA1967-3114-420D-91F0-3DEAE65DD4B9}">
      <dgm:prSet/>
      <dgm:spPr/>
      <dgm:t>
        <a:bodyPr/>
        <a:lstStyle/>
        <a:p>
          <a:endParaRPr lang="en-US"/>
        </a:p>
      </dgm:t>
    </dgm:pt>
    <dgm:pt modelId="{2D00486A-B0FA-4CC6-8FBA-C321862C4DDF}">
      <dgm:prSet phldrT="[Text]"/>
      <dgm:spPr/>
      <dgm:t>
        <a:bodyPr/>
        <a:lstStyle/>
        <a:p>
          <a:r>
            <a:rPr lang="en-US" b="1" dirty="0" smtClean="0"/>
            <a:t>, e.g. a burning match or melted sealing-wax to the skin </a:t>
          </a:r>
          <a:r>
            <a:rPr lang="en-US" b="1" dirty="0" smtClean="0">
              <a:solidFill>
                <a:schemeClr val="accent2"/>
              </a:solidFill>
            </a:rPr>
            <a:t>will not produce- </a:t>
          </a:r>
          <a:r>
            <a:rPr lang="en-US" b="1" dirty="0" smtClean="0"/>
            <a:t>a true blister with a red line of </a:t>
          </a:r>
          <a:r>
            <a:rPr lang="en-US" b="1" dirty="0" smtClean="0"/>
            <a:t>demarcation, If </a:t>
          </a:r>
          <a:r>
            <a:rPr lang="en-US" b="1" dirty="0" smtClean="0"/>
            <a:t>circulation has stopped </a:t>
          </a:r>
          <a:endParaRPr lang="en-US" dirty="0"/>
        </a:p>
      </dgm:t>
    </dgm:pt>
    <dgm:pt modelId="{A6ABBC91-0563-4F58-84C8-76664A8D8721}" type="parTrans" cxnId="{D8585F93-19D1-404D-9FD9-08A5DF4E722D}">
      <dgm:prSet/>
      <dgm:spPr/>
      <dgm:t>
        <a:bodyPr/>
        <a:lstStyle/>
        <a:p>
          <a:endParaRPr lang="en-US"/>
        </a:p>
      </dgm:t>
    </dgm:pt>
    <dgm:pt modelId="{FD5B0F9E-2078-489A-B3B2-4D7D1FB45227}" type="sibTrans" cxnId="{D8585F93-19D1-404D-9FD9-08A5DF4E722D}">
      <dgm:prSet/>
      <dgm:spPr/>
      <dgm:t>
        <a:bodyPr/>
        <a:lstStyle/>
        <a:p>
          <a:endParaRPr lang="en-US"/>
        </a:p>
      </dgm:t>
    </dgm:pt>
    <dgm:pt modelId="{6A3D2A73-A36F-44E5-9FBA-4850FEE8920D}">
      <dgm:prSet/>
      <dgm:spPr/>
      <dgm:t>
        <a:bodyPr/>
        <a:lstStyle/>
        <a:p>
          <a:r>
            <a:rPr lang="en-US" b="1" dirty="0" smtClean="0"/>
            <a:t>It opaque not assumes alternately a white and a pink color as in life.</a:t>
          </a:r>
          <a:endParaRPr lang="en-US" dirty="0"/>
        </a:p>
      </dgm:t>
    </dgm:pt>
    <dgm:pt modelId="{6D8AF8D5-9B9F-477F-8F09-41B9468420F2}" type="parTrans" cxnId="{0C04324C-3738-42B9-B0A8-02644CD17618}">
      <dgm:prSet/>
      <dgm:spPr/>
      <dgm:t>
        <a:bodyPr/>
        <a:lstStyle/>
        <a:p>
          <a:endParaRPr lang="en-US"/>
        </a:p>
      </dgm:t>
    </dgm:pt>
    <dgm:pt modelId="{7DA5F2E3-2F04-4B0B-A39B-1B4C65445D68}" type="sibTrans" cxnId="{0C04324C-3738-42B9-B0A8-02644CD17618}">
      <dgm:prSet/>
      <dgm:spPr/>
      <dgm:t>
        <a:bodyPr/>
        <a:lstStyle/>
        <a:p>
          <a:endParaRPr lang="en-US"/>
        </a:p>
      </dgm:t>
    </dgm:pt>
    <dgm:pt modelId="{7FDA9128-F993-4646-8478-BD6F234D166C}" type="pres">
      <dgm:prSet presAssocID="{5194D01B-1335-497C-BF70-7967B433527F}" presName="Name0" presStyleCnt="0">
        <dgm:presLayoutVars>
          <dgm:dir/>
          <dgm:animLvl val="lvl"/>
          <dgm:resizeHandles val="exact"/>
        </dgm:presLayoutVars>
      </dgm:prSet>
      <dgm:spPr/>
      <dgm:t>
        <a:bodyPr/>
        <a:lstStyle/>
        <a:p>
          <a:endParaRPr lang="en-US"/>
        </a:p>
      </dgm:t>
    </dgm:pt>
    <dgm:pt modelId="{AFDC2176-74E1-44D1-9FD0-9D95D16048AB}" type="pres">
      <dgm:prSet presAssocID="{BBDC2C4F-1CC9-4B17-B541-EFB41A8C6BCD}" presName="linNode" presStyleCnt="0"/>
      <dgm:spPr/>
    </dgm:pt>
    <dgm:pt modelId="{4A0C5CEB-0E7B-467B-A5B1-25BCFCC410E5}" type="pres">
      <dgm:prSet presAssocID="{BBDC2C4F-1CC9-4B17-B541-EFB41A8C6BCD}" presName="parentText" presStyleLbl="node1" presStyleIdx="0" presStyleCnt="2">
        <dgm:presLayoutVars>
          <dgm:chMax val="1"/>
          <dgm:bulletEnabled val="1"/>
        </dgm:presLayoutVars>
      </dgm:prSet>
      <dgm:spPr/>
      <dgm:t>
        <a:bodyPr/>
        <a:lstStyle/>
        <a:p>
          <a:endParaRPr lang="en-US"/>
        </a:p>
      </dgm:t>
    </dgm:pt>
    <dgm:pt modelId="{CBE3C2B1-6F58-4074-9EB9-6E5D44DF8AF7}" type="pres">
      <dgm:prSet presAssocID="{BBDC2C4F-1CC9-4B17-B541-EFB41A8C6BCD}" presName="descendantText" presStyleLbl="alignAccFollowNode1" presStyleIdx="0" presStyleCnt="2">
        <dgm:presLayoutVars>
          <dgm:bulletEnabled val="1"/>
        </dgm:presLayoutVars>
      </dgm:prSet>
      <dgm:spPr/>
      <dgm:t>
        <a:bodyPr/>
        <a:lstStyle/>
        <a:p>
          <a:endParaRPr lang="en-US"/>
        </a:p>
      </dgm:t>
    </dgm:pt>
    <dgm:pt modelId="{0B9CF058-4D14-4732-BCCC-EF8736DB1508}" type="pres">
      <dgm:prSet presAssocID="{D03D5E70-E21F-4312-84B7-10C416C224E2}" presName="sp" presStyleCnt="0"/>
      <dgm:spPr/>
    </dgm:pt>
    <dgm:pt modelId="{9C33F71E-E4BC-4B95-BA3E-2BBF61574B57}" type="pres">
      <dgm:prSet presAssocID="{ED7ED658-DE74-4EA2-A722-EC0D796F4016}" presName="linNode" presStyleCnt="0"/>
      <dgm:spPr/>
    </dgm:pt>
    <dgm:pt modelId="{31A48BFA-81A3-4F13-9B4F-CA3901CE5318}" type="pres">
      <dgm:prSet presAssocID="{ED7ED658-DE74-4EA2-A722-EC0D796F4016}" presName="parentText" presStyleLbl="node1" presStyleIdx="1" presStyleCnt="2">
        <dgm:presLayoutVars>
          <dgm:chMax val="1"/>
          <dgm:bulletEnabled val="1"/>
        </dgm:presLayoutVars>
      </dgm:prSet>
      <dgm:spPr/>
      <dgm:t>
        <a:bodyPr/>
        <a:lstStyle/>
        <a:p>
          <a:endParaRPr lang="en-US"/>
        </a:p>
      </dgm:t>
    </dgm:pt>
    <dgm:pt modelId="{CE1AD55E-6C16-4274-97AC-AB4219BBEE05}" type="pres">
      <dgm:prSet presAssocID="{ED7ED658-DE74-4EA2-A722-EC0D796F4016}" presName="descendantText" presStyleLbl="alignAccFollowNode1" presStyleIdx="1" presStyleCnt="2">
        <dgm:presLayoutVars>
          <dgm:bulletEnabled val="1"/>
        </dgm:presLayoutVars>
      </dgm:prSet>
      <dgm:spPr/>
      <dgm:t>
        <a:bodyPr/>
        <a:lstStyle/>
        <a:p>
          <a:endParaRPr lang="en-US"/>
        </a:p>
      </dgm:t>
    </dgm:pt>
  </dgm:ptLst>
  <dgm:cxnLst>
    <dgm:cxn modelId="{FF2FADCB-B039-49D8-85D8-2CD043B6CDA5}" type="presOf" srcId="{6A3D2A73-A36F-44E5-9FBA-4850FEE8920D}" destId="{CBE3C2B1-6F58-4074-9EB9-6E5D44DF8AF7}" srcOrd="0" destOrd="1" presId="urn:microsoft.com/office/officeart/2005/8/layout/vList5"/>
    <dgm:cxn modelId="{65FA1967-3114-420D-91F0-3DEAE65DD4B9}" srcId="{5194D01B-1335-497C-BF70-7967B433527F}" destId="{ED7ED658-DE74-4EA2-A722-EC0D796F4016}" srcOrd="1" destOrd="0" parTransId="{8AE0CA37-1A8B-43A0-BE1B-5922CC28322E}" sibTransId="{3268CA21-5E4E-4C21-B49F-43E9BA997B7D}"/>
    <dgm:cxn modelId="{5E165F87-4426-4F5A-9D13-A8B87BA0E293}" srcId="{BBDC2C4F-1CC9-4B17-B541-EFB41A8C6BCD}" destId="{0D0C2E29-FF34-4D28-8AA2-629E06812EC2}" srcOrd="0" destOrd="0" parTransId="{84BF2DB4-0FCE-4F12-B943-24489291EAD4}" sibTransId="{0F7249B4-7FC4-4B30-B610-AF4E73BC9668}"/>
    <dgm:cxn modelId="{52243CA4-C434-4980-A486-B04B256FDF3B}" type="presOf" srcId="{ED7ED658-DE74-4EA2-A722-EC0D796F4016}" destId="{31A48BFA-81A3-4F13-9B4F-CA3901CE5318}" srcOrd="0" destOrd="0" presId="urn:microsoft.com/office/officeart/2005/8/layout/vList5"/>
    <dgm:cxn modelId="{3C481294-4CF7-4B2B-8DC6-2904DE894356}" type="presOf" srcId="{5194D01B-1335-497C-BF70-7967B433527F}" destId="{7FDA9128-F993-4646-8478-BD6F234D166C}" srcOrd="0" destOrd="0" presId="urn:microsoft.com/office/officeart/2005/8/layout/vList5"/>
    <dgm:cxn modelId="{0C04324C-3738-42B9-B0A8-02644CD17618}" srcId="{BBDC2C4F-1CC9-4B17-B541-EFB41A8C6BCD}" destId="{6A3D2A73-A36F-44E5-9FBA-4850FEE8920D}" srcOrd="1" destOrd="0" parTransId="{6D8AF8D5-9B9F-477F-8F09-41B9468420F2}" sibTransId="{7DA5F2E3-2F04-4B0B-A39B-1B4C65445D68}"/>
    <dgm:cxn modelId="{3CC966FF-B078-4DF4-975F-CF60228E7A3E}" srcId="{5194D01B-1335-497C-BF70-7967B433527F}" destId="{BBDC2C4F-1CC9-4B17-B541-EFB41A8C6BCD}" srcOrd="0" destOrd="0" parTransId="{76180F3F-0ADB-4882-9F0C-0BE5DC0C03E9}" sibTransId="{D03D5E70-E21F-4312-84B7-10C416C224E2}"/>
    <dgm:cxn modelId="{D8585F93-19D1-404D-9FD9-08A5DF4E722D}" srcId="{ED7ED658-DE74-4EA2-A722-EC0D796F4016}" destId="{2D00486A-B0FA-4CC6-8FBA-C321862C4DDF}" srcOrd="0" destOrd="0" parTransId="{A6ABBC91-0563-4F58-84C8-76664A8D8721}" sibTransId="{FD5B0F9E-2078-489A-B3B2-4D7D1FB45227}"/>
    <dgm:cxn modelId="{25AC3FE2-19A2-42C1-A10B-25D399F11656}" type="presOf" srcId="{BBDC2C4F-1CC9-4B17-B541-EFB41A8C6BCD}" destId="{4A0C5CEB-0E7B-467B-A5B1-25BCFCC410E5}" srcOrd="0" destOrd="0" presId="urn:microsoft.com/office/officeart/2005/8/layout/vList5"/>
    <dgm:cxn modelId="{09C77A39-AE2F-4964-BA16-8D55BD4AE198}" type="presOf" srcId="{0D0C2E29-FF34-4D28-8AA2-629E06812EC2}" destId="{CBE3C2B1-6F58-4074-9EB9-6E5D44DF8AF7}" srcOrd="0" destOrd="0" presId="urn:microsoft.com/office/officeart/2005/8/layout/vList5"/>
    <dgm:cxn modelId="{315DC913-C4AA-4AA4-98CE-B049B9393F61}" type="presOf" srcId="{2D00486A-B0FA-4CC6-8FBA-C321862C4DDF}" destId="{CE1AD55E-6C16-4274-97AC-AB4219BBEE05}" srcOrd="0" destOrd="0" presId="urn:microsoft.com/office/officeart/2005/8/layout/vList5"/>
    <dgm:cxn modelId="{8C204F9D-523E-42AA-8D39-6D46B60833AF}" type="presParOf" srcId="{7FDA9128-F993-4646-8478-BD6F234D166C}" destId="{AFDC2176-74E1-44D1-9FD0-9D95D16048AB}" srcOrd="0" destOrd="0" presId="urn:microsoft.com/office/officeart/2005/8/layout/vList5"/>
    <dgm:cxn modelId="{5BA8C96D-8E6D-444D-A10A-43C9670A87D7}" type="presParOf" srcId="{AFDC2176-74E1-44D1-9FD0-9D95D16048AB}" destId="{4A0C5CEB-0E7B-467B-A5B1-25BCFCC410E5}" srcOrd="0" destOrd="0" presId="urn:microsoft.com/office/officeart/2005/8/layout/vList5"/>
    <dgm:cxn modelId="{852B7266-110D-4234-96BF-FC6514C42581}" type="presParOf" srcId="{AFDC2176-74E1-44D1-9FD0-9D95D16048AB}" destId="{CBE3C2B1-6F58-4074-9EB9-6E5D44DF8AF7}" srcOrd="1" destOrd="0" presId="urn:microsoft.com/office/officeart/2005/8/layout/vList5"/>
    <dgm:cxn modelId="{9DB1C85A-08C6-49F0-B511-BE6F873E7B22}" type="presParOf" srcId="{7FDA9128-F993-4646-8478-BD6F234D166C}" destId="{0B9CF058-4D14-4732-BCCC-EF8736DB1508}" srcOrd="1" destOrd="0" presId="urn:microsoft.com/office/officeart/2005/8/layout/vList5"/>
    <dgm:cxn modelId="{EE9DDB0D-2ED9-4CA3-BBAF-2911DA839CF2}" type="presParOf" srcId="{7FDA9128-F993-4646-8478-BD6F234D166C}" destId="{9C33F71E-E4BC-4B95-BA3E-2BBF61574B57}" srcOrd="2" destOrd="0" presId="urn:microsoft.com/office/officeart/2005/8/layout/vList5"/>
    <dgm:cxn modelId="{810127E3-DC3F-47C4-B29E-A8FEF8F8B994}" type="presParOf" srcId="{9C33F71E-E4BC-4B95-BA3E-2BBF61574B57}" destId="{31A48BFA-81A3-4F13-9B4F-CA3901CE5318}" srcOrd="0" destOrd="0" presId="urn:microsoft.com/office/officeart/2005/8/layout/vList5"/>
    <dgm:cxn modelId="{FA2ECC86-B957-4C1A-A7B3-165577CEE7D2}" type="presParOf" srcId="{9C33F71E-E4BC-4B95-BA3E-2BBF61574B57}" destId="{CE1AD55E-6C16-4274-97AC-AB4219BBEE05}" srcOrd="1" destOrd="0" presId="urn:microsoft.com/office/officeart/2005/8/layout/vList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C2DD745-DC2B-4EEA-B8EE-2D46E2E6924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952EB7E-D220-4417-B3AE-CCD04F734366}">
      <dgm:prSet phldrT="[Text]"/>
      <dgm:spPr/>
      <dgm:t>
        <a:bodyPr/>
        <a:lstStyle/>
        <a:p>
          <a:r>
            <a:rPr lang="en-US" altLang="en-US" dirty="0" smtClean="0"/>
            <a:t>The patient must be comatose state at least six hours.</a:t>
          </a:r>
          <a:endParaRPr lang="en-US" dirty="0"/>
        </a:p>
      </dgm:t>
    </dgm:pt>
    <dgm:pt modelId="{E6409BC1-AC32-4FBE-A474-1B6D10396623}" type="parTrans" cxnId="{F11DA204-9471-49B4-B790-1A3ACB218454}">
      <dgm:prSet/>
      <dgm:spPr/>
      <dgm:t>
        <a:bodyPr/>
        <a:lstStyle/>
        <a:p>
          <a:endParaRPr lang="en-US"/>
        </a:p>
      </dgm:t>
    </dgm:pt>
    <dgm:pt modelId="{443D2E8A-361D-47CE-A06D-48B97B0EAEA6}" type="sibTrans" cxnId="{F11DA204-9471-49B4-B790-1A3ACB218454}">
      <dgm:prSet/>
      <dgm:spPr/>
      <dgm:t>
        <a:bodyPr/>
        <a:lstStyle/>
        <a:p>
          <a:endParaRPr lang="en-US"/>
        </a:p>
      </dgm:t>
    </dgm:pt>
    <dgm:pt modelId="{270C18B9-7B17-46ED-ACB2-46BAFE1468EE}">
      <dgm:prSet phldrT="[Text]"/>
      <dgm:spPr>
        <a:solidFill>
          <a:schemeClr val="accent2">
            <a:lumMod val="50000"/>
          </a:schemeClr>
        </a:solidFill>
      </dgm:spPr>
      <dgm:t>
        <a:bodyPr/>
        <a:lstStyle/>
        <a:p>
          <a:r>
            <a:rPr lang="en-US" altLang="en-US" dirty="0" smtClean="0"/>
            <a:t>All brain-stem reflexes must be absent.</a:t>
          </a:r>
          <a:endParaRPr lang="en-US" dirty="0"/>
        </a:p>
      </dgm:t>
    </dgm:pt>
    <dgm:pt modelId="{2591DB24-EF69-4B17-AE3C-7C04E4E91BC5}" type="parTrans" cxnId="{28EF846B-8F53-4BB2-B835-C2BC07693609}">
      <dgm:prSet/>
      <dgm:spPr/>
      <dgm:t>
        <a:bodyPr/>
        <a:lstStyle/>
        <a:p>
          <a:endParaRPr lang="en-US"/>
        </a:p>
      </dgm:t>
    </dgm:pt>
    <dgm:pt modelId="{D456D35F-36E9-4CD9-BAB8-82DC8A56A721}" type="sibTrans" cxnId="{28EF846B-8F53-4BB2-B835-C2BC07693609}">
      <dgm:prSet/>
      <dgm:spPr/>
      <dgm:t>
        <a:bodyPr/>
        <a:lstStyle/>
        <a:p>
          <a:endParaRPr lang="en-US"/>
        </a:p>
      </dgm:t>
    </dgm:pt>
    <dgm:pt modelId="{CEDA690B-D5D2-484A-A1F8-8E1748AC3C2C}" type="pres">
      <dgm:prSet presAssocID="{5C2DD745-DC2B-4EEA-B8EE-2D46E2E69244}" presName="linear" presStyleCnt="0">
        <dgm:presLayoutVars>
          <dgm:animLvl val="lvl"/>
          <dgm:resizeHandles val="exact"/>
        </dgm:presLayoutVars>
      </dgm:prSet>
      <dgm:spPr/>
      <dgm:t>
        <a:bodyPr/>
        <a:lstStyle/>
        <a:p>
          <a:endParaRPr lang="en-US"/>
        </a:p>
      </dgm:t>
    </dgm:pt>
    <dgm:pt modelId="{096E2E41-8F96-43D0-AAB4-A46E230D3A5E}" type="pres">
      <dgm:prSet presAssocID="{5952EB7E-D220-4417-B3AE-CCD04F734366}" presName="parentText" presStyleLbl="node1" presStyleIdx="0" presStyleCnt="2">
        <dgm:presLayoutVars>
          <dgm:chMax val="0"/>
          <dgm:bulletEnabled val="1"/>
        </dgm:presLayoutVars>
      </dgm:prSet>
      <dgm:spPr/>
      <dgm:t>
        <a:bodyPr/>
        <a:lstStyle/>
        <a:p>
          <a:endParaRPr lang="en-US"/>
        </a:p>
      </dgm:t>
    </dgm:pt>
    <dgm:pt modelId="{B407CE71-977C-4ADA-B19A-2F1D1AE7AE88}" type="pres">
      <dgm:prSet presAssocID="{443D2E8A-361D-47CE-A06D-48B97B0EAEA6}" presName="spacer" presStyleCnt="0"/>
      <dgm:spPr/>
    </dgm:pt>
    <dgm:pt modelId="{194756DB-4CD9-4E4C-B55C-87D71A108C09}" type="pres">
      <dgm:prSet presAssocID="{270C18B9-7B17-46ED-ACB2-46BAFE1468EE}" presName="parentText" presStyleLbl="node1" presStyleIdx="1" presStyleCnt="2">
        <dgm:presLayoutVars>
          <dgm:chMax val="0"/>
          <dgm:bulletEnabled val="1"/>
        </dgm:presLayoutVars>
      </dgm:prSet>
      <dgm:spPr/>
      <dgm:t>
        <a:bodyPr/>
        <a:lstStyle/>
        <a:p>
          <a:endParaRPr lang="en-US"/>
        </a:p>
      </dgm:t>
    </dgm:pt>
  </dgm:ptLst>
  <dgm:cxnLst>
    <dgm:cxn modelId="{33AD56E1-BAF0-4EA4-BAFD-79AD73065436}" type="presOf" srcId="{270C18B9-7B17-46ED-ACB2-46BAFE1468EE}" destId="{194756DB-4CD9-4E4C-B55C-87D71A108C09}" srcOrd="0" destOrd="0" presId="urn:microsoft.com/office/officeart/2005/8/layout/vList2"/>
    <dgm:cxn modelId="{41D80B55-F20D-4571-8635-F196BFEE618F}" type="presOf" srcId="{5952EB7E-D220-4417-B3AE-CCD04F734366}" destId="{096E2E41-8F96-43D0-AAB4-A46E230D3A5E}" srcOrd="0" destOrd="0" presId="urn:microsoft.com/office/officeart/2005/8/layout/vList2"/>
    <dgm:cxn modelId="{FBC21C47-6ABC-40DE-A065-D38BD9D331BF}" type="presOf" srcId="{5C2DD745-DC2B-4EEA-B8EE-2D46E2E69244}" destId="{CEDA690B-D5D2-484A-A1F8-8E1748AC3C2C}" srcOrd="0" destOrd="0" presId="urn:microsoft.com/office/officeart/2005/8/layout/vList2"/>
    <dgm:cxn modelId="{28EF846B-8F53-4BB2-B835-C2BC07693609}" srcId="{5C2DD745-DC2B-4EEA-B8EE-2D46E2E69244}" destId="{270C18B9-7B17-46ED-ACB2-46BAFE1468EE}" srcOrd="1" destOrd="0" parTransId="{2591DB24-EF69-4B17-AE3C-7C04E4E91BC5}" sibTransId="{D456D35F-36E9-4CD9-BAB8-82DC8A56A721}"/>
    <dgm:cxn modelId="{F11DA204-9471-49B4-B790-1A3ACB218454}" srcId="{5C2DD745-DC2B-4EEA-B8EE-2D46E2E69244}" destId="{5952EB7E-D220-4417-B3AE-CCD04F734366}" srcOrd="0" destOrd="0" parTransId="{E6409BC1-AC32-4FBE-A474-1B6D10396623}" sibTransId="{443D2E8A-361D-47CE-A06D-48B97B0EAEA6}"/>
    <dgm:cxn modelId="{890DED65-5A6C-4D71-91D4-CAAD41BBD00F}" type="presParOf" srcId="{CEDA690B-D5D2-484A-A1F8-8E1748AC3C2C}" destId="{096E2E41-8F96-43D0-AAB4-A46E230D3A5E}" srcOrd="0" destOrd="0" presId="urn:microsoft.com/office/officeart/2005/8/layout/vList2"/>
    <dgm:cxn modelId="{86438E8A-5018-4B81-BC70-922A7D67E67E}" type="presParOf" srcId="{CEDA690B-D5D2-484A-A1F8-8E1748AC3C2C}" destId="{B407CE71-977C-4ADA-B19A-2F1D1AE7AE88}" srcOrd="1" destOrd="0" presId="urn:microsoft.com/office/officeart/2005/8/layout/vList2"/>
    <dgm:cxn modelId="{A1EAB501-1A34-4A51-AE62-94AF8FF8F13A}" type="presParOf" srcId="{CEDA690B-D5D2-484A-A1F8-8E1748AC3C2C}" destId="{194756DB-4CD9-4E4C-B55C-87D71A108C09}" srcOrd="2" destOrd="0" presId="urn:microsoft.com/office/officeart/2005/8/layout/v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77A48B-FC2E-41FA-A927-7AAF48C3AA7B}"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09ED0475-1740-4082-B564-DFE28D03F8E9}">
      <dgm:prSet/>
      <dgm:spPr/>
      <dgm:t>
        <a:bodyPr/>
        <a:lstStyle/>
        <a:p>
          <a:r>
            <a:rPr lang="en-US" dirty="0" smtClean="0"/>
            <a:t>List the diagnostic criteria to </a:t>
          </a:r>
          <a:r>
            <a:rPr lang="en-US" b="1" dirty="0" smtClean="0">
              <a:solidFill>
                <a:schemeClr val="tx1"/>
              </a:solidFill>
            </a:rPr>
            <a:t>diagnose somatic death </a:t>
          </a:r>
          <a:r>
            <a:rPr lang="en-US" dirty="0" smtClean="0"/>
            <a:t>and </a:t>
          </a:r>
          <a:r>
            <a:rPr lang="en-US" b="1" dirty="0" smtClean="0">
              <a:solidFill>
                <a:schemeClr val="tx1"/>
              </a:solidFill>
            </a:rPr>
            <a:t>sure signs </a:t>
          </a:r>
          <a:r>
            <a:rPr lang="en-US" dirty="0" smtClean="0"/>
            <a:t>to avoid burial of comatose pt.</a:t>
          </a:r>
          <a:endParaRPr lang="en-US" dirty="0"/>
        </a:p>
      </dgm:t>
    </dgm:pt>
    <dgm:pt modelId="{08C87A87-9238-4DE7-B767-AA52EA587025}" type="parTrans" cxnId="{862FE69E-AB2B-4003-9C09-07138EC010B7}">
      <dgm:prSet/>
      <dgm:spPr/>
      <dgm:t>
        <a:bodyPr/>
        <a:lstStyle/>
        <a:p>
          <a:endParaRPr lang="en-US"/>
        </a:p>
      </dgm:t>
    </dgm:pt>
    <dgm:pt modelId="{3D2F301D-7AAB-4A33-BAC6-75961F3685B1}" type="sibTrans" cxnId="{862FE69E-AB2B-4003-9C09-07138EC010B7}">
      <dgm:prSet/>
      <dgm:spPr/>
      <dgm:t>
        <a:bodyPr/>
        <a:lstStyle/>
        <a:p>
          <a:endParaRPr lang="en-US"/>
        </a:p>
      </dgm:t>
    </dgm:pt>
    <dgm:pt modelId="{306D626C-9938-4734-9F04-8638C18FA244}">
      <dgm:prSet/>
      <dgm:spPr/>
      <dgm:t>
        <a:bodyPr/>
        <a:lstStyle/>
        <a:p>
          <a:r>
            <a:rPr lang="en-US" dirty="0" smtClean="0"/>
            <a:t>Discuss the </a:t>
          </a:r>
          <a:r>
            <a:rPr lang="en-US" b="1" dirty="0" smtClean="0">
              <a:solidFill>
                <a:schemeClr val="tx1"/>
              </a:solidFill>
            </a:rPr>
            <a:t>accurate tests for diagnosis </a:t>
          </a:r>
          <a:r>
            <a:rPr lang="en-US" dirty="0" smtClean="0"/>
            <a:t>of </a:t>
          </a:r>
        </a:p>
        <a:p>
          <a:r>
            <a:rPr lang="en-US" b="1" dirty="0" smtClean="0">
              <a:solidFill>
                <a:schemeClr val="tx1"/>
              </a:solidFill>
            </a:rPr>
            <a:t>brainstem death </a:t>
          </a:r>
          <a:r>
            <a:rPr lang="en-US" dirty="0" smtClean="0"/>
            <a:t>and  conditions of their application.</a:t>
          </a:r>
          <a:endParaRPr lang="en-US" dirty="0"/>
        </a:p>
      </dgm:t>
    </dgm:pt>
    <dgm:pt modelId="{D8AFDC17-29E2-4424-AED6-C729C1CA39CA}" type="parTrans" cxnId="{B2B8297A-13C1-4832-81BB-3DD4FBDA2E5C}">
      <dgm:prSet/>
      <dgm:spPr/>
      <dgm:t>
        <a:bodyPr/>
        <a:lstStyle/>
        <a:p>
          <a:endParaRPr lang="en-US"/>
        </a:p>
      </dgm:t>
    </dgm:pt>
    <dgm:pt modelId="{ECAFD48B-B13E-4309-8E5F-B191FA1E5423}" type="sibTrans" cxnId="{B2B8297A-13C1-4832-81BB-3DD4FBDA2E5C}">
      <dgm:prSet/>
      <dgm:spPr/>
      <dgm:t>
        <a:bodyPr/>
        <a:lstStyle/>
        <a:p>
          <a:endParaRPr lang="en-US"/>
        </a:p>
      </dgm:t>
    </dgm:pt>
    <dgm:pt modelId="{29F056D3-BA64-4EF4-9031-0BBE8822AA9C}">
      <dgm:prSet/>
      <dgm:spPr/>
      <dgm:t>
        <a:bodyPr/>
        <a:lstStyle/>
        <a:p>
          <a:r>
            <a:rPr lang="en-US" b="1" dirty="0" smtClean="0">
              <a:solidFill>
                <a:schemeClr val="tx1"/>
              </a:solidFill>
            </a:rPr>
            <a:t>Discuss sudden death </a:t>
          </a:r>
          <a:r>
            <a:rPr lang="en-US" dirty="0" smtClean="0"/>
            <a:t>and causes.</a:t>
          </a:r>
          <a:endParaRPr lang="en-US" dirty="0"/>
        </a:p>
      </dgm:t>
    </dgm:pt>
    <dgm:pt modelId="{87A9D745-AADF-48FC-B808-BE5435BC8B62}" type="parTrans" cxnId="{5826B71B-341B-4B88-81F8-2F47A684D2D5}">
      <dgm:prSet/>
      <dgm:spPr/>
      <dgm:t>
        <a:bodyPr/>
        <a:lstStyle/>
        <a:p>
          <a:endParaRPr lang="en-US"/>
        </a:p>
      </dgm:t>
    </dgm:pt>
    <dgm:pt modelId="{D51D7475-9E2A-4675-850F-8251FC905248}" type="sibTrans" cxnId="{5826B71B-341B-4B88-81F8-2F47A684D2D5}">
      <dgm:prSet/>
      <dgm:spPr/>
      <dgm:t>
        <a:bodyPr/>
        <a:lstStyle/>
        <a:p>
          <a:endParaRPr lang="en-US"/>
        </a:p>
      </dgm:t>
    </dgm:pt>
    <dgm:pt modelId="{1FAEF946-D6F8-4A68-A10A-F70BDFC02420}" type="pres">
      <dgm:prSet presAssocID="{EF77A48B-FC2E-41FA-A927-7AAF48C3AA7B}" presName="linear" presStyleCnt="0">
        <dgm:presLayoutVars>
          <dgm:animLvl val="lvl"/>
          <dgm:resizeHandles val="exact"/>
        </dgm:presLayoutVars>
      </dgm:prSet>
      <dgm:spPr/>
      <dgm:t>
        <a:bodyPr/>
        <a:lstStyle/>
        <a:p>
          <a:endParaRPr lang="en-US"/>
        </a:p>
      </dgm:t>
    </dgm:pt>
    <dgm:pt modelId="{D46DD36A-5E83-44D9-A899-FFAF6021A433}" type="pres">
      <dgm:prSet presAssocID="{09ED0475-1740-4082-B564-DFE28D03F8E9}" presName="parentText" presStyleLbl="node1" presStyleIdx="0" presStyleCnt="3">
        <dgm:presLayoutVars>
          <dgm:chMax val="0"/>
          <dgm:bulletEnabled val="1"/>
        </dgm:presLayoutVars>
      </dgm:prSet>
      <dgm:spPr/>
      <dgm:t>
        <a:bodyPr/>
        <a:lstStyle/>
        <a:p>
          <a:endParaRPr lang="en-US"/>
        </a:p>
      </dgm:t>
    </dgm:pt>
    <dgm:pt modelId="{C37E1127-1A54-415A-8C17-9453D5F25AD9}" type="pres">
      <dgm:prSet presAssocID="{3D2F301D-7AAB-4A33-BAC6-75961F3685B1}" presName="spacer" presStyleCnt="0"/>
      <dgm:spPr/>
    </dgm:pt>
    <dgm:pt modelId="{A4526FC8-C039-47D4-9A3F-3DF8A9494CB8}" type="pres">
      <dgm:prSet presAssocID="{306D626C-9938-4734-9F04-8638C18FA244}" presName="parentText" presStyleLbl="node1" presStyleIdx="1" presStyleCnt="3">
        <dgm:presLayoutVars>
          <dgm:chMax val="0"/>
          <dgm:bulletEnabled val="1"/>
        </dgm:presLayoutVars>
      </dgm:prSet>
      <dgm:spPr/>
      <dgm:t>
        <a:bodyPr/>
        <a:lstStyle/>
        <a:p>
          <a:endParaRPr lang="en-US"/>
        </a:p>
      </dgm:t>
    </dgm:pt>
    <dgm:pt modelId="{5B8E8812-4A1C-4BA8-8CEB-03A85FE7FDE1}" type="pres">
      <dgm:prSet presAssocID="{ECAFD48B-B13E-4309-8E5F-B191FA1E5423}" presName="spacer" presStyleCnt="0"/>
      <dgm:spPr/>
    </dgm:pt>
    <dgm:pt modelId="{C0C5A473-E249-4989-B9E8-F22000AB4947}" type="pres">
      <dgm:prSet presAssocID="{29F056D3-BA64-4EF4-9031-0BBE8822AA9C}" presName="parentText" presStyleLbl="node1" presStyleIdx="2" presStyleCnt="3">
        <dgm:presLayoutVars>
          <dgm:chMax val="0"/>
          <dgm:bulletEnabled val="1"/>
        </dgm:presLayoutVars>
      </dgm:prSet>
      <dgm:spPr/>
      <dgm:t>
        <a:bodyPr/>
        <a:lstStyle/>
        <a:p>
          <a:endParaRPr lang="en-US"/>
        </a:p>
      </dgm:t>
    </dgm:pt>
  </dgm:ptLst>
  <dgm:cxnLst>
    <dgm:cxn modelId="{5826B71B-341B-4B88-81F8-2F47A684D2D5}" srcId="{EF77A48B-FC2E-41FA-A927-7AAF48C3AA7B}" destId="{29F056D3-BA64-4EF4-9031-0BBE8822AA9C}" srcOrd="2" destOrd="0" parTransId="{87A9D745-AADF-48FC-B808-BE5435BC8B62}" sibTransId="{D51D7475-9E2A-4675-850F-8251FC905248}"/>
    <dgm:cxn modelId="{BE5B2191-8DA5-40AA-AC57-259D9F5B7357}" type="presOf" srcId="{306D626C-9938-4734-9F04-8638C18FA244}" destId="{A4526FC8-C039-47D4-9A3F-3DF8A9494CB8}" srcOrd="0" destOrd="0" presId="urn:microsoft.com/office/officeart/2005/8/layout/vList2"/>
    <dgm:cxn modelId="{0B20E93A-42C0-41B7-B328-F93D9EB6BAA0}" type="presOf" srcId="{EF77A48B-FC2E-41FA-A927-7AAF48C3AA7B}" destId="{1FAEF946-D6F8-4A68-A10A-F70BDFC02420}" srcOrd="0" destOrd="0" presId="urn:microsoft.com/office/officeart/2005/8/layout/vList2"/>
    <dgm:cxn modelId="{F917DFB7-8F74-41D1-AE8A-00ADBB56130B}" type="presOf" srcId="{29F056D3-BA64-4EF4-9031-0BBE8822AA9C}" destId="{C0C5A473-E249-4989-B9E8-F22000AB4947}" srcOrd="0" destOrd="0" presId="urn:microsoft.com/office/officeart/2005/8/layout/vList2"/>
    <dgm:cxn modelId="{2AA1EB69-CD0B-4C56-953A-8B0A557C0F4F}" type="presOf" srcId="{09ED0475-1740-4082-B564-DFE28D03F8E9}" destId="{D46DD36A-5E83-44D9-A899-FFAF6021A433}" srcOrd="0" destOrd="0" presId="urn:microsoft.com/office/officeart/2005/8/layout/vList2"/>
    <dgm:cxn modelId="{862FE69E-AB2B-4003-9C09-07138EC010B7}" srcId="{EF77A48B-FC2E-41FA-A927-7AAF48C3AA7B}" destId="{09ED0475-1740-4082-B564-DFE28D03F8E9}" srcOrd="0" destOrd="0" parTransId="{08C87A87-9238-4DE7-B767-AA52EA587025}" sibTransId="{3D2F301D-7AAB-4A33-BAC6-75961F3685B1}"/>
    <dgm:cxn modelId="{B2B8297A-13C1-4832-81BB-3DD4FBDA2E5C}" srcId="{EF77A48B-FC2E-41FA-A927-7AAF48C3AA7B}" destId="{306D626C-9938-4734-9F04-8638C18FA244}" srcOrd="1" destOrd="0" parTransId="{D8AFDC17-29E2-4424-AED6-C729C1CA39CA}" sibTransId="{ECAFD48B-B13E-4309-8E5F-B191FA1E5423}"/>
    <dgm:cxn modelId="{015A3627-7D47-46E8-8C80-A4ED1865D870}" type="presParOf" srcId="{1FAEF946-D6F8-4A68-A10A-F70BDFC02420}" destId="{D46DD36A-5E83-44D9-A899-FFAF6021A433}" srcOrd="0" destOrd="0" presId="urn:microsoft.com/office/officeart/2005/8/layout/vList2"/>
    <dgm:cxn modelId="{EF72D73E-6183-40C4-BBB7-782ED9C2EA4F}" type="presParOf" srcId="{1FAEF946-D6F8-4A68-A10A-F70BDFC02420}" destId="{C37E1127-1A54-415A-8C17-9453D5F25AD9}" srcOrd="1" destOrd="0" presId="urn:microsoft.com/office/officeart/2005/8/layout/vList2"/>
    <dgm:cxn modelId="{74FDD478-728F-485F-BCCF-1A629BADF68C}" type="presParOf" srcId="{1FAEF946-D6F8-4A68-A10A-F70BDFC02420}" destId="{A4526FC8-C039-47D4-9A3F-3DF8A9494CB8}" srcOrd="2" destOrd="0" presId="urn:microsoft.com/office/officeart/2005/8/layout/vList2"/>
    <dgm:cxn modelId="{CC7DB03E-C2D5-4816-9E27-914BEC8D01DD}" type="presParOf" srcId="{1FAEF946-D6F8-4A68-A10A-F70BDFC02420}" destId="{5B8E8812-4A1C-4BA8-8CEB-03A85FE7FDE1}" srcOrd="3" destOrd="0" presId="urn:microsoft.com/office/officeart/2005/8/layout/vList2"/>
    <dgm:cxn modelId="{00BD2D6D-FEB1-4F9A-BEB6-C8BA7B92F83D}" type="presParOf" srcId="{1FAEF946-D6F8-4A68-A10A-F70BDFC02420}" destId="{C0C5A473-E249-4989-B9E8-F22000AB4947}" srcOrd="4" destOrd="0" presId="urn:microsoft.com/office/officeart/2005/8/layout/v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F31E15-AAA0-45E7-8724-22CE37E32A50}" type="doc">
      <dgm:prSet loTypeId="urn:microsoft.com/office/officeart/2005/8/layout/vList2" loCatId="list" qsTypeId="urn:microsoft.com/office/officeart/2005/8/quickstyle/3d2" qsCatId="3D" csTypeId="urn:microsoft.com/office/officeart/2005/8/colors/colorful3" csCatId="colorful" phldr="1"/>
      <dgm:spPr/>
      <dgm:t>
        <a:bodyPr/>
        <a:lstStyle/>
        <a:p>
          <a:endParaRPr lang="en-US"/>
        </a:p>
      </dgm:t>
    </dgm:pt>
    <dgm:pt modelId="{1FA4F71A-09AB-4A52-9FC7-17EB082913A4}">
      <dgm:prSet custT="1"/>
      <dgm:spPr/>
      <dgm:t>
        <a:bodyPr/>
        <a:lstStyle/>
        <a:p>
          <a:pPr rtl="0">
            <a:lnSpc>
              <a:spcPct val="100000"/>
            </a:lnSpc>
          </a:pPr>
          <a:endParaRPr lang="en-US" sz="3200" dirty="0" smtClean="0">
            <a:solidFill>
              <a:schemeClr val="tx1"/>
            </a:solidFill>
          </a:endParaRPr>
        </a:p>
        <a:p>
          <a:pPr rtl="0">
            <a:lnSpc>
              <a:spcPct val="100000"/>
            </a:lnSpc>
          </a:pPr>
          <a:r>
            <a:rPr lang="en-US" sz="3200" b="1" dirty="0" smtClean="0">
              <a:solidFill>
                <a:srgbClr val="C00000"/>
              </a:solidFill>
            </a:rPr>
            <a:t>Realize the importance of the followings:</a:t>
          </a:r>
        </a:p>
        <a:p>
          <a:pPr>
            <a:lnSpc>
              <a:spcPct val="100000"/>
            </a:lnSpc>
          </a:pPr>
          <a:r>
            <a:rPr lang="en-US" sz="3200" dirty="0" smtClean="0">
              <a:solidFill>
                <a:schemeClr val="tx1"/>
              </a:solidFill>
            </a:rPr>
            <a:t>- </a:t>
          </a:r>
          <a:r>
            <a:rPr lang="en-US" sz="3200" b="1" dirty="0" smtClean="0">
              <a:solidFill>
                <a:schemeClr val="tx1"/>
              </a:solidFill>
            </a:rPr>
            <a:t>Time of death</a:t>
          </a:r>
        </a:p>
        <a:p>
          <a:pPr>
            <a:lnSpc>
              <a:spcPct val="100000"/>
            </a:lnSpc>
          </a:pPr>
          <a:r>
            <a:rPr lang="en-US" sz="3200" b="1" dirty="0" smtClean="0">
              <a:solidFill>
                <a:schemeClr val="tx1"/>
              </a:solidFill>
            </a:rPr>
            <a:t>- Manner of  death</a:t>
          </a:r>
        </a:p>
        <a:p>
          <a:pPr>
            <a:lnSpc>
              <a:spcPct val="100000"/>
            </a:lnSpc>
          </a:pPr>
          <a:r>
            <a:rPr lang="en-US" sz="3200" b="1" dirty="0" smtClean="0">
              <a:solidFill>
                <a:schemeClr val="tx1"/>
              </a:solidFill>
            </a:rPr>
            <a:t>- Difference between natural and 	unnatural death.</a:t>
          </a:r>
        </a:p>
        <a:p>
          <a:pPr rtl="0">
            <a:lnSpc>
              <a:spcPct val="150000"/>
            </a:lnSpc>
          </a:pPr>
          <a:endParaRPr lang="en-US" sz="3200" b="1" dirty="0">
            <a:solidFill>
              <a:schemeClr val="bg1"/>
            </a:solidFill>
            <a:effectLst>
              <a:outerShdw blurRad="38100" dist="38100" dir="2700000" algn="tl">
                <a:srgbClr val="000000">
                  <a:alpha val="43137"/>
                </a:srgbClr>
              </a:outerShdw>
            </a:effectLst>
          </a:endParaRPr>
        </a:p>
      </dgm:t>
    </dgm:pt>
    <dgm:pt modelId="{79AC45E8-FCBD-42A8-A1DD-E7F216228593}" type="parTrans" cxnId="{7CA5B76E-B7B2-444E-9762-71FC0A5BCA6D}">
      <dgm:prSet/>
      <dgm:spPr/>
      <dgm:t>
        <a:bodyPr/>
        <a:lstStyle/>
        <a:p>
          <a:pPr>
            <a:lnSpc>
              <a:spcPct val="150000"/>
            </a:lnSpc>
          </a:pPr>
          <a:endParaRPr lang="en-US" sz="2200" b="1">
            <a:effectLst>
              <a:outerShdw blurRad="38100" dist="38100" dir="2700000" algn="tl">
                <a:srgbClr val="000000">
                  <a:alpha val="43137"/>
                </a:srgbClr>
              </a:outerShdw>
            </a:effectLst>
          </a:endParaRPr>
        </a:p>
      </dgm:t>
    </dgm:pt>
    <dgm:pt modelId="{8EE37F53-4673-439D-A18E-746B89945056}" type="sibTrans" cxnId="{7CA5B76E-B7B2-444E-9762-71FC0A5BCA6D}">
      <dgm:prSet/>
      <dgm:spPr/>
      <dgm:t>
        <a:bodyPr/>
        <a:lstStyle/>
        <a:p>
          <a:pPr>
            <a:lnSpc>
              <a:spcPct val="150000"/>
            </a:lnSpc>
          </a:pPr>
          <a:endParaRPr lang="en-US" sz="2200" b="1">
            <a:effectLst>
              <a:outerShdw blurRad="38100" dist="38100" dir="2700000" algn="tl">
                <a:srgbClr val="000000">
                  <a:alpha val="43137"/>
                </a:srgbClr>
              </a:outerShdw>
            </a:effectLst>
          </a:endParaRPr>
        </a:p>
      </dgm:t>
    </dgm:pt>
    <dgm:pt modelId="{313E137C-1107-4A4C-8699-14D33FEB76A6}" type="pres">
      <dgm:prSet presAssocID="{DAF31E15-AAA0-45E7-8724-22CE37E32A50}" presName="linear" presStyleCnt="0">
        <dgm:presLayoutVars>
          <dgm:animLvl val="lvl"/>
          <dgm:resizeHandles val="exact"/>
        </dgm:presLayoutVars>
      </dgm:prSet>
      <dgm:spPr/>
      <dgm:t>
        <a:bodyPr/>
        <a:lstStyle/>
        <a:p>
          <a:endParaRPr lang="en-US"/>
        </a:p>
      </dgm:t>
    </dgm:pt>
    <dgm:pt modelId="{5DB021F9-C3FE-43E9-A710-7D146DA763A5}" type="pres">
      <dgm:prSet presAssocID="{1FA4F71A-09AB-4A52-9FC7-17EB082913A4}" presName="parentText" presStyleLbl="node1" presStyleIdx="0" presStyleCnt="1" custScaleY="78944">
        <dgm:presLayoutVars>
          <dgm:chMax val="0"/>
          <dgm:bulletEnabled val="1"/>
        </dgm:presLayoutVars>
      </dgm:prSet>
      <dgm:spPr/>
      <dgm:t>
        <a:bodyPr/>
        <a:lstStyle/>
        <a:p>
          <a:endParaRPr lang="en-US"/>
        </a:p>
      </dgm:t>
    </dgm:pt>
  </dgm:ptLst>
  <dgm:cxnLst>
    <dgm:cxn modelId="{7CA5B76E-B7B2-444E-9762-71FC0A5BCA6D}" srcId="{DAF31E15-AAA0-45E7-8724-22CE37E32A50}" destId="{1FA4F71A-09AB-4A52-9FC7-17EB082913A4}" srcOrd="0" destOrd="0" parTransId="{79AC45E8-FCBD-42A8-A1DD-E7F216228593}" sibTransId="{8EE37F53-4673-439D-A18E-746B89945056}"/>
    <dgm:cxn modelId="{268A5405-C853-464B-A6A0-6E4159E55DA1}" type="presOf" srcId="{DAF31E15-AAA0-45E7-8724-22CE37E32A50}" destId="{313E137C-1107-4A4C-8699-14D33FEB76A6}" srcOrd="0" destOrd="0" presId="urn:microsoft.com/office/officeart/2005/8/layout/vList2"/>
    <dgm:cxn modelId="{BD896EE6-AB6E-4818-A553-072E203A9472}" type="presOf" srcId="{1FA4F71A-09AB-4A52-9FC7-17EB082913A4}" destId="{5DB021F9-C3FE-43E9-A710-7D146DA763A5}" srcOrd="0" destOrd="0" presId="urn:microsoft.com/office/officeart/2005/8/layout/vList2"/>
    <dgm:cxn modelId="{583A4223-2D99-460F-92EE-4D5B286B89DD}" type="presParOf" srcId="{313E137C-1107-4A4C-8699-14D33FEB76A6}" destId="{5DB021F9-C3FE-43E9-A710-7D146DA763A5}" srcOrd="0" destOrd="0" presId="urn:microsoft.com/office/officeart/2005/8/layout/v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691B5A-0A93-4D07-8CBD-6F1A41B96730}"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en-US"/>
        </a:p>
      </dgm:t>
    </dgm:pt>
    <dgm:pt modelId="{513732C9-E3F9-48D4-B008-2325910D077F}">
      <dgm:prSet phldrT="[Text]"/>
      <dgm:spPr/>
      <dgm:t>
        <a:bodyPr/>
        <a:lstStyle/>
        <a:p>
          <a:r>
            <a:rPr lang="en-US" dirty="0" smtClean="0"/>
            <a:t>the </a:t>
          </a:r>
          <a:r>
            <a:rPr lang="en-US" b="1" dirty="0" smtClean="0">
              <a:solidFill>
                <a:srgbClr val="FF0000"/>
              </a:solidFill>
            </a:rPr>
            <a:t>cause of death, </a:t>
          </a:r>
          <a:endParaRPr lang="en-US" dirty="0"/>
        </a:p>
      </dgm:t>
    </dgm:pt>
    <dgm:pt modelId="{D948DE44-FE43-4746-8B01-6077DA0AFFA6}" type="parTrans" cxnId="{B5770B8A-B57B-49B4-A70A-C734DA7F24AB}">
      <dgm:prSet/>
      <dgm:spPr/>
      <dgm:t>
        <a:bodyPr/>
        <a:lstStyle/>
        <a:p>
          <a:endParaRPr lang="en-US"/>
        </a:p>
      </dgm:t>
    </dgm:pt>
    <dgm:pt modelId="{C2B6C2BD-5227-4535-9CBF-9028A5734C38}" type="sibTrans" cxnId="{B5770B8A-B57B-49B4-A70A-C734DA7F24AB}">
      <dgm:prSet/>
      <dgm:spPr/>
      <dgm:t>
        <a:bodyPr/>
        <a:lstStyle/>
        <a:p>
          <a:endParaRPr lang="en-US"/>
        </a:p>
      </dgm:t>
    </dgm:pt>
    <dgm:pt modelId="{15AF3FC5-9E58-4FF6-B6C5-DA7B1BE700D9}">
      <dgm:prSet/>
      <dgm:spPr>
        <a:solidFill>
          <a:srgbClr val="FF9966"/>
        </a:solidFill>
      </dgm:spPr>
      <dgm:t>
        <a:bodyPr/>
        <a:lstStyle/>
        <a:p>
          <a:r>
            <a:rPr lang="en-US" b="1" smtClean="0">
              <a:solidFill>
                <a:schemeClr val="bg2">
                  <a:lumMod val="25000"/>
                </a:schemeClr>
              </a:solidFill>
            </a:rPr>
            <a:t>the mode </a:t>
          </a:r>
          <a:r>
            <a:rPr lang="en-US" smtClean="0"/>
            <a:t>and </a:t>
          </a:r>
          <a:endParaRPr lang="en-US" dirty="0" smtClean="0"/>
        </a:p>
      </dgm:t>
    </dgm:pt>
    <dgm:pt modelId="{5ED3F396-3E42-46F7-B1BA-91C4DA39D654}" type="parTrans" cxnId="{A72E66B9-6D51-449D-9C22-F6459C700F27}">
      <dgm:prSet/>
      <dgm:spPr/>
      <dgm:t>
        <a:bodyPr/>
        <a:lstStyle/>
        <a:p>
          <a:endParaRPr lang="en-US"/>
        </a:p>
      </dgm:t>
    </dgm:pt>
    <dgm:pt modelId="{1E89FDA7-E5A7-4933-B637-933AC25B7024}" type="sibTrans" cxnId="{A72E66B9-6D51-449D-9C22-F6459C700F27}">
      <dgm:prSet/>
      <dgm:spPr/>
      <dgm:t>
        <a:bodyPr/>
        <a:lstStyle/>
        <a:p>
          <a:endParaRPr lang="en-US"/>
        </a:p>
      </dgm:t>
    </dgm:pt>
    <dgm:pt modelId="{DC96C5B1-F3FF-4F81-ACAE-6008C157804B}">
      <dgm:prSet/>
      <dgm:spPr>
        <a:solidFill>
          <a:srgbClr val="00FFFF"/>
        </a:solidFill>
      </dgm:spPr>
      <dgm:t>
        <a:bodyPr/>
        <a:lstStyle/>
        <a:p>
          <a:r>
            <a:rPr lang="en-US" dirty="0" smtClean="0"/>
            <a:t>the </a:t>
          </a:r>
          <a:r>
            <a:rPr lang="en-US" b="1" dirty="0" smtClean="0">
              <a:solidFill>
                <a:schemeClr val="accent6">
                  <a:lumMod val="50000"/>
                </a:schemeClr>
              </a:solidFill>
            </a:rPr>
            <a:t>manner of death</a:t>
          </a:r>
        </a:p>
      </dgm:t>
    </dgm:pt>
    <dgm:pt modelId="{4D0CB532-05A2-44FB-99B0-EF6A0E9C0DE9}" type="parTrans" cxnId="{AD7F505F-9466-4915-827C-87411A4DCAD1}">
      <dgm:prSet/>
      <dgm:spPr/>
      <dgm:t>
        <a:bodyPr/>
        <a:lstStyle/>
        <a:p>
          <a:endParaRPr lang="en-US"/>
        </a:p>
      </dgm:t>
    </dgm:pt>
    <dgm:pt modelId="{72A62D86-A770-4D01-BB05-8880AB70AF72}" type="sibTrans" cxnId="{AD7F505F-9466-4915-827C-87411A4DCAD1}">
      <dgm:prSet/>
      <dgm:spPr/>
      <dgm:t>
        <a:bodyPr/>
        <a:lstStyle/>
        <a:p>
          <a:endParaRPr lang="en-US"/>
        </a:p>
      </dgm:t>
    </dgm:pt>
    <dgm:pt modelId="{A1106AC2-1FA0-41A1-9B1D-A8DBC9F5796D}" type="pres">
      <dgm:prSet presAssocID="{64691B5A-0A93-4D07-8CBD-6F1A41B96730}" presName="linear" presStyleCnt="0">
        <dgm:presLayoutVars>
          <dgm:dir/>
          <dgm:resizeHandles val="exact"/>
        </dgm:presLayoutVars>
      </dgm:prSet>
      <dgm:spPr/>
      <dgm:t>
        <a:bodyPr/>
        <a:lstStyle/>
        <a:p>
          <a:endParaRPr lang="en-US"/>
        </a:p>
      </dgm:t>
    </dgm:pt>
    <dgm:pt modelId="{39A34821-7FE5-436B-B29E-C17A3EBB6214}" type="pres">
      <dgm:prSet presAssocID="{513732C9-E3F9-48D4-B008-2325910D077F}" presName="comp" presStyleCnt="0"/>
      <dgm:spPr/>
    </dgm:pt>
    <dgm:pt modelId="{984DA9C3-F3C3-4EAB-BDC2-8E49CD7D1A08}" type="pres">
      <dgm:prSet presAssocID="{513732C9-E3F9-48D4-B008-2325910D077F}" presName="box" presStyleLbl="node1" presStyleIdx="0" presStyleCnt="3" custLinFactNeighborX="34783" custLinFactNeighborY="7328"/>
      <dgm:spPr/>
      <dgm:t>
        <a:bodyPr/>
        <a:lstStyle/>
        <a:p>
          <a:endParaRPr lang="en-US"/>
        </a:p>
      </dgm:t>
    </dgm:pt>
    <dgm:pt modelId="{6FA666EF-CF58-474B-AC7F-1DD3B18F4311}" type="pres">
      <dgm:prSet presAssocID="{513732C9-E3F9-48D4-B008-2325910D077F}" presName="img" presStyleLbl="fgImgPlace1" presStyleIdx="0" presStyleCnt="3"/>
      <dgm:spPr>
        <a:blipFill>
          <a:blip xmlns:r="http://schemas.openxmlformats.org/officeDocument/2006/relationships" r:embed="rId1">
            <a:extLst/>
          </a:blip>
          <a:srcRect/>
          <a:stretch>
            <a:fillRect l="-3000" r="-3000"/>
          </a:stretch>
        </a:blipFill>
      </dgm:spPr>
      <dgm:t>
        <a:bodyPr/>
        <a:lstStyle/>
        <a:p>
          <a:endParaRPr lang="en-US"/>
        </a:p>
      </dgm:t>
    </dgm:pt>
    <dgm:pt modelId="{14BE3D40-2E0D-4ECF-9D16-8B57EE9EDFF0}" type="pres">
      <dgm:prSet presAssocID="{513732C9-E3F9-48D4-B008-2325910D077F}" presName="text" presStyleLbl="node1" presStyleIdx="0" presStyleCnt="3">
        <dgm:presLayoutVars>
          <dgm:bulletEnabled val="1"/>
        </dgm:presLayoutVars>
      </dgm:prSet>
      <dgm:spPr/>
      <dgm:t>
        <a:bodyPr/>
        <a:lstStyle/>
        <a:p>
          <a:endParaRPr lang="en-US"/>
        </a:p>
      </dgm:t>
    </dgm:pt>
    <dgm:pt modelId="{49F39F5A-6685-4167-8FF9-9C2AAEB25A59}" type="pres">
      <dgm:prSet presAssocID="{C2B6C2BD-5227-4535-9CBF-9028A5734C38}" presName="spacer" presStyleCnt="0"/>
      <dgm:spPr/>
    </dgm:pt>
    <dgm:pt modelId="{418E1CCD-06BB-4B0D-94FC-942D0E6C2903}" type="pres">
      <dgm:prSet presAssocID="{15AF3FC5-9E58-4FF6-B6C5-DA7B1BE700D9}" presName="comp" presStyleCnt="0"/>
      <dgm:spPr/>
    </dgm:pt>
    <dgm:pt modelId="{0DD06879-A6C1-4596-BBCD-C20BA0E8B1F7}" type="pres">
      <dgm:prSet presAssocID="{15AF3FC5-9E58-4FF6-B6C5-DA7B1BE700D9}" presName="box" presStyleLbl="node1" presStyleIdx="1" presStyleCnt="3"/>
      <dgm:spPr/>
      <dgm:t>
        <a:bodyPr/>
        <a:lstStyle/>
        <a:p>
          <a:endParaRPr lang="en-US"/>
        </a:p>
      </dgm:t>
    </dgm:pt>
    <dgm:pt modelId="{4CD743DB-E828-40C0-9377-330044C5645A}" type="pres">
      <dgm:prSet presAssocID="{15AF3FC5-9E58-4FF6-B6C5-DA7B1BE700D9}" presName="img" presStyleLbl="fgImgPlace1" presStyleIdx="1" presStyleCnt="3"/>
      <dgm:spPr>
        <a:blipFill>
          <a:blip xmlns:r="http://schemas.openxmlformats.org/officeDocument/2006/relationships" r:embed="rId2">
            <a:extLst/>
          </a:blip>
          <a:srcRect/>
          <a:stretch>
            <a:fillRect l="-3000" r="-3000"/>
          </a:stretch>
        </a:blipFill>
      </dgm:spPr>
      <dgm:t>
        <a:bodyPr/>
        <a:lstStyle/>
        <a:p>
          <a:endParaRPr lang="en-US"/>
        </a:p>
      </dgm:t>
    </dgm:pt>
    <dgm:pt modelId="{218783E9-BAF8-42D8-B3ED-9175D49A4A39}" type="pres">
      <dgm:prSet presAssocID="{15AF3FC5-9E58-4FF6-B6C5-DA7B1BE700D9}" presName="text" presStyleLbl="node1" presStyleIdx="1" presStyleCnt="3">
        <dgm:presLayoutVars>
          <dgm:bulletEnabled val="1"/>
        </dgm:presLayoutVars>
      </dgm:prSet>
      <dgm:spPr/>
      <dgm:t>
        <a:bodyPr/>
        <a:lstStyle/>
        <a:p>
          <a:endParaRPr lang="en-US"/>
        </a:p>
      </dgm:t>
    </dgm:pt>
    <dgm:pt modelId="{098F5F00-EB88-4493-B0AC-77A68162F022}" type="pres">
      <dgm:prSet presAssocID="{1E89FDA7-E5A7-4933-B637-933AC25B7024}" presName="spacer" presStyleCnt="0"/>
      <dgm:spPr/>
    </dgm:pt>
    <dgm:pt modelId="{7E6BA0EF-B4A9-4838-9A00-EDEC660BF5B5}" type="pres">
      <dgm:prSet presAssocID="{DC96C5B1-F3FF-4F81-ACAE-6008C157804B}" presName="comp" presStyleCnt="0"/>
      <dgm:spPr/>
    </dgm:pt>
    <dgm:pt modelId="{2804A3B2-1582-4EA7-979F-3A7BB6FE067D}" type="pres">
      <dgm:prSet presAssocID="{DC96C5B1-F3FF-4F81-ACAE-6008C157804B}" presName="box" presStyleLbl="node1" presStyleIdx="2" presStyleCnt="3"/>
      <dgm:spPr/>
      <dgm:t>
        <a:bodyPr/>
        <a:lstStyle/>
        <a:p>
          <a:endParaRPr lang="en-US"/>
        </a:p>
      </dgm:t>
    </dgm:pt>
    <dgm:pt modelId="{0DD9435F-3D55-496B-A2B6-44D85947D2FB}" type="pres">
      <dgm:prSet presAssocID="{DC96C5B1-F3FF-4F81-ACAE-6008C157804B}" presName="img" presStyleLbl="fgImgPlace1" presStyleIdx="2" presStyleCnt="3"/>
      <dgm:spPr>
        <a:blipFill>
          <a:blip xmlns:r="http://schemas.openxmlformats.org/officeDocument/2006/relationships" r:embed="rId3" cstate="print">
            <a:extLst/>
          </a:blip>
          <a:srcRect/>
          <a:stretch>
            <a:fillRect l="-8000" r="-8000"/>
          </a:stretch>
        </a:blipFill>
      </dgm:spPr>
    </dgm:pt>
    <dgm:pt modelId="{CD868A9A-7F27-4B58-B64B-67EC2BC3C318}" type="pres">
      <dgm:prSet presAssocID="{DC96C5B1-F3FF-4F81-ACAE-6008C157804B}" presName="text" presStyleLbl="node1" presStyleIdx="2" presStyleCnt="3">
        <dgm:presLayoutVars>
          <dgm:bulletEnabled val="1"/>
        </dgm:presLayoutVars>
      </dgm:prSet>
      <dgm:spPr/>
      <dgm:t>
        <a:bodyPr/>
        <a:lstStyle/>
        <a:p>
          <a:endParaRPr lang="en-US"/>
        </a:p>
      </dgm:t>
    </dgm:pt>
  </dgm:ptLst>
  <dgm:cxnLst>
    <dgm:cxn modelId="{4DDF3288-EA67-4EFA-B867-61EAC1039EF3}" type="presOf" srcId="{64691B5A-0A93-4D07-8CBD-6F1A41B96730}" destId="{A1106AC2-1FA0-41A1-9B1D-A8DBC9F5796D}" srcOrd="0" destOrd="0" presId="urn:microsoft.com/office/officeart/2005/8/layout/vList4#1"/>
    <dgm:cxn modelId="{C794006B-3DBF-4BF1-AE03-630B583335FB}" type="presOf" srcId="{513732C9-E3F9-48D4-B008-2325910D077F}" destId="{14BE3D40-2E0D-4ECF-9D16-8B57EE9EDFF0}" srcOrd="1" destOrd="0" presId="urn:microsoft.com/office/officeart/2005/8/layout/vList4#1"/>
    <dgm:cxn modelId="{B4B8A942-B457-4FE4-B3D1-7F38A0BD35A4}" type="presOf" srcId="{DC96C5B1-F3FF-4F81-ACAE-6008C157804B}" destId="{2804A3B2-1582-4EA7-979F-3A7BB6FE067D}" srcOrd="0" destOrd="0" presId="urn:microsoft.com/office/officeart/2005/8/layout/vList4#1"/>
    <dgm:cxn modelId="{AD7F505F-9466-4915-827C-87411A4DCAD1}" srcId="{64691B5A-0A93-4D07-8CBD-6F1A41B96730}" destId="{DC96C5B1-F3FF-4F81-ACAE-6008C157804B}" srcOrd="2" destOrd="0" parTransId="{4D0CB532-05A2-44FB-99B0-EF6A0E9C0DE9}" sibTransId="{72A62D86-A770-4D01-BB05-8880AB70AF72}"/>
    <dgm:cxn modelId="{A72E66B9-6D51-449D-9C22-F6459C700F27}" srcId="{64691B5A-0A93-4D07-8CBD-6F1A41B96730}" destId="{15AF3FC5-9E58-4FF6-B6C5-DA7B1BE700D9}" srcOrd="1" destOrd="0" parTransId="{5ED3F396-3E42-46F7-B1BA-91C4DA39D654}" sibTransId="{1E89FDA7-E5A7-4933-B637-933AC25B7024}"/>
    <dgm:cxn modelId="{47993ADE-B6FF-43AD-88F2-5410BFA8EADD}" type="presOf" srcId="{15AF3FC5-9E58-4FF6-B6C5-DA7B1BE700D9}" destId="{218783E9-BAF8-42D8-B3ED-9175D49A4A39}" srcOrd="1" destOrd="0" presId="urn:microsoft.com/office/officeart/2005/8/layout/vList4#1"/>
    <dgm:cxn modelId="{B5770B8A-B57B-49B4-A70A-C734DA7F24AB}" srcId="{64691B5A-0A93-4D07-8CBD-6F1A41B96730}" destId="{513732C9-E3F9-48D4-B008-2325910D077F}" srcOrd="0" destOrd="0" parTransId="{D948DE44-FE43-4746-8B01-6077DA0AFFA6}" sibTransId="{C2B6C2BD-5227-4535-9CBF-9028A5734C38}"/>
    <dgm:cxn modelId="{4001BC50-832E-45D8-BE59-72A078C36E99}" type="presOf" srcId="{15AF3FC5-9E58-4FF6-B6C5-DA7B1BE700D9}" destId="{0DD06879-A6C1-4596-BBCD-C20BA0E8B1F7}" srcOrd="0" destOrd="0" presId="urn:microsoft.com/office/officeart/2005/8/layout/vList4#1"/>
    <dgm:cxn modelId="{5F26FBDF-5486-40DB-9165-549F5C9D7892}" type="presOf" srcId="{DC96C5B1-F3FF-4F81-ACAE-6008C157804B}" destId="{CD868A9A-7F27-4B58-B64B-67EC2BC3C318}" srcOrd="1" destOrd="0" presId="urn:microsoft.com/office/officeart/2005/8/layout/vList4#1"/>
    <dgm:cxn modelId="{8E3E1CA9-002E-4CE5-B0AE-287ABE9F540E}" type="presOf" srcId="{513732C9-E3F9-48D4-B008-2325910D077F}" destId="{984DA9C3-F3C3-4EAB-BDC2-8E49CD7D1A08}" srcOrd="0" destOrd="0" presId="urn:microsoft.com/office/officeart/2005/8/layout/vList4#1"/>
    <dgm:cxn modelId="{3B1DB089-759D-4E4D-9794-C0CE2DC30DD9}" type="presParOf" srcId="{A1106AC2-1FA0-41A1-9B1D-A8DBC9F5796D}" destId="{39A34821-7FE5-436B-B29E-C17A3EBB6214}" srcOrd="0" destOrd="0" presId="urn:microsoft.com/office/officeart/2005/8/layout/vList4#1"/>
    <dgm:cxn modelId="{726C0091-036B-4580-B680-E5C56D2A3BF9}" type="presParOf" srcId="{39A34821-7FE5-436B-B29E-C17A3EBB6214}" destId="{984DA9C3-F3C3-4EAB-BDC2-8E49CD7D1A08}" srcOrd="0" destOrd="0" presId="urn:microsoft.com/office/officeart/2005/8/layout/vList4#1"/>
    <dgm:cxn modelId="{B70069F1-DFDF-447E-943D-99AB2D8C8A38}" type="presParOf" srcId="{39A34821-7FE5-436B-B29E-C17A3EBB6214}" destId="{6FA666EF-CF58-474B-AC7F-1DD3B18F4311}" srcOrd="1" destOrd="0" presId="urn:microsoft.com/office/officeart/2005/8/layout/vList4#1"/>
    <dgm:cxn modelId="{F4E1D4BF-1A1A-4F3E-8D8F-0DC35A89913F}" type="presParOf" srcId="{39A34821-7FE5-436B-B29E-C17A3EBB6214}" destId="{14BE3D40-2E0D-4ECF-9D16-8B57EE9EDFF0}" srcOrd="2" destOrd="0" presId="urn:microsoft.com/office/officeart/2005/8/layout/vList4#1"/>
    <dgm:cxn modelId="{43871727-F921-481C-879F-20691E0FDC08}" type="presParOf" srcId="{A1106AC2-1FA0-41A1-9B1D-A8DBC9F5796D}" destId="{49F39F5A-6685-4167-8FF9-9C2AAEB25A59}" srcOrd="1" destOrd="0" presId="urn:microsoft.com/office/officeart/2005/8/layout/vList4#1"/>
    <dgm:cxn modelId="{26AC1E84-97CC-420D-AFD2-E23B91643890}" type="presParOf" srcId="{A1106AC2-1FA0-41A1-9B1D-A8DBC9F5796D}" destId="{418E1CCD-06BB-4B0D-94FC-942D0E6C2903}" srcOrd="2" destOrd="0" presId="urn:microsoft.com/office/officeart/2005/8/layout/vList4#1"/>
    <dgm:cxn modelId="{D0213AEA-7FE6-481E-93F5-F6A92C11039C}" type="presParOf" srcId="{418E1CCD-06BB-4B0D-94FC-942D0E6C2903}" destId="{0DD06879-A6C1-4596-BBCD-C20BA0E8B1F7}" srcOrd="0" destOrd="0" presId="urn:microsoft.com/office/officeart/2005/8/layout/vList4#1"/>
    <dgm:cxn modelId="{F6A646F8-F81A-467D-A6F1-BF3B3F7FCFF3}" type="presParOf" srcId="{418E1CCD-06BB-4B0D-94FC-942D0E6C2903}" destId="{4CD743DB-E828-40C0-9377-330044C5645A}" srcOrd="1" destOrd="0" presId="urn:microsoft.com/office/officeart/2005/8/layout/vList4#1"/>
    <dgm:cxn modelId="{03E83EB5-8E1C-4761-9121-3EBED8DC2D7C}" type="presParOf" srcId="{418E1CCD-06BB-4B0D-94FC-942D0E6C2903}" destId="{218783E9-BAF8-42D8-B3ED-9175D49A4A39}" srcOrd="2" destOrd="0" presId="urn:microsoft.com/office/officeart/2005/8/layout/vList4#1"/>
    <dgm:cxn modelId="{7D4C9243-5CDD-491E-B1E8-068C66D311A8}" type="presParOf" srcId="{A1106AC2-1FA0-41A1-9B1D-A8DBC9F5796D}" destId="{098F5F00-EB88-4493-B0AC-77A68162F022}" srcOrd="3" destOrd="0" presId="urn:microsoft.com/office/officeart/2005/8/layout/vList4#1"/>
    <dgm:cxn modelId="{51001731-12A8-4BF2-9050-A665F4B81EDA}" type="presParOf" srcId="{A1106AC2-1FA0-41A1-9B1D-A8DBC9F5796D}" destId="{7E6BA0EF-B4A9-4838-9A00-EDEC660BF5B5}" srcOrd="4" destOrd="0" presId="urn:microsoft.com/office/officeart/2005/8/layout/vList4#1"/>
    <dgm:cxn modelId="{EE4F0B37-4404-4749-A7BA-247A2BEFED08}" type="presParOf" srcId="{7E6BA0EF-B4A9-4838-9A00-EDEC660BF5B5}" destId="{2804A3B2-1582-4EA7-979F-3A7BB6FE067D}" srcOrd="0" destOrd="0" presId="urn:microsoft.com/office/officeart/2005/8/layout/vList4#1"/>
    <dgm:cxn modelId="{FAB7A2E9-198A-46B7-90E3-A9C77294C6DB}" type="presParOf" srcId="{7E6BA0EF-B4A9-4838-9A00-EDEC660BF5B5}" destId="{0DD9435F-3D55-496B-A2B6-44D85947D2FB}" srcOrd="1" destOrd="0" presId="urn:microsoft.com/office/officeart/2005/8/layout/vList4#1"/>
    <dgm:cxn modelId="{7DEEE00E-5A83-47A5-B87B-1192F4A22954}" type="presParOf" srcId="{7E6BA0EF-B4A9-4838-9A00-EDEC660BF5B5}" destId="{CD868A9A-7F27-4B58-B64B-67EC2BC3C318}" srcOrd="2" destOrd="0" presId="urn:microsoft.com/office/officeart/2005/8/layout/vList4#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34778A9-9BD3-4D49-AB27-F6480383E42F}" type="doc">
      <dgm:prSet loTypeId="urn:microsoft.com/office/officeart/2005/8/layout/vProcess5" loCatId="process" qsTypeId="urn:microsoft.com/office/officeart/2005/8/quickstyle/3d7" qsCatId="3D" csTypeId="urn:microsoft.com/office/officeart/2005/8/colors/colorful1#1" csCatId="colorful" phldr="1"/>
      <dgm:spPr/>
      <dgm:t>
        <a:bodyPr/>
        <a:lstStyle/>
        <a:p>
          <a:endParaRPr lang="en-US"/>
        </a:p>
      </dgm:t>
    </dgm:pt>
    <dgm:pt modelId="{49687A80-32EA-44CF-8AFC-974FB1350357}">
      <dgm:prSet custT="1"/>
      <dgm:spPr>
        <a:solidFill>
          <a:schemeClr val="accent2"/>
        </a:solidFill>
      </dgm:spPr>
      <dgm:t>
        <a:bodyPr/>
        <a:lstStyle/>
        <a:p>
          <a:pPr rtl="0"/>
          <a:r>
            <a:rPr lang="en-US" sz="3600" b="1" dirty="0" smtClean="0"/>
            <a:t>Any injury, disease or toxic substances that  produces</a:t>
          </a:r>
          <a:endParaRPr lang="en-US" sz="3600" b="1" dirty="0">
            <a:latin typeface="Aharoni" pitchFamily="2" charset="-79"/>
            <a:cs typeface="Aharoni" pitchFamily="2" charset="-79"/>
          </a:endParaRPr>
        </a:p>
      </dgm:t>
    </dgm:pt>
    <dgm:pt modelId="{B9D11789-222A-479D-96F8-C6CE358F78F4}" type="parTrans" cxnId="{264CACE1-3F3A-4059-B993-858EA993F779}">
      <dgm:prSet/>
      <dgm:spPr/>
      <dgm:t>
        <a:bodyPr/>
        <a:lstStyle/>
        <a:p>
          <a:endParaRPr lang="en-US"/>
        </a:p>
      </dgm:t>
    </dgm:pt>
    <dgm:pt modelId="{DDF9A7DA-9AE0-4ACE-B5C9-BD4B0B177C3B}" type="sibTrans" cxnId="{264CACE1-3F3A-4059-B993-858EA993F779}">
      <dgm:prSet/>
      <dgm:spPr/>
      <dgm:t>
        <a:bodyPr/>
        <a:lstStyle/>
        <a:p>
          <a:endParaRPr lang="en-US"/>
        </a:p>
      </dgm:t>
    </dgm:pt>
    <dgm:pt modelId="{CD7B1103-8280-4FB1-A976-CBFBF78D1356}">
      <dgm:prSet custT="1"/>
      <dgm:spPr>
        <a:solidFill>
          <a:srgbClr val="00FFFF"/>
        </a:solidFill>
      </dgm:spPr>
      <dgm:t>
        <a:bodyPr/>
        <a:lstStyle/>
        <a:p>
          <a:pPr rtl="0"/>
          <a:r>
            <a:rPr lang="en-US" sz="2400" b="1" dirty="0" smtClean="0"/>
            <a:t>of the body function that  lead </a:t>
          </a:r>
          <a:r>
            <a:rPr lang="en-US" sz="4000" b="1" dirty="0" smtClean="0">
              <a:solidFill>
                <a:srgbClr val="FF0000"/>
              </a:solidFill>
            </a:rPr>
            <a:t>to death of an individual.                                         </a:t>
          </a:r>
          <a:endParaRPr lang="en-US" sz="2400" b="1" dirty="0">
            <a:latin typeface="Aharoni" pitchFamily="2" charset="-79"/>
            <a:cs typeface="Aharoni" pitchFamily="2" charset="-79"/>
          </a:endParaRPr>
        </a:p>
      </dgm:t>
    </dgm:pt>
    <dgm:pt modelId="{6DA6E239-6828-45D6-B65F-065DF6FD3D88}" type="parTrans" cxnId="{B25373CA-3F23-4CCB-8102-78943216DEE9}">
      <dgm:prSet/>
      <dgm:spPr/>
      <dgm:t>
        <a:bodyPr/>
        <a:lstStyle/>
        <a:p>
          <a:endParaRPr lang="en-US"/>
        </a:p>
      </dgm:t>
    </dgm:pt>
    <dgm:pt modelId="{342D6042-6E02-4DFA-A136-B9579C485A02}" type="sibTrans" cxnId="{B25373CA-3F23-4CCB-8102-78943216DEE9}">
      <dgm:prSet/>
      <dgm:spPr/>
      <dgm:t>
        <a:bodyPr/>
        <a:lstStyle/>
        <a:p>
          <a:endParaRPr lang="en-US"/>
        </a:p>
      </dgm:t>
    </dgm:pt>
    <dgm:pt modelId="{D32E0C6A-E58D-480E-ABE9-56A5CA167AFE}">
      <dgm:prSet custT="1"/>
      <dgm:spPr>
        <a:solidFill>
          <a:schemeClr val="accent3">
            <a:lumMod val="60000"/>
            <a:lumOff val="40000"/>
          </a:schemeClr>
        </a:solidFill>
      </dgm:spPr>
      <dgm:t>
        <a:bodyPr/>
        <a:lstStyle/>
        <a:p>
          <a:pPr rtl="0"/>
          <a:r>
            <a:rPr lang="en-US" sz="2400" b="1" dirty="0" smtClean="0"/>
            <a:t>derangement</a:t>
          </a:r>
          <a:endParaRPr lang="en-US" sz="2400" b="1" dirty="0">
            <a:latin typeface="Aharoni" pitchFamily="2" charset="-79"/>
            <a:cs typeface="Aharoni" pitchFamily="2" charset="-79"/>
          </a:endParaRPr>
        </a:p>
      </dgm:t>
    </dgm:pt>
    <dgm:pt modelId="{1B4C3860-0F6D-439F-8440-0224365EACF3}" type="parTrans" cxnId="{0A5888A5-3607-4CDF-B8F5-D13732F05E0A}">
      <dgm:prSet/>
      <dgm:spPr/>
      <dgm:t>
        <a:bodyPr/>
        <a:lstStyle/>
        <a:p>
          <a:endParaRPr lang="en-US"/>
        </a:p>
      </dgm:t>
    </dgm:pt>
    <dgm:pt modelId="{0CB9DF15-0D59-4A7B-A218-A0F7B2A5C8DC}" type="sibTrans" cxnId="{0A5888A5-3607-4CDF-B8F5-D13732F05E0A}">
      <dgm:prSet/>
      <dgm:spPr/>
      <dgm:t>
        <a:bodyPr/>
        <a:lstStyle/>
        <a:p>
          <a:endParaRPr lang="en-US"/>
        </a:p>
      </dgm:t>
    </dgm:pt>
    <dgm:pt modelId="{21AF11D9-7C18-40AF-ACC5-976E9798D543}" type="pres">
      <dgm:prSet presAssocID="{B34778A9-9BD3-4D49-AB27-F6480383E42F}" presName="outerComposite" presStyleCnt="0">
        <dgm:presLayoutVars>
          <dgm:chMax val="5"/>
          <dgm:dir/>
          <dgm:resizeHandles val="exact"/>
        </dgm:presLayoutVars>
      </dgm:prSet>
      <dgm:spPr/>
      <dgm:t>
        <a:bodyPr/>
        <a:lstStyle/>
        <a:p>
          <a:pPr rtl="1"/>
          <a:endParaRPr lang="ar-SA"/>
        </a:p>
      </dgm:t>
    </dgm:pt>
    <dgm:pt modelId="{ACE1230E-448A-453C-BA40-305BB7A4189E}" type="pres">
      <dgm:prSet presAssocID="{B34778A9-9BD3-4D49-AB27-F6480383E42F}" presName="dummyMaxCanvas" presStyleCnt="0">
        <dgm:presLayoutVars/>
      </dgm:prSet>
      <dgm:spPr/>
      <dgm:t>
        <a:bodyPr/>
        <a:lstStyle/>
        <a:p>
          <a:endParaRPr lang="en-US"/>
        </a:p>
      </dgm:t>
    </dgm:pt>
    <dgm:pt modelId="{65D3A1D2-116E-4898-BBEA-870E2C4EC1FA}" type="pres">
      <dgm:prSet presAssocID="{B34778A9-9BD3-4D49-AB27-F6480383E42F}" presName="ThreeNodes_1" presStyleLbl="node1" presStyleIdx="0" presStyleCnt="3">
        <dgm:presLayoutVars>
          <dgm:bulletEnabled val="1"/>
        </dgm:presLayoutVars>
      </dgm:prSet>
      <dgm:spPr/>
      <dgm:t>
        <a:bodyPr/>
        <a:lstStyle/>
        <a:p>
          <a:endParaRPr lang="en-US"/>
        </a:p>
      </dgm:t>
    </dgm:pt>
    <dgm:pt modelId="{1DD6801B-F927-4009-BAF1-8B07BD668276}" type="pres">
      <dgm:prSet presAssocID="{B34778A9-9BD3-4D49-AB27-F6480383E42F}" presName="ThreeNodes_2" presStyleLbl="node1" presStyleIdx="1" presStyleCnt="3">
        <dgm:presLayoutVars>
          <dgm:bulletEnabled val="1"/>
        </dgm:presLayoutVars>
      </dgm:prSet>
      <dgm:spPr/>
      <dgm:t>
        <a:bodyPr/>
        <a:lstStyle/>
        <a:p>
          <a:endParaRPr lang="en-US"/>
        </a:p>
      </dgm:t>
    </dgm:pt>
    <dgm:pt modelId="{E234A442-3CEE-4921-8E93-7A251932297E}" type="pres">
      <dgm:prSet presAssocID="{B34778A9-9BD3-4D49-AB27-F6480383E42F}" presName="ThreeNodes_3" presStyleLbl="node1" presStyleIdx="2" presStyleCnt="3">
        <dgm:presLayoutVars>
          <dgm:bulletEnabled val="1"/>
        </dgm:presLayoutVars>
      </dgm:prSet>
      <dgm:spPr/>
      <dgm:t>
        <a:bodyPr/>
        <a:lstStyle/>
        <a:p>
          <a:endParaRPr lang="en-US"/>
        </a:p>
      </dgm:t>
    </dgm:pt>
    <dgm:pt modelId="{C74D7800-68C9-498C-B696-AE9568EA82C9}" type="pres">
      <dgm:prSet presAssocID="{B34778A9-9BD3-4D49-AB27-F6480383E42F}" presName="ThreeConn_1-2" presStyleLbl="fgAccFollowNode1" presStyleIdx="0" presStyleCnt="2">
        <dgm:presLayoutVars>
          <dgm:bulletEnabled val="1"/>
        </dgm:presLayoutVars>
      </dgm:prSet>
      <dgm:spPr/>
      <dgm:t>
        <a:bodyPr/>
        <a:lstStyle/>
        <a:p>
          <a:endParaRPr lang="en-US"/>
        </a:p>
      </dgm:t>
    </dgm:pt>
    <dgm:pt modelId="{1BF73A1C-7F13-4552-951E-6C63AA7D6B4C}" type="pres">
      <dgm:prSet presAssocID="{B34778A9-9BD3-4D49-AB27-F6480383E42F}" presName="ThreeConn_2-3" presStyleLbl="fgAccFollowNode1" presStyleIdx="1" presStyleCnt="2">
        <dgm:presLayoutVars>
          <dgm:bulletEnabled val="1"/>
        </dgm:presLayoutVars>
      </dgm:prSet>
      <dgm:spPr/>
      <dgm:t>
        <a:bodyPr/>
        <a:lstStyle/>
        <a:p>
          <a:endParaRPr lang="en-US"/>
        </a:p>
      </dgm:t>
    </dgm:pt>
    <dgm:pt modelId="{33D09C3A-7D9D-44FF-8313-B795BDE88BF4}" type="pres">
      <dgm:prSet presAssocID="{B34778A9-9BD3-4D49-AB27-F6480383E42F}" presName="ThreeNodes_1_text" presStyleLbl="node1" presStyleIdx="2" presStyleCnt="3">
        <dgm:presLayoutVars>
          <dgm:bulletEnabled val="1"/>
        </dgm:presLayoutVars>
      </dgm:prSet>
      <dgm:spPr/>
      <dgm:t>
        <a:bodyPr/>
        <a:lstStyle/>
        <a:p>
          <a:endParaRPr lang="en-US"/>
        </a:p>
      </dgm:t>
    </dgm:pt>
    <dgm:pt modelId="{AAACCFC8-0607-409B-A38B-92809F9D4989}" type="pres">
      <dgm:prSet presAssocID="{B34778A9-9BD3-4D49-AB27-F6480383E42F}" presName="ThreeNodes_2_text" presStyleLbl="node1" presStyleIdx="2" presStyleCnt="3">
        <dgm:presLayoutVars>
          <dgm:bulletEnabled val="1"/>
        </dgm:presLayoutVars>
      </dgm:prSet>
      <dgm:spPr/>
      <dgm:t>
        <a:bodyPr/>
        <a:lstStyle/>
        <a:p>
          <a:endParaRPr lang="en-US"/>
        </a:p>
      </dgm:t>
    </dgm:pt>
    <dgm:pt modelId="{35272152-ED9B-4F80-828F-55971083F970}" type="pres">
      <dgm:prSet presAssocID="{B34778A9-9BD3-4D49-AB27-F6480383E42F}" presName="ThreeNodes_3_text" presStyleLbl="node1" presStyleIdx="2" presStyleCnt="3">
        <dgm:presLayoutVars>
          <dgm:bulletEnabled val="1"/>
        </dgm:presLayoutVars>
      </dgm:prSet>
      <dgm:spPr/>
      <dgm:t>
        <a:bodyPr/>
        <a:lstStyle/>
        <a:p>
          <a:endParaRPr lang="en-US"/>
        </a:p>
      </dgm:t>
    </dgm:pt>
  </dgm:ptLst>
  <dgm:cxnLst>
    <dgm:cxn modelId="{11FA5F59-6A0C-4C94-B18E-8D27B9A1B1CD}" type="presOf" srcId="{49687A80-32EA-44CF-8AFC-974FB1350357}" destId="{65D3A1D2-116E-4898-BBEA-870E2C4EC1FA}" srcOrd="0" destOrd="0" presId="urn:microsoft.com/office/officeart/2005/8/layout/vProcess5"/>
    <dgm:cxn modelId="{90CB598A-F3D6-42F3-B5DA-B3857B962486}" type="presOf" srcId="{D32E0C6A-E58D-480E-ABE9-56A5CA167AFE}" destId="{1DD6801B-F927-4009-BAF1-8B07BD668276}" srcOrd="0" destOrd="0" presId="urn:microsoft.com/office/officeart/2005/8/layout/vProcess5"/>
    <dgm:cxn modelId="{0A5888A5-3607-4CDF-B8F5-D13732F05E0A}" srcId="{B34778A9-9BD3-4D49-AB27-F6480383E42F}" destId="{D32E0C6A-E58D-480E-ABE9-56A5CA167AFE}" srcOrd="1" destOrd="0" parTransId="{1B4C3860-0F6D-439F-8440-0224365EACF3}" sibTransId="{0CB9DF15-0D59-4A7B-A218-A0F7B2A5C8DC}"/>
    <dgm:cxn modelId="{E43B5046-277C-450E-AB1C-A3047BE28759}" type="presOf" srcId="{D32E0C6A-E58D-480E-ABE9-56A5CA167AFE}" destId="{AAACCFC8-0607-409B-A38B-92809F9D4989}" srcOrd="1" destOrd="0" presId="urn:microsoft.com/office/officeart/2005/8/layout/vProcess5"/>
    <dgm:cxn modelId="{B25373CA-3F23-4CCB-8102-78943216DEE9}" srcId="{B34778A9-9BD3-4D49-AB27-F6480383E42F}" destId="{CD7B1103-8280-4FB1-A976-CBFBF78D1356}" srcOrd="2" destOrd="0" parTransId="{6DA6E239-6828-45D6-B65F-065DF6FD3D88}" sibTransId="{342D6042-6E02-4DFA-A136-B9579C485A02}"/>
    <dgm:cxn modelId="{3193F113-D88A-4BB9-97F5-153957378217}" type="presOf" srcId="{CD7B1103-8280-4FB1-A976-CBFBF78D1356}" destId="{E234A442-3CEE-4921-8E93-7A251932297E}" srcOrd="0" destOrd="0" presId="urn:microsoft.com/office/officeart/2005/8/layout/vProcess5"/>
    <dgm:cxn modelId="{0D6F0853-7E8E-47F5-8E0D-D9E8362E76F9}" type="presOf" srcId="{B34778A9-9BD3-4D49-AB27-F6480383E42F}" destId="{21AF11D9-7C18-40AF-ACC5-976E9798D543}" srcOrd="0" destOrd="0" presId="urn:microsoft.com/office/officeart/2005/8/layout/vProcess5"/>
    <dgm:cxn modelId="{A65D0216-7134-40C0-BA3E-560DFC0BDB73}" type="presOf" srcId="{0CB9DF15-0D59-4A7B-A218-A0F7B2A5C8DC}" destId="{1BF73A1C-7F13-4552-951E-6C63AA7D6B4C}" srcOrd="0" destOrd="0" presId="urn:microsoft.com/office/officeart/2005/8/layout/vProcess5"/>
    <dgm:cxn modelId="{F4D2E728-1C23-44EA-B302-6A2BDB8DB966}" type="presOf" srcId="{DDF9A7DA-9AE0-4ACE-B5C9-BD4B0B177C3B}" destId="{C74D7800-68C9-498C-B696-AE9568EA82C9}" srcOrd="0" destOrd="0" presId="urn:microsoft.com/office/officeart/2005/8/layout/vProcess5"/>
    <dgm:cxn modelId="{264CACE1-3F3A-4059-B993-858EA993F779}" srcId="{B34778A9-9BD3-4D49-AB27-F6480383E42F}" destId="{49687A80-32EA-44CF-8AFC-974FB1350357}" srcOrd="0" destOrd="0" parTransId="{B9D11789-222A-479D-96F8-C6CE358F78F4}" sibTransId="{DDF9A7DA-9AE0-4ACE-B5C9-BD4B0B177C3B}"/>
    <dgm:cxn modelId="{548CC314-67E6-420E-B648-7E015E32FF4B}" type="presOf" srcId="{49687A80-32EA-44CF-8AFC-974FB1350357}" destId="{33D09C3A-7D9D-44FF-8313-B795BDE88BF4}" srcOrd="1" destOrd="0" presId="urn:microsoft.com/office/officeart/2005/8/layout/vProcess5"/>
    <dgm:cxn modelId="{8D6B11BC-C310-44C5-A24F-A43EA7181F80}" type="presOf" srcId="{CD7B1103-8280-4FB1-A976-CBFBF78D1356}" destId="{35272152-ED9B-4F80-828F-55971083F970}" srcOrd="1" destOrd="0" presId="urn:microsoft.com/office/officeart/2005/8/layout/vProcess5"/>
    <dgm:cxn modelId="{FAC7E362-9544-4DA3-8B19-5F3F82E863EC}" type="presParOf" srcId="{21AF11D9-7C18-40AF-ACC5-976E9798D543}" destId="{ACE1230E-448A-453C-BA40-305BB7A4189E}" srcOrd="0" destOrd="0" presId="urn:microsoft.com/office/officeart/2005/8/layout/vProcess5"/>
    <dgm:cxn modelId="{4EDEB9B4-0D03-4500-8376-FBD4E11A7586}" type="presParOf" srcId="{21AF11D9-7C18-40AF-ACC5-976E9798D543}" destId="{65D3A1D2-116E-4898-BBEA-870E2C4EC1FA}" srcOrd="1" destOrd="0" presId="urn:microsoft.com/office/officeart/2005/8/layout/vProcess5"/>
    <dgm:cxn modelId="{C6AD8F81-DFC1-49E9-B4C9-09D05086F7D5}" type="presParOf" srcId="{21AF11D9-7C18-40AF-ACC5-976E9798D543}" destId="{1DD6801B-F927-4009-BAF1-8B07BD668276}" srcOrd="2" destOrd="0" presId="urn:microsoft.com/office/officeart/2005/8/layout/vProcess5"/>
    <dgm:cxn modelId="{EAA002C9-6520-43C2-8B14-A83E4D0B316E}" type="presParOf" srcId="{21AF11D9-7C18-40AF-ACC5-976E9798D543}" destId="{E234A442-3CEE-4921-8E93-7A251932297E}" srcOrd="3" destOrd="0" presId="urn:microsoft.com/office/officeart/2005/8/layout/vProcess5"/>
    <dgm:cxn modelId="{B705A41D-A684-40C9-9A72-524F9A356857}" type="presParOf" srcId="{21AF11D9-7C18-40AF-ACC5-976E9798D543}" destId="{C74D7800-68C9-498C-B696-AE9568EA82C9}" srcOrd="4" destOrd="0" presId="urn:microsoft.com/office/officeart/2005/8/layout/vProcess5"/>
    <dgm:cxn modelId="{55D8D9B2-7632-43B2-8CF9-021B5B2F023E}" type="presParOf" srcId="{21AF11D9-7C18-40AF-ACC5-976E9798D543}" destId="{1BF73A1C-7F13-4552-951E-6C63AA7D6B4C}" srcOrd="5" destOrd="0" presId="urn:microsoft.com/office/officeart/2005/8/layout/vProcess5"/>
    <dgm:cxn modelId="{6CA13BD4-337F-4AF8-A4AD-406404A6DC46}" type="presParOf" srcId="{21AF11D9-7C18-40AF-ACC5-976E9798D543}" destId="{33D09C3A-7D9D-44FF-8313-B795BDE88BF4}" srcOrd="6" destOrd="0" presId="urn:microsoft.com/office/officeart/2005/8/layout/vProcess5"/>
    <dgm:cxn modelId="{C01883ED-9D18-4C86-B193-26CDA9FDCB0E}" type="presParOf" srcId="{21AF11D9-7C18-40AF-ACC5-976E9798D543}" destId="{AAACCFC8-0607-409B-A38B-92809F9D4989}" srcOrd="7" destOrd="0" presId="urn:microsoft.com/office/officeart/2005/8/layout/vProcess5"/>
    <dgm:cxn modelId="{42925DC5-D3F7-43E2-B15D-5B530000D255}" type="presParOf" srcId="{21AF11D9-7C18-40AF-ACC5-976E9798D543}" destId="{35272152-ED9B-4F80-828F-55971083F970}" srcOrd="8" destOrd="0" presId="urn:microsoft.com/office/officeart/2005/8/layout/vProcess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34778A9-9BD3-4D49-AB27-F6480383E42F}" type="doc">
      <dgm:prSet loTypeId="urn:microsoft.com/office/officeart/2005/8/layout/vProcess5" loCatId="process" qsTypeId="urn:microsoft.com/office/officeart/2005/8/quickstyle/3d7" qsCatId="3D" csTypeId="urn:microsoft.com/office/officeart/2005/8/colors/colorful1#1" csCatId="colorful" phldr="1"/>
      <dgm:spPr/>
      <dgm:t>
        <a:bodyPr/>
        <a:lstStyle/>
        <a:p>
          <a:endParaRPr lang="en-US"/>
        </a:p>
      </dgm:t>
    </dgm:pt>
    <dgm:pt modelId="{49687A80-32EA-44CF-8AFC-974FB1350357}">
      <dgm:prSet custT="1"/>
      <dgm:spPr/>
      <dgm:t>
        <a:bodyPr/>
        <a:lstStyle/>
        <a:p>
          <a:pPr rtl="0"/>
          <a:r>
            <a:rPr lang="en-US" sz="3200" dirty="0" smtClean="0"/>
            <a:t>                                     physiological derangement of the body function that precipitates death of an individual.                      .                                                                                                                .                                                                                                                                                                 </a:t>
          </a:r>
          <a:endParaRPr lang="en-US" sz="3200" b="1" dirty="0">
            <a:latin typeface="Aharoni" pitchFamily="2" charset="-79"/>
            <a:cs typeface="Aharoni" pitchFamily="2" charset="-79"/>
          </a:endParaRPr>
        </a:p>
      </dgm:t>
    </dgm:pt>
    <dgm:pt modelId="{B9D11789-222A-479D-96F8-C6CE358F78F4}" type="parTrans" cxnId="{264CACE1-3F3A-4059-B993-858EA993F779}">
      <dgm:prSet/>
      <dgm:spPr/>
      <dgm:t>
        <a:bodyPr/>
        <a:lstStyle/>
        <a:p>
          <a:endParaRPr lang="en-US"/>
        </a:p>
      </dgm:t>
    </dgm:pt>
    <dgm:pt modelId="{DDF9A7DA-9AE0-4ACE-B5C9-BD4B0B177C3B}" type="sibTrans" cxnId="{264CACE1-3F3A-4059-B993-858EA993F779}">
      <dgm:prSet/>
      <dgm:spPr/>
      <dgm:t>
        <a:bodyPr/>
        <a:lstStyle/>
        <a:p>
          <a:endParaRPr lang="en-US"/>
        </a:p>
      </dgm:t>
    </dgm:pt>
    <dgm:pt modelId="{787ED9BF-6E3A-4209-B551-8219DBB06AEE}">
      <dgm:prSet/>
      <dgm:spPr/>
      <dgm:t>
        <a:bodyPr/>
        <a:lstStyle/>
        <a:p>
          <a:r>
            <a:rPr lang="en-US" dirty="0" err="1" smtClean="0"/>
            <a:t>e.g</a:t>
          </a:r>
          <a:r>
            <a:rPr lang="en-US" dirty="0" smtClean="0"/>
            <a:t> .coma, hypotension etc.</a:t>
          </a:r>
          <a:endParaRPr lang="en-US" dirty="0"/>
        </a:p>
      </dgm:t>
    </dgm:pt>
    <dgm:pt modelId="{221C9002-38DC-4D58-AAEE-0C51CD6C132F}" type="parTrans" cxnId="{A8474FA7-5E22-40D7-8C4A-CCDD22E66D31}">
      <dgm:prSet/>
      <dgm:spPr/>
      <dgm:t>
        <a:bodyPr/>
        <a:lstStyle/>
        <a:p>
          <a:endParaRPr lang="en-US"/>
        </a:p>
      </dgm:t>
    </dgm:pt>
    <dgm:pt modelId="{28AA94CE-1235-4DB4-B85A-DEADDB110D61}" type="sibTrans" cxnId="{A8474FA7-5E22-40D7-8C4A-CCDD22E66D31}">
      <dgm:prSet/>
      <dgm:spPr/>
      <dgm:t>
        <a:bodyPr/>
        <a:lstStyle/>
        <a:p>
          <a:endParaRPr lang="en-US"/>
        </a:p>
      </dgm:t>
    </dgm:pt>
    <dgm:pt modelId="{21AF11D9-7C18-40AF-ACC5-976E9798D543}" type="pres">
      <dgm:prSet presAssocID="{B34778A9-9BD3-4D49-AB27-F6480383E42F}" presName="outerComposite" presStyleCnt="0">
        <dgm:presLayoutVars>
          <dgm:chMax val="5"/>
          <dgm:dir/>
          <dgm:resizeHandles val="exact"/>
        </dgm:presLayoutVars>
      </dgm:prSet>
      <dgm:spPr/>
      <dgm:t>
        <a:bodyPr/>
        <a:lstStyle/>
        <a:p>
          <a:pPr rtl="1"/>
          <a:endParaRPr lang="ar-SA"/>
        </a:p>
      </dgm:t>
    </dgm:pt>
    <dgm:pt modelId="{ACE1230E-448A-453C-BA40-305BB7A4189E}" type="pres">
      <dgm:prSet presAssocID="{B34778A9-9BD3-4D49-AB27-F6480383E42F}" presName="dummyMaxCanvas" presStyleCnt="0">
        <dgm:presLayoutVars/>
      </dgm:prSet>
      <dgm:spPr/>
      <dgm:t>
        <a:bodyPr/>
        <a:lstStyle/>
        <a:p>
          <a:endParaRPr lang="en-US"/>
        </a:p>
      </dgm:t>
    </dgm:pt>
    <dgm:pt modelId="{B5C29182-A45A-4C84-A91B-95A58DBF2E7D}" type="pres">
      <dgm:prSet presAssocID="{B34778A9-9BD3-4D49-AB27-F6480383E42F}" presName="TwoNodes_1" presStyleLbl="node1" presStyleIdx="0" presStyleCnt="2">
        <dgm:presLayoutVars>
          <dgm:bulletEnabled val="1"/>
        </dgm:presLayoutVars>
      </dgm:prSet>
      <dgm:spPr/>
      <dgm:t>
        <a:bodyPr/>
        <a:lstStyle/>
        <a:p>
          <a:endParaRPr lang="en-US"/>
        </a:p>
      </dgm:t>
    </dgm:pt>
    <dgm:pt modelId="{4967EEE6-F53A-445F-9C2D-F1D8FF91D204}" type="pres">
      <dgm:prSet presAssocID="{B34778A9-9BD3-4D49-AB27-F6480383E42F}" presName="TwoNodes_2" presStyleLbl="node1" presStyleIdx="1" presStyleCnt="2">
        <dgm:presLayoutVars>
          <dgm:bulletEnabled val="1"/>
        </dgm:presLayoutVars>
      </dgm:prSet>
      <dgm:spPr/>
      <dgm:t>
        <a:bodyPr/>
        <a:lstStyle/>
        <a:p>
          <a:endParaRPr lang="en-US"/>
        </a:p>
      </dgm:t>
    </dgm:pt>
    <dgm:pt modelId="{658183EA-13E6-43D1-A885-05B1D92A6F46}" type="pres">
      <dgm:prSet presAssocID="{B34778A9-9BD3-4D49-AB27-F6480383E42F}" presName="TwoConn_1-2" presStyleLbl="fgAccFollowNode1" presStyleIdx="0" presStyleCnt="1">
        <dgm:presLayoutVars>
          <dgm:bulletEnabled val="1"/>
        </dgm:presLayoutVars>
      </dgm:prSet>
      <dgm:spPr/>
      <dgm:t>
        <a:bodyPr/>
        <a:lstStyle/>
        <a:p>
          <a:endParaRPr lang="en-US"/>
        </a:p>
      </dgm:t>
    </dgm:pt>
    <dgm:pt modelId="{81ECF672-C8DC-4BF4-902E-874713FEBBA0}" type="pres">
      <dgm:prSet presAssocID="{B34778A9-9BD3-4D49-AB27-F6480383E42F}" presName="TwoNodes_1_text" presStyleLbl="node1" presStyleIdx="1" presStyleCnt="2">
        <dgm:presLayoutVars>
          <dgm:bulletEnabled val="1"/>
        </dgm:presLayoutVars>
      </dgm:prSet>
      <dgm:spPr/>
      <dgm:t>
        <a:bodyPr/>
        <a:lstStyle/>
        <a:p>
          <a:endParaRPr lang="en-US"/>
        </a:p>
      </dgm:t>
    </dgm:pt>
    <dgm:pt modelId="{D7821010-A29A-48A2-93CB-C27C9AA8A2FB}" type="pres">
      <dgm:prSet presAssocID="{B34778A9-9BD3-4D49-AB27-F6480383E42F}" presName="TwoNodes_2_text" presStyleLbl="node1" presStyleIdx="1" presStyleCnt="2">
        <dgm:presLayoutVars>
          <dgm:bulletEnabled val="1"/>
        </dgm:presLayoutVars>
      </dgm:prSet>
      <dgm:spPr/>
      <dgm:t>
        <a:bodyPr/>
        <a:lstStyle/>
        <a:p>
          <a:endParaRPr lang="en-US"/>
        </a:p>
      </dgm:t>
    </dgm:pt>
  </dgm:ptLst>
  <dgm:cxnLst>
    <dgm:cxn modelId="{45EEF236-2F34-465C-A7F2-39C76A1070DD}" type="presOf" srcId="{49687A80-32EA-44CF-8AFC-974FB1350357}" destId="{B5C29182-A45A-4C84-A91B-95A58DBF2E7D}" srcOrd="0" destOrd="0" presId="urn:microsoft.com/office/officeart/2005/8/layout/vProcess5"/>
    <dgm:cxn modelId="{E325E19C-BC26-4CC2-B6AC-EFABC1B4DFC7}" type="presOf" srcId="{B34778A9-9BD3-4D49-AB27-F6480383E42F}" destId="{21AF11D9-7C18-40AF-ACC5-976E9798D543}" srcOrd="0" destOrd="0" presId="urn:microsoft.com/office/officeart/2005/8/layout/vProcess5"/>
    <dgm:cxn modelId="{A8474FA7-5E22-40D7-8C4A-CCDD22E66D31}" srcId="{B34778A9-9BD3-4D49-AB27-F6480383E42F}" destId="{787ED9BF-6E3A-4209-B551-8219DBB06AEE}" srcOrd="1" destOrd="0" parTransId="{221C9002-38DC-4D58-AAEE-0C51CD6C132F}" sibTransId="{28AA94CE-1235-4DB4-B85A-DEADDB110D61}"/>
    <dgm:cxn modelId="{C4F0EB5A-7AAC-4E63-8989-BD07BA583FF1}" type="presOf" srcId="{787ED9BF-6E3A-4209-B551-8219DBB06AEE}" destId="{4967EEE6-F53A-445F-9C2D-F1D8FF91D204}" srcOrd="0" destOrd="0" presId="urn:microsoft.com/office/officeart/2005/8/layout/vProcess5"/>
    <dgm:cxn modelId="{264CACE1-3F3A-4059-B993-858EA993F779}" srcId="{B34778A9-9BD3-4D49-AB27-F6480383E42F}" destId="{49687A80-32EA-44CF-8AFC-974FB1350357}" srcOrd="0" destOrd="0" parTransId="{B9D11789-222A-479D-96F8-C6CE358F78F4}" sibTransId="{DDF9A7DA-9AE0-4ACE-B5C9-BD4B0B177C3B}"/>
    <dgm:cxn modelId="{A1D09D9E-5A59-4643-86AF-F274E1D2659E}" type="presOf" srcId="{49687A80-32EA-44CF-8AFC-974FB1350357}" destId="{81ECF672-C8DC-4BF4-902E-874713FEBBA0}" srcOrd="1" destOrd="0" presId="urn:microsoft.com/office/officeart/2005/8/layout/vProcess5"/>
    <dgm:cxn modelId="{C38F26BB-5D5E-485F-9A68-D77C70DEC3D4}" type="presOf" srcId="{DDF9A7DA-9AE0-4ACE-B5C9-BD4B0B177C3B}" destId="{658183EA-13E6-43D1-A885-05B1D92A6F46}" srcOrd="0" destOrd="0" presId="urn:microsoft.com/office/officeart/2005/8/layout/vProcess5"/>
    <dgm:cxn modelId="{94885166-3C19-4424-8016-554A9AA4026A}" type="presOf" srcId="{787ED9BF-6E3A-4209-B551-8219DBB06AEE}" destId="{D7821010-A29A-48A2-93CB-C27C9AA8A2FB}" srcOrd="1" destOrd="0" presId="urn:microsoft.com/office/officeart/2005/8/layout/vProcess5"/>
    <dgm:cxn modelId="{9EDAC688-1EAF-4D56-B487-E0E90EE4ACF4}" type="presParOf" srcId="{21AF11D9-7C18-40AF-ACC5-976E9798D543}" destId="{ACE1230E-448A-453C-BA40-305BB7A4189E}" srcOrd="0" destOrd="0" presId="urn:microsoft.com/office/officeart/2005/8/layout/vProcess5"/>
    <dgm:cxn modelId="{4D134C2A-C7BF-45D9-A978-E37A8FDF9EF5}" type="presParOf" srcId="{21AF11D9-7C18-40AF-ACC5-976E9798D543}" destId="{B5C29182-A45A-4C84-A91B-95A58DBF2E7D}" srcOrd="1" destOrd="0" presId="urn:microsoft.com/office/officeart/2005/8/layout/vProcess5"/>
    <dgm:cxn modelId="{2C327466-A798-41DC-BD35-63BB5F7FD2FD}" type="presParOf" srcId="{21AF11D9-7C18-40AF-ACC5-976E9798D543}" destId="{4967EEE6-F53A-445F-9C2D-F1D8FF91D204}" srcOrd="2" destOrd="0" presId="urn:microsoft.com/office/officeart/2005/8/layout/vProcess5"/>
    <dgm:cxn modelId="{DF972A65-A849-4F42-81E8-4763E5DF1572}" type="presParOf" srcId="{21AF11D9-7C18-40AF-ACC5-976E9798D543}" destId="{658183EA-13E6-43D1-A885-05B1D92A6F46}" srcOrd="3" destOrd="0" presId="urn:microsoft.com/office/officeart/2005/8/layout/vProcess5"/>
    <dgm:cxn modelId="{0138398E-54B3-477F-ABF1-0AD981AEBB50}" type="presParOf" srcId="{21AF11D9-7C18-40AF-ACC5-976E9798D543}" destId="{81ECF672-C8DC-4BF4-902E-874713FEBBA0}" srcOrd="4" destOrd="0" presId="urn:microsoft.com/office/officeart/2005/8/layout/vProcess5"/>
    <dgm:cxn modelId="{6D6C59BA-7B8D-4AE1-B9F1-0F553607209B}" type="presParOf" srcId="{21AF11D9-7C18-40AF-ACC5-976E9798D543}" destId="{D7821010-A29A-48A2-93CB-C27C9AA8A2FB}" srcOrd="5" destOrd="0" presId="urn:microsoft.com/office/officeart/2005/8/layout/vProcess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BFAAA86-9510-4491-BEE8-9D959A3EB29F}" type="doc">
      <dgm:prSet loTypeId="urn:microsoft.com/office/officeart/2005/8/layout/vList3#1" loCatId="list" qsTypeId="urn:microsoft.com/office/officeart/2005/8/quickstyle/simple1" qsCatId="simple" csTypeId="urn:microsoft.com/office/officeart/2005/8/colors/accent1_2" csCatId="accent1" phldr="1"/>
      <dgm:spPr/>
    </dgm:pt>
    <dgm:pt modelId="{68D23857-DAA4-449E-BDF4-AF7511269E60}">
      <dgm:prSet phldrT="[Text]"/>
      <dgm:spPr/>
      <dgm:t>
        <a:bodyPr/>
        <a:lstStyle/>
        <a:p>
          <a:pPr rtl="0"/>
          <a:r>
            <a:rPr lang="en-US" b="1" dirty="0" smtClean="0">
              <a:solidFill>
                <a:srgbClr val="FF0000"/>
              </a:solidFill>
            </a:rPr>
            <a:t>Homicide</a:t>
          </a:r>
          <a:endParaRPr lang="en-US" b="1" dirty="0">
            <a:solidFill>
              <a:srgbClr val="FF0000"/>
            </a:solidFill>
          </a:endParaRPr>
        </a:p>
      </dgm:t>
    </dgm:pt>
    <dgm:pt modelId="{0DC56920-34EA-4C4D-B418-DB6B03C09DA6}" type="parTrans" cxnId="{4D5912C5-9942-413B-864A-F158B047CDED}">
      <dgm:prSet/>
      <dgm:spPr/>
      <dgm:t>
        <a:bodyPr/>
        <a:lstStyle/>
        <a:p>
          <a:endParaRPr lang="en-US"/>
        </a:p>
      </dgm:t>
    </dgm:pt>
    <dgm:pt modelId="{C32A9374-7121-4FFE-9FA8-30F315D0B075}" type="sibTrans" cxnId="{4D5912C5-9942-413B-864A-F158B047CDED}">
      <dgm:prSet/>
      <dgm:spPr/>
      <dgm:t>
        <a:bodyPr/>
        <a:lstStyle/>
        <a:p>
          <a:endParaRPr lang="en-US"/>
        </a:p>
      </dgm:t>
    </dgm:pt>
    <dgm:pt modelId="{CB44F188-8A78-40AE-8656-A2DAD87378AE}">
      <dgm:prSet phldrT="[Text]"/>
      <dgm:spPr/>
      <dgm:t>
        <a:bodyPr/>
        <a:lstStyle/>
        <a:p>
          <a:pPr rtl="0"/>
          <a:r>
            <a:rPr lang="en-US" b="1" dirty="0" smtClean="0">
              <a:solidFill>
                <a:schemeClr val="bg2">
                  <a:lumMod val="25000"/>
                </a:schemeClr>
              </a:solidFill>
            </a:rPr>
            <a:t>Suicide</a:t>
          </a:r>
          <a:endParaRPr lang="en-US" b="1" dirty="0">
            <a:solidFill>
              <a:schemeClr val="bg2">
                <a:lumMod val="25000"/>
              </a:schemeClr>
            </a:solidFill>
          </a:endParaRPr>
        </a:p>
      </dgm:t>
    </dgm:pt>
    <dgm:pt modelId="{AE090046-EAEC-41C5-8E8E-D608F7412BE2}" type="parTrans" cxnId="{BAF0C620-FA41-445B-BBC1-2B3E6368CD09}">
      <dgm:prSet/>
      <dgm:spPr/>
      <dgm:t>
        <a:bodyPr/>
        <a:lstStyle/>
        <a:p>
          <a:endParaRPr lang="en-US"/>
        </a:p>
      </dgm:t>
    </dgm:pt>
    <dgm:pt modelId="{4C8A6279-097B-4A46-B737-9F70BE0BE4A9}" type="sibTrans" cxnId="{BAF0C620-FA41-445B-BBC1-2B3E6368CD09}">
      <dgm:prSet/>
      <dgm:spPr/>
      <dgm:t>
        <a:bodyPr/>
        <a:lstStyle/>
        <a:p>
          <a:endParaRPr lang="en-US"/>
        </a:p>
      </dgm:t>
    </dgm:pt>
    <dgm:pt modelId="{FD6A7DD2-45CF-4383-B79E-592F929E6BAA}">
      <dgm:prSet phldrT="[Text]"/>
      <dgm:spPr/>
      <dgm:t>
        <a:bodyPr/>
        <a:lstStyle/>
        <a:p>
          <a:pPr rtl="0"/>
          <a:r>
            <a:rPr lang="en-US" b="1" dirty="0" smtClean="0">
              <a:solidFill>
                <a:srgbClr val="00B050"/>
              </a:solidFill>
            </a:rPr>
            <a:t>Accident</a:t>
          </a:r>
          <a:endParaRPr lang="en-US" b="1" dirty="0">
            <a:solidFill>
              <a:srgbClr val="00B050"/>
            </a:solidFill>
          </a:endParaRPr>
        </a:p>
      </dgm:t>
    </dgm:pt>
    <dgm:pt modelId="{784A80DE-1033-4EB2-B0AF-02B221543CB2}" type="parTrans" cxnId="{C5D37733-3CF8-450F-A463-518DB439E4ED}">
      <dgm:prSet/>
      <dgm:spPr/>
      <dgm:t>
        <a:bodyPr/>
        <a:lstStyle/>
        <a:p>
          <a:endParaRPr lang="en-US"/>
        </a:p>
      </dgm:t>
    </dgm:pt>
    <dgm:pt modelId="{AC56271D-C11B-4FE7-890A-F08C5921CA73}" type="sibTrans" cxnId="{C5D37733-3CF8-450F-A463-518DB439E4ED}">
      <dgm:prSet/>
      <dgm:spPr/>
      <dgm:t>
        <a:bodyPr/>
        <a:lstStyle/>
        <a:p>
          <a:endParaRPr lang="en-US"/>
        </a:p>
      </dgm:t>
    </dgm:pt>
    <dgm:pt modelId="{698F8A0E-309A-4428-95AC-EC8A7F37BC19}">
      <dgm:prSet/>
      <dgm:spPr/>
      <dgm:t>
        <a:bodyPr/>
        <a:lstStyle/>
        <a:p>
          <a:pPr rtl="0"/>
          <a:r>
            <a:rPr lang="en-US" b="1" dirty="0" smtClean="0">
              <a:solidFill>
                <a:schemeClr val="tx1"/>
              </a:solidFill>
            </a:rPr>
            <a:t>Natural</a:t>
          </a:r>
          <a:endParaRPr lang="en-US" b="1" dirty="0">
            <a:solidFill>
              <a:schemeClr val="tx1"/>
            </a:solidFill>
          </a:endParaRPr>
        </a:p>
      </dgm:t>
    </dgm:pt>
    <dgm:pt modelId="{29EC175D-931C-40A7-BE4F-EA560D1D0421}" type="parTrans" cxnId="{CA1EA5D1-A0DB-4154-BE4C-6A0D024E864F}">
      <dgm:prSet/>
      <dgm:spPr/>
      <dgm:t>
        <a:bodyPr/>
        <a:lstStyle/>
        <a:p>
          <a:endParaRPr lang="en-US"/>
        </a:p>
      </dgm:t>
    </dgm:pt>
    <dgm:pt modelId="{37E7C72E-490B-4BB8-ABDE-F69C3F1F7EF7}" type="sibTrans" cxnId="{CA1EA5D1-A0DB-4154-BE4C-6A0D024E864F}">
      <dgm:prSet/>
      <dgm:spPr/>
      <dgm:t>
        <a:bodyPr/>
        <a:lstStyle/>
        <a:p>
          <a:endParaRPr lang="en-US"/>
        </a:p>
      </dgm:t>
    </dgm:pt>
    <dgm:pt modelId="{7133433D-2C24-413E-9B8B-6A92DEF5AA36}">
      <dgm:prSet/>
      <dgm:spPr/>
      <dgm:t>
        <a:bodyPr/>
        <a:lstStyle/>
        <a:p>
          <a:pPr rtl="0"/>
          <a:r>
            <a:rPr lang="en-US" dirty="0" smtClean="0"/>
            <a:t>Unclassified.</a:t>
          </a:r>
          <a:endParaRPr lang="en-US" dirty="0"/>
        </a:p>
      </dgm:t>
    </dgm:pt>
    <dgm:pt modelId="{E7BC7302-886E-4550-BA88-A012EB4D67F2}" type="parTrans" cxnId="{92757303-E096-49D5-B547-A77246BC0862}">
      <dgm:prSet/>
      <dgm:spPr/>
      <dgm:t>
        <a:bodyPr/>
        <a:lstStyle/>
        <a:p>
          <a:endParaRPr lang="en-US"/>
        </a:p>
      </dgm:t>
    </dgm:pt>
    <dgm:pt modelId="{4574AB51-D2D5-4C96-8518-BD7ABF936813}" type="sibTrans" cxnId="{92757303-E096-49D5-B547-A77246BC0862}">
      <dgm:prSet/>
      <dgm:spPr/>
      <dgm:t>
        <a:bodyPr/>
        <a:lstStyle/>
        <a:p>
          <a:endParaRPr lang="en-US"/>
        </a:p>
      </dgm:t>
    </dgm:pt>
    <dgm:pt modelId="{40EF0A70-18DC-4951-A1FD-DF2B189681DC}" type="pres">
      <dgm:prSet presAssocID="{0BFAAA86-9510-4491-BEE8-9D959A3EB29F}" presName="linearFlow" presStyleCnt="0">
        <dgm:presLayoutVars>
          <dgm:dir/>
          <dgm:resizeHandles val="exact"/>
        </dgm:presLayoutVars>
      </dgm:prSet>
      <dgm:spPr/>
    </dgm:pt>
    <dgm:pt modelId="{6036F40A-DE0F-4D37-93CD-09CF47B1A5E7}" type="pres">
      <dgm:prSet presAssocID="{68D23857-DAA4-449E-BDF4-AF7511269E60}" presName="composite" presStyleCnt="0"/>
      <dgm:spPr/>
    </dgm:pt>
    <dgm:pt modelId="{B05867F7-ACD5-4306-8EA6-5FE425B39166}" type="pres">
      <dgm:prSet presAssocID="{68D23857-DAA4-449E-BDF4-AF7511269E60}" presName="imgShp" presStyleLbl="fgImgPlace1" presStyleIdx="0" presStyleCnt="5"/>
      <dgm:spPr>
        <a:blipFill>
          <a:blip xmlns:r="http://schemas.openxmlformats.org/officeDocument/2006/relationships" r:embed="rId1">
            <a:extLst/>
          </a:blip>
          <a:srcRect/>
          <a:stretch>
            <a:fillRect l="-17000" r="-17000"/>
          </a:stretch>
        </a:blipFill>
      </dgm:spPr>
    </dgm:pt>
    <dgm:pt modelId="{BBB691A8-DDA7-44CB-B0B3-E83CC4BA1EDD}" type="pres">
      <dgm:prSet presAssocID="{68D23857-DAA4-449E-BDF4-AF7511269E60}" presName="txShp" presStyleLbl="node1" presStyleIdx="0" presStyleCnt="5">
        <dgm:presLayoutVars>
          <dgm:bulletEnabled val="1"/>
        </dgm:presLayoutVars>
      </dgm:prSet>
      <dgm:spPr/>
      <dgm:t>
        <a:bodyPr/>
        <a:lstStyle/>
        <a:p>
          <a:endParaRPr lang="en-US"/>
        </a:p>
      </dgm:t>
    </dgm:pt>
    <dgm:pt modelId="{BF609031-C118-46E6-9576-5F1F3849AA4C}" type="pres">
      <dgm:prSet presAssocID="{C32A9374-7121-4FFE-9FA8-30F315D0B075}" presName="spacing" presStyleCnt="0"/>
      <dgm:spPr/>
    </dgm:pt>
    <dgm:pt modelId="{F3F1D647-04FE-4A25-9581-914A6CD8CD8D}" type="pres">
      <dgm:prSet presAssocID="{CB44F188-8A78-40AE-8656-A2DAD87378AE}" presName="composite" presStyleCnt="0"/>
      <dgm:spPr/>
    </dgm:pt>
    <dgm:pt modelId="{04EDB2C7-BA38-476D-A4AC-6BE166B21375}" type="pres">
      <dgm:prSet presAssocID="{CB44F188-8A78-40AE-8656-A2DAD87378AE}" presName="imgShp" presStyleLbl="fgImgPlace1" presStyleIdx="1" presStyleCnt="5"/>
      <dgm:spPr>
        <a:blipFill>
          <a:blip xmlns:r="http://schemas.openxmlformats.org/officeDocument/2006/relationships" r:embed="rId2">
            <a:extLst/>
          </a:blip>
          <a:srcRect/>
          <a:stretch>
            <a:fillRect l="-17000" r="-17000"/>
          </a:stretch>
        </a:blipFill>
      </dgm:spPr>
    </dgm:pt>
    <dgm:pt modelId="{7AC8841E-7792-4EF1-8978-6C58E50C0237}" type="pres">
      <dgm:prSet presAssocID="{CB44F188-8A78-40AE-8656-A2DAD87378AE}" presName="txShp" presStyleLbl="node1" presStyleIdx="1" presStyleCnt="5">
        <dgm:presLayoutVars>
          <dgm:bulletEnabled val="1"/>
        </dgm:presLayoutVars>
      </dgm:prSet>
      <dgm:spPr/>
      <dgm:t>
        <a:bodyPr/>
        <a:lstStyle/>
        <a:p>
          <a:endParaRPr lang="en-US"/>
        </a:p>
      </dgm:t>
    </dgm:pt>
    <dgm:pt modelId="{E437A2A0-7A31-43C1-BF1B-1E595F8CF1A4}" type="pres">
      <dgm:prSet presAssocID="{4C8A6279-097B-4A46-B737-9F70BE0BE4A9}" presName="spacing" presStyleCnt="0"/>
      <dgm:spPr/>
    </dgm:pt>
    <dgm:pt modelId="{733B4F9D-28CD-4553-B6A3-886C3EB63062}" type="pres">
      <dgm:prSet presAssocID="{FD6A7DD2-45CF-4383-B79E-592F929E6BAA}" presName="composite" presStyleCnt="0"/>
      <dgm:spPr/>
    </dgm:pt>
    <dgm:pt modelId="{82DD7D33-03DD-4F85-9659-DCF461B0DDCA}" type="pres">
      <dgm:prSet presAssocID="{FD6A7DD2-45CF-4383-B79E-592F929E6BAA}" presName="imgShp" presStyleLbl="fgImgPlace1" presStyleIdx="2" presStyleCnt="5"/>
      <dgm:spPr>
        <a:blipFill>
          <a:blip xmlns:r="http://schemas.openxmlformats.org/officeDocument/2006/relationships" r:embed="rId3">
            <a:extLst/>
          </a:blip>
          <a:srcRect/>
          <a:stretch>
            <a:fillRect l="-17000" r="-17000"/>
          </a:stretch>
        </a:blipFill>
      </dgm:spPr>
    </dgm:pt>
    <dgm:pt modelId="{76C51F8B-262F-4046-9E10-8F15B3DE7F2C}" type="pres">
      <dgm:prSet presAssocID="{FD6A7DD2-45CF-4383-B79E-592F929E6BAA}" presName="txShp" presStyleLbl="node1" presStyleIdx="2" presStyleCnt="5">
        <dgm:presLayoutVars>
          <dgm:bulletEnabled val="1"/>
        </dgm:presLayoutVars>
      </dgm:prSet>
      <dgm:spPr/>
      <dgm:t>
        <a:bodyPr/>
        <a:lstStyle/>
        <a:p>
          <a:endParaRPr lang="en-US"/>
        </a:p>
      </dgm:t>
    </dgm:pt>
    <dgm:pt modelId="{74B1A31D-ED2E-40C7-BCEE-4B59A2B95592}" type="pres">
      <dgm:prSet presAssocID="{AC56271D-C11B-4FE7-890A-F08C5921CA73}" presName="spacing" presStyleCnt="0"/>
      <dgm:spPr/>
    </dgm:pt>
    <dgm:pt modelId="{6E1C114E-F1CD-4EBD-9EB6-A06A2CCA7CEE}" type="pres">
      <dgm:prSet presAssocID="{698F8A0E-309A-4428-95AC-EC8A7F37BC19}" presName="composite" presStyleCnt="0"/>
      <dgm:spPr/>
    </dgm:pt>
    <dgm:pt modelId="{857AC93D-DED2-4402-A22F-29D2952928E2}" type="pres">
      <dgm:prSet presAssocID="{698F8A0E-309A-4428-95AC-EC8A7F37BC19}" presName="imgShp" presStyleLbl="fgImgPlace1" presStyleIdx="3" presStyleCnt="5"/>
      <dgm:spPr>
        <a:blipFill>
          <a:blip xmlns:r="http://schemas.openxmlformats.org/officeDocument/2006/relationships" r:embed="rId4">
            <a:extLst/>
          </a:blip>
          <a:srcRect/>
          <a:stretch>
            <a:fillRect t="-17000" b="-17000"/>
          </a:stretch>
        </a:blipFill>
      </dgm:spPr>
    </dgm:pt>
    <dgm:pt modelId="{1826607B-4E37-4E63-A668-5FBEE6905A3D}" type="pres">
      <dgm:prSet presAssocID="{698F8A0E-309A-4428-95AC-EC8A7F37BC19}" presName="txShp" presStyleLbl="node1" presStyleIdx="3" presStyleCnt="5">
        <dgm:presLayoutVars>
          <dgm:bulletEnabled val="1"/>
        </dgm:presLayoutVars>
      </dgm:prSet>
      <dgm:spPr/>
      <dgm:t>
        <a:bodyPr/>
        <a:lstStyle/>
        <a:p>
          <a:endParaRPr lang="en-US"/>
        </a:p>
      </dgm:t>
    </dgm:pt>
    <dgm:pt modelId="{604002D6-7C57-4009-923E-42AFB2930DCE}" type="pres">
      <dgm:prSet presAssocID="{37E7C72E-490B-4BB8-ABDE-F69C3F1F7EF7}" presName="spacing" presStyleCnt="0"/>
      <dgm:spPr/>
    </dgm:pt>
    <dgm:pt modelId="{67680493-7D3B-4F65-9768-52A4A722CED9}" type="pres">
      <dgm:prSet presAssocID="{7133433D-2C24-413E-9B8B-6A92DEF5AA36}" presName="composite" presStyleCnt="0"/>
      <dgm:spPr/>
    </dgm:pt>
    <dgm:pt modelId="{A0FFFF28-772F-4DD8-9FE5-661585F2DE16}" type="pres">
      <dgm:prSet presAssocID="{7133433D-2C24-413E-9B8B-6A92DEF5AA36}" presName="imgShp" presStyleLbl="fgImgPlace1" presStyleIdx="4" presStyleCnt="5"/>
      <dgm:spPr/>
    </dgm:pt>
    <dgm:pt modelId="{D90C6342-7652-4061-A71D-DEC0825440CD}" type="pres">
      <dgm:prSet presAssocID="{7133433D-2C24-413E-9B8B-6A92DEF5AA36}" presName="txShp" presStyleLbl="node1" presStyleIdx="4" presStyleCnt="5">
        <dgm:presLayoutVars>
          <dgm:bulletEnabled val="1"/>
        </dgm:presLayoutVars>
      </dgm:prSet>
      <dgm:spPr/>
      <dgm:t>
        <a:bodyPr/>
        <a:lstStyle/>
        <a:p>
          <a:endParaRPr lang="en-US"/>
        </a:p>
      </dgm:t>
    </dgm:pt>
  </dgm:ptLst>
  <dgm:cxnLst>
    <dgm:cxn modelId="{BAF0C620-FA41-445B-BBC1-2B3E6368CD09}" srcId="{0BFAAA86-9510-4491-BEE8-9D959A3EB29F}" destId="{CB44F188-8A78-40AE-8656-A2DAD87378AE}" srcOrd="1" destOrd="0" parTransId="{AE090046-EAEC-41C5-8E8E-D608F7412BE2}" sibTransId="{4C8A6279-097B-4A46-B737-9F70BE0BE4A9}"/>
    <dgm:cxn modelId="{76E9F3BC-97F3-4C17-9CA5-9C3A112A4744}" type="presOf" srcId="{68D23857-DAA4-449E-BDF4-AF7511269E60}" destId="{BBB691A8-DDA7-44CB-B0B3-E83CC4BA1EDD}" srcOrd="0" destOrd="0" presId="urn:microsoft.com/office/officeart/2005/8/layout/vList3#1"/>
    <dgm:cxn modelId="{4D5912C5-9942-413B-864A-F158B047CDED}" srcId="{0BFAAA86-9510-4491-BEE8-9D959A3EB29F}" destId="{68D23857-DAA4-449E-BDF4-AF7511269E60}" srcOrd="0" destOrd="0" parTransId="{0DC56920-34EA-4C4D-B418-DB6B03C09DA6}" sibTransId="{C32A9374-7121-4FFE-9FA8-30F315D0B075}"/>
    <dgm:cxn modelId="{CA1EA5D1-A0DB-4154-BE4C-6A0D024E864F}" srcId="{0BFAAA86-9510-4491-BEE8-9D959A3EB29F}" destId="{698F8A0E-309A-4428-95AC-EC8A7F37BC19}" srcOrd="3" destOrd="0" parTransId="{29EC175D-931C-40A7-BE4F-EA560D1D0421}" sibTransId="{37E7C72E-490B-4BB8-ABDE-F69C3F1F7EF7}"/>
    <dgm:cxn modelId="{92757303-E096-49D5-B547-A77246BC0862}" srcId="{0BFAAA86-9510-4491-BEE8-9D959A3EB29F}" destId="{7133433D-2C24-413E-9B8B-6A92DEF5AA36}" srcOrd="4" destOrd="0" parTransId="{E7BC7302-886E-4550-BA88-A012EB4D67F2}" sibTransId="{4574AB51-D2D5-4C96-8518-BD7ABF936813}"/>
    <dgm:cxn modelId="{692E58D0-A78F-4170-B719-A7D34060F947}" type="presOf" srcId="{698F8A0E-309A-4428-95AC-EC8A7F37BC19}" destId="{1826607B-4E37-4E63-A668-5FBEE6905A3D}" srcOrd="0" destOrd="0" presId="urn:microsoft.com/office/officeart/2005/8/layout/vList3#1"/>
    <dgm:cxn modelId="{8A9E3876-E62F-4AEB-8CEE-54DBA7B35373}" type="presOf" srcId="{0BFAAA86-9510-4491-BEE8-9D959A3EB29F}" destId="{40EF0A70-18DC-4951-A1FD-DF2B189681DC}" srcOrd="0" destOrd="0" presId="urn:microsoft.com/office/officeart/2005/8/layout/vList3#1"/>
    <dgm:cxn modelId="{C5D37733-3CF8-450F-A463-518DB439E4ED}" srcId="{0BFAAA86-9510-4491-BEE8-9D959A3EB29F}" destId="{FD6A7DD2-45CF-4383-B79E-592F929E6BAA}" srcOrd="2" destOrd="0" parTransId="{784A80DE-1033-4EB2-B0AF-02B221543CB2}" sibTransId="{AC56271D-C11B-4FE7-890A-F08C5921CA73}"/>
    <dgm:cxn modelId="{DF4FAF11-C1FD-42BC-9BC9-6E36CEF4EB1F}" type="presOf" srcId="{CB44F188-8A78-40AE-8656-A2DAD87378AE}" destId="{7AC8841E-7792-4EF1-8978-6C58E50C0237}" srcOrd="0" destOrd="0" presId="urn:microsoft.com/office/officeart/2005/8/layout/vList3#1"/>
    <dgm:cxn modelId="{1BF0DC38-38D5-4710-8A8B-D3259EEA9089}" type="presOf" srcId="{FD6A7DD2-45CF-4383-B79E-592F929E6BAA}" destId="{76C51F8B-262F-4046-9E10-8F15B3DE7F2C}" srcOrd="0" destOrd="0" presId="urn:microsoft.com/office/officeart/2005/8/layout/vList3#1"/>
    <dgm:cxn modelId="{ABD768B8-6BAC-4B76-8FC9-F9529644CE52}" type="presOf" srcId="{7133433D-2C24-413E-9B8B-6A92DEF5AA36}" destId="{D90C6342-7652-4061-A71D-DEC0825440CD}" srcOrd="0" destOrd="0" presId="urn:microsoft.com/office/officeart/2005/8/layout/vList3#1"/>
    <dgm:cxn modelId="{5ED93DEC-AF18-4B49-8DC9-5E728C19DA05}" type="presParOf" srcId="{40EF0A70-18DC-4951-A1FD-DF2B189681DC}" destId="{6036F40A-DE0F-4D37-93CD-09CF47B1A5E7}" srcOrd="0" destOrd="0" presId="urn:microsoft.com/office/officeart/2005/8/layout/vList3#1"/>
    <dgm:cxn modelId="{A3859ED8-BB43-4CC7-B29D-4A07B44912DE}" type="presParOf" srcId="{6036F40A-DE0F-4D37-93CD-09CF47B1A5E7}" destId="{B05867F7-ACD5-4306-8EA6-5FE425B39166}" srcOrd="0" destOrd="0" presId="urn:microsoft.com/office/officeart/2005/8/layout/vList3#1"/>
    <dgm:cxn modelId="{C68686AE-6F5A-4719-971A-E64EE7E38AF4}" type="presParOf" srcId="{6036F40A-DE0F-4D37-93CD-09CF47B1A5E7}" destId="{BBB691A8-DDA7-44CB-B0B3-E83CC4BA1EDD}" srcOrd="1" destOrd="0" presId="urn:microsoft.com/office/officeart/2005/8/layout/vList3#1"/>
    <dgm:cxn modelId="{714FBF2B-C719-4DED-920E-F199E4FEBB5B}" type="presParOf" srcId="{40EF0A70-18DC-4951-A1FD-DF2B189681DC}" destId="{BF609031-C118-46E6-9576-5F1F3849AA4C}" srcOrd="1" destOrd="0" presId="urn:microsoft.com/office/officeart/2005/8/layout/vList3#1"/>
    <dgm:cxn modelId="{A5E00444-F562-429C-B851-D0AC335C1234}" type="presParOf" srcId="{40EF0A70-18DC-4951-A1FD-DF2B189681DC}" destId="{F3F1D647-04FE-4A25-9581-914A6CD8CD8D}" srcOrd="2" destOrd="0" presId="urn:microsoft.com/office/officeart/2005/8/layout/vList3#1"/>
    <dgm:cxn modelId="{16BAE7CB-715E-4748-AB5E-DDCA1F7BB86F}" type="presParOf" srcId="{F3F1D647-04FE-4A25-9581-914A6CD8CD8D}" destId="{04EDB2C7-BA38-476D-A4AC-6BE166B21375}" srcOrd="0" destOrd="0" presId="urn:microsoft.com/office/officeart/2005/8/layout/vList3#1"/>
    <dgm:cxn modelId="{3BFB1D0E-DE43-4CCE-A721-496FF431DA1C}" type="presParOf" srcId="{F3F1D647-04FE-4A25-9581-914A6CD8CD8D}" destId="{7AC8841E-7792-4EF1-8978-6C58E50C0237}" srcOrd="1" destOrd="0" presId="urn:microsoft.com/office/officeart/2005/8/layout/vList3#1"/>
    <dgm:cxn modelId="{CEE11C1B-5683-43F8-A1D0-AF5F397D9623}" type="presParOf" srcId="{40EF0A70-18DC-4951-A1FD-DF2B189681DC}" destId="{E437A2A0-7A31-43C1-BF1B-1E595F8CF1A4}" srcOrd="3" destOrd="0" presId="urn:microsoft.com/office/officeart/2005/8/layout/vList3#1"/>
    <dgm:cxn modelId="{F9D57CF4-62BE-4A17-9F2A-3996D312CA97}" type="presParOf" srcId="{40EF0A70-18DC-4951-A1FD-DF2B189681DC}" destId="{733B4F9D-28CD-4553-B6A3-886C3EB63062}" srcOrd="4" destOrd="0" presId="urn:microsoft.com/office/officeart/2005/8/layout/vList3#1"/>
    <dgm:cxn modelId="{F28563D2-A8C6-4B91-9304-C880F76F623F}" type="presParOf" srcId="{733B4F9D-28CD-4553-B6A3-886C3EB63062}" destId="{82DD7D33-03DD-4F85-9659-DCF461B0DDCA}" srcOrd="0" destOrd="0" presId="urn:microsoft.com/office/officeart/2005/8/layout/vList3#1"/>
    <dgm:cxn modelId="{71DB330C-F84C-4011-AF2F-A9A555F3180D}" type="presParOf" srcId="{733B4F9D-28CD-4553-B6A3-886C3EB63062}" destId="{76C51F8B-262F-4046-9E10-8F15B3DE7F2C}" srcOrd="1" destOrd="0" presId="urn:microsoft.com/office/officeart/2005/8/layout/vList3#1"/>
    <dgm:cxn modelId="{08732FA4-76B9-4719-A662-7D8C9311D83A}" type="presParOf" srcId="{40EF0A70-18DC-4951-A1FD-DF2B189681DC}" destId="{74B1A31D-ED2E-40C7-BCEE-4B59A2B95592}" srcOrd="5" destOrd="0" presId="urn:microsoft.com/office/officeart/2005/8/layout/vList3#1"/>
    <dgm:cxn modelId="{371500E6-BAB4-4E89-B03F-5A6FD1D94E12}" type="presParOf" srcId="{40EF0A70-18DC-4951-A1FD-DF2B189681DC}" destId="{6E1C114E-F1CD-4EBD-9EB6-A06A2CCA7CEE}" srcOrd="6" destOrd="0" presId="urn:microsoft.com/office/officeart/2005/8/layout/vList3#1"/>
    <dgm:cxn modelId="{381D6923-94F6-4164-8CA3-2A61C96B8E58}" type="presParOf" srcId="{6E1C114E-F1CD-4EBD-9EB6-A06A2CCA7CEE}" destId="{857AC93D-DED2-4402-A22F-29D2952928E2}" srcOrd="0" destOrd="0" presId="urn:microsoft.com/office/officeart/2005/8/layout/vList3#1"/>
    <dgm:cxn modelId="{36F011EF-D618-472A-A77F-469444E75B3C}" type="presParOf" srcId="{6E1C114E-F1CD-4EBD-9EB6-A06A2CCA7CEE}" destId="{1826607B-4E37-4E63-A668-5FBEE6905A3D}" srcOrd="1" destOrd="0" presId="urn:microsoft.com/office/officeart/2005/8/layout/vList3#1"/>
    <dgm:cxn modelId="{66F1B57B-B6F0-4017-81D1-0B79E9A274C3}" type="presParOf" srcId="{40EF0A70-18DC-4951-A1FD-DF2B189681DC}" destId="{604002D6-7C57-4009-923E-42AFB2930DCE}" srcOrd="7" destOrd="0" presId="urn:microsoft.com/office/officeart/2005/8/layout/vList3#1"/>
    <dgm:cxn modelId="{36121126-BCAD-4D6E-A2A0-54EB7E77F3CA}" type="presParOf" srcId="{40EF0A70-18DC-4951-A1FD-DF2B189681DC}" destId="{67680493-7D3B-4F65-9768-52A4A722CED9}" srcOrd="8" destOrd="0" presId="urn:microsoft.com/office/officeart/2005/8/layout/vList3#1"/>
    <dgm:cxn modelId="{65DB1AC4-BB97-4D90-A45F-38FCDE0D11D7}" type="presParOf" srcId="{67680493-7D3B-4F65-9768-52A4A722CED9}" destId="{A0FFFF28-772F-4DD8-9FE5-661585F2DE16}" srcOrd="0" destOrd="0" presId="urn:microsoft.com/office/officeart/2005/8/layout/vList3#1"/>
    <dgm:cxn modelId="{CA7712A2-1715-4FD3-94C5-6BF3E22419A2}" type="presParOf" srcId="{67680493-7D3B-4F65-9768-52A4A722CED9}" destId="{D90C6342-7652-4061-A71D-DEC0825440CD}" srcOrd="1" destOrd="0" presId="urn:microsoft.com/office/officeart/2005/8/layout/vList3#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7F95CE6-6F43-4A37-A001-55AFE0B1F887}" type="doc">
      <dgm:prSet loTypeId="urn:microsoft.com/office/officeart/2005/8/layout/vList3#1" loCatId="list" qsTypeId="urn:microsoft.com/office/officeart/2005/8/quickstyle/simple1" qsCatId="simple" csTypeId="urn:microsoft.com/office/officeart/2005/8/colors/accent1_2" csCatId="accent1" phldr="1"/>
      <dgm:spPr/>
    </dgm:pt>
    <dgm:pt modelId="{AA0A0018-49F7-4FDA-8738-5623813065A5}">
      <dgm:prSet phldrT="[Text]" custT="1"/>
      <dgm:spPr>
        <a:solidFill>
          <a:srgbClr val="058BBB"/>
        </a:solidFill>
      </dgm:spPr>
      <dgm:t>
        <a:bodyPr/>
        <a:lstStyle/>
        <a:p>
          <a:pPr algn="l"/>
          <a:r>
            <a:rPr lang="en-US" sz="2800" b="1" dirty="0" smtClean="0">
              <a:solidFill>
                <a:srgbClr val="FFFF00"/>
              </a:solidFill>
            </a:rPr>
            <a:t>Irreversible cessation of cortical brain function (activity), brain stem or whole brain.</a:t>
          </a:r>
        </a:p>
        <a:p>
          <a:pPr algn="l"/>
          <a:endParaRPr lang="en-US" sz="2800" b="1" dirty="0">
            <a:solidFill>
              <a:srgbClr val="FFFF00"/>
            </a:solidFill>
          </a:endParaRPr>
        </a:p>
      </dgm:t>
    </dgm:pt>
    <dgm:pt modelId="{EF92C593-DE3C-4BA2-B366-4B36D1A86213}" type="parTrans" cxnId="{F00D0A81-FF96-4256-B497-ABC45C555248}">
      <dgm:prSet/>
      <dgm:spPr/>
      <dgm:t>
        <a:bodyPr/>
        <a:lstStyle/>
        <a:p>
          <a:endParaRPr lang="en-US"/>
        </a:p>
      </dgm:t>
    </dgm:pt>
    <dgm:pt modelId="{AC5CAC29-4D72-4766-9646-28521C0F4152}" type="sibTrans" cxnId="{F00D0A81-FF96-4256-B497-ABC45C555248}">
      <dgm:prSet/>
      <dgm:spPr/>
      <dgm:t>
        <a:bodyPr/>
        <a:lstStyle/>
        <a:p>
          <a:endParaRPr lang="en-US"/>
        </a:p>
      </dgm:t>
    </dgm:pt>
    <dgm:pt modelId="{FF94B9EA-444D-4A20-9EA7-5CA6F8BA27AE}" type="pres">
      <dgm:prSet presAssocID="{57F95CE6-6F43-4A37-A001-55AFE0B1F887}" presName="linearFlow" presStyleCnt="0">
        <dgm:presLayoutVars>
          <dgm:dir/>
          <dgm:resizeHandles val="exact"/>
        </dgm:presLayoutVars>
      </dgm:prSet>
      <dgm:spPr/>
    </dgm:pt>
    <dgm:pt modelId="{DA3D03F4-14A2-4D08-A2D5-8E5C57D7FF9E}" type="pres">
      <dgm:prSet presAssocID="{AA0A0018-49F7-4FDA-8738-5623813065A5}" presName="composite" presStyleCnt="0"/>
      <dgm:spPr/>
    </dgm:pt>
    <dgm:pt modelId="{A3FC6DE5-C2DA-4CB8-A270-7FB3430F3ADF}" type="pres">
      <dgm:prSet presAssocID="{AA0A0018-49F7-4FDA-8738-5623813065A5}" presName="imgShp" presStyleLbl="fgImgPlace1" presStyleIdx="0" presStyleCnt="1"/>
      <dgm:spPr>
        <a:blipFill>
          <a:blip xmlns:r="http://schemas.openxmlformats.org/officeDocument/2006/relationships" r:embed="rId1">
            <a:extLst/>
          </a:blip>
          <a:srcRect/>
          <a:stretch>
            <a:fillRect l="-17000" r="-17000"/>
          </a:stretch>
        </a:blipFill>
      </dgm:spPr>
    </dgm:pt>
    <dgm:pt modelId="{B3C1922B-DCB8-4685-87D5-44B74979E6C6}" type="pres">
      <dgm:prSet presAssocID="{AA0A0018-49F7-4FDA-8738-5623813065A5}" presName="txShp" presStyleLbl="node1" presStyleIdx="0" presStyleCnt="1" custScaleX="119681" custScaleY="136661">
        <dgm:presLayoutVars>
          <dgm:bulletEnabled val="1"/>
        </dgm:presLayoutVars>
      </dgm:prSet>
      <dgm:spPr/>
      <dgm:t>
        <a:bodyPr/>
        <a:lstStyle/>
        <a:p>
          <a:endParaRPr lang="en-US"/>
        </a:p>
      </dgm:t>
    </dgm:pt>
  </dgm:ptLst>
  <dgm:cxnLst>
    <dgm:cxn modelId="{30B1DD9C-63A1-46EF-8121-CB9D6C7E1715}" type="presOf" srcId="{57F95CE6-6F43-4A37-A001-55AFE0B1F887}" destId="{FF94B9EA-444D-4A20-9EA7-5CA6F8BA27AE}" srcOrd="0" destOrd="0" presId="urn:microsoft.com/office/officeart/2005/8/layout/vList3#1"/>
    <dgm:cxn modelId="{F00D0A81-FF96-4256-B497-ABC45C555248}" srcId="{57F95CE6-6F43-4A37-A001-55AFE0B1F887}" destId="{AA0A0018-49F7-4FDA-8738-5623813065A5}" srcOrd="0" destOrd="0" parTransId="{EF92C593-DE3C-4BA2-B366-4B36D1A86213}" sibTransId="{AC5CAC29-4D72-4766-9646-28521C0F4152}"/>
    <dgm:cxn modelId="{B9095AC4-9E00-4DB8-9E89-7BAB09D4011E}" type="presOf" srcId="{AA0A0018-49F7-4FDA-8738-5623813065A5}" destId="{B3C1922B-DCB8-4685-87D5-44B74979E6C6}" srcOrd="0" destOrd="0" presId="urn:microsoft.com/office/officeart/2005/8/layout/vList3#1"/>
    <dgm:cxn modelId="{329FA913-BF84-477C-B481-301A83C54411}" type="presParOf" srcId="{FF94B9EA-444D-4A20-9EA7-5CA6F8BA27AE}" destId="{DA3D03F4-14A2-4D08-A2D5-8E5C57D7FF9E}" srcOrd="0" destOrd="0" presId="urn:microsoft.com/office/officeart/2005/8/layout/vList3#1"/>
    <dgm:cxn modelId="{32BDCDC9-44CE-4676-B298-444F1F34FA68}" type="presParOf" srcId="{DA3D03F4-14A2-4D08-A2D5-8E5C57D7FF9E}" destId="{A3FC6DE5-C2DA-4CB8-A270-7FB3430F3ADF}" srcOrd="0" destOrd="0" presId="urn:microsoft.com/office/officeart/2005/8/layout/vList3#1"/>
    <dgm:cxn modelId="{EEA733FD-D5F8-4F31-A784-71D3B029C819}" type="presParOf" srcId="{DA3D03F4-14A2-4D08-A2D5-8E5C57D7FF9E}" destId="{B3C1922B-DCB8-4685-87D5-44B74979E6C6}" srcOrd="1" destOrd="0" presId="urn:microsoft.com/office/officeart/2005/8/layout/vList3#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0CAB58E-9044-4142-AD22-1FB72378E703}" type="doc">
      <dgm:prSet loTypeId="urn:microsoft.com/office/officeart/2005/8/layout/vList4#4" loCatId="list" qsTypeId="urn:microsoft.com/office/officeart/2005/8/quickstyle/simple1" qsCatId="simple" csTypeId="urn:microsoft.com/office/officeart/2005/8/colors/accent1_2" csCatId="accent1" phldr="1"/>
      <dgm:spPr/>
      <dgm:t>
        <a:bodyPr/>
        <a:lstStyle/>
        <a:p>
          <a:endParaRPr lang="en-US"/>
        </a:p>
      </dgm:t>
    </dgm:pt>
    <dgm:pt modelId="{DF6F8EF7-CA3F-4B93-86AC-6A08F026F5A6}">
      <dgm:prSet phldrT="[Text]" custT="1"/>
      <dgm:spPr/>
      <dgm:t>
        <a:bodyPr/>
        <a:lstStyle/>
        <a:p>
          <a:r>
            <a:rPr lang="en-US" sz="3600" b="1" dirty="0" smtClean="0">
              <a:solidFill>
                <a:srgbClr val="FF0000"/>
              </a:solidFill>
            </a:rPr>
            <a:t> 1. </a:t>
          </a:r>
          <a:r>
            <a:rPr lang="en-US" sz="3600" b="1" dirty="0" smtClean="0">
              <a:solidFill>
                <a:schemeClr val="accent2"/>
              </a:solidFill>
            </a:rPr>
            <a:t>Cessation of circulation </a:t>
          </a:r>
          <a:endParaRPr lang="en-US" sz="3600" b="1" dirty="0">
            <a:solidFill>
              <a:schemeClr val="accent2"/>
            </a:solidFill>
          </a:endParaRPr>
        </a:p>
      </dgm:t>
    </dgm:pt>
    <dgm:pt modelId="{F1F4C5D2-B36A-4E3C-8D61-614E69788CEF}" type="parTrans" cxnId="{1C531C1D-B3B0-47F1-8A79-B4781765FCAB}">
      <dgm:prSet/>
      <dgm:spPr/>
      <dgm:t>
        <a:bodyPr/>
        <a:lstStyle/>
        <a:p>
          <a:endParaRPr lang="en-US"/>
        </a:p>
      </dgm:t>
    </dgm:pt>
    <dgm:pt modelId="{BA55A654-7D49-46FE-82B9-01B2845F556F}" type="sibTrans" cxnId="{1C531C1D-B3B0-47F1-8A79-B4781765FCAB}">
      <dgm:prSet/>
      <dgm:spPr/>
      <dgm:t>
        <a:bodyPr/>
        <a:lstStyle/>
        <a:p>
          <a:endParaRPr lang="en-US"/>
        </a:p>
      </dgm:t>
    </dgm:pt>
    <dgm:pt modelId="{219BED5A-795B-480C-9E1D-76A221F3CF99}">
      <dgm:prSet custT="1"/>
      <dgm:spPr/>
      <dgm:t>
        <a:bodyPr/>
        <a:lstStyle/>
        <a:p>
          <a:r>
            <a:rPr lang="en-US" sz="3600" b="1" dirty="0" smtClean="0">
              <a:solidFill>
                <a:srgbClr val="FFFF00"/>
              </a:solidFill>
            </a:rPr>
            <a:t>Cessation brain functions</a:t>
          </a:r>
          <a:endParaRPr lang="en-IE" sz="3600" b="1" dirty="0" smtClean="0">
            <a:solidFill>
              <a:srgbClr val="FFFF00"/>
            </a:solidFill>
          </a:endParaRPr>
        </a:p>
      </dgm:t>
    </dgm:pt>
    <dgm:pt modelId="{724A344D-5396-4E54-ABEA-59AFEAECF846}" type="parTrans" cxnId="{AB72DCDF-8014-4AC8-8093-6BD0F27D3273}">
      <dgm:prSet/>
      <dgm:spPr/>
      <dgm:t>
        <a:bodyPr/>
        <a:lstStyle/>
        <a:p>
          <a:endParaRPr lang="en-US"/>
        </a:p>
      </dgm:t>
    </dgm:pt>
    <dgm:pt modelId="{E4D7C114-F208-480A-AD11-B780E92C1690}" type="sibTrans" cxnId="{AB72DCDF-8014-4AC8-8093-6BD0F27D3273}">
      <dgm:prSet/>
      <dgm:spPr/>
      <dgm:t>
        <a:bodyPr/>
        <a:lstStyle/>
        <a:p>
          <a:endParaRPr lang="en-US"/>
        </a:p>
      </dgm:t>
    </dgm:pt>
    <dgm:pt modelId="{C9599050-DD76-4EC0-AB82-F46DEACBE6C3}">
      <dgm:prSet custT="1"/>
      <dgm:spPr/>
      <dgm:t>
        <a:bodyPr/>
        <a:lstStyle/>
        <a:p>
          <a:r>
            <a:rPr lang="en-US" sz="3600" b="1" dirty="0" smtClean="0">
              <a:solidFill>
                <a:schemeClr val="bg2">
                  <a:lumMod val="25000"/>
                </a:schemeClr>
              </a:solidFill>
            </a:rPr>
            <a:t>2. Cessation of respiration</a:t>
          </a:r>
        </a:p>
      </dgm:t>
    </dgm:pt>
    <dgm:pt modelId="{1087F0A3-80D1-4E4C-879B-F1CCA9564F28}" type="parTrans" cxnId="{0142E63C-15C6-49E9-85C4-799B001C451B}">
      <dgm:prSet/>
      <dgm:spPr/>
      <dgm:t>
        <a:bodyPr/>
        <a:lstStyle/>
        <a:p>
          <a:endParaRPr lang="en-US"/>
        </a:p>
      </dgm:t>
    </dgm:pt>
    <dgm:pt modelId="{CF33A9ED-8512-4E03-8964-4FD270F04C07}" type="sibTrans" cxnId="{0142E63C-15C6-49E9-85C4-799B001C451B}">
      <dgm:prSet/>
      <dgm:spPr/>
      <dgm:t>
        <a:bodyPr/>
        <a:lstStyle/>
        <a:p>
          <a:endParaRPr lang="en-US"/>
        </a:p>
      </dgm:t>
    </dgm:pt>
    <dgm:pt modelId="{6AA06EE0-6FA8-4B93-A8FC-F3B5764521B7}" type="pres">
      <dgm:prSet presAssocID="{80CAB58E-9044-4142-AD22-1FB72378E703}" presName="linear" presStyleCnt="0">
        <dgm:presLayoutVars>
          <dgm:dir/>
          <dgm:resizeHandles val="exact"/>
        </dgm:presLayoutVars>
      </dgm:prSet>
      <dgm:spPr/>
      <dgm:t>
        <a:bodyPr/>
        <a:lstStyle/>
        <a:p>
          <a:endParaRPr lang="en-US"/>
        </a:p>
      </dgm:t>
    </dgm:pt>
    <dgm:pt modelId="{8116D606-83E9-4C9A-8C2C-8B667C349EAD}" type="pres">
      <dgm:prSet presAssocID="{DF6F8EF7-CA3F-4B93-86AC-6A08F026F5A6}" presName="comp" presStyleCnt="0"/>
      <dgm:spPr/>
    </dgm:pt>
    <dgm:pt modelId="{48F89D30-3D36-40B1-86B6-7C6224CCA428}" type="pres">
      <dgm:prSet presAssocID="{DF6F8EF7-CA3F-4B93-86AC-6A08F026F5A6}" presName="box" presStyleLbl="node1" presStyleIdx="0" presStyleCnt="3" custScaleY="55119"/>
      <dgm:spPr/>
      <dgm:t>
        <a:bodyPr/>
        <a:lstStyle/>
        <a:p>
          <a:endParaRPr lang="en-US"/>
        </a:p>
      </dgm:t>
    </dgm:pt>
    <dgm:pt modelId="{DE92FE27-0928-441C-B753-D21E03706832}" type="pres">
      <dgm:prSet presAssocID="{DF6F8EF7-CA3F-4B93-86AC-6A08F026F5A6}" presName="img" presStyleLbl="fgImgPlace1" presStyleIdx="0" presStyleCnt="3" custScaleX="104084" custScaleY="78711"/>
      <dgm:spPr>
        <a:blipFill>
          <a:blip xmlns:r="http://schemas.openxmlformats.org/officeDocument/2006/relationships" r:embed="rId1">
            <a:extLst/>
          </a:blip>
          <a:srcRect/>
          <a:stretch>
            <a:fillRect l="-19000" r="-19000"/>
          </a:stretch>
        </a:blipFill>
      </dgm:spPr>
      <dgm:t>
        <a:bodyPr/>
        <a:lstStyle/>
        <a:p>
          <a:endParaRPr lang="en-US"/>
        </a:p>
      </dgm:t>
    </dgm:pt>
    <dgm:pt modelId="{D9E1132C-F52A-4D64-9C53-FE684649B939}" type="pres">
      <dgm:prSet presAssocID="{DF6F8EF7-CA3F-4B93-86AC-6A08F026F5A6}" presName="text" presStyleLbl="node1" presStyleIdx="0" presStyleCnt="3">
        <dgm:presLayoutVars>
          <dgm:bulletEnabled val="1"/>
        </dgm:presLayoutVars>
      </dgm:prSet>
      <dgm:spPr/>
      <dgm:t>
        <a:bodyPr/>
        <a:lstStyle/>
        <a:p>
          <a:endParaRPr lang="en-US"/>
        </a:p>
      </dgm:t>
    </dgm:pt>
    <dgm:pt modelId="{B1573CE5-B39A-4917-B524-4988A124DEC7}" type="pres">
      <dgm:prSet presAssocID="{BA55A654-7D49-46FE-82B9-01B2845F556F}" presName="spacer" presStyleCnt="0"/>
      <dgm:spPr/>
    </dgm:pt>
    <dgm:pt modelId="{94F00191-83B7-4C9D-ABB5-20A3B5DC339D}" type="pres">
      <dgm:prSet presAssocID="{C9599050-DD76-4EC0-AB82-F46DEACBE6C3}" presName="comp" presStyleCnt="0"/>
      <dgm:spPr/>
    </dgm:pt>
    <dgm:pt modelId="{563CDC68-D233-4BF1-BA60-8E641380E05B}" type="pres">
      <dgm:prSet presAssocID="{C9599050-DD76-4EC0-AB82-F46DEACBE6C3}" presName="box" presStyleLbl="node1" presStyleIdx="1" presStyleCnt="3"/>
      <dgm:spPr/>
      <dgm:t>
        <a:bodyPr/>
        <a:lstStyle/>
        <a:p>
          <a:endParaRPr lang="en-US"/>
        </a:p>
      </dgm:t>
    </dgm:pt>
    <dgm:pt modelId="{1F062597-B0B5-4618-B872-B0F7811CBE61}" type="pres">
      <dgm:prSet presAssocID="{C9599050-DD76-4EC0-AB82-F46DEACBE6C3}" presName="img" presStyleLbl="fgImgPlace1" presStyleIdx="1" presStyleCnt="3"/>
      <dgm:spPr>
        <a:blipFill>
          <a:blip xmlns:r="http://schemas.openxmlformats.org/officeDocument/2006/relationships" r:embed="rId2">
            <a:extLst/>
          </a:blip>
          <a:srcRect/>
          <a:stretch>
            <a:fillRect t="-36000" b="-36000"/>
          </a:stretch>
        </a:blipFill>
      </dgm:spPr>
      <dgm:t>
        <a:bodyPr/>
        <a:lstStyle/>
        <a:p>
          <a:endParaRPr lang="en-US"/>
        </a:p>
      </dgm:t>
    </dgm:pt>
    <dgm:pt modelId="{0152608F-75D1-4E21-8B0C-A0243BC6A526}" type="pres">
      <dgm:prSet presAssocID="{C9599050-DD76-4EC0-AB82-F46DEACBE6C3}" presName="text" presStyleLbl="node1" presStyleIdx="1" presStyleCnt="3">
        <dgm:presLayoutVars>
          <dgm:bulletEnabled val="1"/>
        </dgm:presLayoutVars>
      </dgm:prSet>
      <dgm:spPr/>
      <dgm:t>
        <a:bodyPr/>
        <a:lstStyle/>
        <a:p>
          <a:endParaRPr lang="en-US"/>
        </a:p>
      </dgm:t>
    </dgm:pt>
    <dgm:pt modelId="{FB79ECF3-178D-4A92-A4B2-213DC9F4217E}" type="pres">
      <dgm:prSet presAssocID="{CF33A9ED-8512-4E03-8964-4FD270F04C07}" presName="spacer" presStyleCnt="0"/>
      <dgm:spPr/>
    </dgm:pt>
    <dgm:pt modelId="{D1B5AEDB-F1A9-4665-9AF0-63A6FD53C848}" type="pres">
      <dgm:prSet presAssocID="{219BED5A-795B-480C-9E1D-76A221F3CF99}" presName="comp" presStyleCnt="0"/>
      <dgm:spPr/>
    </dgm:pt>
    <dgm:pt modelId="{DE83DDAB-1193-41CE-AF22-8C2F44DB7884}" type="pres">
      <dgm:prSet presAssocID="{219BED5A-795B-480C-9E1D-76A221F3CF99}" presName="box" presStyleLbl="node1" presStyleIdx="2" presStyleCnt="3" custLinFactNeighborX="3254" custLinFactNeighborY="19646"/>
      <dgm:spPr/>
      <dgm:t>
        <a:bodyPr/>
        <a:lstStyle/>
        <a:p>
          <a:endParaRPr lang="en-US"/>
        </a:p>
      </dgm:t>
    </dgm:pt>
    <dgm:pt modelId="{9149F1C3-EBCF-4093-B3E3-BAB09AAE7741}" type="pres">
      <dgm:prSet presAssocID="{219BED5A-795B-480C-9E1D-76A221F3CF99}" presName="img" presStyleLbl="fgImgPlace1" presStyleIdx="2" presStyleCnt="3"/>
      <dgm:spPr>
        <a:blipFill>
          <a:blip xmlns:r="http://schemas.openxmlformats.org/officeDocument/2006/relationships" r:embed="rId3">
            <a:extLst/>
          </a:blip>
          <a:srcRect/>
          <a:stretch>
            <a:fillRect l="-9000" r="-9000"/>
          </a:stretch>
        </a:blipFill>
      </dgm:spPr>
      <dgm:t>
        <a:bodyPr/>
        <a:lstStyle/>
        <a:p>
          <a:endParaRPr lang="en-US"/>
        </a:p>
      </dgm:t>
    </dgm:pt>
    <dgm:pt modelId="{E36E2CB8-24A0-4166-8BBD-FB92DB52872C}" type="pres">
      <dgm:prSet presAssocID="{219BED5A-795B-480C-9E1D-76A221F3CF99}" presName="text" presStyleLbl="node1" presStyleIdx="2" presStyleCnt="3">
        <dgm:presLayoutVars>
          <dgm:bulletEnabled val="1"/>
        </dgm:presLayoutVars>
      </dgm:prSet>
      <dgm:spPr/>
      <dgm:t>
        <a:bodyPr/>
        <a:lstStyle/>
        <a:p>
          <a:endParaRPr lang="en-US"/>
        </a:p>
      </dgm:t>
    </dgm:pt>
  </dgm:ptLst>
  <dgm:cxnLst>
    <dgm:cxn modelId="{34FE10F1-B233-43AE-8023-314A38A58D57}" type="presOf" srcId="{C9599050-DD76-4EC0-AB82-F46DEACBE6C3}" destId="{0152608F-75D1-4E21-8B0C-A0243BC6A526}" srcOrd="1" destOrd="0" presId="urn:microsoft.com/office/officeart/2005/8/layout/vList4#4"/>
    <dgm:cxn modelId="{63DC2687-6DBF-4015-B589-91EDADB34D5A}" type="presOf" srcId="{DF6F8EF7-CA3F-4B93-86AC-6A08F026F5A6}" destId="{D9E1132C-F52A-4D64-9C53-FE684649B939}" srcOrd="1" destOrd="0" presId="urn:microsoft.com/office/officeart/2005/8/layout/vList4#4"/>
    <dgm:cxn modelId="{02D13E88-CA98-4542-968E-1A9B34BBE507}" type="presOf" srcId="{80CAB58E-9044-4142-AD22-1FB72378E703}" destId="{6AA06EE0-6FA8-4B93-A8FC-F3B5764521B7}" srcOrd="0" destOrd="0" presId="urn:microsoft.com/office/officeart/2005/8/layout/vList4#4"/>
    <dgm:cxn modelId="{40B1FB02-A86E-4949-9EA0-1A7B38B7CDBA}" type="presOf" srcId="{219BED5A-795B-480C-9E1D-76A221F3CF99}" destId="{DE83DDAB-1193-41CE-AF22-8C2F44DB7884}" srcOrd="0" destOrd="0" presId="urn:microsoft.com/office/officeart/2005/8/layout/vList4#4"/>
    <dgm:cxn modelId="{1C531C1D-B3B0-47F1-8A79-B4781765FCAB}" srcId="{80CAB58E-9044-4142-AD22-1FB72378E703}" destId="{DF6F8EF7-CA3F-4B93-86AC-6A08F026F5A6}" srcOrd="0" destOrd="0" parTransId="{F1F4C5D2-B36A-4E3C-8D61-614E69788CEF}" sibTransId="{BA55A654-7D49-46FE-82B9-01B2845F556F}"/>
    <dgm:cxn modelId="{0142E63C-15C6-49E9-85C4-799B001C451B}" srcId="{80CAB58E-9044-4142-AD22-1FB72378E703}" destId="{C9599050-DD76-4EC0-AB82-F46DEACBE6C3}" srcOrd="1" destOrd="0" parTransId="{1087F0A3-80D1-4E4C-879B-F1CCA9564F28}" sibTransId="{CF33A9ED-8512-4E03-8964-4FD270F04C07}"/>
    <dgm:cxn modelId="{7A7953A6-549F-4D5E-AF27-95EB5C32DEEB}" type="presOf" srcId="{DF6F8EF7-CA3F-4B93-86AC-6A08F026F5A6}" destId="{48F89D30-3D36-40B1-86B6-7C6224CCA428}" srcOrd="0" destOrd="0" presId="urn:microsoft.com/office/officeart/2005/8/layout/vList4#4"/>
    <dgm:cxn modelId="{FFB50FC3-7446-4BE4-9A68-E3FB74CBE1BF}" type="presOf" srcId="{219BED5A-795B-480C-9E1D-76A221F3CF99}" destId="{E36E2CB8-24A0-4166-8BBD-FB92DB52872C}" srcOrd="1" destOrd="0" presId="urn:microsoft.com/office/officeart/2005/8/layout/vList4#4"/>
    <dgm:cxn modelId="{AB72DCDF-8014-4AC8-8093-6BD0F27D3273}" srcId="{80CAB58E-9044-4142-AD22-1FB72378E703}" destId="{219BED5A-795B-480C-9E1D-76A221F3CF99}" srcOrd="2" destOrd="0" parTransId="{724A344D-5396-4E54-ABEA-59AFEAECF846}" sibTransId="{E4D7C114-F208-480A-AD11-B780E92C1690}"/>
    <dgm:cxn modelId="{D4988FE3-E067-4989-ABEE-0B47B89E28C7}" type="presOf" srcId="{C9599050-DD76-4EC0-AB82-F46DEACBE6C3}" destId="{563CDC68-D233-4BF1-BA60-8E641380E05B}" srcOrd="0" destOrd="0" presId="urn:microsoft.com/office/officeart/2005/8/layout/vList4#4"/>
    <dgm:cxn modelId="{1C23500E-C6DE-4F83-8F32-022F4AE7BF7A}" type="presParOf" srcId="{6AA06EE0-6FA8-4B93-A8FC-F3B5764521B7}" destId="{8116D606-83E9-4C9A-8C2C-8B667C349EAD}" srcOrd="0" destOrd="0" presId="urn:microsoft.com/office/officeart/2005/8/layout/vList4#4"/>
    <dgm:cxn modelId="{4ADFECE3-E751-4B4D-AFDF-5B386A953989}" type="presParOf" srcId="{8116D606-83E9-4C9A-8C2C-8B667C349EAD}" destId="{48F89D30-3D36-40B1-86B6-7C6224CCA428}" srcOrd="0" destOrd="0" presId="urn:microsoft.com/office/officeart/2005/8/layout/vList4#4"/>
    <dgm:cxn modelId="{DEF4FE46-EF2E-4F53-A9C9-A7C8459D7D7C}" type="presParOf" srcId="{8116D606-83E9-4C9A-8C2C-8B667C349EAD}" destId="{DE92FE27-0928-441C-B753-D21E03706832}" srcOrd="1" destOrd="0" presId="urn:microsoft.com/office/officeart/2005/8/layout/vList4#4"/>
    <dgm:cxn modelId="{2F0A6F7F-25FE-457B-99CF-FAB2739F58DF}" type="presParOf" srcId="{8116D606-83E9-4C9A-8C2C-8B667C349EAD}" destId="{D9E1132C-F52A-4D64-9C53-FE684649B939}" srcOrd="2" destOrd="0" presId="urn:microsoft.com/office/officeart/2005/8/layout/vList4#4"/>
    <dgm:cxn modelId="{4EC04955-AAAA-4ACF-A5AF-9B4732434A92}" type="presParOf" srcId="{6AA06EE0-6FA8-4B93-A8FC-F3B5764521B7}" destId="{B1573CE5-B39A-4917-B524-4988A124DEC7}" srcOrd="1" destOrd="0" presId="urn:microsoft.com/office/officeart/2005/8/layout/vList4#4"/>
    <dgm:cxn modelId="{0B380D8E-9E73-469D-81C2-630244A0BA06}" type="presParOf" srcId="{6AA06EE0-6FA8-4B93-A8FC-F3B5764521B7}" destId="{94F00191-83B7-4C9D-ABB5-20A3B5DC339D}" srcOrd="2" destOrd="0" presId="urn:microsoft.com/office/officeart/2005/8/layout/vList4#4"/>
    <dgm:cxn modelId="{4A193AD0-1494-44CC-BEDA-B9D98A4EA0B1}" type="presParOf" srcId="{94F00191-83B7-4C9D-ABB5-20A3B5DC339D}" destId="{563CDC68-D233-4BF1-BA60-8E641380E05B}" srcOrd="0" destOrd="0" presId="urn:microsoft.com/office/officeart/2005/8/layout/vList4#4"/>
    <dgm:cxn modelId="{87CF0C0B-B817-4859-BB41-EB77BD554BC9}" type="presParOf" srcId="{94F00191-83B7-4C9D-ABB5-20A3B5DC339D}" destId="{1F062597-B0B5-4618-B872-B0F7811CBE61}" srcOrd="1" destOrd="0" presId="urn:microsoft.com/office/officeart/2005/8/layout/vList4#4"/>
    <dgm:cxn modelId="{C048AEB6-0024-4C85-9F18-2C0086F125CD}" type="presParOf" srcId="{94F00191-83B7-4C9D-ABB5-20A3B5DC339D}" destId="{0152608F-75D1-4E21-8B0C-A0243BC6A526}" srcOrd="2" destOrd="0" presId="urn:microsoft.com/office/officeart/2005/8/layout/vList4#4"/>
    <dgm:cxn modelId="{43C1FF05-2BFC-4BA8-9C3B-3F50390C91B4}" type="presParOf" srcId="{6AA06EE0-6FA8-4B93-A8FC-F3B5764521B7}" destId="{FB79ECF3-178D-4A92-A4B2-213DC9F4217E}" srcOrd="3" destOrd="0" presId="urn:microsoft.com/office/officeart/2005/8/layout/vList4#4"/>
    <dgm:cxn modelId="{DC113A23-F77C-44BF-8B92-7E9BB8696BA6}" type="presParOf" srcId="{6AA06EE0-6FA8-4B93-A8FC-F3B5764521B7}" destId="{D1B5AEDB-F1A9-4665-9AF0-63A6FD53C848}" srcOrd="4" destOrd="0" presId="urn:microsoft.com/office/officeart/2005/8/layout/vList4#4"/>
    <dgm:cxn modelId="{0549E4B7-F935-4932-B4C9-9C7E3A4A4D89}" type="presParOf" srcId="{D1B5AEDB-F1A9-4665-9AF0-63A6FD53C848}" destId="{DE83DDAB-1193-41CE-AF22-8C2F44DB7884}" srcOrd="0" destOrd="0" presId="urn:microsoft.com/office/officeart/2005/8/layout/vList4#4"/>
    <dgm:cxn modelId="{ADE0AC75-5E88-440C-882A-232864DA136B}" type="presParOf" srcId="{D1B5AEDB-F1A9-4665-9AF0-63A6FD53C848}" destId="{9149F1C3-EBCF-4093-B3E3-BAB09AAE7741}" srcOrd="1" destOrd="0" presId="urn:microsoft.com/office/officeart/2005/8/layout/vList4#4"/>
    <dgm:cxn modelId="{8C02F4A8-8DA3-470D-9AEA-961416621109}" type="presParOf" srcId="{D1B5AEDB-F1A9-4665-9AF0-63A6FD53C848}" destId="{E36E2CB8-24A0-4166-8BBD-FB92DB52872C}" srcOrd="2" destOrd="0" presId="urn:microsoft.com/office/officeart/2005/8/layout/vList4#4"/>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5DB208-A158-4570-ABD1-C0DA6662E4BC}">
      <dsp:nvSpPr>
        <dsp:cNvPr id="0" name=""/>
        <dsp:cNvSpPr/>
      </dsp:nvSpPr>
      <dsp:spPr>
        <a:xfrm>
          <a:off x="0" y="0"/>
          <a:ext cx="7772400" cy="1419064"/>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150000"/>
            </a:lnSpc>
            <a:spcBef>
              <a:spcPct val="0"/>
            </a:spcBef>
            <a:spcAft>
              <a:spcPct val="35000"/>
            </a:spcAft>
          </a:pPr>
          <a:r>
            <a:rPr lang="en-US" sz="2800" kern="1200" dirty="0" smtClean="0"/>
            <a:t>Differentiate properly between the </a:t>
          </a:r>
          <a:r>
            <a:rPr lang="en-US" sz="2800" b="1" kern="1200" dirty="0" smtClean="0">
              <a:solidFill>
                <a:srgbClr val="FF0000"/>
              </a:solidFill>
            </a:rPr>
            <a:t>cause of death, </a:t>
          </a:r>
          <a:r>
            <a:rPr lang="en-US" sz="2800" b="1" kern="1200" dirty="0" smtClean="0">
              <a:solidFill>
                <a:schemeClr val="bg2">
                  <a:lumMod val="25000"/>
                </a:schemeClr>
              </a:solidFill>
            </a:rPr>
            <a:t>the mode </a:t>
          </a:r>
          <a:r>
            <a:rPr lang="en-US" sz="2800" kern="1200" dirty="0" smtClean="0"/>
            <a:t>and </a:t>
          </a:r>
          <a:r>
            <a:rPr lang="en-US" sz="2800" b="1" kern="1200" dirty="0" smtClean="0">
              <a:solidFill>
                <a:schemeClr val="accent6">
                  <a:lumMod val="50000"/>
                </a:schemeClr>
              </a:solidFill>
            </a:rPr>
            <a:t>manner of death</a:t>
          </a:r>
          <a:endParaRPr lang="en-US" sz="2800" b="1" kern="1200" dirty="0">
            <a:solidFill>
              <a:schemeClr val="accent6">
                <a:lumMod val="50000"/>
              </a:schemeClr>
            </a:solidFill>
          </a:endParaRPr>
        </a:p>
      </dsp:txBody>
      <dsp:txXfrm>
        <a:off x="69273" y="69273"/>
        <a:ext cx="7633854" cy="1280518"/>
      </dsp:txXfrm>
    </dsp:sp>
    <dsp:sp modelId="{886D1135-B448-4FDD-9A52-992939941521}">
      <dsp:nvSpPr>
        <dsp:cNvPr id="0" name=""/>
        <dsp:cNvSpPr/>
      </dsp:nvSpPr>
      <dsp:spPr>
        <a:xfrm>
          <a:off x="0" y="1434130"/>
          <a:ext cx="7772400" cy="1561401"/>
        </a:xfrm>
        <a:prstGeom prst="roundRect">
          <a:avLst/>
        </a:prstGeom>
        <a:solidFill>
          <a:schemeClr val="accent3">
            <a:hueOff val="4500961"/>
            <a:satOff val="407"/>
            <a:lumOff val="-431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Describe different </a:t>
          </a:r>
          <a:r>
            <a:rPr lang="en-US" sz="2800" b="1" kern="1200" dirty="0" smtClean="0">
              <a:solidFill>
                <a:schemeClr val="tx1"/>
              </a:solidFill>
            </a:rPr>
            <a:t>phases of death</a:t>
          </a:r>
          <a:endParaRPr lang="en-US" sz="2800" b="1" kern="1200" dirty="0">
            <a:solidFill>
              <a:schemeClr val="tx1"/>
            </a:solidFill>
          </a:endParaRPr>
        </a:p>
      </dsp:txBody>
      <dsp:txXfrm>
        <a:off x="76221" y="1510351"/>
        <a:ext cx="7619958" cy="1408959"/>
      </dsp:txXfrm>
    </dsp:sp>
    <dsp:sp modelId="{21B7D17A-803D-4A6D-91D3-70DE15603D26}">
      <dsp:nvSpPr>
        <dsp:cNvPr id="0" name=""/>
        <dsp:cNvSpPr/>
      </dsp:nvSpPr>
      <dsp:spPr>
        <a:xfrm>
          <a:off x="0" y="3008877"/>
          <a:ext cx="7772400" cy="1561401"/>
        </a:xfrm>
        <a:prstGeom prst="roundRect">
          <a:avLst/>
        </a:prstGeom>
        <a:solidFill>
          <a:schemeClr val="accent3">
            <a:hueOff val="9001922"/>
            <a:satOff val="813"/>
            <a:lumOff val="-863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Discuss the </a:t>
          </a:r>
          <a:r>
            <a:rPr lang="en-US" sz="2800" b="1" kern="1200" dirty="0" smtClean="0">
              <a:solidFill>
                <a:schemeClr val="tx1"/>
              </a:solidFill>
            </a:rPr>
            <a:t>molecular life</a:t>
          </a:r>
          <a:endParaRPr lang="en-US" sz="2800" b="1" kern="1200" dirty="0">
            <a:solidFill>
              <a:schemeClr val="tx1"/>
            </a:solidFill>
          </a:endParaRPr>
        </a:p>
      </dsp:txBody>
      <dsp:txXfrm>
        <a:off x="76221" y="3085098"/>
        <a:ext cx="7619958" cy="140895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E3C2B1-6F58-4074-9EB9-6E5D44DF8AF7}">
      <dsp:nvSpPr>
        <dsp:cNvPr id="0" name=""/>
        <dsp:cNvSpPr/>
      </dsp:nvSpPr>
      <dsp:spPr>
        <a:xfrm rot="5400000">
          <a:off x="4695872" y="-1748236"/>
          <a:ext cx="1178718" cy="4974336"/>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b="1" kern="1200" smtClean="0"/>
            <a:t>On the application and withdrawal of pressure to the finger nail</a:t>
          </a:r>
          <a:endParaRPr lang="en-US" sz="1700" kern="1200" dirty="0"/>
        </a:p>
        <a:p>
          <a:pPr marL="171450" lvl="1" indent="-171450" algn="l" defTabSz="755650">
            <a:lnSpc>
              <a:spcPct val="90000"/>
            </a:lnSpc>
            <a:spcBef>
              <a:spcPct val="0"/>
            </a:spcBef>
            <a:spcAft>
              <a:spcPct val="15000"/>
            </a:spcAft>
            <a:buChar char="••"/>
          </a:pPr>
          <a:r>
            <a:rPr lang="en-US" sz="1700" b="1" kern="1200" dirty="0" smtClean="0"/>
            <a:t>It opaque not assumes alternately a white and a pink color as in life.</a:t>
          </a:r>
          <a:endParaRPr lang="en-US" sz="1700" kern="1200" dirty="0"/>
        </a:p>
      </dsp:txBody>
      <dsp:txXfrm rot="-5400000">
        <a:off x="2798063" y="207113"/>
        <a:ext cx="4916796" cy="1063638"/>
      </dsp:txXfrm>
    </dsp:sp>
    <dsp:sp modelId="{4A0C5CEB-0E7B-467B-A5B1-25BCFCC410E5}">
      <dsp:nvSpPr>
        <dsp:cNvPr id="0" name=""/>
        <dsp:cNvSpPr/>
      </dsp:nvSpPr>
      <dsp:spPr>
        <a:xfrm>
          <a:off x="0" y="2232"/>
          <a:ext cx="2798064" cy="1473398"/>
        </a:xfrm>
        <a:prstGeom prst="roundRect">
          <a:avLst/>
        </a:prstGeom>
        <a:solidFill>
          <a:srgbClr val="FF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altLang="en-US" sz="3200" b="1" kern="1200" dirty="0" smtClean="0"/>
            <a:t>Finger nail test</a:t>
          </a:r>
          <a:endParaRPr lang="en-US" sz="3200" kern="1200" dirty="0"/>
        </a:p>
      </dsp:txBody>
      <dsp:txXfrm>
        <a:off x="71925" y="74157"/>
        <a:ext cx="2654214" cy="1329548"/>
      </dsp:txXfrm>
    </dsp:sp>
    <dsp:sp modelId="{CE1AD55E-6C16-4274-97AC-AB4219BBEE05}">
      <dsp:nvSpPr>
        <dsp:cNvPr id="0" name=""/>
        <dsp:cNvSpPr/>
      </dsp:nvSpPr>
      <dsp:spPr>
        <a:xfrm rot="5400000">
          <a:off x="4695872" y="-201168"/>
          <a:ext cx="1178718" cy="4974336"/>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b="1" kern="1200" dirty="0" smtClean="0"/>
            <a:t>, e.g. a burning match or melted sealing-wax to the skin </a:t>
          </a:r>
          <a:r>
            <a:rPr lang="en-US" sz="1700" b="1" kern="1200" dirty="0" smtClean="0">
              <a:solidFill>
                <a:schemeClr val="accent2"/>
              </a:solidFill>
            </a:rPr>
            <a:t>will not produce- </a:t>
          </a:r>
          <a:r>
            <a:rPr lang="en-US" sz="1700" b="1" kern="1200" dirty="0" smtClean="0"/>
            <a:t>a true blister with a red line of </a:t>
          </a:r>
          <a:r>
            <a:rPr lang="en-US" sz="1700" b="1" kern="1200" dirty="0" err="1" smtClean="0"/>
            <a:t>demarcation,If</a:t>
          </a:r>
          <a:r>
            <a:rPr lang="en-US" sz="1700" b="1" kern="1200" dirty="0" smtClean="0"/>
            <a:t> circulation has stopped . </a:t>
          </a:r>
          <a:endParaRPr lang="en-US" sz="1700" kern="1200" dirty="0"/>
        </a:p>
      </dsp:txBody>
      <dsp:txXfrm rot="-5400000">
        <a:off x="2798063" y="1754181"/>
        <a:ext cx="4916796" cy="1063638"/>
      </dsp:txXfrm>
    </dsp:sp>
    <dsp:sp modelId="{31A48BFA-81A3-4F13-9B4F-CA3901CE5318}">
      <dsp:nvSpPr>
        <dsp:cNvPr id="0" name=""/>
        <dsp:cNvSpPr/>
      </dsp:nvSpPr>
      <dsp:spPr>
        <a:xfrm>
          <a:off x="0" y="1549300"/>
          <a:ext cx="2798064" cy="1473398"/>
        </a:xfrm>
        <a:prstGeom prst="roundRect">
          <a:avLst/>
        </a:prstGeom>
        <a:solidFill>
          <a:schemeClr val="bg2">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b="1" kern="1200" dirty="0" smtClean="0"/>
            <a:t>The application of heat</a:t>
          </a:r>
          <a:endParaRPr lang="en-US" sz="2900" kern="1200" dirty="0"/>
        </a:p>
      </dsp:txBody>
      <dsp:txXfrm>
        <a:off x="71925" y="1621225"/>
        <a:ext cx="2654214" cy="1329548"/>
      </dsp:txXfrm>
    </dsp:sp>
    <dsp:sp modelId="{C1F3C8B1-0EC9-4A21-A947-F0A72C29674E}">
      <dsp:nvSpPr>
        <dsp:cNvPr id="0" name=""/>
        <dsp:cNvSpPr/>
      </dsp:nvSpPr>
      <dsp:spPr>
        <a:xfrm rot="5400000">
          <a:off x="4695872" y="1345900"/>
          <a:ext cx="1178718" cy="4974336"/>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b="1" kern="1200" dirty="0" smtClean="0"/>
            <a:t>, there will be </a:t>
          </a:r>
          <a:r>
            <a:rPr lang="en-US" sz="1700" b="1" kern="1200" dirty="0" smtClean="0">
              <a:solidFill>
                <a:schemeClr val="accent2"/>
              </a:solidFill>
            </a:rPr>
            <a:t>no jerky flow </a:t>
          </a:r>
          <a:r>
            <a:rPr lang="en-US" sz="1700" b="1" kern="1200" dirty="0" smtClean="0"/>
            <a:t>of blood, if</a:t>
          </a:r>
          <a:endParaRPr lang="en-US" sz="1700" kern="1200" dirty="0"/>
        </a:p>
        <a:p>
          <a:pPr marL="171450" lvl="1" indent="-171450" algn="l" defTabSz="755650">
            <a:lnSpc>
              <a:spcPct val="90000"/>
            </a:lnSpc>
            <a:spcBef>
              <a:spcPct val="0"/>
            </a:spcBef>
            <a:spcAft>
              <a:spcPct val="15000"/>
            </a:spcAft>
            <a:buChar char="••"/>
          </a:pPr>
          <a:r>
            <a:rPr lang="en-US" sz="1700" b="1" kern="1200" dirty="0" smtClean="0"/>
            <a:t>Circulation has stopped.</a:t>
          </a:r>
          <a:endParaRPr lang="en-US" sz="1700" kern="1200" dirty="0"/>
        </a:p>
      </dsp:txBody>
      <dsp:txXfrm rot="-5400000">
        <a:off x="2798063" y="3301249"/>
        <a:ext cx="4916796" cy="1063638"/>
      </dsp:txXfrm>
    </dsp:sp>
    <dsp:sp modelId="{5D191FC8-7466-42DB-B015-2062E72779B2}">
      <dsp:nvSpPr>
        <dsp:cNvPr id="0" name=""/>
        <dsp:cNvSpPr/>
      </dsp:nvSpPr>
      <dsp:spPr>
        <a:xfrm>
          <a:off x="0" y="3096369"/>
          <a:ext cx="2798064" cy="1473398"/>
        </a:xfrm>
        <a:prstGeom prst="roundRect">
          <a:avLst/>
        </a:prstGeom>
        <a:solidFill>
          <a:schemeClr val="accent1">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b="1" kern="1200" dirty="0" smtClean="0"/>
            <a:t>If a small artery is cut</a:t>
          </a:r>
          <a:endParaRPr lang="en-US" sz="2900" kern="1200" dirty="0"/>
        </a:p>
      </dsp:txBody>
      <dsp:txXfrm>
        <a:off x="71925" y="3168294"/>
        <a:ext cx="2654214" cy="132954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6E2E41-8F96-43D0-AAB4-A46E230D3A5E}">
      <dsp:nvSpPr>
        <dsp:cNvPr id="0" name=""/>
        <dsp:cNvSpPr/>
      </dsp:nvSpPr>
      <dsp:spPr>
        <a:xfrm>
          <a:off x="0" y="520"/>
          <a:ext cx="6096000" cy="19796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altLang="en-US" sz="3600" kern="1200" dirty="0" smtClean="0"/>
            <a:t>The patient must be comatose state at least six hours.</a:t>
          </a:r>
          <a:endParaRPr lang="en-US" sz="3600" kern="1200" dirty="0"/>
        </a:p>
      </dsp:txBody>
      <dsp:txXfrm>
        <a:off x="96638" y="97158"/>
        <a:ext cx="5902724" cy="1786364"/>
      </dsp:txXfrm>
    </dsp:sp>
    <dsp:sp modelId="{194756DB-4CD9-4E4C-B55C-87D71A108C09}">
      <dsp:nvSpPr>
        <dsp:cNvPr id="0" name=""/>
        <dsp:cNvSpPr/>
      </dsp:nvSpPr>
      <dsp:spPr>
        <a:xfrm>
          <a:off x="0" y="2083840"/>
          <a:ext cx="6096000" cy="1979640"/>
        </a:xfrm>
        <a:prstGeom prst="roundRect">
          <a:avLst/>
        </a:prstGeom>
        <a:solidFill>
          <a:schemeClr val="accent2">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altLang="en-US" sz="3600" kern="1200" dirty="0" smtClean="0"/>
            <a:t>All brain-stem reflexes must be absent.</a:t>
          </a:r>
          <a:endParaRPr lang="en-US" sz="3600" kern="1200" dirty="0"/>
        </a:p>
      </dsp:txBody>
      <dsp:txXfrm>
        <a:off x="96638" y="2180478"/>
        <a:ext cx="5902724" cy="17863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DD36A-5E83-44D9-A899-FFAF6021A433}">
      <dsp:nvSpPr>
        <dsp:cNvPr id="0" name=""/>
        <dsp:cNvSpPr/>
      </dsp:nvSpPr>
      <dsp:spPr>
        <a:xfrm>
          <a:off x="0" y="417290"/>
          <a:ext cx="7772400" cy="1195886"/>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List the diagnostic criteria to </a:t>
          </a:r>
          <a:r>
            <a:rPr lang="en-US" sz="2600" b="1" kern="1200" dirty="0" smtClean="0">
              <a:solidFill>
                <a:schemeClr val="tx1"/>
              </a:solidFill>
            </a:rPr>
            <a:t>diagnose somatic death </a:t>
          </a:r>
          <a:r>
            <a:rPr lang="en-US" sz="2600" kern="1200" dirty="0" smtClean="0"/>
            <a:t>and </a:t>
          </a:r>
          <a:r>
            <a:rPr lang="en-US" sz="2600" b="1" kern="1200" dirty="0" smtClean="0">
              <a:solidFill>
                <a:schemeClr val="tx1"/>
              </a:solidFill>
            </a:rPr>
            <a:t>sure signs </a:t>
          </a:r>
          <a:r>
            <a:rPr lang="en-US" sz="2600" kern="1200" dirty="0" smtClean="0"/>
            <a:t>to avoid burial of comatose pt.</a:t>
          </a:r>
          <a:endParaRPr lang="en-US" sz="2600" kern="1200" dirty="0"/>
        </a:p>
      </dsp:txBody>
      <dsp:txXfrm>
        <a:off x="58378" y="475668"/>
        <a:ext cx="7655644" cy="1079130"/>
      </dsp:txXfrm>
    </dsp:sp>
    <dsp:sp modelId="{A4526FC8-C039-47D4-9A3F-3DF8A9494CB8}">
      <dsp:nvSpPr>
        <dsp:cNvPr id="0" name=""/>
        <dsp:cNvSpPr/>
      </dsp:nvSpPr>
      <dsp:spPr>
        <a:xfrm>
          <a:off x="0" y="1688056"/>
          <a:ext cx="7772400" cy="1195886"/>
        </a:xfrm>
        <a:prstGeom prst="roundRect">
          <a:avLst/>
        </a:prstGeom>
        <a:solidFill>
          <a:schemeClr val="accent3">
            <a:hueOff val="4500961"/>
            <a:satOff val="407"/>
            <a:lumOff val="-431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Discuss the </a:t>
          </a:r>
          <a:r>
            <a:rPr lang="en-US" sz="2600" b="1" kern="1200" dirty="0" smtClean="0">
              <a:solidFill>
                <a:schemeClr val="tx1"/>
              </a:solidFill>
            </a:rPr>
            <a:t>accurate tests for diagnosis </a:t>
          </a:r>
          <a:r>
            <a:rPr lang="en-US" sz="2600" kern="1200" dirty="0" smtClean="0"/>
            <a:t>of </a:t>
          </a:r>
        </a:p>
        <a:p>
          <a:pPr lvl="0" algn="l" defTabSz="1155700">
            <a:lnSpc>
              <a:spcPct val="90000"/>
            </a:lnSpc>
            <a:spcBef>
              <a:spcPct val="0"/>
            </a:spcBef>
            <a:spcAft>
              <a:spcPct val="35000"/>
            </a:spcAft>
          </a:pPr>
          <a:r>
            <a:rPr lang="en-US" sz="2600" b="1" kern="1200" dirty="0" smtClean="0">
              <a:solidFill>
                <a:schemeClr val="tx1"/>
              </a:solidFill>
            </a:rPr>
            <a:t>brainstem death </a:t>
          </a:r>
          <a:r>
            <a:rPr lang="en-US" sz="2600" kern="1200" dirty="0" smtClean="0"/>
            <a:t>and s condition of their application.</a:t>
          </a:r>
          <a:endParaRPr lang="en-US" sz="2600" kern="1200" dirty="0"/>
        </a:p>
      </dsp:txBody>
      <dsp:txXfrm>
        <a:off x="58378" y="1746434"/>
        <a:ext cx="7655644" cy="1079130"/>
      </dsp:txXfrm>
    </dsp:sp>
    <dsp:sp modelId="{C0C5A473-E249-4989-B9E8-F22000AB4947}">
      <dsp:nvSpPr>
        <dsp:cNvPr id="0" name=""/>
        <dsp:cNvSpPr/>
      </dsp:nvSpPr>
      <dsp:spPr>
        <a:xfrm>
          <a:off x="0" y="2958823"/>
          <a:ext cx="7772400" cy="1195886"/>
        </a:xfrm>
        <a:prstGeom prst="roundRect">
          <a:avLst/>
        </a:prstGeom>
        <a:solidFill>
          <a:schemeClr val="accent3">
            <a:hueOff val="9001922"/>
            <a:satOff val="813"/>
            <a:lumOff val="-863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b="1" kern="1200" dirty="0" smtClean="0">
              <a:solidFill>
                <a:schemeClr val="tx1"/>
              </a:solidFill>
            </a:rPr>
            <a:t>Discuss sudden death </a:t>
          </a:r>
          <a:r>
            <a:rPr lang="en-US" sz="2600" kern="1200" dirty="0" smtClean="0"/>
            <a:t>and causes.</a:t>
          </a:r>
          <a:endParaRPr lang="en-US" sz="2600" kern="1200" dirty="0"/>
        </a:p>
      </dsp:txBody>
      <dsp:txXfrm>
        <a:off x="58378" y="3017201"/>
        <a:ext cx="7655644" cy="10791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B021F9-C3FE-43E9-A710-7D146DA763A5}">
      <dsp:nvSpPr>
        <dsp:cNvPr id="0" name=""/>
        <dsp:cNvSpPr/>
      </dsp:nvSpPr>
      <dsp:spPr>
        <a:xfrm>
          <a:off x="0" y="76211"/>
          <a:ext cx="7848600" cy="4729061"/>
        </a:xfrm>
        <a:prstGeom prst="roundRect">
          <a:avLst/>
        </a:prstGeom>
        <a:gradFill rotWithShape="0">
          <a:gsLst>
            <a:gs pos="0">
              <a:schemeClr val="accent3">
                <a:hueOff val="0"/>
                <a:satOff val="0"/>
                <a:lumOff val="0"/>
                <a:alphaOff val="0"/>
                <a:tint val="48000"/>
                <a:satMod val="138000"/>
              </a:schemeClr>
            </a:gs>
            <a:gs pos="25000">
              <a:schemeClr val="accent3">
                <a:hueOff val="0"/>
                <a:satOff val="0"/>
                <a:lumOff val="0"/>
                <a:alphaOff val="0"/>
                <a:tint val="85000"/>
              </a:schemeClr>
            </a:gs>
            <a:gs pos="40000">
              <a:schemeClr val="accent3">
                <a:hueOff val="0"/>
                <a:satOff val="0"/>
                <a:lumOff val="0"/>
                <a:alphaOff val="0"/>
                <a:tint val="92000"/>
              </a:schemeClr>
            </a:gs>
            <a:gs pos="50000">
              <a:schemeClr val="accent3">
                <a:hueOff val="0"/>
                <a:satOff val="0"/>
                <a:lumOff val="0"/>
                <a:alphaOff val="0"/>
                <a:tint val="93000"/>
              </a:schemeClr>
            </a:gs>
            <a:gs pos="60000">
              <a:schemeClr val="accent3">
                <a:hueOff val="0"/>
                <a:satOff val="0"/>
                <a:lumOff val="0"/>
                <a:alphaOff val="0"/>
                <a:tint val="92000"/>
              </a:schemeClr>
            </a:gs>
            <a:gs pos="75000">
              <a:schemeClr val="accent3">
                <a:hueOff val="0"/>
                <a:satOff val="0"/>
                <a:lumOff val="0"/>
                <a:alphaOff val="0"/>
                <a:tint val="83000"/>
                <a:satMod val="108000"/>
              </a:schemeClr>
            </a:gs>
            <a:gs pos="100000">
              <a:schemeClr val="accent3">
                <a:hueOff val="0"/>
                <a:satOff val="0"/>
                <a:lumOff val="0"/>
                <a:alphaOff val="0"/>
                <a:tint val="48000"/>
                <a:satMod val="150000"/>
              </a:schemeClr>
            </a:gs>
          </a:gsLst>
          <a:lin ang="5400000" scaled="0"/>
        </a:gradFill>
        <a:ln>
          <a:noFill/>
        </a:ln>
        <a:effectLst>
          <a:glow rad="63500">
            <a:schemeClr val="accent3">
              <a:hueOff val="0"/>
              <a:satOff val="0"/>
              <a:lumOff val="0"/>
              <a:alphaOff val="0"/>
              <a:alpha val="45000"/>
              <a:satMod val="12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100000"/>
            </a:lnSpc>
            <a:spcBef>
              <a:spcPct val="0"/>
            </a:spcBef>
            <a:spcAft>
              <a:spcPct val="35000"/>
            </a:spcAft>
          </a:pPr>
          <a:endParaRPr lang="en-US" sz="3200" kern="1200" dirty="0" smtClean="0">
            <a:solidFill>
              <a:schemeClr val="tx1"/>
            </a:solidFill>
          </a:endParaRPr>
        </a:p>
        <a:p>
          <a:pPr lvl="0" algn="l" defTabSz="1422400" rtl="0">
            <a:lnSpc>
              <a:spcPct val="100000"/>
            </a:lnSpc>
            <a:spcBef>
              <a:spcPct val="0"/>
            </a:spcBef>
            <a:spcAft>
              <a:spcPct val="35000"/>
            </a:spcAft>
          </a:pPr>
          <a:r>
            <a:rPr lang="en-US" sz="3200" b="1" kern="1200" dirty="0" smtClean="0">
              <a:solidFill>
                <a:srgbClr val="C00000"/>
              </a:solidFill>
            </a:rPr>
            <a:t>Realize the importance of the followings:</a:t>
          </a:r>
        </a:p>
        <a:p>
          <a:pPr lvl="0" algn="l" defTabSz="1422400">
            <a:lnSpc>
              <a:spcPct val="100000"/>
            </a:lnSpc>
            <a:spcBef>
              <a:spcPct val="0"/>
            </a:spcBef>
            <a:spcAft>
              <a:spcPct val="35000"/>
            </a:spcAft>
          </a:pPr>
          <a:r>
            <a:rPr lang="en-US" sz="3200" kern="1200" dirty="0" smtClean="0">
              <a:solidFill>
                <a:schemeClr val="tx1"/>
              </a:solidFill>
            </a:rPr>
            <a:t>- </a:t>
          </a:r>
          <a:r>
            <a:rPr lang="en-US" sz="3200" b="1" kern="1200" dirty="0" smtClean="0">
              <a:solidFill>
                <a:schemeClr val="tx1"/>
              </a:solidFill>
            </a:rPr>
            <a:t>Time of death</a:t>
          </a:r>
        </a:p>
        <a:p>
          <a:pPr lvl="0" algn="l" defTabSz="1422400">
            <a:lnSpc>
              <a:spcPct val="100000"/>
            </a:lnSpc>
            <a:spcBef>
              <a:spcPct val="0"/>
            </a:spcBef>
            <a:spcAft>
              <a:spcPct val="35000"/>
            </a:spcAft>
          </a:pPr>
          <a:r>
            <a:rPr lang="en-US" sz="3200" b="1" kern="1200" dirty="0" smtClean="0">
              <a:solidFill>
                <a:schemeClr val="tx1"/>
              </a:solidFill>
            </a:rPr>
            <a:t>- Manner of  death</a:t>
          </a:r>
        </a:p>
        <a:p>
          <a:pPr lvl="0" algn="l" defTabSz="1422400">
            <a:lnSpc>
              <a:spcPct val="100000"/>
            </a:lnSpc>
            <a:spcBef>
              <a:spcPct val="0"/>
            </a:spcBef>
            <a:spcAft>
              <a:spcPct val="35000"/>
            </a:spcAft>
          </a:pPr>
          <a:r>
            <a:rPr lang="en-US" sz="3200" b="1" kern="1200" dirty="0" smtClean="0">
              <a:solidFill>
                <a:schemeClr val="tx1"/>
              </a:solidFill>
            </a:rPr>
            <a:t>- Difference between natural and 	unnatural death.</a:t>
          </a:r>
        </a:p>
        <a:p>
          <a:pPr lvl="0" algn="l" defTabSz="1422400" rtl="0">
            <a:lnSpc>
              <a:spcPct val="150000"/>
            </a:lnSpc>
            <a:spcBef>
              <a:spcPct val="0"/>
            </a:spcBef>
            <a:spcAft>
              <a:spcPct val="35000"/>
            </a:spcAft>
          </a:pPr>
          <a:endParaRPr lang="en-US" sz="3200" b="1" kern="1200" dirty="0">
            <a:solidFill>
              <a:schemeClr val="bg1"/>
            </a:solidFill>
            <a:effectLst>
              <a:outerShdw blurRad="38100" dist="38100" dir="2700000" algn="tl">
                <a:srgbClr val="000000">
                  <a:alpha val="43137"/>
                </a:srgbClr>
              </a:outerShdw>
            </a:effectLst>
          </a:endParaRPr>
        </a:p>
      </dsp:txBody>
      <dsp:txXfrm>
        <a:off x="230854" y="307065"/>
        <a:ext cx="7386892" cy="42673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4DA9C3-F3C3-4EAB-BDC2-8E49CD7D1A08}">
      <dsp:nvSpPr>
        <dsp:cNvPr id="0" name=""/>
        <dsp:cNvSpPr/>
      </dsp:nvSpPr>
      <dsp:spPr>
        <a:xfrm>
          <a:off x="0" y="76197"/>
          <a:ext cx="5257800" cy="103981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3400" kern="1200" dirty="0" smtClean="0"/>
            <a:t>the </a:t>
          </a:r>
          <a:r>
            <a:rPr lang="en-US" sz="3400" b="1" kern="1200" dirty="0" smtClean="0">
              <a:solidFill>
                <a:srgbClr val="FF0000"/>
              </a:solidFill>
            </a:rPr>
            <a:t>cause of death, </a:t>
          </a:r>
          <a:endParaRPr lang="en-US" sz="3400" kern="1200" dirty="0"/>
        </a:p>
      </dsp:txBody>
      <dsp:txXfrm>
        <a:off x="1155541" y="76197"/>
        <a:ext cx="4102258" cy="1039812"/>
      </dsp:txXfrm>
    </dsp:sp>
    <dsp:sp modelId="{6FA666EF-CF58-474B-AC7F-1DD3B18F4311}">
      <dsp:nvSpPr>
        <dsp:cNvPr id="0" name=""/>
        <dsp:cNvSpPr/>
      </dsp:nvSpPr>
      <dsp:spPr>
        <a:xfrm>
          <a:off x="103981" y="103981"/>
          <a:ext cx="1051560" cy="831850"/>
        </a:xfrm>
        <a:prstGeom prst="roundRect">
          <a:avLst>
            <a:gd name="adj" fmla="val 10000"/>
          </a:avLst>
        </a:prstGeom>
        <a:blipFill>
          <a:blip xmlns:r="http://schemas.openxmlformats.org/officeDocument/2006/relationships" r:embed="rId1">
            <a:extLst/>
          </a:blip>
          <a:srcRect/>
          <a:stretch>
            <a:fillRect l="-3000" r="-3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D06879-A6C1-4596-BBCD-C20BA0E8B1F7}">
      <dsp:nvSpPr>
        <dsp:cNvPr id="0" name=""/>
        <dsp:cNvSpPr/>
      </dsp:nvSpPr>
      <dsp:spPr>
        <a:xfrm>
          <a:off x="0" y="1143793"/>
          <a:ext cx="5257800" cy="1039812"/>
        </a:xfrm>
        <a:prstGeom prst="roundRect">
          <a:avLst>
            <a:gd name="adj" fmla="val 10000"/>
          </a:avLst>
        </a:prstGeom>
        <a:solidFill>
          <a:srgbClr val="FF9966"/>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3400" b="1" kern="1200" smtClean="0">
              <a:solidFill>
                <a:schemeClr val="bg2">
                  <a:lumMod val="25000"/>
                </a:schemeClr>
              </a:solidFill>
            </a:rPr>
            <a:t>the mode </a:t>
          </a:r>
          <a:r>
            <a:rPr lang="en-US" sz="3400" kern="1200" smtClean="0"/>
            <a:t>and </a:t>
          </a:r>
          <a:endParaRPr lang="en-US" sz="3400" kern="1200" dirty="0" smtClean="0"/>
        </a:p>
      </dsp:txBody>
      <dsp:txXfrm>
        <a:off x="1155541" y="1143793"/>
        <a:ext cx="4102258" cy="1039812"/>
      </dsp:txXfrm>
    </dsp:sp>
    <dsp:sp modelId="{4CD743DB-E828-40C0-9377-330044C5645A}">
      <dsp:nvSpPr>
        <dsp:cNvPr id="0" name=""/>
        <dsp:cNvSpPr/>
      </dsp:nvSpPr>
      <dsp:spPr>
        <a:xfrm>
          <a:off x="103981" y="1247775"/>
          <a:ext cx="1051560" cy="831850"/>
        </a:xfrm>
        <a:prstGeom prst="roundRect">
          <a:avLst>
            <a:gd name="adj" fmla="val 10000"/>
          </a:avLst>
        </a:prstGeom>
        <a:blipFill>
          <a:blip xmlns:r="http://schemas.openxmlformats.org/officeDocument/2006/relationships" r:embed="rId2">
            <a:extLst/>
          </a:blip>
          <a:srcRect/>
          <a:stretch>
            <a:fillRect l="-3000" r="-3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04A3B2-1582-4EA7-979F-3A7BB6FE067D}">
      <dsp:nvSpPr>
        <dsp:cNvPr id="0" name=""/>
        <dsp:cNvSpPr/>
      </dsp:nvSpPr>
      <dsp:spPr>
        <a:xfrm>
          <a:off x="0" y="2287587"/>
          <a:ext cx="5257800" cy="1039812"/>
        </a:xfrm>
        <a:prstGeom prst="roundRect">
          <a:avLst>
            <a:gd name="adj" fmla="val 10000"/>
          </a:avLst>
        </a:prstGeom>
        <a:solidFill>
          <a:srgbClr val="00FFFF"/>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3400" kern="1200" dirty="0" smtClean="0"/>
            <a:t>the </a:t>
          </a:r>
          <a:r>
            <a:rPr lang="en-US" sz="3400" b="1" kern="1200" dirty="0" smtClean="0">
              <a:solidFill>
                <a:schemeClr val="accent6">
                  <a:lumMod val="50000"/>
                </a:schemeClr>
              </a:solidFill>
            </a:rPr>
            <a:t>manner of death</a:t>
          </a:r>
        </a:p>
      </dsp:txBody>
      <dsp:txXfrm>
        <a:off x="1155541" y="2287587"/>
        <a:ext cx="4102258" cy="1039812"/>
      </dsp:txXfrm>
    </dsp:sp>
    <dsp:sp modelId="{0DD9435F-3D55-496B-A2B6-44D85947D2FB}">
      <dsp:nvSpPr>
        <dsp:cNvPr id="0" name=""/>
        <dsp:cNvSpPr/>
      </dsp:nvSpPr>
      <dsp:spPr>
        <a:xfrm>
          <a:off x="103981" y="2391568"/>
          <a:ext cx="1051560" cy="831850"/>
        </a:xfrm>
        <a:prstGeom prst="roundRect">
          <a:avLst>
            <a:gd name="adj" fmla="val 10000"/>
          </a:avLst>
        </a:prstGeom>
        <a:blipFill>
          <a:blip xmlns:r="http://schemas.openxmlformats.org/officeDocument/2006/relationships" r:embed="rId3" cstate="print">
            <a:extLst/>
          </a:blip>
          <a:srcRect/>
          <a:stretch>
            <a:fillRect l="-8000" r="-8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D3A1D2-116E-4898-BBEA-870E2C4EC1FA}">
      <dsp:nvSpPr>
        <dsp:cNvPr id="0" name=""/>
        <dsp:cNvSpPr/>
      </dsp:nvSpPr>
      <dsp:spPr>
        <a:xfrm>
          <a:off x="0" y="0"/>
          <a:ext cx="6995160" cy="1623060"/>
        </a:xfrm>
        <a:prstGeom prst="roundRect">
          <a:avLst>
            <a:gd name="adj" fmla="val 10000"/>
          </a:avLst>
        </a:prstGeom>
        <a:solidFill>
          <a:schemeClr val="accent2"/>
        </a:solidFill>
        <a:ln>
          <a:noFill/>
        </a:ln>
        <a:effectLst>
          <a:glow rad="63500">
            <a:schemeClr val="accent2">
              <a:hueOff val="0"/>
              <a:satOff val="0"/>
              <a:lumOff val="0"/>
              <a:alphaOff val="0"/>
              <a:alpha val="45000"/>
              <a:satMod val="120000"/>
            </a:schemeClr>
          </a:glo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n-US" sz="3600" b="1" kern="1200" dirty="0" smtClean="0"/>
            <a:t>Any injury, disease or toxic substances that  produces</a:t>
          </a:r>
          <a:endParaRPr lang="en-US" sz="3600" b="1" kern="1200" dirty="0">
            <a:latin typeface="Aharoni" pitchFamily="2" charset="-79"/>
            <a:cs typeface="Aharoni" pitchFamily="2" charset="-79"/>
          </a:endParaRPr>
        </a:p>
      </dsp:txBody>
      <dsp:txXfrm>
        <a:off x="47538" y="47538"/>
        <a:ext cx="5243751" cy="1527984"/>
      </dsp:txXfrm>
    </dsp:sp>
    <dsp:sp modelId="{1DD6801B-F927-4009-BAF1-8B07BD668276}">
      <dsp:nvSpPr>
        <dsp:cNvPr id="0" name=""/>
        <dsp:cNvSpPr/>
      </dsp:nvSpPr>
      <dsp:spPr>
        <a:xfrm>
          <a:off x="617219" y="1893570"/>
          <a:ext cx="6995160" cy="1623060"/>
        </a:xfrm>
        <a:prstGeom prst="roundRect">
          <a:avLst>
            <a:gd name="adj" fmla="val 10000"/>
          </a:avLst>
        </a:prstGeom>
        <a:solidFill>
          <a:schemeClr val="accent3">
            <a:lumMod val="60000"/>
            <a:lumOff val="40000"/>
          </a:schemeClr>
        </a:solidFill>
        <a:ln>
          <a:noFill/>
        </a:ln>
        <a:effectLst>
          <a:glow rad="63500">
            <a:schemeClr val="accent3">
              <a:hueOff val="0"/>
              <a:satOff val="0"/>
              <a:lumOff val="0"/>
              <a:alphaOff val="0"/>
              <a:alpha val="45000"/>
              <a:satMod val="120000"/>
            </a:schemeClr>
          </a:glo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dirty="0" smtClean="0"/>
            <a:t>derangement</a:t>
          </a:r>
          <a:endParaRPr lang="en-US" sz="2400" b="1" kern="1200" dirty="0">
            <a:latin typeface="Aharoni" pitchFamily="2" charset="-79"/>
            <a:cs typeface="Aharoni" pitchFamily="2" charset="-79"/>
          </a:endParaRPr>
        </a:p>
      </dsp:txBody>
      <dsp:txXfrm>
        <a:off x="664757" y="1941108"/>
        <a:ext cx="5227875" cy="1527984"/>
      </dsp:txXfrm>
    </dsp:sp>
    <dsp:sp modelId="{E234A442-3CEE-4921-8E93-7A251932297E}">
      <dsp:nvSpPr>
        <dsp:cNvPr id="0" name=""/>
        <dsp:cNvSpPr/>
      </dsp:nvSpPr>
      <dsp:spPr>
        <a:xfrm>
          <a:off x="1234439" y="3787140"/>
          <a:ext cx="6995160" cy="1623060"/>
        </a:xfrm>
        <a:prstGeom prst="roundRect">
          <a:avLst>
            <a:gd name="adj" fmla="val 10000"/>
          </a:avLst>
        </a:prstGeom>
        <a:solidFill>
          <a:srgbClr val="00FFFF"/>
        </a:solidFill>
        <a:ln>
          <a:noFill/>
        </a:ln>
        <a:effectLst>
          <a:glow rad="63500">
            <a:schemeClr val="accent4">
              <a:hueOff val="0"/>
              <a:satOff val="0"/>
              <a:lumOff val="0"/>
              <a:alphaOff val="0"/>
              <a:alpha val="45000"/>
              <a:satMod val="120000"/>
            </a:schemeClr>
          </a:glo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dirty="0" smtClean="0"/>
            <a:t>of the body function that  lead </a:t>
          </a:r>
          <a:r>
            <a:rPr lang="en-US" sz="4000" b="1" kern="1200" dirty="0" smtClean="0">
              <a:solidFill>
                <a:srgbClr val="FF0000"/>
              </a:solidFill>
            </a:rPr>
            <a:t>to death of an individual.                                         </a:t>
          </a:r>
          <a:r>
            <a:rPr lang="en-US" sz="2400" b="1" kern="1200" dirty="0" smtClean="0"/>
            <a:t>.</a:t>
          </a:r>
          <a:endParaRPr lang="en-US" sz="2400" b="1" kern="1200" dirty="0">
            <a:latin typeface="Aharoni" pitchFamily="2" charset="-79"/>
            <a:cs typeface="Aharoni" pitchFamily="2" charset="-79"/>
          </a:endParaRPr>
        </a:p>
      </dsp:txBody>
      <dsp:txXfrm>
        <a:off x="1281977" y="3834678"/>
        <a:ext cx="5227875" cy="1527984"/>
      </dsp:txXfrm>
    </dsp:sp>
    <dsp:sp modelId="{C74D7800-68C9-498C-B696-AE9568EA82C9}">
      <dsp:nvSpPr>
        <dsp:cNvPr id="0" name=""/>
        <dsp:cNvSpPr/>
      </dsp:nvSpPr>
      <dsp:spPr>
        <a:xfrm>
          <a:off x="5940171" y="1230820"/>
          <a:ext cx="1054989" cy="1054989"/>
        </a:xfrm>
        <a:prstGeom prst="downArrow">
          <a:avLst>
            <a:gd name="adj1" fmla="val 55000"/>
            <a:gd name="adj2" fmla="val 45000"/>
          </a:avLst>
        </a:prstGeom>
        <a:solidFill>
          <a:schemeClr val="accent2">
            <a:tint val="40000"/>
            <a:alpha val="90000"/>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177544" y="1230820"/>
        <a:ext cx="580243" cy="793879"/>
      </dsp:txXfrm>
    </dsp:sp>
    <dsp:sp modelId="{1BF73A1C-7F13-4552-951E-6C63AA7D6B4C}">
      <dsp:nvSpPr>
        <dsp:cNvPr id="0" name=""/>
        <dsp:cNvSpPr/>
      </dsp:nvSpPr>
      <dsp:spPr>
        <a:xfrm>
          <a:off x="6557390" y="3113570"/>
          <a:ext cx="1054989" cy="1054989"/>
        </a:xfrm>
        <a:prstGeom prst="downArrow">
          <a:avLst>
            <a:gd name="adj1" fmla="val 55000"/>
            <a:gd name="adj2" fmla="val 45000"/>
          </a:avLst>
        </a:prstGeom>
        <a:solidFill>
          <a:schemeClr val="accent3">
            <a:tint val="40000"/>
            <a:alpha val="90000"/>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794763" y="3113570"/>
        <a:ext cx="580243" cy="7938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29182-A45A-4C84-A91B-95A58DBF2E7D}">
      <dsp:nvSpPr>
        <dsp:cNvPr id="0" name=""/>
        <dsp:cNvSpPr/>
      </dsp:nvSpPr>
      <dsp:spPr>
        <a:xfrm>
          <a:off x="0" y="0"/>
          <a:ext cx="6800850" cy="2228850"/>
        </a:xfrm>
        <a:prstGeom prst="roundRect">
          <a:avLst>
            <a:gd name="adj" fmla="val 10000"/>
          </a:avLst>
        </a:prstGeom>
        <a:solidFill>
          <a:schemeClr val="accent2">
            <a:hueOff val="0"/>
            <a:satOff val="0"/>
            <a:lumOff val="0"/>
            <a:alphaOff val="0"/>
          </a:schemeClr>
        </a:solidFill>
        <a:ln>
          <a:noFill/>
        </a:ln>
        <a:effectLst>
          <a:glow rad="63500">
            <a:schemeClr val="accent2">
              <a:hueOff val="0"/>
              <a:satOff val="0"/>
              <a:lumOff val="0"/>
              <a:alphaOff val="0"/>
              <a:alpha val="45000"/>
              <a:satMod val="120000"/>
            </a:schemeClr>
          </a:glo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smtClean="0"/>
            <a:t>                                     physiological derangement of the body function that precipitates death of an individual.                      .                                                                                                                .                                                                                                                                                                 </a:t>
          </a:r>
          <a:endParaRPr lang="en-US" sz="3200" b="1" kern="1200" dirty="0">
            <a:latin typeface="Aharoni" pitchFamily="2" charset="-79"/>
            <a:cs typeface="Aharoni" pitchFamily="2" charset="-79"/>
          </a:endParaRPr>
        </a:p>
      </dsp:txBody>
      <dsp:txXfrm>
        <a:off x="65281" y="65281"/>
        <a:ext cx="4497159" cy="2098288"/>
      </dsp:txXfrm>
    </dsp:sp>
    <dsp:sp modelId="{4967EEE6-F53A-445F-9C2D-F1D8FF91D204}">
      <dsp:nvSpPr>
        <dsp:cNvPr id="0" name=""/>
        <dsp:cNvSpPr/>
      </dsp:nvSpPr>
      <dsp:spPr>
        <a:xfrm>
          <a:off x="1200149" y="2724150"/>
          <a:ext cx="6800850" cy="2228850"/>
        </a:xfrm>
        <a:prstGeom prst="roundRect">
          <a:avLst>
            <a:gd name="adj" fmla="val 10000"/>
          </a:avLst>
        </a:prstGeom>
        <a:solidFill>
          <a:schemeClr val="accent3">
            <a:hueOff val="0"/>
            <a:satOff val="0"/>
            <a:lumOff val="0"/>
            <a:alphaOff val="0"/>
          </a:schemeClr>
        </a:solidFill>
        <a:ln>
          <a:noFill/>
        </a:ln>
        <a:effectLst>
          <a:glow rad="63500">
            <a:schemeClr val="accent3">
              <a:hueOff val="0"/>
              <a:satOff val="0"/>
              <a:lumOff val="0"/>
              <a:alphaOff val="0"/>
              <a:alpha val="45000"/>
              <a:satMod val="120000"/>
            </a:schemeClr>
          </a:glo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60020" tIns="160020" rIns="160020" bIns="160020" numCol="1" spcCol="1270" anchor="ctr" anchorCtr="0">
          <a:noAutofit/>
        </a:bodyPr>
        <a:lstStyle/>
        <a:p>
          <a:pPr lvl="0" algn="l" defTabSz="1866900">
            <a:lnSpc>
              <a:spcPct val="90000"/>
            </a:lnSpc>
            <a:spcBef>
              <a:spcPct val="0"/>
            </a:spcBef>
            <a:spcAft>
              <a:spcPct val="35000"/>
            </a:spcAft>
          </a:pPr>
          <a:r>
            <a:rPr lang="en-US" sz="4200" kern="1200" dirty="0" err="1" smtClean="0"/>
            <a:t>e.g</a:t>
          </a:r>
          <a:r>
            <a:rPr lang="en-US" sz="4200" kern="1200" dirty="0" smtClean="0"/>
            <a:t> .coma, hypotension etc.</a:t>
          </a:r>
          <a:endParaRPr lang="en-US" sz="4200" kern="1200" dirty="0"/>
        </a:p>
      </dsp:txBody>
      <dsp:txXfrm>
        <a:off x="1265430" y="2789431"/>
        <a:ext cx="4021385" cy="2098288"/>
      </dsp:txXfrm>
    </dsp:sp>
    <dsp:sp modelId="{658183EA-13E6-43D1-A885-05B1D92A6F46}">
      <dsp:nvSpPr>
        <dsp:cNvPr id="0" name=""/>
        <dsp:cNvSpPr/>
      </dsp:nvSpPr>
      <dsp:spPr>
        <a:xfrm>
          <a:off x="5352097" y="1752123"/>
          <a:ext cx="1448752" cy="1448752"/>
        </a:xfrm>
        <a:prstGeom prst="downArrow">
          <a:avLst>
            <a:gd name="adj1" fmla="val 55000"/>
            <a:gd name="adj2" fmla="val 45000"/>
          </a:avLst>
        </a:prstGeom>
        <a:solidFill>
          <a:schemeClr val="accent2">
            <a:tint val="40000"/>
            <a:alpha val="90000"/>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678066" y="1752123"/>
        <a:ext cx="796814" cy="109018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691A8-DDA7-44CB-B0B3-E83CC4BA1EDD}">
      <dsp:nvSpPr>
        <dsp:cNvPr id="0" name=""/>
        <dsp:cNvSpPr/>
      </dsp:nvSpPr>
      <dsp:spPr>
        <a:xfrm rot="10800000">
          <a:off x="1398070" y="1784"/>
          <a:ext cx="4763262" cy="793206"/>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9782" tIns="137160" rIns="256032" bIns="137160" numCol="1" spcCol="1270" anchor="ctr" anchorCtr="0">
          <a:noAutofit/>
        </a:bodyPr>
        <a:lstStyle/>
        <a:p>
          <a:pPr lvl="0" algn="ctr" defTabSz="1600200" rtl="0">
            <a:lnSpc>
              <a:spcPct val="90000"/>
            </a:lnSpc>
            <a:spcBef>
              <a:spcPct val="0"/>
            </a:spcBef>
            <a:spcAft>
              <a:spcPct val="35000"/>
            </a:spcAft>
          </a:pPr>
          <a:r>
            <a:rPr lang="en-US" sz="3600" b="1" kern="1200" dirty="0" smtClean="0">
              <a:solidFill>
                <a:srgbClr val="FF0000"/>
              </a:solidFill>
            </a:rPr>
            <a:t>Homicide</a:t>
          </a:r>
          <a:endParaRPr lang="en-US" sz="3600" b="1" kern="1200" dirty="0">
            <a:solidFill>
              <a:srgbClr val="FF0000"/>
            </a:solidFill>
          </a:endParaRPr>
        </a:p>
      </dsp:txBody>
      <dsp:txXfrm rot="10800000">
        <a:off x="1596371" y="1784"/>
        <a:ext cx="4564961" cy="793206"/>
      </dsp:txXfrm>
    </dsp:sp>
    <dsp:sp modelId="{B05867F7-ACD5-4306-8EA6-5FE425B39166}">
      <dsp:nvSpPr>
        <dsp:cNvPr id="0" name=""/>
        <dsp:cNvSpPr/>
      </dsp:nvSpPr>
      <dsp:spPr>
        <a:xfrm>
          <a:off x="1001467" y="1784"/>
          <a:ext cx="793206" cy="793206"/>
        </a:xfrm>
        <a:prstGeom prst="ellipse">
          <a:avLst/>
        </a:prstGeom>
        <a:blipFill>
          <a:blip xmlns:r="http://schemas.openxmlformats.org/officeDocument/2006/relationships" r:embed="rId1">
            <a:extLst/>
          </a:blip>
          <a:srcRect/>
          <a:stretch>
            <a:fillRect l="-17000" r="-17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C8841E-7792-4EF1-8978-6C58E50C0237}">
      <dsp:nvSpPr>
        <dsp:cNvPr id="0" name=""/>
        <dsp:cNvSpPr/>
      </dsp:nvSpPr>
      <dsp:spPr>
        <a:xfrm rot="10800000">
          <a:off x="1398070" y="1031768"/>
          <a:ext cx="4763262" cy="793206"/>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9782" tIns="137160" rIns="256032" bIns="137160" numCol="1" spcCol="1270" anchor="ctr" anchorCtr="0">
          <a:noAutofit/>
        </a:bodyPr>
        <a:lstStyle/>
        <a:p>
          <a:pPr lvl="0" algn="ctr" defTabSz="1600200" rtl="0">
            <a:lnSpc>
              <a:spcPct val="90000"/>
            </a:lnSpc>
            <a:spcBef>
              <a:spcPct val="0"/>
            </a:spcBef>
            <a:spcAft>
              <a:spcPct val="35000"/>
            </a:spcAft>
          </a:pPr>
          <a:r>
            <a:rPr lang="en-US" sz="3600" b="1" kern="1200" dirty="0" smtClean="0">
              <a:solidFill>
                <a:schemeClr val="bg2">
                  <a:lumMod val="25000"/>
                </a:schemeClr>
              </a:solidFill>
            </a:rPr>
            <a:t>Suicide</a:t>
          </a:r>
          <a:endParaRPr lang="en-US" sz="3600" b="1" kern="1200" dirty="0">
            <a:solidFill>
              <a:schemeClr val="bg2">
                <a:lumMod val="25000"/>
              </a:schemeClr>
            </a:solidFill>
          </a:endParaRPr>
        </a:p>
      </dsp:txBody>
      <dsp:txXfrm rot="10800000">
        <a:off x="1596371" y="1031768"/>
        <a:ext cx="4564961" cy="793206"/>
      </dsp:txXfrm>
    </dsp:sp>
    <dsp:sp modelId="{04EDB2C7-BA38-476D-A4AC-6BE166B21375}">
      <dsp:nvSpPr>
        <dsp:cNvPr id="0" name=""/>
        <dsp:cNvSpPr/>
      </dsp:nvSpPr>
      <dsp:spPr>
        <a:xfrm>
          <a:off x="1001467" y="1031768"/>
          <a:ext cx="793206" cy="793206"/>
        </a:xfrm>
        <a:prstGeom prst="ellipse">
          <a:avLst/>
        </a:prstGeom>
        <a:blipFill>
          <a:blip xmlns:r="http://schemas.openxmlformats.org/officeDocument/2006/relationships" r:embed="rId2">
            <a:extLst/>
          </a:blip>
          <a:srcRect/>
          <a:stretch>
            <a:fillRect l="-17000" r="-17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C51F8B-262F-4046-9E10-8F15B3DE7F2C}">
      <dsp:nvSpPr>
        <dsp:cNvPr id="0" name=""/>
        <dsp:cNvSpPr/>
      </dsp:nvSpPr>
      <dsp:spPr>
        <a:xfrm rot="10800000">
          <a:off x="1398070" y="2061753"/>
          <a:ext cx="4763262" cy="793206"/>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9782" tIns="137160" rIns="256032" bIns="137160" numCol="1" spcCol="1270" anchor="ctr" anchorCtr="0">
          <a:noAutofit/>
        </a:bodyPr>
        <a:lstStyle/>
        <a:p>
          <a:pPr lvl="0" algn="ctr" defTabSz="1600200" rtl="0">
            <a:lnSpc>
              <a:spcPct val="90000"/>
            </a:lnSpc>
            <a:spcBef>
              <a:spcPct val="0"/>
            </a:spcBef>
            <a:spcAft>
              <a:spcPct val="35000"/>
            </a:spcAft>
          </a:pPr>
          <a:r>
            <a:rPr lang="en-US" sz="3600" b="1" kern="1200" dirty="0" smtClean="0">
              <a:solidFill>
                <a:srgbClr val="00B050"/>
              </a:solidFill>
            </a:rPr>
            <a:t>Accident</a:t>
          </a:r>
          <a:endParaRPr lang="en-US" sz="3600" b="1" kern="1200" dirty="0">
            <a:solidFill>
              <a:srgbClr val="00B050"/>
            </a:solidFill>
          </a:endParaRPr>
        </a:p>
      </dsp:txBody>
      <dsp:txXfrm rot="10800000">
        <a:off x="1596371" y="2061753"/>
        <a:ext cx="4564961" cy="793206"/>
      </dsp:txXfrm>
    </dsp:sp>
    <dsp:sp modelId="{82DD7D33-03DD-4F85-9659-DCF461B0DDCA}">
      <dsp:nvSpPr>
        <dsp:cNvPr id="0" name=""/>
        <dsp:cNvSpPr/>
      </dsp:nvSpPr>
      <dsp:spPr>
        <a:xfrm>
          <a:off x="1001467" y="2061753"/>
          <a:ext cx="793206" cy="793206"/>
        </a:xfrm>
        <a:prstGeom prst="ellipse">
          <a:avLst/>
        </a:prstGeom>
        <a:blipFill>
          <a:blip xmlns:r="http://schemas.openxmlformats.org/officeDocument/2006/relationships" r:embed="rId3">
            <a:extLst/>
          </a:blip>
          <a:srcRect/>
          <a:stretch>
            <a:fillRect l="-17000" r="-17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26607B-4E37-4E63-A668-5FBEE6905A3D}">
      <dsp:nvSpPr>
        <dsp:cNvPr id="0" name=""/>
        <dsp:cNvSpPr/>
      </dsp:nvSpPr>
      <dsp:spPr>
        <a:xfrm rot="10800000">
          <a:off x="1398070" y="3091738"/>
          <a:ext cx="4763262" cy="793206"/>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9782" tIns="137160" rIns="256032" bIns="137160" numCol="1" spcCol="1270" anchor="ctr" anchorCtr="0">
          <a:noAutofit/>
        </a:bodyPr>
        <a:lstStyle/>
        <a:p>
          <a:pPr lvl="0" algn="ctr" defTabSz="1600200" rtl="0">
            <a:lnSpc>
              <a:spcPct val="90000"/>
            </a:lnSpc>
            <a:spcBef>
              <a:spcPct val="0"/>
            </a:spcBef>
            <a:spcAft>
              <a:spcPct val="35000"/>
            </a:spcAft>
          </a:pPr>
          <a:r>
            <a:rPr lang="en-US" sz="3600" b="1" kern="1200" dirty="0" smtClean="0">
              <a:solidFill>
                <a:schemeClr val="tx1"/>
              </a:solidFill>
            </a:rPr>
            <a:t>Natural</a:t>
          </a:r>
          <a:endParaRPr lang="en-US" sz="3600" b="1" kern="1200" dirty="0">
            <a:solidFill>
              <a:schemeClr val="tx1"/>
            </a:solidFill>
          </a:endParaRPr>
        </a:p>
      </dsp:txBody>
      <dsp:txXfrm rot="10800000">
        <a:off x="1596371" y="3091738"/>
        <a:ext cx="4564961" cy="793206"/>
      </dsp:txXfrm>
    </dsp:sp>
    <dsp:sp modelId="{857AC93D-DED2-4402-A22F-29D2952928E2}">
      <dsp:nvSpPr>
        <dsp:cNvPr id="0" name=""/>
        <dsp:cNvSpPr/>
      </dsp:nvSpPr>
      <dsp:spPr>
        <a:xfrm>
          <a:off x="1001467" y="3091738"/>
          <a:ext cx="793206" cy="793206"/>
        </a:xfrm>
        <a:prstGeom prst="ellipse">
          <a:avLst/>
        </a:prstGeom>
        <a:blipFill>
          <a:blip xmlns:r="http://schemas.openxmlformats.org/officeDocument/2006/relationships" r:embed="rId4">
            <a:extLst/>
          </a:blip>
          <a:srcRect/>
          <a:stretch>
            <a:fillRect t="-17000" b="-17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0C6342-7652-4061-A71D-DEC0825440CD}">
      <dsp:nvSpPr>
        <dsp:cNvPr id="0" name=""/>
        <dsp:cNvSpPr/>
      </dsp:nvSpPr>
      <dsp:spPr>
        <a:xfrm rot="10800000">
          <a:off x="1398070" y="4121723"/>
          <a:ext cx="4763262" cy="793206"/>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9782" tIns="137160" rIns="256032" bIns="137160" numCol="1" spcCol="1270" anchor="ctr" anchorCtr="0">
          <a:noAutofit/>
        </a:bodyPr>
        <a:lstStyle/>
        <a:p>
          <a:pPr lvl="0" algn="ctr" defTabSz="1600200" rtl="0">
            <a:lnSpc>
              <a:spcPct val="90000"/>
            </a:lnSpc>
            <a:spcBef>
              <a:spcPct val="0"/>
            </a:spcBef>
            <a:spcAft>
              <a:spcPct val="35000"/>
            </a:spcAft>
          </a:pPr>
          <a:r>
            <a:rPr lang="en-US" sz="3600" kern="1200" dirty="0" smtClean="0"/>
            <a:t>Unclassified.</a:t>
          </a:r>
          <a:endParaRPr lang="en-US" sz="3600" kern="1200" dirty="0"/>
        </a:p>
      </dsp:txBody>
      <dsp:txXfrm rot="10800000">
        <a:off x="1596371" y="4121723"/>
        <a:ext cx="4564961" cy="793206"/>
      </dsp:txXfrm>
    </dsp:sp>
    <dsp:sp modelId="{A0FFFF28-772F-4DD8-9FE5-661585F2DE16}">
      <dsp:nvSpPr>
        <dsp:cNvPr id="0" name=""/>
        <dsp:cNvSpPr/>
      </dsp:nvSpPr>
      <dsp:spPr>
        <a:xfrm>
          <a:off x="1001467" y="4121723"/>
          <a:ext cx="793206" cy="793206"/>
        </a:xfrm>
        <a:prstGeom prst="ellipse">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C1922B-DCB8-4685-87D5-44B74979E6C6}">
      <dsp:nvSpPr>
        <dsp:cNvPr id="0" name=""/>
        <dsp:cNvSpPr/>
      </dsp:nvSpPr>
      <dsp:spPr>
        <a:xfrm rot="10800000">
          <a:off x="1189248" y="508579"/>
          <a:ext cx="6185887" cy="3554841"/>
        </a:xfrm>
        <a:prstGeom prst="homePlate">
          <a:avLst/>
        </a:prstGeom>
        <a:solidFill>
          <a:srgbClr val="058BBB"/>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7062" tIns="106680" rIns="199136" bIns="106680" numCol="1" spcCol="1270" anchor="ctr" anchorCtr="0">
          <a:noAutofit/>
        </a:bodyPr>
        <a:lstStyle/>
        <a:p>
          <a:pPr lvl="0" algn="l" defTabSz="1244600">
            <a:lnSpc>
              <a:spcPct val="90000"/>
            </a:lnSpc>
            <a:spcBef>
              <a:spcPct val="0"/>
            </a:spcBef>
            <a:spcAft>
              <a:spcPct val="35000"/>
            </a:spcAft>
          </a:pPr>
          <a:r>
            <a:rPr lang="en-US" sz="2800" b="1" kern="1200" dirty="0" smtClean="0">
              <a:solidFill>
                <a:srgbClr val="FFFF00"/>
              </a:solidFill>
            </a:rPr>
            <a:t>Irreversible cessation of cortical brain function (activity), brain stem or whole brain.</a:t>
          </a:r>
        </a:p>
        <a:p>
          <a:pPr lvl="0" algn="l" defTabSz="1244600">
            <a:lnSpc>
              <a:spcPct val="90000"/>
            </a:lnSpc>
            <a:spcBef>
              <a:spcPct val="0"/>
            </a:spcBef>
            <a:spcAft>
              <a:spcPct val="35000"/>
            </a:spcAft>
          </a:pPr>
          <a:endParaRPr lang="en-US" sz="2800" b="1" kern="1200" dirty="0">
            <a:solidFill>
              <a:srgbClr val="FFFF00"/>
            </a:solidFill>
          </a:endParaRPr>
        </a:p>
      </dsp:txBody>
      <dsp:txXfrm rot="10800000">
        <a:off x="2077958" y="508579"/>
        <a:ext cx="5297177" cy="3554841"/>
      </dsp:txXfrm>
    </dsp:sp>
    <dsp:sp modelId="{A3FC6DE5-C2DA-4CB8-A270-7FB3430F3ADF}">
      <dsp:nvSpPr>
        <dsp:cNvPr id="0" name=""/>
        <dsp:cNvSpPr/>
      </dsp:nvSpPr>
      <dsp:spPr>
        <a:xfrm>
          <a:off x="397263" y="985394"/>
          <a:ext cx="2601211" cy="2601211"/>
        </a:xfrm>
        <a:prstGeom prst="ellipse">
          <a:avLst/>
        </a:prstGeom>
        <a:blipFill>
          <a:blip xmlns:r="http://schemas.openxmlformats.org/officeDocument/2006/relationships" r:embed="rId1">
            <a:extLst/>
          </a:blip>
          <a:srcRect/>
          <a:stretch>
            <a:fillRect l="-17000" r="-17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F89D30-3D36-40B1-86B6-7C6224CCA428}">
      <dsp:nvSpPr>
        <dsp:cNvPr id="0" name=""/>
        <dsp:cNvSpPr/>
      </dsp:nvSpPr>
      <dsp:spPr>
        <a:xfrm>
          <a:off x="0" y="74963"/>
          <a:ext cx="8839200" cy="105274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b="1" kern="1200" dirty="0" smtClean="0">
              <a:solidFill>
                <a:srgbClr val="FF0000"/>
              </a:solidFill>
            </a:rPr>
            <a:t> 1. </a:t>
          </a:r>
          <a:r>
            <a:rPr lang="en-US" sz="3600" b="1" kern="1200" dirty="0" smtClean="0">
              <a:solidFill>
                <a:schemeClr val="accent2"/>
              </a:solidFill>
            </a:rPr>
            <a:t>Cessation of circulation </a:t>
          </a:r>
          <a:endParaRPr lang="en-US" sz="3600" b="1" kern="1200" dirty="0">
            <a:solidFill>
              <a:schemeClr val="accent2"/>
            </a:solidFill>
          </a:endParaRPr>
        </a:p>
      </dsp:txBody>
      <dsp:txXfrm>
        <a:off x="1958834" y="74963"/>
        <a:ext cx="6880365" cy="1052744"/>
      </dsp:txXfrm>
    </dsp:sp>
    <dsp:sp modelId="{DE92FE27-0928-441C-B753-D21E03706832}">
      <dsp:nvSpPr>
        <dsp:cNvPr id="0" name=""/>
        <dsp:cNvSpPr/>
      </dsp:nvSpPr>
      <dsp:spPr>
        <a:xfrm>
          <a:off x="154895" y="0"/>
          <a:ext cx="1840038" cy="1202671"/>
        </a:xfrm>
        <a:prstGeom prst="roundRect">
          <a:avLst>
            <a:gd name="adj" fmla="val 10000"/>
          </a:avLst>
        </a:prstGeom>
        <a:blipFill>
          <a:blip xmlns:r="http://schemas.openxmlformats.org/officeDocument/2006/relationships" r:embed="rId1">
            <a:extLst/>
          </a:blip>
          <a:srcRect/>
          <a:stretch>
            <a:fillRect l="-19000" r="-19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3CDC68-D233-4BF1-BA60-8E641380E05B}">
      <dsp:nvSpPr>
        <dsp:cNvPr id="0" name=""/>
        <dsp:cNvSpPr/>
      </dsp:nvSpPr>
      <dsp:spPr>
        <a:xfrm>
          <a:off x="0" y="1393666"/>
          <a:ext cx="8839200" cy="190994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b="1" kern="1200" dirty="0" smtClean="0">
              <a:solidFill>
                <a:schemeClr val="bg2">
                  <a:lumMod val="25000"/>
                </a:schemeClr>
              </a:solidFill>
            </a:rPr>
            <a:t>2. Cessation of respiration</a:t>
          </a:r>
        </a:p>
      </dsp:txBody>
      <dsp:txXfrm>
        <a:off x="1958834" y="1393666"/>
        <a:ext cx="6880365" cy="1909948"/>
      </dsp:txXfrm>
    </dsp:sp>
    <dsp:sp modelId="{1F062597-B0B5-4618-B872-B0F7811CBE61}">
      <dsp:nvSpPr>
        <dsp:cNvPr id="0" name=""/>
        <dsp:cNvSpPr/>
      </dsp:nvSpPr>
      <dsp:spPr>
        <a:xfrm>
          <a:off x="190994" y="1584661"/>
          <a:ext cx="1767840" cy="1527958"/>
        </a:xfrm>
        <a:prstGeom prst="roundRect">
          <a:avLst>
            <a:gd name="adj" fmla="val 10000"/>
          </a:avLst>
        </a:prstGeom>
        <a:blipFill>
          <a:blip xmlns:r="http://schemas.openxmlformats.org/officeDocument/2006/relationships" r:embed="rId2">
            <a:extLst/>
          </a:blip>
          <a:srcRect/>
          <a:stretch>
            <a:fillRect t="-36000" b="-36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83DDAB-1193-41CE-AF22-8C2F44DB7884}">
      <dsp:nvSpPr>
        <dsp:cNvPr id="0" name=""/>
        <dsp:cNvSpPr/>
      </dsp:nvSpPr>
      <dsp:spPr>
        <a:xfrm>
          <a:off x="0" y="3494609"/>
          <a:ext cx="8839200" cy="190994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b="1" kern="1200" dirty="0" smtClean="0">
              <a:solidFill>
                <a:srgbClr val="FFFF00"/>
              </a:solidFill>
            </a:rPr>
            <a:t>Cessation brain functions</a:t>
          </a:r>
          <a:endParaRPr lang="en-IE" sz="3600" b="1" kern="1200" dirty="0" smtClean="0">
            <a:solidFill>
              <a:srgbClr val="FFFF00"/>
            </a:solidFill>
          </a:endParaRPr>
        </a:p>
      </dsp:txBody>
      <dsp:txXfrm>
        <a:off x="1958834" y="3494609"/>
        <a:ext cx="6880365" cy="1909948"/>
      </dsp:txXfrm>
    </dsp:sp>
    <dsp:sp modelId="{9149F1C3-EBCF-4093-B3E3-BAB09AAE7741}">
      <dsp:nvSpPr>
        <dsp:cNvPr id="0" name=""/>
        <dsp:cNvSpPr/>
      </dsp:nvSpPr>
      <dsp:spPr>
        <a:xfrm>
          <a:off x="190994" y="3685604"/>
          <a:ext cx="1767840" cy="1527958"/>
        </a:xfrm>
        <a:prstGeom prst="roundRect">
          <a:avLst>
            <a:gd name="adj" fmla="val 10000"/>
          </a:avLst>
        </a:prstGeom>
        <a:blipFill>
          <a:blip xmlns:r="http://schemas.openxmlformats.org/officeDocument/2006/relationships" r:embed="rId3">
            <a:extLst/>
          </a:blip>
          <a:srcRect/>
          <a:stretch>
            <a:fillRect l="-9000" r="-9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4#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5938" cy="465138"/>
          </a:xfrm>
          <a:prstGeom prst="rect">
            <a:avLst/>
          </a:prstGeom>
        </p:spPr>
        <p:txBody>
          <a:bodyPr vert="horz" lIns="93497" tIns="46749" rIns="93497" bIns="46749" rtlCol="0"/>
          <a:lstStyle>
            <a:lvl1pPr algn="l" rtl="0">
              <a:defRPr sz="1200">
                <a:latin typeface="Arial" pitchFamily="34" charset="0"/>
                <a:cs typeface="Arial" pitchFamily="34" charset="0"/>
              </a:defRPr>
            </a:lvl1pPr>
          </a:lstStyle>
          <a:p>
            <a:pPr>
              <a:defRPr/>
            </a:pPr>
            <a:endParaRPr lang="en-US"/>
          </a:p>
        </p:txBody>
      </p:sp>
      <p:sp>
        <p:nvSpPr>
          <p:cNvPr id="3" name="Date Placeholder 2"/>
          <p:cNvSpPr>
            <a:spLocks noGrp="1"/>
          </p:cNvSpPr>
          <p:nvPr>
            <p:ph type="dt" sz="quarter" idx="1"/>
          </p:nvPr>
        </p:nvSpPr>
        <p:spPr>
          <a:xfrm>
            <a:off x="3995738" y="0"/>
            <a:ext cx="3055937" cy="465138"/>
          </a:xfrm>
          <a:prstGeom prst="rect">
            <a:avLst/>
          </a:prstGeom>
        </p:spPr>
        <p:txBody>
          <a:bodyPr vert="horz" lIns="93497" tIns="46749" rIns="93497" bIns="46749" rtlCol="0"/>
          <a:lstStyle>
            <a:lvl1pPr algn="r" rtl="0">
              <a:defRPr sz="1200">
                <a:latin typeface="Arial" pitchFamily="34" charset="0"/>
                <a:cs typeface="Arial" pitchFamily="34" charset="0"/>
              </a:defRPr>
            </a:lvl1pPr>
          </a:lstStyle>
          <a:p>
            <a:pPr>
              <a:defRPr/>
            </a:pPr>
            <a:fld id="{2A8CD5BF-AD9C-4E21-8DE1-19D9065C8168}" type="datetimeFigureOut">
              <a:rPr lang="en-US"/>
              <a:pPr>
                <a:defRPr/>
              </a:pPr>
              <a:t>10/27/2020</a:t>
            </a:fld>
            <a:endParaRPr lang="en-US" dirty="0"/>
          </a:p>
        </p:txBody>
      </p:sp>
      <p:sp>
        <p:nvSpPr>
          <p:cNvPr id="4" name="Footer Placeholder 3"/>
          <p:cNvSpPr>
            <a:spLocks noGrp="1"/>
          </p:cNvSpPr>
          <p:nvPr>
            <p:ph type="ftr" sz="quarter" idx="2"/>
          </p:nvPr>
        </p:nvSpPr>
        <p:spPr>
          <a:xfrm>
            <a:off x="0" y="8842375"/>
            <a:ext cx="3055938" cy="465138"/>
          </a:xfrm>
          <a:prstGeom prst="rect">
            <a:avLst/>
          </a:prstGeom>
        </p:spPr>
        <p:txBody>
          <a:bodyPr vert="horz" lIns="93497" tIns="46749" rIns="93497" bIns="46749" rtlCol="0" anchor="b"/>
          <a:lstStyle>
            <a:lvl1pPr algn="l" rtl="0">
              <a:defRPr sz="1200">
                <a:latin typeface="Arial" pitchFamily="34" charset="0"/>
                <a:cs typeface="Arial" pitchFamily="34" charset="0"/>
              </a:defRPr>
            </a:lvl1pPr>
          </a:lstStyle>
          <a:p>
            <a:pPr>
              <a:defRPr/>
            </a:pPr>
            <a:r>
              <a:rPr lang="en-US"/>
              <a:t>Dr. Aly Samy ,PSMCHS</a:t>
            </a:r>
          </a:p>
        </p:txBody>
      </p:sp>
      <p:sp>
        <p:nvSpPr>
          <p:cNvPr id="5" name="Slide Number Placeholder 4"/>
          <p:cNvSpPr>
            <a:spLocks noGrp="1"/>
          </p:cNvSpPr>
          <p:nvPr>
            <p:ph type="sldNum" sz="quarter" idx="3"/>
          </p:nvPr>
        </p:nvSpPr>
        <p:spPr>
          <a:xfrm>
            <a:off x="3995738" y="8842375"/>
            <a:ext cx="3055937" cy="465138"/>
          </a:xfrm>
          <a:prstGeom prst="rect">
            <a:avLst/>
          </a:prstGeom>
        </p:spPr>
        <p:txBody>
          <a:bodyPr vert="horz" lIns="93497" tIns="46749" rIns="93497" bIns="46749" rtlCol="0" anchor="b"/>
          <a:lstStyle>
            <a:lvl1pPr algn="r" rtl="0">
              <a:defRPr sz="1200">
                <a:latin typeface="Arial" pitchFamily="34" charset="0"/>
                <a:cs typeface="Arial" pitchFamily="34" charset="0"/>
              </a:defRPr>
            </a:lvl1pPr>
          </a:lstStyle>
          <a:p>
            <a:pPr>
              <a:defRPr/>
            </a:pPr>
            <a:fld id="{E9C586C2-D93D-48CF-8260-0DAB5839C90F}" type="slidenum">
              <a:rPr lang="en-US"/>
              <a:pPr>
                <a:defRPr/>
              </a:pPr>
              <a:t>‹#›</a:t>
            </a:fld>
            <a:endParaRPr lang="en-US" dirty="0"/>
          </a:p>
        </p:txBody>
      </p:sp>
    </p:spTree>
    <p:extLst>
      <p:ext uri="{BB962C8B-B14F-4D97-AF65-F5344CB8AC3E}">
        <p14:creationId xmlns="" xmlns:p14="http://schemas.microsoft.com/office/powerpoint/2010/main" val="32677380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5938" cy="465138"/>
          </a:xfrm>
          <a:prstGeom prst="rect">
            <a:avLst/>
          </a:prstGeom>
        </p:spPr>
        <p:txBody>
          <a:bodyPr vert="horz" lIns="93497" tIns="46749" rIns="93497" bIns="46749" rtlCol="0"/>
          <a:lstStyle>
            <a:lvl1pPr algn="l" rtl="0"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95738" y="0"/>
            <a:ext cx="3055937" cy="465138"/>
          </a:xfrm>
          <a:prstGeom prst="rect">
            <a:avLst/>
          </a:prstGeom>
        </p:spPr>
        <p:txBody>
          <a:bodyPr vert="horz" lIns="93497" tIns="46749" rIns="93497" bIns="46749" rtlCol="0"/>
          <a:lstStyle>
            <a:lvl1pPr algn="r" rtl="0" fontAlgn="auto">
              <a:spcBef>
                <a:spcPts val="0"/>
              </a:spcBef>
              <a:spcAft>
                <a:spcPts val="0"/>
              </a:spcAft>
              <a:defRPr sz="1200">
                <a:latin typeface="+mn-lt"/>
                <a:cs typeface="+mn-cs"/>
              </a:defRPr>
            </a:lvl1pPr>
          </a:lstStyle>
          <a:p>
            <a:pPr>
              <a:defRPr/>
            </a:pPr>
            <a:fld id="{02987452-AF0B-43AA-8116-5E1C46974860}" type="datetimeFigureOut">
              <a:rPr lang="en-US"/>
              <a:pPr>
                <a:defRPr/>
              </a:pPr>
              <a:t>10/27/2020</a:t>
            </a:fld>
            <a:endParaRPr lang="en-US" dirty="0"/>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pPr lvl="0"/>
            <a:endParaRPr lang="en-US" noProof="0" dirty="0" smtClean="0"/>
          </a:p>
        </p:txBody>
      </p:sp>
      <p:sp>
        <p:nvSpPr>
          <p:cNvPr id="5" name="Notes Placeholder 4"/>
          <p:cNvSpPr>
            <a:spLocks noGrp="1"/>
          </p:cNvSpPr>
          <p:nvPr>
            <p:ph type="body" sz="quarter" idx="3"/>
          </p:nvPr>
        </p:nvSpPr>
        <p:spPr>
          <a:xfrm>
            <a:off x="704850" y="4421188"/>
            <a:ext cx="5643563" cy="4189412"/>
          </a:xfrm>
          <a:prstGeom prst="rect">
            <a:avLst/>
          </a:prstGeom>
        </p:spPr>
        <p:txBody>
          <a:bodyPr vert="horz" lIns="93497" tIns="46749" rIns="93497" bIns="4674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42375"/>
            <a:ext cx="3055938" cy="465138"/>
          </a:xfrm>
          <a:prstGeom prst="rect">
            <a:avLst/>
          </a:prstGeom>
        </p:spPr>
        <p:txBody>
          <a:bodyPr vert="horz" lIns="93497" tIns="46749" rIns="93497" bIns="46749" rtlCol="0" anchor="b"/>
          <a:lstStyle>
            <a:lvl1pPr algn="l" rtl="0" fontAlgn="auto">
              <a:spcBef>
                <a:spcPts val="0"/>
              </a:spcBef>
              <a:spcAft>
                <a:spcPts val="0"/>
              </a:spcAft>
              <a:defRPr sz="1200">
                <a:latin typeface="+mn-lt"/>
                <a:cs typeface="+mn-cs"/>
              </a:defRPr>
            </a:lvl1pPr>
          </a:lstStyle>
          <a:p>
            <a:pPr>
              <a:defRPr/>
            </a:pPr>
            <a:r>
              <a:rPr lang="en-US"/>
              <a:t>Dr. Aly Samy ,PSMCHS</a:t>
            </a:r>
          </a:p>
        </p:txBody>
      </p:sp>
      <p:sp>
        <p:nvSpPr>
          <p:cNvPr id="7" name="Slide Number Placeholder 6"/>
          <p:cNvSpPr>
            <a:spLocks noGrp="1"/>
          </p:cNvSpPr>
          <p:nvPr>
            <p:ph type="sldNum" sz="quarter" idx="5"/>
          </p:nvPr>
        </p:nvSpPr>
        <p:spPr>
          <a:xfrm>
            <a:off x="3995738" y="8842375"/>
            <a:ext cx="3055937" cy="465138"/>
          </a:xfrm>
          <a:prstGeom prst="rect">
            <a:avLst/>
          </a:prstGeom>
        </p:spPr>
        <p:txBody>
          <a:bodyPr vert="horz" lIns="93497" tIns="46749" rIns="93497" bIns="46749" rtlCol="0" anchor="b"/>
          <a:lstStyle>
            <a:lvl1pPr algn="r" rtl="0" fontAlgn="auto">
              <a:spcBef>
                <a:spcPts val="0"/>
              </a:spcBef>
              <a:spcAft>
                <a:spcPts val="0"/>
              </a:spcAft>
              <a:defRPr sz="1200">
                <a:latin typeface="+mn-lt"/>
                <a:cs typeface="+mn-cs"/>
              </a:defRPr>
            </a:lvl1pPr>
          </a:lstStyle>
          <a:p>
            <a:pPr>
              <a:defRPr/>
            </a:pPr>
            <a:fld id="{995C8921-D25A-4869-8117-BD84B7AE56D2}" type="slidenum">
              <a:rPr lang="en-US"/>
              <a:pPr>
                <a:defRPr/>
              </a:pPr>
              <a:t>‹#›</a:t>
            </a:fld>
            <a:endParaRPr lang="en-US" dirty="0"/>
          </a:p>
        </p:txBody>
      </p:sp>
    </p:spTree>
    <p:extLst>
      <p:ext uri="{BB962C8B-B14F-4D97-AF65-F5344CB8AC3E}">
        <p14:creationId xmlns="" xmlns:p14="http://schemas.microsoft.com/office/powerpoint/2010/main" val="1575608110"/>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en-US" smtClean="0"/>
          </a:p>
        </p:txBody>
      </p:sp>
      <p:sp>
        <p:nvSpPr>
          <p:cNvPr id="120836" name="Slide Number Placeholder 3"/>
          <p:cNvSpPr>
            <a:spLocks noGrp="1"/>
          </p:cNvSpPr>
          <p:nvPr>
            <p:ph type="sldNum" sz="quarter" idx="5"/>
          </p:nvPr>
        </p:nvSpPr>
        <p:spPr/>
        <p:txBody>
          <a:bodyPr/>
          <a:lstStyle/>
          <a:p>
            <a:pPr>
              <a:defRPr/>
            </a:pPr>
            <a:fld id="{D58C5677-8C6E-4801-B0D1-5611964EF156}" type="slidenum">
              <a:rPr lang="en-US" smtClean="0"/>
              <a:pPr>
                <a:defRPr/>
              </a:pPr>
              <a:t>1</a:t>
            </a:fld>
            <a:endParaRPr lang="en-US" smtClean="0"/>
          </a:p>
        </p:txBody>
      </p:sp>
      <p:sp>
        <p:nvSpPr>
          <p:cNvPr id="5" name="Footer Placeholder 4"/>
          <p:cNvSpPr>
            <a:spLocks noGrp="1"/>
          </p:cNvSpPr>
          <p:nvPr>
            <p:ph type="ftr" sz="quarter" idx="4"/>
          </p:nvPr>
        </p:nvSpPr>
        <p:spPr/>
        <p:txBody>
          <a:bodyPr/>
          <a:lstStyle/>
          <a:p>
            <a:pPr>
              <a:defRPr/>
            </a:pPr>
            <a:r>
              <a:rPr lang="en-US"/>
              <a:t>Dr. Aly Samy ,PSMCHS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Footer Placeholder 3"/>
          <p:cNvSpPr>
            <a:spLocks noGrp="1"/>
          </p:cNvSpPr>
          <p:nvPr>
            <p:ph type="ftr" sz="quarter" idx="4"/>
          </p:nvPr>
        </p:nvSpPr>
        <p:spPr/>
        <p:txBody>
          <a:bodyPr/>
          <a:lstStyle/>
          <a:p>
            <a:pPr>
              <a:defRPr/>
            </a:pPr>
            <a:r>
              <a:rPr lang="en-US" smtClean="0"/>
              <a:t>Dr. Aly Samy ,PSMCHS</a:t>
            </a:r>
            <a:endParaRPr lang="en-US"/>
          </a:p>
        </p:txBody>
      </p:sp>
      <p:sp>
        <p:nvSpPr>
          <p:cNvPr id="5" name="Slide Number Placeholder 4"/>
          <p:cNvSpPr>
            <a:spLocks noGrp="1"/>
          </p:cNvSpPr>
          <p:nvPr>
            <p:ph type="sldNum" sz="quarter" idx="5"/>
          </p:nvPr>
        </p:nvSpPr>
        <p:spPr/>
        <p:txBody>
          <a:bodyPr/>
          <a:lstStyle/>
          <a:p>
            <a:pPr>
              <a:defRPr/>
            </a:pPr>
            <a:fld id="{CB44BE26-B769-4E5E-9680-F00D257465E9}"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Footer Placeholder 3"/>
          <p:cNvSpPr>
            <a:spLocks noGrp="1"/>
          </p:cNvSpPr>
          <p:nvPr>
            <p:ph type="ftr" sz="quarter" idx="4"/>
          </p:nvPr>
        </p:nvSpPr>
        <p:spPr/>
        <p:txBody>
          <a:bodyPr/>
          <a:lstStyle/>
          <a:p>
            <a:pPr>
              <a:defRPr/>
            </a:pPr>
            <a:r>
              <a:rPr lang="en-US" smtClean="0"/>
              <a:t>Dr. Aly Samy ,PSMCHS</a:t>
            </a:r>
            <a:endParaRPr lang="en-US"/>
          </a:p>
        </p:txBody>
      </p:sp>
      <p:sp>
        <p:nvSpPr>
          <p:cNvPr id="5" name="Slide Number Placeholder 4"/>
          <p:cNvSpPr>
            <a:spLocks noGrp="1"/>
          </p:cNvSpPr>
          <p:nvPr>
            <p:ph type="sldNum" sz="quarter" idx="5"/>
          </p:nvPr>
        </p:nvSpPr>
        <p:spPr/>
        <p:txBody>
          <a:bodyPr/>
          <a:lstStyle/>
          <a:p>
            <a:pPr>
              <a:defRPr/>
            </a:pPr>
            <a:fld id="{B9C5B463-ACCF-4884-97AA-EE2182058377}"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Footer Placeholder 3"/>
          <p:cNvSpPr>
            <a:spLocks noGrp="1"/>
          </p:cNvSpPr>
          <p:nvPr>
            <p:ph type="ftr" sz="quarter" idx="4"/>
          </p:nvPr>
        </p:nvSpPr>
        <p:spPr/>
        <p:txBody>
          <a:bodyPr/>
          <a:lstStyle/>
          <a:p>
            <a:pPr>
              <a:defRPr/>
            </a:pPr>
            <a:r>
              <a:rPr lang="en-US" smtClean="0"/>
              <a:t>Dr. Aly Samy ,PSMCHS</a:t>
            </a:r>
            <a:endParaRPr lang="en-US"/>
          </a:p>
        </p:txBody>
      </p:sp>
      <p:sp>
        <p:nvSpPr>
          <p:cNvPr id="5" name="Slide Number Placeholder 4"/>
          <p:cNvSpPr>
            <a:spLocks noGrp="1"/>
          </p:cNvSpPr>
          <p:nvPr>
            <p:ph type="sldNum" sz="quarter" idx="5"/>
          </p:nvPr>
        </p:nvSpPr>
        <p:spPr/>
        <p:txBody>
          <a:bodyPr/>
          <a:lstStyle/>
          <a:p>
            <a:pPr>
              <a:defRPr/>
            </a:pPr>
            <a:fld id="{C50D645A-9D4A-4E94-939E-998069C13BD1}"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Footer Placeholder 3"/>
          <p:cNvSpPr>
            <a:spLocks noGrp="1"/>
          </p:cNvSpPr>
          <p:nvPr>
            <p:ph type="ftr" sz="quarter" idx="4"/>
          </p:nvPr>
        </p:nvSpPr>
        <p:spPr/>
        <p:txBody>
          <a:bodyPr/>
          <a:lstStyle/>
          <a:p>
            <a:pPr>
              <a:defRPr/>
            </a:pPr>
            <a:r>
              <a:rPr lang="en-US" smtClean="0"/>
              <a:t>Dr. Aly Samy ,PSMCHS</a:t>
            </a:r>
            <a:endParaRPr lang="en-US"/>
          </a:p>
        </p:txBody>
      </p:sp>
      <p:sp>
        <p:nvSpPr>
          <p:cNvPr id="5" name="Slide Number Placeholder 4"/>
          <p:cNvSpPr>
            <a:spLocks noGrp="1"/>
          </p:cNvSpPr>
          <p:nvPr>
            <p:ph type="sldNum" sz="quarter" idx="5"/>
          </p:nvPr>
        </p:nvSpPr>
        <p:spPr/>
        <p:txBody>
          <a:bodyPr/>
          <a:lstStyle/>
          <a:p>
            <a:pPr>
              <a:defRPr/>
            </a:pPr>
            <a:fld id="{A80FC765-7AA7-48B6-95BD-148F6BF9B48B}"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Footer Placeholder 3"/>
          <p:cNvSpPr>
            <a:spLocks noGrp="1"/>
          </p:cNvSpPr>
          <p:nvPr>
            <p:ph type="ftr" sz="quarter" idx="4"/>
          </p:nvPr>
        </p:nvSpPr>
        <p:spPr/>
        <p:txBody>
          <a:bodyPr/>
          <a:lstStyle/>
          <a:p>
            <a:pPr>
              <a:defRPr/>
            </a:pPr>
            <a:r>
              <a:rPr lang="en-US" smtClean="0"/>
              <a:t>Dr. Aly Samy ,PSMCHS</a:t>
            </a:r>
            <a:endParaRPr lang="en-US"/>
          </a:p>
        </p:txBody>
      </p:sp>
      <p:sp>
        <p:nvSpPr>
          <p:cNvPr id="5" name="Slide Number Placeholder 4"/>
          <p:cNvSpPr>
            <a:spLocks noGrp="1"/>
          </p:cNvSpPr>
          <p:nvPr>
            <p:ph type="sldNum" sz="quarter" idx="5"/>
          </p:nvPr>
        </p:nvSpPr>
        <p:spPr/>
        <p:txBody>
          <a:bodyPr/>
          <a:lstStyle/>
          <a:p>
            <a:pPr>
              <a:defRPr/>
            </a:pPr>
            <a:fld id="{1DFADCBA-FFA2-43E3-8CFF-9BBA153C5D23}"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Footer Placeholder 3"/>
          <p:cNvSpPr>
            <a:spLocks noGrp="1"/>
          </p:cNvSpPr>
          <p:nvPr>
            <p:ph type="ftr" sz="quarter" idx="4"/>
          </p:nvPr>
        </p:nvSpPr>
        <p:spPr/>
        <p:txBody>
          <a:bodyPr/>
          <a:lstStyle/>
          <a:p>
            <a:pPr>
              <a:defRPr/>
            </a:pPr>
            <a:r>
              <a:rPr lang="en-US" smtClean="0"/>
              <a:t>Dr. Aly Samy ,PSMCHS</a:t>
            </a:r>
            <a:endParaRPr lang="en-US"/>
          </a:p>
        </p:txBody>
      </p:sp>
      <p:sp>
        <p:nvSpPr>
          <p:cNvPr id="5" name="Slide Number Placeholder 4"/>
          <p:cNvSpPr>
            <a:spLocks noGrp="1"/>
          </p:cNvSpPr>
          <p:nvPr>
            <p:ph type="sldNum" sz="quarter" idx="5"/>
          </p:nvPr>
        </p:nvSpPr>
        <p:spPr/>
        <p:txBody>
          <a:bodyPr/>
          <a:lstStyle/>
          <a:p>
            <a:pPr>
              <a:defRPr/>
            </a:pPr>
            <a:fld id="{EB2B4A0E-AA2E-48D6-BED5-D8B3305C3EE5}"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Footer Placeholder 3"/>
          <p:cNvSpPr>
            <a:spLocks noGrp="1"/>
          </p:cNvSpPr>
          <p:nvPr>
            <p:ph type="ftr" sz="quarter" idx="4"/>
          </p:nvPr>
        </p:nvSpPr>
        <p:spPr/>
        <p:txBody>
          <a:bodyPr/>
          <a:lstStyle/>
          <a:p>
            <a:pPr>
              <a:defRPr/>
            </a:pPr>
            <a:r>
              <a:rPr lang="en-US" smtClean="0"/>
              <a:t>Dr. Aly Samy ,PSMCHS</a:t>
            </a:r>
            <a:endParaRPr lang="en-US"/>
          </a:p>
        </p:txBody>
      </p:sp>
      <p:sp>
        <p:nvSpPr>
          <p:cNvPr id="5" name="Slide Number Placeholder 4"/>
          <p:cNvSpPr>
            <a:spLocks noGrp="1"/>
          </p:cNvSpPr>
          <p:nvPr>
            <p:ph type="sldNum" sz="quarter" idx="5"/>
          </p:nvPr>
        </p:nvSpPr>
        <p:spPr/>
        <p:txBody>
          <a:bodyPr/>
          <a:lstStyle/>
          <a:p>
            <a:pPr>
              <a:defRPr/>
            </a:pPr>
            <a:fld id="{93F99DB6-FCCC-4B63-A434-94E7F3CFF18F}"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Footer Placeholder 3"/>
          <p:cNvSpPr>
            <a:spLocks noGrp="1"/>
          </p:cNvSpPr>
          <p:nvPr>
            <p:ph type="ftr" sz="quarter" idx="4"/>
          </p:nvPr>
        </p:nvSpPr>
        <p:spPr/>
        <p:txBody>
          <a:bodyPr/>
          <a:lstStyle/>
          <a:p>
            <a:pPr>
              <a:defRPr/>
            </a:pPr>
            <a:r>
              <a:rPr lang="en-US" smtClean="0"/>
              <a:t>Dr. Aly Samy ,PSMCHS</a:t>
            </a:r>
            <a:endParaRPr lang="en-US"/>
          </a:p>
        </p:txBody>
      </p:sp>
      <p:sp>
        <p:nvSpPr>
          <p:cNvPr id="5" name="Slide Number Placeholder 4"/>
          <p:cNvSpPr>
            <a:spLocks noGrp="1"/>
          </p:cNvSpPr>
          <p:nvPr>
            <p:ph type="sldNum" sz="quarter" idx="5"/>
          </p:nvPr>
        </p:nvSpPr>
        <p:spPr/>
        <p:txBody>
          <a:bodyPr/>
          <a:lstStyle/>
          <a:p>
            <a:pPr>
              <a:defRPr/>
            </a:pPr>
            <a:fld id="{9B9CCAD6-E30B-41ED-A6E6-97CFFF5B04BA}"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Footer Placeholder 3"/>
          <p:cNvSpPr>
            <a:spLocks noGrp="1"/>
          </p:cNvSpPr>
          <p:nvPr>
            <p:ph type="ftr" sz="quarter" idx="4"/>
          </p:nvPr>
        </p:nvSpPr>
        <p:spPr/>
        <p:txBody>
          <a:bodyPr/>
          <a:lstStyle/>
          <a:p>
            <a:pPr>
              <a:defRPr/>
            </a:pPr>
            <a:r>
              <a:rPr lang="en-US" smtClean="0"/>
              <a:t>Dr. Aly Samy ,PSMCHS</a:t>
            </a:r>
            <a:endParaRPr lang="en-US"/>
          </a:p>
        </p:txBody>
      </p:sp>
      <p:sp>
        <p:nvSpPr>
          <p:cNvPr id="5" name="Slide Number Placeholder 4"/>
          <p:cNvSpPr>
            <a:spLocks noGrp="1"/>
          </p:cNvSpPr>
          <p:nvPr>
            <p:ph type="sldNum" sz="quarter" idx="5"/>
          </p:nvPr>
        </p:nvSpPr>
        <p:spPr/>
        <p:txBody>
          <a:bodyPr/>
          <a:lstStyle/>
          <a:p>
            <a:pPr>
              <a:defRPr/>
            </a:pPr>
            <a:fld id="{562E58DF-0FE5-42A4-B1E8-905574602C54}"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Footer Placeholder 3"/>
          <p:cNvSpPr>
            <a:spLocks noGrp="1"/>
          </p:cNvSpPr>
          <p:nvPr>
            <p:ph type="ftr" sz="quarter" idx="4"/>
          </p:nvPr>
        </p:nvSpPr>
        <p:spPr/>
        <p:txBody>
          <a:bodyPr/>
          <a:lstStyle/>
          <a:p>
            <a:pPr>
              <a:defRPr/>
            </a:pPr>
            <a:r>
              <a:rPr lang="en-US" smtClean="0"/>
              <a:t>Dr. Aly Samy ,PSMCHS</a:t>
            </a:r>
            <a:endParaRPr lang="en-US"/>
          </a:p>
        </p:txBody>
      </p:sp>
      <p:sp>
        <p:nvSpPr>
          <p:cNvPr id="5" name="Slide Number Placeholder 4"/>
          <p:cNvSpPr>
            <a:spLocks noGrp="1"/>
          </p:cNvSpPr>
          <p:nvPr>
            <p:ph type="sldNum" sz="quarter" idx="5"/>
          </p:nvPr>
        </p:nvSpPr>
        <p:spPr/>
        <p:txBody>
          <a:bodyPr/>
          <a:lstStyle/>
          <a:p>
            <a:pPr>
              <a:defRPr/>
            </a:pPr>
            <a:fld id="{C6BA2DBD-EF9E-4C52-8A95-1553D9FA16A4}"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Footer Placeholder 3"/>
          <p:cNvSpPr>
            <a:spLocks noGrp="1"/>
          </p:cNvSpPr>
          <p:nvPr>
            <p:ph type="ftr" sz="quarter" idx="4"/>
          </p:nvPr>
        </p:nvSpPr>
        <p:spPr/>
        <p:txBody>
          <a:bodyPr/>
          <a:lstStyle/>
          <a:p>
            <a:pPr>
              <a:defRPr/>
            </a:pPr>
            <a:r>
              <a:rPr lang="en-US" smtClean="0"/>
              <a:t>Dr. Aly Samy ,PSMCHS</a:t>
            </a:r>
            <a:endParaRPr lang="en-US"/>
          </a:p>
        </p:txBody>
      </p:sp>
      <p:sp>
        <p:nvSpPr>
          <p:cNvPr id="5" name="Slide Number Placeholder 4"/>
          <p:cNvSpPr>
            <a:spLocks noGrp="1"/>
          </p:cNvSpPr>
          <p:nvPr>
            <p:ph type="sldNum" sz="quarter" idx="5"/>
          </p:nvPr>
        </p:nvSpPr>
        <p:spPr/>
        <p:txBody>
          <a:bodyPr/>
          <a:lstStyle/>
          <a:p>
            <a:pPr>
              <a:defRPr/>
            </a:pPr>
            <a:fld id="{45B7BA3D-6A3A-4E1D-971D-8FCA9EF6FDB9}"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Footer Placeholder 3"/>
          <p:cNvSpPr>
            <a:spLocks noGrp="1"/>
          </p:cNvSpPr>
          <p:nvPr>
            <p:ph type="ftr" sz="quarter" idx="4"/>
          </p:nvPr>
        </p:nvSpPr>
        <p:spPr/>
        <p:txBody>
          <a:bodyPr/>
          <a:lstStyle/>
          <a:p>
            <a:pPr>
              <a:defRPr/>
            </a:pPr>
            <a:r>
              <a:rPr lang="en-US" smtClean="0"/>
              <a:t>Dr. Aly Samy ,PSMCHS</a:t>
            </a:r>
            <a:endParaRPr lang="en-US"/>
          </a:p>
        </p:txBody>
      </p:sp>
      <p:sp>
        <p:nvSpPr>
          <p:cNvPr id="5" name="Slide Number Placeholder 4"/>
          <p:cNvSpPr>
            <a:spLocks noGrp="1"/>
          </p:cNvSpPr>
          <p:nvPr>
            <p:ph type="sldNum" sz="quarter" idx="5"/>
          </p:nvPr>
        </p:nvSpPr>
        <p:spPr/>
        <p:txBody>
          <a:bodyPr/>
          <a:lstStyle/>
          <a:p>
            <a:pPr>
              <a:defRPr/>
            </a:pPr>
            <a:fld id="{DEE4BCE3-FE8C-4F0D-9477-E142CE295E2E}"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Footer Placeholder 3"/>
          <p:cNvSpPr>
            <a:spLocks noGrp="1"/>
          </p:cNvSpPr>
          <p:nvPr>
            <p:ph type="ftr" sz="quarter" idx="4"/>
          </p:nvPr>
        </p:nvSpPr>
        <p:spPr/>
        <p:txBody>
          <a:bodyPr/>
          <a:lstStyle/>
          <a:p>
            <a:pPr>
              <a:defRPr/>
            </a:pPr>
            <a:r>
              <a:rPr lang="en-US" smtClean="0"/>
              <a:t>Dr. Aly Samy ,PSMCHS</a:t>
            </a:r>
            <a:endParaRPr lang="en-US"/>
          </a:p>
        </p:txBody>
      </p:sp>
      <p:sp>
        <p:nvSpPr>
          <p:cNvPr id="5" name="Slide Number Placeholder 4"/>
          <p:cNvSpPr>
            <a:spLocks noGrp="1"/>
          </p:cNvSpPr>
          <p:nvPr>
            <p:ph type="sldNum" sz="quarter" idx="5"/>
          </p:nvPr>
        </p:nvSpPr>
        <p:spPr/>
        <p:txBody>
          <a:bodyPr/>
          <a:lstStyle/>
          <a:p>
            <a:pPr>
              <a:defRPr/>
            </a:pPr>
            <a:fld id="{28E4BCF9-3CA7-4CBE-B59E-44E196D2A086}"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Footer Placeholder 3"/>
          <p:cNvSpPr>
            <a:spLocks noGrp="1"/>
          </p:cNvSpPr>
          <p:nvPr>
            <p:ph type="ftr" sz="quarter" idx="4"/>
          </p:nvPr>
        </p:nvSpPr>
        <p:spPr/>
        <p:txBody>
          <a:bodyPr/>
          <a:lstStyle/>
          <a:p>
            <a:pPr>
              <a:defRPr/>
            </a:pPr>
            <a:r>
              <a:rPr lang="en-US" smtClean="0"/>
              <a:t>Dr. Aly Samy ,PSMCHS</a:t>
            </a:r>
            <a:endParaRPr lang="en-US"/>
          </a:p>
        </p:txBody>
      </p:sp>
      <p:sp>
        <p:nvSpPr>
          <p:cNvPr id="5" name="Slide Number Placeholder 4"/>
          <p:cNvSpPr>
            <a:spLocks noGrp="1"/>
          </p:cNvSpPr>
          <p:nvPr>
            <p:ph type="sldNum" sz="quarter" idx="5"/>
          </p:nvPr>
        </p:nvSpPr>
        <p:spPr/>
        <p:txBody>
          <a:bodyPr/>
          <a:lstStyle/>
          <a:p>
            <a:pPr>
              <a:defRPr/>
            </a:pPr>
            <a:fld id="{3FFB38F6-34F4-40EE-A50D-926FD74E3F91}"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Footer Placeholder 3"/>
          <p:cNvSpPr>
            <a:spLocks noGrp="1"/>
          </p:cNvSpPr>
          <p:nvPr>
            <p:ph type="ftr" sz="quarter" idx="4"/>
          </p:nvPr>
        </p:nvSpPr>
        <p:spPr/>
        <p:txBody>
          <a:bodyPr/>
          <a:lstStyle/>
          <a:p>
            <a:pPr>
              <a:defRPr/>
            </a:pPr>
            <a:r>
              <a:rPr lang="en-US" smtClean="0"/>
              <a:t>Dr. Aly Samy ,PSMCHS</a:t>
            </a:r>
            <a:endParaRPr lang="en-US"/>
          </a:p>
        </p:txBody>
      </p:sp>
      <p:sp>
        <p:nvSpPr>
          <p:cNvPr id="5" name="Slide Number Placeholder 4"/>
          <p:cNvSpPr>
            <a:spLocks noGrp="1"/>
          </p:cNvSpPr>
          <p:nvPr>
            <p:ph type="sldNum" sz="quarter" idx="5"/>
          </p:nvPr>
        </p:nvSpPr>
        <p:spPr/>
        <p:txBody>
          <a:bodyPr/>
          <a:lstStyle/>
          <a:p>
            <a:pPr>
              <a:defRPr/>
            </a:pPr>
            <a:fld id="{F6B93E63-97FC-46BD-9DBE-5B2B36DC08A0}"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Footer Placeholder 3"/>
          <p:cNvSpPr>
            <a:spLocks noGrp="1"/>
          </p:cNvSpPr>
          <p:nvPr>
            <p:ph type="ftr" sz="quarter" idx="4"/>
          </p:nvPr>
        </p:nvSpPr>
        <p:spPr/>
        <p:txBody>
          <a:bodyPr/>
          <a:lstStyle/>
          <a:p>
            <a:pPr>
              <a:defRPr/>
            </a:pPr>
            <a:r>
              <a:rPr lang="en-US" smtClean="0"/>
              <a:t>Dr. Aly Samy ,PSMCHS</a:t>
            </a:r>
            <a:endParaRPr lang="en-US"/>
          </a:p>
        </p:txBody>
      </p:sp>
      <p:sp>
        <p:nvSpPr>
          <p:cNvPr id="5" name="Slide Number Placeholder 4"/>
          <p:cNvSpPr>
            <a:spLocks noGrp="1"/>
          </p:cNvSpPr>
          <p:nvPr>
            <p:ph type="sldNum" sz="quarter" idx="5"/>
          </p:nvPr>
        </p:nvSpPr>
        <p:spPr/>
        <p:txBody>
          <a:bodyPr/>
          <a:lstStyle/>
          <a:p>
            <a:pPr>
              <a:defRPr/>
            </a:pPr>
            <a:fld id="{DE308540-328D-4868-9EBA-8EE7BEBFD0A8}"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Footer Placeholder 3"/>
          <p:cNvSpPr>
            <a:spLocks noGrp="1"/>
          </p:cNvSpPr>
          <p:nvPr>
            <p:ph type="ftr" sz="quarter" idx="4"/>
          </p:nvPr>
        </p:nvSpPr>
        <p:spPr/>
        <p:txBody>
          <a:bodyPr/>
          <a:lstStyle/>
          <a:p>
            <a:pPr>
              <a:defRPr/>
            </a:pPr>
            <a:r>
              <a:rPr lang="en-US" smtClean="0"/>
              <a:t>Dr. Aly Samy ,PSMCHS</a:t>
            </a:r>
            <a:endParaRPr lang="en-US"/>
          </a:p>
        </p:txBody>
      </p:sp>
      <p:sp>
        <p:nvSpPr>
          <p:cNvPr id="5" name="Slide Number Placeholder 4"/>
          <p:cNvSpPr>
            <a:spLocks noGrp="1"/>
          </p:cNvSpPr>
          <p:nvPr>
            <p:ph type="sldNum" sz="quarter" idx="5"/>
          </p:nvPr>
        </p:nvSpPr>
        <p:spPr/>
        <p:txBody>
          <a:bodyPr/>
          <a:lstStyle/>
          <a:p>
            <a:pPr>
              <a:defRPr/>
            </a:pPr>
            <a:fld id="{A7D90A92-C924-409E-894A-ECDAC5367435}" type="slidenum">
              <a:rPr lang="en-US" smtClean="0"/>
              <a:pPr>
                <a:defRPr/>
              </a:pPr>
              <a:t>27</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Footer Placeholder 3"/>
          <p:cNvSpPr>
            <a:spLocks noGrp="1"/>
          </p:cNvSpPr>
          <p:nvPr>
            <p:ph type="ftr" sz="quarter" idx="4"/>
          </p:nvPr>
        </p:nvSpPr>
        <p:spPr/>
        <p:txBody>
          <a:bodyPr/>
          <a:lstStyle/>
          <a:p>
            <a:pPr>
              <a:defRPr/>
            </a:pPr>
            <a:r>
              <a:rPr lang="en-US" smtClean="0"/>
              <a:t>Dr. Aly Samy ,PSMCHS</a:t>
            </a:r>
            <a:endParaRPr lang="en-US"/>
          </a:p>
        </p:txBody>
      </p:sp>
      <p:sp>
        <p:nvSpPr>
          <p:cNvPr id="5" name="Slide Number Placeholder 4"/>
          <p:cNvSpPr>
            <a:spLocks noGrp="1"/>
          </p:cNvSpPr>
          <p:nvPr>
            <p:ph type="sldNum" sz="quarter" idx="5"/>
          </p:nvPr>
        </p:nvSpPr>
        <p:spPr/>
        <p:txBody>
          <a:bodyPr/>
          <a:lstStyle/>
          <a:p>
            <a:pPr>
              <a:defRPr/>
            </a:pPr>
            <a:fld id="{287A6074-B7F3-4DFD-B8ED-7970E63F78E2}" type="slidenum">
              <a:rPr lang="en-US" smtClean="0"/>
              <a:pPr>
                <a:defRPr/>
              </a:pPr>
              <a:t>29</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Footer Placeholder 3"/>
          <p:cNvSpPr>
            <a:spLocks noGrp="1"/>
          </p:cNvSpPr>
          <p:nvPr>
            <p:ph type="ftr" sz="quarter" idx="4"/>
          </p:nvPr>
        </p:nvSpPr>
        <p:spPr/>
        <p:txBody>
          <a:bodyPr/>
          <a:lstStyle/>
          <a:p>
            <a:pPr>
              <a:defRPr/>
            </a:pPr>
            <a:r>
              <a:rPr lang="en-US" smtClean="0"/>
              <a:t>Dr. Aly Samy ,PSMCHS</a:t>
            </a:r>
            <a:endParaRPr lang="en-US"/>
          </a:p>
        </p:txBody>
      </p:sp>
      <p:sp>
        <p:nvSpPr>
          <p:cNvPr id="5" name="Slide Number Placeholder 4"/>
          <p:cNvSpPr>
            <a:spLocks noGrp="1"/>
          </p:cNvSpPr>
          <p:nvPr>
            <p:ph type="sldNum" sz="quarter" idx="5"/>
          </p:nvPr>
        </p:nvSpPr>
        <p:spPr/>
        <p:txBody>
          <a:bodyPr/>
          <a:lstStyle/>
          <a:p>
            <a:pPr>
              <a:defRPr/>
            </a:pPr>
            <a:fld id="{7E919B32-3EDA-4720-A4B6-EB1C6DB3A03D}" type="slidenum">
              <a:rPr lang="en-US" smtClean="0"/>
              <a:pPr>
                <a:defRPr/>
              </a:pPr>
              <a:t>30</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Footer Placeholder 3"/>
          <p:cNvSpPr>
            <a:spLocks noGrp="1"/>
          </p:cNvSpPr>
          <p:nvPr>
            <p:ph type="ftr" sz="quarter" idx="4"/>
          </p:nvPr>
        </p:nvSpPr>
        <p:spPr/>
        <p:txBody>
          <a:bodyPr/>
          <a:lstStyle/>
          <a:p>
            <a:pPr>
              <a:defRPr/>
            </a:pPr>
            <a:r>
              <a:rPr lang="en-US" smtClean="0"/>
              <a:t>Dr. Aly Samy ,PSMCHS</a:t>
            </a:r>
            <a:endParaRPr lang="en-US"/>
          </a:p>
        </p:txBody>
      </p:sp>
      <p:sp>
        <p:nvSpPr>
          <p:cNvPr id="5" name="Slide Number Placeholder 4"/>
          <p:cNvSpPr>
            <a:spLocks noGrp="1"/>
          </p:cNvSpPr>
          <p:nvPr>
            <p:ph type="sldNum" sz="quarter" idx="5"/>
          </p:nvPr>
        </p:nvSpPr>
        <p:spPr/>
        <p:txBody>
          <a:bodyPr/>
          <a:lstStyle/>
          <a:p>
            <a:pPr>
              <a:defRPr/>
            </a:pPr>
            <a:fld id="{C6AB1728-8EA7-4D32-BA1E-AFB2A57E3656}" type="slidenum">
              <a:rPr lang="en-US" smtClean="0"/>
              <a:pPr>
                <a:defRPr/>
              </a:pPr>
              <a:t>31</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Footer Placeholder 3"/>
          <p:cNvSpPr>
            <a:spLocks noGrp="1"/>
          </p:cNvSpPr>
          <p:nvPr>
            <p:ph type="ftr" sz="quarter" idx="4"/>
          </p:nvPr>
        </p:nvSpPr>
        <p:spPr/>
        <p:txBody>
          <a:bodyPr/>
          <a:lstStyle/>
          <a:p>
            <a:pPr>
              <a:defRPr/>
            </a:pPr>
            <a:r>
              <a:rPr lang="en-US" smtClean="0"/>
              <a:t>Dr. Aly Samy ,PSMCHS</a:t>
            </a:r>
            <a:endParaRPr lang="en-US"/>
          </a:p>
        </p:txBody>
      </p:sp>
      <p:sp>
        <p:nvSpPr>
          <p:cNvPr id="5" name="Slide Number Placeholder 4"/>
          <p:cNvSpPr>
            <a:spLocks noGrp="1"/>
          </p:cNvSpPr>
          <p:nvPr>
            <p:ph type="sldNum" sz="quarter" idx="5"/>
          </p:nvPr>
        </p:nvSpPr>
        <p:spPr/>
        <p:txBody>
          <a:bodyPr/>
          <a:lstStyle/>
          <a:p>
            <a:pPr>
              <a:defRPr/>
            </a:pPr>
            <a:fld id="{84225FE7-E336-4B3C-B994-1E44082C72FD}" type="slidenum">
              <a:rPr lang="en-US" smtClean="0"/>
              <a:pPr>
                <a:defRPr/>
              </a:pPr>
              <a:t>32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Footer Placeholder 3"/>
          <p:cNvSpPr>
            <a:spLocks noGrp="1"/>
          </p:cNvSpPr>
          <p:nvPr>
            <p:ph type="ftr" sz="quarter" idx="4"/>
          </p:nvPr>
        </p:nvSpPr>
        <p:spPr/>
        <p:txBody>
          <a:bodyPr/>
          <a:lstStyle/>
          <a:p>
            <a:pPr>
              <a:defRPr/>
            </a:pPr>
            <a:r>
              <a:rPr lang="en-US" smtClean="0"/>
              <a:t>Dr. Aly Samy ,PSMCHS</a:t>
            </a:r>
            <a:endParaRPr lang="en-US"/>
          </a:p>
        </p:txBody>
      </p:sp>
      <p:sp>
        <p:nvSpPr>
          <p:cNvPr id="5" name="Slide Number Placeholder 4"/>
          <p:cNvSpPr>
            <a:spLocks noGrp="1"/>
          </p:cNvSpPr>
          <p:nvPr>
            <p:ph type="sldNum" sz="quarter" idx="5"/>
          </p:nvPr>
        </p:nvSpPr>
        <p:spPr/>
        <p:txBody>
          <a:bodyPr/>
          <a:lstStyle/>
          <a:p>
            <a:pPr>
              <a:defRPr/>
            </a:pPr>
            <a:fld id="{AF35FAFD-B7B1-4E79-B20E-FE67B23F5E94}"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Footer Placeholder 3"/>
          <p:cNvSpPr>
            <a:spLocks noGrp="1"/>
          </p:cNvSpPr>
          <p:nvPr>
            <p:ph type="ftr" sz="quarter" idx="4"/>
          </p:nvPr>
        </p:nvSpPr>
        <p:spPr/>
        <p:txBody>
          <a:bodyPr/>
          <a:lstStyle/>
          <a:p>
            <a:pPr>
              <a:defRPr/>
            </a:pPr>
            <a:r>
              <a:rPr lang="en-US" smtClean="0"/>
              <a:t>Dr. Aly Samy ,PSMCHS</a:t>
            </a:r>
            <a:endParaRPr lang="en-US"/>
          </a:p>
        </p:txBody>
      </p:sp>
      <p:sp>
        <p:nvSpPr>
          <p:cNvPr id="5" name="Slide Number Placeholder 4"/>
          <p:cNvSpPr>
            <a:spLocks noGrp="1"/>
          </p:cNvSpPr>
          <p:nvPr>
            <p:ph type="sldNum" sz="quarter" idx="5"/>
          </p:nvPr>
        </p:nvSpPr>
        <p:spPr/>
        <p:txBody>
          <a:bodyPr/>
          <a:lstStyle/>
          <a:p>
            <a:pPr>
              <a:defRPr/>
            </a:pPr>
            <a:fld id="{7D8F24AD-A33C-42A4-A0E6-637206BC3208}" type="slidenum">
              <a:rPr lang="en-US" smtClean="0"/>
              <a:pPr>
                <a:defRPr/>
              </a:pPr>
              <a:t>33</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Footer Placeholder 3"/>
          <p:cNvSpPr>
            <a:spLocks noGrp="1"/>
          </p:cNvSpPr>
          <p:nvPr>
            <p:ph type="ftr" sz="quarter" idx="4"/>
          </p:nvPr>
        </p:nvSpPr>
        <p:spPr/>
        <p:txBody>
          <a:bodyPr/>
          <a:lstStyle/>
          <a:p>
            <a:pPr>
              <a:defRPr/>
            </a:pPr>
            <a:r>
              <a:rPr lang="en-US" smtClean="0"/>
              <a:t>Dr. Aly Samy ,PSMCHS</a:t>
            </a:r>
            <a:endParaRPr lang="en-US"/>
          </a:p>
        </p:txBody>
      </p:sp>
      <p:sp>
        <p:nvSpPr>
          <p:cNvPr id="5" name="Slide Number Placeholder 4"/>
          <p:cNvSpPr>
            <a:spLocks noGrp="1"/>
          </p:cNvSpPr>
          <p:nvPr>
            <p:ph type="sldNum" sz="quarter" idx="5"/>
          </p:nvPr>
        </p:nvSpPr>
        <p:spPr/>
        <p:txBody>
          <a:bodyPr/>
          <a:lstStyle/>
          <a:p>
            <a:pPr>
              <a:defRPr/>
            </a:pPr>
            <a:fld id="{BF7E5D00-47B1-4EEC-85A9-F116BB2210CA}" type="slidenum">
              <a:rPr lang="en-US" smtClean="0"/>
              <a:pPr>
                <a:defRPr/>
              </a:pPr>
              <a:t>34</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Footer Placeholder 3"/>
          <p:cNvSpPr>
            <a:spLocks noGrp="1"/>
          </p:cNvSpPr>
          <p:nvPr>
            <p:ph type="ftr" sz="quarter" idx="4"/>
          </p:nvPr>
        </p:nvSpPr>
        <p:spPr/>
        <p:txBody>
          <a:bodyPr/>
          <a:lstStyle/>
          <a:p>
            <a:pPr>
              <a:defRPr/>
            </a:pPr>
            <a:r>
              <a:rPr lang="en-US" smtClean="0"/>
              <a:t>Dr. Aly Samy ,PSMCHS</a:t>
            </a:r>
            <a:endParaRPr lang="en-US"/>
          </a:p>
        </p:txBody>
      </p:sp>
      <p:sp>
        <p:nvSpPr>
          <p:cNvPr id="5" name="Slide Number Placeholder 4"/>
          <p:cNvSpPr>
            <a:spLocks noGrp="1"/>
          </p:cNvSpPr>
          <p:nvPr>
            <p:ph type="sldNum" sz="quarter" idx="5"/>
          </p:nvPr>
        </p:nvSpPr>
        <p:spPr/>
        <p:txBody>
          <a:bodyPr/>
          <a:lstStyle/>
          <a:p>
            <a:pPr>
              <a:defRPr/>
            </a:pPr>
            <a:fld id="{4054C8FB-6673-4717-91C0-6BDE3C0E980F}" type="slidenum">
              <a:rPr lang="en-US" smtClean="0"/>
              <a:pPr>
                <a:defRPr/>
              </a:pPr>
              <a:t>35</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Footer Placeholder 3"/>
          <p:cNvSpPr>
            <a:spLocks noGrp="1"/>
          </p:cNvSpPr>
          <p:nvPr>
            <p:ph type="ftr" sz="quarter" idx="4"/>
          </p:nvPr>
        </p:nvSpPr>
        <p:spPr/>
        <p:txBody>
          <a:bodyPr/>
          <a:lstStyle/>
          <a:p>
            <a:pPr>
              <a:defRPr/>
            </a:pPr>
            <a:r>
              <a:rPr lang="en-US" smtClean="0"/>
              <a:t>Dr. Aly Samy ,PSMCHS</a:t>
            </a:r>
            <a:endParaRPr lang="en-US"/>
          </a:p>
        </p:txBody>
      </p:sp>
      <p:sp>
        <p:nvSpPr>
          <p:cNvPr id="5" name="Slide Number Placeholder 4"/>
          <p:cNvSpPr>
            <a:spLocks noGrp="1"/>
          </p:cNvSpPr>
          <p:nvPr>
            <p:ph type="sldNum" sz="quarter" idx="5"/>
          </p:nvPr>
        </p:nvSpPr>
        <p:spPr/>
        <p:txBody>
          <a:bodyPr/>
          <a:lstStyle/>
          <a:p>
            <a:pPr>
              <a:defRPr/>
            </a:pPr>
            <a:fld id="{909DE8B5-5C7D-43DF-B1E6-5AF410A4683C}" type="slidenum">
              <a:rPr lang="en-US" smtClean="0"/>
              <a:pPr>
                <a:defRPr/>
              </a:pPr>
              <a:t>36</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Footer Placeholder 3"/>
          <p:cNvSpPr>
            <a:spLocks noGrp="1"/>
          </p:cNvSpPr>
          <p:nvPr>
            <p:ph type="ftr" sz="quarter" idx="4"/>
          </p:nvPr>
        </p:nvSpPr>
        <p:spPr/>
        <p:txBody>
          <a:bodyPr/>
          <a:lstStyle/>
          <a:p>
            <a:pPr>
              <a:defRPr/>
            </a:pPr>
            <a:r>
              <a:rPr lang="en-US" smtClean="0"/>
              <a:t>Dr. Aly Samy ,PSMCHS</a:t>
            </a:r>
            <a:endParaRPr lang="en-US"/>
          </a:p>
        </p:txBody>
      </p:sp>
      <p:sp>
        <p:nvSpPr>
          <p:cNvPr id="5" name="Slide Number Placeholder 4"/>
          <p:cNvSpPr>
            <a:spLocks noGrp="1"/>
          </p:cNvSpPr>
          <p:nvPr>
            <p:ph type="sldNum" sz="quarter" idx="5"/>
          </p:nvPr>
        </p:nvSpPr>
        <p:spPr/>
        <p:txBody>
          <a:bodyPr/>
          <a:lstStyle/>
          <a:p>
            <a:pPr>
              <a:defRPr/>
            </a:pPr>
            <a:fld id="{F85E9F72-C5C1-4E08-8B8D-74A47F60A1F6}" type="slidenum">
              <a:rPr lang="en-US" smtClean="0"/>
              <a:pPr>
                <a:defRPr/>
              </a:pPr>
              <a:t>37</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Footer Placeholder 3"/>
          <p:cNvSpPr>
            <a:spLocks noGrp="1"/>
          </p:cNvSpPr>
          <p:nvPr>
            <p:ph type="ftr" sz="quarter" idx="4"/>
          </p:nvPr>
        </p:nvSpPr>
        <p:spPr/>
        <p:txBody>
          <a:bodyPr/>
          <a:lstStyle/>
          <a:p>
            <a:pPr>
              <a:defRPr/>
            </a:pPr>
            <a:r>
              <a:rPr lang="en-US" smtClean="0"/>
              <a:t>Dr. Aly Samy ,PSMCHS</a:t>
            </a:r>
            <a:endParaRPr lang="en-US"/>
          </a:p>
        </p:txBody>
      </p:sp>
      <p:sp>
        <p:nvSpPr>
          <p:cNvPr id="5" name="Slide Number Placeholder 4"/>
          <p:cNvSpPr>
            <a:spLocks noGrp="1"/>
          </p:cNvSpPr>
          <p:nvPr>
            <p:ph type="sldNum" sz="quarter" idx="5"/>
          </p:nvPr>
        </p:nvSpPr>
        <p:spPr/>
        <p:txBody>
          <a:bodyPr/>
          <a:lstStyle/>
          <a:p>
            <a:pPr>
              <a:defRPr/>
            </a:pPr>
            <a:fld id="{AB74E6BB-FB89-408B-B410-C85DD85DCE11}" type="slidenum">
              <a:rPr lang="en-US" smtClean="0"/>
              <a:pPr>
                <a:defRPr/>
              </a:pPr>
              <a:t>38</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Footer Placeholder 3"/>
          <p:cNvSpPr>
            <a:spLocks noGrp="1"/>
          </p:cNvSpPr>
          <p:nvPr>
            <p:ph type="ftr" sz="quarter" idx="4"/>
          </p:nvPr>
        </p:nvSpPr>
        <p:spPr/>
        <p:txBody>
          <a:bodyPr/>
          <a:lstStyle/>
          <a:p>
            <a:pPr>
              <a:defRPr/>
            </a:pPr>
            <a:r>
              <a:rPr lang="en-US" smtClean="0"/>
              <a:t>Dr. Aly Samy ,PSMCHS</a:t>
            </a:r>
            <a:endParaRPr lang="en-US"/>
          </a:p>
        </p:txBody>
      </p:sp>
      <p:sp>
        <p:nvSpPr>
          <p:cNvPr id="5" name="Slide Number Placeholder 4"/>
          <p:cNvSpPr>
            <a:spLocks noGrp="1"/>
          </p:cNvSpPr>
          <p:nvPr>
            <p:ph type="sldNum" sz="quarter" idx="5"/>
          </p:nvPr>
        </p:nvSpPr>
        <p:spPr/>
        <p:txBody>
          <a:bodyPr/>
          <a:lstStyle/>
          <a:p>
            <a:pPr>
              <a:defRPr/>
            </a:pPr>
            <a:fld id="{BEDE89D5-88B4-4DD8-9907-6E7A335BF034}" type="slidenum">
              <a:rPr lang="en-US" smtClean="0"/>
              <a:pPr>
                <a:defRPr/>
              </a:pPr>
              <a:t>39</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Footer Placeholder 3"/>
          <p:cNvSpPr>
            <a:spLocks noGrp="1"/>
          </p:cNvSpPr>
          <p:nvPr>
            <p:ph type="ftr" sz="quarter" idx="4"/>
          </p:nvPr>
        </p:nvSpPr>
        <p:spPr/>
        <p:txBody>
          <a:bodyPr/>
          <a:lstStyle/>
          <a:p>
            <a:pPr>
              <a:defRPr/>
            </a:pPr>
            <a:r>
              <a:rPr lang="en-US" smtClean="0"/>
              <a:t>Dr. Aly Samy ,PSMCHS</a:t>
            </a:r>
            <a:endParaRPr lang="en-US"/>
          </a:p>
        </p:txBody>
      </p:sp>
      <p:sp>
        <p:nvSpPr>
          <p:cNvPr id="5" name="Slide Number Placeholder 4"/>
          <p:cNvSpPr>
            <a:spLocks noGrp="1"/>
          </p:cNvSpPr>
          <p:nvPr>
            <p:ph type="sldNum" sz="quarter" idx="5"/>
          </p:nvPr>
        </p:nvSpPr>
        <p:spPr/>
        <p:txBody>
          <a:bodyPr/>
          <a:lstStyle/>
          <a:p>
            <a:pPr>
              <a:defRPr/>
            </a:pPr>
            <a:fld id="{0F0F0400-C97F-4F5C-B9A3-8DF6E9C76CC8}" type="slidenum">
              <a:rPr lang="en-US" smtClean="0"/>
              <a:pPr>
                <a:defRPr/>
              </a:pPr>
              <a:t>40</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Footer Placeholder 3"/>
          <p:cNvSpPr>
            <a:spLocks noGrp="1"/>
          </p:cNvSpPr>
          <p:nvPr>
            <p:ph type="ftr" sz="quarter" idx="4"/>
          </p:nvPr>
        </p:nvSpPr>
        <p:spPr/>
        <p:txBody>
          <a:bodyPr/>
          <a:lstStyle/>
          <a:p>
            <a:pPr>
              <a:defRPr/>
            </a:pPr>
            <a:r>
              <a:rPr lang="en-US" smtClean="0"/>
              <a:t>Dr. Aly Samy ,PSMCHS</a:t>
            </a:r>
            <a:endParaRPr lang="en-US"/>
          </a:p>
        </p:txBody>
      </p:sp>
      <p:sp>
        <p:nvSpPr>
          <p:cNvPr id="5" name="Slide Number Placeholder 4"/>
          <p:cNvSpPr>
            <a:spLocks noGrp="1"/>
          </p:cNvSpPr>
          <p:nvPr>
            <p:ph type="sldNum" sz="quarter" idx="5"/>
          </p:nvPr>
        </p:nvSpPr>
        <p:spPr/>
        <p:txBody>
          <a:bodyPr/>
          <a:lstStyle/>
          <a:p>
            <a:pPr>
              <a:defRPr/>
            </a:pPr>
            <a:fld id="{91D1344F-1FE8-4C88-BEE5-A05FC14AD689}" type="slidenum">
              <a:rPr lang="en-US" smtClean="0"/>
              <a:pPr>
                <a:defRPr/>
              </a:pPr>
              <a:t>41</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Footer Placeholder 3"/>
          <p:cNvSpPr>
            <a:spLocks noGrp="1"/>
          </p:cNvSpPr>
          <p:nvPr>
            <p:ph type="ftr" sz="quarter" idx="4"/>
          </p:nvPr>
        </p:nvSpPr>
        <p:spPr/>
        <p:txBody>
          <a:bodyPr/>
          <a:lstStyle/>
          <a:p>
            <a:pPr>
              <a:defRPr/>
            </a:pPr>
            <a:r>
              <a:rPr lang="en-US" smtClean="0"/>
              <a:t>Dr. Aly Samy ,PSMCHS</a:t>
            </a:r>
            <a:endParaRPr lang="en-US"/>
          </a:p>
        </p:txBody>
      </p:sp>
      <p:sp>
        <p:nvSpPr>
          <p:cNvPr id="5" name="Slide Number Placeholder 4"/>
          <p:cNvSpPr>
            <a:spLocks noGrp="1"/>
          </p:cNvSpPr>
          <p:nvPr>
            <p:ph type="sldNum" sz="quarter" idx="5"/>
          </p:nvPr>
        </p:nvSpPr>
        <p:spPr/>
        <p:txBody>
          <a:bodyPr/>
          <a:lstStyle/>
          <a:p>
            <a:pPr>
              <a:defRPr/>
            </a:pPr>
            <a:fld id="{ED48E7FC-6D11-45EC-B7D6-9ACB633DBA07}" type="slidenum">
              <a:rPr lang="en-US" smtClean="0"/>
              <a:pPr>
                <a:defRPr/>
              </a:pPr>
              <a:t>42</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Footer Placeholder 3"/>
          <p:cNvSpPr>
            <a:spLocks noGrp="1"/>
          </p:cNvSpPr>
          <p:nvPr>
            <p:ph type="ftr" sz="quarter" idx="4"/>
          </p:nvPr>
        </p:nvSpPr>
        <p:spPr/>
        <p:txBody>
          <a:bodyPr/>
          <a:lstStyle/>
          <a:p>
            <a:pPr>
              <a:defRPr/>
            </a:pPr>
            <a:r>
              <a:rPr lang="en-US" smtClean="0"/>
              <a:t>Dr. Aly Samy ,PSMCHS</a:t>
            </a:r>
            <a:endParaRPr lang="en-US"/>
          </a:p>
        </p:txBody>
      </p:sp>
      <p:sp>
        <p:nvSpPr>
          <p:cNvPr id="5" name="Slide Number Placeholder 4"/>
          <p:cNvSpPr>
            <a:spLocks noGrp="1"/>
          </p:cNvSpPr>
          <p:nvPr>
            <p:ph type="sldNum" sz="quarter" idx="5"/>
          </p:nvPr>
        </p:nvSpPr>
        <p:spPr/>
        <p:txBody>
          <a:bodyPr/>
          <a:lstStyle/>
          <a:p>
            <a:pPr>
              <a:defRPr/>
            </a:pPr>
            <a:fld id="{13280E78-CBF9-4F37-9977-CD81D3ECEEE7}"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Footer Placeholder 3"/>
          <p:cNvSpPr>
            <a:spLocks noGrp="1"/>
          </p:cNvSpPr>
          <p:nvPr>
            <p:ph type="ftr" sz="quarter" idx="4"/>
          </p:nvPr>
        </p:nvSpPr>
        <p:spPr/>
        <p:txBody>
          <a:bodyPr/>
          <a:lstStyle/>
          <a:p>
            <a:pPr>
              <a:defRPr/>
            </a:pPr>
            <a:r>
              <a:rPr lang="en-US" smtClean="0"/>
              <a:t>Dr. Aly Samy ,PSMCHS</a:t>
            </a:r>
            <a:endParaRPr lang="en-US"/>
          </a:p>
        </p:txBody>
      </p:sp>
      <p:sp>
        <p:nvSpPr>
          <p:cNvPr id="5" name="Slide Number Placeholder 4"/>
          <p:cNvSpPr>
            <a:spLocks noGrp="1"/>
          </p:cNvSpPr>
          <p:nvPr>
            <p:ph type="sldNum" sz="quarter" idx="5"/>
          </p:nvPr>
        </p:nvSpPr>
        <p:spPr/>
        <p:txBody>
          <a:bodyPr/>
          <a:lstStyle/>
          <a:p>
            <a:pPr>
              <a:defRPr/>
            </a:pPr>
            <a:fld id="{D75EEC89-8175-4BE3-B912-A4B638C7C316}" type="slidenum">
              <a:rPr lang="en-US" smtClean="0"/>
              <a:pPr>
                <a:defRPr/>
              </a:pPr>
              <a:t>43</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Footer Placeholder 3"/>
          <p:cNvSpPr>
            <a:spLocks noGrp="1"/>
          </p:cNvSpPr>
          <p:nvPr>
            <p:ph type="ftr" sz="quarter" idx="4"/>
          </p:nvPr>
        </p:nvSpPr>
        <p:spPr/>
        <p:txBody>
          <a:bodyPr/>
          <a:lstStyle/>
          <a:p>
            <a:pPr>
              <a:defRPr/>
            </a:pPr>
            <a:r>
              <a:rPr lang="en-US" smtClean="0"/>
              <a:t>Dr. Aly Samy ,PSMCHS</a:t>
            </a:r>
            <a:endParaRPr lang="en-US"/>
          </a:p>
        </p:txBody>
      </p:sp>
      <p:sp>
        <p:nvSpPr>
          <p:cNvPr id="5" name="Slide Number Placeholder 4"/>
          <p:cNvSpPr>
            <a:spLocks noGrp="1"/>
          </p:cNvSpPr>
          <p:nvPr>
            <p:ph type="sldNum" sz="quarter" idx="5"/>
          </p:nvPr>
        </p:nvSpPr>
        <p:spPr/>
        <p:txBody>
          <a:bodyPr/>
          <a:lstStyle/>
          <a:p>
            <a:pPr>
              <a:defRPr/>
            </a:pPr>
            <a:fld id="{72554E88-7757-4002-929E-CD4BE93AC8B4}" type="slidenum">
              <a:rPr lang="en-US" smtClean="0"/>
              <a:pPr>
                <a:defRPr/>
              </a:pPr>
              <a:t>44</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Footer Placeholder 3"/>
          <p:cNvSpPr>
            <a:spLocks noGrp="1"/>
          </p:cNvSpPr>
          <p:nvPr>
            <p:ph type="ftr" sz="quarter" idx="4"/>
          </p:nvPr>
        </p:nvSpPr>
        <p:spPr/>
        <p:txBody>
          <a:bodyPr/>
          <a:lstStyle/>
          <a:p>
            <a:pPr>
              <a:defRPr/>
            </a:pPr>
            <a:r>
              <a:rPr lang="en-US" smtClean="0"/>
              <a:t>Dr. Aly Samy ,PSMCHS</a:t>
            </a:r>
            <a:endParaRPr lang="en-US"/>
          </a:p>
        </p:txBody>
      </p:sp>
      <p:sp>
        <p:nvSpPr>
          <p:cNvPr id="5" name="Slide Number Placeholder 4"/>
          <p:cNvSpPr>
            <a:spLocks noGrp="1"/>
          </p:cNvSpPr>
          <p:nvPr>
            <p:ph type="sldNum" sz="quarter" idx="5"/>
          </p:nvPr>
        </p:nvSpPr>
        <p:spPr/>
        <p:txBody>
          <a:bodyPr/>
          <a:lstStyle/>
          <a:p>
            <a:pPr>
              <a:defRPr/>
            </a:pPr>
            <a:fld id="{44B29E95-AC85-4914-8E54-632E21956A6E}" type="slidenum">
              <a:rPr lang="en-US" smtClean="0"/>
              <a:pPr>
                <a:defRPr/>
              </a:pPr>
              <a:t>45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Footer Placeholder 3"/>
          <p:cNvSpPr>
            <a:spLocks noGrp="1"/>
          </p:cNvSpPr>
          <p:nvPr>
            <p:ph type="ftr" sz="quarter" idx="4"/>
          </p:nvPr>
        </p:nvSpPr>
        <p:spPr/>
        <p:txBody>
          <a:bodyPr/>
          <a:lstStyle/>
          <a:p>
            <a:pPr>
              <a:defRPr/>
            </a:pPr>
            <a:r>
              <a:rPr lang="en-US" smtClean="0"/>
              <a:t>Dr. Aly Samy ,PSMCHS</a:t>
            </a:r>
            <a:endParaRPr lang="en-US"/>
          </a:p>
        </p:txBody>
      </p:sp>
      <p:sp>
        <p:nvSpPr>
          <p:cNvPr id="5" name="Slide Number Placeholder 4"/>
          <p:cNvSpPr>
            <a:spLocks noGrp="1"/>
          </p:cNvSpPr>
          <p:nvPr>
            <p:ph type="sldNum" sz="quarter" idx="5"/>
          </p:nvPr>
        </p:nvSpPr>
        <p:spPr/>
        <p:txBody>
          <a:bodyPr/>
          <a:lstStyle/>
          <a:p>
            <a:pPr>
              <a:defRPr/>
            </a:pPr>
            <a:fld id="{A9C53E91-DD5A-4512-919D-BC706E1C1FDE}"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Footer Placeholder 3"/>
          <p:cNvSpPr>
            <a:spLocks noGrp="1"/>
          </p:cNvSpPr>
          <p:nvPr>
            <p:ph type="ftr" sz="quarter" idx="4"/>
          </p:nvPr>
        </p:nvSpPr>
        <p:spPr/>
        <p:txBody>
          <a:bodyPr/>
          <a:lstStyle/>
          <a:p>
            <a:pPr>
              <a:defRPr/>
            </a:pPr>
            <a:r>
              <a:rPr lang="en-US" smtClean="0"/>
              <a:t>Dr. Aly Samy ,PSMCHS</a:t>
            </a:r>
            <a:endParaRPr lang="en-US"/>
          </a:p>
        </p:txBody>
      </p:sp>
      <p:sp>
        <p:nvSpPr>
          <p:cNvPr id="5" name="Slide Number Placeholder 4"/>
          <p:cNvSpPr>
            <a:spLocks noGrp="1"/>
          </p:cNvSpPr>
          <p:nvPr>
            <p:ph type="sldNum" sz="quarter" idx="5"/>
          </p:nvPr>
        </p:nvSpPr>
        <p:spPr/>
        <p:txBody>
          <a:bodyPr/>
          <a:lstStyle/>
          <a:p>
            <a:pPr>
              <a:defRPr/>
            </a:pPr>
            <a:fld id="{8A671412-9AA9-47E2-B3B2-5AD4E3A3ADD0}"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Footer Placeholder 3"/>
          <p:cNvSpPr>
            <a:spLocks noGrp="1"/>
          </p:cNvSpPr>
          <p:nvPr>
            <p:ph type="ftr" sz="quarter" idx="4"/>
          </p:nvPr>
        </p:nvSpPr>
        <p:spPr/>
        <p:txBody>
          <a:bodyPr/>
          <a:lstStyle/>
          <a:p>
            <a:pPr>
              <a:defRPr/>
            </a:pPr>
            <a:r>
              <a:rPr lang="en-US" smtClean="0"/>
              <a:t>Dr. Aly Samy ,PSMCHS</a:t>
            </a:r>
            <a:endParaRPr lang="en-US"/>
          </a:p>
        </p:txBody>
      </p:sp>
      <p:sp>
        <p:nvSpPr>
          <p:cNvPr id="5" name="Slide Number Placeholder 4"/>
          <p:cNvSpPr>
            <a:spLocks noGrp="1"/>
          </p:cNvSpPr>
          <p:nvPr>
            <p:ph type="sldNum" sz="quarter" idx="5"/>
          </p:nvPr>
        </p:nvSpPr>
        <p:spPr/>
        <p:txBody>
          <a:bodyPr/>
          <a:lstStyle/>
          <a:p>
            <a:pPr>
              <a:defRPr/>
            </a:pPr>
            <a:fld id="{F71F6B5A-DCDA-4317-A9E6-C036DF3170CA}"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Footer Placeholder 3"/>
          <p:cNvSpPr>
            <a:spLocks noGrp="1"/>
          </p:cNvSpPr>
          <p:nvPr>
            <p:ph type="ftr" sz="quarter" idx="4"/>
          </p:nvPr>
        </p:nvSpPr>
        <p:spPr/>
        <p:txBody>
          <a:bodyPr/>
          <a:lstStyle/>
          <a:p>
            <a:pPr>
              <a:defRPr/>
            </a:pPr>
            <a:r>
              <a:rPr lang="en-US" smtClean="0"/>
              <a:t>Dr. Aly Samy ,PSMCHS</a:t>
            </a:r>
            <a:endParaRPr lang="en-US"/>
          </a:p>
        </p:txBody>
      </p:sp>
      <p:sp>
        <p:nvSpPr>
          <p:cNvPr id="5" name="Slide Number Placeholder 4"/>
          <p:cNvSpPr>
            <a:spLocks noGrp="1"/>
          </p:cNvSpPr>
          <p:nvPr>
            <p:ph type="sldNum" sz="quarter" idx="5"/>
          </p:nvPr>
        </p:nvSpPr>
        <p:spPr/>
        <p:txBody>
          <a:bodyPr/>
          <a:lstStyle/>
          <a:p>
            <a:pPr>
              <a:defRPr/>
            </a:pPr>
            <a:fld id="{29E2A720-63F0-4226-89BD-13A88A981FF7}"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Footer Placeholder 3"/>
          <p:cNvSpPr>
            <a:spLocks noGrp="1"/>
          </p:cNvSpPr>
          <p:nvPr>
            <p:ph type="ftr" sz="quarter" idx="4"/>
          </p:nvPr>
        </p:nvSpPr>
        <p:spPr/>
        <p:txBody>
          <a:bodyPr/>
          <a:lstStyle/>
          <a:p>
            <a:pPr>
              <a:defRPr/>
            </a:pPr>
            <a:r>
              <a:rPr lang="en-US" smtClean="0"/>
              <a:t>Dr. Aly Samy ,PSMCHS</a:t>
            </a:r>
            <a:endParaRPr lang="en-US"/>
          </a:p>
        </p:txBody>
      </p:sp>
      <p:sp>
        <p:nvSpPr>
          <p:cNvPr id="5" name="Slide Number Placeholder 4"/>
          <p:cNvSpPr>
            <a:spLocks noGrp="1"/>
          </p:cNvSpPr>
          <p:nvPr>
            <p:ph type="sldNum" sz="quarter" idx="5"/>
          </p:nvPr>
        </p:nvSpPr>
        <p:spPr/>
        <p:txBody>
          <a:bodyPr/>
          <a:lstStyle/>
          <a:p>
            <a:pPr>
              <a:defRPr/>
            </a:pPr>
            <a:fld id="{EC051035-F865-47A2-BBEF-4EE30084541B}"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Rectangle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6" name="Rectangle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7" name="Rectangle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0" name="Rectangle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1" name="Rectangle 10"/>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2" name="Rectangle 11"/>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3" name="Rectangle 12"/>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4" name="Rectangle 13"/>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en-US" smtClean="0"/>
              <a:t>Click to edit Master title style</a:t>
            </a:r>
            <a:endParaRPr lang="en-US"/>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5" name="Date Placeholder 27"/>
          <p:cNvSpPr>
            <a:spLocks noGrp="1"/>
          </p:cNvSpPr>
          <p:nvPr>
            <p:ph type="dt" sz="half" idx="10"/>
          </p:nvPr>
        </p:nvSpPr>
        <p:spPr/>
        <p:txBody>
          <a:bodyPr/>
          <a:lstStyle>
            <a:lvl1pPr>
              <a:defRPr/>
            </a:lvl1pPr>
            <a:extLst/>
          </a:lstStyle>
          <a:p>
            <a:pPr>
              <a:defRPr/>
            </a:pPr>
            <a:fld id="{1781CB02-99FA-45B7-A9B2-65704F91D513}" type="datetime1">
              <a:rPr lang="en-US"/>
              <a:pPr>
                <a:defRPr/>
              </a:pPr>
              <a:t>10/27/2020</a:t>
            </a:fld>
            <a:endParaRPr lang="en-US" dirty="0"/>
          </a:p>
        </p:txBody>
      </p:sp>
      <p:sp>
        <p:nvSpPr>
          <p:cNvPr id="16" name="Footer Placeholder 16"/>
          <p:cNvSpPr>
            <a:spLocks noGrp="1"/>
          </p:cNvSpPr>
          <p:nvPr>
            <p:ph type="ftr" sz="quarter" idx="11"/>
          </p:nvPr>
        </p:nvSpPr>
        <p:spPr/>
        <p:txBody>
          <a:bodyPr/>
          <a:lstStyle>
            <a:lvl1pPr>
              <a:defRPr/>
            </a:lvl1pPr>
            <a:extLst/>
          </a:lstStyle>
          <a:p>
            <a:pPr>
              <a:defRPr/>
            </a:pPr>
            <a:r>
              <a:rPr lang="en-US"/>
              <a:t>Dr. Aly Samy 2013</a:t>
            </a:r>
          </a:p>
        </p:txBody>
      </p:sp>
      <p:sp>
        <p:nvSpPr>
          <p:cNvPr id="17" name="Slide Number Placeholder 28"/>
          <p:cNvSpPr>
            <a:spLocks noGrp="1"/>
          </p:cNvSpPr>
          <p:nvPr>
            <p:ph type="sldNum" sz="quarter" idx="12"/>
          </p:nvPr>
        </p:nvSpPr>
        <p:spPr/>
        <p:txBody>
          <a:bodyPr/>
          <a:lstStyle>
            <a:lvl1pPr>
              <a:defRPr/>
            </a:lvl1pPr>
            <a:extLst/>
          </a:lstStyle>
          <a:p>
            <a:pPr>
              <a:defRPr/>
            </a:pPr>
            <a:fld id="{1C25E2B7-3624-40CB-87FA-09E47263825B}" type="slidenum">
              <a:rPr lang="en-US"/>
              <a:pPr>
                <a:defRPr/>
              </a:pPr>
              <a:t>‹#›</a:t>
            </a:fld>
            <a:endParaRPr lang="en-US" dirty="0"/>
          </a:p>
        </p:txBody>
      </p:sp>
    </p:spTree>
    <p:extLst>
      <p:ext uri="{BB962C8B-B14F-4D97-AF65-F5344CB8AC3E}">
        <p14:creationId xmlns="" xmlns:p14="http://schemas.microsoft.com/office/powerpoint/2010/main" val="821574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66C6AF4-17C8-45B9-B454-AEF9276FDEB3}" type="datetime1">
              <a:rPr lang="en-US"/>
              <a:pPr>
                <a:defRPr/>
              </a:pPr>
              <a:t>10/27/2020</a:t>
            </a:fld>
            <a:endParaRPr lang="en-US" dirty="0"/>
          </a:p>
        </p:txBody>
      </p:sp>
      <p:sp>
        <p:nvSpPr>
          <p:cNvPr id="5" name="Footer Placeholder 2"/>
          <p:cNvSpPr>
            <a:spLocks noGrp="1"/>
          </p:cNvSpPr>
          <p:nvPr>
            <p:ph type="ftr" sz="quarter" idx="11"/>
          </p:nvPr>
        </p:nvSpPr>
        <p:spPr/>
        <p:txBody>
          <a:bodyPr/>
          <a:lstStyle>
            <a:lvl1pPr>
              <a:defRPr/>
            </a:lvl1pPr>
          </a:lstStyle>
          <a:p>
            <a:pPr>
              <a:defRPr/>
            </a:pPr>
            <a:r>
              <a:rPr lang="en-US"/>
              <a:t>Dr. Aly Samy 2013</a:t>
            </a:r>
          </a:p>
        </p:txBody>
      </p:sp>
      <p:sp>
        <p:nvSpPr>
          <p:cNvPr id="6" name="Slide Number Placeholder 22"/>
          <p:cNvSpPr>
            <a:spLocks noGrp="1"/>
          </p:cNvSpPr>
          <p:nvPr>
            <p:ph type="sldNum" sz="quarter" idx="12"/>
          </p:nvPr>
        </p:nvSpPr>
        <p:spPr/>
        <p:txBody>
          <a:bodyPr/>
          <a:lstStyle>
            <a:lvl1pPr>
              <a:defRPr/>
            </a:lvl1pPr>
          </a:lstStyle>
          <a:p>
            <a:pPr>
              <a:defRPr/>
            </a:pPr>
            <a:fld id="{7F6E77B4-9945-4DAD-B992-2E76CC4F1055}" type="slidenum">
              <a:rPr lang="en-US"/>
              <a:pPr>
                <a:defRPr/>
              </a:pPr>
              <a:t>‹#›</a:t>
            </a:fld>
            <a:endParaRPr lang="en-US" dirty="0"/>
          </a:p>
        </p:txBody>
      </p:sp>
    </p:spTree>
    <p:extLst>
      <p:ext uri="{BB962C8B-B14F-4D97-AF65-F5344CB8AC3E}">
        <p14:creationId xmlns="" xmlns:p14="http://schemas.microsoft.com/office/powerpoint/2010/main" val="4043269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8EAE54B-488B-41E2-A3D8-137E491660A7}" type="datetime1">
              <a:rPr lang="en-US"/>
              <a:pPr>
                <a:defRPr/>
              </a:pPr>
              <a:t>10/27/2020</a:t>
            </a:fld>
            <a:endParaRPr lang="en-US" dirty="0"/>
          </a:p>
        </p:txBody>
      </p:sp>
      <p:sp>
        <p:nvSpPr>
          <p:cNvPr id="5" name="Footer Placeholder 2"/>
          <p:cNvSpPr>
            <a:spLocks noGrp="1"/>
          </p:cNvSpPr>
          <p:nvPr>
            <p:ph type="ftr" sz="quarter" idx="11"/>
          </p:nvPr>
        </p:nvSpPr>
        <p:spPr/>
        <p:txBody>
          <a:bodyPr/>
          <a:lstStyle>
            <a:lvl1pPr>
              <a:defRPr/>
            </a:lvl1pPr>
          </a:lstStyle>
          <a:p>
            <a:pPr>
              <a:defRPr/>
            </a:pPr>
            <a:r>
              <a:rPr lang="en-US"/>
              <a:t>Dr. Aly Samy 2013</a:t>
            </a:r>
          </a:p>
        </p:txBody>
      </p:sp>
      <p:sp>
        <p:nvSpPr>
          <p:cNvPr id="6" name="Slide Number Placeholder 22"/>
          <p:cNvSpPr>
            <a:spLocks noGrp="1"/>
          </p:cNvSpPr>
          <p:nvPr>
            <p:ph type="sldNum" sz="quarter" idx="12"/>
          </p:nvPr>
        </p:nvSpPr>
        <p:spPr/>
        <p:txBody>
          <a:bodyPr/>
          <a:lstStyle>
            <a:lvl1pPr>
              <a:defRPr/>
            </a:lvl1pPr>
          </a:lstStyle>
          <a:p>
            <a:pPr>
              <a:defRPr/>
            </a:pPr>
            <a:fld id="{F70FF629-1926-415B-B288-F4F63E998496}" type="slidenum">
              <a:rPr lang="en-US"/>
              <a:pPr>
                <a:defRPr/>
              </a:pPr>
              <a:t>‹#›</a:t>
            </a:fld>
            <a:endParaRPr lang="en-US" dirty="0"/>
          </a:p>
        </p:txBody>
      </p:sp>
    </p:spTree>
    <p:extLst>
      <p:ext uri="{BB962C8B-B14F-4D97-AF65-F5344CB8AC3E}">
        <p14:creationId xmlns="" xmlns:p14="http://schemas.microsoft.com/office/powerpoint/2010/main" val="4181893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pP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auto">
                <a:spcBef>
                  <a:spcPts val="0"/>
                </a:spcBef>
                <a:spcAft>
                  <a:spcPts val="0"/>
                </a:spcAft>
              </a:pPr>
              <a:endParaRPr lang="en-US">
                <a:solidFill>
                  <a:prstClr val="black"/>
                </a:solidFill>
                <a:latin typeface="Lucida Sans Unicode"/>
                <a:cs typeface="+mn-cs"/>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auto">
                <a:spcBef>
                  <a:spcPts val="0"/>
                </a:spcBef>
                <a:spcAft>
                  <a:spcPts val="0"/>
                </a:spcAft>
              </a:pPr>
              <a:endParaRPr lang="en-US">
                <a:solidFill>
                  <a:prstClr val="black"/>
                </a:solidFill>
                <a:latin typeface="Lucida Sans Unicode"/>
                <a:cs typeface="+mn-cs"/>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fontAlgn="auto">
                <a:spcBef>
                  <a:spcPts val="0"/>
                </a:spcBef>
                <a:spcAft>
                  <a:spcPts val="0"/>
                </a:spcAft>
              </a:pP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849EA5F-627E-45B0-81A1-F44B3F14F70E}" type="datetimeFigureOut">
              <a:rPr lang="en-US" smtClean="0"/>
              <a:pPr/>
              <a:t>10/27/2020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C7C9428-8205-4C40-979E-EEC7FB73A7C1}" type="slidenum">
              <a:rPr lang="en-US" smtClean="0"/>
              <a:pPr/>
              <a:t>‹#›</a:t>
            </a:fld>
            <a:endParaRPr lang="en-US"/>
          </a:p>
        </p:txBody>
      </p:sp>
    </p:spTree>
    <p:extLst>
      <p:ext uri="{BB962C8B-B14F-4D97-AF65-F5344CB8AC3E}">
        <p14:creationId xmlns="" xmlns:p14="http://schemas.microsoft.com/office/powerpoint/2010/main" val="688096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849EA5F-627E-45B0-81A1-F44B3F14F70E}" type="datetimeFigureOut">
              <a:rPr lang="en-US" smtClean="0">
                <a:solidFill>
                  <a:prstClr val="black"/>
                </a:solidFill>
              </a:rPr>
              <a:pPr/>
              <a:t>10/27/2020</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AC7C9428-8205-4C40-979E-EEC7FB73A7C1}"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 xmlns:p14="http://schemas.microsoft.com/office/powerpoint/2010/main" val="4365156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849EA5F-627E-45B0-81A1-F44B3F14F70E}" type="datetimeFigureOut">
              <a:rPr lang="en-US" smtClean="0">
                <a:solidFill>
                  <a:prstClr val="white"/>
                </a:solidFill>
              </a:rPr>
              <a:pPr/>
              <a:t>10/27/2020</a:t>
            </a:fld>
            <a:endParaRPr lang="en-US">
              <a:solidFill>
                <a:prstClr val="white"/>
              </a:solidFill>
            </a:endParaRPr>
          </a:p>
        </p:txBody>
      </p:sp>
      <p:sp>
        <p:nvSpPr>
          <p:cNvPr id="5" name="Footer Placeholder 4"/>
          <p:cNvSpPr>
            <a:spLocks noGrp="1"/>
          </p:cNvSpPr>
          <p:nvPr>
            <p:ph type="ftr" sz="quarter" idx="11"/>
          </p:nvPr>
        </p:nvSpPr>
        <p:spPr/>
        <p:txBody>
          <a:bodyPr/>
          <a:lstStyle>
            <a:extLst/>
          </a:lstStyle>
          <a:p>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AC7C9428-8205-4C40-979E-EEC7FB73A7C1}" type="slidenum">
              <a:rPr lang="en-US" smtClean="0">
                <a:solidFill>
                  <a:prstClr val="white"/>
                </a:solidFill>
              </a: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pPr>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pPr>
            <a:endParaRPr lang="en-US">
              <a:solidFill>
                <a:prstClr val="white"/>
              </a:solidFill>
            </a:endParaRPr>
          </a:p>
        </p:txBody>
      </p:sp>
    </p:spTree>
    <p:extLst>
      <p:ext uri="{BB962C8B-B14F-4D97-AF65-F5344CB8AC3E}">
        <p14:creationId xmlns="" xmlns:p14="http://schemas.microsoft.com/office/powerpoint/2010/main" val="163675323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849EA5F-627E-45B0-81A1-F44B3F14F70E}" type="datetimeFigureOut">
              <a:rPr lang="en-US" smtClean="0">
                <a:solidFill>
                  <a:prstClr val="white"/>
                </a:solidFill>
              </a:rPr>
              <a:pPr/>
              <a:t>10/27/2020</a:t>
            </a:fld>
            <a:endParaRPr lang="en-US">
              <a:solidFill>
                <a:prstClr val="white"/>
              </a:solidFill>
            </a:endParaRPr>
          </a:p>
        </p:txBody>
      </p:sp>
      <p:sp>
        <p:nvSpPr>
          <p:cNvPr id="6" name="Footer Placeholder 5"/>
          <p:cNvSpPr>
            <a:spLocks noGrp="1"/>
          </p:cNvSpPr>
          <p:nvPr>
            <p:ph type="ftr" sz="quarter" idx="11"/>
          </p:nvPr>
        </p:nvSpPr>
        <p:spPr/>
        <p:txBody>
          <a:bodyPr/>
          <a:lstStyle>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fld id="{AC7C9428-8205-4C40-979E-EEC7FB73A7C1}"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 xmlns:p14="http://schemas.microsoft.com/office/powerpoint/2010/main" val="27222905"/>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849EA5F-627E-45B0-81A1-F44B3F14F70E}" type="datetimeFigureOut">
              <a:rPr lang="en-US" smtClean="0">
                <a:solidFill>
                  <a:prstClr val="black"/>
                </a:solidFill>
              </a:rPr>
              <a:pPr/>
              <a:t>10/27/2020</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AC7C9428-8205-4C40-979E-EEC7FB73A7C1}" type="slidenum">
              <a:rPr lang="en-US" smtClean="0">
                <a:solidFill>
                  <a:prstClr val="black"/>
                </a:solidFill>
              </a:rPr>
              <a:pPr/>
              <a:t>‹#›</a:t>
            </a:fld>
            <a:endParaRPr lang="en-US">
              <a:solidFill>
                <a:prstClr val="black"/>
              </a:solidFill>
            </a:endParaRPr>
          </a:p>
        </p:txBody>
      </p:sp>
    </p:spTree>
    <p:extLst>
      <p:ext uri="{BB962C8B-B14F-4D97-AF65-F5344CB8AC3E}">
        <p14:creationId xmlns="" xmlns:p14="http://schemas.microsoft.com/office/powerpoint/2010/main" val="821582291"/>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5849EA5F-627E-45B0-81A1-F44B3F14F70E}" type="datetimeFigureOut">
              <a:rPr lang="en-US" smtClean="0">
                <a:solidFill>
                  <a:prstClr val="white"/>
                </a:solidFill>
              </a:rPr>
              <a:pPr/>
              <a:t>10/27/2020</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AC7C9428-8205-4C40-979E-EEC7FB73A7C1}"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 xmlns:p14="http://schemas.microsoft.com/office/powerpoint/2010/main" val="304451748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5849EA5F-627E-45B0-81A1-F44B3F14F70E}" type="datetimeFigureOut">
              <a:rPr lang="en-US" smtClean="0">
                <a:solidFill>
                  <a:prstClr val="black"/>
                </a:solidFill>
              </a:rPr>
              <a:pPr/>
              <a:t>10/27/2020</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AC7C9428-8205-4C40-979E-EEC7FB73A7C1}" type="slidenum">
              <a:rPr lang="en-US" smtClean="0">
                <a:solidFill>
                  <a:prstClr val="black"/>
                </a:solidFill>
              </a:rPr>
              <a:pPr/>
              <a:t>‹#›</a:t>
            </a:fld>
            <a:endParaRPr lang="en-US">
              <a:solidFill>
                <a:prstClr val="black"/>
              </a:solidFill>
            </a:endParaRPr>
          </a:p>
        </p:txBody>
      </p:sp>
    </p:spTree>
    <p:extLst>
      <p:ext uri="{BB962C8B-B14F-4D97-AF65-F5344CB8AC3E}">
        <p14:creationId xmlns="" xmlns:p14="http://schemas.microsoft.com/office/powerpoint/2010/main" val="1160139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5849EA5F-627E-45B0-81A1-F44B3F14F70E}" type="datetimeFigureOut">
              <a:rPr lang="en-US" smtClean="0">
                <a:solidFill>
                  <a:prstClr val="black"/>
                </a:solidFill>
              </a:rPr>
              <a:pPr/>
              <a:t>10/27/2020</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AC7C9428-8205-4C40-979E-EEC7FB73A7C1}" type="slidenum">
              <a:rPr lang="en-US" smtClean="0">
                <a:solidFill>
                  <a:prstClr val="black"/>
                </a:solidFill>
              </a:rPr>
              <a:pPr/>
              <a:t>‹#›</a:t>
            </a:fld>
            <a:endParaRPr lang="en-US">
              <a:solidFill>
                <a:prstClr val="black"/>
              </a:solidFill>
            </a:endParaRPr>
          </a:p>
        </p:txBody>
      </p:sp>
    </p:spTree>
    <p:extLst>
      <p:ext uri="{BB962C8B-B14F-4D97-AF65-F5344CB8AC3E}">
        <p14:creationId xmlns="" xmlns:p14="http://schemas.microsoft.com/office/powerpoint/2010/main" val="276483066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217F1AA9-D3FA-40EC-AF55-F728EF197AD3}" type="datetime1">
              <a:rPr lang="en-US"/>
              <a:pPr>
                <a:defRPr/>
              </a:pPr>
              <a:t>10/27/2020</a:t>
            </a:fld>
            <a:endParaRPr lang="en-US" dirty="0"/>
          </a:p>
        </p:txBody>
      </p:sp>
      <p:sp>
        <p:nvSpPr>
          <p:cNvPr id="5" name="Footer Placeholder 2"/>
          <p:cNvSpPr>
            <a:spLocks noGrp="1"/>
          </p:cNvSpPr>
          <p:nvPr>
            <p:ph type="ftr" sz="quarter" idx="11"/>
          </p:nvPr>
        </p:nvSpPr>
        <p:spPr/>
        <p:txBody>
          <a:bodyPr/>
          <a:lstStyle>
            <a:lvl1pPr>
              <a:defRPr/>
            </a:lvl1pPr>
          </a:lstStyle>
          <a:p>
            <a:pPr>
              <a:defRPr/>
            </a:pPr>
            <a:r>
              <a:rPr lang="en-US"/>
              <a:t>Dr. Aly Samy 2013</a:t>
            </a:r>
          </a:p>
        </p:txBody>
      </p:sp>
      <p:sp>
        <p:nvSpPr>
          <p:cNvPr id="6" name="Slide Number Placeholder 22"/>
          <p:cNvSpPr>
            <a:spLocks noGrp="1"/>
          </p:cNvSpPr>
          <p:nvPr>
            <p:ph type="sldNum" sz="quarter" idx="12"/>
          </p:nvPr>
        </p:nvSpPr>
        <p:spPr/>
        <p:txBody>
          <a:bodyPr/>
          <a:lstStyle>
            <a:lvl1pPr>
              <a:defRPr/>
            </a:lvl1pPr>
          </a:lstStyle>
          <a:p>
            <a:pPr>
              <a:defRPr/>
            </a:pPr>
            <a:fld id="{2768A2ED-BE1F-46BD-81CD-C4DAF0732A5F}" type="slidenum">
              <a:rPr lang="en-US"/>
              <a:pPr>
                <a:defRPr/>
              </a:pPr>
              <a:t>‹#›</a:t>
            </a:fld>
            <a:endParaRPr lang="en-US" dirty="0"/>
          </a:p>
        </p:txBody>
      </p:sp>
    </p:spTree>
    <p:extLst>
      <p:ext uri="{BB962C8B-B14F-4D97-AF65-F5344CB8AC3E}">
        <p14:creationId xmlns="" xmlns:p14="http://schemas.microsoft.com/office/powerpoint/2010/main" val="9473152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5849EA5F-627E-45B0-81A1-F44B3F14F70E}" type="datetimeFigureOut">
              <a:rPr lang="en-US" smtClean="0">
                <a:solidFill>
                  <a:prstClr val="white"/>
                </a:solidFill>
              </a:rPr>
              <a:pPr/>
              <a:t>10/27/2020</a:t>
            </a:fld>
            <a:endParaRPr lang="en-US">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C7C9428-8205-4C40-979E-EEC7FB73A7C1}"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auto">
              <a:spcBef>
                <a:spcPts val="0"/>
              </a:spcBef>
              <a:spcAft>
                <a:spcPts val="0"/>
              </a:spcAft>
            </a:pPr>
            <a:endParaRPr lang="en-US">
              <a:solidFill>
                <a:prstClr val="white"/>
              </a:solidFill>
              <a:latin typeface="Lucida Sans Unicode"/>
              <a:cs typeface="+mn-cs"/>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auto">
              <a:spcBef>
                <a:spcPts val="0"/>
              </a:spcBef>
              <a:spcAft>
                <a:spcPts val="0"/>
              </a:spcAft>
            </a:pPr>
            <a:endParaRPr lang="en-US">
              <a:solidFill>
                <a:prstClr val="white"/>
              </a:solidFill>
              <a:latin typeface="Lucida Sans Unicode"/>
              <a:cs typeface="+mn-cs"/>
            </a:endParaRPr>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fontAlgn="auto">
              <a:spcBef>
                <a:spcPts val="0"/>
              </a:spcBef>
              <a:spcAft>
                <a:spcPts val="0"/>
              </a:spcAft>
            </a:pP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pPr>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pPr>
            <a:endParaRPr lang="en-US">
              <a:solidFill>
                <a:prstClr val="white"/>
              </a:solidFill>
            </a:endParaRPr>
          </a:p>
        </p:txBody>
      </p:sp>
    </p:spTree>
    <p:extLst>
      <p:ext uri="{BB962C8B-B14F-4D97-AF65-F5344CB8AC3E}">
        <p14:creationId xmlns="" xmlns:p14="http://schemas.microsoft.com/office/powerpoint/2010/main" val="66211255"/>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849EA5F-627E-45B0-81A1-F44B3F14F70E}" type="datetimeFigureOut">
              <a:rPr lang="en-US" smtClean="0">
                <a:solidFill>
                  <a:prstClr val="black"/>
                </a:solidFill>
              </a:rPr>
              <a:pPr/>
              <a:t>10/27/2020</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AC7C9428-8205-4C40-979E-EEC7FB73A7C1}" type="slidenum">
              <a:rPr lang="en-US" smtClean="0">
                <a:solidFill>
                  <a:prstClr val="black"/>
                </a:solidFill>
              </a:rPr>
              <a:pPr/>
              <a:t>‹#›</a:t>
            </a:fld>
            <a:endParaRPr lang="en-US">
              <a:solidFill>
                <a:prstClr val="black"/>
              </a:solidFill>
            </a:endParaRPr>
          </a:p>
        </p:txBody>
      </p:sp>
    </p:spTree>
    <p:extLst>
      <p:ext uri="{BB962C8B-B14F-4D97-AF65-F5344CB8AC3E}">
        <p14:creationId xmlns="" xmlns:p14="http://schemas.microsoft.com/office/powerpoint/2010/main" val="29219635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849EA5F-627E-45B0-81A1-F44B3F14F70E}" type="datetimeFigureOut">
              <a:rPr lang="en-US" smtClean="0">
                <a:solidFill>
                  <a:prstClr val="black"/>
                </a:solidFill>
              </a:rPr>
              <a:pPr/>
              <a:t>10/27/2020</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AC7C9428-8205-4C40-979E-EEC7FB73A7C1}" type="slidenum">
              <a:rPr lang="en-US" smtClean="0">
                <a:solidFill>
                  <a:prstClr val="black"/>
                </a:solidFill>
              </a:rPr>
              <a:pPr/>
              <a:t>‹#›</a:t>
            </a:fld>
            <a:endParaRPr lang="en-US">
              <a:solidFill>
                <a:prstClr val="black"/>
              </a:solidFill>
            </a:endParaRPr>
          </a:p>
        </p:txBody>
      </p:sp>
    </p:spTree>
    <p:extLst>
      <p:ext uri="{BB962C8B-B14F-4D97-AF65-F5344CB8AC3E}">
        <p14:creationId xmlns="" xmlns:p14="http://schemas.microsoft.com/office/powerpoint/2010/main" val="1733083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17"/>
          <p:cNvSpPr>
            <a:spLocks/>
          </p:cNvSpPr>
          <p:nvPr/>
        </p:nvSpPr>
        <p:spPr bwMode="auto">
          <a:xfrm>
            <a:off x="4829175" y="1073150"/>
            <a:ext cx="4321175" cy="5791200"/>
          </a:xfrm>
          <a:custGeom>
            <a:avLst/>
            <a:gdLst>
              <a:gd name="T0" fmla="*/ 0 w 2736"/>
              <a:gd name="T1" fmla="*/ 2147483647 h 3648"/>
              <a:gd name="T2" fmla="*/ 2147483647 w 2736"/>
              <a:gd name="T3" fmla="*/ 2147483647 h 3648"/>
              <a:gd name="T4" fmla="*/ 2147483647 w 2736"/>
              <a:gd name="T5" fmla="*/ 0 h 3648"/>
              <a:gd name="T6" fmla="*/ 2147483647 w 2736"/>
              <a:gd name="T7" fmla="*/ 2147483647 h 3648"/>
              <a:gd name="T8" fmla="*/ 2147483647 w 2736"/>
              <a:gd name="T9" fmla="*/ 2147483647 h 3648"/>
              <a:gd name="T10" fmla="*/ 2147483647 w 2736"/>
              <a:gd name="T11" fmla="*/ 2147483647 h 3648"/>
              <a:gd name="T12" fmla="*/ 0 w 2736"/>
              <a:gd name="T13" fmla="*/ 2147483647 h 3648"/>
              <a:gd name="T14" fmla="*/ 0 60000 65536"/>
              <a:gd name="T15" fmla="*/ 0 60000 65536"/>
              <a:gd name="T16" fmla="*/ 0 60000 65536"/>
              <a:gd name="T17" fmla="*/ 0 60000 65536"/>
              <a:gd name="T18" fmla="*/ 0 60000 65536"/>
              <a:gd name="T19" fmla="*/ 0 60000 65536"/>
              <a:gd name="T20" fmla="*/ 0 60000 65536"/>
              <a:gd name="T21" fmla="*/ 0 w 2736"/>
              <a:gd name="T22" fmla="*/ 0 h 3648"/>
              <a:gd name="T23" fmla="*/ 2736 w 2736"/>
              <a:gd name="T24" fmla="*/ 3648 h 36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36" h="3648">
                <a:moveTo>
                  <a:pt x="0" y="3648"/>
                </a:moveTo>
                <a:lnTo>
                  <a:pt x="720" y="2016"/>
                </a:lnTo>
                <a:lnTo>
                  <a:pt x="2736" y="672"/>
                </a:lnTo>
                <a:lnTo>
                  <a:pt x="2736" y="720"/>
                </a:lnTo>
                <a:lnTo>
                  <a:pt x="744" y="2038"/>
                </a:lnTo>
                <a:lnTo>
                  <a:pt x="48" y="3648"/>
                </a:lnTo>
                <a:lnTo>
                  <a:pt x="0" y="3648"/>
                </a:lnTo>
                <a:close/>
              </a:path>
            </a:pathLst>
          </a:custGeom>
          <a:noFill/>
          <a:ln w="3175" cap="flat" cmpd="sng" algn="ctr">
            <a:solidFill>
              <a:schemeClr val="accent2">
                <a:alpha val="52940"/>
              </a:schemeClr>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5" name="Freeform 18"/>
          <p:cNvSpPr>
            <a:spLocks/>
          </p:cNvSpPr>
          <p:nvPr/>
        </p:nvSpPr>
        <p:spPr bwMode="auto">
          <a:xfrm>
            <a:off x="374650" y="0"/>
            <a:ext cx="5513388" cy="6615113"/>
          </a:xfrm>
          <a:custGeom>
            <a:avLst/>
            <a:gdLst>
              <a:gd name="T0" fmla="*/ 0 w 3504"/>
              <a:gd name="T1" fmla="*/ 2147483647 h 4128"/>
              <a:gd name="T2" fmla="*/ 0 w 3504"/>
              <a:gd name="T3" fmla="*/ 2147483647 h 4128"/>
              <a:gd name="T4" fmla="*/ 2147483647 w 3504"/>
              <a:gd name="T5" fmla="*/ 2147483647 h 4128"/>
              <a:gd name="T6" fmla="*/ 2147483647 w 3504"/>
              <a:gd name="T7" fmla="*/ 0 h 4128"/>
              <a:gd name="T8" fmla="*/ 2147483647 w 3504"/>
              <a:gd name="T9" fmla="*/ 0 h 4128"/>
              <a:gd name="T10" fmla="*/ 2147483647 w 3504"/>
              <a:gd name="T11" fmla="*/ 2147483647 h 4128"/>
              <a:gd name="T12" fmla="*/ 0 w 3504"/>
              <a:gd name="T13" fmla="*/ 2147483647 h 4128"/>
              <a:gd name="T14" fmla="*/ 0 60000 65536"/>
              <a:gd name="T15" fmla="*/ 0 60000 65536"/>
              <a:gd name="T16" fmla="*/ 0 60000 65536"/>
              <a:gd name="T17" fmla="*/ 0 60000 65536"/>
              <a:gd name="T18" fmla="*/ 0 60000 65536"/>
              <a:gd name="T19" fmla="*/ 0 60000 65536"/>
              <a:gd name="T20" fmla="*/ 0 60000 65536"/>
              <a:gd name="T21" fmla="*/ 0 w 3504"/>
              <a:gd name="T22" fmla="*/ 0 h 4128"/>
              <a:gd name="T23" fmla="*/ 3504 w 3504"/>
              <a:gd name="T24" fmla="*/ 4128 h 4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2940"/>
              </a:schemeClr>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6" name="Freeform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Freeform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8" name="Freeform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9" name="Freeform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0" name="Freeform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1" name="Freeform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2" name="Freeform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3" name="Freeform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4" name="Freeform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5" name="Freeform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6" name="Freeform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7" name="Freeform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8" name="Freeform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9" name="Rectangle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0" name="Rectangle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1" name="Rectangle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2" name="Rectangle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3" name="Rectangle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4" name="Rectangle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en-US" smtClean="0"/>
              <a:t>Click to edit Master title style</a:t>
            </a:r>
            <a:endParaRPr lang="en-US"/>
          </a:p>
        </p:txBody>
      </p:sp>
      <p:sp>
        <p:nvSpPr>
          <p:cNvPr id="25" name="Date Placeholder 3"/>
          <p:cNvSpPr>
            <a:spLocks noGrp="1"/>
          </p:cNvSpPr>
          <p:nvPr>
            <p:ph type="dt" sz="half" idx="10"/>
          </p:nvPr>
        </p:nvSpPr>
        <p:spPr/>
        <p:txBody>
          <a:bodyPr/>
          <a:lstStyle>
            <a:lvl1pPr>
              <a:defRPr/>
            </a:lvl1pPr>
            <a:extLst/>
          </a:lstStyle>
          <a:p>
            <a:pPr>
              <a:defRPr/>
            </a:pPr>
            <a:fld id="{9002C2BE-4707-413C-9B8D-2BC9FF75B96E}" type="datetime1">
              <a:rPr lang="en-US"/>
              <a:pPr>
                <a:defRPr/>
              </a:pPr>
              <a:t>10/27/2020</a:t>
            </a:fld>
            <a:endParaRPr lang="en-US" dirty="0"/>
          </a:p>
        </p:txBody>
      </p:sp>
      <p:sp>
        <p:nvSpPr>
          <p:cNvPr id="26" name="Footer Placeholder 4"/>
          <p:cNvSpPr>
            <a:spLocks noGrp="1"/>
          </p:cNvSpPr>
          <p:nvPr>
            <p:ph type="ftr" sz="quarter" idx="11"/>
          </p:nvPr>
        </p:nvSpPr>
        <p:spPr/>
        <p:txBody>
          <a:bodyPr/>
          <a:lstStyle>
            <a:lvl1pPr>
              <a:defRPr/>
            </a:lvl1pPr>
            <a:extLst/>
          </a:lstStyle>
          <a:p>
            <a:pPr>
              <a:defRPr/>
            </a:pPr>
            <a:r>
              <a:rPr lang="en-US"/>
              <a:t>Dr. Aly Samy 2013</a:t>
            </a:r>
          </a:p>
        </p:txBody>
      </p:sp>
      <p:sp>
        <p:nvSpPr>
          <p:cNvPr id="27" name="Slide Number Placeholder 5"/>
          <p:cNvSpPr>
            <a:spLocks noGrp="1"/>
          </p:cNvSpPr>
          <p:nvPr>
            <p:ph type="sldNum" sz="quarter" idx="12"/>
          </p:nvPr>
        </p:nvSpPr>
        <p:spPr/>
        <p:txBody>
          <a:bodyPr/>
          <a:lstStyle>
            <a:lvl1pPr>
              <a:defRPr/>
            </a:lvl1pPr>
            <a:extLst/>
          </a:lstStyle>
          <a:p>
            <a:pPr>
              <a:defRPr/>
            </a:pPr>
            <a:fld id="{56814103-D071-49A0-9271-6E15988BBC89}" type="slidenum">
              <a:rPr lang="en-US"/>
              <a:pPr>
                <a:defRPr/>
              </a:pPr>
              <a:t>‹#›</a:t>
            </a:fld>
            <a:endParaRPr lang="en-US" dirty="0"/>
          </a:p>
        </p:txBody>
      </p:sp>
    </p:spTree>
    <p:extLst>
      <p:ext uri="{BB962C8B-B14F-4D97-AF65-F5344CB8AC3E}">
        <p14:creationId xmlns="" xmlns:p14="http://schemas.microsoft.com/office/powerpoint/2010/main" val="3840639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594974DA-E35F-4F55-B529-BFD1BEA9F7C9}" type="datetime1">
              <a:rPr lang="en-US"/>
              <a:pPr>
                <a:defRPr/>
              </a:pPr>
              <a:t>10/27/2020</a:t>
            </a:fld>
            <a:endParaRPr lang="en-US" dirty="0"/>
          </a:p>
        </p:txBody>
      </p:sp>
      <p:sp>
        <p:nvSpPr>
          <p:cNvPr id="6" name="Footer Placeholder 5"/>
          <p:cNvSpPr>
            <a:spLocks noGrp="1"/>
          </p:cNvSpPr>
          <p:nvPr>
            <p:ph type="ftr" sz="quarter" idx="11"/>
          </p:nvPr>
        </p:nvSpPr>
        <p:spPr/>
        <p:txBody>
          <a:bodyPr/>
          <a:lstStyle>
            <a:lvl1pPr>
              <a:defRPr/>
            </a:lvl1pPr>
            <a:extLst/>
          </a:lstStyle>
          <a:p>
            <a:pPr>
              <a:defRPr/>
            </a:pPr>
            <a:r>
              <a:rPr lang="en-US"/>
              <a:t>Dr. Aly Samy 2013</a:t>
            </a:r>
          </a:p>
        </p:txBody>
      </p:sp>
      <p:sp>
        <p:nvSpPr>
          <p:cNvPr id="7" name="Slide Number Placeholder 6"/>
          <p:cNvSpPr>
            <a:spLocks noGrp="1"/>
          </p:cNvSpPr>
          <p:nvPr>
            <p:ph type="sldNum" sz="quarter" idx="12"/>
          </p:nvPr>
        </p:nvSpPr>
        <p:spPr/>
        <p:txBody>
          <a:bodyPr/>
          <a:lstStyle>
            <a:lvl1pPr>
              <a:defRPr/>
            </a:lvl1pPr>
            <a:extLst/>
          </a:lstStyle>
          <a:p>
            <a:pPr>
              <a:defRPr/>
            </a:pPr>
            <a:fld id="{00DB16FA-35B9-40D6-A5FC-58A2E437C524}" type="slidenum">
              <a:rPr lang="en-US"/>
              <a:pPr>
                <a:defRPr/>
              </a:pPr>
              <a:t>‹#›</a:t>
            </a:fld>
            <a:endParaRPr lang="en-US" dirty="0"/>
          </a:p>
        </p:txBody>
      </p:sp>
    </p:spTree>
    <p:extLst>
      <p:ext uri="{BB962C8B-B14F-4D97-AF65-F5344CB8AC3E}">
        <p14:creationId xmlns="" xmlns:p14="http://schemas.microsoft.com/office/powerpoint/2010/main" val="355067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Rectangle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9" name="Rectangle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0" name="Rectangle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Rectangle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2" name="Rectangle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3" name="Rectangle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4" name="Rectangle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5" name="Rectangle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6" name="Rectangle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Title 1"/>
          <p:cNvSpPr>
            <a:spLocks noGrp="1"/>
          </p:cNvSpPr>
          <p:nvPr>
            <p:ph type="title"/>
          </p:nvPr>
        </p:nvSpPr>
        <p:spPr>
          <a:xfrm>
            <a:off x="504824" y="512064"/>
            <a:ext cx="7772400" cy="914400"/>
          </a:xfrm>
        </p:spPr>
        <p:txBody>
          <a:bodyPr/>
          <a:lstStyle>
            <a:lvl1pPr>
              <a:defRPr sz="4000"/>
            </a:lvl1pPr>
            <a:extLst/>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p:txBody>
          <a:bodyPr/>
          <a:lstStyle>
            <a:lvl1pPr>
              <a:defRPr/>
            </a:lvl1pPr>
            <a:extLst/>
          </a:lstStyle>
          <a:p>
            <a:pPr>
              <a:defRPr/>
            </a:pPr>
            <a:fld id="{2D053819-1F58-483C-AAA5-CD4A721D393A}" type="datetime1">
              <a:rPr lang="en-US"/>
              <a:pPr>
                <a:defRPr/>
              </a:pPr>
              <a:t>10/27/2020</a:t>
            </a:fld>
            <a:endParaRPr lang="en-US" dirty="0"/>
          </a:p>
        </p:txBody>
      </p:sp>
      <p:sp>
        <p:nvSpPr>
          <p:cNvPr id="18" name="Footer Placeholder 7"/>
          <p:cNvSpPr>
            <a:spLocks noGrp="1"/>
          </p:cNvSpPr>
          <p:nvPr>
            <p:ph type="ftr" sz="quarter" idx="11"/>
          </p:nvPr>
        </p:nvSpPr>
        <p:spPr/>
        <p:txBody>
          <a:bodyPr/>
          <a:lstStyle>
            <a:lvl1pPr>
              <a:defRPr/>
            </a:lvl1pPr>
            <a:extLst/>
          </a:lstStyle>
          <a:p>
            <a:pPr>
              <a:defRPr/>
            </a:pPr>
            <a:r>
              <a:rPr lang="en-US"/>
              <a:t>Dr. Aly Samy 2013</a:t>
            </a:r>
          </a:p>
        </p:txBody>
      </p:sp>
      <p:sp>
        <p:nvSpPr>
          <p:cNvPr id="19" name="Slide Number Placeholder 8"/>
          <p:cNvSpPr>
            <a:spLocks noGrp="1"/>
          </p:cNvSpPr>
          <p:nvPr>
            <p:ph type="sldNum" sz="quarter" idx="12"/>
          </p:nvPr>
        </p:nvSpPr>
        <p:spPr/>
        <p:txBody>
          <a:bodyPr/>
          <a:lstStyle>
            <a:lvl1pPr>
              <a:defRPr/>
            </a:lvl1pPr>
            <a:extLst/>
          </a:lstStyle>
          <a:p>
            <a:pPr>
              <a:defRPr/>
            </a:pPr>
            <a:fld id="{E7083D4E-EE4F-4683-8776-730F72D94E3F}" type="slidenum">
              <a:rPr lang="en-US"/>
              <a:pPr>
                <a:defRPr/>
              </a:pPr>
              <a:t>‹#›</a:t>
            </a:fld>
            <a:endParaRPr lang="en-US" dirty="0"/>
          </a:p>
        </p:txBody>
      </p:sp>
    </p:spTree>
    <p:extLst>
      <p:ext uri="{BB962C8B-B14F-4D97-AF65-F5344CB8AC3E}">
        <p14:creationId xmlns="" xmlns:p14="http://schemas.microsoft.com/office/powerpoint/2010/main" val="3951180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0B5609EF-CAD3-4AA4-81CA-BC7F004640B6}" type="datetime1">
              <a:rPr lang="en-US"/>
              <a:pPr>
                <a:defRPr/>
              </a:pPr>
              <a:t>10/27/2020</a:t>
            </a:fld>
            <a:endParaRPr lang="en-US" dirty="0"/>
          </a:p>
        </p:txBody>
      </p:sp>
      <p:sp>
        <p:nvSpPr>
          <p:cNvPr id="4" name="Footer Placeholder 2"/>
          <p:cNvSpPr>
            <a:spLocks noGrp="1"/>
          </p:cNvSpPr>
          <p:nvPr>
            <p:ph type="ftr" sz="quarter" idx="11"/>
          </p:nvPr>
        </p:nvSpPr>
        <p:spPr/>
        <p:txBody>
          <a:bodyPr/>
          <a:lstStyle>
            <a:lvl1pPr>
              <a:defRPr/>
            </a:lvl1pPr>
          </a:lstStyle>
          <a:p>
            <a:pPr>
              <a:defRPr/>
            </a:pPr>
            <a:r>
              <a:rPr lang="en-US"/>
              <a:t>Dr. Aly Samy 2013</a:t>
            </a:r>
          </a:p>
        </p:txBody>
      </p:sp>
      <p:sp>
        <p:nvSpPr>
          <p:cNvPr id="5" name="Slide Number Placeholder 22"/>
          <p:cNvSpPr>
            <a:spLocks noGrp="1"/>
          </p:cNvSpPr>
          <p:nvPr>
            <p:ph type="sldNum" sz="quarter" idx="12"/>
          </p:nvPr>
        </p:nvSpPr>
        <p:spPr/>
        <p:txBody>
          <a:bodyPr/>
          <a:lstStyle>
            <a:lvl1pPr>
              <a:defRPr/>
            </a:lvl1pPr>
          </a:lstStyle>
          <a:p>
            <a:pPr>
              <a:defRPr/>
            </a:pPr>
            <a:fld id="{DF5CCCEF-1DE1-41C7-BBD1-63CE36889ECE}" type="slidenum">
              <a:rPr lang="en-US"/>
              <a:pPr>
                <a:defRPr/>
              </a:pPr>
              <a:t>‹#›</a:t>
            </a:fld>
            <a:endParaRPr lang="en-US" dirty="0"/>
          </a:p>
        </p:txBody>
      </p:sp>
    </p:spTree>
    <p:extLst>
      <p:ext uri="{BB962C8B-B14F-4D97-AF65-F5344CB8AC3E}">
        <p14:creationId xmlns="" xmlns:p14="http://schemas.microsoft.com/office/powerpoint/2010/main" val="1120693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fld id="{780F3E9E-1EFE-4153-9431-EF13AD704DE5}" type="datetime1">
              <a:rPr lang="en-US"/>
              <a:pPr>
                <a:defRPr/>
              </a:pPr>
              <a:t>10/27/2020</a:t>
            </a:fld>
            <a:endParaRPr lang="en-US" dirty="0"/>
          </a:p>
        </p:txBody>
      </p:sp>
      <p:sp>
        <p:nvSpPr>
          <p:cNvPr id="3" name="Footer Placeholder 2"/>
          <p:cNvSpPr>
            <a:spLocks noGrp="1"/>
          </p:cNvSpPr>
          <p:nvPr>
            <p:ph type="ftr" sz="quarter" idx="11"/>
          </p:nvPr>
        </p:nvSpPr>
        <p:spPr/>
        <p:txBody>
          <a:bodyPr/>
          <a:lstStyle>
            <a:lvl1pPr>
              <a:defRPr/>
            </a:lvl1pPr>
            <a:extLst/>
          </a:lstStyle>
          <a:p>
            <a:pPr>
              <a:defRPr/>
            </a:pPr>
            <a:r>
              <a:rPr lang="en-US"/>
              <a:t>Dr. Aly Samy 2013</a:t>
            </a:r>
          </a:p>
        </p:txBody>
      </p:sp>
      <p:sp>
        <p:nvSpPr>
          <p:cNvPr id="4" name="Slide Number Placeholder 3"/>
          <p:cNvSpPr>
            <a:spLocks noGrp="1"/>
          </p:cNvSpPr>
          <p:nvPr>
            <p:ph type="sldNum" sz="quarter" idx="12"/>
          </p:nvPr>
        </p:nvSpPr>
        <p:spPr/>
        <p:txBody>
          <a:bodyPr/>
          <a:lstStyle>
            <a:lvl1pPr>
              <a:defRPr/>
            </a:lvl1pPr>
            <a:extLst/>
          </a:lstStyle>
          <a:p>
            <a:pPr>
              <a:defRPr/>
            </a:pPr>
            <a:fld id="{0306C9DA-FA01-4CEE-8ED8-A2069E1BB752}" type="slidenum">
              <a:rPr lang="en-US"/>
              <a:pPr>
                <a:defRPr/>
              </a:pPr>
              <a:t>‹#›</a:t>
            </a:fld>
            <a:endParaRPr lang="en-US" dirty="0"/>
          </a:p>
        </p:txBody>
      </p:sp>
    </p:spTree>
    <p:extLst>
      <p:ext uri="{BB962C8B-B14F-4D97-AF65-F5344CB8AC3E}">
        <p14:creationId xmlns="" xmlns:p14="http://schemas.microsoft.com/office/powerpoint/2010/main" val="302647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lang="en-US" smtClean="0"/>
              <a:t>Click to edit Master title style</a:t>
            </a:r>
            <a:endParaRPr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DAF552EE-33C5-4454-8282-D0034B1A8828}" type="datetime1">
              <a:rPr lang="en-US"/>
              <a:pPr>
                <a:defRPr/>
              </a:pPr>
              <a:t>10/27/2020</a:t>
            </a:fld>
            <a:endParaRPr lang="en-US" dirty="0"/>
          </a:p>
        </p:txBody>
      </p:sp>
      <p:sp>
        <p:nvSpPr>
          <p:cNvPr id="6" name="Footer Placeholder 2"/>
          <p:cNvSpPr>
            <a:spLocks noGrp="1"/>
          </p:cNvSpPr>
          <p:nvPr>
            <p:ph type="ftr" sz="quarter" idx="11"/>
          </p:nvPr>
        </p:nvSpPr>
        <p:spPr/>
        <p:txBody>
          <a:bodyPr/>
          <a:lstStyle>
            <a:lvl1pPr>
              <a:defRPr/>
            </a:lvl1pPr>
          </a:lstStyle>
          <a:p>
            <a:pPr>
              <a:defRPr/>
            </a:pPr>
            <a:r>
              <a:rPr lang="en-US"/>
              <a:t>Dr. Aly Samy 2013</a:t>
            </a:r>
          </a:p>
        </p:txBody>
      </p:sp>
      <p:sp>
        <p:nvSpPr>
          <p:cNvPr id="7" name="Slide Number Placeholder 22"/>
          <p:cNvSpPr>
            <a:spLocks noGrp="1"/>
          </p:cNvSpPr>
          <p:nvPr>
            <p:ph type="sldNum" sz="quarter" idx="12"/>
          </p:nvPr>
        </p:nvSpPr>
        <p:spPr/>
        <p:txBody>
          <a:bodyPr/>
          <a:lstStyle>
            <a:lvl1pPr>
              <a:defRPr/>
            </a:lvl1pPr>
          </a:lstStyle>
          <a:p>
            <a:pPr>
              <a:defRPr/>
            </a:pPr>
            <a:fld id="{1EE75B7D-797E-41EF-915C-1AABF6CEBCA2}" type="slidenum">
              <a:rPr lang="en-US"/>
              <a:pPr>
                <a:defRPr/>
              </a:pPr>
              <a:t>‹#›</a:t>
            </a:fld>
            <a:endParaRPr lang="en-US" dirty="0"/>
          </a:p>
        </p:txBody>
      </p:sp>
    </p:spTree>
    <p:extLst>
      <p:ext uri="{BB962C8B-B14F-4D97-AF65-F5344CB8AC3E}">
        <p14:creationId xmlns="" xmlns:p14="http://schemas.microsoft.com/office/powerpoint/2010/main" val="1114196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6" name="Straight Connector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9"/>
          <p:cNvGrpSpPr>
            <a:grpSpLocks/>
          </p:cNvGrpSpPr>
          <p:nvPr/>
        </p:nvGrpSpPr>
        <p:grpSpPr bwMode="auto">
          <a:xfrm rot="5400000">
            <a:off x="8515351" y="1219200"/>
            <a:ext cx="131762" cy="128587"/>
            <a:chOff x="6668087" y="1297746"/>
            <a:chExt cx="161840" cy="156602"/>
          </a:xfrm>
        </p:grpSpPr>
        <p:cxnSp>
          <p:nvCxnSpPr>
            <p:cNvPr id="8" name="Straight Connector 7"/>
            <p:cNvCxnSpPr/>
            <p:nvPr/>
          </p:nvCxnSpPr>
          <p:spPr>
            <a:xfrm rot="16200000">
              <a:off x="6663593" y="1288707"/>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4513" y="1287732"/>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67751" y="1371600"/>
            <a:ext cx="131762" cy="128587"/>
            <a:chOff x="6668087" y="1297746"/>
            <a:chExt cx="161840" cy="156602"/>
          </a:xfrm>
        </p:grpSpPr>
        <p:cxnSp>
          <p:nvCxnSpPr>
            <p:cNvPr id="12" name="Straight Connector 11"/>
            <p:cNvCxnSpPr/>
            <p:nvPr/>
          </p:nvCxnSpPr>
          <p:spPr>
            <a:xfrm rot="16200000">
              <a:off x="6663593" y="1288707"/>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4513" y="1287732"/>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20087" y="1474788"/>
            <a:ext cx="131763" cy="128588"/>
            <a:chOff x="6668087" y="1297746"/>
            <a:chExt cx="161840" cy="156602"/>
          </a:xfrm>
        </p:grpSpPr>
        <p:cxnSp>
          <p:nvCxnSpPr>
            <p:cNvPr id="16" name="Straight Connector 15"/>
            <p:cNvCxnSpPr/>
            <p:nvPr/>
          </p:nvCxnSpPr>
          <p:spPr>
            <a:xfrm rot="16200000">
              <a:off x="6663592" y="1288707"/>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4512" y="1287732"/>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lang="en-US" smtClean="0"/>
              <a:t>Click to edit Master title style</a:t>
            </a:r>
            <a:endParaRPr lang="en-US"/>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en-US" noProof="0" smtClean="0"/>
              <a:t>Click icon to add picture</a:t>
            </a:r>
            <a:endParaRPr lang="en-US" noProof="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9" name="Date Placeholder 4"/>
          <p:cNvSpPr>
            <a:spLocks noGrp="1"/>
          </p:cNvSpPr>
          <p:nvPr>
            <p:ph type="dt" sz="half" idx="10"/>
          </p:nvPr>
        </p:nvSpPr>
        <p:spPr>
          <a:xfrm>
            <a:off x="6477000" y="55563"/>
            <a:ext cx="2133600" cy="365125"/>
          </a:xfrm>
        </p:spPr>
        <p:txBody>
          <a:bodyPr/>
          <a:lstStyle>
            <a:lvl1pPr>
              <a:defRPr/>
            </a:lvl1pPr>
            <a:extLst/>
          </a:lstStyle>
          <a:p>
            <a:pPr>
              <a:defRPr/>
            </a:pPr>
            <a:fld id="{F547783F-8C1E-4951-86A6-BD6C515D3421}" type="datetime1">
              <a:rPr lang="en-US"/>
              <a:pPr>
                <a:defRPr/>
              </a:pPr>
              <a:t>10/27/2020</a:t>
            </a:fld>
            <a:endParaRPr lang="en-US" dirty="0"/>
          </a:p>
        </p:txBody>
      </p:sp>
      <p:sp>
        <p:nvSpPr>
          <p:cNvPr id="20" name="Footer Placeholder 5"/>
          <p:cNvSpPr>
            <a:spLocks noGrp="1"/>
          </p:cNvSpPr>
          <p:nvPr>
            <p:ph type="ftr" sz="quarter" idx="11"/>
          </p:nvPr>
        </p:nvSpPr>
        <p:spPr>
          <a:xfrm>
            <a:off x="914400" y="55563"/>
            <a:ext cx="5562600" cy="365125"/>
          </a:xfrm>
        </p:spPr>
        <p:txBody>
          <a:bodyPr/>
          <a:lstStyle>
            <a:lvl1pPr>
              <a:defRPr/>
            </a:lvl1pPr>
            <a:extLst/>
          </a:lstStyle>
          <a:p>
            <a:pPr>
              <a:defRPr/>
            </a:pPr>
            <a:r>
              <a:rPr lang="en-US"/>
              <a:t>Dr. Aly Samy 2013</a:t>
            </a:r>
          </a:p>
        </p:txBody>
      </p:sp>
      <p:sp>
        <p:nvSpPr>
          <p:cNvPr id="21" name="Slide Number Placeholder 6"/>
          <p:cNvSpPr>
            <a:spLocks noGrp="1"/>
          </p:cNvSpPr>
          <p:nvPr>
            <p:ph type="sldNum" sz="quarter" idx="12"/>
          </p:nvPr>
        </p:nvSpPr>
        <p:spPr>
          <a:xfrm>
            <a:off x="8610600" y="55563"/>
            <a:ext cx="457200" cy="365125"/>
          </a:xfrm>
        </p:spPr>
        <p:txBody>
          <a:bodyPr/>
          <a:lstStyle>
            <a:lvl1pPr>
              <a:defRPr/>
            </a:lvl1pPr>
            <a:extLst/>
          </a:lstStyle>
          <a:p>
            <a:pPr>
              <a:defRPr/>
            </a:pPr>
            <a:fld id="{82882BDF-DFF6-4413-A927-736BA0B5CDA6}" type="slidenum">
              <a:rPr lang="en-US"/>
              <a:pPr>
                <a:defRPr/>
              </a:pPr>
              <a:t>‹#›</a:t>
            </a:fld>
            <a:endParaRPr lang="en-US" dirty="0"/>
          </a:p>
        </p:txBody>
      </p:sp>
    </p:spTree>
    <p:extLst>
      <p:ext uri="{BB962C8B-B14F-4D97-AF65-F5344CB8AC3E}">
        <p14:creationId xmlns="" xmlns:p14="http://schemas.microsoft.com/office/powerpoint/2010/main" val="1518895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64999">
              <a:srgbClr val="000000"/>
            </a:gs>
            <a:gs pos="100000">
              <a:srgbClr val="5A77A9"/>
            </a:gs>
          </a:gsLst>
          <a:lin ang="5400000"/>
        </a:gradFill>
        <a:effectLst/>
      </p:bgPr>
    </p:bg>
    <p:spTree>
      <p:nvGrpSpPr>
        <p:cNvPr id="1" name=""/>
        <p:cNvGrpSpPr/>
        <p:nvPr/>
      </p:nvGrpSpPr>
      <p:grpSpPr>
        <a:xfrm>
          <a:off x="0" y="0"/>
          <a:ext cx="0" cy="0"/>
          <a:chOff x="0" y="0"/>
          <a:chExt cx="0" cy="0"/>
        </a:xfrm>
      </p:grpSpPr>
      <p:sp>
        <p:nvSpPr>
          <p:cNvPr id="7" name="Rectangle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Rectangle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9" name="Rectangle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0" name="Rectangle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Rectangle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2" name="Title Placeholder 21"/>
          <p:cNvSpPr>
            <a:spLocks noGrp="1"/>
          </p:cNvSpPr>
          <p:nvPr>
            <p:ph type="title"/>
          </p:nvPr>
        </p:nvSpPr>
        <p:spPr>
          <a:xfrm>
            <a:off x="914400" y="512763"/>
            <a:ext cx="7772400" cy="914400"/>
          </a:xfrm>
          <a:prstGeom prst="rect">
            <a:avLst/>
          </a:prstGeom>
        </p:spPr>
        <p:txBody>
          <a:bodyPr vert="horz" anchor="t">
            <a:noAutofit/>
          </a:bodyPr>
          <a:lstStyle>
            <a:extLst/>
          </a:lstStyle>
          <a:p>
            <a:r>
              <a:rPr lang="en-US" smtClean="0"/>
              <a:t>Click to edit Master title style</a:t>
            </a:r>
            <a:endParaRPr lang="en-US"/>
          </a:p>
        </p:txBody>
      </p:sp>
      <p:sp>
        <p:nvSpPr>
          <p:cNvPr id="1036" name="Text Placeholder 12"/>
          <p:cNvSpPr>
            <a:spLocks noGrp="1"/>
          </p:cNvSpPr>
          <p:nvPr>
            <p:ph type="body" idx="1"/>
          </p:nvPr>
        </p:nvSpPr>
        <p:spPr bwMode="auto">
          <a:xfrm>
            <a:off x="914400" y="1784350"/>
            <a:ext cx="7772400" cy="457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pPr>
              <a:defRPr/>
            </a:pPr>
            <a:fld id="{ECDA49AF-15B5-4F3E-B46A-99C696F2757D}" type="datetime1">
              <a:rPr lang="en-US"/>
              <a:pPr>
                <a:defRPr/>
              </a:pPr>
              <a:t>10/27/2020</a:t>
            </a:fld>
            <a:endParaRPr lang="en-US" dirty="0"/>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pPr>
              <a:defRPr/>
            </a:pPr>
            <a:r>
              <a:rPr lang="en-US"/>
              <a:t>Dr. Aly Samy 2013</a:t>
            </a: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pPr>
              <a:defRPr/>
            </a:pPr>
            <a:fld id="{F53CE1B9-F979-45C3-815E-30B8AD8AC1D5}"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831" r:id="rId1"/>
    <p:sldLayoutId id="2147483816" r:id="rId2"/>
    <p:sldLayoutId id="2147483832" r:id="rId3"/>
    <p:sldLayoutId id="2147483833" r:id="rId4"/>
    <p:sldLayoutId id="2147483834" r:id="rId5"/>
    <p:sldLayoutId id="2147483817" r:id="rId6"/>
    <p:sldLayoutId id="2147483835" r:id="rId7"/>
    <p:sldLayoutId id="2147483818" r:id="rId8"/>
    <p:sldLayoutId id="2147483836" r:id="rId9"/>
    <p:sldLayoutId id="2147483819" r:id="rId10"/>
    <p:sldLayoutId id="2147483820" r:id="rId11"/>
  </p:sldLayoutIdLst>
  <p:hf hdr="0" dt="0"/>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defRPr>
      </a:lvl2pPr>
      <a:lvl3pPr algn="l" rtl="0" eaLnBrk="0" fontAlgn="base" hangingPunct="0">
        <a:spcBef>
          <a:spcPct val="0"/>
        </a:spcBef>
        <a:spcAft>
          <a:spcPct val="0"/>
        </a:spcAft>
        <a:defRPr sz="4000">
          <a:solidFill>
            <a:srgbClr val="C1EEFF"/>
          </a:solidFill>
          <a:latin typeface="Consolas" pitchFamily="49" charset="0"/>
        </a:defRPr>
      </a:lvl3pPr>
      <a:lvl4pPr algn="l" rtl="0" eaLnBrk="0" fontAlgn="base" hangingPunct="0">
        <a:spcBef>
          <a:spcPct val="0"/>
        </a:spcBef>
        <a:spcAft>
          <a:spcPct val="0"/>
        </a:spcAft>
        <a:defRPr sz="4000">
          <a:solidFill>
            <a:srgbClr val="C1EEFF"/>
          </a:solidFill>
          <a:latin typeface="Consolas" pitchFamily="49" charset="0"/>
        </a:defRPr>
      </a:lvl4pPr>
      <a:lvl5pPr algn="l" rtl="0" eaLnBrk="0" fontAlgn="base" hangingPunct="0">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auto">
              <a:spcBef>
                <a:spcPts val="0"/>
              </a:spcBef>
              <a:spcAft>
                <a:spcPts val="0"/>
              </a:spcAft>
            </a:pPr>
            <a:endParaRPr lang="en-US">
              <a:solidFill>
                <a:prstClr val="black"/>
              </a:solidFill>
              <a:latin typeface="Lucida Sans Unicode"/>
              <a:cs typeface="+mn-cs"/>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auto">
              <a:spcBef>
                <a:spcPts val="0"/>
              </a:spcBef>
              <a:spcAft>
                <a:spcPts val="0"/>
              </a:spcAft>
            </a:pPr>
            <a:endParaRPr lang="en-US">
              <a:solidFill>
                <a:prstClr val="black"/>
              </a:solidFill>
              <a:latin typeface="Lucida Sans Unicode"/>
              <a:cs typeface="+mn-cs"/>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fontAlgn="auto">
              <a:spcBef>
                <a:spcPts val="0"/>
              </a:spcBef>
              <a:spcAft>
                <a:spcPts val="0"/>
              </a:spcAft>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fontAlgn="auto">
              <a:spcBef>
                <a:spcPts val="0"/>
              </a:spcBef>
              <a:spcAft>
                <a:spcPts val="0"/>
              </a:spcAft>
            </a:pPr>
            <a:fld id="{5849EA5F-627E-45B0-81A1-F44B3F14F70E}" type="datetimeFigureOut">
              <a:rPr lang="en-US" smtClean="0">
                <a:solidFill>
                  <a:prstClr val="black"/>
                </a:solidFill>
                <a:latin typeface="Lucida Sans Unicode"/>
                <a:cs typeface="+mn-cs"/>
              </a:rPr>
              <a:pPr fontAlgn="auto">
                <a:spcBef>
                  <a:spcPts val="0"/>
                </a:spcBef>
                <a:spcAft>
                  <a:spcPts val="0"/>
                </a:spcAft>
              </a:pPr>
              <a:t>10/27/2020</a:t>
            </a:fld>
            <a:endParaRPr lang="en-US">
              <a:solidFill>
                <a:prstClr val="black"/>
              </a:solidFill>
              <a:latin typeface="Lucida Sans Unicode"/>
              <a:cs typeface="+mn-cs"/>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fontAlgn="auto">
              <a:spcBef>
                <a:spcPts val="0"/>
              </a:spcBef>
              <a:spcAft>
                <a:spcPts val="0"/>
              </a:spcAft>
            </a:pPr>
            <a:endParaRPr lang="en-US">
              <a:solidFill>
                <a:prstClr val="black"/>
              </a:solidFill>
              <a:latin typeface="Lucida Sans Unicode"/>
              <a:cs typeface="+mn-cs"/>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fontAlgn="auto">
              <a:spcBef>
                <a:spcPts val="0"/>
              </a:spcBef>
              <a:spcAft>
                <a:spcPts val="0"/>
              </a:spcAft>
            </a:pPr>
            <a:fld id="{AC7C9428-8205-4C40-979E-EEC7FB73A7C1}" type="slidenum">
              <a:rPr lang="en-US" smtClean="0">
                <a:solidFill>
                  <a:prstClr val="black"/>
                </a:solidFill>
                <a:latin typeface="Lucida Sans Unicode"/>
                <a:cs typeface="+mn-cs"/>
              </a:rPr>
              <a:pPr fontAlgn="auto">
                <a:spcBef>
                  <a:spcPts val="0"/>
                </a:spcBef>
                <a:spcAft>
                  <a:spcPts val="0"/>
                </a:spcAft>
              </a:pPr>
              <a:t>‹#›</a:t>
            </a:fld>
            <a:endParaRPr lang="en-US">
              <a:solidFill>
                <a:prstClr val="black"/>
              </a:solidFill>
              <a:latin typeface="Lucida Sans Unicode"/>
              <a:cs typeface="+mn-cs"/>
            </a:endParaRPr>
          </a:p>
        </p:txBody>
      </p:sp>
    </p:spTree>
    <p:extLst>
      <p:ext uri="{BB962C8B-B14F-4D97-AF65-F5344CB8AC3E}">
        <p14:creationId xmlns="" xmlns:p14="http://schemas.microsoft.com/office/powerpoint/2010/main" val="1343196606"/>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1"/>
          <p:cNvSpPr txBox="1">
            <a:spLocks noChangeArrowheads="1"/>
          </p:cNvSpPr>
          <p:nvPr/>
        </p:nvSpPr>
        <p:spPr bwMode="auto">
          <a:xfrm>
            <a:off x="914400" y="2057400"/>
            <a:ext cx="7010400" cy="100271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algn="ctr">
              <a:lnSpc>
                <a:spcPct val="150000"/>
              </a:lnSpc>
              <a:defRPr/>
            </a:pPr>
            <a:endParaRPr lang="en-US" sz="4400" b="1" dirty="0">
              <a:solidFill>
                <a:schemeClr val="bg1"/>
              </a:solidFill>
              <a:latin typeface="Arial Black" pitchFamily="34" charset="0"/>
            </a:endParaRPr>
          </a:p>
        </p:txBody>
      </p:sp>
      <p:sp>
        <p:nvSpPr>
          <p:cNvPr id="22536" name="Footer Placeholder 8"/>
          <p:cNvSpPr>
            <a:spLocks noGrp="1"/>
          </p:cNvSpPr>
          <p:nvPr>
            <p:ph type="ftr"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700"/>
              </a:spcBef>
              <a:buClr>
                <a:schemeClr val="tx2"/>
              </a:buClr>
              <a:buSzPct val="95000"/>
              <a:buFont typeface="Wingdings" pitchFamily="2" charset="2"/>
              <a:buChar char=""/>
              <a:defRPr sz="3000">
                <a:solidFill>
                  <a:schemeClr val="tx1"/>
                </a:solidFill>
                <a:latin typeface="Corbel" pitchFamily="34" charset="0"/>
              </a:defRPr>
            </a:lvl1pPr>
            <a:lvl2pPr marL="742950" indent="-285750" eaLnBrk="0" hangingPunct="0">
              <a:spcBef>
                <a:spcPct val="20000"/>
              </a:spcBef>
              <a:buClr>
                <a:schemeClr val="accent2"/>
              </a:buClr>
              <a:buSzPct val="90000"/>
              <a:buFont typeface="Wingdings" pitchFamily="2" charset="2"/>
              <a:buChar char=""/>
              <a:defRPr sz="2600">
                <a:solidFill>
                  <a:schemeClr val="tx1"/>
                </a:solidFill>
                <a:latin typeface="Corbel"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Corbel" pitchFamily="34" charset="0"/>
              </a:defRPr>
            </a:lvl3pPr>
            <a:lvl4pPr marL="1600200" indent="-228600" eaLnBrk="0" hangingPunct="0">
              <a:spcBef>
                <a:spcPct val="20000"/>
              </a:spcBef>
              <a:buClr>
                <a:srgbClr val="FEB80A"/>
              </a:buClr>
              <a:buFont typeface="Wingdings 3" pitchFamily="18" charset="2"/>
              <a:buChar char=""/>
              <a:defRPr sz="2200">
                <a:solidFill>
                  <a:schemeClr val="tx1"/>
                </a:solidFill>
                <a:latin typeface="Corbel" pitchFamily="34" charset="0"/>
              </a:defRPr>
            </a:lvl4pPr>
            <a:lvl5pPr marL="2057400" indent="-228600" eaLnBrk="0" hangingPunct="0">
              <a:spcBef>
                <a:spcPct val="20000"/>
              </a:spcBef>
              <a:buClr>
                <a:srgbClr val="FEB80A"/>
              </a:buClr>
              <a:buFont typeface="Wingdings 2"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9pPr>
          </a:lstStyle>
          <a:p>
            <a:pPr eaLnBrk="1" hangingPunct="1">
              <a:spcBef>
                <a:spcPct val="0"/>
              </a:spcBef>
              <a:buClrTx/>
              <a:buSzTx/>
              <a:buFontTx/>
              <a:buNone/>
            </a:pPr>
            <a:endParaRPr lang="en-US" altLang="en-US" sz="1100" dirty="0" smtClean="0">
              <a:solidFill>
                <a:schemeClr val="tx2"/>
              </a:solidFill>
              <a:latin typeface="Arial" charset="0"/>
            </a:endParaRPr>
          </a:p>
        </p:txBody>
      </p:sp>
      <p:sp>
        <p:nvSpPr>
          <p:cNvPr id="22537" name="Slide Number Placeholder 5"/>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700"/>
              </a:spcBef>
              <a:buClr>
                <a:schemeClr val="tx2"/>
              </a:buClr>
              <a:buSzPct val="95000"/>
              <a:buFont typeface="Wingdings" pitchFamily="2" charset="2"/>
              <a:buChar char=""/>
              <a:defRPr sz="3000">
                <a:solidFill>
                  <a:schemeClr val="tx1"/>
                </a:solidFill>
                <a:latin typeface="Corbel" pitchFamily="34" charset="0"/>
              </a:defRPr>
            </a:lvl1pPr>
            <a:lvl2pPr marL="742950" indent="-285750" eaLnBrk="0" hangingPunct="0">
              <a:spcBef>
                <a:spcPct val="20000"/>
              </a:spcBef>
              <a:buClr>
                <a:schemeClr val="accent2"/>
              </a:buClr>
              <a:buSzPct val="90000"/>
              <a:buFont typeface="Wingdings" pitchFamily="2" charset="2"/>
              <a:buChar char=""/>
              <a:defRPr sz="2600">
                <a:solidFill>
                  <a:schemeClr val="tx1"/>
                </a:solidFill>
                <a:latin typeface="Corbel"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Corbel" pitchFamily="34" charset="0"/>
              </a:defRPr>
            </a:lvl3pPr>
            <a:lvl4pPr marL="1600200" indent="-228600" eaLnBrk="0" hangingPunct="0">
              <a:spcBef>
                <a:spcPct val="20000"/>
              </a:spcBef>
              <a:buClr>
                <a:srgbClr val="FEB80A"/>
              </a:buClr>
              <a:buFont typeface="Wingdings 3" pitchFamily="18" charset="2"/>
              <a:buChar char=""/>
              <a:defRPr sz="2200">
                <a:solidFill>
                  <a:schemeClr val="tx1"/>
                </a:solidFill>
                <a:latin typeface="Corbel" pitchFamily="34" charset="0"/>
              </a:defRPr>
            </a:lvl4pPr>
            <a:lvl5pPr marL="2057400" indent="-228600" eaLnBrk="0" hangingPunct="0">
              <a:spcBef>
                <a:spcPct val="20000"/>
              </a:spcBef>
              <a:buClr>
                <a:srgbClr val="FEB80A"/>
              </a:buClr>
              <a:buFont typeface="Wingdings 2"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9pPr>
          </a:lstStyle>
          <a:p>
            <a:pPr eaLnBrk="1" hangingPunct="1">
              <a:spcBef>
                <a:spcPct val="0"/>
              </a:spcBef>
              <a:buClrTx/>
              <a:buSzTx/>
              <a:buFontTx/>
              <a:buNone/>
            </a:pPr>
            <a:fld id="{908CA77A-89A2-46A1-8B08-741A3488FABD}" type="slidenum">
              <a:rPr lang="en-US" altLang="en-US" sz="1200" smtClean="0">
                <a:solidFill>
                  <a:schemeClr val="tx2"/>
                </a:solidFill>
                <a:latin typeface="Arial" charset="0"/>
              </a:rPr>
              <a:pPr eaLnBrk="1" hangingPunct="1">
                <a:spcBef>
                  <a:spcPct val="0"/>
                </a:spcBef>
                <a:buClrTx/>
                <a:buSzTx/>
                <a:buFontTx/>
                <a:buNone/>
              </a:pPr>
              <a:t>1</a:t>
            </a:fld>
            <a:endParaRPr lang="en-US" altLang="en-US" sz="1200" smtClean="0">
              <a:solidFill>
                <a:schemeClr val="tx2"/>
              </a:solidFill>
              <a:latin typeface="Arial" charset="0"/>
            </a:endParaRPr>
          </a:p>
        </p:txBody>
      </p:sp>
      <p:sp>
        <p:nvSpPr>
          <p:cNvPr id="16385" name="WordArt 1"/>
          <p:cNvSpPr>
            <a:spLocks noChangeArrowheads="1" noChangeShapeType="1" noTextEdit="1"/>
          </p:cNvSpPr>
          <p:nvPr/>
        </p:nvSpPr>
        <p:spPr bwMode="auto">
          <a:xfrm>
            <a:off x="838200" y="609600"/>
            <a:ext cx="7010400" cy="1143000"/>
          </a:xfrm>
          <a:prstGeom prst="rect">
            <a:avLst/>
          </a:prstGeom>
        </p:spPr>
        <p:style>
          <a:lnRef idx="0">
            <a:schemeClr val="dk1"/>
          </a:lnRef>
          <a:fillRef idx="3">
            <a:schemeClr val="dk1"/>
          </a:fillRef>
          <a:effectRef idx="3">
            <a:schemeClr val="dk1"/>
          </a:effectRef>
          <a:fontRef idx="minor">
            <a:schemeClr val="lt1"/>
          </a:fontRef>
        </p:style>
        <p:txBody>
          <a:bodyPr wrap="none" fromWordArt="1">
            <a:prstTxWarp prst="textPlain">
              <a:avLst>
                <a:gd name="adj" fmla="val 50000"/>
              </a:avLst>
            </a:prstTxWarp>
          </a:bodyPr>
          <a:lstStyle/>
          <a:p>
            <a:pPr algn="ctr">
              <a:defRPr/>
            </a:pPr>
            <a:r>
              <a:rPr lang="en-US" sz="3600" dirty="0"/>
              <a:t>DEATH</a:t>
            </a:r>
            <a:endParaRPr lang="en-US" sz="3600" kern="10" dirty="0">
              <a:ln w="9525">
                <a:noFill/>
                <a:round/>
                <a:headEnd/>
                <a:tailEnd/>
              </a:ln>
              <a:solidFill>
                <a:srgbClr val="FFFF00"/>
              </a:solidFill>
              <a:effectLst>
                <a:outerShdw sy="50000" kx="-2453608" rotWithShape="0">
                  <a:srgbClr val="C0C0C0">
                    <a:alpha val="50000"/>
                  </a:srgbClr>
                </a:outerShdw>
              </a:effectLst>
              <a:latin typeface="Impact"/>
            </a:endParaRPr>
          </a:p>
        </p:txBody>
      </p:sp>
      <p:sp>
        <p:nvSpPr>
          <p:cNvPr id="8" name="Rectangle 7"/>
          <p:cNvSpPr/>
          <p:nvPr/>
        </p:nvSpPr>
        <p:spPr>
          <a:xfrm>
            <a:off x="1676400" y="2057400"/>
            <a:ext cx="5942652"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defRPr/>
            </a:pPr>
            <a:r>
              <a:rPr lang="en-US"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Medicolegal</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view</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Footer Placeholder 3"/>
          <p:cNvSpPr>
            <a:spLocks noGrp="1"/>
          </p:cNvSpPr>
          <p:nvPr>
            <p:ph type="ftr"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700"/>
              </a:spcBef>
              <a:buClr>
                <a:schemeClr val="tx2"/>
              </a:buClr>
              <a:buSzPct val="95000"/>
              <a:buFont typeface="Wingdings" pitchFamily="2" charset="2"/>
              <a:buChar char=""/>
              <a:defRPr sz="3000">
                <a:solidFill>
                  <a:schemeClr val="tx1"/>
                </a:solidFill>
                <a:latin typeface="Corbel" pitchFamily="34" charset="0"/>
              </a:defRPr>
            </a:lvl1pPr>
            <a:lvl2pPr marL="742950" indent="-285750" eaLnBrk="0" hangingPunct="0">
              <a:spcBef>
                <a:spcPct val="20000"/>
              </a:spcBef>
              <a:buClr>
                <a:schemeClr val="accent2"/>
              </a:buClr>
              <a:buSzPct val="90000"/>
              <a:buFont typeface="Wingdings" pitchFamily="2" charset="2"/>
              <a:buChar char=""/>
              <a:defRPr sz="2600">
                <a:solidFill>
                  <a:schemeClr val="tx1"/>
                </a:solidFill>
                <a:latin typeface="Corbel"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Corbel" pitchFamily="34" charset="0"/>
              </a:defRPr>
            </a:lvl3pPr>
            <a:lvl4pPr marL="1600200" indent="-228600" eaLnBrk="0" hangingPunct="0">
              <a:spcBef>
                <a:spcPct val="20000"/>
              </a:spcBef>
              <a:buClr>
                <a:srgbClr val="FEB80A"/>
              </a:buClr>
              <a:buFont typeface="Wingdings 3" pitchFamily="18" charset="2"/>
              <a:buChar char=""/>
              <a:defRPr sz="2200">
                <a:solidFill>
                  <a:schemeClr val="tx1"/>
                </a:solidFill>
                <a:latin typeface="Corbel" pitchFamily="34" charset="0"/>
              </a:defRPr>
            </a:lvl4pPr>
            <a:lvl5pPr marL="2057400" indent="-228600" eaLnBrk="0" hangingPunct="0">
              <a:spcBef>
                <a:spcPct val="20000"/>
              </a:spcBef>
              <a:buClr>
                <a:srgbClr val="FEB80A"/>
              </a:buClr>
              <a:buFont typeface="Wingdings 2"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9pPr>
          </a:lstStyle>
          <a:p>
            <a:pPr eaLnBrk="1" hangingPunct="1">
              <a:spcBef>
                <a:spcPct val="0"/>
              </a:spcBef>
              <a:buClrTx/>
              <a:buSzTx/>
              <a:buFontTx/>
              <a:buNone/>
            </a:pPr>
            <a:endParaRPr lang="en-US" altLang="en-US" sz="1100" dirty="0" smtClean="0">
              <a:solidFill>
                <a:schemeClr val="tx2"/>
              </a:solidFill>
              <a:latin typeface="Arial" charset="0"/>
            </a:endParaRPr>
          </a:p>
        </p:txBody>
      </p:sp>
      <p:sp>
        <p:nvSpPr>
          <p:cNvPr id="31748"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700"/>
              </a:spcBef>
              <a:buClr>
                <a:schemeClr val="tx2"/>
              </a:buClr>
              <a:buSzPct val="95000"/>
              <a:buFont typeface="Wingdings" pitchFamily="2" charset="2"/>
              <a:buChar char=""/>
              <a:defRPr sz="3000">
                <a:solidFill>
                  <a:schemeClr val="tx1"/>
                </a:solidFill>
                <a:latin typeface="Corbel" pitchFamily="34" charset="0"/>
              </a:defRPr>
            </a:lvl1pPr>
            <a:lvl2pPr marL="742950" indent="-285750" eaLnBrk="0" hangingPunct="0">
              <a:spcBef>
                <a:spcPct val="20000"/>
              </a:spcBef>
              <a:buClr>
                <a:schemeClr val="accent2"/>
              </a:buClr>
              <a:buSzPct val="90000"/>
              <a:buFont typeface="Wingdings" pitchFamily="2" charset="2"/>
              <a:buChar char=""/>
              <a:defRPr sz="2600">
                <a:solidFill>
                  <a:schemeClr val="tx1"/>
                </a:solidFill>
                <a:latin typeface="Corbel"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Corbel" pitchFamily="34" charset="0"/>
              </a:defRPr>
            </a:lvl3pPr>
            <a:lvl4pPr marL="1600200" indent="-228600" eaLnBrk="0" hangingPunct="0">
              <a:spcBef>
                <a:spcPct val="20000"/>
              </a:spcBef>
              <a:buClr>
                <a:srgbClr val="FEB80A"/>
              </a:buClr>
              <a:buFont typeface="Wingdings 3" pitchFamily="18" charset="2"/>
              <a:buChar char=""/>
              <a:defRPr sz="2200">
                <a:solidFill>
                  <a:schemeClr val="tx1"/>
                </a:solidFill>
                <a:latin typeface="Corbel" pitchFamily="34" charset="0"/>
              </a:defRPr>
            </a:lvl4pPr>
            <a:lvl5pPr marL="2057400" indent="-228600" eaLnBrk="0" hangingPunct="0">
              <a:spcBef>
                <a:spcPct val="20000"/>
              </a:spcBef>
              <a:buClr>
                <a:srgbClr val="FEB80A"/>
              </a:buClr>
              <a:buFont typeface="Wingdings 2"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9pPr>
          </a:lstStyle>
          <a:p>
            <a:pPr eaLnBrk="1" hangingPunct="1">
              <a:spcBef>
                <a:spcPct val="0"/>
              </a:spcBef>
              <a:buClrTx/>
              <a:buSzTx/>
              <a:buFontTx/>
              <a:buNone/>
            </a:pPr>
            <a:fld id="{3E508291-BAEA-4A83-B47B-31BC0BD1BC9C}" type="slidenum">
              <a:rPr lang="en-US" altLang="en-US" sz="1200" smtClean="0">
                <a:solidFill>
                  <a:schemeClr val="tx2"/>
                </a:solidFill>
                <a:latin typeface="Arial" charset="0"/>
              </a:rPr>
              <a:pPr eaLnBrk="1" hangingPunct="1">
                <a:spcBef>
                  <a:spcPct val="0"/>
                </a:spcBef>
                <a:buClrTx/>
                <a:buSzTx/>
                <a:buFontTx/>
                <a:buNone/>
              </a:pPr>
              <a:t>10</a:t>
            </a:fld>
            <a:endParaRPr lang="en-US" altLang="en-US" sz="1200" smtClean="0">
              <a:solidFill>
                <a:schemeClr val="tx2"/>
              </a:solidFill>
              <a:latin typeface="Arial" charset="0"/>
            </a:endParaRPr>
          </a:p>
        </p:txBody>
      </p:sp>
      <p:graphicFrame>
        <p:nvGraphicFramePr>
          <p:cNvPr id="6" name="Content Placeholder 5"/>
          <p:cNvGraphicFramePr>
            <a:graphicFrameLocks noGrp="1"/>
          </p:cNvGraphicFramePr>
          <p:nvPr>
            <p:ph idx="4294967295"/>
          </p:nvPr>
        </p:nvGraphicFramePr>
        <p:xfrm>
          <a:off x="1371600" y="1784350"/>
          <a:ext cx="77724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2"/>
          <p:cNvSpPr txBox="1">
            <a:spLocks noChangeArrowheads="1"/>
          </p:cNvSpPr>
          <p:nvPr/>
        </p:nvSpPr>
        <p:spPr bwMode="auto">
          <a:xfrm>
            <a:off x="364835" y="152400"/>
            <a:ext cx="8229600" cy="792162"/>
          </a:xfrm>
          <a:prstGeom prst="rect">
            <a:avLst/>
          </a:prstGeom>
          <a:ln>
            <a:noFill/>
            <a:miter lim="800000"/>
            <a:headEnd/>
            <a:tailEnd/>
          </a:ln>
          <a:extLst/>
        </p:spPr>
        <p:style>
          <a:lnRef idx="0">
            <a:schemeClr val="accent3"/>
          </a:lnRef>
          <a:fillRef idx="3">
            <a:schemeClr val="accent3"/>
          </a:fillRef>
          <a:effectRef idx="3">
            <a:schemeClr val="accent3"/>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defRPr/>
            </a:pP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Brain death</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700"/>
              </a:spcBef>
              <a:buClr>
                <a:schemeClr val="tx2"/>
              </a:buClr>
              <a:buSzPct val="95000"/>
              <a:buFont typeface="Wingdings" pitchFamily="2" charset="2"/>
              <a:buChar char=""/>
              <a:defRPr sz="3000">
                <a:solidFill>
                  <a:schemeClr val="tx1"/>
                </a:solidFill>
                <a:latin typeface="Corbel" pitchFamily="34" charset="0"/>
              </a:defRPr>
            </a:lvl1pPr>
            <a:lvl2pPr marL="742950" indent="-285750" eaLnBrk="0" hangingPunct="0">
              <a:spcBef>
                <a:spcPct val="20000"/>
              </a:spcBef>
              <a:buClr>
                <a:schemeClr val="accent2"/>
              </a:buClr>
              <a:buSzPct val="90000"/>
              <a:buFont typeface="Wingdings" pitchFamily="2" charset="2"/>
              <a:buChar char=""/>
              <a:defRPr sz="2600">
                <a:solidFill>
                  <a:schemeClr val="tx1"/>
                </a:solidFill>
                <a:latin typeface="Corbel"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Corbel" pitchFamily="34" charset="0"/>
              </a:defRPr>
            </a:lvl3pPr>
            <a:lvl4pPr marL="1600200" indent="-228600" eaLnBrk="0" hangingPunct="0">
              <a:spcBef>
                <a:spcPct val="20000"/>
              </a:spcBef>
              <a:buClr>
                <a:srgbClr val="FEB80A"/>
              </a:buClr>
              <a:buFont typeface="Wingdings 3" pitchFamily="18" charset="2"/>
              <a:buChar char=""/>
              <a:defRPr sz="2200">
                <a:solidFill>
                  <a:schemeClr val="tx1"/>
                </a:solidFill>
                <a:latin typeface="Corbel" pitchFamily="34" charset="0"/>
              </a:defRPr>
            </a:lvl4pPr>
            <a:lvl5pPr marL="2057400" indent="-228600" eaLnBrk="0" hangingPunct="0">
              <a:spcBef>
                <a:spcPct val="20000"/>
              </a:spcBef>
              <a:buClr>
                <a:srgbClr val="FEB80A"/>
              </a:buClr>
              <a:buFont typeface="Wingdings 2"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9pPr>
          </a:lstStyle>
          <a:p>
            <a:pPr eaLnBrk="1" hangingPunct="1">
              <a:spcBef>
                <a:spcPct val="0"/>
              </a:spcBef>
              <a:buClrTx/>
              <a:buSzTx/>
              <a:buFontTx/>
              <a:buNone/>
            </a:pPr>
            <a:fld id="{275A63EB-4BD5-4723-9C13-ADC87CDA50F4}" type="slidenum">
              <a:rPr lang="en-US" altLang="en-US" sz="1200" smtClean="0">
                <a:solidFill>
                  <a:schemeClr val="tx2"/>
                </a:solidFill>
                <a:latin typeface="Arial" charset="0"/>
              </a:rPr>
              <a:pPr eaLnBrk="1" hangingPunct="1">
                <a:spcBef>
                  <a:spcPct val="0"/>
                </a:spcBef>
                <a:buClrTx/>
                <a:buSzTx/>
                <a:buFontTx/>
                <a:buNone/>
              </a:pPr>
              <a:t>11</a:t>
            </a:fld>
            <a:endParaRPr lang="en-US" altLang="en-US" sz="1200" smtClean="0">
              <a:solidFill>
                <a:schemeClr val="tx2"/>
              </a:solidFill>
              <a:latin typeface="Arial" charset="0"/>
            </a:endParaRPr>
          </a:p>
        </p:txBody>
      </p:sp>
      <p:sp>
        <p:nvSpPr>
          <p:cNvPr id="12290" name="Rectangle 2"/>
          <p:cNvSpPr>
            <a:spLocks noGrp="1" noChangeArrowheads="1"/>
          </p:cNvSpPr>
          <p:nvPr>
            <p:ph type="title" idx="4294967295"/>
          </p:nvPr>
        </p:nvSpPr>
        <p:spPr>
          <a:xfrm>
            <a:off x="457200" y="274638"/>
            <a:ext cx="8686800" cy="1020762"/>
          </a:xfrm>
          <a:ln>
            <a:miter lim="800000"/>
            <a:headEnd/>
            <a:tailEnd/>
          </a:ln>
          <a:extLst/>
        </p:spPr>
        <p:style>
          <a:lnRef idx="0">
            <a:schemeClr val="accent3"/>
          </a:lnRef>
          <a:fillRef idx="3">
            <a:schemeClr val="accent3"/>
          </a:fillRef>
          <a:effectRef idx="3">
            <a:schemeClr val="accent3"/>
          </a:effectRef>
          <a:fontRef idx="minor">
            <a:schemeClr val="lt1"/>
          </a:fontRef>
        </p:style>
        <p:txBody>
          <a:bodyPr/>
          <a:lstStyle/>
          <a:p>
            <a:pPr eaLnBrk="1" fontAlgn="auto" hangingPunct="1">
              <a:spcAft>
                <a:spcPts val="0"/>
              </a:spcAft>
              <a:defRPr/>
            </a:pPr>
            <a:r>
              <a:rPr lang="en-US" sz="3200" b="1" dirty="0" smtClean="0">
                <a:solidFill>
                  <a:schemeClr val="tx1"/>
                </a:solidFill>
              </a:rPr>
              <a:t>Diagnosis of somatic or clinical death</a:t>
            </a:r>
            <a:br>
              <a:rPr lang="en-US" sz="3200" b="1" dirty="0" smtClean="0">
                <a:solidFill>
                  <a:schemeClr val="tx1"/>
                </a:solidFill>
              </a:rPr>
            </a:br>
            <a:r>
              <a:rPr lang="en-US" sz="3200" b="1" dirty="0" smtClean="0">
                <a:solidFill>
                  <a:schemeClr val="accent2"/>
                </a:solidFill>
              </a:rPr>
              <a:t> </a:t>
            </a:r>
            <a:endParaRPr lang="en-US" sz="3200" dirty="0">
              <a:solidFill>
                <a:schemeClr val="accent2"/>
              </a:solidFill>
            </a:endParaRPr>
          </a:p>
        </p:txBody>
      </p:sp>
      <p:graphicFrame>
        <p:nvGraphicFramePr>
          <p:cNvPr id="5" name="Diagram 4"/>
          <p:cNvGraphicFramePr/>
          <p:nvPr/>
        </p:nvGraphicFramePr>
        <p:xfrm>
          <a:off x="304800" y="1447800"/>
          <a:ext cx="8482042" cy="5053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700"/>
              </a:spcBef>
              <a:buClr>
                <a:schemeClr val="tx2"/>
              </a:buClr>
              <a:buSzPct val="95000"/>
              <a:buFont typeface="Wingdings" pitchFamily="2" charset="2"/>
              <a:buChar char=""/>
              <a:defRPr sz="3000">
                <a:solidFill>
                  <a:schemeClr val="tx1"/>
                </a:solidFill>
                <a:latin typeface="Corbel" pitchFamily="34" charset="0"/>
              </a:defRPr>
            </a:lvl1pPr>
            <a:lvl2pPr marL="742950" indent="-285750" eaLnBrk="0" hangingPunct="0">
              <a:spcBef>
                <a:spcPct val="20000"/>
              </a:spcBef>
              <a:buClr>
                <a:schemeClr val="accent2"/>
              </a:buClr>
              <a:buSzPct val="90000"/>
              <a:buFont typeface="Wingdings" pitchFamily="2" charset="2"/>
              <a:buChar char=""/>
              <a:defRPr sz="2600">
                <a:solidFill>
                  <a:schemeClr val="tx1"/>
                </a:solidFill>
                <a:latin typeface="Corbel"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Corbel" pitchFamily="34" charset="0"/>
              </a:defRPr>
            </a:lvl3pPr>
            <a:lvl4pPr marL="1600200" indent="-228600" eaLnBrk="0" hangingPunct="0">
              <a:spcBef>
                <a:spcPct val="20000"/>
              </a:spcBef>
              <a:buClr>
                <a:srgbClr val="FEB80A"/>
              </a:buClr>
              <a:buFont typeface="Wingdings 3" pitchFamily="18" charset="2"/>
              <a:buChar char=""/>
              <a:defRPr sz="2200">
                <a:solidFill>
                  <a:schemeClr val="tx1"/>
                </a:solidFill>
                <a:latin typeface="Corbel" pitchFamily="34" charset="0"/>
              </a:defRPr>
            </a:lvl4pPr>
            <a:lvl5pPr marL="2057400" indent="-228600" eaLnBrk="0" hangingPunct="0">
              <a:spcBef>
                <a:spcPct val="20000"/>
              </a:spcBef>
              <a:buClr>
                <a:srgbClr val="FEB80A"/>
              </a:buClr>
              <a:buFont typeface="Wingdings 2"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9pPr>
          </a:lstStyle>
          <a:p>
            <a:pPr eaLnBrk="1" hangingPunct="1">
              <a:spcBef>
                <a:spcPct val="0"/>
              </a:spcBef>
              <a:buClrTx/>
              <a:buSzTx/>
              <a:buFontTx/>
              <a:buNone/>
            </a:pPr>
            <a:fld id="{488A2923-6318-4ECB-8DA0-C94CCF7CCE0D}" type="slidenum">
              <a:rPr lang="en-US" altLang="en-US" sz="1200" smtClean="0">
                <a:solidFill>
                  <a:schemeClr val="tx2"/>
                </a:solidFill>
                <a:latin typeface="Arial" charset="0"/>
              </a:rPr>
              <a:pPr eaLnBrk="1" hangingPunct="1">
                <a:spcBef>
                  <a:spcPct val="0"/>
                </a:spcBef>
                <a:buClrTx/>
                <a:buSzTx/>
                <a:buFontTx/>
                <a:buNone/>
              </a:pPr>
              <a:t>12</a:t>
            </a:fld>
            <a:endParaRPr lang="en-US" altLang="en-US" sz="1200" smtClean="0">
              <a:solidFill>
                <a:schemeClr val="tx2"/>
              </a:solidFill>
              <a:latin typeface="Arial" charset="0"/>
            </a:endParaRPr>
          </a:p>
        </p:txBody>
      </p:sp>
      <p:sp>
        <p:nvSpPr>
          <p:cNvPr id="2" name="Title 1"/>
          <p:cNvSpPr>
            <a:spLocks noGrp="1"/>
          </p:cNvSpPr>
          <p:nvPr>
            <p:ph type="title" idx="4294967295"/>
          </p:nvPr>
        </p:nvSpPr>
        <p:spPr>
          <a:xfrm>
            <a:off x="0" y="274638"/>
            <a:ext cx="8382000" cy="1143000"/>
          </a:xfrm>
          <a:solidFill>
            <a:srgbClr val="FFC000"/>
          </a:solidFill>
        </p:spPr>
        <p:txBody>
          <a:bodyPr/>
          <a:lstStyle/>
          <a:p>
            <a:pPr eaLnBrk="1" fontAlgn="auto" hangingPunct="1">
              <a:spcAft>
                <a:spcPts val="0"/>
              </a:spcAft>
              <a:defRPr/>
            </a:pPr>
            <a:r>
              <a:rPr lang="en-US" b="1" dirty="0" smtClean="0">
                <a:solidFill>
                  <a:schemeClr val="tx2">
                    <a:satMod val="200000"/>
                  </a:schemeClr>
                </a:solidFill>
              </a:rPr>
              <a:t>Diagnosis of death </a:t>
            </a:r>
            <a:endParaRPr lang="en-US" dirty="0">
              <a:solidFill>
                <a:schemeClr val="tx2">
                  <a:satMod val="200000"/>
                </a:schemeClr>
              </a:solidFill>
            </a:endParaRPr>
          </a:p>
        </p:txBody>
      </p:sp>
      <p:sp>
        <p:nvSpPr>
          <p:cNvPr id="3" name="Content Placeholder 2"/>
          <p:cNvSpPr>
            <a:spLocks noGrp="1"/>
          </p:cNvSpPr>
          <p:nvPr>
            <p:ph idx="4294967295"/>
          </p:nvPr>
        </p:nvSpPr>
        <p:spPr>
          <a:xfrm>
            <a:off x="0" y="1371600"/>
            <a:ext cx="8229600" cy="4876800"/>
          </a:xfrm>
          <a:solidFill>
            <a:schemeClr val="bg2">
              <a:lumMod val="90000"/>
            </a:schemeClr>
          </a:solidFill>
        </p:spPr>
        <p:txBody>
          <a:bodyPr>
            <a:normAutofit fontScale="92500" lnSpcReduction="20000"/>
          </a:bodyPr>
          <a:lstStyle/>
          <a:p>
            <a:pPr marL="411480" eaLnBrk="1" fontAlgn="auto" hangingPunct="1">
              <a:spcAft>
                <a:spcPts val="0"/>
              </a:spcAft>
              <a:buFont typeface="Wingdings"/>
              <a:buChar char=""/>
              <a:defRPr/>
            </a:pPr>
            <a:r>
              <a:rPr lang="en-US" sz="2200" b="1" dirty="0" smtClean="0"/>
              <a:t>The diagnosis of death was based on the</a:t>
            </a:r>
          </a:p>
          <a:p>
            <a:pPr marL="411480" eaLnBrk="1" fontAlgn="auto" hangingPunct="1">
              <a:spcAft>
                <a:spcPts val="0"/>
              </a:spcAft>
              <a:buFont typeface="Wingdings"/>
              <a:buChar char=""/>
              <a:defRPr/>
            </a:pPr>
            <a:r>
              <a:rPr lang="en-US" sz="2200" b="1" dirty="0" smtClean="0"/>
              <a:t>finding of any of death signs:</a:t>
            </a:r>
          </a:p>
          <a:p>
            <a:pPr marL="411480" eaLnBrk="1" fontAlgn="auto" hangingPunct="1">
              <a:spcAft>
                <a:spcPts val="0"/>
              </a:spcAft>
              <a:buFont typeface="Wingdings"/>
              <a:buChar char=""/>
              <a:defRPr/>
            </a:pPr>
            <a:r>
              <a:rPr lang="en-US" sz="2200" b="1" dirty="0" smtClean="0"/>
              <a:t>I. Irreversible loss of respiratory function</a:t>
            </a:r>
          </a:p>
          <a:p>
            <a:pPr marL="411480" eaLnBrk="1" fontAlgn="auto" hangingPunct="1">
              <a:spcAft>
                <a:spcPts val="0"/>
              </a:spcAft>
              <a:buFont typeface="Wingdings"/>
              <a:buChar char=""/>
              <a:defRPr/>
            </a:pPr>
            <a:r>
              <a:rPr lang="en-US" sz="2200" b="1" dirty="0" smtClean="0"/>
              <a:t>II. Irreversible loss of cardio-circulatory functions</a:t>
            </a:r>
          </a:p>
          <a:p>
            <a:pPr marL="411480" eaLnBrk="1" fontAlgn="auto" hangingPunct="1">
              <a:spcAft>
                <a:spcPts val="0"/>
              </a:spcAft>
              <a:buFont typeface="Wingdings"/>
              <a:buChar char=""/>
              <a:defRPr/>
            </a:pPr>
            <a:r>
              <a:rPr lang="en-US" sz="2200" b="1" dirty="0" smtClean="0"/>
              <a:t>III. Irreversible </a:t>
            </a:r>
            <a:r>
              <a:rPr lang="en-US" sz="2200" b="1" dirty="0"/>
              <a:t>loss of brain </a:t>
            </a:r>
            <a:r>
              <a:rPr lang="en-US" sz="2200" b="1" dirty="0" smtClean="0"/>
              <a:t>functions</a:t>
            </a:r>
          </a:p>
          <a:p>
            <a:pPr marL="411480" eaLnBrk="1" fontAlgn="auto" hangingPunct="1">
              <a:spcAft>
                <a:spcPts val="0"/>
              </a:spcAft>
              <a:buFont typeface="Wingdings"/>
              <a:buChar char=""/>
              <a:defRPr/>
            </a:pPr>
            <a:r>
              <a:rPr lang="en-US" sz="2200" b="1" dirty="0" smtClean="0"/>
              <a:t>IV.</a:t>
            </a:r>
            <a:r>
              <a:rPr lang="en-US" sz="2200" b="1" dirty="0"/>
              <a:t> </a:t>
            </a:r>
            <a:r>
              <a:rPr lang="en-US" sz="2200" b="1" dirty="0" err="1"/>
              <a:t>Algor</a:t>
            </a:r>
            <a:r>
              <a:rPr lang="en-US" sz="2200" b="1" dirty="0"/>
              <a:t> mortis (postmortem coldness)</a:t>
            </a:r>
          </a:p>
          <a:p>
            <a:pPr marL="411480" eaLnBrk="1" fontAlgn="auto" hangingPunct="1">
              <a:spcAft>
                <a:spcPts val="0"/>
              </a:spcAft>
              <a:buFont typeface="Wingdings"/>
              <a:buChar char=""/>
              <a:defRPr/>
            </a:pPr>
            <a:r>
              <a:rPr lang="en-US" sz="2200" b="1" dirty="0" smtClean="0"/>
              <a:t>V.</a:t>
            </a:r>
            <a:r>
              <a:rPr lang="en-US" sz="2200" b="1" dirty="0"/>
              <a:t> </a:t>
            </a:r>
            <a:r>
              <a:rPr lang="en-US" sz="2200" b="1" dirty="0" err="1"/>
              <a:t>Livor</a:t>
            </a:r>
            <a:r>
              <a:rPr lang="en-US" sz="2200" b="1" dirty="0"/>
              <a:t> mortis (postmortem </a:t>
            </a:r>
            <a:r>
              <a:rPr lang="en-US" sz="2200" b="1" dirty="0" err="1"/>
              <a:t>lividity</a:t>
            </a:r>
            <a:r>
              <a:rPr lang="en-US" sz="2200" b="1" dirty="0"/>
              <a:t> </a:t>
            </a:r>
            <a:r>
              <a:rPr lang="en-US" sz="2200" b="1" dirty="0" smtClean="0"/>
              <a:t>)</a:t>
            </a:r>
          </a:p>
          <a:p>
            <a:pPr marL="411480" eaLnBrk="1" fontAlgn="auto" hangingPunct="1">
              <a:spcAft>
                <a:spcPts val="0"/>
              </a:spcAft>
              <a:buFont typeface="Wingdings"/>
              <a:buChar char=""/>
              <a:defRPr/>
            </a:pPr>
            <a:r>
              <a:rPr lang="en-US" sz="2200" b="1" dirty="0" smtClean="0"/>
              <a:t>VI. </a:t>
            </a:r>
            <a:r>
              <a:rPr lang="en-US" sz="2200" b="1" dirty="0"/>
              <a:t>Rigor mortis (postmortem </a:t>
            </a:r>
            <a:r>
              <a:rPr lang="en-US" sz="2200" b="1" dirty="0" smtClean="0"/>
              <a:t>rigidity)</a:t>
            </a:r>
          </a:p>
          <a:p>
            <a:pPr marL="411480" eaLnBrk="1" fontAlgn="auto" hangingPunct="1">
              <a:spcAft>
                <a:spcPts val="0"/>
              </a:spcAft>
              <a:buFont typeface="Wingdings"/>
              <a:buChar char=""/>
              <a:defRPr/>
            </a:pPr>
            <a:r>
              <a:rPr lang="en-US" sz="2200" b="1" dirty="0" smtClean="0"/>
              <a:t>VII. </a:t>
            </a:r>
            <a:r>
              <a:rPr lang="en-US" sz="2200" b="1" dirty="0"/>
              <a:t>Cadaveric spasm</a:t>
            </a:r>
            <a:endParaRPr lang="en-US" sz="2200" b="1" dirty="0" smtClean="0"/>
          </a:p>
          <a:p>
            <a:pPr marL="411480" eaLnBrk="1" fontAlgn="auto" hangingPunct="1">
              <a:spcAft>
                <a:spcPts val="0"/>
              </a:spcAft>
              <a:buFont typeface="Wingdings"/>
              <a:buChar char=""/>
              <a:defRPr/>
            </a:pPr>
            <a:r>
              <a:rPr lang="en-US" sz="2200" b="1" dirty="0" smtClean="0"/>
              <a:t>VIII </a:t>
            </a:r>
            <a:r>
              <a:rPr lang="en-US" sz="2200" b="1" dirty="0"/>
              <a:t>Loss of muscle contractions</a:t>
            </a:r>
            <a:endParaRPr lang="en-US" sz="2200" b="1" dirty="0" smtClean="0"/>
          </a:p>
          <a:p>
            <a:pPr marL="411480" eaLnBrk="1" fontAlgn="auto" hangingPunct="1">
              <a:spcAft>
                <a:spcPts val="0"/>
              </a:spcAft>
              <a:buFont typeface="Wingdings"/>
              <a:buChar char=""/>
              <a:defRPr/>
            </a:pPr>
            <a:r>
              <a:rPr lang="en-US" sz="2200" b="1" dirty="0" smtClean="0"/>
              <a:t>IX. </a:t>
            </a:r>
            <a:r>
              <a:rPr lang="en-US" sz="2200" b="1" dirty="0"/>
              <a:t>Putrefaction</a:t>
            </a:r>
          </a:p>
          <a:p>
            <a:pPr marL="411480" eaLnBrk="1" fontAlgn="auto" hangingPunct="1">
              <a:spcAft>
                <a:spcPts val="0"/>
              </a:spcAft>
              <a:buFont typeface="Wingdings"/>
              <a:buChar char=""/>
              <a:defRPr/>
            </a:pPr>
            <a:r>
              <a:rPr lang="en-US" sz="2200" b="1" dirty="0" smtClean="0"/>
              <a:t>Signs I and II correspond to the classical</a:t>
            </a:r>
          </a:p>
          <a:p>
            <a:pPr marL="411480" eaLnBrk="1" fontAlgn="auto" hangingPunct="1">
              <a:spcAft>
                <a:spcPts val="0"/>
              </a:spcAft>
              <a:buFont typeface="Wingdings"/>
              <a:buChar char=""/>
              <a:defRPr/>
            </a:pPr>
            <a:r>
              <a:rPr lang="en-US" sz="2200" b="1" dirty="0" smtClean="0"/>
              <a:t>respiratory and </a:t>
            </a:r>
            <a:r>
              <a:rPr lang="en-US" sz="2200" b="1" dirty="0" err="1" smtClean="0"/>
              <a:t>cardiocirculatory</a:t>
            </a:r>
            <a:r>
              <a:rPr lang="en-US" sz="2200" b="1" dirty="0" smtClean="0"/>
              <a:t> functions</a:t>
            </a:r>
            <a:r>
              <a:rPr lang="en-US" sz="2200" b="1" dirty="0" smtClean="0"/>
              <a:t>.</a:t>
            </a:r>
            <a:endParaRPr lang="en-US" sz="2200" b="1" dirty="0" smtClean="0"/>
          </a:p>
          <a:p>
            <a:pPr marL="411480" eaLnBrk="1" fontAlgn="auto" hangingPunct="1">
              <a:spcAft>
                <a:spcPts val="0"/>
              </a:spcAft>
              <a:buFont typeface="Wingdings"/>
              <a:buChar char=""/>
              <a:defRPr/>
            </a:pPr>
            <a:r>
              <a:rPr lang="en-US" sz="1800" b="1" dirty="0">
                <a:solidFill>
                  <a:srgbClr val="FFFF00"/>
                </a:solidFill>
              </a:rPr>
              <a:t>IV </a:t>
            </a:r>
            <a:r>
              <a:rPr lang="en-US" sz="1800" b="1" dirty="0" smtClean="0">
                <a:solidFill>
                  <a:srgbClr val="FFFF00"/>
                </a:solidFill>
              </a:rPr>
              <a:t> to </a:t>
            </a:r>
            <a:r>
              <a:rPr lang="en-US" sz="1800" b="1" dirty="0">
                <a:solidFill>
                  <a:srgbClr val="FFFF00"/>
                </a:solidFill>
              </a:rPr>
              <a:t>IX </a:t>
            </a:r>
            <a:r>
              <a:rPr lang="en-US" sz="1800" b="1" dirty="0" smtClean="0">
                <a:solidFill>
                  <a:srgbClr val="FFFF00"/>
                </a:solidFill>
              </a:rPr>
              <a:t> are related to forensic </a:t>
            </a:r>
            <a:r>
              <a:rPr lang="en-US" sz="1800" b="1" dirty="0" smtClean="0">
                <a:solidFill>
                  <a:srgbClr val="FFFF00"/>
                </a:solidFill>
              </a:rPr>
              <a:t>circumstances </a:t>
            </a:r>
            <a:endParaRPr lang="en-US" sz="1800" b="1" dirty="0">
              <a:solidFill>
                <a:srgbClr val="FFFF00"/>
              </a:solidFill>
            </a:endParaRP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idx="4294967295"/>
          </p:nvPr>
        </p:nvSpPr>
        <p:spPr>
          <a:xfrm>
            <a:off x="990600" y="274638"/>
            <a:ext cx="8153400" cy="944562"/>
          </a:xfrm>
          <a:solidFill>
            <a:srgbClr val="FF0000"/>
          </a:solidFill>
          <a:ln>
            <a:miter lim="800000"/>
            <a:headEnd/>
            <a:tailEnd/>
          </a:ln>
          <a:extLst/>
        </p:spPr>
        <p:style>
          <a:lnRef idx="0">
            <a:schemeClr val="accent3"/>
          </a:lnRef>
          <a:fillRef idx="3">
            <a:schemeClr val="accent3"/>
          </a:fillRef>
          <a:effectRef idx="3">
            <a:schemeClr val="accent3"/>
          </a:effectRef>
          <a:fontRef idx="minor">
            <a:schemeClr val="lt1"/>
          </a:fontRef>
        </p:style>
        <p:txBody>
          <a:bodyPr/>
          <a:lstStyle/>
          <a:p>
            <a:pPr eaLnBrk="1" fontAlgn="auto" hangingPunct="1">
              <a:spcAft>
                <a:spcPts val="0"/>
              </a:spcAft>
              <a:defRPr/>
            </a:pPr>
            <a:r>
              <a:rPr lang="en-US" sz="3200" b="1" dirty="0" smtClean="0">
                <a:solidFill>
                  <a:schemeClr val="tx1"/>
                </a:solidFill>
              </a:rPr>
              <a:t>Complete Cessation of Circulatory Function</a:t>
            </a:r>
          </a:p>
        </p:txBody>
      </p:sp>
      <p:sp>
        <p:nvSpPr>
          <p:cNvPr id="13314" name="Rectangle 3"/>
          <p:cNvSpPr>
            <a:spLocks noGrp="1" noChangeArrowheads="1"/>
          </p:cNvSpPr>
          <p:nvPr>
            <p:ph idx="4294967295"/>
          </p:nvPr>
        </p:nvSpPr>
        <p:spPr>
          <a:xfrm>
            <a:off x="638175" y="1600200"/>
            <a:ext cx="8505825" cy="4471988"/>
          </a:xfrm>
          <a:solidFill>
            <a:schemeClr val="tx2">
              <a:lumMod val="90000"/>
            </a:schemeClr>
          </a:solidFill>
        </p:spPr>
        <p:txBody>
          <a:bodyPr>
            <a:normAutofit/>
          </a:bodyPr>
          <a:lstStyle/>
          <a:p>
            <a:pPr marL="411480" eaLnBrk="1" fontAlgn="auto" hangingPunct="1">
              <a:spcAft>
                <a:spcPts val="0"/>
              </a:spcAft>
              <a:buFont typeface="Wingdings" pitchFamily="2" charset="2"/>
              <a:buNone/>
              <a:defRPr/>
            </a:pPr>
            <a:endParaRPr lang="en-US" altLang="en-US" dirty="0" smtClean="0"/>
          </a:p>
          <a:p>
            <a:pPr marL="411480" eaLnBrk="1" fontAlgn="auto" hangingPunct="1">
              <a:spcAft>
                <a:spcPts val="0"/>
              </a:spcAft>
              <a:buFontTx/>
              <a:buChar char="•"/>
              <a:defRPr/>
            </a:pPr>
            <a:r>
              <a:rPr lang="en-US" altLang="en-US" sz="2800" b="1" dirty="0" smtClean="0">
                <a:solidFill>
                  <a:schemeClr val="bg1"/>
                </a:solidFill>
              </a:rPr>
              <a:t>Magnus’s </a:t>
            </a:r>
            <a:r>
              <a:rPr lang="en-US" altLang="en-US" sz="2800" b="1" dirty="0" smtClean="0">
                <a:solidFill>
                  <a:schemeClr val="bg1"/>
                </a:solidFill>
              </a:rPr>
              <a:t>test.</a:t>
            </a:r>
            <a:endParaRPr lang="en-US" altLang="en-US" sz="2800" b="1" dirty="0" smtClean="0">
              <a:solidFill>
                <a:schemeClr val="bg1"/>
              </a:solidFill>
            </a:endParaRPr>
          </a:p>
          <a:p>
            <a:pPr marL="411480" eaLnBrk="1" fontAlgn="auto" hangingPunct="1">
              <a:spcAft>
                <a:spcPts val="0"/>
              </a:spcAft>
              <a:buFontTx/>
              <a:buChar char="•"/>
              <a:defRPr/>
            </a:pPr>
            <a:r>
              <a:rPr lang="en-US" altLang="en-US" sz="2800" b="1" dirty="0" smtClean="0">
                <a:solidFill>
                  <a:schemeClr val="bg1"/>
                </a:solidFill>
              </a:rPr>
              <a:t>Diaphanous </a:t>
            </a:r>
            <a:r>
              <a:rPr lang="en-US" altLang="en-US" sz="2800" b="1" dirty="0" smtClean="0">
                <a:solidFill>
                  <a:schemeClr val="bg1"/>
                </a:solidFill>
              </a:rPr>
              <a:t>test.</a:t>
            </a:r>
            <a:endParaRPr lang="en-US" altLang="en-US" sz="2800" b="1" dirty="0" smtClean="0">
              <a:solidFill>
                <a:schemeClr val="bg1"/>
              </a:solidFill>
            </a:endParaRPr>
          </a:p>
          <a:p>
            <a:pPr marL="411480" eaLnBrk="1" fontAlgn="auto" hangingPunct="1">
              <a:spcAft>
                <a:spcPts val="0"/>
              </a:spcAft>
              <a:buFontTx/>
              <a:buChar char="•"/>
              <a:defRPr/>
            </a:pPr>
            <a:r>
              <a:rPr lang="en-US" altLang="en-US" sz="2800" b="1" dirty="0" smtClean="0">
                <a:solidFill>
                  <a:schemeClr val="bg1"/>
                </a:solidFill>
              </a:rPr>
              <a:t>Finger nail test </a:t>
            </a:r>
            <a:r>
              <a:rPr lang="en-US" altLang="en-US" sz="2800" b="1" dirty="0" smtClean="0">
                <a:solidFill>
                  <a:schemeClr val="bg1"/>
                </a:solidFill>
              </a:rPr>
              <a:t>.</a:t>
            </a:r>
            <a:endParaRPr lang="en-US" altLang="en-US" sz="2800" b="1" dirty="0" smtClean="0">
              <a:solidFill>
                <a:schemeClr val="bg1"/>
              </a:solidFill>
            </a:endParaRPr>
          </a:p>
          <a:p>
            <a:pPr marL="411480" eaLnBrk="1" fontAlgn="auto" hangingPunct="1">
              <a:spcAft>
                <a:spcPts val="0"/>
              </a:spcAft>
              <a:buFontTx/>
              <a:buChar char="•"/>
              <a:defRPr/>
            </a:pPr>
            <a:r>
              <a:rPr lang="en-US" altLang="en-US" sz="2800" b="1" dirty="0" smtClean="0">
                <a:solidFill>
                  <a:schemeClr val="bg1"/>
                </a:solidFill>
              </a:rPr>
              <a:t>Heat </a:t>
            </a:r>
            <a:r>
              <a:rPr lang="en-US" altLang="en-US" sz="2800" b="1" dirty="0" smtClean="0">
                <a:solidFill>
                  <a:schemeClr val="bg1"/>
                </a:solidFill>
              </a:rPr>
              <a:t>test.</a:t>
            </a:r>
            <a:endParaRPr lang="en-US" altLang="en-US" sz="2800" b="1" dirty="0" smtClean="0">
              <a:solidFill>
                <a:schemeClr val="bg1"/>
              </a:solidFill>
            </a:endParaRPr>
          </a:p>
          <a:p>
            <a:pPr marL="411480" eaLnBrk="1" fontAlgn="auto" hangingPunct="1">
              <a:spcAft>
                <a:spcPts val="0"/>
              </a:spcAft>
              <a:buFontTx/>
              <a:buChar char="•"/>
              <a:defRPr/>
            </a:pPr>
            <a:r>
              <a:rPr lang="en-US" altLang="en-US" sz="2800" b="1" dirty="0" smtClean="0">
                <a:solidFill>
                  <a:schemeClr val="bg1"/>
                </a:solidFill>
              </a:rPr>
              <a:t>A flat E.C.G. for a continuous period of five minutes</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idx="4294967295"/>
          </p:nvPr>
        </p:nvSpPr>
        <p:spPr>
          <a:xfrm>
            <a:off x="457200" y="274638"/>
            <a:ext cx="8686800" cy="1173162"/>
          </a:xfrm>
          <a:solidFill>
            <a:srgbClr val="FF0000"/>
          </a:solidFill>
          <a:ln>
            <a:miter lim="800000"/>
            <a:headEnd/>
            <a:tailEnd/>
          </a:ln>
          <a:extLst/>
        </p:spPr>
        <p:style>
          <a:lnRef idx="0">
            <a:schemeClr val="accent3"/>
          </a:lnRef>
          <a:fillRef idx="3">
            <a:schemeClr val="accent3"/>
          </a:fillRef>
          <a:effectRef idx="3">
            <a:schemeClr val="accent3"/>
          </a:effectRef>
          <a:fontRef idx="minor">
            <a:schemeClr val="lt1"/>
          </a:fontRef>
        </p:style>
        <p:txBody>
          <a:bodyPr/>
          <a:lstStyle/>
          <a:p>
            <a:pPr eaLnBrk="1" fontAlgn="auto" hangingPunct="1">
              <a:spcAft>
                <a:spcPts val="0"/>
              </a:spcAft>
              <a:defRPr/>
            </a:pPr>
            <a:r>
              <a:rPr lang="en-US" altLang="en-US" sz="3200" b="1" dirty="0" smtClean="0"/>
              <a:t>Magnus’s test</a:t>
            </a:r>
          </a:p>
        </p:txBody>
      </p:sp>
      <p:sp>
        <p:nvSpPr>
          <p:cNvPr id="13314" name="Rectangle 3"/>
          <p:cNvSpPr>
            <a:spLocks noGrp="1" noChangeArrowheads="1"/>
          </p:cNvSpPr>
          <p:nvPr>
            <p:ph idx="4294967295"/>
          </p:nvPr>
        </p:nvSpPr>
        <p:spPr>
          <a:xfrm>
            <a:off x="709613" y="1600200"/>
            <a:ext cx="8434387" cy="4829175"/>
          </a:xfrm>
          <a:ln/>
        </p:spPr>
        <p:style>
          <a:lnRef idx="1">
            <a:schemeClr val="accent2"/>
          </a:lnRef>
          <a:fillRef idx="2">
            <a:schemeClr val="accent2"/>
          </a:fillRef>
          <a:effectRef idx="1">
            <a:schemeClr val="accent2"/>
          </a:effectRef>
          <a:fontRef idx="minor">
            <a:schemeClr val="dk1"/>
          </a:fontRef>
        </p:style>
        <p:txBody>
          <a:bodyPr>
            <a:normAutofit/>
          </a:bodyPr>
          <a:lstStyle/>
          <a:p>
            <a:pPr marL="411480" eaLnBrk="1" fontAlgn="auto" hangingPunct="1">
              <a:spcAft>
                <a:spcPts val="0"/>
              </a:spcAft>
              <a:buFont typeface="Wingdings" pitchFamily="2" charset="2"/>
              <a:buNone/>
              <a:defRPr/>
            </a:pPr>
            <a:endParaRPr lang="en-US" altLang="en-US" dirty="0" smtClean="0"/>
          </a:p>
          <a:p>
            <a:pPr marL="411480" eaLnBrk="1" fontAlgn="auto" hangingPunct="1">
              <a:spcAft>
                <a:spcPts val="0"/>
              </a:spcAft>
              <a:buFont typeface="Wingdings"/>
              <a:buChar char=""/>
              <a:defRPr/>
            </a:pPr>
            <a:r>
              <a:rPr lang="en-US" sz="2800" b="1" dirty="0">
                <a:solidFill>
                  <a:srgbClr val="FF0000"/>
                </a:solidFill>
              </a:rPr>
              <a:t>Magnus's Test</a:t>
            </a:r>
            <a:r>
              <a:rPr lang="en-US" sz="2800" b="1" dirty="0"/>
              <a:t>. </a:t>
            </a:r>
            <a:r>
              <a:rPr lang="en-US" sz="2800" b="1" dirty="0">
                <a:solidFill>
                  <a:schemeClr val="bg1"/>
                </a:solidFill>
              </a:rPr>
              <a:t>This is one of the most reliable tests, and </a:t>
            </a:r>
            <a:r>
              <a:rPr lang="en-US" sz="2800" b="1" dirty="0" smtClean="0">
                <a:solidFill>
                  <a:schemeClr val="bg1"/>
                </a:solidFill>
              </a:rPr>
              <a:t>consists of  </a:t>
            </a:r>
            <a:r>
              <a:rPr lang="en-US" sz="2800" b="1" dirty="0">
                <a:solidFill>
                  <a:schemeClr val="bg1"/>
                </a:solidFill>
              </a:rPr>
              <a:t>tying a ligature tightly round the base of a finger, </a:t>
            </a:r>
            <a:r>
              <a:rPr lang="en-US" sz="2800" b="1" dirty="0">
                <a:solidFill>
                  <a:schemeClr val="accent2"/>
                </a:solidFill>
              </a:rPr>
              <a:t>sufficient to cut off the venous </a:t>
            </a:r>
            <a:r>
              <a:rPr lang="en-US" sz="2800" b="1" dirty="0">
                <a:solidFill>
                  <a:schemeClr val="bg1"/>
                </a:solidFill>
              </a:rPr>
              <a:t>channels without occluding the arteries. The finger </a:t>
            </a:r>
            <a:r>
              <a:rPr lang="en-US" sz="2800" b="1" dirty="0">
                <a:solidFill>
                  <a:srgbClr val="FFFF00"/>
                </a:solidFill>
              </a:rPr>
              <a:t>remains white</a:t>
            </a:r>
            <a:r>
              <a:rPr lang="en-US" sz="2800" b="1" dirty="0">
                <a:solidFill>
                  <a:schemeClr val="bg1"/>
                </a:solidFill>
              </a:rPr>
              <a:t>, if circulation has entirely ceased, otherwise the seat of the ligature is marked by a bloodless zone, and the portion beyond it becomes </a:t>
            </a:r>
            <a:r>
              <a:rPr lang="en-US" sz="2800" b="1" dirty="0">
                <a:solidFill>
                  <a:schemeClr val="accent2"/>
                </a:solidFill>
              </a:rPr>
              <a:t>gradually blue and swollen.</a:t>
            </a:r>
            <a:endParaRPr lang="en-US" sz="2800" dirty="0">
              <a:solidFill>
                <a:schemeClr val="accent2"/>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idx="4294967295"/>
          </p:nvPr>
        </p:nvSpPr>
        <p:spPr>
          <a:xfrm>
            <a:off x="457200" y="274638"/>
            <a:ext cx="8686800" cy="1173162"/>
          </a:xfrm>
          <a:solidFill>
            <a:srgbClr val="FF0000"/>
          </a:solidFill>
          <a:ln>
            <a:miter lim="800000"/>
            <a:headEnd/>
            <a:tailEnd/>
          </a:ln>
          <a:extLst/>
        </p:spPr>
        <p:style>
          <a:lnRef idx="0">
            <a:schemeClr val="accent3"/>
          </a:lnRef>
          <a:fillRef idx="3">
            <a:schemeClr val="accent3"/>
          </a:fillRef>
          <a:effectRef idx="3">
            <a:schemeClr val="accent3"/>
          </a:effectRef>
          <a:fontRef idx="minor">
            <a:schemeClr val="lt1"/>
          </a:fontRef>
        </p:style>
        <p:txBody>
          <a:bodyPr/>
          <a:lstStyle/>
          <a:p>
            <a:pPr eaLnBrk="1" fontAlgn="auto" hangingPunct="1">
              <a:spcAft>
                <a:spcPts val="0"/>
              </a:spcAft>
              <a:defRPr/>
            </a:pPr>
            <a:r>
              <a:rPr lang="en-US" altLang="en-US" sz="3200" b="1" dirty="0" smtClean="0"/>
              <a:t>Diaphanous test</a:t>
            </a:r>
          </a:p>
        </p:txBody>
      </p:sp>
      <p:sp>
        <p:nvSpPr>
          <p:cNvPr id="13314" name="Rectangle 3"/>
          <p:cNvSpPr>
            <a:spLocks noGrp="1" noChangeArrowheads="1"/>
          </p:cNvSpPr>
          <p:nvPr>
            <p:ph idx="4294967295"/>
          </p:nvPr>
        </p:nvSpPr>
        <p:spPr>
          <a:xfrm>
            <a:off x="0" y="1600200"/>
            <a:ext cx="8153400" cy="4953000"/>
          </a:xfrm>
        </p:spPr>
        <p:style>
          <a:lnRef idx="1">
            <a:schemeClr val="accent2"/>
          </a:lnRef>
          <a:fillRef idx="2">
            <a:schemeClr val="accent2"/>
          </a:fillRef>
          <a:effectRef idx="1">
            <a:schemeClr val="accent2"/>
          </a:effectRef>
          <a:fontRef idx="minor">
            <a:schemeClr val="dk1"/>
          </a:fontRef>
        </p:style>
        <p:txBody>
          <a:bodyPr>
            <a:normAutofit/>
          </a:bodyPr>
          <a:lstStyle/>
          <a:p>
            <a:pPr marL="411480" eaLnBrk="1" fontAlgn="auto" hangingPunct="1">
              <a:spcAft>
                <a:spcPts val="0"/>
              </a:spcAft>
              <a:buFont typeface="Wingdings"/>
              <a:buChar char=""/>
              <a:defRPr/>
            </a:pPr>
            <a:r>
              <a:rPr lang="en-US" sz="3600" b="1" dirty="0" smtClean="0">
                <a:solidFill>
                  <a:srgbClr val="FF0000"/>
                </a:solidFill>
              </a:rPr>
              <a:t>Diaphanous </a:t>
            </a:r>
            <a:r>
              <a:rPr lang="en-US" sz="3600" b="1" dirty="0">
                <a:solidFill>
                  <a:srgbClr val="FF0000"/>
                </a:solidFill>
              </a:rPr>
              <a:t>Test</a:t>
            </a:r>
            <a:r>
              <a:rPr lang="en-US" sz="2800" b="1" dirty="0"/>
              <a:t>. During </a:t>
            </a:r>
            <a:r>
              <a:rPr lang="en-US" sz="2800" b="1" dirty="0">
                <a:solidFill>
                  <a:schemeClr val="bg2">
                    <a:lumMod val="50000"/>
                  </a:schemeClr>
                </a:solidFill>
              </a:rPr>
              <a:t>life</a:t>
            </a:r>
            <a:r>
              <a:rPr lang="en-US" sz="2800" b="1" dirty="0"/>
              <a:t> the </a:t>
            </a:r>
            <a:r>
              <a:rPr lang="en-US" sz="2800" b="1" dirty="0">
                <a:solidFill>
                  <a:schemeClr val="accent2"/>
                </a:solidFill>
              </a:rPr>
              <a:t>webs </a:t>
            </a:r>
            <a:r>
              <a:rPr lang="en-US" sz="2800" b="1" dirty="0"/>
              <a:t>of the fingers appear </a:t>
            </a:r>
            <a:r>
              <a:rPr lang="en-US" sz="2800" b="1" dirty="0" smtClean="0">
                <a:solidFill>
                  <a:schemeClr val="bg2">
                    <a:lumMod val="50000"/>
                  </a:schemeClr>
                </a:solidFill>
              </a:rPr>
              <a:t>scarlet or </a:t>
            </a:r>
            <a:r>
              <a:rPr lang="en-US" sz="2800" b="1" dirty="0">
                <a:solidFill>
                  <a:schemeClr val="bg2">
                    <a:lumMod val="50000"/>
                  </a:schemeClr>
                </a:solidFill>
              </a:rPr>
              <a:t>very red and translucent</a:t>
            </a:r>
            <a:r>
              <a:rPr lang="en-US" sz="2800" b="1" dirty="0"/>
              <a:t>, if the hand with the fingers abducted is </a:t>
            </a:r>
            <a:r>
              <a:rPr lang="en-US" sz="2800" b="1" dirty="0" smtClean="0"/>
              <a:t>held against </a:t>
            </a:r>
            <a:r>
              <a:rPr lang="en-US" sz="2800" b="1" dirty="0"/>
              <a:t>a strong </a:t>
            </a:r>
            <a:r>
              <a:rPr lang="en-US" sz="2800" b="1" dirty="0" smtClean="0"/>
              <a:t>light. </a:t>
            </a:r>
            <a:r>
              <a:rPr lang="en-US" sz="2800" b="1" dirty="0"/>
              <a:t>while they appear </a:t>
            </a:r>
            <a:r>
              <a:rPr lang="en-US" sz="2800" b="1" dirty="0">
                <a:solidFill>
                  <a:schemeClr val="bg2">
                    <a:lumMod val="50000"/>
                  </a:schemeClr>
                </a:solidFill>
              </a:rPr>
              <a:t>yellow </a:t>
            </a:r>
            <a:r>
              <a:rPr lang="en-US" sz="2800" b="1" dirty="0" smtClean="0">
                <a:solidFill>
                  <a:schemeClr val="bg2">
                    <a:lumMod val="50000"/>
                  </a:schemeClr>
                </a:solidFill>
              </a:rPr>
              <a:t>and opaque </a:t>
            </a:r>
            <a:r>
              <a:rPr lang="en-US" sz="2800" b="1" dirty="0">
                <a:solidFill>
                  <a:schemeClr val="bg2">
                    <a:lumMod val="50000"/>
                  </a:schemeClr>
                </a:solidFill>
              </a:rPr>
              <a:t>after death</a:t>
            </a:r>
            <a:r>
              <a:rPr lang="en-US" sz="2800" b="1" dirty="0" smtClean="0">
                <a:solidFill>
                  <a:schemeClr val="bg2">
                    <a:lumMod val="50000"/>
                  </a:schemeClr>
                </a:solidFill>
              </a:rPr>
              <a:t>.</a:t>
            </a:r>
          </a:p>
          <a:p>
            <a:pPr marL="411480" eaLnBrk="1" fontAlgn="auto" hangingPunct="1">
              <a:spcAft>
                <a:spcPts val="0"/>
              </a:spcAft>
              <a:buFont typeface="Wingdings"/>
              <a:buChar char=""/>
              <a:defRPr/>
            </a:pPr>
            <a:r>
              <a:rPr lang="en-US" sz="2800" b="1" dirty="0" smtClean="0"/>
              <a:t>    </a:t>
            </a:r>
            <a:r>
              <a:rPr lang="en-US" sz="2800" b="1" dirty="0"/>
              <a:t>The hand may, however, appear </a:t>
            </a:r>
            <a:r>
              <a:rPr lang="en-US" sz="2800" b="1" dirty="0">
                <a:solidFill>
                  <a:schemeClr val="bg2">
                    <a:lumMod val="50000"/>
                  </a:schemeClr>
                </a:solidFill>
              </a:rPr>
              <a:t>red in carbon monoxide </a:t>
            </a:r>
            <a:r>
              <a:rPr lang="en-US" sz="2800" b="1" dirty="0"/>
              <a:t>poisoning, and </a:t>
            </a:r>
            <a:r>
              <a:rPr lang="en-US" sz="2800" b="1" dirty="0">
                <a:solidFill>
                  <a:schemeClr val="bg2">
                    <a:lumMod val="50000"/>
                  </a:schemeClr>
                </a:solidFill>
              </a:rPr>
              <a:t>yellow in </a:t>
            </a:r>
            <a:r>
              <a:rPr lang="en-US" sz="2800" b="1" dirty="0" err="1">
                <a:solidFill>
                  <a:schemeClr val="bg2">
                    <a:lumMod val="50000"/>
                  </a:schemeClr>
                </a:solidFill>
              </a:rPr>
              <a:t>anaemia</a:t>
            </a:r>
            <a:r>
              <a:rPr lang="en-US" sz="2800" b="1" dirty="0">
                <a:solidFill>
                  <a:schemeClr val="bg2">
                    <a:lumMod val="50000"/>
                  </a:schemeClr>
                </a:solidFill>
              </a:rPr>
              <a:t> or </a:t>
            </a:r>
            <a:r>
              <a:rPr lang="en-US" sz="2800" b="1" dirty="0" smtClean="0">
                <a:solidFill>
                  <a:schemeClr val="bg2">
                    <a:lumMod val="50000"/>
                  </a:schemeClr>
                </a:solidFill>
              </a:rPr>
              <a:t>syncope.</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idx="4294967295"/>
          </p:nvPr>
        </p:nvSpPr>
        <p:spPr>
          <a:xfrm>
            <a:off x="457200" y="274638"/>
            <a:ext cx="8686800" cy="1173162"/>
          </a:xfrm>
          <a:solidFill>
            <a:srgbClr val="FF0000"/>
          </a:solidFill>
          <a:ln>
            <a:miter lim="800000"/>
            <a:headEnd/>
            <a:tailEnd/>
          </a:ln>
          <a:extLst/>
        </p:spPr>
        <p:style>
          <a:lnRef idx="0">
            <a:schemeClr val="accent3"/>
          </a:lnRef>
          <a:fillRef idx="3">
            <a:schemeClr val="accent3"/>
          </a:fillRef>
          <a:effectRef idx="3">
            <a:schemeClr val="accent3"/>
          </a:effectRef>
          <a:fontRef idx="minor">
            <a:schemeClr val="lt1"/>
          </a:fontRef>
        </p:style>
        <p:txBody>
          <a:bodyPr/>
          <a:lstStyle/>
          <a:p>
            <a:pPr eaLnBrk="1" fontAlgn="auto" hangingPunct="1">
              <a:spcAft>
                <a:spcPts val="0"/>
              </a:spcAft>
              <a:defRPr/>
            </a:pPr>
            <a:r>
              <a:rPr lang="en-US" altLang="en-US" sz="3200" b="1" dirty="0" err="1" smtClean="0"/>
              <a:t>Icard’s</a:t>
            </a:r>
            <a:r>
              <a:rPr lang="en-US" altLang="en-US" sz="3200" b="1" dirty="0" smtClean="0"/>
              <a:t> Fluorescein test</a:t>
            </a:r>
          </a:p>
        </p:txBody>
      </p:sp>
      <p:sp>
        <p:nvSpPr>
          <p:cNvPr id="13314" name="Rectangle 3"/>
          <p:cNvSpPr>
            <a:spLocks noGrp="1" noChangeArrowheads="1"/>
          </p:cNvSpPr>
          <p:nvPr>
            <p:ph idx="4294967295"/>
          </p:nvPr>
        </p:nvSpPr>
        <p:spPr>
          <a:xfrm>
            <a:off x="638175" y="1600200"/>
            <a:ext cx="8505825" cy="5043488"/>
          </a:xfrm>
        </p:spPr>
        <p:style>
          <a:lnRef idx="1">
            <a:schemeClr val="accent2"/>
          </a:lnRef>
          <a:fillRef idx="2">
            <a:schemeClr val="accent2"/>
          </a:fillRef>
          <a:effectRef idx="1">
            <a:schemeClr val="accent2"/>
          </a:effectRef>
          <a:fontRef idx="minor">
            <a:schemeClr val="dk1"/>
          </a:fontRef>
        </p:style>
        <p:txBody>
          <a:bodyPr>
            <a:normAutofit/>
          </a:bodyPr>
          <a:lstStyle/>
          <a:p>
            <a:pPr marL="0" indent="0" eaLnBrk="1" fontAlgn="auto" hangingPunct="1">
              <a:spcAft>
                <a:spcPts val="0"/>
              </a:spcAft>
              <a:buFont typeface="Wingdings"/>
              <a:buNone/>
              <a:defRPr/>
            </a:pPr>
            <a:r>
              <a:rPr lang="en-US" sz="2800" b="1" dirty="0" smtClean="0"/>
              <a:t>The </a:t>
            </a:r>
            <a:r>
              <a:rPr lang="en-US" sz="2800" b="1" dirty="0" smtClean="0">
                <a:solidFill>
                  <a:schemeClr val="bg2">
                    <a:lumMod val="50000"/>
                  </a:schemeClr>
                </a:solidFill>
              </a:rPr>
              <a:t>hypodermic</a:t>
            </a:r>
            <a:r>
              <a:rPr lang="en-US" sz="2800" b="1" dirty="0" smtClean="0"/>
              <a:t> injection of a solution of </a:t>
            </a:r>
            <a:r>
              <a:rPr lang="en-US" sz="2800" b="1" dirty="0" err="1" smtClean="0">
                <a:solidFill>
                  <a:schemeClr val="bg2">
                    <a:lumMod val="50000"/>
                  </a:schemeClr>
                </a:solidFill>
              </a:rPr>
              <a:t>fluorescin</a:t>
            </a:r>
            <a:endParaRPr lang="en-US" sz="2800" dirty="0" smtClean="0">
              <a:solidFill>
                <a:schemeClr val="bg2">
                  <a:lumMod val="50000"/>
                </a:schemeClr>
              </a:solidFill>
            </a:endParaRPr>
          </a:p>
          <a:p>
            <a:pPr marL="411480" eaLnBrk="1" fontAlgn="auto" hangingPunct="1">
              <a:spcAft>
                <a:spcPts val="0"/>
              </a:spcAft>
              <a:buFont typeface="Wingdings"/>
              <a:buChar char=""/>
              <a:defRPr/>
            </a:pPr>
            <a:r>
              <a:rPr lang="en-US" sz="2800" b="1" dirty="0" smtClean="0">
                <a:solidFill>
                  <a:srgbClr val="FF0000"/>
                </a:solidFill>
              </a:rPr>
              <a:t>does not produce any discoloration </a:t>
            </a:r>
            <a:r>
              <a:rPr lang="en-US" sz="2800" b="1" dirty="0" smtClean="0"/>
              <a:t>of the skin, if circulation has stopped ;</a:t>
            </a:r>
            <a:endParaRPr lang="en-US" sz="2800" dirty="0" smtClean="0"/>
          </a:p>
          <a:p>
            <a:pPr marL="411480" eaLnBrk="1" fontAlgn="auto" hangingPunct="1">
              <a:spcAft>
                <a:spcPts val="0"/>
              </a:spcAft>
              <a:buFont typeface="Wingdings"/>
              <a:buChar char=""/>
              <a:defRPr/>
            </a:pPr>
            <a:r>
              <a:rPr lang="en-US" sz="2800" b="1" dirty="0" smtClean="0"/>
              <a:t>but it renders the </a:t>
            </a:r>
            <a:r>
              <a:rPr lang="en-US" sz="2800" b="1" dirty="0" err="1" smtClean="0"/>
              <a:t>neighbouring</a:t>
            </a:r>
            <a:r>
              <a:rPr lang="en-US" sz="2800" b="1" dirty="0" smtClean="0"/>
              <a:t> skin </a:t>
            </a:r>
            <a:r>
              <a:rPr lang="en-US" sz="2800" b="1" dirty="0" smtClean="0">
                <a:solidFill>
                  <a:schemeClr val="bg2">
                    <a:lumMod val="50000"/>
                  </a:schemeClr>
                </a:solidFill>
              </a:rPr>
              <a:t>yellowish-green</a:t>
            </a:r>
            <a:r>
              <a:rPr lang="en-US" sz="2800" b="1" dirty="0" smtClean="0"/>
              <a:t>, if circulation is still going on.    The substance may also be detected in the blood drawn by pricking the skin at some distance from the seat of injection.  </a:t>
            </a:r>
            <a:endParaRPr lang="en-US" sz="2800" dirty="0">
              <a:solidFill>
                <a:schemeClr val="bg2">
                  <a:lumMod val="50000"/>
                </a:schemeClr>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700"/>
              </a:spcBef>
              <a:buClr>
                <a:schemeClr val="tx2"/>
              </a:buClr>
              <a:buSzPct val="95000"/>
              <a:buFont typeface="Wingdings" pitchFamily="2" charset="2"/>
              <a:buChar char=""/>
              <a:defRPr sz="3000">
                <a:solidFill>
                  <a:schemeClr val="tx1"/>
                </a:solidFill>
                <a:latin typeface="Corbel" pitchFamily="34" charset="0"/>
              </a:defRPr>
            </a:lvl1pPr>
            <a:lvl2pPr marL="742950" indent="-285750" eaLnBrk="0" hangingPunct="0">
              <a:spcBef>
                <a:spcPct val="20000"/>
              </a:spcBef>
              <a:buClr>
                <a:schemeClr val="accent2"/>
              </a:buClr>
              <a:buSzPct val="90000"/>
              <a:buFont typeface="Wingdings" pitchFamily="2" charset="2"/>
              <a:buChar char=""/>
              <a:defRPr sz="2600">
                <a:solidFill>
                  <a:schemeClr val="tx1"/>
                </a:solidFill>
                <a:latin typeface="Corbel"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Corbel" pitchFamily="34" charset="0"/>
              </a:defRPr>
            </a:lvl3pPr>
            <a:lvl4pPr marL="1600200" indent="-228600" eaLnBrk="0" hangingPunct="0">
              <a:spcBef>
                <a:spcPct val="20000"/>
              </a:spcBef>
              <a:buClr>
                <a:srgbClr val="FEB80A"/>
              </a:buClr>
              <a:buFont typeface="Wingdings 3" pitchFamily="18" charset="2"/>
              <a:buChar char=""/>
              <a:defRPr sz="2200">
                <a:solidFill>
                  <a:schemeClr val="tx1"/>
                </a:solidFill>
                <a:latin typeface="Corbel" pitchFamily="34" charset="0"/>
              </a:defRPr>
            </a:lvl4pPr>
            <a:lvl5pPr marL="2057400" indent="-228600" eaLnBrk="0" hangingPunct="0">
              <a:spcBef>
                <a:spcPct val="20000"/>
              </a:spcBef>
              <a:buClr>
                <a:srgbClr val="FEB80A"/>
              </a:buClr>
              <a:buFont typeface="Wingdings 2"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9pPr>
          </a:lstStyle>
          <a:p>
            <a:pPr eaLnBrk="1" hangingPunct="1">
              <a:spcBef>
                <a:spcPct val="0"/>
              </a:spcBef>
              <a:buClrTx/>
              <a:buSzTx/>
              <a:buFontTx/>
              <a:buNone/>
            </a:pPr>
            <a:fld id="{67AED5CA-3A7A-477A-8A96-12ED4DFBA21B}" type="slidenum">
              <a:rPr lang="en-US" altLang="en-US" sz="1200" smtClean="0">
                <a:solidFill>
                  <a:schemeClr val="tx2"/>
                </a:solidFill>
                <a:latin typeface="Arial" charset="0"/>
              </a:rPr>
              <a:pPr eaLnBrk="1" hangingPunct="1">
                <a:spcBef>
                  <a:spcPct val="0"/>
                </a:spcBef>
                <a:buClrTx/>
                <a:buSzTx/>
                <a:buFontTx/>
                <a:buNone/>
              </a:pPr>
              <a:t>17</a:t>
            </a:fld>
            <a:endParaRPr lang="en-US" altLang="en-US" sz="1200" smtClean="0">
              <a:solidFill>
                <a:schemeClr val="tx2"/>
              </a:solidFill>
              <a:latin typeface="Arial" charset="0"/>
            </a:endParaRPr>
          </a:p>
        </p:txBody>
      </p:sp>
      <p:sp>
        <p:nvSpPr>
          <p:cNvPr id="2" name="Title 1"/>
          <p:cNvSpPr>
            <a:spLocks noGrp="1"/>
          </p:cNvSpPr>
          <p:nvPr>
            <p:ph type="title" idx="4294967295"/>
          </p:nvPr>
        </p:nvSpPr>
        <p:spPr>
          <a:xfrm>
            <a:off x="1371600" y="512763"/>
            <a:ext cx="7772400" cy="914400"/>
          </a:xfrm>
          <a:solidFill>
            <a:srgbClr val="FF0000"/>
          </a:solidFill>
        </p:spPr>
        <p:txBody>
          <a:bodyPr/>
          <a:lstStyle/>
          <a:p>
            <a:pPr eaLnBrk="1" fontAlgn="auto" hangingPunct="1">
              <a:spcAft>
                <a:spcPts val="0"/>
              </a:spcAft>
              <a:defRPr/>
            </a:pPr>
            <a:r>
              <a:rPr lang="en-US" sz="2800" b="1" dirty="0" smtClean="0">
                <a:solidFill>
                  <a:schemeClr val="tx1"/>
                </a:solidFill>
              </a:rPr>
              <a:t>Complete Cessation of Circulatory Function-cont.</a:t>
            </a:r>
            <a:endParaRPr lang="en-US" sz="2800" dirty="0">
              <a:solidFill>
                <a:schemeClr val="tx2">
                  <a:satMod val="200000"/>
                </a:schemeClr>
              </a:solidFill>
            </a:endParaRPr>
          </a:p>
        </p:txBody>
      </p:sp>
      <p:graphicFrame>
        <p:nvGraphicFramePr>
          <p:cNvPr id="6" name="Content Placeholder 5"/>
          <p:cNvGraphicFramePr>
            <a:graphicFrameLocks noGrp="1"/>
          </p:cNvGraphicFramePr>
          <p:nvPr>
            <p:ph idx="4294967295"/>
          </p:nvPr>
        </p:nvGraphicFramePr>
        <p:xfrm>
          <a:off x="1371600" y="1784350"/>
          <a:ext cx="77724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idx="4294967295"/>
          </p:nvPr>
        </p:nvSpPr>
        <p:spPr>
          <a:xfrm>
            <a:off x="1371600" y="1784350"/>
            <a:ext cx="7772400" cy="4572000"/>
          </a:xfrm>
          <a:solidFill>
            <a:schemeClr val="accent6">
              <a:lumMod val="75000"/>
            </a:schemeClr>
          </a:solidFill>
        </p:spPr>
        <p:txBody>
          <a:bodyPr/>
          <a:lstStyle/>
          <a:p>
            <a:pPr eaLnBrk="1" hangingPunct="1">
              <a:buFont typeface="Wingdings" pitchFamily="2" charset="2"/>
              <a:buNone/>
              <a:defRPr/>
            </a:pPr>
            <a:r>
              <a:rPr lang="en-US" altLang="en-US" dirty="0" smtClean="0"/>
              <a:t> </a:t>
            </a:r>
          </a:p>
          <a:p>
            <a:pPr eaLnBrk="1" hangingPunct="1">
              <a:buFontTx/>
              <a:buChar char="•"/>
              <a:defRPr/>
            </a:pPr>
            <a:r>
              <a:rPr lang="en-US" altLang="en-US" sz="4000" b="1" dirty="0" smtClean="0"/>
              <a:t>Mirror test</a:t>
            </a:r>
          </a:p>
          <a:p>
            <a:pPr eaLnBrk="1" hangingPunct="1">
              <a:buFontTx/>
              <a:buChar char="•"/>
              <a:defRPr/>
            </a:pPr>
            <a:r>
              <a:rPr lang="en-US" altLang="en-US" sz="4000" b="1" dirty="0" smtClean="0"/>
              <a:t>Feather test</a:t>
            </a:r>
          </a:p>
          <a:p>
            <a:pPr eaLnBrk="1" hangingPunct="1">
              <a:buFontTx/>
              <a:buChar char="•"/>
              <a:defRPr/>
            </a:pPr>
            <a:r>
              <a:rPr lang="en-US" altLang="en-US" sz="4000" b="1" dirty="0" smtClean="0"/>
              <a:t>Winslow’s glass water test.</a:t>
            </a:r>
          </a:p>
        </p:txBody>
      </p:sp>
      <p:sp>
        <p:nvSpPr>
          <p:cNvPr id="3" name="Rectangle 2"/>
          <p:cNvSpPr txBox="1">
            <a:spLocks noChangeArrowheads="1"/>
          </p:cNvSpPr>
          <p:nvPr/>
        </p:nvSpPr>
        <p:spPr bwMode="auto">
          <a:xfrm>
            <a:off x="370114" y="274638"/>
            <a:ext cx="8686800" cy="1173162"/>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defRPr/>
            </a:pPr>
            <a:r>
              <a:rPr lang="en-US" sz="3200" b="1" dirty="0" smtClean="0">
                <a:solidFill>
                  <a:schemeClr val="bg2"/>
                </a:solidFill>
              </a:rPr>
              <a:t>Entire and permanent cessation of respiratory function</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4294967295"/>
          </p:nvPr>
        </p:nvSpPr>
        <p:spPr>
          <a:xfrm>
            <a:off x="0" y="1295400"/>
            <a:ext cx="7499350" cy="5181600"/>
          </a:xfrm>
          <a:solidFill>
            <a:schemeClr val="accent6">
              <a:lumMod val="75000"/>
            </a:schemeClr>
          </a:solidFill>
        </p:spPr>
        <p:txBody>
          <a:bodyPr>
            <a:normAutofit/>
          </a:bodyPr>
          <a:lstStyle/>
          <a:p>
            <a:pPr marL="411480" eaLnBrk="1" fontAlgn="auto" hangingPunct="1">
              <a:spcAft>
                <a:spcPts val="0"/>
              </a:spcAft>
              <a:buFont typeface="Wingdings"/>
              <a:buChar char=""/>
              <a:defRPr/>
            </a:pPr>
            <a:r>
              <a:rPr lang="en-US" sz="2400" b="1" dirty="0" smtClean="0"/>
              <a:t>(a) The surface of a cold, bright looking-glass held in front of the open mouth and nostrils becomes dim, due to the condensation of warm moist air exhaled from the lungs, if respiration is still going on, but not otherwise. </a:t>
            </a:r>
            <a:r>
              <a:rPr lang="en-US" sz="2400" b="1" dirty="0" smtClean="0">
                <a:solidFill>
                  <a:srgbClr val="FF0000"/>
                </a:solidFill>
              </a:rPr>
              <a:t>This test is useful in the cold weather.</a:t>
            </a:r>
            <a:endParaRPr lang="en-US" sz="2400" dirty="0" smtClean="0">
              <a:solidFill>
                <a:srgbClr val="FF0000"/>
              </a:solidFill>
            </a:endParaRPr>
          </a:p>
          <a:p>
            <a:pPr marL="411480" eaLnBrk="1" fontAlgn="auto" hangingPunct="1">
              <a:spcAft>
                <a:spcPts val="0"/>
              </a:spcAft>
              <a:buFont typeface="Wingdings"/>
              <a:buChar char=""/>
              <a:defRPr/>
            </a:pPr>
            <a:r>
              <a:rPr lang="en-US" sz="2400" b="1" dirty="0" smtClean="0"/>
              <a:t> (b) There will be no movement of a feather or cotton fibers held in front of the mouth and nostrils if respiration has stopped, but this is not a reliable</a:t>
            </a:r>
            <a:endParaRPr lang="en-US" sz="2400" dirty="0" smtClean="0"/>
          </a:p>
          <a:p>
            <a:pPr marL="411480" eaLnBrk="1" fontAlgn="auto" hangingPunct="1">
              <a:spcAft>
                <a:spcPts val="0"/>
              </a:spcAft>
              <a:buNone/>
              <a:defRPr/>
            </a:pPr>
            <a:endParaRPr lang="en-US" altLang="en-US" sz="2400" b="1" dirty="0" smtClean="0"/>
          </a:p>
          <a:p>
            <a:pPr marL="411480" eaLnBrk="1" fontAlgn="auto" hangingPunct="1">
              <a:spcAft>
                <a:spcPts val="0"/>
              </a:spcAft>
              <a:buFontTx/>
              <a:buChar char="•"/>
              <a:defRPr/>
            </a:pPr>
            <a:endParaRPr lang="en-US" altLang="en-US" sz="2400" b="1" dirty="0" smtClean="0"/>
          </a:p>
          <a:p>
            <a:pPr marL="0" indent="0" eaLnBrk="1" fontAlgn="auto" hangingPunct="1">
              <a:spcAft>
                <a:spcPts val="0"/>
              </a:spcAft>
              <a:buFont typeface="Wingdings"/>
              <a:buNone/>
              <a:defRPr/>
            </a:pPr>
            <a:endParaRPr lang="en-US" altLang="en-US" sz="2400" b="1" dirty="0"/>
          </a:p>
        </p:txBody>
      </p:sp>
      <p:sp>
        <p:nvSpPr>
          <p:cNvPr id="7" name="Title 1"/>
          <p:cNvSpPr txBox="1">
            <a:spLocks/>
          </p:cNvSpPr>
          <p:nvPr/>
        </p:nvSpPr>
        <p:spPr bwMode="auto">
          <a:xfrm>
            <a:off x="490653" y="113376"/>
            <a:ext cx="8153400" cy="868362"/>
          </a:xfrm>
          <a:prstGeom prst="rect">
            <a:avLst/>
          </a:prstGeom>
          <a:ln>
            <a:headEnd/>
            <a:tailEnd/>
          </a:ln>
          <a:extLst/>
        </p:spPr>
        <p:style>
          <a:lnRef idx="0">
            <a:schemeClr val="accent4"/>
          </a:lnRef>
          <a:fillRef idx="3">
            <a:schemeClr val="accent4"/>
          </a:fillRef>
          <a:effectRef idx="3">
            <a:schemeClr val="accent4"/>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defRPr/>
            </a:pPr>
            <a:endParaRPr lang="en-US" sz="3200" b="1" dirty="0" smtClean="0">
              <a:solidFill>
                <a:srgbClr val="FFFF00"/>
              </a:solidFill>
            </a:endParaRPr>
          </a:p>
          <a:p>
            <a:pPr>
              <a:defRPr/>
            </a:pPr>
            <a:r>
              <a:rPr lang="en-US" sz="3200" b="1" dirty="0" smtClean="0">
                <a:solidFill>
                  <a:srgbClr val="FFFF00"/>
                </a:solidFill>
              </a:rPr>
              <a:t>The </a:t>
            </a:r>
            <a:r>
              <a:rPr lang="en-US" sz="3200" b="1" dirty="0">
                <a:solidFill>
                  <a:srgbClr val="FFFF00"/>
                </a:solidFill>
              </a:rPr>
              <a:t>tests to determine the stoppage of respiration are </a:t>
            </a:r>
          </a:p>
          <a:p>
            <a:pPr>
              <a:defRPr/>
            </a:pPr>
            <a:r>
              <a:rPr lang="en-US" sz="3200" b="1" dirty="0">
                <a:solidFill>
                  <a:srgbClr val="FFFF00"/>
                </a:solidFill>
              </a:rPr>
              <a:t> </a:t>
            </a: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Footer Placeholder 6"/>
          <p:cNvSpPr>
            <a:spLocks noGrp="1"/>
          </p:cNvSpPr>
          <p:nvPr>
            <p:ph type="ftr"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700"/>
              </a:spcBef>
              <a:buClr>
                <a:schemeClr val="tx2"/>
              </a:buClr>
              <a:buSzPct val="95000"/>
              <a:buFont typeface="Wingdings" pitchFamily="2" charset="2"/>
              <a:buChar char=""/>
              <a:defRPr sz="3000">
                <a:solidFill>
                  <a:schemeClr val="tx1"/>
                </a:solidFill>
                <a:latin typeface="Corbel" pitchFamily="34" charset="0"/>
              </a:defRPr>
            </a:lvl1pPr>
            <a:lvl2pPr marL="742950" indent="-285750" eaLnBrk="0" hangingPunct="0">
              <a:spcBef>
                <a:spcPct val="20000"/>
              </a:spcBef>
              <a:buClr>
                <a:schemeClr val="accent2"/>
              </a:buClr>
              <a:buSzPct val="90000"/>
              <a:buFont typeface="Wingdings" pitchFamily="2" charset="2"/>
              <a:buChar char=""/>
              <a:defRPr sz="2600">
                <a:solidFill>
                  <a:schemeClr val="tx1"/>
                </a:solidFill>
                <a:latin typeface="Corbel"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Corbel" pitchFamily="34" charset="0"/>
              </a:defRPr>
            </a:lvl3pPr>
            <a:lvl4pPr marL="1600200" indent="-228600" eaLnBrk="0" hangingPunct="0">
              <a:spcBef>
                <a:spcPct val="20000"/>
              </a:spcBef>
              <a:buClr>
                <a:srgbClr val="FEB80A"/>
              </a:buClr>
              <a:buFont typeface="Wingdings 3" pitchFamily="18" charset="2"/>
              <a:buChar char=""/>
              <a:defRPr sz="2200">
                <a:solidFill>
                  <a:schemeClr val="tx1"/>
                </a:solidFill>
                <a:latin typeface="Corbel" pitchFamily="34" charset="0"/>
              </a:defRPr>
            </a:lvl4pPr>
            <a:lvl5pPr marL="2057400" indent="-228600" eaLnBrk="0" hangingPunct="0">
              <a:spcBef>
                <a:spcPct val="20000"/>
              </a:spcBef>
              <a:buClr>
                <a:srgbClr val="FEB80A"/>
              </a:buClr>
              <a:buFont typeface="Wingdings 2"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9pPr>
          </a:lstStyle>
          <a:p>
            <a:pPr eaLnBrk="1" hangingPunct="1">
              <a:spcBef>
                <a:spcPct val="0"/>
              </a:spcBef>
              <a:buClrTx/>
              <a:buSzTx/>
              <a:buFontTx/>
              <a:buNone/>
            </a:pPr>
            <a:endParaRPr lang="en-US" altLang="en-US" sz="1100" dirty="0" smtClean="0">
              <a:solidFill>
                <a:schemeClr val="tx2"/>
              </a:solidFill>
              <a:latin typeface="Arial" charset="0"/>
            </a:endParaRPr>
          </a:p>
        </p:txBody>
      </p:sp>
      <p:sp>
        <p:nvSpPr>
          <p:cNvPr id="23559" name="Slide Number Placeholder 5"/>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700"/>
              </a:spcBef>
              <a:buClr>
                <a:schemeClr val="tx2"/>
              </a:buClr>
              <a:buSzPct val="95000"/>
              <a:buFont typeface="Wingdings" pitchFamily="2" charset="2"/>
              <a:buChar char=""/>
              <a:defRPr sz="3000">
                <a:solidFill>
                  <a:schemeClr val="tx1"/>
                </a:solidFill>
                <a:latin typeface="Corbel" pitchFamily="34" charset="0"/>
              </a:defRPr>
            </a:lvl1pPr>
            <a:lvl2pPr marL="742950" indent="-285750" eaLnBrk="0" hangingPunct="0">
              <a:spcBef>
                <a:spcPct val="20000"/>
              </a:spcBef>
              <a:buClr>
                <a:schemeClr val="accent2"/>
              </a:buClr>
              <a:buSzPct val="90000"/>
              <a:buFont typeface="Wingdings" pitchFamily="2" charset="2"/>
              <a:buChar char=""/>
              <a:defRPr sz="2600">
                <a:solidFill>
                  <a:schemeClr val="tx1"/>
                </a:solidFill>
                <a:latin typeface="Corbel"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Corbel" pitchFamily="34" charset="0"/>
              </a:defRPr>
            </a:lvl3pPr>
            <a:lvl4pPr marL="1600200" indent="-228600" eaLnBrk="0" hangingPunct="0">
              <a:spcBef>
                <a:spcPct val="20000"/>
              </a:spcBef>
              <a:buClr>
                <a:srgbClr val="FEB80A"/>
              </a:buClr>
              <a:buFont typeface="Wingdings 3" pitchFamily="18" charset="2"/>
              <a:buChar char=""/>
              <a:defRPr sz="2200">
                <a:solidFill>
                  <a:schemeClr val="tx1"/>
                </a:solidFill>
                <a:latin typeface="Corbel" pitchFamily="34" charset="0"/>
              </a:defRPr>
            </a:lvl4pPr>
            <a:lvl5pPr marL="2057400" indent="-228600" eaLnBrk="0" hangingPunct="0">
              <a:spcBef>
                <a:spcPct val="20000"/>
              </a:spcBef>
              <a:buClr>
                <a:srgbClr val="FEB80A"/>
              </a:buClr>
              <a:buFont typeface="Wingdings 2"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9pPr>
          </a:lstStyle>
          <a:p>
            <a:pPr eaLnBrk="1" hangingPunct="1">
              <a:spcBef>
                <a:spcPct val="0"/>
              </a:spcBef>
              <a:buClrTx/>
              <a:buSzTx/>
              <a:buFontTx/>
              <a:buNone/>
            </a:pPr>
            <a:fld id="{79E71346-3914-4A09-AAD6-8F7A8C2E5C64}" type="slidenum">
              <a:rPr lang="en-US" altLang="en-US" sz="1200" smtClean="0">
                <a:solidFill>
                  <a:schemeClr val="tx2"/>
                </a:solidFill>
                <a:latin typeface="Arial" charset="0"/>
              </a:rPr>
              <a:pPr eaLnBrk="1" hangingPunct="1">
                <a:spcBef>
                  <a:spcPct val="0"/>
                </a:spcBef>
                <a:buClrTx/>
                <a:buSzTx/>
                <a:buFontTx/>
                <a:buNone/>
              </a:pPr>
              <a:t>2</a:t>
            </a:fld>
            <a:endParaRPr lang="en-US" altLang="en-US" sz="1200" smtClean="0">
              <a:solidFill>
                <a:schemeClr val="tx2"/>
              </a:solidFill>
              <a:latin typeface="Arial" charset="0"/>
            </a:endParaRPr>
          </a:p>
        </p:txBody>
      </p:sp>
      <p:sp>
        <p:nvSpPr>
          <p:cNvPr id="5" name="Rectangle 2"/>
          <p:cNvSpPr txBox="1">
            <a:spLocks noGrp="1" noChangeArrowheads="1"/>
          </p:cNvSpPr>
          <p:nvPr>
            <p:ph type="title" idx="4294967295"/>
          </p:nvPr>
        </p:nvSpPr>
        <p:spPr>
          <a:xfrm>
            <a:off x="1371600" y="512763"/>
            <a:ext cx="7772400" cy="914400"/>
          </a:xfrm>
          <a:ln>
            <a:miter lim="800000"/>
            <a:headEnd/>
            <a:tailEnd/>
          </a:ln>
          <a:extLst/>
        </p:spPr>
        <p:style>
          <a:lnRef idx="0">
            <a:schemeClr val="accent2"/>
          </a:lnRef>
          <a:fillRef idx="3">
            <a:schemeClr val="accent2"/>
          </a:fillRef>
          <a:effectRef idx="3">
            <a:schemeClr val="accent2"/>
          </a:effectRef>
          <a:fontRef idx="minor">
            <a:schemeClr val="lt1"/>
          </a:fontRef>
        </p:style>
        <p:txBody>
          <a:bodyPr/>
          <a:lstStyle/>
          <a:p>
            <a:pPr marL="53975" eaLnBrk="1" fontAlgn="auto" hangingPunct="1">
              <a:spcAft>
                <a:spcPts val="0"/>
              </a:spcAft>
              <a:defRPr/>
            </a:pPr>
            <a:r>
              <a:rPr lang="en-US" sz="3200" b="1" dirty="0" smtClean="0">
                <a:solidFill>
                  <a:srgbClr val="FFFF00"/>
                </a:solidFill>
                <a:latin typeface="Arial" pitchFamily="34" charset="0"/>
                <a:ea typeface="+mj-ea"/>
                <a:cs typeface="+mj-cs"/>
              </a:rPr>
              <a:t>Objectives:</a:t>
            </a:r>
            <a:r>
              <a:rPr lang="en-US" sz="3200" b="1" dirty="0">
                <a:solidFill>
                  <a:srgbClr val="FFFF00"/>
                </a:solidFill>
                <a:latin typeface="Arial" pitchFamily="34" charset="0"/>
              </a:rPr>
              <a:t> cont.</a:t>
            </a:r>
            <a:r>
              <a:rPr lang="en-US" sz="3200" b="1" dirty="0" smtClean="0">
                <a:solidFill>
                  <a:srgbClr val="FFFF00"/>
                </a:solidFill>
                <a:latin typeface="Arial" pitchFamily="34" charset="0"/>
                <a:ea typeface="+mj-ea"/>
                <a:cs typeface="+mj-cs"/>
              </a:rPr>
              <a:t/>
            </a:r>
            <a:br>
              <a:rPr lang="en-US" sz="3200" b="1" dirty="0" smtClean="0">
                <a:solidFill>
                  <a:srgbClr val="FFFF00"/>
                </a:solidFill>
                <a:latin typeface="Arial" pitchFamily="34" charset="0"/>
                <a:ea typeface="+mj-ea"/>
                <a:cs typeface="+mj-cs"/>
              </a:rPr>
            </a:br>
            <a:r>
              <a:rPr lang="en-US" sz="3200" b="1" dirty="0" smtClean="0">
                <a:solidFill>
                  <a:srgbClr val="FFFF00"/>
                </a:solidFill>
                <a:latin typeface="Arial" pitchFamily="34" charset="0"/>
                <a:ea typeface="+mj-ea"/>
                <a:cs typeface="+mj-cs"/>
              </a:rPr>
              <a:t>To know the following</a:t>
            </a:r>
            <a:endParaRPr lang="en-US" sz="3200" b="1" dirty="0">
              <a:solidFill>
                <a:srgbClr val="FFFF00"/>
              </a:solidFill>
              <a:latin typeface="Arial" pitchFamily="34" charset="0"/>
              <a:ea typeface="+mj-ea"/>
              <a:cs typeface="+mj-cs"/>
            </a:endParaRPr>
          </a:p>
        </p:txBody>
      </p:sp>
      <p:graphicFrame>
        <p:nvGraphicFramePr>
          <p:cNvPr id="4" name="Content Placeholder 3"/>
          <p:cNvGraphicFramePr>
            <a:graphicFrameLocks noGrp="1"/>
          </p:cNvGraphicFramePr>
          <p:nvPr>
            <p:ph idx="4294967295"/>
          </p:nvPr>
        </p:nvGraphicFramePr>
        <p:xfrm>
          <a:off x="1371600" y="1784350"/>
          <a:ext cx="77724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Grp="1"/>
          </p:cNvSpPr>
          <p:nvPr>
            <p:ph type="title"/>
          </p:nvPr>
        </p:nvSpPr>
        <p:spPr bwMode="auto">
          <a:xfrm>
            <a:off x="914400" y="512064"/>
            <a:ext cx="7772400" cy="914400"/>
          </a:xfrm>
          <a:ln>
            <a:headEnd/>
            <a:tailEnd/>
          </a:ln>
          <a:extLst/>
        </p:spPr>
        <p:style>
          <a:lnRef idx="0">
            <a:schemeClr val="accent4"/>
          </a:lnRef>
          <a:fillRef idx="3">
            <a:schemeClr val="accent4"/>
          </a:fillRef>
          <a:effectRef idx="3">
            <a:schemeClr val="accent4"/>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defRPr/>
            </a:pPr>
            <a:endParaRPr lang="en-US" sz="3200" b="1" dirty="0" smtClean="0">
              <a:solidFill>
                <a:srgbClr val="FFFF00"/>
              </a:solidFill>
            </a:endParaRPr>
          </a:p>
          <a:p>
            <a:pPr>
              <a:defRPr/>
            </a:pPr>
            <a:r>
              <a:rPr lang="en-US" sz="3200" b="1" dirty="0" smtClean="0">
                <a:solidFill>
                  <a:srgbClr val="FFFF00"/>
                </a:solidFill>
              </a:rPr>
              <a:t>The </a:t>
            </a:r>
            <a:r>
              <a:rPr lang="en-US" sz="3200" b="1" dirty="0">
                <a:solidFill>
                  <a:srgbClr val="FFFF00"/>
                </a:solidFill>
              </a:rPr>
              <a:t>tests to determine the stoppage of respiration </a:t>
            </a:r>
            <a:r>
              <a:rPr lang="en-US" sz="3200" b="1" dirty="0" smtClean="0">
                <a:solidFill>
                  <a:srgbClr val="FFFF00"/>
                </a:solidFill>
              </a:rPr>
              <a:t>cont.</a:t>
            </a:r>
            <a:endParaRPr lang="en-US" sz="3200" b="1" dirty="0">
              <a:solidFill>
                <a:srgbClr val="FFFF00"/>
              </a:solidFill>
            </a:endParaRPr>
          </a:p>
          <a:p>
            <a:pPr>
              <a:defRPr/>
            </a:pPr>
            <a:r>
              <a:rPr lang="en-US" sz="3200" b="1" dirty="0">
                <a:solidFill>
                  <a:srgbClr val="FFFF00"/>
                </a:solidFill>
              </a:rPr>
              <a:t> </a:t>
            </a:r>
          </a:p>
        </p:txBody>
      </p:sp>
      <p:sp>
        <p:nvSpPr>
          <p:cNvPr id="3" name="Content Placeholder 2"/>
          <p:cNvSpPr>
            <a:spLocks noGrp="1"/>
          </p:cNvSpPr>
          <p:nvPr>
            <p:ph idx="1"/>
          </p:nvPr>
        </p:nvSpPr>
        <p:spPr>
          <a:xfrm>
            <a:off x="457200" y="1600200"/>
            <a:ext cx="8229600" cy="4724400"/>
          </a:xfrm>
        </p:spPr>
        <p:style>
          <a:lnRef idx="1">
            <a:schemeClr val="accent2"/>
          </a:lnRef>
          <a:fillRef idx="2">
            <a:schemeClr val="accent2"/>
          </a:fillRef>
          <a:effectRef idx="1">
            <a:schemeClr val="accent2"/>
          </a:effectRef>
          <a:fontRef idx="minor">
            <a:schemeClr val="dk1"/>
          </a:fontRef>
        </p:style>
        <p:txBody>
          <a:bodyPr>
            <a:normAutofit/>
          </a:bodyPr>
          <a:lstStyle/>
          <a:p>
            <a:pPr marL="411480" eaLnBrk="1" fontAlgn="auto" hangingPunct="1">
              <a:spcAft>
                <a:spcPts val="0"/>
              </a:spcAft>
              <a:buFont typeface="Wingdings"/>
              <a:buChar char=""/>
              <a:defRPr/>
            </a:pPr>
            <a:r>
              <a:rPr lang="en-US" sz="2800" b="1" dirty="0" smtClean="0"/>
              <a:t>(c) </a:t>
            </a:r>
            <a:r>
              <a:rPr lang="en-US" sz="2800" b="1" dirty="0" smtClean="0">
                <a:solidFill>
                  <a:srgbClr val="FF0000"/>
                </a:solidFill>
              </a:rPr>
              <a:t>Winslow's Test. </a:t>
            </a:r>
            <a:r>
              <a:rPr lang="en-US" sz="2800" b="1" dirty="0" smtClean="0"/>
              <a:t>There will be </a:t>
            </a:r>
            <a:r>
              <a:rPr lang="en-US" sz="2800" b="1" dirty="0" smtClean="0">
                <a:solidFill>
                  <a:srgbClr val="FFFF00"/>
                </a:solidFill>
              </a:rPr>
              <a:t>no movement </a:t>
            </a:r>
            <a:r>
              <a:rPr lang="en-US" sz="2800" b="1" dirty="0" smtClean="0"/>
              <a:t>of an image formed by reflecting artificial or sun light on the surface of water or mercury contained in a saucer and placed on the chest or abdomen, if respiration has ceased. </a:t>
            </a:r>
          </a:p>
          <a:p>
            <a:pPr marL="411480" eaLnBrk="1" fontAlgn="auto" hangingPunct="1">
              <a:spcAft>
                <a:spcPts val="0"/>
              </a:spcAft>
              <a:buFont typeface="Wingdings"/>
              <a:buChar char=""/>
              <a:defRPr/>
            </a:pPr>
            <a:r>
              <a:rPr lang="en-US" sz="2800" b="1" dirty="0" smtClean="0"/>
              <a:t>Similarly, water will </a:t>
            </a:r>
            <a:r>
              <a:rPr lang="en-US" sz="2800" b="1" dirty="0" smtClean="0">
                <a:solidFill>
                  <a:srgbClr val="FFFF00"/>
                </a:solidFill>
              </a:rPr>
              <a:t>not be spilt </a:t>
            </a:r>
            <a:r>
              <a:rPr lang="en-US" sz="2800" b="1" dirty="0" smtClean="0"/>
              <a:t>from a vessel filled to the brim and placed on the chest or abdomen, if respiration has stopped</a:t>
            </a:r>
            <a:endParaRPr lang="en-US" sz="2800" dirty="0"/>
          </a:p>
        </p:txBody>
      </p:sp>
      <p:sp>
        <p:nvSpPr>
          <p:cNvPr id="41991"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700"/>
              </a:spcBef>
              <a:buClr>
                <a:schemeClr val="tx2"/>
              </a:buClr>
              <a:buSzPct val="95000"/>
              <a:buFont typeface="Wingdings" pitchFamily="2" charset="2"/>
              <a:buChar char=""/>
              <a:defRPr sz="3000">
                <a:solidFill>
                  <a:schemeClr val="tx1"/>
                </a:solidFill>
                <a:latin typeface="Corbel" pitchFamily="34" charset="0"/>
              </a:defRPr>
            </a:lvl1pPr>
            <a:lvl2pPr marL="742950" indent="-285750" eaLnBrk="0" hangingPunct="0">
              <a:spcBef>
                <a:spcPct val="20000"/>
              </a:spcBef>
              <a:buClr>
                <a:schemeClr val="accent2"/>
              </a:buClr>
              <a:buSzPct val="90000"/>
              <a:buFont typeface="Wingdings" pitchFamily="2" charset="2"/>
              <a:buChar char=""/>
              <a:defRPr sz="2600">
                <a:solidFill>
                  <a:schemeClr val="tx1"/>
                </a:solidFill>
                <a:latin typeface="Corbel"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Corbel" pitchFamily="34" charset="0"/>
              </a:defRPr>
            </a:lvl3pPr>
            <a:lvl4pPr marL="1600200" indent="-228600" eaLnBrk="0" hangingPunct="0">
              <a:spcBef>
                <a:spcPct val="20000"/>
              </a:spcBef>
              <a:buClr>
                <a:srgbClr val="FEB80A"/>
              </a:buClr>
              <a:buFont typeface="Wingdings 3" pitchFamily="18" charset="2"/>
              <a:buChar char=""/>
              <a:defRPr sz="2200">
                <a:solidFill>
                  <a:schemeClr val="tx1"/>
                </a:solidFill>
                <a:latin typeface="Corbel" pitchFamily="34" charset="0"/>
              </a:defRPr>
            </a:lvl4pPr>
            <a:lvl5pPr marL="2057400" indent="-228600" eaLnBrk="0" hangingPunct="0">
              <a:spcBef>
                <a:spcPct val="20000"/>
              </a:spcBef>
              <a:buClr>
                <a:srgbClr val="FEB80A"/>
              </a:buClr>
              <a:buFont typeface="Wingdings 2"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9pPr>
          </a:lstStyle>
          <a:p>
            <a:pPr eaLnBrk="1" hangingPunct="1">
              <a:spcBef>
                <a:spcPct val="0"/>
              </a:spcBef>
              <a:buClrTx/>
              <a:buSzTx/>
              <a:buFontTx/>
              <a:buNone/>
            </a:pPr>
            <a:fld id="{BA33078A-F939-441E-91FF-610C57774F29}" type="slidenum">
              <a:rPr lang="en-US" altLang="en-US" sz="1200" smtClean="0">
                <a:solidFill>
                  <a:schemeClr val="tx2"/>
                </a:solidFill>
                <a:latin typeface="Arial" charset="0"/>
              </a:rPr>
              <a:pPr eaLnBrk="1" hangingPunct="1">
                <a:spcBef>
                  <a:spcPct val="0"/>
                </a:spcBef>
                <a:buClrTx/>
                <a:buSzTx/>
                <a:buFontTx/>
                <a:buNone/>
              </a:pPr>
              <a:t>20</a:t>
            </a:fld>
            <a:endParaRPr lang="en-US" altLang="en-US" sz="1200" smtClean="0">
              <a:solidFill>
                <a:schemeClr val="tx2"/>
              </a:solidFill>
              <a:latin typeface="Arial" charset="0"/>
            </a:endParaRP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3"/>
          <p:cNvSpPr>
            <a:spLocks noGrp="1" noChangeArrowheads="1"/>
          </p:cNvSpPr>
          <p:nvPr>
            <p:ph idx="1"/>
          </p:nvPr>
        </p:nvSpPr>
        <p:spPr>
          <a:xfrm>
            <a:off x="685800" y="1828800"/>
            <a:ext cx="7772400" cy="4495800"/>
          </a:xfrm>
          <a:solidFill>
            <a:schemeClr val="tx2">
              <a:lumMod val="75000"/>
            </a:schemeClr>
          </a:solidFill>
        </p:spPr>
        <p:txBody>
          <a:bodyPr>
            <a:normAutofit/>
          </a:bodyPr>
          <a:lstStyle/>
          <a:p>
            <a:pPr marL="411480" eaLnBrk="1" fontAlgn="auto" hangingPunct="1">
              <a:spcAft>
                <a:spcPts val="0"/>
              </a:spcAft>
              <a:buFont typeface="Wingdings"/>
              <a:buChar char=""/>
              <a:defRPr/>
            </a:pPr>
            <a:r>
              <a:rPr lang="en-US" altLang="en-US" sz="2800" b="1" dirty="0">
                <a:solidFill>
                  <a:srgbClr val="FFFF00"/>
                </a:solidFill>
              </a:rPr>
              <a:t>Irreversible end of all brain functions, including the brain stem</a:t>
            </a:r>
          </a:p>
          <a:p>
            <a:pPr marL="411480" eaLnBrk="1" fontAlgn="auto" hangingPunct="1">
              <a:spcAft>
                <a:spcPts val="0"/>
              </a:spcAft>
              <a:buFont typeface="Wingdings"/>
              <a:buChar char=""/>
              <a:defRPr/>
            </a:pPr>
            <a:r>
              <a:rPr lang="en-US" altLang="en-US" sz="2800" b="1" dirty="0">
                <a:solidFill>
                  <a:srgbClr val="FFFF00"/>
                </a:solidFill>
              </a:rPr>
              <a:t>NOT the same as:</a:t>
            </a:r>
          </a:p>
          <a:p>
            <a:pPr marL="740664" lvl="1" eaLnBrk="1" fontAlgn="auto" hangingPunct="1">
              <a:spcAft>
                <a:spcPts val="0"/>
              </a:spcAft>
              <a:buFont typeface="Wingdings"/>
              <a:buChar char=""/>
              <a:defRPr/>
            </a:pPr>
            <a:r>
              <a:rPr lang="en-US" altLang="en-US" sz="2400" b="1" dirty="0">
                <a:solidFill>
                  <a:srgbClr val="C00000"/>
                </a:solidFill>
              </a:rPr>
              <a:t>Coma</a:t>
            </a:r>
          </a:p>
          <a:p>
            <a:pPr marL="996696" lvl="2" eaLnBrk="1" fontAlgn="auto" hangingPunct="1">
              <a:spcAft>
                <a:spcPts val="0"/>
              </a:spcAft>
              <a:buFont typeface="Wingdings 2"/>
              <a:buChar char=""/>
              <a:defRPr/>
            </a:pPr>
            <a:r>
              <a:rPr lang="en-US" altLang="en-US" sz="2000" b="1" dirty="0"/>
              <a:t>Usually some evidence of interaction </a:t>
            </a:r>
            <a:endParaRPr lang="en-US" altLang="en-US" sz="2000" b="1" dirty="0" smtClean="0"/>
          </a:p>
          <a:p>
            <a:pPr marL="914400" lvl="2" indent="0" eaLnBrk="1" fontAlgn="auto" hangingPunct="1">
              <a:spcAft>
                <a:spcPts val="0"/>
              </a:spcAft>
              <a:buFont typeface="Arial" charset="0"/>
              <a:buNone/>
              <a:defRPr/>
            </a:pPr>
            <a:r>
              <a:rPr lang="en-US" altLang="en-US" sz="2000" b="1" dirty="0" smtClean="0"/>
              <a:t>with </a:t>
            </a:r>
            <a:r>
              <a:rPr lang="en-US" altLang="en-US" sz="2000" b="1" dirty="0"/>
              <a:t>environment</a:t>
            </a:r>
          </a:p>
          <a:p>
            <a:pPr marL="1261872" lvl="3" eaLnBrk="1" fontAlgn="auto" hangingPunct="1">
              <a:spcAft>
                <a:spcPts val="0"/>
              </a:spcAft>
              <a:buClr>
                <a:schemeClr val="accent3"/>
              </a:buClr>
              <a:buFont typeface="Wingdings 3"/>
              <a:buChar char=""/>
              <a:defRPr/>
            </a:pPr>
            <a:r>
              <a:rPr lang="en-US" altLang="en-US" sz="1800" b="1" dirty="0"/>
              <a:t>Reflexes, painful stimuli</a:t>
            </a:r>
          </a:p>
          <a:p>
            <a:pPr marL="1261872" lvl="3" eaLnBrk="1" fontAlgn="auto" hangingPunct="1">
              <a:spcAft>
                <a:spcPts val="0"/>
              </a:spcAft>
              <a:buClr>
                <a:schemeClr val="accent3"/>
              </a:buClr>
              <a:buFont typeface="Wingdings 3"/>
              <a:buChar char=""/>
              <a:defRPr/>
            </a:pPr>
            <a:r>
              <a:rPr lang="en-US" altLang="en-US" sz="1800" b="1" dirty="0"/>
              <a:t>EEG</a:t>
            </a:r>
          </a:p>
          <a:p>
            <a:pPr marL="740664" lvl="1" eaLnBrk="1" fontAlgn="auto" hangingPunct="1">
              <a:spcAft>
                <a:spcPts val="0"/>
              </a:spcAft>
              <a:buFont typeface="Wingdings"/>
              <a:buChar char=""/>
              <a:defRPr/>
            </a:pPr>
            <a:r>
              <a:rPr lang="en-US" altLang="en-US" sz="2400" b="1" dirty="0">
                <a:solidFill>
                  <a:srgbClr val="C00000"/>
                </a:solidFill>
              </a:rPr>
              <a:t>Persistent Vegetative State</a:t>
            </a:r>
          </a:p>
          <a:p>
            <a:pPr marL="996696" lvl="2" eaLnBrk="1" fontAlgn="auto" hangingPunct="1">
              <a:spcAft>
                <a:spcPts val="0"/>
              </a:spcAft>
              <a:buFont typeface="Wingdings 2"/>
              <a:buChar char=""/>
              <a:defRPr/>
            </a:pPr>
            <a:r>
              <a:rPr lang="en-US" altLang="en-US" sz="2000" b="1" dirty="0"/>
              <a:t>Sustained autonomic function</a:t>
            </a:r>
          </a:p>
          <a:p>
            <a:pPr marL="1261872" lvl="3" eaLnBrk="1" fontAlgn="auto" hangingPunct="1">
              <a:spcAft>
                <a:spcPts val="0"/>
              </a:spcAft>
              <a:buClr>
                <a:schemeClr val="accent3"/>
              </a:buClr>
              <a:buFont typeface="Wingdings 3"/>
              <a:buChar char=""/>
              <a:defRPr/>
            </a:pPr>
            <a:r>
              <a:rPr lang="en-US" altLang="en-US" sz="1800" b="1" dirty="0"/>
              <a:t>Heart, lungs, sleeping and waking cycles</a:t>
            </a:r>
          </a:p>
        </p:txBody>
      </p:sp>
      <p:sp>
        <p:nvSpPr>
          <p:cNvPr id="5" name="Rectangle 2"/>
          <p:cNvSpPr txBox="1">
            <a:spLocks noChangeArrowheads="1"/>
          </p:cNvSpPr>
          <p:nvPr/>
        </p:nvSpPr>
        <p:spPr bwMode="auto">
          <a:xfrm>
            <a:off x="370114" y="274638"/>
            <a:ext cx="8686800" cy="1173162"/>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defRPr/>
            </a:pPr>
            <a:r>
              <a:rPr lang="en-US" sz="3200" b="1" dirty="0" smtClean="0">
                <a:solidFill>
                  <a:schemeClr val="tx1"/>
                </a:solidFill>
              </a:rPr>
              <a:t>What is Brain Death?</a:t>
            </a:r>
            <a:endParaRPr lang="en-US" sz="3200" dirty="0">
              <a:solidFill>
                <a:schemeClr val="accent2"/>
              </a:solidFill>
            </a:endParaRPr>
          </a:p>
        </p:txBody>
      </p:sp>
      <p:pic>
        <p:nvPicPr>
          <p:cNvPr id="43014" name="Picture 1"/>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6008688" y="2438400"/>
            <a:ext cx="3048000" cy="228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Grp="1" noChangeArrowheads="1"/>
          </p:cNvSpPr>
          <p:nvPr>
            <p:ph type="title"/>
          </p:nvPr>
        </p:nvSpPr>
        <p:spPr>
          <a:xfrm>
            <a:off x="914400" y="512064"/>
            <a:ext cx="7772400" cy="914400"/>
          </a:xfrm>
          <a:ln>
            <a:headEnd/>
            <a:tailEnd/>
          </a:ln>
          <a:extLst/>
        </p:spPr>
        <p:style>
          <a:lnRef idx="0">
            <a:schemeClr val="accent4"/>
          </a:lnRef>
          <a:fillRef idx="3">
            <a:schemeClr val="accent4"/>
          </a:fillRef>
          <a:effectRef idx="3">
            <a:schemeClr val="accent4"/>
          </a:effectRef>
          <a:fontRef idx="minor">
            <a:schemeClr val="lt1"/>
          </a:fontRef>
        </p:style>
        <p:txBody>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defRPr/>
            </a:pPr>
            <a:r>
              <a:rPr lang="en-US" sz="3200" b="1" dirty="0" smtClean="0">
                <a:solidFill>
                  <a:schemeClr val="tx1"/>
                </a:solidFill>
              </a:rPr>
              <a:t>Brain –stem death:</a:t>
            </a:r>
          </a:p>
        </p:txBody>
      </p:sp>
      <p:sp>
        <p:nvSpPr>
          <p:cNvPr id="44037" name="Rectangle 3"/>
          <p:cNvSpPr>
            <a:spLocks noGrp="1" noChangeArrowheads="1"/>
          </p:cNvSpPr>
          <p:nvPr>
            <p:ph idx="1"/>
          </p:nvPr>
        </p:nvSpPr>
        <p:spPr>
          <a:xfrm>
            <a:off x="457200" y="1447800"/>
            <a:ext cx="8229600" cy="4530725"/>
          </a:xfrm>
          <a:solidFill>
            <a:srgbClr val="0070C0"/>
          </a:solidFill>
        </p:spPr>
        <p:txBody>
          <a:bodyPr/>
          <a:lstStyle/>
          <a:p>
            <a:pPr eaLnBrk="1" hangingPunct="1">
              <a:lnSpc>
                <a:spcPct val="90000"/>
              </a:lnSpc>
              <a:buFont typeface="Wingdings" pitchFamily="2" charset="2"/>
              <a:buNone/>
            </a:pPr>
            <a:endParaRPr lang="en-US" altLang="en-US" smtClean="0"/>
          </a:p>
          <a:p>
            <a:pPr eaLnBrk="1" hangingPunct="1">
              <a:lnSpc>
                <a:spcPct val="90000"/>
              </a:lnSpc>
              <a:buFontTx/>
              <a:buChar char="•"/>
            </a:pPr>
            <a:endParaRPr lang="en-US" altLang="en-US" smtClean="0"/>
          </a:p>
        </p:txBody>
      </p:sp>
      <p:graphicFrame>
        <p:nvGraphicFramePr>
          <p:cNvPr id="2" name="Diagram 1"/>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00600"/>
          </a:xfrm>
        </p:spPr>
        <p:style>
          <a:lnRef idx="1">
            <a:schemeClr val="accent2"/>
          </a:lnRef>
          <a:fillRef idx="2">
            <a:schemeClr val="accent2"/>
          </a:fillRef>
          <a:effectRef idx="1">
            <a:schemeClr val="accent2"/>
          </a:effectRef>
          <a:fontRef idx="minor">
            <a:schemeClr val="dk1"/>
          </a:fontRef>
        </p:style>
        <p:txBody>
          <a:bodyPr>
            <a:normAutofit lnSpcReduction="10000"/>
          </a:bodyPr>
          <a:lstStyle/>
          <a:p>
            <a:pPr marL="411480" eaLnBrk="1" fontAlgn="auto" hangingPunct="1">
              <a:spcAft>
                <a:spcPts val="0"/>
              </a:spcAft>
              <a:buFont typeface="Wingdings"/>
              <a:buChar char=""/>
              <a:defRPr/>
            </a:pPr>
            <a:r>
              <a:rPr lang="en-US" b="1" dirty="0" smtClean="0">
                <a:solidFill>
                  <a:srgbClr val="FF0000"/>
                </a:solidFill>
              </a:rPr>
              <a:t>Definition </a:t>
            </a:r>
            <a:r>
              <a:rPr lang="en-US" b="1" dirty="0" smtClean="0">
                <a:solidFill>
                  <a:srgbClr val="FF0000"/>
                </a:solidFill>
              </a:rPr>
              <a:t>:</a:t>
            </a:r>
            <a:r>
              <a:rPr lang="en-US" b="1" dirty="0">
                <a:solidFill>
                  <a:srgbClr val="FF0000"/>
                </a:solidFill>
              </a:rPr>
              <a:t> </a:t>
            </a:r>
            <a:r>
              <a:rPr lang="en-US" b="1" dirty="0" smtClean="0">
                <a:solidFill>
                  <a:srgbClr val="FF0000"/>
                </a:solidFill>
              </a:rPr>
              <a:t> </a:t>
            </a:r>
            <a:r>
              <a:rPr lang="en-US" dirty="0" smtClean="0"/>
              <a:t>Patient </a:t>
            </a:r>
            <a:r>
              <a:rPr lang="en-US" dirty="0"/>
              <a:t>with severe brain damage in whom </a:t>
            </a:r>
            <a:r>
              <a:rPr lang="en-US" dirty="0" smtClean="0"/>
              <a:t>coma </a:t>
            </a:r>
            <a:r>
              <a:rPr lang="en-US" dirty="0"/>
              <a:t>has progressed to </a:t>
            </a:r>
            <a:r>
              <a:rPr lang="en-US" dirty="0" smtClean="0"/>
              <a:t>State of wakefulness </a:t>
            </a:r>
            <a:r>
              <a:rPr lang="en-US" dirty="0"/>
              <a:t>without </a:t>
            </a:r>
            <a:r>
              <a:rPr lang="en-US" dirty="0" smtClean="0"/>
              <a:t>awareness.</a:t>
            </a:r>
          </a:p>
          <a:p>
            <a:pPr marL="411480" eaLnBrk="1" fontAlgn="auto" hangingPunct="1">
              <a:spcAft>
                <a:spcPts val="0"/>
              </a:spcAft>
              <a:buFont typeface="Wingdings"/>
              <a:buChar char=""/>
              <a:defRPr/>
            </a:pPr>
            <a:r>
              <a:rPr lang="en-US" b="1" dirty="0" smtClean="0">
                <a:solidFill>
                  <a:srgbClr val="FF0000"/>
                </a:solidFill>
              </a:rPr>
              <a:t> </a:t>
            </a:r>
            <a:r>
              <a:rPr lang="en-US" b="1" dirty="0" smtClean="0">
                <a:solidFill>
                  <a:srgbClr val="FF0000"/>
                </a:solidFill>
              </a:rPr>
              <a:t>Mechanism: Loss</a:t>
            </a:r>
            <a:r>
              <a:rPr lang="en-US" dirty="0" smtClean="0"/>
              <a:t> </a:t>
            </a:r>
            <a:r>
              <a:rPr lang="en-US" dirty="0" smtClean="0"/>
              <a:t>of the higher cerebral power but the brain stem functions  as resp. </a:t>
            </a:r>
            <a:r>
              <a:rPr lang="en-US" dirty="0" err="1" smtClean="0"/>
              <a:t>circul</a:t>
            </a:r>
            <a:r>
              <a:rPr lang="en-US" dirty="0" smtClean="0"/>
              <a:t> . Are relatively intact.</a:t>
            </a:r>
          </a:p>
          <a:p>
            <a:pPr marL="411480" eaLnBrk="1" fontAlgn="auto" hangingPunct="1">
              <a:spcAft>
                <a:spcPts val="0"/>
              </a:spcAft>
              <a:buFont typeface="Wingdings"/>
              <a:buChar char=""/>
              <a:defRPr/>
            </a:pPr>
            <a:r>
              <a:rPr lang="en-US" b="1" dirty="0" smtClean="0">
                <a:solidFill>
                  <a:srgbClr val="FF0000"/>
                </a:solidFill>
              </a:rPr>
              <a:t>Causes: </a:t>
            </a:r>
            <a:r>
              <a:rPr lang="en-US" dirty="0" smtClean="0"/>
              <a:t>massive cerebral infarction, head </a:t>
            </a:r>
            <a:r>
              <a:rPr lang="en-US" dirty="0" smtClean="0"/>
              <a:t>trauma, hypoxic encephalopathy </a:t>
            </a:r>
            <a:r>
              <a:rPr lang="en-US" dirty="0" smtClean="0"/>
              <a:t>and severe hypoglycemia.</a:t>
            </a:r>
            <a:endParaRPr lang="en-US" dirty="0"/>
          </a:p>
          <a:p>
            <a:pPr marL="0" indent="0" eaLnBrk="1" fontAlgn="auto" hangingPunct="1">
              <a:spcAft>
                <a:spcPts val="0"/>
              </a:spcAft>
              <a:buFont typeface="Arial" charset="0"/>
              <a:buNone/>
              <a:defRPr/>
            </a:pPr>
            <a:r>
              <a:rPr lang="en-US" dirty="0"/>
              <a:t> </a:t>
            </a:r>
          </a:p>
          <a:p>
            <a:pPr marL="411480" eaLnBrk="1" fontAlgn="auto" hangingPunct="1">
              <a:spcAft>
                <a:spcPts val="0"/>
              </a:spcAft>
              <a:buFont typeface="Wingdings"/>
              <a:buChar char=""/>
              <a:defRPr/>
            </a:pPr>
            <a:endParaRPr lang="en-US" dirty="0"/>
          </a:p>
        </p:txBody>
      </p:sp>
      <p:sp>
        <p:nvSpPr>
          <p:cNvPr id="45059" name="Footer Placeholder 3"/>
          <p:cNvSpPr>
            <a:spLocks noGrp="1"/>
          </p:cNvSpPr>
          <p:nvPr>
            <p:ph type="ftr"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700"/>
              </a:spcBef>
              <a:buClr>
                <a:schemeClr val="tx2"/>
              </a:buClr>
              <a:buSzPct val="95000"/>
              <a:buFont typeface="Wingdings" pitchFamily="2" charset="2"/>
              <a:buChar char=""/>
              <a:defRPr sz="3000">
                <a:solidFill>
                  <a:schemeClr val="tx1"/>
                </a:solidFill>
                <a:latin typeface="Corbel" pitchFamily="34" charset="0"/>
              </a:defRPr>
            </a:lvl1pPr>
            <a:lvl2pPr marL="742950" indent="-285750" eaLnBrk="0" hangingPunct="0">
              <a:spcBef>
                <a:spcPct val="20000"/>
              </a:spcBef>
              <a:buClr>
                <a:schemeClr val="accent2"/>
              </a:buClr>
              <a:buSzPct val="90000"/>
              <a:buFont typeface="Wingdings" pitchFamily="2" charset="2"/>
              <a:buChar char=""/>
              <a:defRPr sz="2600">
                <a:solidFill>
                  <a:schemeClr val="tx1"/>
                </a:solidFill>
                <a:latin typeface="Corbel"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Corbel" pitchFamily="34" charset="0"/>
              </a:defRPr>
            </a:lvl3pPr>
            <a:lvl4pPr marL="1600200" indent="-228600" eaLnBrk="0" hangingPunct="0">
              <a:spcBef>
                <a:spcPct val="20000"/>
              </a:spcBef>
              <a:buClr>
                <a:srgbClr val="FEB80A"/>
              </a:buClr>
              <a:buFont typeface="Wingdings 3" pitchFamily="18" charset="2"/>
              <a:buChar char=""/>
              <a:defRPr sz="2200">
                <a:solidFill>
                  <a:schemeClr val="tx1"/>
                </a:solidFill>
                <a:latin typeface="Corbel" pitchFamily="34" charset="0"/>
              </a:defRPr>
            </a:lvl4pPr>
            <a:lvl5pPr marL="2057400" indent="-228600" eaLnBrk="0" hangingPunct="0">
              <a:spcBef>
                <a:spcPct val="20000"/>
              </a:spcBef>
              <a:buClr>
                <a:srgbClr val="FEB80A"/>
              </a:buClr>
              <a:buFont typeface="Wingdings 2"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9pPr>
          </a:lstStyle>
          <a:p>
            <a:pPr eaLnBrk="1" hangingPunct="1">
              <a:spcBef>
                <a:spcPct val="0"/>
              </a:spcBef>
              <a:buClrTx/>
              <a:buSzTx/>
              <a:buFontTx/>
              <a:buNone/>
            </a:pPr>
            <a:endParaRPr lang="en-US" altLang="en-US" sz="1100" dirty="0" smtClean="0">
              <a:solidFill>
                <a:schemeClr val="tx2"/>
              </a:solidFill>
              <a:latin typeface="Arial" charset="0"/>
            </a:endParaRPr>
          </a:p>
        </p:txBody>
      </p:sp>
      <p:sp>
        <p:nvSpPr>
          <p:cNvPr id="45060"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700"/>
              </a:spcBef>
              <a:buClr>
                <a:schemeClr val="tx2"/>
              </a:buClr>
              <a:buSzPct val="95000"/>
              <a:buFont typeface="Wingdings" pitchFamily="2" charset="2"/>
              <a:buChar char=""/>
              <a:defRPr sz="3000">
                <a:solidFill>
                  <a:schemeClr val="tx1"/>
                </a:solidFill>
                <a:latin typeface="Corbel" pitchFamily="34" charset="0"/>
              </a:defRPr>
            </a:lvl1pPr>
            <a:lvl2pPr marL="742950" indent="-285750" eaLnBrk="0" hangingPunct="0">
              <a:spcBef>
                <a:spcPct val="20000"/>
              </a:spcBef>
              <a:buClr>
                <a:schemeClr val="accent2"/>
              </a:buClr>
              <a:buSzPct val="90000"/>
              <a:buFont typeface="Wingdings" pitchFamily="2" charset="2"/>
              <a:buChar char=""/>
              <a:defRPr sz="2600">
                <a:solidFill>
                  <a:schemeClr val="tx1"/>
                </a:solidFill>
                <a:latin typeface="Corbel"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Corbel" pitchFamily="34" charset="0"/>
              </a:defRPr>
            </a:lvl3pPr>
            <a:lvl4pPr marL="1600200" indent="-228600" eaLnBrk="0" hangingPunct="0">
              <a:spcBef>
                <a:spcPct val="20000"/>
              </a:spcBef>
              <a:buClr>
                <a:srgbClr val="FEB80A"/>
              </a:buClr>
              <a:buFont typeface="Wingdings 3" pitchFamily="18" charset="2"/>
              <a:buChar char=""/>
              <a:defRPr sz="2200">
                <a:solidFill>
                  <a:schemeClr val="tx1"/>
                </a:solidFill>
                <a:latin typeface="Corbel" pitchFamily="34" charset="0"/>
              </a:defRPr>
            </a:lvl4pPr>
            <a:lvl5pPr marL="2057400" indent="-228600" eaLnBrk="0" hangingPunct="0">
              <a:spcBef>
                <a:spcPct val="20000"/>
              </a:spcBef>
              <a:buClr>
                <a:srgbClr val="FEB80A"/>
              </a:buClr>
              <a:buFont typeface="Wingdings 2"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9pPr>
          </a:lstStyle>
          <a:p>
            <a:pPr eaLnBrk="1" hangingPunct="1">
              <a:spcBef>
                <a:spcPct val="0"/>
              </a:spcBef>
              <a:buClrTx/>
              <a:buSzTx/>
              <a:buFontTx/>
              <a:buNone/>
            </a:pPr>
            <a:fld id="{45A55845-E4EE-4351-8FA6-6C876518CD1B}" type="slidenum">
              <a:rPr lang="en-US" altLang="en-US" sz="1200" smtClean="0">
                <a:solidFill>
                  <a:schemeClr val="tx2"/>
                </a:solidFill>
                <a:latin typeface="Arial" charset="0"/>
              </a:rPr>
              <a:pPr eaLnBrk="1" hangingPunct="1">
                <a:spcBef>
                  <a:spcPct val="0"/>
                </a:spcBef>
                <a:buClrTx/>
                <a:buSzTx/>
                <a:buFontTx/>
                <a:buNone/>
              </a:pPr>
              <a:t>23</a:t>
            </a:fld>
            <a:endParaRPr lang="en-US" altLang="en-US" sz="1200" smtClean="0">
              <a:solidFill>
                <a:schemeClr val="tx2"/>
              </a:solidFill>
              <a:latin typeface="Arial" charset="0"/>
            </a:endParaRPr>
          </a:p>
        </p:txBody>
      </p:sp>
      <p:sp>
        <p:nvSpPr>
          <p:cNvPr id="6" name="Rectangle 2"/>
          <p:cNvSpPr txBox="1">
            <a:spLocks noChangeArrowheads="1"/>
          </p:cNvSpPr>
          <p:nvPr/>
        </p:nvSpPr>
        <p:spPr bwMode="auto">
          <a:xfrm>
            <a:off x="370114" y="274638"/>
            <a:ext cx="8686800" cy="1173162"/>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defRPr/>
            </a:pPr>
            <a:r>
              <a:rPr lang="en-US" sz="3200" b="1" dirty="0" smtClean="0">
                <a:solidFill>
                  <a:schemeClr val="tx1"/>
                </a:solidFill>
              </a:rPr>
              <a:t>PERSISTENT VEGETATIVE STATE</a:t>
            </a: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90653" y="113376"/>
            <a:ext cx="8153400" cy="868362"/>
          </a:xfrm>
          <a:solidFill>
            <a:schemeClr val="bg2">
              <a:lumMod val="25000"/>
            </a:schemeClr>
          </a:solidFill>
          <a:ln>
            <a:miter lim="800000"/>
            <a:headEnd/>
            <a:tailEnd/>
          </a:ln>
          <a:extLst/>
        </p:spPr>
        <p:style>
          <a:lnRef idx="0">
            <a:schemeClr val="accent2"/>
          </a:lnRef>
          <a:fillRef idx="3">
            <a:schemeClr val="accent2"/>
          </a:fillRef>
          <a:effectRef idx="3">
            <a:schemeClr val="accent2"/>
          </a:effectRef>
          <a:fontRef idx="minor">
            <a:schemeClr val="lt1"/>
          </a:fontRef>
        </p:style>
        <p:txBody>
          <a:bodyPr/>
          <a:lstStyle/>
          <a:p>
            <a:pPr eaLnBrk="1" fontAlgn="auto" hangingPunct="1">
              <a:spcAft>
                <a:spcPts val="0"/>
              </a:spcAft>
              <a:defRPr/>
            </a:pPr>
            <a:r>
              <a:rPr lang="en-US" sz="3200" b="1" dirty="0" smtClean="0">
                <a:solidFill>
                  <a:srgbClr val="FFFF00"/>
                </a:solidFill>
              </a:rPr>
              <a:t>Examination </a:t>
            </a:r>
            <a:r>
              <a:rPr lang="en-US" sz="3200" b="1" dirty="0">
                <a:solidFill>
                  <a:srgbClr val="FFFF00"/>
                </a:solidFill>
              </a:rPr>
              <a:t>of the eyes</a:t>
            </a:r>
            <a:br>
              <a:rPr lang="en-US" sz="3200" b="1" dirty="0">
                <a:solidFill>
                  <a:srgbClr val="FFFF00"/>
                </a:solidFill>
              </a:rPr>
            </a:br>
            <a:endParaRPr lang="en-US" sz="3200" b="1" dirty="0">
              <a:solidFill>
                <a:srgbClr val="FFFF00"/>
              </a:solidFill>
            </a:endParaRPr>
          </a:p>
        </p:txBody>
      </p:sp>
      <p:sp>
        <p:nvSpPr>
          <p:cNvPr id="47109" name="Footer Placeholder 8"/>
          <p:cNvSpPr>
            <a:spLocks noGrp="1"/>
          </p:cNvSpPr>
          <p:nvPr>
            <p:ph type="ftr"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700"/>
              </a:spcBef>
              <a:buClr>
                <a:schemeClr val="tx2"/>
              </a:buClr>
              <a:buSzPct val="95000"/>
              <a:buFont typeface="Wingdings" pitchFamily="2" charset="2"/>
              <a:buChar char=""/>
              <a:defRPr sz="3000">
                <a:solidFill>
                  <a:schemeClr val="tx1"/>
                </a:solidFill>
                <a:latin typeface="Corbel" pitchFamily="34" charset="0"/>
              </a:defRPr>
            </a:lvl1pPr>
            <a:lvl2pPr marL="742950" indent="-285750" eaLnBrk="0" hangingPunct="0">
              <a:spcBef>
                <a:spcPct val="20000"/>
              </a:spcBef>
              <a:buClr>
                <a:schemeClr val="accent2"/>
              </a:buClr>
              <a:buSzPct val="90000"/>
              <a:buFont typeface="Wingdings" pitchFamily="2" charset="2"/>
              <a:buChar char=""/>
              <a:defRPr sz="2600">
                <a:solidFill>
                  <a:schemeClr val="tx1"/>
                </a:solidFill>
                <a:latin typeface="Corbel"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Corbel" pitchFamily="34" charset="0"/>
              </a:defRPr>
            </a:lvl3pPr>
            <a:lvl4pPr marL="1600200" indent="-228600" eaLnBrk="0" hangingPunct="0">
              <a:spcBef>
                <a:spcPct val="20000"/>
              </a:spcBef>
              <a:buClr>
                <a:srgbClr val="FEB80A"/>
              </a:buClr>
              <a:buFont typeface="Wingdings 3" pitchFamily="18" charset="2"/>
              <a:buChar char=""/>
              <a:defRPr sz="2200">
                <a:solidFill>
                  <a:schemeClr val="tx1"/>
                </a:solidFill>
                <a:latin typeface="Corbel" pitchFamily="34" charset="0"/>
              </a:defRPr>
            </a:lvl4pPr>
            <a:lvl5pPr marL="2057400" indent="-228600" eaLnBrk="0" hangingPunct="0">
              <a:spcBef>
                <a:spcPct val="20000"/>
              </a:spcBef>
              <a:buClr>
                <a:srgbClr val="FEB80A"/>
              </a:buClr>
              <a:buFont typeface="Wingdings 2"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9pPr>
          </a:lstStyle>
          <a:p>
            <a:pPr eaLnBrk="1" hangingPunct="1">
              <a:spcBef>
                <a:spcPct val="0"/>
              </a:spcBef>
              <a:buClrTx/>
              <a:buSzTx/>
              <a:buFontTx/>
              <a:buNone/>
            </a:pPr>
            <a:endParaRPr lang="en-US" altLang="en-US" sz="1100" dirty="0" smtClean="0">
              <a:solidFill>
                <a:srgbClr val="898989"/>
              </a:solidFill>
              <a:latin typeface="Arial" charset="0"/>
            </a:endParaRPr>
          </a:p>
        </p:txBody>
      </p:sp>
      <p:sp>
        <p:nvSpPr>
          <p:cNvPr id="47110" name="Slide Number Placeholder 7"/>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700"/>
              </a:spcBef>
              <a:buClr>
                <a:schemeClr val="tx2"/>
              </a:buClr>
              <a:buSzPct val="95000"/>
              <a:buFont typeface="Wingdings" pitchFamily="2" charset="2"/>
              <a:buChar char=""/>
              <a:defRPr sz="3000">
                <a:solidFill>
                  <a:schemeClr val="tx1"/>
                </a:solidFill>
                <a:latin typeface="Corbel" pitchFamily="34" charset="0"/>
              </a:defRPr>
            </a:lvl1pPr>
            <a:lvl2pPr marL="742950" indent="-285750" eaLnBrk="0" hangingPunct="0">
              <a:spcBef>
                <a:spcPct val="20000"/>
              </a:spcBef>
              <a:buClr>
                <a:schemeClr val="accent2"/>
              </a:buClr>
              <a:buSzPct val="90000"/>
              <a:buFont typeface="Wingdings" pitchFamily="2" charset="2"/>
              <a:buChar char=""/>
              <a:defRPr sz="2600">
                <a:solidFill>
                  <a:schemeClr val="tx1"/>
                </a:solidFill>
                <a:latin typeface="Corbel"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Corbel" pitchFamily="34" charset="0"/>
              </a:defRPr>
            </a:lvl3pPr>
            <a:lvl4pPr marL="1600200" indent="-228600" eaLnBrk="0" hangingPunct="0">
              <a:spcBef>
                <a:spcPct val="20000"/>
              </a:spcBef>
              <a:buClr>
                <a:srgbClr val="FEB80A"/>
              </a:buClr>
              <a:buFont typeface="Wingdings 3" pitchFamily="18" charset="2"/>
              <a:buChar char=""/>
              <a:defRPr sz="2200">
                <a:solidFill>
                  <a:schemeClr val="tx1"/>
                </a:solidFill>
                <a:latin typeface="Corbel" pitchFamily="34" charset="0"/>
              </a:defRPr>
            </a:lvl4pPr>
            <a:lvl5pPr marL="2057400" indent="-228600" eaLnBrk="0" hangingPunct="0">
              <a:spcBef>
                <a:spcPct val="20000"/>
              </a:spcBef>
              <a:buClr>
                <a:srgbClr val="FEB80A"/>
              </a:buClr>
              <a:buFont typeface="Wingdings 2"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9pPr>
          </a:lstStyle>
          <a:p>
            <a:pPr eaLnBrk="1" hangingPunct="1">
              <a:spcBef>
                <a:spcPct val="0"/>
              </a:spcBef>
              <a:buClrTx/>
              <a:buSzTx/>
              <a:buFontTx/>
              <a:buNone/>
            </a:pPr>
            <a:fld id="{F64AF139-3D2B-4F77-A8E3-D760E658FA5F}" type="slidenum">
              <a:rPr lang="en-US" altLang="en-US" sz="1200" smtClean="0">
                <a:solidFill>
                  <a:srgbClr val="898989"/>
                </a:solidFill>
                <a:latin typeface="Arial" charset="0"/>
              </a:rPr>
              <a:pPr eaLnBrk="1" hangingPunct="1">
                <a:spcBef>
                  <a:spcPct val="0"/>
                </a:spcBef>
                <a:buClrTx/>
                <a:buSzTx/>
                <a:buFontTx/>
                <a:buNone/>
              </a:pPr>
              <a:t>24</a:t>
            </a:fld>
            <a:endParaRPr lang="en-US" altLang="en-US" sz="1200" smtClean="0">
              <a:solidFill>
                <a:srgbClr val="898989"/>
              </a:solidFill>
              <a:latin typeface="Arial" charset="0"/>
            </a:endParaRPr>
          </a:p>
        </p:txBody>
      </p:sp>
      <p:sp>
        <p:nvSpPr>
          <p:cNvPr id="7" name="TextBox 6"/>
          <p:cNvSpPr txBox="1"/>
          <p:nvPr/>
        </p:nvSpPr>
        <p:spPr>
          <a:xfrm>
            <a:off x="304800" y="1219200"/>
            <a:ext cx="7924800" cy="5016758"/>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marL="457200" indent="-457200">
              <a:buFont typeface="Wingdings" panose="05000000000000000000" pitchFamily="2" charset="2"/>
              <a:buChar char="Ø"/>
              <a:defRPr/>
            </a:pPr>
            <a:r>
              <a:rPr lang="en-US" sz="3200" b="1" dirty="0"/>
              <a:t>pupils are fixed not respond to intense light.</a:t>
            </a:r>
          </a:p>
          <a:p>
            <a:pPr marL="457200" indent="-457200">
              <a:buFont typeface="Wingdings" panose="05000000000000000000" pitchFamily="2" charset="2"/>
              <a:buChar char="Ø"/>
              <a:defRPr/>
            </a:pPr>
            <a:r>
              <a:rPr lang="en-US" sz="3200" b="1" dirty="0">
                <a:solidFill>
                  <a:srgbClr val="7030A0"/>
                </a:solidFill>
              </a:rPr>
              <a:t>pupils stop reacting to light</a:t>
            </a:r>
          </a:p>
          <a:p>
            <a:pPr marL="457200" indent="-457200">
              <a:buFont typeface="Wingdings" panose="05000000000000000000" pitchFamily="2" charset="2"/>
              <a:buChar char="Ø"/>
              <a:defRPr/>
            </a:pPr>
            <a:r>
              <a:rPr lang="en-US" sz="3200" b="1" dirty="0">
                <a:solidFill>
                  <a:srgbClr val="7030A0"/>
                </a:solidFill>
              </a:rPr>
              <a:t>        (Light reflex abolished</a:t>
            </a:r>
          </a:p>
          <a:p>
            <a:pPr marL="457200" indent="-457200">
              <a:buFont typeface="Wingdings" panose="05000000000000000000" pitchFamily="2" charset="2"/>
              <a:buChar char="Ø"/>
              <a:defRPr/>
            </a:pPr>
            <a:r>
              <a:rPr lang="en-US" sz="3200" b="1" dirty="0"/>
              <a:t>No corneal reflex</a:t>
            </a:r>
          </a:p>
          <a:p>
            <a:pPr marL="457200" indent="-457200">
              <a:buFont typeface="Wingdings" panose="05000000000000000000" pitchFamily="2" charset="2"/>
              <a:buChar char="Ø"/>
              <a:defRPr/>
            </a:pPr>
            <a:r>
              <a:rPr lang="en-US" sz="3200" b="1" dirty="0">
                <a:solidFill>
                  <a:srgbClr val="7030A0"/>
                </a:solidFill>
              </a:rPr>
              <a:t>Corneal Changes;</a:t>
            </a:r>
          </a:p>
          <a:p>
            <a:pPr marL="457200" indent="-457200">
              <a:buFont typeface="Wingdings" panose="05000000000000000000" pitchFamily="2" charset="2"/>
              <a:buChar char="Ø"/>
              <a:defRPr/>
            </a:pPr>
            <a:r>
              <a:rPr lang="en-US" sz="3200" b="1" dirty="0">
                <a:solidFill>
                  <a:srgbClr val="7030A0"/>
                </a:solidFill>
              </a:rPr>
              <a:t>Loss of Clear Glistening</a:t>
            </a:r>
          </a:p>
          <a:p>
            <a:pPr marL="457200" indent="-457200">
              <a:buFont typeface="Wingdings" panose="05000000000000000000" pitchFamily="2" charset="2"/>
              <a:buChar char="Ø"/>
              <a:defRPr/>
            </a:pPr>
            <a:r>
              <a:rPr lang="en-US" sz="3200" b="1" dirty="0">
                <a:solidFill>
                  <a:srgbClr val="7030A0"/>
                </a:solidFill>
              </a:rPr>
              <a:t>Dry, Cloudy and opaque</a:t>
            </a:r>
          </a:p>
          <a:p>
            <a:pPr marL="457200" indent="-457200">
              <a:buFont typeface="Wingdings" panose="05000000000000000000" pitchFamily="2" charset="2"/>
              <a:buChar char="Ø"/>
              <a:defRPr/>
            </a:pPr>
            <a:endParaRPr lang="en-US" sz="3200" dirty="0"/>
          </a:p>
          <a:p>
            <a:pPr marL="457200" indent="-457200">
              <a:buFont typeface="Wingdings" panose="05000000000000000000" pitchFamily="2" charset="2"/>
              <a:buChar char="Ø"/>
              <a:defRPr/>
            </a:pPr>
            <a:endParaRPr lang="en-US" sz="3200" b="1" dirty="0">
              <a:solidFill>
                <a:srgbClr val="FF0000"/>
              </a:solidFill>
            </a:endParaRPr>
          </a:p>
        </p:txBody>
      </p:sp>
      <p:pic>
        <p:nvPicPr>
          <p:cNvPr id="8"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889625" y="1828800"/>
            <a:ext cx="2200275" cy="1647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889625" y="3810000"/>
            <a:ext cx="2228850" cy="1671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914400" y="512762"/>
            <a:ext cx="7772400" cy="1849437"/>
          </a:xfrm>
        </p:spPr>
        <p:style>
          <a:lnRef idx="1">
            <a:schemeClr val="accent3"/>
          </a:lnRef>
          <a:fillRef idx="2">
            <a:schemeClr val="accent3"/>
          </a:fillRef>
          <a:effectRef idx="1">
            <a:schemeClr val="accent3"/>
          </a:effectRef>
          <a:fontRef idx="minor">
            <a:schemeClr val="dk1"/>
          </a:fontRef>
        </p:style>
        <p:txBody>
          <a:bodyPr/>
          <a:lstStyle/>
          <a:p>
            <a:r>
              <a:rPr lang="en-US" altLang="en-US" sz="4000" dirty="0"/>
              <a:t>Basic exam 5</a:t>
            </a:r>
            <a:br>
              <a:rPr lang="en-US" altLang="en-US" sz="4000" dirty="0"/>
            </a:br>
            <a:r>
              <a:rPr lang="en-US" altLang="en-US" sz="4000" dirty="0"/>
              <a:t>Pharyngeal and tracheal reflexes</a:t>
            </a:r>
          </a:p>
        </p:txBody>
      </p:sp>
      <p:sp>
        <p:nvSpPr>
          <p:cNvPr id="26627" name="Rectangle 3"/>
          <p:cNvSpPr>
            <a:spLocks noGrp="1" noChangeArrowheads="1"/>
          </p:cNvSpPr>
          <p:nvPr>
            <p:ph type="body" idx="1"/>
          </p:nvPr>
        </p:nvSpPr>
        <p:spPr>
          <a:xfrm>
            <a:off x="762000" y="2286000"/>
            <a:ext cx="7772400" cy="4572000"/>
          </a:xfrm>
        </p:spPr>
        <p:txBody>
          <a:bodyPr/>
          <a:lstStyle/>
          <a:p>
            <a:r>
              <a:rPr lang="en-US" altLang="en-US" dirty="0"/>
              <a:t>Both gag and cough reflexes are absent in patients with brain death</a:t>
            </a:r>
          </a:p>
          <a:p>
            <a:pPr lvl="1"/>
            <a:r>
              <a:rPr lang="en-US" altLang="en-US" dirty="0"/>
              <a:t>Gag reflex can be evaluated by stimulating the posterior pharynx with a tongue blade, but the results can be difficult to evaluate in orally intubated patients</a:t>
            </a:r>
          </a:p>
          <a:p>
            <a:pPr lvl="1"/>
            <a:r>
              <a:rPr lang="en-US" altLang="en-US" dirty="0"/>
              <a:t>Cough reflex can be tested by using ETT </a:t>
            </a:r>
            <a:r>
              <a:rPr lang="en-US" altLang="en-US" dirty="0" smtClean="0"/>
              <a:t>.</a:t>
            </a:r>
            <a:endParaRPr lang="en-US" altLang="en-US" dirty="0"/>
          </a:p>
        </p:txBody>
      </p:sp>
      <p:sp>
        <p:nvSpPr>
          <p:cNvPr id="2" name="Slide Number Placeholder 1"/>
          <p:cNvSpPr>
            <a:spLocks noGrp="1"/>
          </p:cNvSpPr>
          <p:nvPr>
            <p:ph type="sldNum" sz="quarter" idx="12"/>
          </p:nvPr>
        </p:nvSpPr>
        <p:spPr/>
        <p:txBody>
          <a:bodyPr/>
          <a:lstStyle/>
          <a:p>
            <a:fld id="{9E2D374F-6522-4B95-80DD-2BF709AC5AB5}" type="slidenum">
              <a:rPr lang="en-US" altLang="en-US" smtClean="0"/>
              <a:pPr/>
              <a:t>25</a:t>
            </a:fld>
            <a:endParaRPr lang="en-US" altLang="en-US"/>
          </a:p>
        </p:txBody>
      </p:sp>
    </p:spTree>
    <p:extLst>
      <p:ext uri="{BB962C8B-B14F-4D97-AF65-F5344CB8AC3E}">
        <p14:creationId xmlns="" xmlns:p14="http://schemas.microsoft.com/office/powerpoint/2010/main" val="31508603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CS"/>
          <p:cNvPicPr>
            <a:picLocks noGrp="1" noChangeAspect="1"/>
          </p:cNvPicPr>
          <p:nvPr isPhoto="1"/>
        </p:nvPicPr>
        <p:blipFill>
          <a:blip r:embed="rId2">
            <a:lum/>
            <a:extLst>
              <a:ext uri="{28A0092B-C50C-407E-A947-70E740481C1C}">
                <a14:useLocalDpi xmlns="" xmlns:a14="http://schemas.microsoft.com/office/drawing/2010/main" val="0"/>
              </a:ext>
            </a:extLst>
          </a:blip>
          <a:stretch>
            <a:fillRect/>
          </a:stretch>
        </p:blipFill>
        <p:spPr>
          <a:xfrm>
            <a:off x="1752600" y="179366"/>
            <a:ext cx="5792788" cy="6678634"/>
          </a:xfrm>
          <a:prstGeom prst="rect">
            <a:avLst/>
          </a:prstGeom>
          <a:noFill/>
          <a:ln>
            <a:noFill/>
          </a:ln>
        </p:spPr>
      </p:pic>
    </p:spTree>
    <p:extLst>
      <p:ext uri="{BB962C8B-B14F-4D97-AF65-F5344CB8AC3E}">
        <p14:creationId xmlns="" xmlns:p14="http://schemas.microsoft.com/office/powerpoint/2010/main" val="103265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Grp="1" noChangeArrowheads="1"/>
          </p:cNvSpPr>
          <p:nvPr>
            <p:ph type="title"/>
          </p:nvPr>
        </p:nvSpPr>
        <p:spPr>
          <a:xfrm>
            <a:off x="914400" y="512064"/>
            <a:ext cx="7772400" cy="914400"/>
          </a:xfrm>
          <a:ln>
            <a:headEnd/>
            <a:tailEnd/>
          </a:ln>
          <a:extLst/>
        </p:spPr>
        <p:style>
          <a:lnRef idx="0">
            <a:schemeClr val="accent4"/>
          </a:lnRef>
          <a:fillRef idx="3">
            <a:schemeClr val="accent4"/>
          </a:fillRef>
          <a:effectRef idx="3">
            <a:schemeClr val="accent4"/>
          </a:effectRef>
          <a:fontRef idx="minor">
            <a:schemeClr val="lt1"/>
          </a:fontRef>
        </p:style>
        <p:txBody>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defRPr/>
            </a:pPr>
            <a:r>
              <a:rPr lang="en-US" sz="3200" b="1" dirty="0" smtClean="0">
                <a:solidFill>
                  <a:schemeClr val="tx1"/>
                </a:solidFill>
              </a:rPr>
              <a:t>Diagnosis of brain death</a:t>
            </a:r>
          </a:p>
        </p:txBody>
      </p:sp>
      <p:sp>
        <p:nvSpPr>
          <p:cNvPr id="3" name="Content Placeholder 2"/>
          <p:cNvSpPr>
            <a:spLocks noGrp="1"/>
          </p:cNvSpPr>
          <p:nvPr>
            <p:ph idx="1"/>
          </p:nvPr>
        </p:nvSpPr>
        <p:spPr>
          <a:solidFill>
            <a:schemeClr val="tx2">
              <a:lumMod val="50000"/>
            </a:schemeClr>
          </a:solidFill>
        </p:spPr>
        <p:txBody>
          <a:bodyPr>
            <a:normAutofit/>
          </a:bodyPr>
          <a:lstStyle/>
          <a:p>
            <a:pPr marL="0" indent="0" eaLnBrk="1" fontAlgn="auto" hangingPunct="1">
              <a:spcAft>
                <a:spcPts val="0"/>
              </a:spcAft>
              <a:buFont typeface="Arial" charset="0"/>
              <a:buNone/>
              <a:defRPr/>
            </a:pPr>
            <a:r>
              <a:rPr lang="en-US" b="1" dirty="0" smtClean="0">
                <a:solidFill>
                  <a:srgbClr val="FF0000"/>
                </a:solidFill>
              </a:rPr>
              <a:t>Cases should be excluded before declaring brain death</a:t>
            </a:r>
          </a:p>
          <a:p>
            <a:pPr marL="411480" eaLnBrk="1" fontAlgn="auto" hangingPunct="1">
              <a:spcAft>
                <a:spcPts val="0"/>
              </a:spcAft>
              <a:buFont typeface="Wingdings"/>
              <a:buChar char=""/>
              <a:defRPr/>
            </a:pPr>
            <a:r>
              <a:rPr lang="en-US" dirty="0" smtClean="0"/>
              <a:t>o	Patients under effects of drugs.</a:t>
            </a:r>
          </a:p>
          <a:p>
            <a:pPr marL="411480" eaLnBrk="1" fontAlgn="auto" hangingPunct="1">
              <a:spcAft>
                <a:spcPts val="0"/>
              </a:spcAft>
              <a:buFont typeface="Wingdings"/>
              <a:buChar char=""/>
              <a:defRPr/>
            </a:pPr>
            <a:r>
              <a:rPr lang="en-US" dirty="0" smtClean="0"/>
              <a:t>o	Core temp. of the body  shouldn’t be less than 36.5</a:t>
            </a:r>
          </a:p>
          <a:p>
            <a:pPr marL="411480" eaLnBrk="1" fontAlgn="auto" hangingPunct="1">
              <a:spcAft>
                <a:spcPts val="0"/>
              </a:spcAft>
              <a:buFont typeface="Wingdings"/>
              <a:buChar char=""/>
              <a:defRPr/>
            </a:pPr>
            <a:r>
              <a:rPr lang="en-US" dirty="0" smtClean="0"/>
              <a:t>o	Shouldn’t be suffering from endocrine or metabolic disturbance</a:t>
            </a:r>
          </a:p>
          <a:p>
            <a:pPr marL="411480" eaLnBrk="1" fontAlgn="auto" hangingPunct="1">
              <a:spcAft>
                <a:spcPts val="0"/>
              </a:spcAft>
              <a:buFont typeface="Wingdings"/>
              <a:buChar char=""/>
              <a:defRPr/>
            </a:pPr>
            <a:endParaRPr lang="en-US" dirty="0"/>
          </a:p>
        </p:txBody>
      </p:sp>
      <p:sp>
        <p:nvSpPr>
          <p:cNvPr id="46087"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700"/>
              </a:spcBef>
              <a:buClr>
                <a:schemeClr val="tx2"/>
              </a:buClr>
              <a:buSzPct val="95000"/>
              <a:buFont typeface="Wingdings" pitchFamily="2" charset="2"/>
              <a:buChar char=""/>
              <a:defRPr sz="3000">
                <a:solidFill>
                  <a:schemeClr val="tx1"/>
                </a:solidFill>
                <a:latin typeface="Corbel" pitchFamily="34" charset="0"/>
              </a:defRPr>
            </a:lvl1pPr>
            <a:lvl2pPr marL="742950" indent="-285750" eaLnBrk="0" hangingPunct="0">
              <a:spcBef>
                <a:spcPct val="20000"/>
              </a:spcBef>
              <a:buClr>
                <a:schemeClr val="accent2"/>
              </a:buClr>
              <a:buSzPct val="90000"/>
              <a:buFont typeface="Wingdings" pitchFamily="2" charset="2"/>
              <a:buChar char=""/>
              <a:defRPr sz="2600">
                <a:solidFill>
                  <a:schemeClr val="tx1"/>
                </a:solidFill>
                <a:latin typeface="Corbel"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Corbel" pitchFamily="34" charset="0"/>
              </a:defRPr>
            </a:lvl3pPr>
            <a:lvl4pPr marL="1600200" indent="-228600" eaLnBrk="0" hangingPunct="0">
              <a:spcBef>
                <a:spcPct val="20000"/>
              </a:spcBef>
              <a:buClr>
                <a:srgbClr val="FEB80A"/>
              </a:buClr>
              <a:buFont typeface="Wingdings 3" pitchFamily="18" charset="2"/>
              <a:buChar char=""/>
              <a:defRPr sz="2200">
                <a:solidFill>
                  <a:schemeClr val="tx1"/>
                </a:solidFill>
                <a:latin typeface="Corbel" pitchFamily="34" charset="0"/>
              </a:defRPr>
            </a:lvl4pPr>
            <a:lvl5pPr marL="2057400" indent="-228600" eaLnBrk="0" hangingPunct="0">
              <a:spcBef>
                <a:spcPct val="20000"/>
              </a:spcBef>
              <a:buClr>
                <a:srgbClr val="FEB80A"/>
              </a:buClr>
              <a:buFont typeface="Wingdings 2"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9pPr>
          </a:lstStyle>
          <a:p>
            <a:pPr eaLnBrk="1" hangingPunct="1">
              <a:spcBef>
                <a:spcPct val="0"/>
              </a:spcBef>
              <a:buClrTx/>
              <a:buSzTx/>
              <a:buFontTx/>
              <a:buNone/>
            </a:pPr>
            <a:fld id="{66E1B50B-0ECC-4097-9DC7-62559E6E0E6D}" type="slidenum">
              <a:rPr lang="en-US" altLang="en-US" sz="1200" smtClean="0">
                <a:solidFill>
                  <a:schemeClr val="tx2"/>
                </a:solidFill>
                <a:latin typeface="Arial" charset="0"/>
              </a:rPr>
              <a:pPr eaLnBrk="1" hangingPunct="1">
                <a:spcBef>
                  <a:spcPct val="0"/>
                </a:spcBef>
                <a:buClrTx/>
                <a:buSzTx/>
                <a:buFontTx/>
                <a:buNone/>
              </a:pPr>
              <a:t>27</a:t>
            </a:fld>
            <a:endParaRPr lang="en-US" altLang="en-US" sz="1200" smtClean="0">
              <a:solidFill>
                <a:schemeClr val="tx2"/>
              </a:solidFill>
              <a:latin typeface="Arial" charset="0"/>
            </a:endParaRP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US" b="1" dirty="0">
                <a:solidFill>
                  <a:srgbClr val="C00000"/>
                </a:solidFill>
              </a:rPr>
              <a:t>Confirmatory Tests</a:t>
            </a:r>
            <a:br>
              <a:rPr lang="en-US" b="1" dirty="0">
                <a:solidFill>
                  <a:srgbClr val="C00000"/>
                </a:solidFill>
              </a:rPr>
            </a:br>
            <a:endParaRPr lang="en-US" dirty="0"/>
          </a:p>
        </p:txBody>
      </p:sp>
      <p:sp>
        <p:nvSpPr>
          <p:cNvPr id="4" name="Slide Number Placeholder 3"/>
          <p:cNvSpPr>
            <a:spLocks noGrp="1"/>
          </p:cNvSpPr>
          <p:nvPr>
            <p:ph type="sldNum" sz="quarter" idx="12"/>
          </p:nvPr>
        </p:nvSpPr>
        <p:spPr/>
        <p:txBody>
          <a:bodyPr/>
          <a:lstStyle/>
          <a:p>
            <a:pPr>
              <a:defRPr/>
            </a:pPr>
            <a:fld id="{DF5CCCEF-1DE1-41C7-BBD1-63CE36889ECE}" type="slidenum">
              <a:rPr lang="en-US" smtClean="0"/>
              <a:pPr>
                <a:defRPr/>
              </a:pPr>
              <a:t>28</a:t>
            </a:fld>
            <a:endParaRPr lang="en-US" dirty="0"/>
          </a:p>
        </p:txBody>
      </p:sp>
      <p:sp>
        <p:nvSpPr>
          <p:cNvPr id="5" name="TextBox 4"/>
          <p:cNvSpPr txBox="1"/>
          <p:nvPr/>
        </p:nvSpPr>
        <p:spPr>
          <a:xfrm>
            <a:off x="714348" y="2071678"/>
            <a:ext cx="7848600" cy="3539430"/>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rtl="1">
              <a:defRPr/>
            </a:pPr>
            <a:r>
              <a:rPr lang="en-US" sz="3200" b="1" dirty="0" smtClean="0">
                <a:solidFill>
                  <a:schemeClr val="accent6">
                    <a:lumMod val="75000"/>
                  </a:schemeClr>
                </a:solidFill>
              </a:rPr>
              <a:t>Electrical </a:t>
            </a:r>
            <a:r>
              <a:rPr lang="en-US" sz="3200" b="1" dirty="0">
                <a:solidFill>
                  <a:schemeClr val="accent6">
                    <a:lumMod val="75000"/>
                  </a:schemeClr>
                </a:solidFill>
              </a:rPr>
              <a:t>activity </a:t>
            </a:r>
          </a:p>
          <a:p>
            <a:pPr rtl="1">
              <a:defRPr/>
            </a:pPr>
            <a:r>
              <a:rPr lang="en-US" sz="3200" dirty="0"/>
              <a:t>Electroencephalography (EEG)</a:t>
            </a:r>
          </a:p>
          <a:p>
            <a:pPr rtl="1">
              <a:defRPr/>
            </a:pPr>
            <a:endParaRPr lang="en-US" sz="3200" dirty="0"/>
          </a:p>
          <a:p>
            <a:pPr rtl="1">
              <a:defRPr/>
            </a:pPr>
            <a:r>
              <a:rPr lang="en-US" altLang="en-US" sz="3200" dirty="0"/>
              <a:t>Cerebral blood flow = perfusion scan</a:t>
            </a:r>
          </a:p>
          <a:p>
            <a:pPr rtl="1">
              <a:defRPr/>
            </a:pPr>
            <a:endParaRPr lang="en-US" sz="3200" dirty="0" smtClean="0"/>
          </a:p>
          <a:p>
            <a:pPr rtl="1">
              <a:defRPr/>
            </a:pPr>
            <a:r>
              <a:rPr lang="en-US" sz="3200" dirty="0" smtClean="0"/>
              <a:t>Cerebral </a:t>
            </a:r>
            <a:r>
              <a:rPr lang="en-US" sz="3200" dirty="0"/>
              <a:t>Angiography</a:t>
            </a:r>
          </a:p>
          <a:p>
            <a:pPr rtl="1">
              <a:defRPr/>
            </a:pPr>
            <a:r>
              <a:rPr lang="en-US" sz="3200" dirty="0"/>
              <a:t> </a:t>
            </a:r>
          </a:p>
        </p:txBody>
      </p:sp>
    </p:spTree>
    <p:extLst>
      <p:ext uri="{BB962C8B-B14F-4D97-AF65-F5344CB8AC3E}">
        <p14:creationId xmlns="" xmlns:p14="http://schemas.microsoft.com/office/powerpoint/2010/main" val="28570822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Footer Placeholder 8"/>
          <p:cNvSpPr>
            <a:spLocks noGrp="1"/>
          </p:cNvSpPr>
          <p:nvPr>
            <p:ph type="ftr"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700"/>
              </a:spcBef>
              <a:buClr>
                <a:schemeClr val="tx2"/>
              </a:buClr>
              <a:buSzPct val="95000"/>
              <a:buFont typeface="Wingdings" pitchFamily="2" charset="2"/>
              <a:buChar char=""/>
              <a:defRPr sz="3000">
                <a:solidFill>
                  <a:schemeClr val="tx1"/>
                </a:solidFill>
                <a:latin typeface="Corbel" pitchFamily="34" charset="0"/>
              </a:defRPr>
            </a:lvl1pPr>
            <a:lvl2pPr marL="742950" indent="-285750" eaLnBrk="0" hangingPunct="0">
              <a:spcBef>
                <a:spcPct val="20000"/>
              </a:spcBef>
              <a:buClr>
                <a:schemeClr val="accent2"/>
              </a:buClr>
              <a:buSzPct val="90000"/>
              <a:buFont typeface="Wingdings" pitchFamily="2" charset="2"/>
              <a:buChar char=""/>
              <a:defRPr sz="2600">
                <a:solidFill>
                  <a:schemeClr val="tx1"/>
                </a:solidFill>
                <a:latin typeface="Corbel"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Corbel" pitchFamily="34" charset="0"/>
              </a:defRPr>
            </a:lvl3pPr>
            <a:lvl4pPr marL="1600200" indent="-228600" eaLnBrk="0" hangingPunct="0">
              <a:spcBef>
                <a:spcPct val="20000"/>
              </a:spcBef>
              <a:buClr>
                <a:srgbClr val="FEB80A"/>
              </a:buClr>
              <a:buFont typeface="Wingdings 3" pitchFamily="18" charset="2"/>
              <a:buChar char=""/>
              <a:defRPr sz="2200">
                <a:solidFill>
                  <a:schemeClr val="tx1"/>
                </a:solidFill>
                <a:latin typeface="Corbel" pitchFamily="34" charset="0"/>
              </a:defRPr>
            </a:lvl4pPr>
            <a:lvl5pPr marL="2057400" indent="-228600" eaLnBrk="0" hangingPunct="0">
              <a:spcBef>
                <a:spcPct val="20000"/>
              </a:spcBef>
              <a:buClr>
                <a:srgbClr val="FEB80A"/>
              </a:buClr>
              <a:buFont typeface="Wingdings 2"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9pPr>
          </a:lstStyle>
          <a:p>
            <a:pPr eaLnBrk="1" hangingPunct="1">
              <a:spcBef>
                <a:spcPct val="0"/>
              </a:spcBef>
              <a:buClrTx/>
              <a:buSzTx/>
              <a:buFontTx/>
              <a:buNone/>
            </a:pPr>
            <a:endParaRPr lang="en-US" altLang="en-US" sz="1100" dirty="0" smtClean="0">
              <a:solidFill>
                <a:schemeClr val="tx2"/>
              </a:solidFill>
              <a:latin typeface="Arial" charset="0"/>
            </a:endParaRPr>
          </a:p>
        </p:txBody>
      </p:sp>
      <p:sp>
        <p:nvSpPr>
          <p:cNvPr id="50182" name="Slide Number Placeholder 7"/>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700"/>
              </a:spcBef>
              <a:buClr>
                <a:schemeClr val="tx2"/>
              </a:buClr>
              <a:buSzPct val="95000"/>
              <a:buFont typeface="Wingdings" pitchFamily="2" charset="2"/>
              <a:buChar char=""/>
              <a:defRPr sz="3000">
                <a:solidFill>
                  <a:schemeClr val="tx1"/>
                </a:solidFill>
                <a:latin typeface="Corbel" pitchFamily="34" charset="0"/>
              </a:defRPr>
            </a:lvl1pPr>
            <a:lvl2pPr marL="742950" indent="-285750" eaLnBrk="0" hangingPunct="0">
              <a:spcBef>
                <a:spcPct val="20000"/>
              </a:spcBef>
              <a:buClr>
                <a:schemeClr val="accent2"/>
              </a:buClr>
              <a:buSzPct val="90000"/>
              <a:buFont typeface="Wingdings" pitchFamily="2" charset="2"/>
              <a:buChar char=""/>
              <a:defRPr sz="2600">
                <a:solidFill>
                  <a:schemeClr val="tx1"/>
                </a:solidFill>
                <a:latin typeface="Corbel"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Corbel" pitchFamily="34" charset="0"/>
              </a:defRPr>
            </a:lvl3pPr>
            <a:lvl4pPr marL="1600200" indent="-228600" eaLnBrk="0" hangingPunct="0">
              <a:spcBef>
                <a:spcPct val="20000"/>
              </a:spcBef>
              <a:buClr>
                <a:srgbClr val="FEB80A"/>
              </a:buClr>
              <a:buFont typeface="Wingdings 3" pitchFamily="18" charset="2"/>
              <a:buChar char=""/>
              <a:defRPr sz="2200">
                <a:solidFill>
                  <a:schemeClr val="tx1"/>
                </a:solidFill>
                <a:latin typeface="Corbel" pitchFamily="34" charset="0"/>
              </a:defRPr>
            </a:lvl4pPr>
            <a:lvl5pPr marL="2057400" indent="-228600" eaLnBrk="0" hangingPunct="0">
              <a:spcBef>
                <a:spcPct val="20000"/>
              </a:spcBef>
              <a:buClr>
                <a:srgbClr val="FEB80A"/>
              </a:buClr>
              <a:buFont typeface="Wingdings 2"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9pPr>
          </a:lstStyle>
          <a:p>
            <a:pPr eaLnBrk="1" hangingPunct="1">
              <a:spcBef>
                <a:spcPct val="0"/>
              </a:spcBef>
              <a:buClrTx/>
              <a:buSzTx/>
              <a:buFontTx/>
              <a:buNone/>
            </a:pPr>
            <a:fld id="{0934C721-C466-4E97-8418-12191FA77E95}" type="slidenum">
              <a:rPr lang="en-US" altLang="en-US" sz="1200" smtClean="0">
                <a:solidFill>
                  <a:schemeClr val="tx2"/>
                </a:solidFill>
                <a:latin typeface="Arial" charset="0"/>
              </a:rPr>
              <a:pPr eaLnBrk="1" hangingPunct="1">
                <a:spcBef>
                  <a:spcPct val="0"/>
                </a:spcBef>
                <a:buClrTx/>
                <a:buSzTx/>
                <a:buFontTx/>
                <a:buNone/>
              </a:pPr>
              <a:t>29</a:t>
            </a:fld>
            <a:endParaRPr lang="en-US" altLang="en-US" sz="1200" smtClean="0">
              <a:solidFill>
                <a:schemeClr val="tx2"/>
              </a:solidFill>
              <a:latin typeface="Arial" charset="0"/>
            </a:endParaRPr>
          </a:p>
        </p:txBody>
      </p:sp>
      <p:sp>
        <p:nvSpPr>
          <p:cNvPr id="6" name="Title 1"/>
          <p:cNvSpPr>
            <a:spLocks noGrp="1"/>
          </p:cNvSpPr>
          <p:nvPr>
            <p:ph type="title" idx="4294967295"/>
          </p:nvPr>
        </p:nvSpPr>
        <p:spPr>
          <a:xfrm>
            <a:off x="0" y="112713"/>
            <a:ext cx="8153400" cy="868362"/>
          </a:xfrm>
          <a:solidFill>
            <a:schemeClr val="accent2"/>
          </a:solidFill>
          <a:extLst/>
        </p:spPr>
        <p:style>
          <a:lnRef idx="3">
            <a:schemeClr val="lt1"/>
          </a:lnRef>
          <a:fillRef idx="1">
            <a:schemeClr val="accent3"/>
          </a:fillRef>
          <a:effectRef idx="1">
            <a:schemeClr val="accent3"/>
          </a:effectRef>
          <a:fontRef idx="minor">
            <a:schemeClr val="lt1"/>
          </a:fontRef>
        </p:style>
        <p:txBody>
          <a:bodyPr/>
          <a:lstStyle/>
          <a:p>
            <a:pPr eaLnBrk="1" fontAlgn="auto" hangingPunct="1">
              <a:spcAft>
                <a:spcPts val="0"/>
              </a:spcAft>
              <a:defRPr/>
            </a:pPr>
            <a:r>
              <a:rPr lang="en-US" sz="2800" b="1" dirty="0" smtClean="0"/>
              <a:t>Early signs of postmortem changes as:</a:t>
            </a:r>
            <a:r>
              <a:rPr lang="en-US" sz="2800" dirty="0" smtClean="0"/>
              <a:t/>
            </a:r>
            <a:br>
              <a:rPr lang="en-US" sz="2800" dirty="0" smtClean="0"/>
            </a:br>
            <a:r>
              <a:rPr lang="en-US" sz="2800" b="1" dirty="0" smtClean="0">
                <a:solidFill>
                  <a:prstClr val="black"/>
                </a:solidFill>
              </a:rPr>
              <a:t/>
            </a:r>
            <a:br>
              <a:rPr lang="en-US" sz="2800" b="1" dirty="0" smtClean="0">
                <a:solidFill>
                  <a:prstClr val="black"/>
                </a:solidFill>
              </a:rPr>
            </a:br>
            <a:r>
              <a:rPr lang="en-US" sz="2800" b="1" dirty="0">
                <a:solidFill>
                  <a:prstClr val="black"/>
                </a:solidFill>
              </a:rPr>
              <a:t/>
            </a:r>
            <a:br>
              <a:rPr lang="en-US" sz="2800" b="1" dirty="0">
                <a:solidFill>
                  <a:prstClr val="black"/>
                </a:solidFill>
              </a:rPr>
            </a:br>
            <a:r>
              <a:rPr lang="en-US" sz="2800" b="1" dirty="0" smtClean="0">
                <a:solidFill>
                  <a:prstClr val="black"/>
                </a:solidFill>
              </a:rPr>
              <a:t>Supporting </a:t>
            </a:r>
            <a:r>
              <a:rPr lang="en-US" sz="2800" b="1" dirty="0">
                <a:solidFill>
                  <a:prstClr val="black"/>
                </a:solidFill>
              </a:rPr>
              <a:t>evidence of somatic (clinical death)</a:t>
            </a:r>
            <a:r>
              <a:rPr lang="en-US" sz="2800" dirty="0">
                <a:solidFill>
                  <a:prstClr val="black"/>
                </a:solidFill>
              </a:rPr>
              <a:t/>
            </a:r>
            <a:br>
              <a:rPr lang="en-US" sz="2800" dirty="0">
                <a:solidFill>
                  <a:prstClr val="black"/>
                </a:solidFill>
              </a:rPr>
            </a:br>
            <a:endParaRPr lang="en-US" sz="5400" dirty="0">
              <a:solidFill>
                <a:srgbClr val="FFFF00"/>
              </a:solidFill>
            </a:endParaRPr>
          </a:p>
        </p:txBody>
      </p:sp>
      <p:sp>
        <p:nvSpPr>
          <p:cNvPr id="7" name="TextBox 6"/>
          <p:cNvSpPr txBox="1"/>
          <p:nvPr/>
        </p:nvSpPr>
        <p:spPr>
          <a:xfrm>
            <a:off x="304800" y="1219200"/>
            <a:ext cx="7086600" cy="3600986"/>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4000" b="1" dirty="0">
                <a:solidFill>
                  <a:srgbClr val="C00000"/>
                </a:solidFill>
              </a:rPr>
              <a:t>Severe hypothermia (31-32)</a:t>
            </a:r>
            <a:endParaRPr lang="en-US" sz="4000" dirty="0">
              <a:solidFill>
                <a:srgbClr val="C00000"/>
              </a:solidFill>
            </a:endParaRPr>
          </a:p>
          <a:p>
            <a:pPr>
              <a:defRPr/>
            </a:pPr>
            <a:r>
              <a:rPr lang="en-US" sz="4000" b="1" dirty="0">
                <a:solidFill>
                  <a:srgbClr val="C00000"/>
                </a:solidFill>
              </a:rPr>
              <a:t> Hypostasis</a:t>
            </a:r>
            <a:endParaRPr lang="en-US" sz="4000" dirty="0">
              <a:solidFill>
                <a:srgbClr val="C00000"/>
              </a:solidFill>
            </a:endParaRPr>
          </a:p>
          <a:p>
            <a:pPr>
              <a:defRPr/>
            </a:pPr>
            <a:r>
              <a:rPr lang="en-US" sz="4000" b="1" dirty="0"/>
              <a:t>Lab findings</a:t>
            </a:r>
            <a:endParaRPr lang="en-US" sz="4000" dirty="0"/>
          </a:p>
          <a:p>
            <a:pPr>
              <a:defRPr/>
            </a:pPr>
            <a:r>
              <a:rPr lang="en-US" sz="4000" b="1" dirty="0">
                <a:solidFill>
                  <a:srgbClr val="C00000"/>
                </a:solidFill>
              </a:rPr>
              <a:t>Hyperkalemia ≥8 </a:t>
            </a:r>
            <a:r>
              <a:rPr lang="en-US" sz="4000" b="1" dirty="0" err="1">
                <a:solidFill>
                  <a:srgbClr val="C00000"/>
                </a:solidFill>
              </a:rPr>
              <a:t>mmol</a:t>
            </a:r>
            <a:r>
              <a:rPr lang="en-US" sz="4000" b="1" dirty="0">
                <a:solidFill>
                  <a:srgbClr val="C00000"/>
                </a:solidFill>
              </a:rPr>
              <a:t>/l</a:t>
            </a:r>
            <a:endParaRPr lang="en-US" sz="4000" dirty="0">
              <a:solidFill>
                <a:srgbClr val="C00000"/>
              </a:solidFill>
            </a:endParaRPr>
          </a:p>
          <a:p>
            <a:pPr>
              <a:defRPr/>
            </a:pPr>
            <a:r>
              <a:rPr lang="en-US" sz="4000" b="1" dirty="0">
                <a:solidFill>
                  <a:srgbClr val="C00000"/>
                </a:solidFill>
              </a:rPr>
              <a:t>Severe  acidosis ≤ 6.7 </a:t>
            </a:r>
            <a:endParaRPr lang="en-US" sz="4000" dirty="0">
              <a:solidFill>
                <a:srgbClr val="C00000"/>
              </a:solidFill>
            </a:endParaRPr>
          </a:p>
          <a:p>
            <a:pPr rtl="1">
              <a:defRPr/>
            </a:pPr>
            <a:r>
              <a:rPr lang="en-US" sz="2800" dirty="0"/>
              <a:t> </a:t>
            </a: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Grp="1" noChangeArrowheads="1"/>
          </p:cNvSpPr>
          <p:nvPr>
            <p:ph type="title"/>
          </p:nvPr>
        </p:nvSpPr>
        <p:spPr>
          <a:xfrm>
            <a:off x="914400" y="512064"/>
            <a:ext cx="7772400" cy="1088136"/>
          </a:xfrm>
          <a:ln>
            <a:miter lim="800000"/>
            <a:headEnd/>
            <a:tailEnd/>
          </a:ln>
          <a:extLst/>
        </p:spPr>
        <p:style>
          <a:lnRef idx="0">
            <a:schemeClr val="accent2"/>
          </a:lnRef>
          <a:fillRef idx="3">
            <a:schemeClr val="accent2"/>
          </a:fillRef>
          <a:effectRef idx="3">
            <a:schemeClr val="accent2"/>
          </a:effectRef>
          <a:fontRef idx="minor">
            <a:schemeClr val="lt1"/>
          </a:fontRef>
        </p:style>
        <p:txBody>
          <a:bodyPr/>
          <a:lstStyle/>
          <a:p>
            <a:pPr marL="53975" eaLnBrk="1" fontAlgn="auto" hangingPunct="1">
              <a:spcAft>
                <a:spcPts val="0"/>
              </a:spcAft>
              <a:defRPr/>
            </a:pPr>
            <a:r>
              <a:rPr lang="en-US" sz="3200" b="1" dirty="0" smtClean="0">
                <a:solidFill>
                  <a:srgbClr val="FFFF00"/>
                </a:solidFill>
                <a:latin typeface="Arial" pitchFamily="34" charset="0"/>
                <a:ea typeface="+mj-ea"/>
                <a:cs typeface="+mj-cs"/>
              </a:rPr>
              <a:t>Objectives:</a:t>
            </a:r>
            <a:r>
              <a:rPr lang="ar-SA" sz="3200" b="1" dirty="0" smtClean="0">
                <a:solidFill>
                  <a:srgbClr val="FFFF00"/>
                </a:solidFill>
                <a:latin typeface="Arial" pitchFamily="34" charset="0"/>
                <a:ea typeface="+mj-ea"/>
                <a:cs typeface="+mj-cs"/>
              </a:rPr>
              <a:t> </a:t>
            </a:r>
            <a:r>
              <a:rPr lang="en-US" sz="3200" b="1" dirty="0" smtClean="0">
                <a:solidFill>
                  <a:srgbClr val="FFFF00"/>
                </a:solidFill>
                <a:latin typeface="Arial" pitchFamily="34" charset="0"/>
                <a:ea typeface="+mj-ea"/>
                <a:cs typeface="+mj-cs"/>
              </a:rPr>
              <a:t>cont.</a:t>
            </a:r>
            <a:br>
              <a:rPr lang="en-US" sz="3200" b="1" dirty="0" smtClean="0">
                <a:solidFill>
                  <a:srgbClr val="FFFF00"/>
                </a:solidFill>
                <a:latin typeface="Arial" pitchFamily="34" charset="0"/>
                <a:ea typeface="+mj-ea"/>
                <a:cs typeface="+mj-cs"/>
              </a:rPr>
            </a:br>
            <a:r>
              <a:rPr lang="en-US" sz="3200" b="1" dirty="0" smtClean="0">
                <a:solidFill>
                  <a:srgbClr val="FFFF00"/>
                </a:solidFill>
                <a:latin typeface="Arial" pitchFamily="34" charset="0"/>
                <a:ea typeface="+mj-ea"/>
                <a:cs typeface="+mj-cs"/>
              </a:rPr>
              <a:t>To know the following</a:t>
            </a:r>
            <a:endParaRPr lang="en-US" sz="3200" b="1" dirty="0">
              <a:solidFill>
                <a:srgbClr val="FFFF00"/>
              </a:solidFill>
              <a:latin typeface="Arial" pitchFamily="34" charset="0"/>
              <a:ea typeface="+mj-ea"/>
              <a:cs typeface="+mj-cs"/>
            </a:endParaRPr>
          </a:p>
        </p:txBody>
      </p:sp>
      <p:graphicFrame>
        <p:nvGraphicFramePr>
          <p:cNvPr id="4" name="Content Placeholder 3"/>
          <p:cNvGraphicFramePr>
            <a:graphicFrameLocks noGrp="1"/>
          </p:cNvGraphicFramePr>
          <p:nvPr>
            <p:ph idx="1"/>
          </p:nvPr>
        </p:nvGraphicFramePr>
        <p:xfrm>
          <a:off x="914400" y="1784350"/>
          <a:ext cx="77724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2" name="Footer Placeholder 6"/>
          <p:cNvSpPr>
            <a:spLocks noGrp="1"/>
          </p:cNvSpPr>
          <p:nvPr>
            <p:ph type="ftr"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700"/>
              </a:spcBef>
              <a:buClr>
                <a:schemeClr val="tx2"/>
              </a:buClr>
              <a:buSzPct val="95000"/>
              <a:buFont typeface="Wingdings" pitchFamily="2" charset="2"/>
              <a:buChar char=""/>
              <a:defRPr sz="3000">
                <a:solidFill>
                  <a:schemeClr val="tx1"/>
                </a:solidFill>
                <a:latin typeface="Corbel" pitchFamily="34" charset="0"/>
              </a:defRPr>
            </a:lvl1pPr>
            <a:lvl2pPr marL="742950" indent="-285750" eaLnBrk="0" hangingPunct="0">
              <a:spcBef>
                <a:spcPct val="20000"/>
              </a:spcBef>
              <a:buClr>
                <a:schemeClr val="accent2"/>
              </a:buClr>
              <a:buSzPct val="90000"/>
              <a:buFont typeface="Wingdings" pitchFamily="2" charset="2"/>
              <a:buChar char=""/>
              <a:defRPr sz="2600">
                <a:solidFill>
                  <a:schemeClr val="tx1"/>
                </a:solidFill>
                <a:latin typeface="Corbel"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Corbel" pitchFamily="34" charset="0"/>
              </a:defRPr>
            </a:lvl3pPr>
            <a:lvl4pPr marL="1600200" indent="-228600" eaLnBrk="0" hangingPunct="0">
              <a:spcBef>
                <a:spcPct val="20000"/>
              </a:spcBef>
              <a:buClr>
                <a:srgbClr val="FEB80A"/>
              </a:buClr>
              <a:buFont typeface="Wingdings 3" pitchFamily="18" charset="2"/>
              <a:buChar char=""/>
              <a:defRPr sz="2200">
                <a:solidFill>
                  <a:schemeClr val="tx1"/>
                </a:solidFill>
                <a:latin typeface="Corbel" pitchFamily="34" charset="0"/>
              </a:defRPr>
            </a:lvl4pPr>
            <a:lvl5pPr marL="2057400" indent="-228600" eaLnBrk="0" hangingPunct="0">
              <a:spcBef>
                <a:spcPct val="20000"/>
              </a:spcBef>
              <a:buClr>
                <a:srgbClr val="FEB80A"/>
              </a:buClr>
              <a:buFont typeface="Wingdings 2"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9pPr>
          </a:lstStyle>
          <a:p>
            <a:pPr eaLnBrk="1" hangingPunct="1">
              <a:spcBef>
                <a:spcPct val="0"/>
              </a:spcBef>
              <a:buClrTx/>
              <a:buSzTx/>
              <a:buFontTx/>
              <a:buNone/>
            </a:pPr>
            <a:endParaRPr lang="en-US" altLang="en-US" sz="1100" dirty="0" smtClean="0">
              <a:solidFill>
                <a:schemeClr val="tx2"/>
              </a:solidFill>
              <a:latin typeface="Arial" charset="0"/>
            </a:endParaRPr>
          </a:p>
        </p:txBody>
      </p:sp>
      <p:sp>
        <p:nvSpPr>
          <p:cNvPr id="24583" name="Slide Number Placeholder 5"/>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700"/>
              </a:spcBef>
              <a:buClr>
                <a:schemeClr val="tx2"/>
              </a:buClr>
              <a:buSzPct val="95000"/>
              <a:buFont typeface="Wingdings" pitchFamily="2" charset="2"/>
              <a:buChar char=""/>
              <a:defRPr sz="3000">
                <a:solidFill>
                  <a:schemeClr val="tx1"/>
                </a:solidFill>
                <a:latin typeface="Corbel" pitchFamily="34" charset="0"/>
              </a:defRPr>
            </a:lvl1pPr>
            <a:lvl2pPr marL="742950" indent="-285750" eaLnBrk="0" hangingPunct="0">
              <a:spcBef>
                <a:spcPct val="20000"/>
              </a:spcBef>
              <a:buClr>
                <a:schemeClr val="accent2"/>
              </a:buClr>
              <a:buSzPct val="90000"/>
              <a:buFont typeface="Wingdings" pitchFamily="2" charset="2"/>
              <a:buChar char=""/>
              <a:defRPr sz="2600">
                <a:solidFill>
                  <a:schemeClr val="tx1"/>
                </a:solidFill>
                <a:latin typeface="Corbel"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Corbel" pitchFamily="34" charset="0"/>
              </a:defRPr>
            </a:lvl3pPr>
            <a:lvl4pPr marL="1600200" indent="-228600" eaLnBrk="0" hangingPunct="0">
              <a:spcBef>
                <a:spcPct val="20000"/>
              </a:spcBef>
              <a:buClr>
                <a:srgbClr val="FEB80A"/>
              </a:buClr>
              <a:buFont typeface="Wingdings 3" pitchFamily="18" charset="2"/>
              <a:buChar char=""/>
              <a:defRPr sz="2200">
                <a:solidFill>
                  <a:schemeClr val="tx1"/>
                </a:solidFill>
                <a:latin typeface="Corbel" pitchFamily="34" charset="0"/>
              </a:defRPr>
            </a:lvl4pPr>
            <a:lvl5pPr marL="2057400" indent="-228600" eaLnBrk="0" hangingPunct="0">
              <a:spcBef>
                <a:spcPct val="20000"/>
              </a:spcBef>
              <a:buClr>
                <a:srgbClr val="FEB80A"/>
              </a:buClr>
              <a:buFont typeface="Wingdings 2"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9pPr>
          </a:lstStyle>
          <a:p>
            <a:pPr eaLnBrk="1" hangingPunct="1">
              <a:spcBef>
                <a:spcPct val="0"/>
              </a:spcBef>
              <a:buClrTx/>
              <a:buSzTx/>
              <a:buFontTx/>
              <a:buNone/>
            </a:pPr>
            <a:fld id="{EB35CE96-1153-4991-A91E-593D81AEDD4D}" type="slidenum">
              <a:rPr lang="en-US" altLang="en-US" sz="1200" smtClean="0">
                <a:solidFill>
                  <a:schemeClr val="tx2"/>
                </a:solidFill>
                <a:latin typeface="Arial" charset="0"/>
              </a:rPr>
              <a:pPr eaLnBrk="1" hangingPunct="1">
                <a:spcBef>
                  <a:spcPct val="0"/>
                </a:spcBef>
                <a:buClrTx/>
                <a:buSzTx/>
                <a:buFontTx/>
                <a:buNone/>
              </a:pPr>
              <a:t>3</a:t>
            </a:fld>
            <a:endParaRPr lang="en-US" altLang="en-US" sz="1200" smtClean="0">
              <a:solidFill>
                <a:schemeClr val="tx2"/>
              </a:solidFill>
              <a:latin typeface="Arial" charset="0"/>
            </a:endParaRPr>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idx="4294967295"/>
          </p:nvPr>
        </p:nvSpPr>
        <p:spPr>
          <a:xfrm>
            <a:off x="0" y="1219200"/>
            <a:ext cx="8229600" cy="4525963"/>
          </a:xfrm>
          <a:solidFill>
            <a:schemeClr val="bg2"/>
          </a:solidFill>
        </p:spPr>
        <p:txBody>
          <a:bodyPr/>
          <a:lstStyle/>
          <a:p>
            <a:pPr eaLnBrk="1" hangingPunct="1">
              <a:lnSpc>
                <a:spcPct val="150000"/>
              </a:lnSpc>
              <a:buFontTx/>
              <a:buChar char="•"/>
            </a:pPr>
            <a:r>
              <a:rPr lang="en-US" altLang="en-US" b="1" smtClean="0"/>
              <a:t>Changes in the eye</a:t>
            </a:r>
          </a:p>
          <a:p>
            <a:pPr eaLnBrk="1" hangingPunct="1">
              <a:lnSpc>
                <a:spcPct val="150000"/>
              </a:lnSpc>
              <a:buFontTx/>
              <a:buChar char="•"/>
            </a:pPr>
            <a:r>
              <a:rPr lang="en-US" altLang="en-US" b="1" smtClean="0"/>
              <a:t>Changes in the skin</a:t>
            </a:r>
          </a:p>
          <a:p>
            <a:pPr eaLnBrk="1" hangingPunct="1">
              <a:lnSpc>
                <a:spcPct val="150000"/>
              </a:lnSpc>
              <a:buFontTx/>
              <a:buChar char="•"/>
            </a:pPr>
            <a:r>
              <a:rPr lang="en-US" altLang="en-US" b="1" smtClean="0"/>
              <a:t>Cooling of the body/Algor mortis</a:t>
            </a:r>
          </a:p>
          <a:p>
            <a:pPr eaLnBrk="1" hangingPunct="1">
              <a:lnSpc>
                <a:spcPct val="150000"/>
              </a:lnSpc>
              <a:buFontTx/>
              <a:buChar char="•"/>
            </a:pPr>
            <a:r>
              <a:rPr lang="en-US" altLang="en-US" b="1" smtClean="0"/>
              <a:t>Post mortem lividity/Hypostasis</a:t>
            </a:r>
          </a:p>
          <a:p>
            <a:pPr eaLnBrk="1" hangingPunct="1">
              <a:lnSpc>
                <a:spcPct val="150000"/>
              </a:lnSpc>
              <a:buFontTx/>
              <a:buChar char="•"/>
            </a:pPr>
            <a:r>
              <a:rPr lang="en-US" altLang="en-US" b="1" smtClean="0"/>
              <a:t>Rigor mortis/Cadaveric rigidity</a:t>
            </a:r>
          </a:p>
        </p:txBody>
      </p:sp>
      <p:sp>
        <p:nvSpPr>
          <p:cNvPr id="4" name="Title 1"/>
          <p:cNvSpPr txBox="1">
            <a:spLocks/>
          </p:cNvSpPr>
          <p:nvPr/>
        </p:nvSpPr>
        <p:spPr bwMode="auto">
          <a:xfrm>
            <a:off x="479767" y="152400"/>
            <a:ext cx="8153400" cy="868362"/>
          </a:xfrm>
          <a:prstGeom prst="rect">
            <a:avLst/>
          </a:prstGeom>
          <a:ln>
            <a:noFill/>
            <a:miter lim="800000"/>
            <a:headEnd/>
            <a:tailEnd/>
          </a:ln>
          <a:extLst/>
        </p:spPr>
        <p:style>
          <a:lnRef idx="0">
            <a:schemeClr val="accent2"/>
          </a:lnRef>
          <a:fillRef idx="3">
            <a:schemeClr val="accent2"/>
          </a:fillRef>
          <a:effectRef idx="3">
            <a:schemeClr val="accent2"/>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defRPr/>
            </a:pPr>
            <a:r>
              <a:rPr lang="en-US" sz="3200" b="1" dirty="0">
                <a:solidFill>
                  <a:srgbClr val="FFFF00"/>
                </a:solidFill>
              </a:rPr>
              <a:t>Early changes</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498475" y="1295400"/>
            <a:ext cx="7499350" cy="4800600"/>
          </a:xfrm>
          <a:solidFill>
            <a:srgbClr val="FEE2DA"/>
          </a:solidFill>
        </p:spPr>
        <p:txBody>
          <a:bodyPr>
            <a:normAutofit/>
          </a:bodyPr>
          <a:lstStyle/>
          <a:p>
            <a:pPr marL="457200" indent="-457200">
              <a:buFont typeface="Wingdings" pitchFamily="2" charset="2"/>
              <a:buChar char="§"/>
              <a:defRPr/>
            </a:pPr>
            <a:r>
              <a:rPr lang="en-US" altLang="en-US" b="1" dirty="0" smtClean="0">
                <a:solidFill>
                  <a:schemeClr val="bg1"/>
                </a:solidFill>
              </a:rPr>
              <a:t>Loss of its translucency</a:t>
            </a:r>
          </a:p>
          <a:p>
            <a:pPr marL="411480" eaLnBrk="1" fontAlgn="auto" hangingPunct="1">
              <a:spcAft>
                <a:spcPts val="0"/>
              </a:spcAft>
              <a:buFontTx/>
              <a:buChar char="•"/>
              <a:defRPr/>
            </a:pPr>
            <a:r>
              <a:rPr lang="en-US" altLang="en-US" b="1" dirty="0" smtClean="0">
                <a:solidFill>
                  <a:schemeClr val="bg1"/>
                </a:solidFill>
              </a:rPr>
              <a:t>Pale and Ashy white appearance</a:t>
            </a:r>
          </a:p>
          <a:p>
            <a:pPr marL="411480" eaLnBrk="1" fontAlgn="auto" hangingPunct="1">
              <a:spcAft>
                <a:spcPts val="0"/>
              </a:spcAft>
              <a:buFontTx/>
              <a:buChar char="•"/>
              <a:defRPr/>
            </a:pPr>
            <a:r>
              <a:rPr lang="en-US" altLang="en-US" b="1" dirty="0" smtClean="0">
                <a:solidFill>
                  <a:schemeClr val="bg1"/>
                </a:solidFill>
              </a:rPr>
              <a:t>Loss of Elasticity</a:t>
            </a:r>
          </a:p>
          <a:p>
            <a:pPr marL="411480" eaLnBrk="1" fontAlgn="auto" hangingPunct="1">
              <a:spcAft>
                <a:spcPts val="0"/>
              </a:spcAft>
              <a:buFontTx/>
              <a:buChar char="•"/>
              <a:defRPr/>
            </a:pPr>
            <a:r>
              <a:rPr lang="en-US" altLang="en-US" b="1" dirty="0" smtClean="0">
                <a:solidFill>
                  <a:srgbClr val="C00000"/>
                </a:solidFill>
              </a:rPr>
              <a:t>Wounds will not gape if it is inflicted after death</a:t>
            </a:r>
          </a:p>
          <a:p>
            <a:pPr marL="411480" eaLnBrk="1" fontAlgn="auto" hangingPunct="1">
              <a:spcAft>
                <a:spcPts val="0"/>
              </a:spcAft>
              <a:buFontTx/>
              <a:buChar char="•"/>
              <a:defRPr/>
            </a:pPr>
            <a:r>
              <a:rPr lang="en-US" altLang="en-US" b="1" dirty="0" smtClean="0">
                <a:solidFill>
                  <a:schemeClr val="bg1"/>
                </a:solidFill>
              </a:rPr>
              <a:t>Wounds caused during life will retain their characteristic features.</a:t>
            </a:r>
          </a:p>
        </p:txBody>
      </p:sp>
      <p:sp>
        <p:nvSpPr>
          <p:cNvPr id="7" name="Title 1"/>
          <p:cNvSpPr txBox="1">
            <a:spLocks/>
          </p:cNvSpPr>
          <p:nvPr/>
        </p:nvSpPr>
        <p:spPr bwMode="auto">
          <a:xfrm>
            <a:off x="490653" y="113376"/>
            <a:ext cx="8153400" cy="868362"/>
          </a:xfrm>
          <a:prstGeom prst="rect">
            <a:avLst/>
          </a:prstGeom>
          <a:solidFill>
            <a:schemeClr val="bg2">
              <a:lumMod val="25000"/>
            </a:schemeClr>
          </a:solidFill>
          <a:ln>
            <a:headEnd/>
            <a:tailEnd/>
          </a:ln>
          <a:extLst/>
        </p:spPr>
        <p:style>
          <a:lnRef idx="0">
            <a:schemeClr val="accent5"/>
          </a:lnRef>
          <a:fillRef idx="3">
            <a:schemeClr val="accent5"/>
          </a:fillRef>
          <a:effectRef idx="3">
            <a:schemeClr val="accent5"/>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defRPr/>
            </a:pPr>
            <a:endParaRPr lang="en-US" sz="3200" b="1" dirty="0" smtClean="0">
              <a:solidFill>
                <a:srgbClr val="FFFF00"/>
              </a:solidFill>
            </a:endParaRPr>
          </a:p>
          <a:p>
            <a:pPr>
              <a:defRPr/>
            </a:pPr>
            <a:r>
              <a:rPr lang="en-US" sz="3200" b="1" dirty="0" smtClean="0">
                <a:solidFill>
                  <a:srgbClr val="FFFF00"/>
                </a:solidFill>
              </a:rPr>
              <a:t>Changes </a:t>
            </a:r>
            <a:r>
              <a:rPr lang="en-US" sz="3200" b="1" dirty="0">
                <a:solidFill>
                  <a:srgbClr val="FFFF00"/>
                </a:solidFill>
              </a:rPr>
              <a:t>in the Skin</a:t>
            </a:r>
            <a:br>
              <a:rPr lang="en-US" sz="3200" b="1" dirty="0">
                <a:solidFill>
                  <a:srgbClr val="FFFF00"/>
                </a:solidFill>
              </a:rPr>
            </a:br>
            <a:endParaRPr lang="en-US" sz="3200" b="1" dirty="0">
              <a:solidFill>
                <a:srgbClr val="FFFF00"/>
              </a:solidFill>
            </a:endParaRPr>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p:cNvSpPr>
            <a:spLocks noGrp="1"/>
          </p:cNvSpPr>
          <p:nvPr>
            <p:ph idx="1"/>
          </p:nvPr>
        </p:nvSpPr>
        <p:spPr>
          <a:solidFill>
            <a:srgbClr val="FEE2DA"/>
          </a:solidFill>
        </p:spPr>
        <p:txBody>
          <a:bodyPr/>
          <a:lstStyle/>
          <a:p>
            <a:pPr eaLnBrk="1" hangingPunct="1"/>
            <a:r>
              <a:rPr lang="en-US" altLang="en-US" b="1" dirty="0" smtClean="0">
                <a:solidFill>
                  <a:schemeClr val="bg1"/>
                </a:solidFill>
              </a:rPr>
              <a:t>                     </a:t>
            </a:r>
            <a:r>
              <a:rPr lang="hr-HR" altLang="en-US" b="1" dirty="0" smtClean="0">
                <a:solidFill>
                  <a:schemeClr val="bg1"/>
                </a:solidFill>
              </a:rPr>
              <a:t>paleness </a:t>
            </a:r>
            <a:r>
              <a:rPr lang="hr-HR" altLang="en-US" b="1" dirty="0" smtClean="0">
                <a:solidFill>
                  <a:schemeClr val="bg1"/>
                </a:solidFill>
              </a:rPr>
              <a:t>of the </a:t>
            </a:r>
            <a:r>
              <a:rPr lang="hr-HR" altLang="en-US" b="1" dirty="0" smtClean="0">
                <a:solidFill>
                  <a:schemeClr val="bg1"/>
                </a:solidFill>
              </a:rPr>
              <a:t>skin</a:t>
            </a:r>
            <a:endParaRPr lang="en-US" altLang="en-US" b="1" dirty="0" smtClean="0">
              <a:solidFill>
                <a:schemeClr val="bg1"/>
              </a:solidFill>
            </a:endParaRPr>
          </a:p>
          <a:p>
            <a:pPr eaLnBrk="1" hangingPunct="1"/>
            <a:r>
              <a:rPr lang="hr-HR" altLang="en-US" b="1" dirty="0" smtClean="0">
                <a:solidFill>
                  <a:schemeClr val="bg1"/>
                </a:solidFill>
              </a:rPr>
              <a:t> </a:t>
            </a:r>
            <a:r>
              <a:rPr lang="hr-HR" altLang="en-US" b="1" dirty="0" smtClean="0">
                <a:solidFill>
                  <a:schemeClr val="bg1"/>
                </a:solidFill>
              </a:rPr>
              <a:t>conjuctivae and mucous </a:t>
            </a:r>
            <a:r>
              <a:rPr lang="hr-HR" altLang="en-US" b="1" dirty="0" smtClean="0">
                <a:solidFill>
                  <a:schemeClr val="bg1"/>
                </a:solidFill>
              </a:rPr>
              <a:t>membranes</a:t>
            </a:r>
            <a:r>
              <a:rPr lang="en-US" altLang="en-US" b="1" dirty="0" smtClean="0">
                <a:solidFill>
                  <a:schemeClr val="bg1"/>
                </a:solidFill>
              </a:rPr>
              <a:t> becomes pale  </a:t>
            </a:r>
            <a:r>
              <a:rPr lang="en-US" altLang="en-US" b="1" dirty="0" smtClean="0">
                <a:solidFill>
                  <a:schemeClr val="bg1"/>
                </a:solidFill>
              </a:rPr>
              <a:t>due to f</a:t>
            </a:r>
            <a:r>
              <a:rPr lang="hr-HR" altLang="en-US" b="1" dirty="0" smtClean="0">
                <a:solidFill>
                  <a:schemeClr val="bg1"/>
                </a:solidFill>
              </a:rPr>
              <a:t>all of blood pressure and cessation of circulation of the blood</a:t>
            </a:r>
          </a:p>
          <a:p>
            <a:pPr lvl="1" eaLnBrk="1" hangingPunct="1">
              <a:buFont typeface="Courier New" pitchFamily="49" charset="0"/>
              <a:buChar char="o"/>
            </a:pPr>
            <a:r>
              <a:rPr lang="en-US" altLang="en-US" b="1" dirty="0" smtClean="0">
                <a:solidFill>
                  <a:schemeClr val="bg1"/>
                </a:solidFill>
              </a:rPr>
              <a:t>S</a:t>
            </a:r>
            <a:r>
              <a:rPr lang="hr-HR" altLang="en-US" b="1" dirty="0" smtClean="0">
                <a:solidFill>
                  <a:schemeClr val="bg1"/>
                </a:solidFill>
              </a:rPr>
              <a:t>kin of the face and the lips may remain red or blue in hypoxic/congestive deaths</a:t>
            </a:r>
          </a:p>
          <a:p>
            <a:pPr eaLnBrk="1" hangingPunct="1">
              <a:buFont typeface="Courier New" pitchFamily="49" charset="0"/>
              <a:buChar char="o"/>
            </a:pPr>
            <a:endParaRPr lang="hr-HR" altLang="en-US" b="1" dirty="0" smtClean="0"/>
          </a:p>
        </p:txBody>
      </p:sp>
      <p:sp>
        <p:nvSpPr>
          <p:cNvPr id="4" name="Title 1"/>
          <p:cNvSpPr txBox="1">
            <a:spLocks/>
          </p:cNvSpPr>
          <p:nvPr/>
        </p:nvSpPr>
        <p:spPr bwMode="auto">
          <a:xfrm>
            <a:off x="490653" y="113376"/>
            <a:ext cx="8153400" cy="868362"/>
          </a:xfrm>
          <a:prstGeom prst="rect">
            <a:avLst/>
          </a:prstGeom>
          <a:solidFill>
            <a:schemeClr val="bg2">
              <a:lumMod val="25000"/>
            </a:schemeClr>
          </a:solidFill>
          <a:ln>
            <a:headEnd/>
            <a:tailEnd/>
          </a:ln>
          <a:extLst/>
        </p:spPr>
        <p:style>
          <a:lnRef idx="0">
            <a:schemeClr val="accent5"/>
          </a:lnRef>
          <a:fillRef idx="3">
            <a:schemeClr val="accent5"/>
          </a:fillRef>
          <a:effectRef idx="3">
            <a:schemeClr val="accent5"/>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defRPr/>
            </a:pPr>
            <a:endParaRPr lang="en-US" sz="3200" b="1" dirty="0" smtClean="0">
              <a:solidFill>
                <a:srgbClr val="FFFF00"/>
              </a:solidFill>
            </a:endParaRPr>
          </a:p>
          <a:p>
            <a:pPr>
              <a:defRPr/>
            </a:pPr>
            <a:r>
              <a:rPr lang="en-US" sz="3200" b="1" dirty="0" smtClean="0">
                <a:solidFill>
                  <a:srgbClr val="FFFF00"/>
                </a:solidFill>
              </a:rPr>
              <a:t>Changes </a:t>
            </a:r>
            <a:r>
              <a:rPr lang="en-US" sz="3200" b="1" dirty="0">
                <a:solidFill>
                  <a:srgbClr val="FFFF00"/>
                </a:solidFill>
              </a:rPr>
              <a:t>in the </a:t>
            </a:r>
            <a:r>
              <a:rPr lang="en-US" sz="3200" b="1" dirty="0" smtClean="0">
                <a:solidFill>
                  <a:srgbClr val="FFFF00"/>
                </a:solidFill>
              </a:rPr>
              <a:t>Skin cont.</a:t>
            </a:r>
            <a:r>
              <a:rPr lang="en-US" sz="3200" b="1" dirty="0">
                <a:solidFill>
                  <a:srgbClr val="FFFF00"/>
                </a:solidFill>
              </a:rPr>
              <a:t/>
            </a:r>
            <a:br>
              <a:rPr lang="en-US" sz="3200" b="1" dirty="0">
                <a:solidFill>
                  <a:srgbClr val="FFFF00"/>
                </a:solidFill>
              </a:rPr>
            </a:br>
            <a:endParaRPr lang="en-US" sz="3200" b="1" dirty="0">
              <a:solidFill>
                <a:srgbClr val="FFFF00"/>
              </a:solidFill>
            </a:endParaRPr>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solidFill>
            <a:schemeClr val="accent1">
              <a:lumMod val="75000"/>
            </a:schemeClr>
          </a:solidFill>
        </p:spPr>
        <p:txBody>
          <a:bodyPr/>
          <a:lstStyle/>
          <a:p>
            <a:pPr eaLnBrk="1" hangingPunct="1">
              <a:defRPr/>
            </a:pPr>
            <a:r>
              <a:rPr lang="en-US" altLang="en-US" dirty="0"/>
              <a:t>Changes in the Muscles</a:t>
            </a:r>
          </a:p>
        </p:txBody>
      </p:sp>
      <p:sp>
        <p:nvSpPr>
          <p:cNvPr id="57347" name="Rectangle 3"/>
          <p:cNvSpPr>
            <a:spLocks noGrp="1" noChangeArrowheads="1"/>
          </p:cNvSpPr>
          <p:nvPr>
            <p:ph type="body" idx="1"/>
          </p:nvPr>
        </p:nvSpPr>
        <p:spPr/>
        <p:txBody>
          <a:bodyPr/>
          <a:lstStyle/>
          <a:p>
            <a:pPr eaLnBrk="1" hangingPunct="1">
              <a:lnSpc>
                <a:spcPct val="150000"/>
              </a:lnSpc>
              <a:buFontTx/>
              <a:buChar char="•"/>
            </a:pPr>
            <a:r>
              <a:rPr lang="en-US" altLang="en-US" smtClean="0"/>
              <a:t>Primary relaxation/ Flaccidity</a:t>
            </a:r>
          </a:p>
          <a:p>
            <a:pPr eaLnBrk="1" hangingPunct="1">
              <a:lnSpc>
                <a:spcPct val="150000"/>
              </a:lnSpc>
              <a:buFontTx/>
              <a:buChar char="•"/>
            </a:pPr>
            <a:r>
              <a:rPr lang="en-US" altLang="en-US" smtClean="0"/>
              <a:t>Rigor mortis/Cadaveric rigidity</a:t>
            </a:r>
          </a:p>
          <a:p>
            <a:pPr eaLnBrk="1" hangingPunct="1">
              <a:lnSpc>
                <a:spcPct val="150000"/>
              </a:lnSpc>
              <a:buFontTx/>
              <a:buChar char="•"/>
            </a:pPr>
            <a:r>
              <a:rPr lang="en-US" altLang="en-US" smtClean="0"/>
              <a:t>Secondary relaxation</a:t>
            </a:r>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solidFill>
            <a:schemeClr val="accent1">
              <a:lumMod val="75000"/>
            </a:schemeClr>
          </a:solidFill>
        </p:spPr>
        <p:txBody>
          <a:bodyPr/>
          <a:lstStyle/>
          <a:p>
            <a:pPr eaLnBrk="1" hangingPunct="1">
              <a:defRPr/>
            </a:pPr>
            <a:r>
              <a:rPr lang="en-US" altLang="en-US" sz="3200" dirty="0"/>
              <a:t>Primary </a:t>
            </a:r>
            <a:r>
              <a:rPr lang="en-US" altLang="en-US" sz="3200" dirty="0" smtClean="0"/>
              <a:t>relaxation(</a:t>
            </a:r>
            <a:r>
              <a:rPr lang="hr-HR" altLang="en-US" sz="3200" b="1" dirty="0" smtClean="0">
                <a:solidFill>
                  <a:srgbClr val="FF0000"/>
                </a:solidFill>
              </a:rPr>
              <a:t>flaccidity</a:t>
            </a:r>
            <a:r>
              <a:rPr lang="en-US" altLang="en-US" sz="3200" b="1" dirty="0" smtClean="0">
                <a:solidFill>
                  <a:srgbClr val="FF0000"/>
                </a:solidFill>
              </a:rPr>
              <a:t>)</a:t>
            </a:r>
            <a:endParaRPr lang="en-US" altLang="en-US" sz="3200" dirty="0"/>
          </a:p>
        </p:txBody>
      </p:sp>
      <p:sp>
        <p:nvSpPr>
          <p:cNvPr id="47107" name="Rectangle 3"/>
          <p:cNvSpPr>
            <a:spLocks noGrp="1" noChangeArrowheads="1"/>
          </p:cNvSpPr>
          <p:nvPr>
            <p:ph type="body" idx="1"/>
          </p:nvPr>
        </p:nvSpPr>
        <p:spPr>
          <a:solidFill>
            <a:schemeClr val="tx1">
              <a:lumMod val="95000"/>
            </a:schemeClr>
          </a:solidFill>
        </p:spPr>
        <p:txBody>
          <a:bodyPr/>
          <a:lstStyle/>
          <a:p>
            <a:pPr eaLnBrk="1" hangingPunct="1">
              <a:buFont typeface="Wingdings" pitchFamily="2" charset="2"/>
              <a:buNone/>
              <a:defRPr/>
            </a:pPr>
            <a:r>
              <a:rPr lang="en-US" altLang="en-US" dirty="0" smtClean="0">
                <a:solidFill>
                  <a:schemeClr val="tx2">
                    <a:lumMod val="25000"/>
                  </a:schemeClr>
                </a:solidFill>
              </a:rPr>
              <a:t>Starts immediately after death with </a:t>
            </a:r>
            <a:r>
              <a:rPr lang="en-US" altLang="en-US" dirty="0" smtClean="0">
                <a:solidFill>
                  <a:schemeClr val="tx2">
                    <a:lumMod val="25000"/>
                  </a:schemeClr>
                </a:solidFill>
              </a:rPr>
              <a:t>generalized </a:t>
            </a:r>
            <a:r>
              <a:rPr lang="en-US" altLang="en-US" dirty="0" smtClean="0">
                <a:solidFill>
                  <a:schemeClr val="tx2">
                    <a:lumMod val="25000"/>
                  </a:schemeClr>
                </a:solidFill>
              </a:rPr>
              <a:t>relaxation of muscle tone:</a:t>
            </a:r>
          </a:p>
          <a:p>
            <a:pPr eaLnBrk="1" hangingPunct="1">
              <a:buFontTx/>
              <a:buChar char="•"/>
              <a:defRPr/>
            </a:pPr>
            <a:r>
              <a:rPr lang="en-US" altLang="en-US" dirty="0" smtClean="0">
                <a:solidFill>
                  <a:schemeClr val="tx2">
                    <a:lumMod val="25000"/>
                  </a:schemeClr>
                </a:solidFill>
              </a:rPr>
              <a:t>Drop of lower Jaw</a:t>
            </a:r>
          </a:p>
          <a:p>
            <a:pPr eaLnBrk="1" hangingPunct="1">
              <a:buFontTx/>
              <a:buChar char="•"/>
              <a:defRPr/>
            </a:pPr>
            <a:r>
              <a:rPr lang="en-US" altLang="en-US" dirty="0" smtClean="0">
                <a:solidFill>
                  <a:schemeClr val="tx2">
                    <a:lumMod val="25000"/>
                  </a:schemeClr>
                </a:solidFill>
              </a:rPr>
              <a:t>Eye balls lose their tension</a:t>
            </a:r>
          </a:p>
          <a:p>
            <a:pPr eaLnBrk="1" hangingPunct="1">
              <a:buFontTx/>
              <a:buChar char="•"/>
              <a:defRPr/>
            </a:pPr>
            <a:r>
              <a:rPr lang="en-US" altLang="en-US" dirty="0" smtClean="0">
                <a:solidFill>
                  <a:schemeClr val="tx2">
                    <a:lumMod val="25000"/>
                  </a:schemeClr>
                </a:solidFill>
              </a:rPr>
              <a:t>Pupils are dilated</a:t>
            </a:r>
          </a:p>
          <a:p>
            <a:pPr eaLnBrk="1" hangingPunct="1">
              <a:buFontTx/>
              <a:buChar char="•"/>
              <a:defRPr/>
            </a:pPr>
            <a:r>
              <a:rPr lang="en-US" altLang="en-US" dirty="0" smtClean="0">
                <a:solidFill>
                  <a:schemeClr val="tx2">
                    <a:lumMod val="25000"/>
                  </a:schemeClr>
                </a:solidFill>
              </a:rPr>
              <a:t>Joints are flabby</a:t>
            </a:r>
          </a:p>
          <a:p>
            <a:pPr eaLnBrk="1" hangingPunct="1">
              <a:buFontTx/>
              <a:buChar char="•"/>
              <a:defRPr/>
            </a:pPr>
            <a:r>
              <a:rPr lang="en-US" altLang="en-US" dirty="0" smtClean="0">
                <a:solidFill>
                  <a:schemeClr val="tx2">
                    <a:lumMod val="25000"/>
                  </a:schemeClr>
                </a:solidFill>
              </a:rPr>
              <a:t>Smooth relaxation- incontinence of Urine and </a:t>
            </a:r>
            <a:r>
              <a:rPr lang="en-US" altLang="en-US" dirty="0" smtClean="0">
                <a:solidFill>
                  <a:schemeClr val="tx2">
                    <a:lumMod val="25000"/>
                  </a:schemeClr>
                </a:solidFill>
              </a:rPr>
              <a:t>Feces.</a:t>
            </a:r>
            <a:endParaRPr lang="en-US" altLang="en-US" dirty="0" smtClean="0">
              <a:solidFill>
                <a:schemeClr val="tx2">
                  <a:lumMod val="25000"/>
                </a:schemeClr>
              </a:solidFill>
            </a:endParaRPr>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lstStyle/>
          <a:p>
            <a:pPr eaLnBrk="1" hangingPunct="1">
              <a:defRPr/>
            </a:pPr>
            <a:r>
              <a:rPr lang="hr-HR" altLang="en-US" b="1" dirty="0" smtClean="0">
                <a:solidFill>
                  <a:srgbClr val="FF0000"/>
                </a:solidFill>
              </a:rPr>
              <a:t>primary flaccidity</a:t>
            </a:r>
          </a:p>
          <a:p>
            <a:pPr marL="917575" lvl="1" indent="-457200" eaLnBrk="1" hangingPunct="1">
              <a:buFont typeface="Courier New" pitchFamily="49" charset="0"/>
              <a:buChar char="o"/>
              <a:defRPr/>
            </a:pPr>
            <a:r>
              <a:rPr lang="hr-HR" altLang="en-US" b="1" dirty="0" smtClean="0">
                <a:solidFill>
                  <a:schemeClr val="tx2">
                    <a:lumMod val="25000"/>
                  </a:schemeClr>
                </a:solidFill>
              </a:rPr>
              <a:t>complete loss of </a:t>
            </a:r>
            <a:r>
              <a:rPr lang="en-US" altLang="en-US" b="1" dirty="0" smtClean="0">
                <a:solidFill>
                  <a:schemeClr val="tx2">
                    <a:lumMod val="25000"/>
                  </a:schemeClr>
                </a:solidFill>
              </a:rPr>
              <a:t> muscle </a:t>
            </a:r>
            <a:r>
              <a:rPr lang="hr-HR" altLang="en-US" b="1" dirty="0" smtClean="0">
                <a:solidFill>
                  <a:schemeClr val="tx2">
                    <a:lumMod val="25000"/>
                  </a:schemeClr>
                </a:solidFill>
              </a:rPr>
              <a:t>tone</a:t>
            </a:r>
            <a:r>
              <a:rPr lang="en-US" altLang="en-US" b="1" dirty="0" smtClean="0">
                <a:solidFill>
                  <a:schemeClr val="tx2">
                    <a:lumMod val="25000"/>
                  </a:schemeClr>
                </a:solidFill>
              </a:rPr>
              <a:t>.</a:t>
            </a:r>
            <a:endParaRPr lang="en-US" altLang="en-US" b="1" dirty="0" smtClean="0">
              <a:solidFill>
                <a:schemeClr val="tx2">
                  <a:lumMod val="25000"/>
                </a:schemeClr>
              </a:solidFill>
            </a:endParaRPr>
          </a:p>
          <a:p>
            <a:pPr marL="917575" lvl="1" indent="-457200" eaLnBrk="1" hangingPunct="1">
              <a:buFont typeface="Courier New" pitchFamily="49" charset="0"/>
              <a:buChar char="o"/>
              <a:defRPr/>
            </a:pPr>
            <a:r>
              <a:rPr lang="en-US" altLang="en-US" b="1" dirty="0" smtClean="0">
                <a:solidFill>
                  <a:schemeClr val="tx2">
                    <a:lumMod val="25000"/>
                  </a:schemeClr>
                </a:solidFill>
              </a:rPr>
              <a:t>loss of muscle tone in the sphincters </a:t>
            </a:r>
            <a:r>
              <a:rPr lang="en-US" altLang="en-US" b="1" dirty="0" smtClean="0">
                <a:solidFill>
                  <a:schemeClr val="tx2">
                    <a:lumMod val="25000"/>
                  </a:schemeClr>
                </a:solidFill>
              </a:rPr>
              <a:t>.</a:t>
            </a:r>
            <a:endParaRPr lang="en-US" altLang="en-US" b="1" dirty="0" smtClean="0">
              <a:solidFill>
                <a:schemeClr val="tx2">
                  <a:lumMod val="25000"/>
                </a:schemeClr>
              </a:solidFill>
            </a:endParaRPr>
          </a:p>
          <a:p>
            <a:pPr marL="917575" lvl="1" indent="-457200" eaLnBrk="1" hangingPunct="1">
              <a:buFont typeface="Courier New" pitchFamily="49" charset="0"/>
              <a:buChar char="o"/>
              <a:defRPr/>
            </a:pPr>
            <a:r>
              <a:rPr lang="en-US" altLang="en-US" b="1" dirty="0" smtClean="0">
                <a:solidFill>
                  <a:schemeClr val="tx2">
                    <a:lumMod val="25000"/>
                  </a:schemeClr>
                </a:solidFill>
              </a:rPr>
              <a:t>(voiding of urine</a:t>
            </a:r>
            <a:r>
              <a:rPr lang="en-US" altLang="en-US" b="1" dirty="0" smtClean="0">
                <a:solidFill>
                  <a:schemeClr val="tx2">
                    <a:lumMod val="25000"/>
                  </a:schemeClr>
                </a:solidFill>
              </a:rPr>
              <a:t>).</a:t>
            </a:r>
            <a:endParaRPr lang="en-US" altLang="en-US" b="1" dirty="0" smtClean="0">
              <a:solidFill>
                <a:schemeClr val="tx2">
                  <a:lumMod val="25000"/>
                </a:schemeClr>
              </a:solidFill>
            </a:endParaRPr>
          </a:p>
          <a:p>
            <a:pPr marL="917575" lvl="1" indent="-457200" eaLnBrk="1" hangingPunct="1">
              <a:buFont typeface="Courier New" pitchFamily="49" charset="0"/>
              <a:buChar char="o"/>
              <a:defRPr/>
            </a:pPr>
            <a:r>
              <a:rPr lang="en-US" altLang="en-US" b="1" dirty="0" smtClean="0">
                <a:solidFill>
                  <a:schemeClr val="tx2">
                    <a:lumMod val="25000"/>
                  </a:schemeClr>
                </a:solidFill>
              </a:rPr>
              <a:t>Regurgitation.</a:t>
            </a:r>
            <a:endParaRPr lang="en-US" altLang="en-US" b="1" dirty="0" smtClean="0">
              <a:solidFill>
                <a:schemeClr val="tx2">
                  <a:lumMod val="25000"/>
                </a:schemeClr>
              </a:solidFill>
            </a:endParaRPr>
          </a:p>
          <a:p>
            <a:pPr marL="917575" lvl="1" indent="-457200" eaLnBrk="1" hangingPunct="1">
              <a:buFont typeface="Courier New" pitchFamily="49" charset="0"/>
              <a:buChar char="o"/>
              <a:defRPr/>
            </a:pPr>
            <a:r>
              <a:rPr lang="en-US" altLang="en-US" b="1" dirty="0" smtClean="0">
                <a:solidFill>
                  <a:schemeClr val="tx2">
                    <a:lumMod val="25000"/>
                  </a:schemeClr>
                </a:solidFill>
              </a:rPr>
              <a:t>very common feature of terminal </a:t>
            </a:r>
            <a:r>
              <a:rPr lang="en-US" altLang="en-US" b="1" dirty="0" smtClean="0">
                <a:solidFill>
                  <a:schemeClr val="tx2">
                    <a:lumMod val="25000"/>
                  </a:schemeClr>
                </a:solidFill>
              </a:rPr>
              <a:t>collapse.</a:t>
            </a:r>
            <a:endParaRPr lang="en-US" altLang="en-US" b="1" dirty="0" smtClean="0">
              <a:solidFill>
                <a:schemeClr val="tx2">
                  <a:lumMod val="25000"/>
                </a:schemeClr>
              </a:solidFill>
            </a:endParaRPr>
          </a:p>
          <a:p>
            <a:pPr marL="917575" lvl="1" indent="-457200" eaLnBrk="1" hangingPunct="1">
              <a:buFont typeface="Courier New" pitchFamily="49" charset="0"/>
              <a:buChar char="o"/>
              <a:defRPr/>
            </a:pPr>
            <a:r>
              <a:rPr lang="en-US" altLang="en-US" b="1" dirty="0" smtClean="0">
                <a:solidFill>
                  <a:schemeClr val="tx2">
                    <a:lumMod val="25000"/>
                  </a:schemeClr>
                </a:solidFill>
              </a:rPr>
              <a:t>common complication of </a:t>
            </a:r>
            <a:r>
              <a:rPr lang="en-US" altLang="en-US" b="1" dirty="0" smtClean="0">
                <a:solidFill>
                  <a:schemeClr val="tx2">
                    <a:lumMod val="25000"/>
                  </a:schemeClr>
                </a:solidFill>
              </a:rPr>
              <a:t>resuscitation.</a:t>
            </a:r>
            <a:endParaRPr lang="en-US" altLang="en-US" b="1" dirty="0" smtClean="0">
              <a:solidFill>
                <a:schemeClr val="tx2">
                  <a:lumMod val="25000"/>
                </a:schemeClr>
              </a:solidFill>
            </a:endParaRPr>
          </a:p>
          <a:p>
            <a:pPr marL="917575" lvl="1" indent="-457200" eaLnBrk="1" hangingPunct="1">
              <a:buFont typeface="Courier New" pitchFamily="49" charset="0"/>
              <a:buChar char="o"/>
              <a:defRPr/>
            </a:pPr>
            <a:endParaRPr lang="hr-HR" altLang="en-US" b="1" dirty="0" smtClean="0">
              <a:solidFill>
                <a:srgbClr val="058BBB"/>
              </a:solidFill>
            </a:endParaRPr>
          </a:p>
          <a:p>
            <a:pPr eaLnBrk="1" hangingPunct="1">
              <a:defRPr/>
            </a:pPr>
            <a:endParaRPr lang="hr-HR" altLang="en-US" b="1" dirty="0" smtClean="0">
              <a:solidFill>
                <a:schemeClr val="bg1"/>
              </a:solidFill>
            </a:endParaRPr>
          </a:p>
        </p:txBody>
      </p:sp>
      <p:sp>
        <p:nvSpPr>
          <p:cNvPr id="4" name="Title 1"/>
          <p:cNvSpPr txBox="1">
            <a:spLocks/>
          </p:cNvSpPr>
          <p:nvPr/>
        </p:nvSpPr>
        <p:spPr bwMode="auto">
          <a:xfrm>
            <a:off x="479767" y="152400"/>
            <a:ext cx="8153400" cy="868362"/>
          </a:xfrm>
          <a:prstGeom prst="rect">
            <a:avLst/>
          </a:prstGeom>
          <a:ln>
            <a:noFill/>
            <a:miter lim="800000"/>
            <a:headEnd/>
            <a:tailEnd/>
          </a:ln>
          <a:extLst/>
        </p:spPr>
        <p:style>
          <a:lnRef idx="0">
            <a:schemeClr val="accent2"/>
          </a:lnRef>
          <a:fillRef idx="3">
            <a:schemeClr val="accent2"/>
          </a:fillRef>
          <a:effectRef idx="3">
            <a:schemeClr val="accent2"/>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defRPr/>
            </a:pPr>
            <a:r>
              <a:rPr lang="en-US" sz="3200" b="1" dirty="0">
                <a:solidFill>
                  <a:srgbClr val="FFFF00"/>
                </a:solidFill>
              </a:rPr>
              <a:t>Early </a:t>
            </a:r>
            <a:r>
              <a:rPr lang="en-US" sz="3200" b="1" dirty="0" smtClean="0">
                <a:solidFill>
                  <a:srgbClr val="FFFF00"/>
                </a:solidFill>
              </a:rPr>
              <a:t>changes;</a:t>
            </a:r>
            <a:r>
              <a:rPr lang="hr-HR" altLang="en-US" sz="3200" b="1" dirty="0">
                <a:solidFill>
                  <a:srgbClr val="FF0000"/>
                </a:solidFill>
              </a:rPr>
              <a:t> </a:t>
            </a:r>
            <a:r>
              <a:rPr lang="hr-HR" altLang="en-US" sz="3200" b="1" dirty="0">
                <a:solidFill>
                  <a:schemeClr val="accent1">
                    <a:lumMod val="40000"/>
                    <a:lumOff val="60000"/>
                  </a:schemeClr>
                </a:solidFill>
              </a:rPr>
              <a:t>primary flaccidity</a:t>
            </a:r>
          </a:p>
          <a:p>
            <a:pPr>
              <a:defRPr/>
            </a:pPr>
            <a:endParaRPr lang="en-US" sz="3200" b="1" dirty="0">
              <a:solidFill>
                <a:srgbClr val="FFFF00"/>
              </a:solidFill>
            </a:endParaRPr>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tx1">
              <a:lumMod val="95000"/>
            </a:schemeClr>
          </a:solidFill>
        </p:spPr>
        <p:txBody>
          <a:bodyPr>
            <a:normAutofit/>
          </a:bodyPr>
          <a:lstStyle/>
          <a:p>
            <a:pPr marL="917575" lvl="1" indent="-457200" eaLnBrk="1" hangingPunct="1">
              <a:buFont typeface="Courier New" pitchFamily="49" charset="0"/>
              <a:buChar char="o"/>
              <a:defRPr/>
            </a:pPr>
            <a:r>
              <a:rPr lang="hr-HR" altLang="en-US" b="1" dirty="0" smtClean="0">
                <a:solidFill>
                  <a:schemeClr val="bg1"/>
                </a:solidFill>
              </a:rPr>
              <a:t>may retain reactivity</a:t>
            </a:r>
          </a:p>
          <a:p>
            <a:pPr marL="917575" lvl="1" indent="-457200" eaLnBrk="1" hangingPunct="1">
              <a:buFont typeface="Courier New" pitchFamily="49" charset="0"/>
              <a:buChar char="o"/>
              <a:defRPr/>
            </a:pPr>
            <a:r>
              <a:rPr lang="hr-HR" altLang="en-US" b="1" dirty="0" smtClean="0">
                <a:solidFill>
                  <a:schemeClr val="bg1"/>
                </a:solidFill>
              </a:rPr>
              <a:t>may respond to touch and other forms of stimulation hours after cardiac arrest</a:t>
            </a:r>
          </a:p>
          <a:p>
            <a:pPr marL="917575" lvl="1" indent="-457200" eaLnBrk="1" hangingPunct="1">
              <a:buFont typeface="Courier New" pitchFamily="49" charset="0"/>
              <a:buChar char="o"/>
              <a:defRPr/>
            </a:pPr>
            <a:r>
              <a:rPr lang="hr-HR" altLang="en-US" b="1" dirty="0" smtClean="0">
                <a:solidFill>
                  <a:schemeClr val="bg1"/>
                </a:solidFill>
              </a:rPr>
              <a:t>focal twitching decreases with time  (discharges of dying motor neurons)</a:t>
            </a:r>
          </a:p>
          <a:p>
            <a:pPr eaLnBrk="1" hangingPunct="1">
              <a:buFont typeface="Courier New" pitchFamily="49" charset="0"/>
              <a:buChar char="o"/>
              <a:defRPr/>
            </a:pPr>
            <a:endParaRPr lang="hr-HR" altLang="en-US" b="1" dirty="0" smtClean="0">
              <a:solidFill>
                <a:schemeClr val="bg1"/>
              </a:solidFill>
            </a:endParaRPr>
          </a:p>
          <a:p>
            <a:pPr marL="640080" lvl="1" indent="-237744" eaLnBrk="1" fontAlgn="auto" hangingPunct="1">
              <a:spcAft>
                <a:spcPts val="0"/>
              </a:spcAft>
              <a:buFont typeface="Verdana"/>
              <a:buChar char="◦"/>
              <a:defRPr/>
            </a:pPr>
            <a:endParaRPr lang="hr-HR" dirty="0" smtClean="0"/>
          </a:p>
          <a:p>
            <a:pPr marL="411480" eaLnBrk="1" fontAlgn="auto" hangingPunct="1">
              <a:spcAft>
                <a:spcPts val="0"/>
              </a:spcAft>
              <a:buFont typeface="Wingdings"/>
              <a:buChar char=""/>
              <a:defRPr/>
            </a:pPr>
            <a:endParaRPr lang="hr-HR" dirty="0"/>
          </a:p>
        </p:txBody>
      </p:sp>
      <p:sp>
        <p:nvSpPr>
          <p:cNvPr id="4" name="Title 1"/>
          <p:cNvSpPr txBox="1">
            <a:spLocks/>
          </p:cNvSpPr>
          <p:nvPr/>
        </p:nvSpPr>
        <p:spPr bwMode="auto">
          <a:xfrm>
            <a:off x="479767" y="152400"/>
            <a:ext cx="8153400" cy="868362"/>
          </a:xfrm>
          <a:prstGeom prst="rect">
            <a:avLst/>
          </a:prstGeom>
          <a:ln>
            <a:noFill/>
            <a:miter lim="800000"/>
            <a:headEnd/>
            <a:tailEnd/>
          </a:ln>
          <a:extLst/>
        </p:spPr>
        <p:style>
          <a:lnRef idx="0">
            <a:schemeClr val="accent2"/>
          </a:lnRef>
          <a:fillRef idx="3">
            <a:schemeClr val="accent2"/>
          </a:fillRef>
          <a:effectRef idx="3">
            <a:schemeClr val="accent2"/>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defRPr/>
            </a:pPr>
            <a:r>
              <a:rPr lang="en-US" sz="3200" b="1" dirty="0">
                <a:solidFill>
                  <a:srgbClr val="FFFF00"/>
                </a:solidFill>
              </a:rPr>
              <a:t>Early </a:t>
            </a:r>
            <a:r>
              <a:rPr lang="en-US" sz="3200" b="1" dirty="0" smtClean="0">
                <a:solidFill>
                  <a:srgbClr val="FFFF00"/>
                </a:solidFill>
              </a:rPr>
              <a:t>changes</a:t>
            </a:r>
          </a:p>
          <a:p>
            <a:pPr>
              <a:defRPr/>
            </a:pPr>
            <a:r>
              <a:rPr lang="en-US" sz="3200" b="1" dirty="0" smtClean="0">
                <a:solidFill>
                  <a:srgbClr val="FFFF00"/>
                </a:solidFill>
              </a:rPr>
              <a:t> primary </a:t>
            </a:r>
            <a:r>
              <a:rPr lang="en-US" sz="3200" b="1" dirty="0">
                <a:solidFill>
                  <a:srgbClr val="FFFF00"/>
                </a:solidFill>
              </a:rPr>
              <a:t>flaccidity </a:t>
            </a:r>
            <a:r>
              <a:rPr lang="en-US" sz="3200" b="1" dirty="0" smtClean="0">
                <a:solidFill>
                  <a:srgbClr val="FFFF00"/>
                </a:solidFill>
              </a:rPr>
              <a:t>cont.</a:t>
            </a:r>
            <a:endParaRPr lang="en-US" sz="3200" b="1" dirty="0">
              <a:solidFill>
                <a:srgbClr val="FFFF00"/>
              </a:solidFill>
            </a:endParaRPr>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1644650" y="274638"/>
            <a:ext cx="7499350" cy="1143000"/>
          </a:xfrm>
          <a:solidFill>
            <a:schemeClr val="tx2">
              <a:lumMod val="50000"/>
            </a:schemeClr>
          </a:solidFill>
        </p:spPr>
        <p:txBody>
          <a:bodyPr>
            <a:normAutofit fontScale="90000"/>
          </a:bodyPr>
          <a:lstStyle/>
          <a:p>
            <a:pPr fontAlgn="auto">
              <a:spcAft>
                <a:spcPts val="0"/>
              </a:spcAft>
              <a:defRPr/>
            </a:pPr>
            <a:r>
              <a:rPr lang="en-US" altLang="en-US" sz="3200" b="1" dirty="0">
                <a:solidFill>
                  <a:srgbClr val="00FFFF"/>
                </a:solidFill>
              </a:rPr>
              <a:t>Postmortem </a:t>
            </a:r>
            <a:r>
              <a:rPr lang="en-US" altLang="en-US" sz="3200" b="1" dirty="0" smtClean="0">
                <a:solidFill>
                  <a:srgbClr val="00FFFF"/>
                </a:solidFill>
              </a:rPr>
              <a:t>Lividity;</a:t>
            </a:r>
            <a:r>
              <a:rPr lang="en-US" altLang="en-US" sz="3200" b="1" dirty="0">
                <a:solidFill>
                  <a:srgbClr val="00FFFF"/>
                </a:solidFill>
              </a:rPr>
              <a:t> </a:t>
            </a:r>
            <a:r>
              <a:rPr lang="en-US" altLang="en-US" sz="3200" b="1" dirty="0" smtClean="0">
                <a:solidFill>
                  <a:srgbClr val="00FFFF"/>
                </a:solidFill>
              </a:rPr>
              <a:t> </a:t>
            </a:r>
            <a:r>
              <a:rPr lang="en-US" altLang="en-US" sz="3200" b="1" dirty="0" err="1" smtClean="0">
                <a:solidFill>
                  <a:srgbClr val="00FFFF"/>
                </a:solidFill>
              </a:rPr>
              <a:t>Livor</a:t>
            </a:r>
            <a:r>
              <a:rPr lang="en-US" altLang="en-US" sz="3200" b="1" dirty="0" smtClean="0">
                <a:solidFill>
                  <a:srgbClr val="00FFFF"/>
                </a:solidFill>
              </a:rPr>
              <a:t> </a:t>
            </a:r>
            <a:r>
              <a:rPr lang="en-US" altLang="en-US" sz="3200" b="1" dirty="0">
                <a:solidFill>
                  <a:srgbClr val="00FFFF"/>
                </a:solidFill>
              </a:rPr>
              <a:t>mortis</a:t>
            </a:r>
            <a:r>
              <a:rPr lang="en-US" altLang="en-US" dirty="0">
                <a:solidFill>
                  <a:schemeClr val="tx2">
                    <a:satMod val="130000"/>
                  </a:schemeClr>
                </a:solidFill>
              </a:rPr>
              <a:t>.</a:t>
            </a:r>
            <a:br>
              <a:rPr lang="en-US" altLang="en-US" dirty="0">
                <a:solidFill>
                  <a:schemeClr val="tx2">
                    <a:satMod val="130000"/>
                  </a:schemeClr>
                </a:solidFill>
              </a:rPr>
            </a:br>
            <a:endParaRPr lang="en-US" altLang="en-US" dirty="0">
              <a:solidFill>
                <a:schemeClr val="tx2">
                  <a:satMod val="130000"/>
                </a:schemeClr>
              </a:solidFill>
            </a:endParaRPr>
          </a:p>
        </p:txBody>
      </p:sp>
      <p:sp>
        <p:nvSpPr>
          <p:cNvPr id="61443" name="Rectangle 3"/>
          <p:cNvSpPr>
            <a:spLocks noGrp="1" noChangeArrowheads="1"/>
          </p:cNvSpPr>
          <p:nvPr>
            <p:ph idx="4294967295"/>
          </p:nvPr>
        </p:nvSpPr>
        <p:spPr>
          <a:xfrm>
            <a:off x="0" y="1828800"/>
            <a:ext cx="6553200" cy="4876800"/>
          </a:xfrm>
        </p:spPr>
        <p:txBody>
          <a:bodyPr/>
          <a:lstStyle/>
          <a:p>
            <a:pPr>
              <a:buFont typeface="Wingdings" pitchFamily="2" charset="2"/>
              <a:buNone/>
            </a:pPr>
            <a:r>
              <a:rPr lang="en-US" altLang="en-US" smtClean="0"/>
              <a:t>It means discolouration or staining of the skin and organs after death due to accumulation of fluid blood in the dependent parts of the body.</a:t>
            </a:r>
          </a:p>
          <a:p>
            <a:pPr>
              <a:buFont typeface="Wingdings" pitchFamily="2" charset="2"/>
              <a:buNone/>
            </a:pPr>
            <a:endParaRPr lang="en-US" altLang="en-US" smtClean="0"/>
          </a:p>
          <a:p>
            <a:pPr>
              <a:buFont typeface="Wingdings" pitchFamily="2" charset="2"/>
              <a:buNone/>
            </a:pPr>
            <a:r>
              <a:rPr lang="en-US" altLang="en-US" smtClean="0"/>
              <a:t>		1- 3 hr. Starts</a:t>
            </a:r>
          </a:p>
          <a:p>
            <a:pPr>
              <a:buFont typeface="Wingdings" pitchFamily="2" charset="2"/>
              <a:buNone/>
            </a:pPr>
            <a:r>
              <a:rPr lang="en-US" altLang="en-US" smtClean="0"/>
              <a:t>		6-8 hr. Fixes.</a:t>
            </a:r>
          </a:p>
        </p:txBody>
      </p:sp>
      <p:pic>
        <p:nvPicPr>
          <p:cNvPr id="61444" name="Picture 4" descr="F:\FORENSIC ALL\hypostsasis.jpg"/>
          <p:cNvPicPr>
            <a:picLocks noChangeAspect="1" noChangeArrowheads="1"/>
          </p:cNvPicPr>
          <p:nvPr/>
        </p:nvPicPr>
        <p:blipFill>
          <a:blip r:embed="rId3">
            <a:extLst>
              <a:ext uri="{28A0092B-C50C-407E-A947-70E740481C1C}">
                <a14:useLocalDpi xmlns="" xmlns:a14="http://schemas.microsoft.com/office/drawing/2010/main" val="0"/>
              </a:ext>
            </a:extLst>
          </a:blip>
          <a:srcRect l="26865" r="2238"/>
          <a:stretch>
            <a:fillRect/>
          </a:stretch>
        </p:blipFill>
        <p:spPr bwMode="auto">
          <a:xfrm>
            <a:off x="5718175" y="3962400"/>
            <a:ext cx="3025775" cy="274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idx="4294967295"/>
          </p:nvPr>
        </p:nvSpPr>
        <p:spPr>
          <a:xfrm>
            <a:off x="1644650" y="274638"/>
            <a:ext cx="7499350" cy="1143000"/>
          </a:xfrm>
          <a:solidFill>
            <a:schemeClr val="tx2">
              <a:lumMod val="50000"/>
            </a:schemeClr>
          </a:solidFill>
        </p:spPr>
        <p:txBody>
          <a:bodyPr/>
          <a:lstStyle/>
          <a:p>
            <a:pPr fontAlgn="auto">
              <a:spcAft>
                <a:spcPts val="0"/>
              </a:spcAft>
              <a:defRPr/>
            </a:pPr>
            <a:r>
              <a:rPr lang="en-US" altLang="en-US" dirty="0">
                <a:solidFill>
                  <a:srgbClr val="00FFFF"/>
                </a:solidFill>
              </a:rPr>
              <a:t>Postmortem </a:t>
            </a:r>
            <a:r>
              <a:rPr lang="en-US" altLang="en-US" dirty="0" err="1">
                <a:solidFill>
                  <a:srgbClr val="00FFFF"/>
                </a:solidFill>
              </a:rPr>
              <a:t>Lividity</a:t>
            </a:r>
            <a:endParaRPr lang="en-US" altLang="en-US" dirty="0">
              <a:solidFill>
                <a:srgbClr val="00FFFF"/>
              </a:solidFill>
            </a:endParaRPr>
          </a:p>
        </p:txBody>
      </p:sp>
      <p:sp>
        <p:nvSpPr>
          <p:cNvPr id="44034" name="Rectangle 3"/>
          <p:cNvSpPr>
            <a:spLocks noGrp="1" noChangeArrowheads="1"/>
          </p:cNvSpPr>
          <p:nvPr>
            <p:ph idx="4294967295"/>
          </p:nvPr>
        </p:nvSpPr>
        <p:spPr>
          <a:xfrm>
            <a:off x="0" y="1371600"/>
            <a:ext cx="7620000" cy="5257800"/>
          </a:xfrm>
        </p:spPr>
        <p:txBody>
          <a:bodyPr>
            <a:normAutofit lnSpcReduction="10000"/>
          </a:bodyPr>
          <a:lstStyle/>
          <a:p>
            <a:pPr marL="365760" indent="-283464" fontAlgn="auto">
              <a:lnSpc>
                <a:spcPct val="150000"/>
              </a:lnSpc>
              <a:spcAft>
                <a:spcPts val="0"/>
              </a:spcAft>
              <a:buFontTx/>
              <a:buChar char="•"/>
              <a:defRPr/>
            </a:pPr>
            <a:r>
              <a:rPr lang="en-US" altLang="en-US" dirty="0" smtClean="0"/>
              <a:t>start</a:t>
            </a:r>
            <a:r>
              <a:rPr lang="en-US" altLang="en-US" dirty="0" smtClean="0"/>
              <a:t> </a:t>
            </a:r>
            <a:r>
              <a:rPr lang="en-US" altLang="en-US" dirty="0" smtClean="0"/>
              <a:t>of </a:t>
            </a:r>
            <a:r>
              <a:rPr lang="en-US" altLang="en-US" dirty="0" err="1" smtClean="0"/>
              <a:t>Lividity</a:t>
            </a:r>
            <a:r>
              <a:rPr lang="en-US" altLang="en-US" dirty="0" smtClean="0"/>
              <a:t>.</a:t>
            </a:r>
            <a:endParaRPr lang="en-US" altLang="en-US" dirty="0" smtClean="0"/>
          </a:p>
          <a:p>
            <a:pPr marL="365760" indent="-283464" fontAlgn="auto">
              <a:lnSpc>
                <a:spcPct val="150000"/>
              </a:lnSpc>
              <a:spcAft>
                <a:spcPts val="0"/>
              </a:spcAft>
              <a:buFontTx/>
              <a:buChar char="•"/>
              <a:defRPr/>
            </a:pPr>
            <a:r>
              <a:rPr lang="en-US" altLang="en-US" dirty="0" smtClean="0"/>
              <a:t>Development of </a:t>
            </a:r>
            <a:r>
              <a:rPr lang="en-US" altLang="en-US" dirty="0" err="1" smtClean="0"/>
              <a:t>lividity</a:t>
            </a:r>
            <a:r>
              <a:rPr lang="en-US" altLang="en-US" dirty="0" smtClean="0"/>
              <a:t>.</a:t>
            </a:r>
            <a:endParaRPr lang="en-US" altLang="en-US" dirty="0" smtClean="0"/>
          </a:p>
          <a:p>
            <a:pPr marL="365760" indent="-283464" fontAlgn="auto">
              <a:lnSpc>
                <a:spcPct val="150000"/>
              </a:lnSpc>
              <a:spcAft>
                <a:spcPts val="0"/>
              </a:spcAft>
              <a:buFontTx/>
              <a:buChar char="•"/>
              <a:defRPr/>
            </a:pPr>
            <a:r>
              <a:rPr lang="en-US" altLang="en-US" dirty="0" smtClean="0"/>
              <a:t>Fixation of </a:t>
            </a:r>
            <a:r>
              <a:rPr lang="en-US" altLang="en-US" dirty="0" err="1" smtClean="0"/>
              <a:t>lividity</a:t>
            </a:r>
            <a:endParaRPr lang="en-US" altLang="en-US" dirty="0" smtClean="0"/>
          </a:p>
          <a:p>
            <a:pPr marL="365760" indent="-283464" fontAlgn="auto">
              <a:lnSpc>
                <a:spcPct val="150000"/>
              </a:lnSpc>
              <a:spcAft>
                <a:spcPts val="0"/>
              </a:spcAft>
              <a:buFontTx/>
              <a:buChar char="•"/>
              <a:defRPr/>
            </a:pPr>
            <a:r>
              <a:rPr lang="en-US" altLang="en-US" dirty="0" smtClean="0"/>
              <a:t>Site of distribution</a:t>
            </a:r>
          </a:p>
          <a:p>
            <a:pPr marL="365760" indent="-283464" fontAlgn="auto">
              <a:lnSpc>
                <a:spcPct val="150000"/>
              </a:lnSpc>
              <a:spcAft>
                <a:spcPts val="0"/>
              </a:spcAft>
              <a:buFontTx/>
              <a:buChar char="•"/>
              <a:defRPr/>
            </a:pPr>
            <a:r>
              <a:rPr lang="en-US" altLang="en-US" dirty="0" smtClean="0"/>
              <a:t>Pattern</a:t>
            </a:r>
          </a:p>
          <a:p>
            <a:pPr marL="365760" indent="-283464" fontAlgn="auto">
              <a:lnSpc>
                <a:spcPct val="150000"/>
              </a:lnSpc>
              <a:spcAft>
                <a:spcPts val="0"/>
              </a:spcAft>
              <a:buFontTx/>
              <a:buChar char="•"/>
              <a:defRPr/>
            </a:pPr>
            <a:r>
              <a:rPr lang="en-US" altLang="en-US" dirty="0" smtClean="0"/>
              <a:t>Extent</a:t>
            </a:r>
          </a:p>
          <a:p>
            <a:pPr marL="365760" indent="-283464" fontAlgn="auto">
              <a:lnSpc>
                <a:spcPct val="150000"/>
              </a:lnSpc>
              <a:spcAft>
                <a:spcPts val="0"/>
              </a:spcAft>
              <a:buFontTx/>
              <a:buChar char="•"/>
              <a:defRPr/>
            </a:pPr>
            <a:r>
              <a:rPr lang="en-US" altLang="en-US" dirty="0" smtClean="0"/>
              <a:t>Difference between </a:t>
            </a:r>
            <a:r>
              <a:rPr lang="en-US" altLang="en-US" dirty="0" err="1" smtClean="0"/>
              <a:t>lividity</a:t>
            </a:r>
            <a:r>
              <a:rPr lang="en-US" altLang="en-US" dirty="0" smtClean="0"/>
              <a:t> and  bruise.</a:t>
            </a:r>
          </a:p>
          <a:p>
            <a:pPr marL="365760" indent="-283464" fontAlgn="auto">
              <a:lnSpc>
                <a:spcPct val="150000"/>
              </a:lnSpc>
              <a:spcAft>
                <a:spcPts val="0"/>
              </a:spcAft>
              <a:buFontTx/>
              <a:buChar char="•"/>
              <a:defRPr/>
            </a:pPr>
            <a:endParaRPr lang="en-US" altLang="en-US" dirty="0" smtClean="0"/>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1644650" y="274638"/>
            <a:ext cx="7499350" cy="1143000"/>
          </a:xfrm>
          <a:solidFill>
            <a:schemeClr val="tx2">
              <a:lumMod val="50000"/>
            </a:schemeClr>
          </a:solidFill>
        </p:spPr>
        <p:txBody>
          <a:bodyPr/>
          <a:lstStyle/>
          <a:p>
            <a:pPr fontAlgn="auto">
              <a:spcAft>
                <a:spcPts val="0"/>
              </a:spcAft>
              <a:defRPr/>
            </a:pPr>
            <a:r>
              <a:rPr lang="en-US" altLang="en-US" dirty="0">
                <a:solidFill>
                  <a:srgbClr val="00FFFF"/>
                </a:solidFill>
              </a:rPr>
              <a:t>Medico-Legal Importance </a:t>
            </a:r>
          </a:p>
        </p:txBody>
      </p:sp>
      <p:sp>
        <p:nvSpPr>
          <p:cNvPr id="63491" name="Rectangle 3"/>
          <p:cNvSpPr>
            <a:spLocks noGrp="1" noChangeArrowheads="1"/>
          </p:cNvSpPr>
          <p:nvPr>
            <p:ph idx="4294967295"/>
          </p:nvPr>
        </p:nvSpPr>
        <p:spPr>
          <a:xfrm>
            <a:off x="1644650" y="1447800"/>
            <a:ext cx="7499350" cy="4800600"/>
          </a:xfrm>
        </p:spPr>
        <p:txBody>
          <a:bodyPr/>
          <a:lstStyle/>
          <a:p>
            <a:pPr>
              <a:buFontTx/>
              <a:buChar char="•"/>
            </a:pPr>
            <a:r>
              <a:rPr lang="en-US" altLang="en-US" smtClean="0"/>
              <a:t>It is a reliable sign of death</a:t>
            </a:r>
          </a:p>
          <a:p>
            <a:pPr>
              <a:buFontTx/>
              <a:buChar char="•"/>
            </a:pPr>
            <a:r>
              <a:rPr lang="en-US" altLang="en-US" smtClean="0"/>
              <a:t>It gives the information about the position of the body at the time of death</a:t>
            </a:r>
          </a:p>
          <a:p>
            <a:pPr>
              <a:buFontTx/>
              <a:buChar char="•"/>
            </a:pPr>
            <a:r>
              <a:rPr lang="en-US" altLang="en-US" smtClean="0"/>
              <a:t>Time since death can be estimated</a:t>
            </a:r>
          </a:p>
          <a:p>
            <a:pPr>
              <a:buFontTx/>
              <a:buChar char="•"/>
            </a:pPr>
            <a:r>
              <a:rPr lang="en-US" altLang="en-US" smtClean="0"/>
              <a:t>Colour suggest the cause of death</a:t>
            </a:r>
          </a:p>
          <a:p>
            <a:pPr>
              <a:buFontTx/>
              <a:buChar char="•"/>
            </a:pPr>
            <a:r>
              <a:rPr lang="en-US" altLang="en-US" smtClean="0"/>
              <a:t>Distribution of lividity may give the information about the manner of death</a:t>
            </a: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Footer Placeholder 6"/>
          <p:cNvSpPr>
            <a:spLocks noGrp="1"/>
          </p:cNvSpPr>
          <p:nvPr>
            <p:ph type="ftr"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700"/>
              </a:spcBef>
              <a:buClr>
                <a:schemeClr val="tx2"/>
              </a:buClr>
              <a:buSzPct val="95000"/>
              <a:buFont typeface="Wingdings" pitchFamily="2" charset="2"/>
              <a:buChar char=""/>
              <a:defRPr sz="3000">
                <a:solidFill>
                  <a:schemeClr val="tx1"/>
                </a:solidFill>
                <a:latin typeface="Corbel" pitchFamily="34" charset="0"/>
              </a:defRPr>
            </a:lvl1pPr>
            <a:lvl2pPr marL="742950" indent="-285750" eaLnBrk="0" hangingPunct="0">
              <a:spcBef>
                <a:spcPct val="20000"/>
              </a:spcBef>
              <a:buClr>
                <a:schemeClr val="accent2"/>
              </a:buClr>
              <a:buSzPct val="90000"/>
              <a:buFont typeface="Wingdings" pitchFamily="2" charset="2"/>
              <a:buChar char=""/>
              <a:defRPr sz="2600">
                <a:solidFill>
                  <a:schemeClr val="tx1"/>
                </a:solidFill>
                <a:latin typeface="Corbel"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Corbel" pitchFamily="34" charset="0"/>
              </a:defRPr>
            </a:lvl3pPr>
            <a:lvl4pPr marL="1600200" indent="-228600" eaLnBrk="0" hangingPunct="0">
              <a:spcBef>
                <a:spcPct val="20000"/>
              </a:spcBef>
              <a:buClr>
                <a:srgbClr val="FEB80A"/>
              </a:buClr>
              <a:buFont typeface="Wingdings 3" pitchFamily="18" charset="2"/>
              <a:buChar char=""/>
              <a:defRPr sz="2200">
                <a:solidFill>
                  <a:schemeClr val="tx1"/>
                </a:solidFill>
                <a:latin typeface="Corbel" pitchFamily="34" charset="0"/>
              </a:defRPr>
            </a:lvl4pPr>
            <a:lvl5pPr marL="2057400" indent="-228600" eaLnBrk="0" hangingPunct="0">
              <a:spcBef>
                <a:spcPct val="20000"/>
              </a:spcBef>
              <a:buClr>
                <a:srgbClr val="FEB80A"/>
              </a:buClr>
              <a:buFont typeface="Wingdings 2"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9pPr>
          </a:lstStyle>
          <a:p>
            <a:pPr eaLnBrk="1" hangingPunct="1">
              <a:spcBef>
                <a:spcPct val="0"/>
              </a:spcBef>
              <a:buClrTx/>
              <a:buSzTx/>
              <a:buFontTx/>
              <a:buNone/>
            </a:pPr>
            <a:endParaRPr lang="en-US" altLang="en-US" sz="1100" dirty="0" smtClean="0">
              <a:solidFill>
                <a:schemeClr val="tx2"/>
              </a:solidFill>
              <a:latin typeface="Arial" charset="0"/>
            </a:endParaRPr>
          </a:p>
        </p:txBody>
      </p:sp>
      <p:sp>
        <p:nvSpPr>
          <p:cNvPr id="25604"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700"/>
              </a:spcBef>
              <a:buClr>
                <a:schemeClr val="tx2"/>
              </a:buClr>
              <a:buSzPct val="95000"/>
              <a:buFont typeface="Wingdings" pitchFamily="2" charset="2"/>
              <a:buChar char=""/>
              <a:defRPr sz="3000">
                <a:solidFill>
                  <a:schemeClr val="tx1"/>
                </a:solidFill>
                <a:latin typeface="Corbel" pitchFamily="34" charset="0"/>
              </a:defRPr>
            </a:lvl1pPr>
            <a:lvl2pPr marL="742950" indent="-285750" eaLnBrk="0" hangingPunct="0">
              <a:spcBef>
                <a:spcPct val="20000"/>
              </a:spcBef>
              <a:buClr>
                <a:schemeClr val="accent2"/>
              </a:buClr>
              <a:buSzPct val="90000"/>
              <a:buFont typeface="Wingdings" pitchFamily="2" charset="2"/>
              <a:buChar char=""/>
              <a:defRPr sz="2600">
                <a:solidFill>
                  <a:schemeClr val="tx1"/>
                </a:solidFill>
                <a:latin typeface="Corbel"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Corbel" pitchFamily="34" charset="0"/>
              </a:defRPr>
            </a:lvl3pPr>
            <a:lvl4pPr marL="1600200" indent="-228600" eaLnBrk="0" hangingPunct="0">
              <a:spcBef>
                <a:spcPct val="20000"/>
              </a:spcBef>
              <a:buClr>
                <a:srgbClr val="FEB80A"/>
              </a:buClr>
              <a:buFont typeface="Wingdings 3" pitchFamily="18" charset="2"/>
              <a:buChar char=""/>
              <a:defRPr sz="2200">
                <a:solidFill>
                  <a:schemeClr val="tx1"/>
                </a:solidFill>
                <a:latin typeface="Corbel" pitchFamily="34" charset="0"/>
              </a:defRPr>
            </a:lvl4pPr>
            <a:lvl5pPr marL="2057400" indent="-228600" eaLnBrk="0" hangingPunct="0">
              <a:spcBef>
                <a:spcPct val="20000"/>
              </a:spcBef>
              <a:buClr>
                <a:srgbClr val="FEB80A"/>
              </a:buClr>
              <a:buFont typeface="Wingdings 2"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9pPr>
          </a:lstStyle>
          <a:p>
            <a:pPr eaLnBrk="1" hangingPunct="1">
              <a:spcBef>
                <a:spcPct val="0"/>
              </a:spcBef>
              <a:buClrTx/>
              <a:buSzTx/>
              <a:buFontTx/>
              <a:buNone/>
            </a:pPr>
            <a:fld id="{D3A6DB51-A86A-4020-9A4D-4043821A9DC0}" type="slidenum">
              <a:rPr lang="en-US" altLang="en-US" sz="1200" smtClean="0">
                <a:solidFill>
                  <a:schemeClr val="tx2"/>
                </a:solidFill>
                <a:latin typeface="Arial" charset="0"/>
              </a:rPr>
              <a:pPr eaLnBrk="1" hangingPunct="1">
                <a:spcBef>
                  <a:spcPct val="0"/>
                </a:spcBef>
                <a:buClrTx/>
                <a:buSzTx/>
                <a:buFontTx/>
                <a:buNone/>
              </a:pPr>
              <a:t>4</a:t>
            </a:fld>
            <a:endParaRPr lang="en-US" altLang="en-US" sz="1200" smtClean="0">
              <a:solidFill>
                <a:schemeClr val="tx2"/>
              </a:solidFill>
              <a:latin typeface="Arial" charset="0"/>
            </a:endParaRPr>
          </a:p>
        </p:txBody>
      </p:sp>
      <p:graphicFrame>
        <p:nvGraphicFramePr>
          <p:cNvPr id="4" name="Content Placeholder 3"/>
          <p:cNvGraphicFramePr>
            <a:graphicFrameLocks noGrp="1"/>
          </p:cNvGraphicFramePr>
          <p:nvPr>
            <p:ph idx="4294967295"/>
          </p:nvPr>
        </p:nvGraphicFramePr>
        <p:xfrm>
          <a:off x="0" y="1219200"/>
          <a:ext cx="7848600" cy="4881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txBox="1">
            <a:spLocks/>
          </p:cNvSpPr>
          <p:nvPr/>
        </p:nvSpPr>
        <p:spPr bwMode="auto">
          <a:xfrm>
            <a:off x="685800" y="185852"/>
            <a:ext cx="7772400" cy="957147"/>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anchor="ctr"/>
          <a:lstStyle/>
          <a:p>
            <a:pPr marL="53975" eaLnBrk="0" hangingPunct="0">
              <a:defRPr/>
            </a:pPr>
            <a:r>
              <a:rPr lang="en-US" sz="3200" b="1" dirty="0">
                <a:solidFill>
                  <a:srgbClr val="FFFF00"/>
                </a:solidFill>
                <a:latin typeface="Arial" pitchFamily="34" charset="0"/>
              </a:rPr>
              <a:t>Objectives: cont.</a:t>
            </a:r>
            <a:br>
              <a:rPr lang="en-US" sz="3200" b="1" dirty="0">
                <a:solidFill>
                  <a:srgbClr val="FFFF00"/>
                </a:solidFill>
                <a:latin typeface="Arial" pitchFamily="34" charset="0"/>
              </a:rPr>
            </a:br>
            <a:r>
              <a:rPr lang="en-US" sz="3200" b="1" dirty="0">
                <a:solidFill>
                  <a:srgbClr val="FFFF00"/>
                </a:solidFill>
                <a:latin typeface="Arial" pitchFamily="34" charset="0"/>
              </a:rPr>
              <a:t>To know the following</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Grp="1" noChangeArrowheads="1"/>
          </p:cNvSpPr>
          <p:nvPr>
            <p:ph type="title" idx="4294967295"/>
          </p:nvPr>
        </p:nvSpPr>
        <p:spPr>
          <a:xfrm>
            <a:off x="0" y="228600"/>
            <a:ext cx="7772400" cy="914400"/>
          </a:xfrm>
          <a:ln>
            <a:headEnd/>
            <a:tailEnd/>
          </a:ln>
          <a:extLst/>
        </p:spPr>
        <p:style>
          <a:lnRef idx="0">
            <a:schemeClr val="accent4"/>
          </a:lnRef>
          <a:fillRef idx="3">
            <a:schemeClr val="accent4"/>
          </a:fillRef>
          <a:effectRef idx="3">
            <a:schemeClr val="accent4"/>
          </a:effectRef>
          <a:fontRef idx="minor">
            <a:schemeClr val="lt1"/>
          </a:fontRef>
        </p:style>
        <p:txBody>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defRPr/>
            </a:pPr>
            <a:r>
              <a:rPr lang="en-US" sz="3200" b="1" dirty="0">
                <a:solidFill>
                  <a:srgbClr val="FF0000"/>
                </a:solidFill>
              </a:rPr>
              <a:t>Rigor Mortis/ Cadaveric rigidity :</a:t>
            </a:r>
            <a:endParaRPr lang="en-US" sz="3200" b="1" dirty="0" smtClean="0">
              <a:solidFill>
                <a:srgbClr val="FF0000"/>
              </a:solidFill>
            </a:endParaRPr>
          </a:p>
        </p:txBody>
      </p:sp>
      <p:sp>
        <p:nvSpPr>
          <p:cNvPr id="64515" name="Rectangle 3"/>
          <p:cNvSpPr>
            <a:spLocks noGrp="1" noChangeArrowheads="1"/>
          </p:cNvSpPr>
          <p:nvPr>
            <p:ph idx="4294967295"/>
          </p:nvPr>
        </p:nvSpPr>
        <p:spPr>
          <a:xfrm>
            <a:off x="0" y="1354138"/>
            <a:ext cx="8229600" cy="5486400"/>
          </a:xfrm>
        </p:spPr>
        <p:style>
          <a:lnRef idx="1">
            <a:schemeClr val="accent3"/>
          </a:lnRef>
          <a:fillRef idx="2">
            <a:schemeClr val="accent3"/>
          </a:fillRef>
          <a:effectRef idx="1">
            <a:schemeClr val="accent3"/>
          </a:effectRef>
          <a:fontRef idx="minor">
            <a:schemeClr val="dk1"/>
          </a:fontRef>
        </p:style>
        <p:txBody>
          <a:bodyPr/>
          <a:lstStyle/>
          <a:p>
            <a:pPr>
              <a:lnSpc>
                <a:spcPct val="90000"/>
              </a:lnSpc>
              <a:buFont typeface="Wingdings" pitchFamily="2" charset="2"/>
              <a:buNone/>
            </a:pPr>
            <a:r>
              <a:rPr lang="en-US" altLang="en-US" dirty="0" smtClean="0"/>
              <a:t> </a:t>
            </a:r>
          </a:p>
          <a:p>
            <a:pPr>
              <a:lnSpc>
                <a:spcPct val="90000"/>
              </a:lnSpc>
              <a:buFont typeface="Wingdings" pitchFamily="2" charset="2"/>
              <a:buNone/>
            </a:pPr>
            <a:r>
              <a:rPr lang="en-US" altLang="en-US" dirty="0" smtClean="0"/>
              <a:t>This phenomenon comes immediately after the muscles have lost the power of contractility and is irreversible changes in the muscles of the body, both voluntary and involuntary.</a:t>
            </a:r>
          </a:p>
          <a:p>
            <a:pPr>
              <a:lnSpc>
                <a:spcPct val="90000"/>
              </a:lnSpc>
              <a:buFont typeface="Wingdings" pitchFamily="2" charset="2"/>
              <a:buNone/>
            </a:pPr>
            <a:endParaRPr lang="en-US" altLang="en-US" dirty="0" smtClean="0"/>
          </a:p>
          <a:p>
            <a:pPr>
              <a:lnSpc>
                <a:spcPct val="90000"/>
              </a:lnSpc>
              <a:buFont typeface="Wingdings" pitchFamily="2" charset="2"/>
              <a:buNone/>
            </a:pPr>
            <a:r>
              <a:rPr lang="en-US" altLang="en-US" dirty="0" smtClean="0"/>
              <a:t>Myofibrils</a:t>
            </a:r>
          </a:p>
          <a:p>
            <a:pPr>
              <a:lnSpc>
                <a:spcPct val="90000"/>
              </a:lnSpc>
              <a:buFont typeface="Wingdings" pitchFamily="2" charset="2"/>
              <a:buNone/>
            </a:pPr>
            <a:r>
              <a:rPr lang="en-US" altLang="en-US" dirty="0" smtClean="0"/>
              <a:t>Myosin and Actin</a:t>
            </a:r>
          </a:p>
          <a:p>
            <a:pPr>
              <a:lnSpc>
                <a:spcPct val="90000"/>
              </a:lnSpc>
              <a:buFont typeface="Wingdings" pitchFamily="2" charset="2"/>
              <a:buNone/>
            </a:pPr>
            <a:r>
              <a:rPr lang="en-US" altLang="en-US" dirty="0" smtClean="0"/>
              <a:t>Adenosine Triphosphate – A.T.P.?</a:t>
            </a:r>
          </a:p>
          <a:p>
            <a:pPr>
              <a:lnSpc>
                <a:spcPct val="90000"/>
              </a:lnSpc>
              <a:buFont typeface="Wingdings" pitchFamily="2" charset="2"/>
              <a:buNone/>
            </a:pPr>
            <a:endParaRPr lang="en-US" altLang="en-US" dirty="0" smtClean="0"/>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idx="4294967295"/>
          </p:nvPr>
        </p:nvSpPr>
        <p:spPr>
          <a:xfrm>
            <a:off x="1447800" y="1219200"/>
            <a:ext cx="7696200" cy="5673725"/>
          </a:xfrm>
        </p:spPr>
        <p:style>
          <a:lnRef idx="1">
            <a:schemeClr val="accent3"/>
          </a:lnRef>
          <a:fillRef idx="2">
            <a:schemeClr val="accent3"/>
          </a:fillRef>
          <a:effectRef idx="1">
            <a:schemeClr val="accent3"/>
          </a:effectRef>
          <a:fontRef idx="minor">
            <a:schemeClr val="dk1"/>
          </a:fontRef>
        </p:style>
        <p:txBody>
          <a:bodyPr/>
          <a:lstStyle/>
          <a:p>
            <a:pPr>
              <a:buFont typeface="Wingdings" pitchFamily="2" charset="2"/>
              <a:buNone/>
            </a:pPr>
            <a:r>
              <a:rPr lang="en-US" altLang="en-US" dirty="0" smtClean="0"/>
              <a:t>Time of Onset :</a:t>
            </a:r>
          </a:p>
          <a:p>
            <a:pPr>
              <a:buFont typeface="Wingdings" pitchFamily="2" charset="2"/>
              <a:buNone/>
            </a:pPr>
            <a:r>
              <a:rPr lang="en-US" altLang="en-US" dirty="0" smtClean="0"/>
              <a:t>…………..</a:t>
            </a:r>
            <a:endParaRPr lang="en-US" altLang="en-US" dirty="0" smtClean="0"/>
          </a:p>
          <a:p>
            <a:pPr>
              <a:buFontTx/>
              <a:buChar char="•"/>
            </a:pPr>
            <a:r>
              <a:rPr lang="en-US" altLang="en-US" dirty="0" smtClean="0"/>
              <a:t>Not related to nerves action</a:t>
            </a:r>
          </a:p>
          <a:p>
            <a:pPr>
              <a:buFontTx/>
              <a:buChar char="•"/>
            </a:pPr>
            <a:r>
              <a:rPr lang="en-US" altLang="en-US" dirty="0" smtClean="0"/>
              <a:t>Develops in </a:t>
            </a:r>
            <a:r>
              <a:rPr lang="en-US" altLang="en-US" dirty="0" smtClean="0"/>
              <a:t>paralyzed </a:t>
            </a:r>
            <a:r>
              <a:rPr lang="en-US" altLang="en-US" dirty="0" smtClean="0"/>
              <a:t>limbs also</a:t>
            </a:r>
          </a:p>
          <a:p>
            <a:pPr>
              <a:buFontTx/>
              <a:buChar char="•"/>
            </a:pPr>
            <a:r>
              <a:rPr lang="en-US" altLang="en-US" dirty="0" smtClean="0"/>
              <a:t>First appear in involuntary muscles</a:t>
            </a:r>
          </a:p>
          <a:p>
            <a:pPr>
              <a:buFontTx/>
              <a:buChar char="•"/>
            </a:pPr>
            <a:r>
              <a:rPr lang="en-US" altLang="en-US" dirty="0" smtClean="0"/>
              <a:t>Last to be affected finger and toes muscles.</a:t>
            </a:r>
          </a:p>
        </p:txBody>
      </p:sp>
      <p:sp>
        <p:nvSpPr>
          <p:cNvPr id="3" name="Rectangle 2"/>
          <p:cNvSpPr txBox="1">
            <a:spLocks noGrp="1" noChangeArrowheads="1"/>
          </p:cNvSpPr>
          <p:nvPr>
            <p:ph type="title" idx="4294967295"/>
          </p:nvPr>
        </p:nvSpPr>
        <p:spPr>
          <a:xfrm>
            <a:off x="0" y="228600"/>
            <a:ext cx="7772400" cy="914400"/>
          </a:xfrm>
          <a:ln>
            <a:headEnd/>
            <a:tailEnd/>
          </a:ln>
          <a:extLst/>
        </p:spPr>
        <p:style>
          <a:lnRef idx="0">
            <a:schemeClr val="accent4"/>
          </a:lnRef>
          <a:fillRef idx="3">
            <a:schemeClr val="accent4"/>
          </a:fillRef>
          <a:effectRef idx="3">
            <a:schemeClr val="accent4"/>
          </a:effectRef>
          <a:fontRef idx="minor">
            <a:schemeClr val="lt1"/>
          </a:fontRef>
        </p:style>
        <p:txBody>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defRPr/>
            </a:pPr>
            <a:r>
              <a:rPr lang="en-US" sz="3200" b="1" dirty="0">
                <a:solidFill>
                  <a:srgbClr val="FF0000"/>
                </a:solidFill>
              </a:rPr>
              <a:t>Rigor Mortis/ Cadaveric rigidity :</a:t>
            </a:r>
            <a:endParaRPr lang="en-US" sz="3200" b="1" dirty="0" smtClean="0">
              <a:solidFill>
                <a:srgbClr val="FF0000"/>
              </a:solidFill>
            </a:endParaRPr>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1644650" y="274638"/>
            <a:ext cx="7499350" cy="1143000"/>
          </a:xfrm>
        </p:spPr>
        <p:txBody>
          <a:bodyPr/>
          <a:lstStyle/>
          <a:p>
            <a:pPr fontAlgn="auto">
              <a:spcAft>
                <a:spcPts val="0"/>
              </a:spcAft>
              <a:defRPr/>
            </a:pPr>
            <a:r>
              <a:rPr lang="en-US" altLang="en-US">
                <a:solidFill>
                  <a:schemeClr val="tx2">
                    <a:satMod val="130000"/>
                  </a:schemeClr>
                </a:solidFill>
              </a:rPr>
              <a:t>Duration :</a:t>
            </a:r>
          </a:p>
        </p:txBody>
      </p:sp>
      <p:sp>
        <p:nvSpPr>
          <p:cNvPr id="66563" name="Rectangle 3"/>
          <p:cNvSpPr>
            <a:spLocks noGrp="1" noChangeArrowheads="1"/>
          </p:cNvSpPr>
          <p:nvPr>
            <p:ph idx="4294967295"/>
          </p:nvPr>
        </p:nvSpPr>
        <p:spPr>
          <a:xfrm>
            <a:off x="1644650" y="1447800"/>
            <a:ext cx="7499350" cy="4800600"/>
          </a:xfrm>
        </p:spPr>
        <p:txBody>
          <a:bodyPr/>
          <a:lstStyle/>
          <a:p>
            <a:r>
              <a:rPr lang="en-US" altLang="en-US" dirty="0" smtClean="0"/>
              <a:t> </a:t>
            </a:r>
            <a:r>
              <a:rPr lang="en-US" altLang="en-US" dirty="0" smtClean="0"/>
              <a:t>Temperate climate – lasts for 2-3 days.</a:t>
            </a:r>
          </a:p>
          <a:p>
            <a:r>
              <a:rPr lang="en-US" altLang="en-US" dirty="0" smtClean="0"/>
              <a:t>Tropical climate – 24 – 48 hours in winter </a:t>
            </a:r>
          </a:p>
          <a:p>
            <a:pPr>
              <a:buFontTx/>
              <a:buNone/>
            </a:pPr>
            <a:r>
              <a:rPr lang="en-US" altLang="en-US" dirty="0" smtClean="0"/>
              <a:t>                              18 - 36 hours in summer</a:t>
            </a:r>
          </a:p>
          <a:p>
            <a:r>
              <a:rPr lang="en-US" altLang="en-US" dirty="0" smtClean="0"/>
              <a:t>In general – 1-2 hours sets on</a:t>
            </a:r>
          </a:p>
          <a:p>
            <a:pPr>
              <a:buFontTx/>
              <a:buNone/>
            </a:pPr>
            <a:r>
              <a:rPr lang="en-US" altLang="en-US" dirty="0" smtClean="0"/>
              <a:t>                 for , 12 hours develops</a:t>
            </a:r>
          </a:p>
          <a:p>
            <a:pPr>
              <a:buFontTx/>
              <a:buNone/>
            </a:pPr>
            <a:r>
              <a:rPr lang="en-US" altLang="en-US" dirty="0" smtClean="0"/>
              <a:t>                 for  - 12 hours </a:t>
            </a:r>
            <a:r>
              <a:rPr lang="en-US" altLang="en-US" dirty="0" smtClean="0"/>
              <a:t>maintains</a:t>
            </a:r>
            <a:endParaRPr lang="en-US" altLang="en-US" dirty="0" smtClean="0"/>
          </a:p>
          <a:p>
            <a:pPr>
              <a:buFontTx/>
              <a:buNone/>
            </a:pPr>
            <a:r>
              <a:rPr lang="en-US" altLang="en-US" dirty="0" smtClean="0"/>
              <a:t>    and after 12 hours passes of      </a:t>
            </a:r>
          </a:p>
          <a:p>
            <a:pPr lvl="2">
              <a:buFontTx/>
              <a:buChar char="•"/>
            </a:pPr>
            <a:endParaRPr lang="en-US" altLang="en-US" dirty="0" smtClean="0"/>
          </a:p>
        </p:txBody>
      </p:sp>
      <p:sp>
        <p:nvSpPr>
          <p:cNvPr id="4" name="Rectangle 2"/>
          <p:cNvSpPr txBox="1">
            <a:spLocks noChangeArrowheads="1"/>
          </p:cNvSpPr>
          <p:nvPr/>
        </p:nvSpPr>
        <p:spPr>
          <a:xfrm>
            <a:off x="609600" y="228600"/>
            <a:ext cx="7772400" cy="914400"/>
          </a:xfrm>
          <a:prstGeom prst="rect">
            <a:avLst/>
          </a:prstGeom>
          <a:ln>
            <a:noFill/>
            <a:headEnd/>
            <a:tailEnd/>
          </a:ln>
          <a:extLst/>
        </p:spPr>
        <p:style>
          <a:lnRef idx="0">
            <a:schemeClr val="accent4"/>
          </a:lnRef>
          <a:fillRef idx="3">
            <a:schemeClr val="accent4"/>
          </a:fillRef>
          <a:effectRef idx="3">
            <a:schemeClr val="accent4"/>
          </a:effectRef>
          <a:fontRef idx="minor">
            <a:schemeClr val="lt1"/>
          </a:fontRef>
        </p:style>
        <p:txBody>
          <a:bodyPr anchor="ctr">
            <a:normAutofit/>
          </a:bodyPr>
          <a:lstStyle>
            <a:lvl1pPr algn="ctr" rtl="0" eaLnBrk="0" fontAlgn="base" latinLnBrk="0" hangingPunct="0">
              <a:spcBef>
                <a:spcPct val="0"/>
              </a:spcBef>
              <a:spcAft>
                <a:spcPct val="0"/>
              </a:spcAft>
              <a:buNone/>
              <a:defRPr kumimoji="0" sz="4400" kern="1200">
                <a:solidFill>
                  <a:schemeClr val="lt1"/>
                </a:solidFill>
                <a:effectLst>
                  <a:outerShdw blurRad="50000" dist="30000" dir="5400000" algn="tl" rotWithShape="0">
                    <a:srgbClr val="000000">
                      <a:alpha val="30000"/>
                    </a:srgbClr>
                  </a:outerShdw>
                </a:effectLst>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extLst/>
          </a:lstStyle>
          <a:p>
            <a:pPr>
              <a:defRPr/>
            </a:pPr>
            <a:r>
              <a:rPr lang="en-US" sz="3200" b="1" smtClean="0">
                <a:solidFill>
                  <a:srgbClr val="FF0000"/>
                </a:solidFill>
              </a:rPr>
              <a:t>Rigor Mortis/ Cadaveric rigidity :</a:t>
            </a:r>
            <a:endParaRPr lang="en-US" sz="3200" b="1" dirty="0" smtClean="0">
              <a:solidFill>
                <a:srgbClr val="FF0000"/>
              </a:solidFill>
            </a:endParaRPr>
          </a:p>
        </p:txBody>
      </p:sp>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Grp="1" noChangeArrowheads="1"/>
          </p:cNvSpPr>
          <p:nvPr>
            <p:ph type="title" idx="4294967295"/>
          </p:nvPr>
        </p:nvSpPr>
        <p:spPr>
          <a:xfrm>
            <a:off x="0" y="228600"/>
            <a:ext cx="7772400" cy="914400"/>
          </a:xfrm>
          <a:ln>
            <a:headEnd/>
            <a:tailEnd/>
          </a:ln>
          <a:extLst/>
        </p:spPr>
        <p:style>
          <a:lnRef idx="0">
            <a:schemeClr val="accent4"/>
          </a:lnRef>
          <a:fillRef idx="3">
            <a:schemeClr val="accent4"/>
          </a:fillRef>
          <a:effectRef idx="3">
            <a:schemeClr val="accent4"/>
          </a:effectRef>
          <a:fontRef idx="minor">
            <a:schemeClr val="lt1"/>
          </a:fontRef>
        </p:style>
        <p:txBody>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defRPr/>
            </a:pPr>
            <a:r>
              <a:rPr lang="en-US" sz="3200" b="1" dirty="0">
                <a:solidFill>
                  <a:srgbClr val="FF0000"/>
                </a:solidFill>
              </a:rPr>
              <a:t>Rigor Mortis/ Cadaveric rigidity :</a:t>
            </a:r>
            <a:endParaRPr lang="en-US" sz="3200" b="1" dirty="0" smtClean="0">
              <a:solidFill>
                <a:srgbClr val="FF0000"/>
              </a:solidFill>
            </a:endParaRPr>
          </a:p>
        </p:txBody>
      </p:sp>
      <p:sp>
        <p:nvSpPr>
          <p:cNvPr id="51202" name="Rectangle 3"/>
          <p:cNvSpPr>
            <a:spLocks noGrp="1" noChangeArrowheads="1"/>
          </p:cNvSpPr>
          <p:nvPr>
            <p:ph idx="4294967295"/>
          </p:nvPr>
        </p:nvSpPr>
        <p:spPr>
          <a:xfrm>
            <a:off x="0" y="2373313"/>
            <a:ext cx="6477000" cy="4073525"/>
          </a:xfrm>
        </p:spPr>
        <p:txBody>
          <a:bodyPr>
            <a:normAutofit fontScale="92500" lnSpcReduction="20000"/>
          </a:bodyPr>
          <a:lstStyle/>
          <a:p>
            <a:pPr marL="365760" indent="-283464" fontAlgn="auto">
              <a:spcAft>
                <a:spcPts val="0"/>
              </a:spcAft>
              <a:buFont typeface="Wingdings" pitchFamily="2" charset="2"/>
              <a:buNone/>
              <a:defRPr/>
            </a:pPr>
            <a:r>
              <a:rPr lang="en-US" altLang="en-US" dirty="0" smtClean="0"/>
              <a:t>Age- </a:t>
            </a:r>
          </a:p>
          <a:p>
            <a:pPr marL="365760" indent="-283464" fontAlgn="auto">
              <a:spcAft>
                <a:spcPts val="0"/>
              </a:spcAft>
              <a:buFont typeface="Wingdings" pitchFamily="2" charset="2"/>
              <a:buNone/>
              <a:defRPr/>
            </a:pPr>
            <a:r>
              <a:rPr lang="en-US" altLang="en-US" dirty="0" smtClean="0"/>
              <a:t>Rigor Mortis is very rare in premature  infants.</a:t>
            </a:r>
          </a:p>
          <a:p>
            <a:pPr marL="365760" indent="-283464" fontAlgn="auto">
              <a:spcAft>
                <a:spcPts val="0"/>
              </a:spcAft>
              <a:buFont typeface="Wingdings" pitchFamily="2" charset="2"/>
              <a:buNone/>
              <a:defRPr/>
            </a:pPr>
            <a:r>
              <a:rPr lang="en-US" altLang="en-US" dirty="0" smtClean="0"/>
              <a:t> Rigor –mortis is slow in adolescent                     and healthy adults</a:t>
            </a:r>
          </a:p>
          <a:p>
            <a:pPr marL="365760" indent="-283464" fontAlgn="auto">
              <a:spcAft>
                <a:spcPts val="0"/>
              </a:spcAft>
              <a:buFont typeface="Wingdings" pitchFamily="2" charset="2"/>
              <a:buNone/>
              <a:defRPr/>
            </a:pPr>
            <a:r>
              <a:rPr lang="en-US" altLang="en-US" dirty="0" smtClean="0"/>
              <a:t>Muscular condition and activity before death.</a:t>
            </a:r>
          </a:p>
          <a:p>
            <a:pPr marL="365760" indent="-283464" fontAlgn="auto">
              <a:spcAft>
                <a:spcPts val="0"/>
              </a:spcAft>
              <a:buFont typeface="Wingdings" pitchFamily="2" charset="2"/>
              <a:buNone/>
              <a:defRPr/>
            </a:pPr>
            <a:r>
              <a:rPr lang="en-US" altLang="en-US" dirty="0" smtClean="0"/>
              <a:t>Onset is slow and duration is longer in muscular and  healthy body at rest.</a:t>
            </a:r>
          </a:p>
          <a:p>
            <a:pPr marL="365760" indent="-283464" fontAlgn="auto">
              <a:spcAft>
                <a:spcPts val="0"/>
              </a:spcAft>
              <a:buFont typeface="Wingdings" pitchFamily="2" charset="2"/>
              <a:buNone/>
              <a:defRPr/>
            </a:pPr>
            <a:r>
              <a:rPr lang="en-US" altLang="en-US" sz="2800" dirty="0" smtClean="0"/>
              <a:t> </a:t>
            </a:r>
          </a:p>
        </p:txBody>
      </p:sp>
      <p:sp>
        <p:nvSpPr>
          <p:cNvPr id="4" name="TextBox 3"/>
          <p:cNvSpPr txBox="1"/>
          <p:nvPr/>
        </p:nvSpPr>
        <p:spPr>
          <a:xfrm>
            <a:off x="609600" y="1143000"/>
            <a:ext cx="7924800" cy="1231106"/>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defRPr/>
            </a:pPr>
            <a:r>
              <a:rPr lang="en-US" altLang="en-US" sz="2800" dirty="0"/>
              <a:t>Circumstances modifying  the </a:t>
            </a:r>
          </a:p>
          <a:p>
            <a:pPr>
              <a:defRPr/>
            </a:pPr>
            <a:r>
              <a:rPr lang="en-US" altLang="en-US" sz="2800" dirty="0"/>
              <a:t>Onset and Duration of Rigor mortis.</a:t>
            </a:r>
          </a:p>
          <a:p>
            <a:pPr>
              <a:defRPr/>
            </a:pPr>
            <a:endParaRPr lang="en-US" dirty="0"/>
          </a:p>
        </p:txBody>
      </p:sp>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1676400" y="990600"/>
            <a:ext cx="7467600" cy="762000"/>
          </a:xfrm>
          <a:solidFill>
            <a:srgbClr val="00B0F0"/>
          </a:solidFill>
        </p:spPr>
        <p:txBody>
          <a:bodyPr/>
          <a:lstStyle/>
          <a:p>
            <a:pPr fontAlgn="auto">
              <a:spcAft>
                <a:spcPts val="0"/>
              </a:spcAft>
              <a:defRPr/>
            </a:pPr>
            <a:r>
              <a:rPr lang="en-US" altLang="en-US" dirty="0" smtClean="0">
                <a:solidFill>
                  <a:schemeClr val="bg1"/>
                </a:solidFill>
              </a:rPr>
              <a:t>The effect of manner </a:t>
            </a:r>
            <a:r>
              <a:rPr lang="en-US" altLang="en-US" dirty="0">
                <a:solidFill>
                  <a:schemeClr val="bg1"/>
                </a:solidFill>
              </a:rPr>
              <a:t>of death </a:t>
            </a:r>
            <a:r>
              <a:rPr lang="en-US" altLang="en-US" dirty="0">
                <a:solidFill>
                  <a:schemeClr val="tx2">
                    <a:satMod val="130000"/>
                  </a:schemeClr>
                </a:solidFill>
              </a:rPr>
              <a:t>:</a:t>
            </a:r>
          </a:p>
        </p:txBody>
      </p:sp>
      <p:sp>
        <p:nvSpPr>
          <p:cNvPr id="52227" name="Rectangle 3"/>
          <p:cNvSpPr>
            <a:spLocks noGrp="1" noChangeArrowheads="1"/>
          </p:cNvSpPr>
          <p:nvPr>
            <p:ph idx="4294967295"/>
          </p:nvPr>
        </p:nvSpPr>
        <p:spPr>
          <a:xfrm>
            <a:off x="2120900" y="2057400"/>
            <a:ext cx="7023100" cy="4191000"/>
          </a:xfrm>
        </p:spPr>
        <p:txBody>
          <a:bodyPr>
            <a:normAutofit/>
          </a:bodyPr>
          <a:lstStyle/>
          <a:p>
            <a:pPr marL="365760" indent="-283464" fontAlgn="auto">
              <a:lnSpc>
                <a:spcPct val="90000"/>
              </a:lnSpc>
              <a:spcAft>
                <a:spcPts val="0"/>
              </a:spcAft>
              <a:buFontTx/>
              <a:buChar char="•"/>
              <a:defRPr/>
            </a:pPr>
            <a:r>
              <a:rPr lang="en-US" altLang="en-US" dirty="0" smtClean="0"/>
              <a:t>In wasting disease and great exhaustion- cholera, plague, typhoid, T.B. Cancer etc. the onset is early and disappears soon.</a:t>
            </a:r>
          </a:p>
          <a:p>
            <a:pPr marL="365760" indent="-283464" fontAlgn="auto">
              <a:lnSpc>
                <a:spcPct val="90000"/>
              </a:lnSpc>
              <a:spcAft>
                <a:spcPts val="0"/>
              </a:spcAft>
              <a:buFontTx/>
              <a:buChar char="•"/>
              <a:defRPr/>
            </a:pPr>
            <a:r>
              <a:rPr lang="en-US" altLang="en-US" dirty="0" smtClean="0"/>
              <a:t>In diseases – Pneumonia, asphyxia and nervous conditions- onset is delayed </a:t>
            </a:r>
            <a:r>
              <a:rPr lang="en-US" altLang="en-US" dirty="0" smtClean="0"/>
              <a:t>.</a:t>
            </a:r>
            <a:endParaRPr lang="en-US" altLang="en-US" dirty="0" smtClean="0"/>
          </a:p>
          <a:p>
            <a:pPr marL="365760" indent="-283464" fontAlgn="auto">
              <a:lnSpc>
                <a:spcPct val="90000"/>
              </a:lnSpc>
              <a:spcAft>
                <a:spcPts val="0"/>
              </a:spcAft>
              <a:buFontTx/>
              <a:buChar char="•"/>
              <a:defRPr/>
            </a:pPr>
            <a:r>
              <a:rPr lang="en-US" altLang="en-US" dirty="0" smtClean="0"/>
              <a:t>In dry and cold air-onset slow and lost for long time. </a:t>
            </a:r>
            <a:endParaRPr lang="en-US" altLang="en-US" dirty="0" smtClean="0"/>
          </a:p>
          <a:p>
            <a:pPr marL="365760" indent="-283464" fontAlgn="auto">
              <a:lnSpc>
                <a:spcPct val="90000"/>
              </a:lnSpc>
              <a:spcAft>
                <a:spcPts val="0"/>
              </a:spcAft>
              <a:buFontTx/>
              <a:buChar char="•"/>
              <a:defRPr/>
            </a:pPr>
            <a:r>
              <a:rPr lang="en-US" altLang="en-US" dirty="0" smtClean="0"/>
              <a:t> </a:t>
            </a:r>
            <a:r>
              <a:rPr lang="en-US" altLang="en-US" dirty="0" smtClean="0"/>
              <a:t>Warm and moist air onset is rapid and duration short. </a:t>
            </a:r>
          </a:p>
        </p:txBody>
      </p:sp>
      <p:sp>
        <p:nvSpPr>
          <p:cNvPr id="4" name="Rectangle 2"/>
          <p:cNvSpPr txBox="1">
            <a:spLocks noChangeArrowheads="1"/>
          </p:cNvSpPr>
          <p:nvPr/>
        </p:nvSpPr>
        <p:spPr>
          <a:xfrm>
            <a:off x="685800" y="-68239"/>
            <a:ext cx="7772400" cy="914400"/>
          </a:xfrm>
          <a:prstGeom prst="rect">
            <a:avLst/>
          </a:prstGeom>
          <a:ln>
            <a:noFill/>
            <a:headEnd/>
            <a:tailEnd/>
          </a:ln>
          <a:extLst/>
        </p:spPr>
        <p:style>
          <a:lnRef idx="0">
            <a:schemeClr val="accent4"/>
          </a:lnRef>
          <a:fillRef idx="3">
            <a:schemeClr val="accent4"/>
          </a:fillRef>
          <a:effectRef idx="3">
            <a:schemeClr val="accent4"/>
          </a:effectRef>
          <a:fontRef idx="minor">
            <a:schemeClr val="lt1"/>
          </a:fontRef>
        </p:style>
        <p:txBody>
          <a:bodyPr anchor="ctr">
            <a:normAutofit/>
          </a:bodyPr>
          <a:lstStyle>
            <a:lvl1pPr algn="ctr" rtl="0" eaLnBrk="0" fontAlgn="base" latinLnBrk="0" hangingPunct="0">
              <a:spcBef>
                <a:spcPct val="0"/>
              </a:spcBef>
              <a:spcAft>
                <a:spcPct val="0"/>
              </a:spcAft>
              <a:buNone/>
              <a:defRPr kumimoji="0" sz="4400" kern="1200">
                <a:solidFill>
                  <a:schemeClr val="lt1"/>
                </a:solidFill>
                <a:effectLst>
                  <a:outerShdw blurRad="50000" dist="30000" dir="5400000" algn="tl" rotWithShape="0">
                    <a:srgbClr val="000000">
                      <a:alpha val="30000"/>
                    </a:srgbClr>
                  </a:outerShdw>
                </a:effectLst>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extLst/>
          </a:lstStyle>
          <a:p>
            <a:pPr>
              <a:defRPr/>
            </a:pPr>
            <a:r>
              <a:rPr lang="en-US" sz="3200" b="1" smtClean="0">
                <a:solidFill>
                  <a:srgbClr val="FF0000"/>
                </a:solidFill>
              </a:rPr>
              <a:t>Rigor Mortis/ Cadaveric rigidity :</a:t>
            </a:r>
            <a:endParaRPr lang="en-US" sz="3200" b="1" dirty="0" smtClean="0">
              <a:solidFill>
                <a:srgbClr val="FF0000"/>
              </a:solidFill>
            </a:endParaRPr>
          </a:p>
        </p:txBody>
      </p:sp>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1644650" y="274638"/>
            <a:ext cx="7499350" cy="1143000"/>
          </a:xfrm>
          <a:solidFill>
            <a:srgbClr val="00B0F0"/>
          </a:solidFill>
        </p:spPr>
        <p:txBody>
          <a:bodyPr>
            <a:normAutofit fontScale="90000"/>
          </a:bodyPr>
          <a:lstStyle/>
          <a:p>
            <a:pPr fontAlgn="auto">
              <a:spcAft>
                <a:spcPts val="0"/>
              </a:spcAft>
              <a:defRPr/>
            </a:pPr>
            <a:r>
              <a:rPr lang="en-US" altLang="en-US" dirty="0">
                <a:solidFill>
                  <a:schemeClr val="tx2">
                    <a:satMod val="130000"/>
                  </a:schemeClr>
                </a:solidFill>
              </a:rPr>
              <a:t>Conditions Simulating Rigor-Mortis</a:t>
            </a:r>
          </a:p>
        </p:txBody>
      </p:sp>
      <p:sp>
        <p:nvSpPr>
          <p:cNvPr id="69635" name="Rectangle 3"/>
          <p:cNvSpPr>
            <a:spLocks noGrp="1" noChangeArrowheads="1"/>
          </p:cNvSpPr>
          <p:nvPr>
            <p:ph idx="4294967295"/>
          </p:nvPr>
        </p:nvSpPr>
        <p:spPr>
          <a:xfrm>
            <a:off x="1644650" y="1447800"/>
            <a:ext cx="7499350" cy="4800600"/>
          </a:xfrm>
        </p:spPr>
        <p:style>
          <a:lnRef idx="1">
            <a:schemeClr val="accent3"/>
          </a:lnRef>
          <a:fillRef idx="2">
            <a:schemeClr val="accent3"/>
          </a:fillRef>
          <a:effectRef idx="1">
            <a:schemeClr val="accent3"/>
          </a:effectRef>
          <a:fontRef idx="minor">
            <a:schemeClr val="dk1"/>
          </a:fontRef>
        </p:style>
        <p:txBody>
          <a:bodyPr/>
          <a:lstStyle/>
          <a:p>
            <a:pPr>
              <a:lnSpc>
                <a:spcPct val="90000"/>
              </a:lnSpc>
              <a:buFontTx/>
              <a:buChar char="•"/>
            </a:pPr>
            <a:r>
              <a:rPr lang="en-US" altLang="en-US" dirty="0" smtClean="0"/>
              <a:t>Heat Stiffening</a:t>
            </a:r>
          </a:p>
          <a:p>
            <a:pPr>
              <a:lnSpc>
                <a:spcPct val="90000"/>
              </a:lnSpc>
              <a:buFontTx/>
              <a:buChar char="•"/>
            </a:pPr>
            <a:r>
              <a:rPr lang="en-US" altLang="en-US" dirty="0" smtClean="0"/>
              <a:t>Cold Stiffening</a:t>
            </a:r>
          </a:p>
          <a:p>
            <a:pPr>
              <a:lnSpc>
                <a:spcPct val="90000"/>
              </a:lnSpc>
              <a:buFontTx/>
              <a:buChar char="•"/>
            </a:pPr>
            <a:r>
              <a:rPr lang="en-US" altLang="en-US" dirty="0" smtClean="0"/>
              <a:t>Cadaveric Spasm</a:t>
            </a:r>
          </a:p>
          <a:p>
            <a:pPr>
              <a:lnSpc>
                <a:spcPct val="90000"/>
              </a:lnSpc>
              <a:buFontTx/>
              <a:buChar char="•"/>
            </a:pPr>
            <a:endParaRPr lang="en-US" altLang="en-US" dirty="0" smtClean="0"/>
          </a:p>
        </p:txBody>
      </p: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7705F6EE-0130-487F-9872-3F76E26DB2AB}" type="slidenum">
              <a:rPr lang="en-US" smtClean="0"/>
              <a:pPr>
                <a:defRPr/>
              </a:pPr>
              <a:t>46</a:t>
            </a:fld>
            <a:endParaRPr lang="en-US" dirty="0"/>
          </a:p>
        </p:txBody>
      </p:sp>
      <p:sp>
        <p:nvSpPr>
          <p:cNvPr id="2" name="Title 1"/>
          <p:cNvSpPr>
            <a:spLocks noGrp="1"/>
          </p:cNvSpPr>
          <p:nvPr>
            <p:ph type="title" idx="4294967295"/>
          </p:nvPr>
        </p:nvSpPr>
        <p:spPr>
          <a:xfrm>
            <a:off x="1644650" y="274638"/>
            <a:ext cx="7499350" cy="1143000"/>
          </a:xfrm>
          <a:solidFill>
            <a:schemeClr val="accent2"/>
          </a:solidFill>
        </p:spPr>
        <p:txBody>
          <a:bodyPr>
            <a:normAutofit fontScale="90000"/>
          </a:bodyPr>
          <a:lstStyle/>
          <a:p>
            <a:pPr lvl="0"/>
            <a:r>
              <a:rPr lang="en-US" altLang="en-US" dirty="0">
                <a:solidFill>
                  <a:prstClr val="black"/>
                </a:solidFill>
              </a:rPr>
              <a:t>Secondary Relaxation :</a:t>
            </a:r>
            <a:br>
              <a:rPr lang="en-US" altLang="en-US" dirty="0">
                <a:solidFill>
                  <a:prstClr val="black"/>
                </a:solidFill>
              </a:rPr>
            </a:br>
            <a:endParaRPr lang="en-US" dirty="0"/>
          </a:p>
        </p:txBody>
      </p:sp>
      <p:sp>
        <p:nvSpPr>
          <p:cNvPr id="3" name="Content Placeholder 2"/>
          <p:cNvSpPr>
            <a:spLocks noGrp="1"/>
          </p:cNvSpPr>
          <p:nvPr>
            <p:ph idx="4294967295"/>
          </p:nvPr>
        </p:nvSpPr>
        <p:spPr>
          <a:xfrm>
            <a:off x="1644650" y="1447800"/>
            <a:ext cx="7499350" cy="4800600"/>
          </a:xfrm>
        </p:spPr>
        <p:txBody>
          <a:bodyPr/>
          <a:lstStyle/>
          <a:p>
            <a:pPr lvl="0">
              <a:lnSpc>
                <a:spcPct val="90000"/>
              </a:lnSpc>
              <a:buClr>
                <a:srgbClr val="3891A7"/>
              </a:buClr>
              <a:buFontTx/>
              <a:buChar char="•"/>
            </a:pPr>
            <a:r>
              <a:rPr lang="en-US" altLang="en-US" dirty="0" smtClean="0"/>
              <a:t>Muscles </a:t>
            </a:r>
            <a:r>
              <a:rPr lang="en-US" altLang="en-US" dirty="0"/>
              <a:t>become soft and Flaccid</a:t>
            </a:r>
          </a:p>
          <a:p>
            <a:pPr lvl="0">
              <a:lnSpc>
                <a:spcPct val="90000"/>
              </a:lnSpc>
              <a:buClr>
                <a:srgbClr val="3891A7"/>
              </a:buClr>
              <a:buFontTx/>
              <a:buChar char="•"/>
            </a:pPr>
            <a:r>
              <a:rPr lang="en-US" altLang="en-US" dirty="0"/>
              <a:t>Do not respond to a </a:t>
            </a:r>
            <a:r>
              <a:rPr lang="en-US" altLang="en-US" dirty="0" smtClean="0"/>
              <a:t>mechanical </a:t>
            </a:r>
            <a:r>
              <a:rPr lang="en-US" altLang="en-US" dirty="0"/>
              <a:t>and electrical stimulus. </a:t>
            </a:r>
          </a:p>
          <a:p>
            <a:pPr>
              <a:buNone/>
            </a:pPr>
            <a:endParaRPr lang="en-US" dirty="0"/>
          </a:p>
        </p:txBody>
      </p:sp>
    </p:spTree>
    <p:extLst>
      <p:ext uri="{BB962C8B-B14F-4D97-AF65-F5344CB8AC3E}">
        <p14:creationId xmlns="" xmlns:p14="http://schemas.microsoft.com/office/powerpoint/2010/main" val="13911103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110380" y="234175"/>
            <a:ext cx="3091705" cy="1083374"/>
          </a:xfrm>
          <a:prstGeom prst="rect">
            <a:avLst/>
          </a:prstGeom>
        </p:spPr>
        <p:txBody>
          <a:bodyPr wrap="square">
            <a:spAutoFit/>
          </a:bodyPr>
          <a:lstStyle/>
          <a:p>
            <a:pPr defTabSz="457200" fontAlgn="auto">
              <a:lnSpc>
                <a:spcPct val="115000"/>
              </a:lnSpc>
              <a:spcBef>
                <a:spcPts val="0"/>
              </a:spcBef>
              <a:spcAft>
                <a:spcPts val="1000"/>
              </a:spcAft>
            </a:pPr>
            <a:r>
              <a:rPr lang="en-US" sz="2800" dirty="0">
                <a:solidFill>
                  <a:srgbClr val="632423"/>
                </a:solidFill>
                <a:latin typeface="Segoe UI Black" panose="020B0A02040204020203" pitchFamily="34" charset="0"/>
                <a:ea typeface="Calibri" panose="020F0502020204030204" pitchFamily="34" charset="0"/>
                <a:cs typeface="Arial" panose="020B0604020202020204" pitchFamily="34" charset="0"/>
              </a:rPr>
              <a:t>Factors affecting the cooling curve</a:t>
            </a:r>
            <a:r>
              <a:rPr lang="en-US" sz="2800" dirty="0" smtClean="0">
                <a:solidFill>
                  <a:srgbClr val="632423"/>
                </a:solidFill>
                <a:latin typeface="Segoe UI Black" panose="020B0A02040204020203" pitchFamily="34" charset="0"/>
                <a:ea typeface="Calibri" panose="020F0502020204030204" pitchFamily="34" charset="0"/>
                <a:cs typeface="Arial" panose="020B0604020202020204" pitchFamily="34" charset="0"/>
              </a:rPr>
              <a:t>:</a:t>
            </a:r>
            <a:endParaRPr lang="en-US" dirty="0">
              <a:solidFill>
                <a:srgbClr val="000000"/>
              </a:solidFill>
              <a:latin typeface="Calibri" panose="020F0502020204030204" pitchFamily="34" charset="0"/>
              <a:ea typeface="Calibri" panose="020F0502020204030204" pitchFamily="34" charset="0"/>
              <a:cs typeface="Arial" panose="020B0604020202020204" pitchFamily="34" charset="0"/>
            </a:endParaRPr>
          </a:p>
        </p:txBody>
      </p:sp>
      <p:sp>
        <p:nvSpPr>
          <p:cNvPr id="4" name="مستطيل 3"/>
          <p:cNvSpPr/>
          <p:nvPr/>
        </p:nvSpPr>
        <p:spPr>
          <a:xfrm>
            <a:off x="162043" y="1317552"/>
            <a:ext cx="6686549" cy="448122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defTabSz="457200" fontAlgn="auto">
              <a:lnSpc>
                <a:spcPct val="115000"/>
              </a:lnSpc>
              <a:spcBef>
                <a:spcPts val="0"/>
              </a:spcBef>
              <a:spcAft>
                <a:spcPts val="0"/>
              </a:spcAft>
            </a:pPr>
            <a:r>
              <a:rPr lang="en-US" sz="2400" dirty="0">
                <a:solidFill>
                  <a:schemeClr val="tx1"/>
                </a:solidFill>
                <a:latin typeface="Arial" panose="020B0604020202020204" pitchFamily="34" charset="0"/>
                <a:ea typeface="Calibri" panose="020F0502020204030204" pitchFamily="34" charset="0"/>
                <a:cs typeface="GBLHLC+Arial"/>
              </a:rPr>
              <a:t>Normal body temperature varies. Body cooling does not occur at a uniform rate Under average conditions, the body cools at the rate of about </a:t>
            </a:r>
            <a:r>
              <a:rPr lang="en-US" sz="2400" dirty="0" smtClean="0">
                <a:solidFill>
                  <a:schemeClr val="tx1"/>
                </a:solidFill>
                <a:latin typeface="Arial" panose="020B0604020202020204" pitchFamily="34" charset="0"/>
                <a:ea typeface="Calibri" panose="020F0502020204030204" pitchFamily="34" charset="0"/>
                <a:cs typeface="GBLHLC+Arial"/>
              </a:rPr>
              <a:t>1.5.0-2.5 </a:t>
            </a:r>
            <a:r>
              <a:rPr lang="en-US" sz="2400" dirty="0">
                <a:solidFill>
                  <a:schemeClr val="tx1"/>
                </a:solidFill>
                <a:latin typeface="Arial" panose="020B0604020202020204" pitchFamily="34" charset="0"/>
                <a:ea typeface="Calibri" panose="020F0502020204030204" pitchFamily="34" charset="0"/>
                <a:cs typeface="GBLHLC+Arial"/>
              </a:rPr>
              <a:t>degrees Fahrenheit per hour during the first few hours, then slower afterwards Skin cools more rapidly than the inside of the body </a:t>
            </a:r>
            <a:r>
              <a:rPr lang="en-US" sz="2400" dirty="0" smtClean="0">
                <a:solidFill>
                  <a:schemeClr val="tx1"/>
                </a:solidFill>
                <a:latin typeface="Arial" panose="020B0604020202020204" pitchFamily="34" charset="0"/>
                <a:ea typeface="Calibri" panose="020F0502020204030204" pitchFamily="34" charset="0"/>
                <a:cs typeface="GBLHLC+Arial"/>
              </a:rPr>
              <a:t>.</a:t>
            </a:r>
          </a:p>
          <a:p>
            <a:pPr algn="just" defTabSz="457200" fontAlgn="auto">
              <a:lnSpc>
                <a:spcPct val="115000"/>
              </a:lnSpc>
              <a:spcBef>
                <a:spcPts val="0"/>
              </a:spcBef>
              <a:spcAft>
                <a:spcPts val="0"/>
              </a:spcAft>
            </a:pPr>
            <a:r>
              <a:rPr lang="en-US" sz="2400" dirty="0" smtClean="0">
                <a:solidFill>
                  <a:schemeClr val="tx1"/>
                </a:solidFill>
                <a:latin typeface="Arial" panose="020B0604020202020204" pitchFamily="34" charset="0"/>
                <a:ea typeface="Calibri" panose="020F0502020204030204" pitchFamily="34" charset="0"/>
                <a:cs typeface="GBLHLC+Arial"/>
              </a:rPr>
              <a:t>We consider this equation of cooling</a:t>
            </a:r>
            <a:endParaRPr lang="en-US" sz="2400" dirty="0">
              <a:solidFill>
                <a:schemeClr val="tx1"/>
              </a:solidFill>
              <a:latin typeface="Arial" panose="020B0604020202020204" pitchFamily="34" charset="0"/>
              <a:ea typeface="Calibri" panose="020F0502020204030204" pitchFamily="34" charset="0"/>
              <a:cs typeface="GBLHLC+Arial"/>
            </a:endParaRPr>
          </a:p>
          <a:p>
            <a:pPr algn="just" defTabSz="457200" fontAlgn="auto">
              <a:lnSpc>
                <a:spcPct val="115000"/>
              </a:lnSpc>
              <a:spcBef>
                <a:spcPts val="0"/>
              </a:spcBef>
              <a:spcAft>
                <a:spcPts val="0"/>
              </a:spcAft>
            </a:pPr>
            <a:r>
              <a:rPr lang="en-GB" sz="4000" b="1" dirty="0" smtClean="0">
                <a:solidFill>
                  <a:srgbClr val="984806"/>
                </a:solidFill>
                <a:latin typeface="Arial" panose="020B0604020202020204" pitchFamily="34" charset="0"/>
                <a:ea typeface="Calibri" panose="020F0502020204030204" pitchFamily="34" charset="0"/>
                <a:cs typeface="Arial" panose="020B0604020202020204" pitchFamily="34" charset="0"/>
              </a:rPr>
              <a:t>The fall in °C from 37°C =0.8 °C/hour</a:t>
            </a:r>
            <a:endParaRPr lang="en-US" sz="4000" b="1" dirty="0">
              <a:solidFill>
                <a:srgbClr val="000000"/>
              </a:solidFill>
              <a:latin typeface="GBLHLC+Arial"/>
              <a:ea typeface="Calibri" panose="020F0502020204030204" pitchFamily="34" charset="0"/>
              <a:cs typeface="GBLHLC+Arial"/>
            </a:endParaRPr>
          </a:p>
        </p:txBody>
      </p:sp>
    </p:spTree>
    <p:extLst>
      <p:ext uri="{BB962C8B-B14F-4D97-AF65-F5344CB8AC3E}">
        <p14:creationId xmlns="" xmlns:p14="http://schemas.microsoft.com/office/powerpoint/2010/main" val="2745360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2"/>
          <p:cNvSpPr/>
          <p:nvPr/>
        </p:nvSpPr>
        <p:spPr>
          <a:xfrm>
            <a:off x="874755" y="481620"/>
            <a:ext cx="6211846" cy="3065455"/>
          </a:xfrm>
          <a:prstGeom prst="rect">
            <a:avLst/>
          </a:prstGeom>
        </p:spPr>
        <p:txBody>
          <a:bodyPr wrap="square">
            <a:spAutoFit/>
          </a:bodyPr>
          <a:lstStyle/>
          <a:p>
            <a:pPr fontAlgn="auto">
              <a:lnSpc>
                <a:spcPct val="115000"/>
              </a:lnSpc>
              <a:spcBef>
                <a:spcPts val="0"/>
              </a:spcBef>
              <a:spcAft>
                <a:spcPts val="0"/>
              </a:spcAft>
            </a:pPr>
            <a:r>
              <a:rPr lang="en-US" sz="2400" b="1" dirty="0">
                <a:solidFill>
                  <a:srgbClr val="4F6228"/>
                </a:solidFill>
                <a:latin typeface="Arial" panose="020B0604020202020204" pitchFamily="34" charset="0"/>
                <a:ea typeface="Calibri" panose="020F0502020204030204" pitchFamily="34" charset="0"/>
                <a:cs typeface="Arial" panose="020B0604020202020204" pitchFamily="34" charset="0"/>
              </a:rPr>
              <a:t>The rate of cooling is also dependent on following</a:t>
            </a:r>
            <a:r>
              <a:rPr lang="en-US" sz="2000" b="1" dirty="0">
                <a:solidFill>
                  <a:prstClr val="black"/>
                </a:solidFill>
                <a:latin typeface="Calibri" panose="020F0502020204030204" pitchFamily="34" charset="0"/>
                <a:ea typeface="Calibri" panose="020F0502020204030204" pitchFamily="34" charset="0"/>
                <a:cs typeface="Arial" panose="020B0604020202020204" pitchFamily="34" charset="0"/>
              </a:rPr>
              <a:t> </a:t>
            </a:r>
            <a:r>
              <a:rPr lang="en-US" sz="2400" b="1" dirty="0">
                <a:solidFill>
                  <a:srgbClr val="4F6228"/>
                </a:solidFill>
                <a:latin typeface="Arial" panose="020B0604020202020204" pitchFamily="34" charset="0"/>
                <a:ea typeface="Calibri" panose="020F0502020204030204" pitchFamily="34" charset="0"/>
                <a:cs typeface="Arial" panose="020B0604020202020204" pitchFamily="34" charset="0"/>
              </a:rPr>
              <a:t>factors:</a:t>
            </a:r>
            <a:endParaRPr lang="en-US" sz="2000" b="1"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457200" indent="-457200" fontAlgn="auto">
              <a:lnSpc>
                <a:spcPct val="115000"/>
              </a:lnSpc>
              <a:spcBef>
                <a:spcPts val="0"/>
              </a:spcBef>
              <a:spcAft>
                <a:spcPts val="0"/>
              </a:spcAft>
              <a:buFontTx/>
              <a:buAutoNum type="arabicPeriod"/>
            </a:pPr>
            <a:endParaRPr lang="en-US" sz="2400" b="1" dirty="0" smtClean="0">
              <a:solidFill>
                <a:srgbClr val="984806"/>
              </a:solidFill>
              <a:latin typeface="Arial" panose="020B0604020202020204" pitchFamily="34" charset="0"/>
              <a:ea typeface="Calibri" panose="020F0502020204030204" pitchFamily="34" charset="0"/>
              <a:cs typeface="Arial" panose="020B0604020202020204" pitchFamily="34" charset="0"/>
            </a:endParaRPr>
          </a:p>
          <a:p>
            <a:pPr marL="457200" indent="-457200" fontAlgn="auto">
              <a:lnSpc>
                <a:spcPct val="115000"/>
              </a:lnSpc>
              <a:spcBef>
                <a:spcPts val="0"/>
              </a:spcBef>
              <a:spcAft>
                <a:spcPts val="0"/>
              </a:spcAft>
              <a:buFontTx/>
              <a:buAutoNum type="arabicPeriod"/>
            </a:pPr>
            <a:r>
              <a:rPr lang="en-US" sz="2400" b="1" dirty="0" smtClean="0">
                <a:solidFill>
                  <a:srgbClr val="984806"/>
                </a:solidFill>
                <a:latin typeface="Arial" panose="020B0604020202020204" pitchFamily="34" charset="0"/>
                <a:ea typeface="Calibri" panose="020F0502020204030204" pitchFamily="34" charset="0"/>
                <a:cs typeface="Arial" panose="020B0604020202020204" pitchFamily="34" charset="0"/>
              </a:rPr>
              <a:t>Age .</a:t>
            </a:r>
            <a:endParaRPr lang="en-US" sz="2400" b="1" dirty="0" smtClean="0">
              <a:solidFill>
                <a:srgbClr val="984806"/>
              </a:solidFill>
              <a:latin typeface="Arial" panose="020B0604020202020204" pitchFamily="34" charset="0"/>
              <a:ea typeface="Calibri" panose="020F0502020204030204" pitchFamily="34" charset="0"/>
              <a:cs typeface="Arial" panose="020B0604020202020204" pitchFamily="34" charset="0"/>
            </a:endParaRPr>
          </a:p>
          <a:p>
            <a:pPr marL="457200" indent="-457200" fontAlgn="auto">
              <a:lnSpc>
                <a:spcPct val="115000"/>
              </a:lnSpc>
              <a:spcBef>
                <a:spcPts val="0"/>
              </a:spcBef>
              <a:spcAft>
                <a:spcPts val="0"/>
              </a:spcAft>
              <a:buFontTx/>
              <a:buAutoNum type="arabicPeriod"/>
            </a:pPr>
            <a:r>
              <a:rPr lang="en-US" sz="2400" dirty="0" smtClean="0">
                <a:solidFill>
                  <a:srgbClr val="984806"/>
                </a:solidFill>
                <a:latin typeface="Arial" panose="020B0604020202020204" pitchFamily="34" charset="0"/>
                <a:ea typeface="Calibri" panose="020F0502020204030204" pitchFamily="34" charset="0"/>
                <a:cs typeface="Arial" panose="020B0604020202020204" pitchFamily="34" charset="0"/>
              </a:rPr>
              <a:t> </a:t>
            </a:r>
            <a:r>
              <a:rPr lang="en-US" sz="2400" b="1" dirty="0">
                <a:solidFill>
                  <a:srgbClr val="984806"/>
                </a:solidFill>
                <a:latin typeface="Arial" panose="020B0604020202020204" pitchFamily="34" charset="0"/>
                <a:ea typeface="Calibri" panose="020F0502020204030204" pitchFamily="34" charset="0"/>
                <a:cs typeface="Arial" panose="020B0604020202020204" pitchFamily="34" charset="0"/>
              </a:rPr>
              <a:t>Condition of </a:t>
            </a:r>
            <a:r>
              <a:rPr lang="en-US" sz="2400" b="1" dirty="0" smtClean="0">
                <a:solidFill>
                  <a:srgbClr val="984806"/>
                </a:solidFill>
                <a:latin typeface="Arial" panose="020B0604020202020204" pitchFamily="34" charset="0"/>
                <a:ea typeface="Calibri" panose="020F0502020204030204" pitchFamily="34" charset="0"/>
                <a:cs typeface="Arial" panose="020B0604020202020204" pitchFamily="34" charset="0"/>
              </a:rPr>
              <a:t>Body</a:t>
            </a:r>
            <a:r>
              <a:rPr lang="en-US" sz="2400" b="1" dirty="0" smtClean="0">
                <a:solidFill>
                  <a:srgbClr val="984806"/>
                </a:solidFill>
                <a:latin typeface="Arial" panose="020B0604020202020204" pitchFamily="34" charset="0"/>
                <a:ea typeface="Calibri" panose="020F0502020204030204" pitchFamily="34" charset="0"/>
                <a:cs typeface="Arial" panose="020B0604020202020204" pitchFamily="34" charset="0"/>
              </a:rPr>
              <a:t>.</a:t>
            </a:r>
            <a:endParaRPr lang="en-US" sz="2400" b="1" dirty="0" smtClean="0">
              <a:solidFill>
                <a:srgbClr val="984806"/>
              </a:solidFill>
              <a:latin typeface="Arial" panose="020B0604020202020204" pitchFamily="34" charset="0"/>
              <a:ea typeface="Calibri" panose="020F0502020204030204" pitchFamily="34" charset="0"/>
              <a:cs typeface="Arial" panose="020B0604020202020204" pitchFamily="34" charset="0"/>
            </a:endParaRPr>
          </a:p>
          <a:p>
            <a:pPr marL="457200" indent="-457200" fontAlgn="auto">
              <a:lnSpc>
                <a:spcPct val="115000"/>
              </a:lnSpc>
              <a:spcBef>
                <a:spcPts val="0"/>
              </a:spcBef>
              <a:spcAft>
                <a:spcPts val="0"/>
              </a:spcAft>
              <a:buFontTx/>
              <a:buAutoNum type="arabicPeriod"/>
            </a:pPr>
            <a:r>
              <a:rPr lang="en-US" sz="2400" dirty="0" smtClean="0">
                <a:solidFill>
                  <a:srgbClr val="984806"/>
                </a:solidFill>
                <a:latin typeface="Arial" panose="020B0604020202020204" pitchFamily="34" charset="0"/>
                <a:ea typeface="Calibri" panose="020F0502020204030204" pitchFamily="34" charset="0"/>
                <a:cs typeface="Arial" panose="020B0604020202020204" pitchFamily="34" charset="0"/>
              </a:rPr>
              <a:t> </a:t>
            </a:r>
            <a:r>
              <a:rPr lang="en-US" sz="2400" b="1" dirty="0">
                <a:solidFill>
                  <a:srgbClr val="984806"/>
                </a:solidFill>
                <a:latin typeface="Arial" panose="020B0604020202020204" pitchFamily="34" charset="0"/>
                <a:ea typeface="Calibri" panose="020F0502020204030204" pitchFamily="34" charset="0"/>
                <a:cs typeface="Arial" panose="020B0604020202020204" pitchFamily="34" charset="0"/>
              </a:rPr>
              <a:t>Manner of </a:t>
            </a:r>
            <a:r>
              <a:rPr lang="en-US" sz="2400" b="1" dirty="0" smtClean="0">
                <a:solidFill>
                  <a:srgbClr val="984806"/>
                </a:solidFill>
                <a:latin typeface="Arial" panose="020B0604020202020204" pitchFamily="34" charset="0"/>
                <a:ea typeface="Calibri" panose="020F0502020204030204" pitchFamily="34" charset="0"/>
                <a:cs typeface="Arial" panose="020B0604020202020204" pitchFamily="34" charset="0"/>
              </a:rPr>
              <a:t>Death</a:t>
            </a:r>
            <a:r>
              <a:rPr lang="en-US" sz="2400" b="1" dirty="0" smtClean="0">
                <a:solidFill>
                  <a:srgbClr val="984806"/>
                </a:solidFill>
                <a:latin typeface="Arial" panose="020B0604020202020204" pitchFamily="34" charset="0"/>
                <a:ea typeface="Calibri" panose="020F0502020204030204" pitchFamily="34" charset="0"/>
                <a:cs typeface="Arial" panose="020B0604020202020204" pitchFamily="34" charset="0"/>
              </a:rPr>
              <a:t>.</a:t>
            </a:r>
            <a:endParaRPr lang="en-US" sz="2400" b="1" dirty="0" smtClean="0">
              <a:solidFill>
                <a:srgbClr val="984806"/>
              </a:solidFill>
              <a:latin typeface="Arial" panose="020B0604020202020204" pitchFamily="34" charset="0"/>
              <a:ea typeface="Calibri" panose="020F0502020204030204" pitchFamily="34" charset="0"/>
              <a:cs typeface="Arial" panose="020B0604020202020204" pitchFamily="34" charset="0"/>
            </a:endParaRPr>
          </a:p>
          <a:p>
            <a:pPr marL="457200" indent="-457200" fontAlgn="auto">
              <a:lnSpc>
                <a:spcPct val="115000"/>
              </a:lnSpc>
              <a:spcBef>
                <a:spcPts val="0"/>
              </a:spcBef>
              <a:spcAft>
                <a:spcPts val="0"/>
              </a:spcAft>
              <a:buFontTx/>
              <a:buAutoNum type="arabicPeriod"/>
            </a:pPr>
            <a:r>
              <a:rPr lang="en-US" sz="2400" dirty="0" smtClean="0">
                <a:solidFill>
                  <a:srgbClr val="984806"/>
                </a:solidFill>
                <a:latin typeface="Arial" panose="020B0604020202020204" pitchFamily="34" charset="0"/>
                <a:ea typeface="Calibri" panose="020F0502020204030204" pitchFamily="34" charset="0"/>
                <a:cs typeface="+mn-cs"/>
              </a:rPr>
              <a:t> </a:t>
            </a:r>
            <a:r>
              <a:rPr lang="en-US" sz="2400" b="1" dirty="0" smtClean="0">
                <a:solidFill>
                  <a:srgbClr val="984806"/>
                </a:solidFill>
                <a:latin typeface="Arial" panose="020B0604020202020204" pitchFamily="34" charset="0"/>
                <a:ea typeface="Calibri" panose="020F0502020204030204" pitchFamily="34" charset="0"/>
                <a:cs typeface="+mn-cs"/>
              </a:rPr>
              <a:t>Atmosphere</a:t>
            </a:r>
            <a:r>
              <a:rPr lang="en-US" sz="2400" b="1" dirty="0" smtClean="0">
                <a:solidFill>
                  <a:srgbClr val="984806"/>
                </a:solidFill>
                <a:latin typeface="Arial" panose="020B0604020202020204" pitchFamily="34" charset="0"/>
                <a:ea typeface="Calibri" panose="020F0502020204030204" pitchFamily="34" charset="0"/>
                <a:cs typeface="+mn-cs"/>
              </a:rPr>
              <a:t>.</a:t>
            </a:r>
            <a:endParaRPr lang="ar-SA" dirty="0">
              <a:solidFill>
                <a:prstClr val="black"/>
              </a:solidFill>
              <a:latin typeface="Lucida Sans Unicode"/>
              <a:cs typeface="Arial"/>
            </a:endParaRPr>
          </a:p>
        </p:txBody>
      </p:sp>
    </p:spTree>
    <p:extLst>
      <p:ext uri="{BB962C8B-B14F-4D97-AF65-F5344CB8AC3E}">
        <p14:creationId xmlns="" xmlns:p14="http://schemas.microsoft.com/office/powerpoint/2010/main" val="11718288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2"/>
          <p:cNvSpPr/>
          <p:nvPr/>
        </p:nvSpPr>
        <p:spPr>
          <a:xfrm>
            <a:off x="457200" y="304800"/>
            <a:ext cx="4724400" cy="5016758"/>
          </a:xfrm>
          <a:prstGeom prst="rect">
            <a:avLst/>
          </a:prstGeom>
        </p:spPr>
        <p:txBody>
          <a:bodyPr wrap="square">
            <a:spAutoFit/>
          </a:bodyPr>
          <a:lstStyle/>
          <a:p>
            <a:pPr marL="228600" defTabSz="457200" fontAlgn="auto">
              <a:spcBef>
                <a:spcPts val="0"/>
              </a:spcBef>
              <a:spcAft>
                <a:spcPts val="0"/>
              </a:spcAft>
            </a:pPr>
            <a:r>
              <a:rPr lang="en-GB" sz="2000" b="1" dirty="0">
                <a:solidFill>
                  <a:srgbClr val="FF0000"/>
                </a:solidFill>
                <a:latin typeface="Arial" panose="020B0604020202020204" pitchFamily="34" charset="0"/>
                <a:ea typeface="Calibri" panose="020F0502020204030204" pitchFamily="34" charset="0"/>
                <a:cs typeface="Arial" panose="020B0604020202020204" pitchFamily="34" charset="0"/>
              </a:rPr>
              <a:t>Methods of measuring body temperature:</a:t>
            </a:r>
            <a:endParaRPr lang="en-US" sz="2000" b="1"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marL="228600" defTabSz="457200" fontAlgn="auto">
              <a:spcBef>
                <a:spcPts val="0"/>
              </a:spcBef>
              <a:spcAft>
                <a:spcPts val="0"/>
              </a:spcAft>
            </a:pPr>
            <a:r>
              <a:rPr lang="en-US" sz="2000" b="1" dirty="0">
                <a:solidFill>
                  <a:prstClr val="black"/>
                </a:solidFill>
                <a:latin typeface="Arial" panose="020B0604020202020204" pitchFamily="34" charset="0"/>
                <a:ea typeface="Calibri" panose="020F0502020204030204" pitchFamily="34" charset="0"/>
                <a:cs typeface="Arial" panose="020B0604020202020204" pitchFamily="34" charset="0"/>
              </a:rPr>
              <a:t> </a:t>
            </a:r>
          </a:p>
          <a:p>
            <a:pPr marL="342900" indent="-342900" defTabSz="457200" fontAlgn="auto">
              <a:spcBef>
                <a:spcPts val="0"/>
              </a:spcBef>
              <a:spcAft>
                <a:spcPts val="0"/>
              </a:spcAft>
              <a:buFont typeface="+mj-lt"/>
              <a:buAutoNum type="arabicPeriod"/>
            </a:pPr>
            <a:r>
              <a:rPr lang="en-GB" sz="2000" b="1" dirty="0">
                <a:solidFill>
                  <a:prstClr val="black"/>
                </a:solidFill>
                <a:latin typeface="Arial" panose="020B0604020202020204" pitchFamily="34" charset="0"/>
                <a:ea typeface="Calibri" panose="020F0502020204030204" pitchFamily="34" charset="0"/>
                <a:cs typeface="Arial" panose="020B0604020202020204" pitchFamily="34" charset="0"/>
              </a:rPr>
              <a:t>Estimation of temperature by touching with the hand is a useful first </a:t>
            </a:r>
            <a:r>
              <a:rPr lang="en-GB" sz="2000" b="1" dirty="0" err="1" smtClean="0">
                <a:solidFill>
                  <a:prstClr val="black"/>
                </a:solidFill>
                <a:latin typeface="Arial" panose="020B0604020202020204" pitchFamily="34" charset="0"/>
                <a:ea typeface="Calibri" panose="020F0502020204030204" pitchFamily="34" charset="0"/>
                <a:cs typeface="Arial" panose="020B0604020202020204" pitchFamily="34" charset="0"/>
              </a:rPr>
              <a:t>maneuver</a:t>
            </a:r>
            <a:r>
              <a:rPr lang="en-GB" sz="2000" b="1"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GB" sz="2000" b="1" dirty="0">
                <a:solidFill>
                  <a:prstClr val="black"/>
                </a:solidFill>
                <a:latin typeface="Arial" panose="020B0604020202020204" pitchFamily="34" charset="0"/>
                <a:ea typeface="Calibri" panose="020F0502020204030204" pitchFamily="34" charset="0"/>
                <a:cs typeface="Arial" panose="020B0604020202020204" pitchFamily="34" charset="0"/>
              </a:rPr>
              <a:t>when at the scene of a death.  </a:t>
            </a:r>
            <a:endParaRPr lang="en-US" sz="2000" b="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571500" indent="-342900" defTabSz="457200" fontAlgn="auto">
              <a:spcBef>
                <a:spcPts val="0"/>
              </a:spcBef>
              <a:spcAft>
                <a:spcPts val="0"/>
              </a:spcAft>
              <a:buFont typeface="+mj-lt"/>
              <a:buAutoNum type="arabicPeriod"/>
            </a:pPr>
            <a:r>
              <a:rPr lang="en-GB" sz="2000" b="1" dirty="0" smtClean="0">
                <a:solidFill>
                  <a:prstClr val="black"/>
                </a:solidFill>
                <a:latin typeface="Arial" panose="020B0604020202020204" pitchFamily="34" charset="0"/>
                <a:ea typeface="Calibri" panose="020F0502020204030204" pitchFamily="34" charset="0"/>
                <a:cs typeface="Arial" panose="020B0604020202020204" pitchFamily="34" charset="0"/>
              </a:rPr>
              <a:t>The </a:t>
            </a:r>
            <a:r>
              <a:rPr lang="en-GB" sz="2000" b="1" dirty="0">
                <a:solidFill>
                  <a:prstClr val="black"/>
                </a:solidFill>
                <a:latin typeface="Arial" panose="020B0604020202020204" pitchFamily="34" charset="0"/>
                <a:ea typeface="Calibri" panose="020F0502020204030204" pitchFamily="34" charset="0"/>
                <a:cs typeface="Arial" panose="020B0604020202020204" pitchFamily="34" charset="0"/>
              </a:rPr>
              <a:t>traditional method of taking the post-mortem temperature is by placing a mercury thermometer in the rectum. </a:t>
            </a:r>
            <a:endParaRPr lang="en-GB" sz="2000" b="1" dirty="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marL="571500" indent="-342900" defTabSz="457200" fontAlgn="auto">
              <a:spcBef>
                <a:spcPts val="0"/>
              </a:spcBef>
              <a:spcAft>
                <a:spcPts val="0"/>
              </a:spcAft>
              <a:buFont typeface="+mj-lt"/>
              <a:buAutoNum type="arabicPeriod"/>
            </a:pPr>
            <a:r>
              <a:rPr lang="en-US" sz="2000" b="1"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000" b="1" dirty="0" smtClean="0">
                <a:solidFill>
                  <a:prstClr val="black"/>
                </a:solidFill>
                <a:latin typeface="Arial" panose="020B0604020202020204" pitchFamily="34" charset="0"/>
                <a:ea typeface="Calibri" panose="020F0502020204030204" pitchFamily="34" charset="0"/>
                <a:cs typeface="Arial" panose="020B0604020202020204" pitchFamily="34" charset="0"/>
              </a:rPr>
              <a:t>More modern measuring devices include thermocouples, which register temperature accurately with minimum stabilization time</a:t>
            </a:r>
            <a:endParaRPr lang="en-US" sz="2000" b="1"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pic>
        <p:nvPicPr>
          <p:cNvPr id="3" name="صورة 5"/>
          <p:cNvPicPr>
            <a:picLocks noChangeAspect="1"/>
          </p:cNvPicPr>
          <p:nvPr/>
        </p:nvPicPr>
        <p:blipFill rotWithShape="1">
          <a:blip r:embed="rId2" cstate="print"/>
          <a:srcRect t="24616" b="24872"/>
          <a:stretch/>
        </p:blipFill>
        <p:spPr>
          <a:xfrm>
            <a:off x="5562600" y="3581400"/>
            <a:ext cx="2987505" cy="2682797"/>
          </a:xfrm>
          <a:prstGeom prst="rect">
            <a:avLst/>
          </a:prstGeom>
          <a:solidFill>
            <a:srgbClr val="FFFFFF">
              <a:shade val="85000"/>
            </a:srgbClr>
          </a:solidFill>
          <a:ln w="190500" cap="rnd">
            <a:solidFill>
              <a:srgbClr val="FFFFFF"/>
            </a:solidFill>
          </a:ln>
          <a:effectLst>
            <a:glow rad="101600">
              <a:schemeClr val="accent4">
                <a:satMod val="175000"/>
                <a:alpha val="40000"/>
              </a:schemeClr>
            </a:glow>
            <a:outerShdw blurRad="50000" algn="tl" rotWithShape="0">
              <a:srgbClr val="000000">
                <a:alpha val="41000"/>
              </a:srgbClr>
            </a:outerShdw>
            <a:reflection blurRad="6350" stA="50000" endA="300" endPos="38500" dist="50800" dir="5400000" sy="-100000" algn="bl" rotWithShape="0"/>
          </a:effectLst>
          <a:scene3d>
            <a:camera prst="orthographicFront"/>
            <a:lightRig rig="twoPt" dir="t">
              <a:rot lat="0" lon="0" rev="7800000"/>
            </a:lightRig>
          </a:scene3d>
          <a:sp3d contourW="6350">
            <a:bevelT w="50800" h="16510"/>
            <a:contourClr>
              <a:srgbClr val="C0C0C0"/>
            </a:contourClr>
          </a:sp3d>
        </p:spPr>
      </p:pic>
      <p:pic>
        <p:nvPicPr>
          <p:cNvPr id="4" name="صورة 4"/>
          <p:cNvPicPr>
            <a:picLocks noChangeAspect="1"/>
          </p:cNvPicPr>
          <p:nvPr/>
        </p:nvPicPr>
        <p:blipFill rotWithShape="1">
          <a:blip r:embed="rId3" cstate="print"/>
          <a:srcRect t="31539" b="32303"/>
          <a:stretch/>
        </p:blipFill>
        <p:spPr>
          <a:xfrm>
            <a:off x="6096000" y="685800"/>
            <a:ext cx="2583840" cy="1660946"/>
          </a:xfrm>
          <a:prstGeom prst="rect">
            <a:avLst/>
          </a:prstGeom>
          <a:ln>
            <a:noFill/>
          </a:ln>
          <a:effectLst>
            <a:outerShdw blurRad="292100" dist="139700" dir="2700000" algn="tl" rotWithShape="0">
              <a:srgbClr val="333333">
                <a:alpha val="65000"/>
              </a:srgbClr>
            </a:outerShdw>
          </a:effectLst>
        </p:spPr>
      </p:pic>
      <p:sp>
        <p:nvSpPr>
          <p:cNvPr id="5" name="عنوان 4"/>
          <p:cNvSpPr>
            <a:spLocks noGrp="1"/>
          </p:cNvSpPr>
          <p:nvPr>
            <p:ph type="title"/>
          </p:nvPr>
        </p:nvSpPr>
        <p:spPr/>
        <p:txBody>
          <a:bodyPr/>
          <a:lstStyle/>
          <a:p>
            <a:endParaRPr lang="en-US"/>
          </a:p>
        </p:txBody>
      </p:sp>
    </p:spTree>
    <p:extLst>
      <p:ext uri="{BB962C8B-B14F-4D97-AF65-F5344CB8AC3E}">
        <p14:creationId xmlns="" xmlns:p14="http://schemas.microsoft.com/office/powerpoint/2010/main" val="187715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Footer Placeholder 3"/>
          <p:cNvSpPr>
            <a:spLocks noGrp="1"/>
          </p:cNvSpPr>
          <p:nvPr>
            <p:ph type="ftr"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700"/>
              </a:spcBef>
              <a:buClr>
                <a:schemeClr val="tx2"/>
              </a:buClr>
              <a:buSzPct val="95000"/>
              <a:buFont typeface="Wingdings" pitchFamily="2" charset="2"/>
              <a:buChar char=""/>
              <a:defRPr sz="3000">
                <a:solidFill>
                  <a:schemeClr val="tx1"/>
                </a:solidFill>
                <a:latin typeface="Corbel" pitchFamily="34" charset="0"/>
              </a:defRPr>
            </a:lvl1pPr>
            <a:lvl2pPr marL="742950" indent="-285750" eaLnBrk="0" hangingPunct="0">
              <a:spcBef>
                <a:spcPct val="20000"/>
              </a:spcBef>
              <a:buClr>
                <a:schemeClr val="accent2"/>
              </a:buClr>
              <a:buSzPct val="90000"/>
              <a:buFont typeface="Wingdings" pitchFamily="2" charset="2"/>
              <a:buChar char=""/>
              <a:defRPr sz="2600">
                <a:solidFill>
                  <a:schemeClr val="tx1"/>
                </a:solidFill>
                <a:latin typeface="Corbel"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Corbel" pitchFamily="34" charset="0"/>
              </a:defRPr>
            </a:lvl3pPr>
            <a:lvl4pPr marL="1600200" indent="-228600" eaLnBrk="0" hangingPunct="0">
              <a:spcBef>
                <a:spcPct val="20000"/>
              </a:spcBef>
              <a:buClr>
                <a:srgbClr val="FEB80A"/>
              </a:buClr>
              <a:buFont typeface="Wingdings 3" pitchFamily="18" charset="2"/>
              <a:buChar char=""/>
              <a:defRPr sz="2200">
                <a:solidFill>
                  <a:schemeClr val="tx1"/>
                </a:solidFill>
                <a:latin typeface="Corbel" pitchFamily="34" charset="0"/>
              </a:defRPr>
            </a:lvl4pPr>
            <a:lvl5pPr marL="2057400" indent="-228600" eaLnBrk="0" hangingPunct="0">
              <a:spcBef>
                <a:spcPct val="20000"/>
              </a:spcBef>
              <a:buClr>
                <a:srgbClr val="FEB80A"/>
              </a:buClr>
              <a:buFont typeface="Wingdings 2"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9pPr>
          </a:lstStyle>
          <a:p>
            <a:pPr eaLnBrk="1" hangingPunct="1">
              <a:spcBef>
                <a:spcPct val="0"/>
              </a:spcBef>
              <a:buClrTx/>
              <a:buSzTx/>
              <a:buFontTx/>
              <a:buNone/>
            </a:pPr>
            <a:endParaRPr lang="en-US" altLang="en-US" sz="1100" dirty="0" smtClean="0">
              <a:solidFill>
                <a:schemeClr val="tx2"/>
              </a:solidFill>
              <a:latin typeface="Arial" charset="0"/>
            </a:endParaRPr>
          </a:p>
        </p:txBody>
      </p:sp>
      <p:sp>
        <p:nvSpPr>
          <p:cNvPr id="26629"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700"/>
              </a:spcBef>
              <a:buClr>
                <a:schemeClr val="tx2"/>
              </a:buClr>
              <a:buSzPct val="95000"/>
              <a:buFont typeface="Wingdings" pitchFamily="2" charset="2"/>
              <a:buChar char=""/>
              <a:defRPr sz="3000">
                <a:solidFill>
                  <a:schemeClr val="tx1"/>
                </a:solidFill>
                <a:latin typeface="Corbel" pitchFamily="34" charset="0"/>
              </a:defRPr>
            </a:lvl1pPr>
            <a:lvl2pPr marL="742950" indent="-285750" eaLnBrk="0" hangingPunct="0">
              <a:spcBef>
                <a:spcPct val="20000"/>
              </a:spcBef>
              <a:buClr>
                <a:schemeClr val="accent2"/>
              </a:buClr>
              <a:buSzPct val="90000"/>
              <a:buFont typeface="Wingdings" pitchFamily="2" charset="2"/>
              <a:buChar char=""/>
              <a:defRPr sz="2600">
                <a:solidFill>
                  <a:schemeClr val="tx1"/>
                </a:solidFill>
                <a:latin typeface="Corbel"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Corbel" pitchFamily="34" charset="0"/>
              </a:defRPr>
            </a:lvl3pPr>
            <a:lvl4pPr marL="1600200" indent="-228600" eaLnBrk="0" hangingPunct="0">
              <a:spcBef>
                <a:spcPct val="20000"/>
              </a:spcBef>
              <a:buClr>
                <a:srgbClr val="FEB80A"/>
              </a:buClr>
              <a:buFont typeface="Wingdings 3" pitchFamily="18" charset="2"/>
              <a:buChar char=""/>
              <a:defRPr sz="2200">
                <a:solidFill>
                  <a:schemeClr val="tx1"/>
                </a:solidFill>
                <a:latin typeface="Corbel" pitchFamily="34" charset="0"/>
              </a:defRPr>
            </a:lvl4pPr>
            <a:lvl5pPr marL="2057400" indent="-228600" eaLnBrk="0" hangingPunct="0">
              <a:spcBef>
                <a:spcPct val="20000"/>
              </a:spcBef>
              <a:buClr>
                <a:srgbClr val="FEB80A"/>
              </a:buClr>
              <a:buFont typeface="Wingdings 2"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9pPr>
          </a:lstStyle>
          <a:p>
            <a:pPr eaLnBrk="1" hangingPunct="1">
              <a:spcBef>
                <a:spcPct val="0"/>
              </a:spcBef>
              <a:buClrTx/>
              <a:buSzTx/>
              <a:buFontTx/>
              <a:buNone/>
            </a:pPr>
            <a:fld id="{8ED69016-3816-4CAB-8347-3A993125C56E}" type="slidenum">
              <a:rPr lang="en-US" altLang="en-US" sz="1200" smtClean="0">
                <a:solidFill>
                  <a:schemeClr val="tx2"/>
                </a:solidFill>
                <a:latin typeface="Arial" charset="0"/>
              </a:rPr>
              <a:pPr eaLnBrk="1" hangingPunct="1">
                <a:spcBef>
                  <a:spcPct val="0"/>
                </a:spcBef>
                <a:buClrTx/>
                <a:buSzTx/>
                <a:buFontTx/>
                <a:buNone/>
              </a:pPr>
              <a:t>5</a:t>
            </a:fld>
            <a:endParaRPr lang="en-US" altLang="en-US" sz="1200" smtClean="0">
              <a:solidFill>
                <a:schemeClr val="tx2"/>
              </a:solidFill>
              <a:latin typeface="Arial" charset="0"/>
            </a:endParaRPr>
          </a:p>
        </p:txBody>
      </p:sp>
      <p:sp>
        <p:nvSpPr>
          <p:cNvPr id="6146" name="Title 1"/>
          <p:cNvSpPr>
            <a:spLocks noGrp="1"/>
          </p:cNvSpPr>
          <p:nvPr>
            <p:ph type="title" idx="4294967295"/>
          </p:nvPr>
        </p:nvSpPr>
        <p:spPr>
          <a:xfrm>
            <a:off x="1371600" y="533400"/>
            <a:ext cx="7772400" cy="914400"/>
          </a:xfrm>
          <a:solidFill>
            <a:srgbClr val="FF0000"/>
          </a:solidFill>
        </p:spPr>
        <p:txBody>
          <a:bodyPr/>
          <a:lstStyle/>
          <a:p>
            <a:pPr eaLnBrk="1" fontAlgn="auto" hangingPunct="1">
              <a:spcAft>
                <a:spcPts val="0"/>
              </a:spcAft>
              <a:defRPr/>
            </a:pPr>
            <a:r>
              <a:rPr lang="en-US" altLang="en-US" b="1" dirty="0">
                <a:solidFill>
                  <a:schemeClr val="tx2">
                    <a:satMod val="200000"/>
                  </a:schemeClr>
                </a:solidFill>
              </a:rPr>
              <a:t>Diagnose of death</a:t>
            </a:r>
            <a:r>
              <a:rPr lang="en-US" altLang="en-US" b="1" dirty="0" smtClean="0">
                <a:solidFill>
                  <a:schemeClr val="tx2">
                    <a:satMod val="200000"/>
                  </a:schemeClr>
                </a:solidFill>
              </a:rPr>
              <a:t/>
            </a:r>
            <a:br>
              <a:rPr lang="en-US" altLang="en-US" b="1" dirty="0" smtClean="0">
                <a:solidFill>
                  <a:schemeClr val="tx2">
                    <a:satMod val="200000"/>
                  </a:schemeClr>
                </a:solidFill>
              </a:rPr>
            </a:br>
            <a:r>
              <a:rPr lang="en-US" altLang="en-US" dirty="0" smtClean="0">
                <a:solidFill>
                  <a:schemeClr val="tx2">
                    <a:satMod val="200000"/>
                  </a:schemeClr>
                </a:solidFill>
              </a:rPr>
              <a:t/>
            </a:r>
            <a:br>
              <a:rPr lang="en-US" altLang="en-US" dirty="0" smtClean="0">
                <a:solidFill>
                  <a:schemeClr val="tx2">
                    <a:satMod val="200000"/>
                  </a:schemeClr>
                </a:solidFill>
              </a:rPr>
            </a:br>
            <a:endParaRPr lang="en-US" altLang="en-US" dirty="0" smtClean="0">
              <a:solidFill>
                <a:schemeClr val="tx2">
                  <a:satMod val="200000"/>
                </a:schemeClr>
              </a:solidFill>
            </a:endParaRPr>
          </a:p>
        </p:txBody>
      </p:sp>
      <p:sp>
        <p:nvSpPr>
          <p:cNvPr id="12291" name="Content Placeholder 2"/>
          <p:cNvSpPr>
            <a:spLocks noGrp="1"/>
          </p:cNvSpPr>
          <p:nvPr>
            <p:ph idx="4294967295"/>
          </p:nvPr>
        </p:nvSpPr>
        <p:spPr>
          <a:xfrm>
            <a:off x="1371600" y="1784350"/>
            <a:ext cx="7772400" cy="4572000"/>
          </a:xfrm>
        </p:spPr>
        <p:txBody>
          <a:bodyPr/>
          <a:lstStyle/>
          <a:p>
            <a:pPr marL="68263" indent="0" eaLnBrk="1" hangingPunct="1">
              <a:buFont typeface="Wingdings" pitchFamily="2" charset="2"/>
              <a:buNone/>
              <a:defRPr/>
            </a:pPr>
            <a:r>
              <a:rPr lang="en-US" altLang="en-US" dirty="0" smtClean="0"/>
              <a:t> </a:t>
            </a:r>
          </a:p>
        </p:txBody>
      </p:sp>
      <p:graphicFrame>
        <p:nvGraphicFramePr>
          <p:cNvPr id="6" name="Diagram 5"/>
          <p:cNvGraphicFramePr/>
          <p:nvPr/>
        </p:nvGraphicFramePr>
        <p:xfrm>
          <a:off x="2438400" y="2971800"/>
          <a:ext cx="5257800" cy="332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76200"/>
            <a:ext cx="8229600" cy="990600"/>
          </a:xfrm>
          <a:solidFill>
            <a:srgbClr val="FFFF00"/>
          </a:solidFill>
        </p:spPr>
        <p:txBody>
          <a:bodyPr/>
          <a:lstStyle/>
          <a:p>
            <a:pPr eaLnBrk="1" fontAlgn="auto" hangingPunct="1">
              <a:spcAft>
                <a:spcPts val="0"/>
              </a:spcAft>
              <a:defRPr/>
            </a:pPr>
            <a:r>
              <a:rPr lang="en-US" altLang="en-US" sz="3600" b="1" dirty="0" smtClean="0">
                <a:solidFill>
                  <a:schemeClr val="tx2">
                    <a:satMod val="200000"/>
                  </a:schemeClr>
                </a:solidFill>
              </a:rPr>
              <a:t>1. </a:t>
            </a:r>
            <a:r>
              <a:rPr lang="en-US" altLang="en-US" sz="3600" b="1" dirty="0" smtClean="0">
                <a:solidFill>
                  <a:schemeClr val="accent2">
                    <a:lumMod val="50000"/>
                  </a:schemeClr>
                </a:solidFill>
              </a:rPr>
              <a:t>Cause of death</a:t>
            </a:r>
            <a:endParaRPr lang="en-US" altLang="en-US" sz="3600" dirty="0" smtClean="0">
              <a:solidFill>
                <a:schemeClr val="accent2">
                  <a:lumMod val="50000"/>
                </a:schemeClr>
              </a:solidFill>
            </a:endParaRPr>
          </a:p>
        </p:txBody>
      </p:sp>
      <p:graphicFrame>
        <p:nvGraphicFramePr>
          <p:cNvPr id="8" name="Content Placeholder 7"/>
          <p:cNvGraphicFramePr>
            <a:graphicFrameLocks noGrp="1"/>
          </p:cNvGraphicFramePr>
          <p:nvPr>
            <p:ph idx="1"/>
          </p:nvPr>
        </p:nvGraphicFramePr>
        <p:xfrm>
          <a:off x="500034" y="1142984"/>
          <a:ext cx="8143932" cy="5500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652" name="Footer Placeholder 4"/>
          <p:cNvSpPr>
            <a:spLocks noGrp="1"/>
          </p:cNvSpPr>
          <p:nvPr>
            <p:ph type="ftr"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700"/>
              </a:spcBef>
              <a:buClr>
                <a:schemeClr val="tx2"/>
              </a:buClr>
              <a:buSzPct val="95000"/>
              <a:buFont typeface="Wingdings" pitchFamily="2" charset="2"/>
              <a:buChar char=""/>
              <a:defRPr sz="3000">
                <a:solidFill>
                  <a:schemeClr val="tx1"/>
                </a:solidFill>
                <a:latin typeface="Corbel" pitchFamily="34" charset="0"/>
              </a:defRPr>
            </a:lvl1pPr>
            <a:lvl2pPr marL="742950" indent="-285750" eaLnBrk="0" hangingPunct="0">
              <a:spcBef>
                <a:spcPct val="20000"/>
              </a:spcBef>
              <a:buClr>
                <a:schemeClr val="accent2"/>
              </a:buClr>
              <a:buSzPct val="90000"/>
              <a:buFont typeface="Wingdings" pitchFamily="2" charset="2"/>
              <a:buChar char=""/>
              <a:defRPr sz="2600">
                <a:solidFill>
                  <a:schemeClr val="tx1"/>
                </a:solidFill>
                <a:latin typeface="Corbel"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Corbel" pitchFamily="34" charset="0"/>
              </a:defRPr>
            </a:lvl3pPr>
            <a:lvl4pPr marL="1600200" indent="-228600" eaLnBrk="0" hangingPunct="0">
              <a:spcBef>
                <a:spcPct val="20000"/>
              </a:spcBef>
              <a:buClr>
                <a:srgbClr val="FEB80A"/>
              </a:buClr>
              <a:buFont typeface="Wingdings 3" pitchFamily="18" charset="2"/>
              <a:buChar char=""/>
              <a:defRPr sz="2200">
                <a:solidFill>
                  <a:schemeClr val="tx1"/>
                </a:solidFill>
                <a:latin typeface="Corbel" pitchFamily="34" charset="0"/>
              </a:defRPr>
            </a:lvl4pPr>
            <a:lvl5pPr marL="2057400" indent="-228600" eaLnBrk="0" hangingPunct="0">
              <a:spcBef>
                <a:spcPct val="20000"/>
              </a:spcBef>
              <a:buClr>
                <a:srgbClr val="FEB80A"/>
              </a:buClr>
              <a:buFont typeface="Wingdings 2"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9pPr>
          </a:lstStyle>
          <a:p>
            <a:pPr eaLnBrk="1" hangingPunct="1">
              <a:spcBef>
                <a:spcPct val="0"/>
              </a:spcBef>
              <a:buClrTx/>
              <a:buSzTx/>
              <a:buFontTx/>
              <a:buNone/>
            </a:pPr>
            <a:endParaRPr lang="en-US" altLang="en-US" sz="1100" dirty="0" smtClean="0">
              <a:solidFill>
                <a:srgbClr val="898989"/>
              </a:solidFill>
              <a:latin typeface="Arial" charset="0"/>
            </a:endParaRPr>
          </a:p>
          <a:p>
            <a:pPr eaLnBrk="1" hangingPunct="1">
              <a:spcBef>
                <a:spcPct val="0"/>
              </a:spcBef>
              <a:buClrTx/>
              <a:buSzTx/>
              <a:buFontTx/>
              <a:buNone/>
            </a:pPr>
            <a:endParaRPr lang="en-US" altLang="en-US" sz="1100" dirty="0" smtClean="0">
              <a:solidFill>
                <a:srgbClr val="898989"/>
              </a:solidFill>
              <a:latin typeface="Arial" charset="0"/>
            </a:endParaRPr>
          </a:p>
        </p:txBody>
      </p:sp>
      <p:sp>
        <p:nvSpPr>
          <p:cNvPr id="27653"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700"/>
              </a:spcBef>
              <a:buClr>
                <a:schemeClr val="tx2"/>
              </a:buClr>
              <a:buSzPct val="95000"/>
              <a:buFont typeface="Wingdings" pitchFamily="2" charset="2"/>
              <a:buChar char=""/>
              <a:defRPr sz="3000">
                <a:solidFill>
                  <a:schemeClr val="tx1"/>
                </a:solidFill>
                <a:latin typeface="Corbel" pitchFamily="34" charset="0"/>
              </a:defRPr>
            </a:lvl1pPr>
            <a:lvl2pPr marL="742950" indent="-285750" eaLnBrk="0" hangingPunct="0">
              <a:spcBef>
                <a:spcPct val="20000"/>
              </a:spcBef>
              <a:buClr>
                <a:schemeClr val="accent2"/>
              </a:buClr>
              <a:buSzPct val="90000"/>
              <a:buFont typeface="Wingdings" pitchFamily="2" charset="2"/>
              <a:buChar char=""/>
              <a:defRPr sz="2600">
                <a:solidFill>
                  <a:schemeClr val="tx1"/>
                </a:solidFill>
                <a:latin typeface="Corbel"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Corbel" pitchFamily="34" charset="0"/>
              </a:defRPr>
            </a:lvl3pPr>
            <a:lvl4pPr marL="1600200" indent="-228600" eaLnBrk="0" hangingPunct="0">
              <a:spcBef>
                <a:spcPct val="20000"/>
              </a:spcBef>
              <a:buClr>
                <a:srgbClr val="FEB80A"/>
              </a:buClr>
              <a:buFont typeface="Wingdings 3" pitchFamily="18" charset="2"/>
              <a:buChar char=""/>
              <a:defRPr sz="2200">
                <a:solidFill>
                  <a:schemeClr val="tx1"/>
                </a:solidFill>
                <a:latin typeface="Corbel" pitchFamily="34" charset="0"/>
              </a:defRPr>
            </a:lvl4pPr>
            <a:lvl5pPr marL="2057400" indent="-228600" eaLnBrk="0" hangingPunct="0">
              <a:spcBef>
                <a:spcPct val="20000"/>
              </a:spcBef>
              <a:buClr>
                <a:srgbClr val="FEB80A"/>
              </a:buClr>
              <a:buFont typeface="Wingdings 2"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9pPr>
          </a:lstStyle>
          <a:p>
            <a:pPr eaLnBrk="1" hangingPunct="1">
              <a:spcBef>
                <a:spcPct val="0"/>
              </a:spcBef>
              <a:buClrTx/>
              <a:buSzTx/>
              <a:buFontTx/>
              <a:buNone/>
            </a:pPr>
            <a:fld id="{926CF557-C440-445F-A058-3978D461F0C3}" type="slidenum">
              <a:rPr lang="en-US" altLang="en-US" sz="1200" smtClean="0">
                <a:solidFill>
                  <a:srgbClr val="898989"/>
                </a:solidFill>
                <a:latin typeface="Arial" charset="0"/>
              </a:rPr>
              <a:pPr eaLnBrk="1" hangingPunct="1">
                <a:spcBef>
                  <a:spcPct val="0"/>
                </a:spcBef>
                <a:buClrTx/>
                <a:buSzTx/>
                <a:buFontTx/>
                <a:buNone/>
              </a:pPr>
              <a:t>6</a:t>
            </a:fld>
            <a:endParaRPr lang="en-US" altLang="en-US" sz="1200" smtClean="0">
              <a:solidFill>
                <a:srgbClr val="898989"/>
              </a:solidFill>
              <a:latin typeface="Arial" charset="0"/>
            </a:endParaRP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152400"/>
            <a:ext cx="8229600" cy="1295400"/>
          </a:xfrm>
          <a:solidFill>
            <a:srgbClr val="FFFF00"/>
          </a:solidFill>
        </p:spPr>
        <p:txBody>
          <a:bodyPr/>
          <a:lstStyle/>
          <a:p>
            <a:pPr eaLnBrk="1" fontAlgn="auto" hangingPunct="1">
              <a:spcAft>
                <a:spcPts val="0"/>
              </a:spcAft>
              <a:defRPr/>
            </a:pPr>
            <a:r>
              <a:rPr lang="en-US" altLang="en-US" sz="3600" b="1" dirty="0" smtClean="0">
                <a:solidFill>
                  <a:schemeClr val="tx2">
                    <a:satMod val="200000"/>
                  </a:schemeClr>
                </a:solidFill>
              </a:rPr>
              <a:t>Mode of death</a:t>
            </a:r>
            <a:r>
              <a:rPr lang="en-US" altLang="en-US" sz="3600" dirty="0" smtClean="0">
                <a:solidFill>
                  <a:schemeClr val="tx2">
                    <a:satMod val="200000"/>
                  </a:schemeClr>
                </a:solidFill>
              </a:rPr>
              <a:t> :                                                          ( </a:t>
            </a:r>
            <a:r>
              <a:rPr lang="en-US" altLang="en-US" sz="3600" b="1" dirty="0" smtClean="0">
                <a:solidFill>
                  <a:srgbClr val="C00000"/>
                </a:solidFill>
              </a:rPr>
              <a:t>mechanism of death</a:t>
            </a:r>
            <a:r>
              <a:rPr lang="en-US" altLang="en-US" sz="3600" dirty="0" smtClean="0">
                <a:solidFill>
                  <a:schemeClr val="tx2">
                    <a:satMod val="200000"/>
                  </a:schemeClr>
                </a:solidFill>
              </a:rPr>
              <a:t>):                          </a:t>
            </a:r>
          </a:p>
        </p:txBody>
      </p:sp>
      <p:graphicFrame>
        <p:nvGraphicFramePr>
          <p:cNvPr id="8" name="Content Placeholder 7"/>
          <p:cNvGraphicFramePr>
            <a:graphicFrameLocks noGrp="1"/>
          </p:cNvGraphicFramePr>
          <p:nvPr>
            <p:ph idx="1"/>
          </p:nvPr>
        </p:nvGraphicFramePr>
        <p:xfrm>
          <a:off x="381000" y="1447800"/>
          <a:ext cx="80010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676" name="Footer Placeholder 4"/>
          <p:cNvSpPr>
            <a:spLocks noGrp="1"/>
          </p:cNvSpPr>
          <p:nvPr>
            <p:ph type="ftr"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700"/>
              </a:spcBef>
              <a:buClr>
                <a:schemeClr val="tx2"/>
              </a:buClr>
              <a:buSzPct val="95000"/>
              <a:buFont typeface="Wingdings" pitchFamily="2" charset="2"/>
              <a:buChar char=""/>
              <a:defRPr sz="3000">
                <a:solidFill>
                  <a:schemeClr val="tx1"/>
                </a:solidFill>
                <a:latin typeface="Corbel" pitchFamily="34" charset="0"/>
              </a:defRPr>
            </a:lvl1pPr>
            <a:lvl2pPr marL="742950" indent="-285750" eaLnBrk="0" hangingPunct="0">
              <a:spcBef>
                <a:spcPct val="20000"/>
              </a:spcBef>
              <a:buClr>
                <a:schemeClr val="accent2"/>
              </a:buClr>
              <a:buSzPct val="90000"/>
              <a:buFont typeface="Wingdings" pitchFamily="2" charset="2"/>
              <a:buChar char=""/>
              <a:defRPr sz="2600">
                <a:solidFill>
                  <a:schemeClr val="tx1"/>
                </a:solidFill>
                <a:latin typeface="Corbel"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Corbel" pitchFamily="34" charset="0"/>
              </a:defRPr>
            </a:lvl3pPr>
            <a:lvl4pPr marL="1600200" indent="-228600" eaLnBrk="0" hangingPunct="0">
              <a:spcBef>
                <a:spcPct val="20000"/>
              </a:spcBef>
              <a:buClr>
                <a:srgbClr val="FEB80A"/>
              </a:buClr>
              <a:buFont typeface="Wingdings 3" pitchFamily="18" charset="2"/>
              <a:buChar char=""/>
              <a:defRPr sz="2200">
                <a:solidFill>
                  <a:schemeClr val="tx1"/>
                </a:solidFill>
                <a:latin typeface="Corbel" pitchFamily="34" charset="0"/>
              </a:defRPr>
            </a:lvl4pPr>
            <a:lvl5pPr marL="2057400" indent="-228600" eaLnBrk="0" hangingPunct="0">
              <a:spcBef>
                <a:spcPct val="20000"/>
              </a:spcBef>
              <a:buClr>
                <a:srgbClr val="FEB80A"/>
              </a:buClr>
              <a:buFont typeface="Wingdings 2"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9pPr>
          </a:lstStyle>
          <a:p>
            <a:pPr eaLnBrk="1" hangingPunct="1">
              <a:spcBef>
                <a:spcPct val="0"/>
              </a:spcBef>
              <a:buClrTx/>
              <a:buSzTx/>
              <a:buFontTx/>
              <a:buNone/>
            </a:pPr>
            <a:endParaRPr lang="en-US" altLang="en-US" sz="1100" dirty="0" smtClean="0">
              <a:solidFill>
                <a:srgbClr val="898989"/>
              </a:solidFill>
              <a:latin typeface="Arial" charset="0"/>
            </a:endParaRPr>
          </a:p>
          <a:p>
            <a:pPr eaLnBrk="1" hangingPunct="1">
              <a:spcBef>
                <a:spcPct val="0"/>
              </a:spcBef>
              <a:buClrTx/>
              <a:buSzTx/>
              <a:buFontTx/>
              <a:buNone/>
            </a:pPr>
            <a:endParaRPr lang="en-US" altLang="en-US" sz="1100" dirty="0" smtClean="0">
              <a:solidFill>
                <a:srgbClr val="898989"/>
              </a:solidFill>
              <a:latin typeface="Arial" charset="0"/>
            </a:endParaRPr>
          </a:p>
        </p:txBody>
      </p:sp>
      <p:sp>
        <p:nvSpPr>
          <p:cNvPr id="28677"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700"/>
              </a:spcBef>
              <a:buClr>
                <a:schemeClr val="tx2"/>
              </a:buClr>
              <a:buSzPct val="95000"/>
              <a:buFont typeface="Wingdings" pitchFamily="2" charset="2"/>
              <a:buChar char=""/>
              <a:defRPr sz="3000">
                <a:solidFill>
                  <a:schemeClr val="tx1"/>
                </a:solidFill>
                <a:latin typeface="Corbel" pitchFamily="34" charset="0"/>
              </a:defRPr>
            </a:lvl1pPr>
            <a:lvl2pPr marL="742950" indent="-285750" eaLnBrk="0" hangingPunct="0">
              <a:spcBef>
                <a:spcPct val="20000"/>
              </a:spcBef>
              <a:buClr>
                <a:schemeClr val="accent2"/>
              </a:buClr>
              <a:buSzPct val="90000"/>
              <a:buFont typeface="Wingdings" pitchFamily="2" charset="2"/>
              <a:buChar char=""/>
              <a:defRPr sz="2600">
                <a:solidFill>
                  <a:schemeClr val="tx1"/>
                </a:solidFill>
                <a:latin typeface="Corbel"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Corbel" pitchFamily="34" charset="0"/>
              </a:defRPr>
            </a:lvl3pPr>
            <a:lvl4pPr marL="1600200" indent="-228600" eaLnBrk="0" hangingPunct="0">
              <a:spcBef>
                <a:spcPct val="20000"/>
              </a:spcBef>
              <a:buClr>
                <a:srgbClr val="FEB80A"/>
              </a:buClr>
              <a:buFont typeface="Wingdings 3" pitchFamily="18" charset="2"/>
              <a:buChar char=""/>
              <a:defRPr sz="2200">
                <a:solidFill>
                  <a:schemeClr val="tx1"/>
                </a:solidFill>
                <a:latin typeface="Corbel" pitchFamily="34" charset="0"/>
              </a:defRPr>
            </a:lvl4pPr>
            <a:lvl5pPr marL="2057400" indent="-228600" eaLnBrk="0" hangingPunct="0">
              <a:spcBef>
                <a:spcPct val="20000"/>
              </a:spcBef>
              <a:buClr>
                <a:srgbClr val="FEB80A"/>
              </a:buClr>
              <a:buFont typeface="Wingdings 2"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9pPr>
          </a:lstStyle>
          <a:p>
            <a:pPr eaLnBrk="1" hangingPunct="1">
              <a:spcBef>
                <a:spcPct val="0"/>
              </a:spcBef>
              <a:buClrTx/>
              <a:buSzTx/>
              <a:buFontTx/>
              <a:buNone/>
            </a:pPr>
            <a:fld id="{3ECE0C9E-4638-40B1-AF7D-63FBE6FBD7BB}" type="slidenum">
              <a:rPr lang="en-US" altLang="en-US" sz="1200" smtClean="0">
                <a:solidFill>
                  <a:srgbClr val="898989"/>
                </a:solidFill>
                <a:latin typeface="Arial" charset="0"/>
              </a:rPr>
              <a:pPr eaLnBrk="1" hangingPunct="1">
                <a:spcBef>
                  <a:spcPct val="0"/>
                </a:spcBef>
                <a:buClrTx/>
                <a:buSzTx/>
                <a:buFontTx/>
                <a:buNone/>
              </a:pPr>
              <a:t>7</a:t>
            </a:fld>
            <a:endParaRPr lang="en-US" altLang="en-US" sz="1200" smtClean="0">
              <a:solidFill>
                <a:srgbClr val="898989"/>
              </a:solidFill>
              <a:latin typeface="Arial" charset="0"/>
            </a:endParaRP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76200"/>
            <a:ext cx="8229600" cy="1295400"/>
          </a:xfrm>
          <a:solidFill>
            <a:srgbClr val="FFFF00"/>
          </a:solidFill>
        </p:spPr>
        <p:txBody>
          <a:bodyPr/>
          <a:lstStyle/>
          <a:p>
            <a:pPr eaLnBrk="1" fontAlgn="auto" hangingPunct="1">
              <a:spcAft>
                <a:spcPts val="0"/>
              </a:spcAft>
              <a:defRPr/>
            </a:pPr>
            <a:r>
              <a:rPr lang="en-US" altLang="en-US" sz="3600" b="1" dirty="0" smtClean="0">
                <a:solidFill>
                  <a:schemeClr val="accent2">
                    <a:lumMod val="50000"/>
                  </a:schemeClr>
                </a:solidFill>
              </a:rPr>
              <a:t>Manner of death</a:t>
            </a:r>
            <a:r>
              <a:rPr lang="ar-SA" altLang="en-US" sz="3600" b="1" dirty="0" smtClean="0">
                <a:solidFill>
                  <a:schemeClr val="accent2">
                    <a:lumMod val="50000"/>
                  </a:schemeClr>
                </a:solidFill>
              </a:rPr>
              <a:t>: </a:t>
            </a:r>
            <a:r>
              <a:rPr lang="en-US" altLang="en-US" sz="3600" b="1" dirty="0" smtClean="0">
                <a:solidFill>
                  <a:schemeClr val="accent2">
                    <a:lumMod val="50000"/>
                  </a:schemeClr>
                </a:solidFill>
              </a:rPr>
              <a:t>how the death came out</a:t>
            </a:r>
            <a:r>
              <a:rPr lang="en-US" altLang="en-US" sz="3600" b="1" dirty="0" smtClean="0">
                <a:solidFill>
                  <a:schemeClr val="accent2">
                    <a:lumMod val="50000"/>
                  </a:schemeClr>
                </a:solidFill>
                <a:latin typeface="Aharoni" pitchFamily="2" charset="-79"/>
                <a:cs typeface="Aharoni" pitchFamily="2" charset="-79"/>
              </a:rPr>
              <a:t/>
            </a:r>
            <a:br>
              <a:rPr lang="en-US" altLang="en-US" sz="3600" b="1" dirty="0" smtClean="0">
                <a:solidFill>
                  <a:schemeClr val="accent2">
                    <a:lumMod val="50000"/>
                  </a:schemeClr>
                </a:solidFill>
                <a:latin typeface="Aharoni" pitchFamily="2" charset="-79"/>
                <a:cs typeface="Aharoni" pitchFamily="2" charset="-79"/>
              </a:rPr>
            </a:br>
            <a:endParaRPr lang="en-US" altLang="en-US" sz="3600" b="1" dirty="0" smtClean="0">
              <a:solidFill>
                <a:schemeClr val="accent2">
                  <a:lumMod val="50000"/>
                </a:schemeClr>
              </a:solidFill>
            </a:endParaRPr>
          </a:p>
        </p:txBody>
      </p:sp>
      <p:sp>
        <p:nvSpPr>
          <p:cNvPr id="29699" name="Footer Placeholder 4"/>
          <p:cNvSpPr>
            <a:spLocks noGrp="1"/>
          </p:cNvSpPr>
          <p:nvPr>
            <p:ph type="ftr"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700"/>
              </a:spcBef>
              <a:buClr>
                <a:schemeClr val="tx2"/>
              </a:buClr>
              <a:buSzPct val="95000"/>
              <a:buFont typeface="Wingdings" pitchFamily="2" charset="2"/>
              <a:buChar char=""/>
              <a:defRPr sz="3000">
                <a:solidFill>
                  <a:schemeClr val="tx1"/>
                </a:solidFill>
                <a:latin typeface="Corbel" pitchFamily="34" charset="0"/>
              </a:defRPr>
            </a:lvl1pPr>
            <a:lvl2pPr marL="742950" indent="-285750" eaLnBrk="0" hangingPunct="0">
              <a:spcBef>
                <a:spcPct val="20000"/>
              </a:spcBef>
              <a:buClr>
                <a:schemeClr val="accent2"/>
              </a:buClr>
              <a:buSzPct val="90000"/>
              <a:buFont typeface="Wingdings" pitchFamily="2" charset="2"/>
              <a:buChar char=""/>
              <a:defRPr sz="2600">
                <a:solidFill>
                  <a:schemeClr val="tx1"/>
                </a:solidFill>
                <a:latin typeface="Corbel"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Corbel" pitchFamily="34" charset="0"/>
              </a:defRPr>
            </a:lvl3pPr>
            <a:lvl4pPr marL="1600200" indent="-228600" eaLnBrk="0" hangingPunct="0">
              <a:spcBef>
                <a:spcPct val="20000"/>
              </a:spcBef>
              <a:buClr>
                <a:srgbClr val="FEB80A"/>
              </a:buClr>
              <a:buFont typeface="Wingdings 3" pitchFamily="18" charset="2"/>
              <a:buChar char=""/>
              <a:defRPr sz="2200">
                <a:solidFill>
                  <a:schemeClr val="tx1"/>
                </a:solidFill>
                <a:latin typeface="Corbel" pitchFamily="34" charset="0"/>
              </a:defRPr>
            </a:lvl4pPr>
            <a:lvl5pPr marL="2057400" indent="-228600" eaLnBrk="0" hangingPunct="0">
              <a:spcBef>
                <a:spcPct val="20000"/>
              </a:spcBef>
              <a:buClr>
                <a:srgbClr val="FEB80A"/>
              </a:buClr>
              <a:buFont typeface="Wingdings 2"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9pPr>
          </a:lstStyle>
          <a:p>
            <a:pPr eaLnBrk="1" hangingPunct="1">
              <a:spcBef>
                <a:spcPct val="0"/>
              </a:spcBef>
              <a:buClrTx/>
              <a:buSzTx/>
              <a:buFontTx/>
              <a:buNone/>
            </a:pPr>
            <a:endParaRPr lang="en-US" altLang="en-US" sz="1100" dirty="0" smtClean="0">
              <a:solidFill>
                <a:srgbClr val="898989"/>
              </a:solidFill>
              <a:latin typeface="Arial" charset="0"/>
            </a:endParaRPr>
          </a:p>
          <a:p>
            <a:pPr eaLnBrk="1" hangingPunct="1">
              <a:spcBef>
                <a:spcPct val="0"/>
              </a:spcBef>
              <a:buClrTx/>
              <a:buSzTx/>
              <a:buFontTx/>
              <a:buNone/>
            </a:pPr>
            <a:endParaRPr lang="en-US" altLang="en-US" sz="1100" dirty="0" smtClean="0">
              <a:solidFill>
                <a:srgbClr val="898989"/>
              </a:solidFill>
              <a:latin typeface="Arial" charset="0"/>
            </a:endParaRPr>
          </a:p>
        </p:txBody>
      </p:sp>
      <p:sp>
        <p:nvSpPr>
          <p:cNvPr id="29700"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700"/>
              </a:spcBef>
              <a:buClr>
                <a:schemeClr val="tx2"/>
              </a:buClr>
              <a:buSzPct val="95000"/>
              <a:buFont typeface="Wingdings" pitchFamily="2" charset="2"/>
              <a:buChar char=""/>
              <a:defRPr sz="3000">
                <a:solidFill>
                  <a:schemeClr val="tx1"/>
                </a:solidFill>
                <a:latin typeface="Corbel" pitchFamily="34" charset="0"/>
              </a:defRPr>
            </a:lvl1pPr>
            <a:lvl2pPr marL="742950" indent="-285750" eaLnBrk="0" hangingPunct="0">
              <a:spcBef>
                <a:spcPct val="20000"/>
              </a:spcBef>
              <a:buClr>
                <a:schemeClr val="accent2"/>
              </a:buClr>
              <a:buSzPct val="90000"/>
              <a:buFont typeface="Wingdings" pitchFamily="2" charset="2"/>
              <a:buChar char=""/>
              <a:defRPr sz="2600">
                <a:solidFill>
                  <a:schemeClr val="tx1"/>
                </a:solidFill>
                <a:latin typeface="Corbel"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Corbel" pitchFamily="34" charset="0"/>
              </a:defRPr>
            </a:lvl3pPr>
            <a:lvl4pPr marL="1600200" indent="-228600" eaLnBrk="0" hangingPunct="0">
              <a:spcBef>
                <a:spcPct val="20000"/>
              </a:spcBef>
              <a:buClr>
                <a:srgbClr val="FEB80A"/>
              </a:buClr>
              <a:buFont typeface="Wingdings 3" pitchFamily="18" charset="2"/>
              <a:buChar char=""/>
              <a:defRPr sz="2200">
                <a:solidFill>
                  <a:schemeClr val="tx1"/>
                </a:solidFill>
                <a:latin typeface="Corbel" pitchFamily="34" charset="0"/>
              </a:defRPr>
            </a:lvl4pPr>
            <a:lvl5pPr marL="2057400" indent="-228600" eaLnBrk="0" hangingPunct="0">
              <a:spcBef>
                <a:spcPct val="20000"/>
              </a:spcBef>
              <a:buClr>
                <a:srgbClr val="FEB80A"/>
              </a:buClr>
              <a:buFont typeface="Wingdings 2"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9pPr>
          </a:lstStyle>
          <a:p>
            <a:pPr eaLnBrk="1" hangingPunct="1">
              <a:spcBef>
                <a:spcPct val="0"/>
              </a:spcBef>
              <a:buClrTx/>
              <a:buSzTx/>
              <a:buFontTx/>
              <a:buNone/>
            </a:pPr>
            <a:fld id="{05AB254B-487F-4265-9700-ACD7CA3F6B82}" type="slidenum">
              <a:rPr lang="en-US" altLang="en-US" sz="1200" smtClean="0">
                <a:solidFill>
                  <a:srgbClr val="898989"/>
                </a:solidFill>
                <a:latin typeface="Arial" charset="0"/>
              </a:rPr>
              <a:pPr eaLnBrk="1" hangingPunct="1">
                <a:spcBef>
                  <a:spcPct val="0"/>
                </a:spcBef>
                <a:buClrTx/>
                <a:buSzTx/>
                <a:buFontTx/>
                <a:buNone/>
              </a:pPr>
              <a:t>8</a:t>
            </a:fld>
            <a:endParaRPr lang="en-US" altLang="en-US" sz="1200" smtClean="0">
              <a:solidFill>
                <a:srgbClr val="898989"/>
              </a:solidFill>
              <a:latin typeface="Arial" charset="0"/>
            </a:endParaRPr>
          </a:p>
        </p:txBody>
      </p:sp>
      <p:graphicFrame>
        <p:nvGraphicFramePr>
          <p:cNvPr id="2" name="Diagram 1"/>
          <p:cNvGraphicFramePr/>
          <p:nvPr/>
        </p:nvGraphicFramePr>
        <p:xfrm>
          <a:off x="609600" y="1484086"/>
          <a:ext cx="7162800" cy="4916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Footer Placeholder 3"/>
          <p:cNvSpPr>
            <a:spLocks noGrp="1"/>
          </p:cNvSpPr>
          <p:nvPr>
            <p:ph type="ftr"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700"/>
              </a:spcBef>
              <a:buClr>
                <a:schemeClr val="tx2"/>
              </a:buClr>
              <a:buSzPct val="95000"/>
              <a:buFont typeface="Wingdings" pitchFamily="2" charset="2"/>
              <a:buChar char=""/>
              <a:defRPr sz="3000">
                <a:solidFill>
                  <a:schemeClr val="tx1"/>
                </a:solidFill>
                <a:latin typeface="Corbel" pitchFamily="34" charset="0"/>
              </a:defRPr>
            </a:lvl1pPr>
            <a:lvl2pPr marL="742950" indent="-285750" eaLnBrk="0" hangingPunct="0">
              <a:spcBef>
                <a:spcPct val="20000"/>
              </a:spcBef>
              <a:buClr>
                <a:schemeClr val="accent2"/>
              </a:buClr>
              <a:buSzPct val="90000"/>
              <a:buFont typeface="Wingdings" pitchFamily="2" charset="2"/>
              <a:buChar char=""/>
              <a:defRPr sz="2600">
                <a:solidFill>
                  <a:schemeClr val="tx1"/>
                </a:solidFill>
                <a:latin typeface="Corbel"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Corbel" pitchFamily="34" charset="0"/>
              </a:defRPr>
            </a:lvl3pPr>
            <a:lvl4pPr marL="1600200" indent="-228600" eaLnBrk="0" hangingPunct="0">
              <a:spcBef>
                <a:spcPct val="20000"/>
              </a:spcBef>
              <a:buClr>
                <a:srgbClr val="FEB80A"/>
              </a:buClr>
              <a:buFont typeface="Wingdings 3" pitchFamily="18" charset="2"/>
              <a:buChar char=""/>
              <a:defRPr sz="2200">
                <a:solidFill>
                  <a:schemeClr val="tx1"/>
                </a:solidFill>
                <a:latin typeface="Corbel" pitchFamily="34" charset="0"/>
              </a:defRPr>
            </a:lvl4pPr>
            <a:lvl5pPr marL="2057400" indent="-228600" eaLnBrk="0" hangingPunct="0">
              <a:spcBef>
                <a:spcPct val="20000"/>
              </a:spcBef>
              <a:buClr>
                <a:srgbClr val="FEB80A"/>
              </a:buClr>
              <a:buFont typeface="Wingdings 2"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9pPr>
          </a:lstStyle>
          <a:p>
            <a:pPr eaLnBrk="1" hangingPunct="1">
              <a:spcBef>
                <a:spcPct val="0"/>
              </a:spcBef>
              <a:buClrTx/>
              <a:buSzTx/>
              <a:buFontTx/>
              <a:buNone/>
            </a:pPr>
            <a:endParaRPr lang="en-US" altLang="en-US" sz="1100" dirty="0" smtClean="0">
              <a:solidFill>
                <a:schemeClr val="tx2"/>
              </a:solidFill>
              <a:latin typeface="Arial" charset="0"/>
            </a:endParaRPr>
          </a:p>
        </p:txBody>
      </p:sp>
      <p:sp>
        <p:nvSpPr>
          <p:cNvPr id="30724"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700"/>
              </a:spcBef>
              <a:buClr>
                <a:schemeClr val="tx2"/>
              </a:buClr>
              <a:buSzPct val="95000"/>
              <a:buFont typeface="Wingdings" pitchFamily="2" charset="2"/>
              <a:buChar char=""/>
              <a:defRPr sz="3000">
                <a:solidFill>
                  <a:schemeClr val="tx1"/>
                </a:solidFill>
                <a:latin typeface="Corbel" pitchFamily="34" charset="0"/>
              </a:defRPr>
            </a:lvl1pPr>
            <a:lvl2pPr marL="742950" indent="-285750" eaLnBrk="0" hangingPunct="0">
              <a:spcBef>
                <a:spcPct val="20000"/>
              </a:spcBef>
              <a:buClr>
                <a:schemeClr val="accent2"/>
              </a:buClr>
              <a:buSzPct val="90000"/>
              <a:buFont typeface="Wingdings" pitchFamily="2" charset="2"/>
              <a:buChar char=""/>
              <a:defRPr sz="2600">
                <a:solidFill>
                  <a:schemeClr val="tx1"/>
                </a:solidFill>
                <a:latin typeface="Corbel"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Corbel" pitchFamily="34" charset="0"/>
              </a:defRPr>
            </a:lvl3pPr>
            <a:lvl4pPr marL="1600200" indent="-228600" eaLnBrk="0" hangingPunct="0">
              <a:spcBef>
                <a:spcPct val="20000"/>
              </a:spcBef>
              <a:buClr>
                <a:srgbClr val="FEB80A"/>
              </a:buClr>
              <a:buFont typeface="Wingdings 3" pitchFamily="18" charset="2"/>
              <a:buChar char=""/>
              <a:defRPr sz="2200">
                <a:solidFill>
                  <a:schemeClr val="tx1"/>
                </a:solidFill>
                <a:latin typeface="Corbel" pitchFamily="34" charset="0"/>
              </a:defRPr>
            </a:lvl4pPr>
            <a:lvl5pPr marL="2057400" indent="-228600" eaLnBrk="0" hangingPunct="0">
              <a:spcBef>
                <a:spcPct val="20000"/>
              </a:spcBef>
              <a:buClr>
                <a:srgbClr val="FEB80A"/>
              </a:buClr>
              <a:buFont typeface="Wingdings 2"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9pPr>
          </a:lstStyle>
          <a:p>
            <a:pPr eaLnBrk="1" hangingPunct="1">
              <a:spcBef>
                <a:spcPct val="0"/>
              </a:spcBef>
              <a:buClrTx/>
              <a:buSzTx/>
              <a:buFontTx/>
              <a:buNone/>
            </a:pPr>
            <a:fld id="{64B8D645-1A8B-4730-AB3B-5ECBF7C37D1E}" type="slidenum">
              <a:rPr lang="en-US" altLang="en-US" sz="1200" smtClean="0">
                <a:solidFill>
                  <a:schemeClr val="tx2"/>
                </a:solidFill>
                <a:latin typeface="Arial" charset="0"/>
              </a:rPr>
              <a:pPr eaLnBrk="1" hangingPunct="1">
                <a:spcBef>
                  <a:spcPct val="0"/>
                </a:spcBef>
                <a:buClrTx/>
                <a:buSzTx/>
                <a:buFontTx/>
                <a:buNone/>
              </a:pPr>
              <a:t>9</a:t>
            </a:fld>
            <a:endParaRPr lang="en-US" altLang="en-US" sz="1200" smtClean="0">
              <a:solidFill>
                <a:schemeClr val="tx2"/>
              </a:solidFill>
              <a:latin typeface="Arial" charset="0"/>
            </a:endParaRPr>
          </a:p>
        </p:txBody>
      </p:sp>
      <p:sp>
        <p:nvSpPr>
          <p:cNvPr id="3" name="Content Placeholder 2"/>
          <p:cNvSpPr>
            <a:spLocks noGrp="1"/>
          </p:cNvSpPr>
          <p:nvPr>
            <p:ph idx="4294967295"/>
          </p:nvPr>
        </p:nvSpPr>
        <p:spPr>
          <a:xfrm>
            <a:off x="0" y="1066800"/>
            <a:ext cx="8229600" cy="5059363"/>
          </a:xfrm>
          <a:solidFill>
            <a:srgbClr val="058BBB"/>
          </a:solidFill>
          <a:ln>
            <a:miter lim="800000"/>
            <a:headEnd/>
            <a:tailEnd/>
          </a:ln>
          <a:extLst/>
        </p:spPr>
        <p:txBody>
          <a:bodyPr>
            <a:normAutofit/>
          </a:bodyPr>
          <a:lstStyle/>
          <a:p>
            <a:pPr marL="0" indent="0" eaLnBrk="1" fontAlgn="auto" hangingPunct="1">
              <a:lnSpc>
                <a:spcPct val="115000"/>
              </a:lnSpc>
              <a:spcBef>
                <a:spcPts val="0"/>
              </a:spcBef>
              <a:spcAft>
                <a:spcPts val="1000"/>
              </a:spcAft>
              <a:buFont typeface="Arial" charset="0"/>
              <a:buNone/>
              <a:defRPr/>
            </a:pPr>
            <a:r>
              <a:rPr lang="en-US" sz="2800" b="1" dirty="0" smtClean="0">
                <a:ln w="15773" cap="flat" cmpd="sng" algn="ctr">
                  <a:gradFill>
                    <a:gsLst>
                      <a:gs pos="70000">
                        <a:srgbClr val="F16700"/>
                      </a:gs>
                      <a:gs pos="0">
                        <a:srgbClr val="FFAA65"/>
                      </a:gs>
                    </a:gsLst>
                    <a:lin ang="5400000" scaled="0"/>
                  </a:gradFill>
                  <a:prstDash val="solid"/>
                  <a:round/>
                </a:ln>
                <a:solidFill>
                  <a:srgbClr val="FFF0E7"/>
                </a:solidFill>
                <a:effectLst>
                  <a:outerShdw blurRad="50800" dist="40005" dir="5400000" algn="tl">
                    <a:srgbClr val="000000">
                      <a:alpha val="33000"/>
                    </a:srgbClr>
                  </a:outerShdw>
                </a:effectLst>
                <a:ea typeface="Calibri"/>
                <a:cs typeface="Arial"/>
              </a:rPr>
              <a:t>1. Somatic</a:t>
            </a:r>
            <a:r>
              <a:rPr lang="en-US" sz="2800" b="1" dirty="0">
                <a:ln w="15773" cap="flat" cmpd="sng" algn="ctr">
                  <a:gradFill>
                    <a:gsLst>
                      <a:gs pos="70000">
                        <a:srgbClr val="F16700"/>
                      </a:gs>
                      <a:gs pos="0">
                        <a:srgbClr val="FFAA65"/>
                      </a:gs>
                    </a:gsLst>
                    <a:lin ang="5400000" scaled="0"/>
                  </a:gradFill>
                  <a:prstDash val="solid"/>
                  <a:round/>
                </a:ln>
                <a:solidFill>
                  <a:srgbClr val="FFF0E7"/>
                </a:solidFill>
                <a:effectLst>
                  <a:outerShdw blurRad="50800" dist="40005" dir="5400000" algn="tl">
                    <a:srgbClr val="000000">
                      <a:alpha val="33000"/>
                    </a:srgbClr>
                  </a:outerShdw>
                </a:effectLst>
                <a:ea typeface="Calibri"/>
                <a:cs typeface="Arial"/>
              </a:rPr>
              <a:t>( clinical)  death</a:t>
            </a:r>
            <a:endParaRPr lang="en-US" sz="2800" b="1" dirty="0">
              <a:ea typeface="Calibri"/>
              <a:cs typeface="Arial"/>
            </a:endParaRPr>
          </a:p>
          <a:p>
            <a:pPr marL="0" eaLnBrk="1" fontAlgn="auto" hangingPunct="1">
              <a:lnSpc>
                <a:spcPct val="115000"/>
              </a:lnSpc>
              <a:spcBef>
                <a:spcPts val="0"/>
              </a:spcBef>
              <a:spcAft>
                <a:spcPts val="1000"/>
              </a:spcAft>
              <a:buFont typeface="Wingdings"/>
              <a:buChar char=""/>
              <a:defRPr/>
            </a:pPr>
            <a:r>
              <a:rPr lang="en-US" sz="2800" b="1" dirty="0">
                <a:ea typeface="Calibri"/>
                <a:cs typeface="Arial"/>
              </a:rPr>
              <a:t>Definition: irreversible loss of whole body function  due to </a:t>
            </a:r>
            <a:r>
              <a:rPr lang="en-US" sz="2800" b="1" dirty="0" smtClean="0">
                <a:ea typeface="Calibri"/>
                <a:cs typeface="Arial"/>
              </a:rPr>
              <a:t>permanent </a:t>
            </a:r>
            <a:r>
              <a:rPr lang="en-US" sz="2800" b="1" dirty="0">
                <a:ea typeface="Calibri"/>
                <a:cs typeface="Arial"/>
              </a:rPr>
              <a:t>cessation of vital </a:t>
            </a:r>
            <a:r>
              <a:rPr lang="en-US" sz="2800" b="1" dirty="0" smtClean="0">
                <a:ea typeface="Calibri"/>
                <a:cs typeface="Arial"/>
              </a:rPr>
              <a:t>functions               </a:t>
            </a:r>
            <a:r>
              <a:rPr lang="en-US" sz="2800" b="1" dirty="0">
                <a:ea typeface="Calibri"/>
                <a:cs typeface="Arial"/>
              </a:rPr>
              <a:t>( respiration, circulation and CNS functions</a:t>
            </a:r>
            <a:r>
              <a:rPr lang="en-US" sz="2800" b="1" dirty="0" smtClean="0">
                <a:ea typeface="Calibri"/>
                <a:cs typeface="Arial"/>
              </a:rPr>
              <a:t>).</a:t>
            </a:r>
          </a:p>
          <a:p>
            <a:pPr marL="0" indent="0" eaLnBrk="1" fontAlgn="auto" hangingPunct="1">
              <a:lnSpc>
                <a:spcPct val="115000"/>
              </a:lnSpc>
              <a:spcBef>
                <a:spcPts val="0"/>
              </a:spcBef>
              <a:spcAft>
                <a:spcPts val="1000"/>
              </a:spcAft>
              <a:buFont typeface="Arial" charset="0"/>
              <a:buNone/>
              <a:defRPr/>
            </a:pPr>
            <a:r>
              <a:rPr lang="en-US" sz="2800" b="1" dirty="0" smtClean="0">
                <a:ln w="15773" cap="flat" cmpd="sng" algn="ctr">
                  <a:gradFill>
                    <a:gsLst>
                      <a:gs pos="70000">
                        <a:srgbClr val="F16700"/>
                      </a:gs>
                      <a:gs pos="0">
                        <a:srgbClr val="FFAA65"/>
                      </a:gs>
                    </a:gsLst>
                    <a:lin ang="5400000" scaled="0"/>
                  </a:gradFill>
                  <a:prstDash val="solid"/>
                  <a:round/>
                </a:ln>
                <a:solidFill>
                  <a:srgbClr val="FFF0E7"/>
                </a:solidFill>
                <a:effectLst>
                  <a:outerShdw blurRad="50800" dist="40005" dir="5400000" algn="tl">
                    <a:srgbClr val="000000">
                      <a:alpha val="33000"/>
                    </a:srgbClr>
                  </a:outerShdw>
                </a:effectLst>
                <a:ea typeface="Calibri"/>
                <a:cs typeface="Arial"/>
              </a:rPr>
              <a:t>2. Molecular </a:t>
            </a:r>
            <a:r>
              <a:rPr lang="en-US" sz="2800" b="1" dirty="0">
                <a:ln w="15773" cap="flat" cmpd="sng" algn="ctr">
                  <a:gradFill>
                    <a:gsLst>
                      <a:gs pos="70000">
                        <a:srgbClr val="F16700"/>
                      </a:gs>
                      <a:gs pos="0">
                        <a:srgbClr val="FFAA65"/>
                      </a:gs>
                    </a:gsLst>
                    <a:lin ang="5400000" scaled="0"/>
                  </a:gradFill>
                  <a:prstDash val="solid"/>
                  <a:round/>
                </a:ln>
                <a:solidFill>
                  <a:srgbClr val="FFF0E7"/>
                </a:solidFill>
                <a:effectLst>
                  <a:outerShdw blurRad="50800" dist="40005" dir="5400000" algn="tl">
                    <a:srgbClr val="000000">
                      <a:alpha val="33000"/>
                    </a:srgbClr>
                  </a:outerShdw>
                </a:effectLst>
                <a:ea typeface="Calibri"/>
                <a:cs typeface="Arial"/>
              </a:rPr>
              <a:t>death</a:t>
            </a:r>
            <a:endParaRPr lang="en-US" sz="2800" b="1" dirty="0">
              <a:ea typeface="Calibri"/>
              <a:cs typeface="Arial"/>
            </a:endParaRPr>
          </a:p>
          <a:p>
            <a:pPr marL="0" eaLnBrk="1" fontAlgn="auto" hangingPunct="1">
              <a:lnSpc>
                <a:spcPct val="115000"/>
              </a:lnSpc>
              <a:spcBef>
                <a:spcPts val="0"/>
              </a:spcBef>
              <a:spcAft>
                <a:spcPts val="1000"/>
              </a:spcAft>
              <a:buFont typeface="Wingdings"/>
              <a:buChar char=""/>
              <a:defRPr/>
            </a:pPr>
            <a:r>
              <a:rPr lang="en-US" sz="2800" b="1" dirty="0">
                <a:ea typeface="Calibri"/>
                <a:cs typeface="Arial"/>
              </a:rPr>
              <a:t>Death of the individual organs and tissue</a:t>
            </a:r>
          </a:p>
          <a:p>
            <a:pPr marL="0" eaLnBrk="1" fontAlgn="auto" hangingPunct="1">
              <a:lnSpc>
                <a:spcPct val="115000"/>
              </a:lnSpc>
              <a:spcBef>
                <a:spcPts val="0"/>
              </a:spcBef>
              <a:spcAft>
                <a:spcPts val="1000"/>
              </a:spcAft>
              <a:buFont typeface="Wingdings"/>
              <a:buChar char=""/>
              <a:defRPr/>
            </a:pPr>
            <a:r>
              <a:rPr lang="en-US" sz="2800" b="1" dirty="0">
                <a:ea typeface="Calibri"/>
                <a:cs typeface="Arial"/>
              </a:rPr>
              <a:t>Molecular life: is the period between somatic death and molecular death.</a:t>
            </a:r>
          </a:p>
          <a:p>
            <a:pPr marL="411480" eaLnBrk="1" fontAlgn="auto" hangingPunct="1">
              <a:spcAft>
                <a:spcPts val="0"/>
              </a:spcAft>
              <a:buFont typeface="Wingdings"/>
              <a:buChar char=""/>
              <a:defRPr/>
            </a:pPr>
            <a:endParaRPr lang="en-US" sz="2800" b="1" dirty="0"/>
          </a:p>
        </p:txBody>
      </p:sp>
      <p:sp>
        <p:nvSpPr>
          <p:cNvPr id="6" name="Rectangle 2"/>
          <p:cNvSpPr txBox="1">
            <a:spLocks noChangeArrowheads="1"/>
          </p:cNvSpPr>
          <p:nvPr/>
        </p:nvSpPr>
        <p:spPr bwMode="auto">
          <a:xfrm>
            <a:off x="364835" y="152400"/>
            <a:ext cx="8229600" cy="792162"/>
          </a:xfrm>
          <a:prstGeom prst="rect">
            <a:avLst/>
          </a:prstGeom>
          <a:ln>
            <a:noFill/>
            <a:miter lim="800000"/>
            <a:headEnd/>
            <a:tailEnd/>
          </a:ln>
          <a:extLst/>
        </p:spPr>
        <p:style>
          <a:lnRef idx="0">
            <a:schemeClr val="accent3"/>
          </a:lnRef>
          <a:fillRef idx="3">
            <a:schemeClr val="accent3"/>
          </a:fillRef>
          <a:effectRef idx="3">
            <a:schemeClr val="accent3"/>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defRPr/>
            </a:pP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Phases of death</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101ad8bdec32ca172674a65146329f078114f99"/>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23531</TotalTime>
  <Words>2171</Words>
  <Application>Microsoft Office PowerPoint</Application>
  <PresentationFormat>عرض على الشاشة (3:4)‏</PresentationFormat>
  <Paragraphs>379</Paragraphs>
  <Slides>49</Slides>
  <Notes>42</Notes>
  <HiddenSlides>0</HiddenSlides>
  <MMClips>0</MMClips>
  <ScaleCrop>false</ScaleCrop>
  <HeadingPairs>
    <vt:vector size="4" baseType="variant">
      <vt:variant>
        <vt:lpstr>سمة</vt:lpstr>
      </vt:variant>
      <vt:variant>
        <vt:i4>2</vt:i4>
      </vt:variant>
      <vt:variant>
        <vt:lpstr>عناوين الشرائح</vt:lpstr>
      </vt:variant>
      <vt:variant>
        <vt:i4>49</vt:i4>
      </vt:variant>
    </vt:vector>
  </HeadingPairs>
  <TitlesOfParts>
    <vt:vector size="51" baseType="lpstr">
      <vt:lpstr>Metro</vt:lpstr>
      <vt:lpstr>Concourse</vt:lpstr>
      <vt:lpstr>الشريحة 1</vt:lpstr>
      <vt:lpstr>Objectives: cont. To know the following</vt:lpstr>
      <vt:lpstr>Objectives: cont. To know the following</vt:lpstr>
      <vt:lpstr>الشريحة 4</vt:lpstr>
      <vt:lpstr>Diagnose of death  </vt:lpstr>
      <vt:lpstr>1. Cause of death</vt:lpstr>
      <vt:lpstr>Mode of death :                                                          ( mechanism of death):                          </vt:lpstr>
      <vt:lpstr>Manner of death: how the death came out </vt:lpstr>
      <vt:lpstr>الشريحة 9</vt:lpstr>
      <vt:lpstr>الشريحة 10</vt:lpstr>
      <vt:lpstr>Diagnosis of somatic or clinical death  </vt:lpstr>
      <vt:lpstr>Diagnosis of death </vt:lpstr>
      <vt:lpstr>Complete Cessation of Circulatory Function</vt:lpstr>
      <vt:lpstr>Magnus’s test</vt:lpstr>
      <vt:lpstr>Diaphanous test</vt:lpstr>
      <vt:lpstr>Icard’s Fluorescein test</vt:lpstr>
      <vt:lpstr>Complete Cessation of Circulatory Function-cont.</vt:lpstr>
      <vt:lpstr>الشريحة 18</vt:lpstr>
      <vt:lpstr>الشريحة 19</vt:lpstr>
      <vt:lpstr> The tests to determine the stoppage of respiration cont.  </vt:lpstr>
      <vt:lpstr>الشريحة 21</vt:lpstr>
      <vt:lpstr>Brain –stem death:</vt:lpstr>
      <vt:lpstr>الشريحة 23</vt:lpstr>
      <vt:lpstr>Examination of the eyes </vt:lpstr>
      <vt:lpstr>Basic exam 5 Pharyngeal and tracheal reflexes</vt:lpstr>
      <vt:lpstr>الشريحة 26</vt:lpstr>
      <vt:lpstr>Diagnosis of brain death</vt:lpstr>
      <vt:lpstr>Confirmatory Tests </vt:lpstr>
      <vt:lpstr>Early signs of postmortem changes as:   Supporting evidence of somatic (clinical death) </vt:lpstr>
      <vt:lpstr>الشريحة 30</vt:lpstr>
      <vt:lpstr>الشريحة 31</vt:lpstr>
      <vt:lpstr>الشريحة 32</vt:lpstr>
      <vt:lpstr>Changes in the Muscles</vt:lpstr>
      <vt:lpstr>Primary relaxation(flaccidity)</vt:lpstr>
      <vt:lpstr>الشريحة 35</vt:lpstr>
      <vt:lpstr>الشريحة 36</vt:lpstr>
      <vt:lpstr>Postmortem Lividity;  Livor mortis. </vt:lpstr>
      <vt:lpstr>Postmortem Lividity</vt:lpstr>
      <vt:lpstr>Medico-Legal Importance </vt:lpstr>
      <vt:lpstr>Rigor Mortis/ Cadaveric rigidity :</vt:lpstr>
      <vt:lpstr>Rigor Mortis/ Cadaveric rigidity :</vt:lpstr>
      <vt:lpstr>Duration :</vt:lpstr>
      <vt:lpstr>Rigor Mortis/ Cadaveric rigidity :</vt:lpstr>
      <vt:lpstr>The effect of manner of death :</vt:lpstr>
      <vt:lpstr>Conditions Simulating Rigor-Mortis</vt:lpstr>
      <vt:lpstr>Secondary Relaxation : </vt:lpstr>
      <vt:lpstr>الشريحة 47</vt:lpstr>
      <vt:lpstr>الشريحة 48</vt:lpstr>
      <vt:lpstr>الشريحة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aly</dc:creator>
  <cp:lastModifiedBy>dell</cp:lastModifiedBy>
  <cp:revision>584</cp:revision>
  <cp:lastPrinted>2015-09-09T06:02:36Z</cp:lastPrinted>
  <dcterms:created xsi:type="dcterms:W3CDTF">2012-03-05T11:19:38Z</dcterms:created>
  <dcterms:modified xsi:type="dcterms:W3CDTF">2020-10-27T20:38:58Z</dcterms:modified>
</cp:coreProperties>
</file>