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2" r:id="rId4"/>
    <p:sldMasterId id="2147483804" r:id="rId5"/>
  </p:sldMasterIdLst>
  <p:notesMasterIdLst>
    <p:notesMasterId r:id="rId23"/>
  </p:notesMasterIdLst>
  <p:handoutMasterIdLst>
    <p:handoutMasterId r:id="rId24"/>
  </p:handoutMasterIdLst>
  <p:sldIdLst>
    <p:sldId id="325" r:id="rId6"/>
    <p:sldId id="367" r:id="rId7"/>
    <p:sldId id="384" r:id="rId8"/>
    <p:sldId id="385" r:id="rId9"/>
    <p:sldId id="386" r:id="rId10"/>
    <p:sldId id="370" r:id="rId11"/>
    <p:sldId id="387" r:id="rId12"/>
    <p:sldId id="388" r:id="rId13"/>
    <p:sldId id="392" r:id="rId14"/>
    <p:sldId id="398" r:id="rId15"/>
    <p:sldId id="390" r:id="rId16"/>
    <p:sldId id="391" r:id="rId17"/>
    <p:sldId id="393" r:id="rId18"/>
    <p:sldId id="394" r:id="rId19"/>
    <p:sldId id="395" r:id="rId20"/>
    <p:sldId id="396" r:id="rId21"/>
    <p:sldId id="397" r:id="rId22"/>
  </p:sldIdLst>
  <p:sldSz cx="9144000" cy="6858000" type="screen4x3"/>
  <p:notesSz cx="6858000" cy="9144000"/>
  <p:custDataLst>
    <p:tags r:id="rId25"/>
  </p:custDataLst>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9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9966"/>
    <a:srgbClr val="CCFFCC"/>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0023" autoAdjust="0"/>
  </p:normalViewPr>
  <p:slideViewPr>
    <p:cSldViewPr>
      <p:cViewPr varScale="1">
        <p:scale>
          <a:sx n="69" d="100"/>
          <a:sy n="69" d="100"/>
        </p:scale>
        <p:origin x="-1194" y="-108"/>
      </p:cViewPr>
      <p:guideLst>
        <p:guide orient="horz" pos="912"/>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7A48B-FC2E-41FA-A927-7AAF48C3AA7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E9A4B5D-A172-4AE3-9B32-3F28382F7CA5}">
      <dgm:prSet custT="1">
        <dgm:style>
          <a:lnRef idx="0">
            <a:schemeClr val="accent3"/>
          </a:lnRef>
          <a:fillRef idx="3">
            <a:schemeClr val="accent3"/>
          </a:fillRef>
          <a:effectRef idx="3">
            <a:schemeClr val="accent3"/>
          </a:effectRef>
          <a:fontRef idx="minor">
            <a:schemeClr val="lt1"/>
          </a:fontRef>
        </dgm:style>
      </dgm:prSet>
      <dgm:spPr/>
      <dgm:t>
        <a:bodyPr/>
        <a:lstStyle/>
        <a:p>
          <a:pPr rtl="0">
            <a:lnSpc>
              <a:spcPct val="150000"/>
            </a:lnSpc>
          </a:pPr>
          <a:r>
            <a:rPr lang="en-US" sz="2400" b="1" baseline="0" dirty="0" smtClean="0">
              <a:solidFill>
                <a:schemeClr val="tx1"/>
              </a:solidFill>
            </a:rPr>
            <a:t>1</a:t>
          </a:r>
          <a:r>
            <a:rPr lang="en-US" sz="2800" b="0" baseline="0" dirty="0" smtClean="0">
              <a:solidFill>
                <a:schemeClr val="tx1"/>
              </a:solidFill>
            </a:rPr>
            <a:t>. Pregnancy is a physiological state in female where she conceives and carries developing product of conception in her (uterus) womb until birth of a child.</a:t>
          </a:r>
        </a:p>
        <a:p>
          <a:pPr rtl="0">
            <a:lnSpc>
              <a:spcPct val="150000"/>
            </a:lnSpc>
          </a:pPr>
          <a:endParaRPr lang="en-US" sz="2400" b="1" baseline="0" dirty="0">
            <a:solidFill>
              <a:schemeClr val="tx1"/>
            </a:solidFill>
          </a:endParaRPr>
        </a:p>
      </dgm:t>
    </dgm:pt>
    <dgm:pt modelId="{962BB041-EF34-496A-9AF6-D7986329F5EF}" type="parTrans" cxnId="{B46FD009-B541-471C-9DD7-F1499E3CA16D}">
      <dgm:prSet/>
      <dgm:spPr/>
      <dgm:t>
        <a:bodyPr/>
        <a:lstStyle/>
        <a:p>
          <a:pPr>
            <a:lnSpc>
              <a:spcPct val="150000"/>
            </a:lnSpc>
          </a:pPr>
          <a:endParaRPr lang="en-US" sz="2400" b="1"/>
        </a:p>
      </dgm:t>
    </dgm:pt>
    <dgm:pt modelId="{0373E556-BBB2-457A-82C0-205C4A04258C}" type="sibTrans" cxnId="{B46FD009-B541-471C-9DD7-F1499E3CA16D}">
      <dgm:prSet/>
      <dgm:spPr/>
      <dgm:t>
        <a:bodyPr/>
        <a:lstStyle/>
        <a:p>
          <a:pPr>
            <a:lnSpc>
              <a:spcPct val="150000"/>
            </a:lnSpc>
          </a:pPr>
          <a:endParaRPr lang="en-US" sz="2400" b="1"/>
        </a:p>
      </dgm:t>
    </dgm:pt>
    <dgm:pt modelId="{1FAEF946-D6F8-4A68-A10A-F70BDFC02420}" type="pres">
      <dgm:prSet presAssocID="{EF77A48B-FC2E-41FA-A927-7AAF48C3AA7B}" presName="linear" presStyleCnt="0">
        <dgm:presLayoutVars>
          <dgm:animLvl val="lvl"/>
          <dgm:resizeHandles val="exact"/>
        </dgm:presLayoutVars>
      </dgm:prSet>
      <dgm:spPr/>
      <dgm:t>
        <a:bodyPr/>
        <a:lstStyle/>
        <a:p>
          <a:endParaRPr lang="en-US"/>
        </a:p>
      </dgm:t>
    </dgm:pt>
    <dgm:pt modelId="{385DB208-A158-4570-ABD1-C0DA6662E4BC}" type="pres">
      <dgm:prSet presAssocID="{6E9A4B5D-A172-4AE3-9B32-3F28382F7CA5}" presName="parentText" presStyleLbl="node1" presStyleIdx="0" presStyleCnt="1" custScaleY="576403" custLinFactY="-20076" custLinFactNeighborY="-100000">
        <dgm:presLayoutVars>
          <dgm:chMax val="0"/>
          <dgm:bulletEnabled val="1"/>
        </dgm:presLayoutVars>
      </dgm:prSet>
      <dgm:spPr/>
      <dgm:t>
        <a:bodyPr/>
        <a:lstStyle/>
        <a:p>
          <a:endParaRPr lang="en-US"/>
        </a:p>
      </dgm:t>
    </dgm:pt>
  </dgm:ptLst>
  <dgm:cxnLst>
    <dgm:cxn modelId="{B46FD009-B541-471C-9DD7-F1499E3CA16D}" srcId="{EF77A48B-FC2E-41FA-A927-7AAF48C3AA7B}" destId="{6E9A4B5D-A172-4AE3-9B32-3F28382F7CA5}" srcOrd="0" destOrd="0" parTransId="{962BB041-EF34-496A-9AF6-D7986329F5EF}" sibTransId="{0373E556-BBB2-457A-82C0-205C4A04258C}"/>
    <dgm:cxn modelId="{FA13B762-68AB-4DE6-A206-CA9FE74BF5A3}" type="presOf" srcId="{6E9A4B5D-A172-4AE3-9B32-3F28382F7CA5}" destId="{385DB208-A158-4570-ABD1-C0DA6662E4BC}" srcOrd="0" destOrd="0" presId="urn:microsoft.com/office/officeart/2005/8/layout/vList2"/>
    <dgm:cxn modelId="{65FB692E-C854-48CC-A239-0E0A9246FA7E}" type="presOf" srcId="{EF77A48B-FC2E-41FA-A927-7AAF48C3AA7B}" destId="{1FAEF946-D6F8-4A68-A10A-F70BDFC02420}" srcOrd="0" destOrd="0" presId="urn:microsoft.com/office/officeart/2005/8/layout/vList2"/>
    <dgm:cxn modelId="{980803B5-6AD2-4504-AD5A-6D7A26274E4A}" type="presParOf" srcId="{1FAEF946-D6F8-4A68-A10A-F70BDFC02420}" destId="{385DB208-A158-4570-ABD1-C0DA6662E4B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3CCBC-DE6A-4095-AAA9-0EB08BE8C61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9D011D13-0631-442C-AAC1-47060FDBEC73}">
      <dgm:prSet phldrT="[Text]" custT="1"/>
      <dgm:spPr/>
      <dgm:t>
        <a:bodyPr/>
        <a:lstStyle/>
        <a:p>
          <a:r>
            <a:rPr lang="en-US" sz="2000" b="1" dirty="0" smtClean="0">
              <a:solidFill>
                <a:schemeClr val="tx1"/>
              </a:solidFill>
            </a:rPr>
            <a:t>Nullity of marriage</a:t>
          </a:r>
          <a:r>
            <a:rPr lang="en-US" sz="2000" dirty="0" smtClean="0">
              <a:solidFill>
                <a:schemeClr val="tx1"/>
              </a:solidFill>
            </a:rPr>
            <a:t> (no valid marriage) : If a female is pregnant before marriage from another person and she concealed the</a:t>
          </a:r>
          <a:endParaRPr lang="en-US" sz="2000" dirty="0">
            <a:solidFill>
              <a:schemeClr val="tx1"/>
            </a:solidFill>
          </a:endParaRPr>
        </a:p>
      </dgm:t>
    </dgm:pt>
    <dgm:pt modelId="{71103249-5254-420A-85EA-48D0122A96B8}" type="parTrans" cxnId="{127B2CFE-ED35-42B7-A2A2-BE94F62F4D29}">
      <dgm:prSet/>
      <dgm:spPr/>
      <dgm:t>
        <a:bodyPr/>
        <a:lstStyle/>
        <a:p>
          <a:endParaRPr lang="en-US"/>
        </a:p>
      </dgm:t>
    </dgm:pt>
    <dgm:pt modelId="{58A2FE47-81FB-49E3-8856-C0501A014E4F}" type="sibTrans" cxnId="{127B2CFE-ED35-42B7-A2A2-BE94F62F4D29}">
      <dgm:prSet/>
      <dgm:spPr/>
      <dgm:t>
        <a:bodyPr/>
        <a:lstStyle/>
        <a:p>
          <a:endParaRPr lang="en-US"/>
        </a:p>
      </dgm:t>
    </dgm:pt>
    <dgm:pt modelId="{F89DFF82-D811-4F52-9735-6EB768F486CA}">
      <dgm:prSet custT="1"/>
      <dgm:spPr/>
      <dgm:t>
        <a:bodyPr/>
        <a:lstStyle/>
        <a:p>
          <a:r>
            <a:rPr lang="en-US" sz="2000" dirty="0" smtClean="0">
              <a:solidFill>
                <a:schemeClr val="tx1"/>
              </a:solidFill>
            </a:rPr>
            <a:t>2. </a:t>
          </a:r>
          <a:r>
            <a:rPr lang="en-US" sz="2000" b="1" dirty="0" smtClean="0">
              <a:solidFill>
                <a:schemeClr val="tx1"/>
              </a:solidFill>
            </a:rPr>
            <a:t>Divorce</a:t>
          </a:r>
          <a:r>
            <a:rPr lang="en-US" sz="2000" dirty="0" smtClean="0">
              <a:solidFill>
                <a:schemeClr val="tx1"/>
              </a:solidFill>
            </a:rPr>
            <a:t>:</a:t>
          </a:r>
          <a:endParaRPr lang="en-US" sz="2000" dirty="0">
            <a:solidFill>
              <a:schemeClr val="tx1"/>
            </a:solidFill>
          </a:endParaRPr>
        </a:p>
      </dgm:t>
    </dgm:pt>
    <dgm:pt modelId="{45BD5792-3D60-4209-A97C-E5684237BB84}" type="parTrans" cxnId="{DF57F051-3DA5-4D9B-8630-FB6E81F5DB01}">
      <dgm:prSet/>
      <dgm:spPr/>
      <dgm:t>
        <a:bodyPr/>
        <a:lstStyle/>
        <a:p>
          <a:endParaRPr lang="en-US"/>
        </a:p>
      </dgm:t>
    </dgm:pt>
    <dgm:pt modelId="{1CC31194-41F8-48A4-932A-28D8065A80B3}" type="sibTrans" cxnId="{DF57F051-3DA5-4D9B-8630-FB6E81F5DB01}">
      <dgm:prSet/>
      <dgm:spPr/>
      <dgm:t>
        <a:bodyPr/>
        <a:lstStyle/>
        <a:p>
          <a:endParaRPr lang="en-US"/>
        </a:p>
      </dgm:t>
    </dgm:pt>
    <dgm:pt modelId="{1CCF2CFA-E4B2-4E30-A540-43E97C8F2766}">
      <dgm:prSet custT="1"/>
      <dgm:spPr/>
      <dgm:t>
        <a:bodyPr/>
        <a:lstStyle/>
        <a:p>
          <a:r>
            <a:rPr lang="en-US" sz="2000" dirty="0" smtClean="0">
              <a:solidFill>
                <a:schemeClr val="tx1"/>
              </a:solidFill>
            </a:rPr>
            <a:t>4. In </a:t>
          </a:r>
          <a:r>
            <a:rPr lang="en-US" sz="2000" dirty="0" smtClean="0">
              <a:solidFill>
                <a:schemeClr val="tx1"/>
              </a:solidFill>
            </a:rPr>
            <a:t>alimony</a:t>
          </a:r>
          <a:r>
            <a:rPr lang="ar-SA" sz="2000" dirty="0" smtClean="0">
              <a:solidFill>
                <a:schemeClr val="tx1"/>
              </a:solidFill>
            </a:rPr>
            <a:t>النفقة </a:t>
          </a:r>
          <a:r>
            <a:rPr lang="en-US" sz="2000" dirty="0" smtClean="0">
              <a:solidFill>
                <a:schemeClr val="tx1"/>
              </a:solidFill>
            </a:rPr>
            <a:t> </a:t>
          </a:r>
          <a:r>
            <a:rPr lang="en-US" sz="2000" b="1" dirty="0" smtClean="0">
              <a:solidFill>
                <a:schemeClr val="tx1"/>
              </a:solidFill>
            </a:rPr>
            <a:t>(support)</a:t>
          </a:r>
          <a:r>
            <a:rPr lang="en-US" sz="2000" dirty="0" smtClean="0">
              <a:solidFill>
                <a:schemeClr val="tx1"/>
              </a:solidFill>
            </a:rPr>
            <a:t>:</a:t>
          </a:r>
          <a:endParaRPr lang="en-US" sz="2000" dirty="0">
            <a:solidFill>
              <a:schemeClr val="tx1"/>
            </a:solidFill>
          </a:endParaRPr>
        </a:p>
      </dgm:t>
    </dgm:pt>
    <dgm:pt modelId="{57D66667-168A-46C9-B679-1FAD2D055880}" type="parTrans" cxnId="{B77BC6F5-74FC-467A-9C33-B5229C02712D}">
      <dgm:prSet/>
      <dgm:spPr/>
      <dgm:t>
        <a:bodyPr/>
        <a:lstStyle/>
        <a:p>
          <a:endParaRPr lang="en-US"/>
        </a:p>
      </dgm:t>
    </dgm:pt>
    <dgm:pt modelId="{D5D72FEA-8950-45D6-88A4-57488DBAA347}" type="sibTrans" cxnId="{B77BC6F5-74FC-467A-9C33-B5229C02712D}">
      <dgm:prSet/>
      <dgm:spPr/>
      <dgm:t>
        <a:bodyPr/>
        <a:lstStyle/>
        <a:p>
          <a:endParaRPr lang="en-US"/>
        </a:p>
      </dgm:t>
    </dgm:pt>
    <dgm:pt modelId="{763F4B64-F450-417A-BFE5-ABBA7335FEB7}">
      <dgm:prSet custT="1"/>
      <dgm:spPr/>
      <dgm:t>
        <a:bodyPr/>
        <a:lstStyle/>
        <a:p>
          <a:r>
            <a:rPr lang="en-US" sz="2000" dirty="0" smtClean="0">
              <a:solidFill>
                <a:schemeClr val="tx1"/>
              </a:solidFill>
            </a:rPr>
            <a:t>5. </a:t>
          </a:r>
          <a:r>
            <a:rPr lang="en-US" sz="2000" b="1" dirty="0" smtClean="0">
              <a:solidFill>
                <a:schemeClr val="tx1"/>
              </a:solidFill>
            </a:rPr>
            <a:t>Inheritance of </a:t>
          </a:r>
          <a:r>
            <a:rPr lang="en-US" sz="2000" b="1" dirty="0" smtClean="0">
              <a:solidFill>
                <a:schemeClr val="tx1"/>
              </a:solidFill>
            </a:rPr>
            <a:t>Property</a:t>
          </a:r>
          <a:r>
            <a:rPr lang="ar-SA" sz="2000" b="1" dirty="0" smtClean="0">
              <a:solidFill>
                <a:schemeClr val="tx1"/>
              </a:solidFill>
            </a:rPr>
            <a:t> وراثة الممتلكات</a:t>
          </a:r>
          <a:r>
            <a:rPr lang="en-US" sz="2000" b="1" dirty="0" smtClean="0">
              <a:solidFill>
                <a:schemeClr val="tx1"/>
              </a:solidFill>
            </a:rPr>
            <a:t>.</a:t>
          </a:r>
          <a:endParaRPr lang="en-US" sz="2000" dirty="0">
            <a:solidFill>
              <a:schemeClr val="tx1"/>
            </a:solidFill>
          </a:endParaRPr>
        </a:p>
      </dgm:t>
    </dgm:pt>
    <dgm:pt modelId="{EEA14802-CB9A-4119-92C6-37190026EDFD}" type="parTrans" cxnId="{FAB22C54-F3CD-46D0-B2F6-415DA6090F05}">
      <dgm:prSet/>
      <dgm:spPr/>
      <dgm:t>
        <a:bodyPr/>
        <a:lstStyle/>
        <a:p>
          <a:endParaRPr lang="en-US"/>
        </a:p>
      </dgm:t>
    </dgm:pt>
    <dgm:pt modelId="{56669D56-DF25-4946-AA88-292031C5B5DC}" type="sibTrans" cxnId="{FAB22C54-F3CD-46D0-B2F6-415DA6090F05}">
      <dgm:prSet/>
      <dgm:spPr/>
      <dgm:t>
        <a:bodyPr/>
        <a:lstStyle/>
        <a:p>
          <a:endParaRPr lang="en-US"/>
        </a:p>
      </dgm:t>
    </dgm:pt>
    <dgm:pt modelId="{BA7C406A-C7EF-49F9-9B24-DAAF7857F16E}">
      <dgm:prSet custT="1"/>
      <dgm:spPr/>
      <dgm:t>
        <a:bodyPr/>
        <a:lstStyle/>
        <a:p>
          <a:r>
            <a:rPr lang="en-US" sz="2000" dirty="0" smtClean="0">
              <a:solidFill>
                <a:schemeClr val="tx1"/>
              </a:solidFill>
            </a:rPr>
            <a:t>6. </a:t>
          </a:r>
          <a:r>
            <a:rPr lang="en-US" sz="2000" b="1" dirty="0" smtClean="0">
              <a:solidFill>
                <a:schemeClr val="tx1"/>
              </a:solidFill>
            </a:rPr>
            <a:t>Blackmailing.</a:t>
          </a:r>
          <a:endParaRPr lang="en-US" sz="2000" dirty="0">
            <a:solidFill>
              <a:schemeClr val="tx1"/>
            </a:solidFill>
          </a:endParaRPr>
        </a:p>
      </dgm:t>
    </dgm:pt>
    <dgm:pt modelId="{84FDC50E-3C5D-4A49-83E0-5AC9730F0C73}" type="parTrans" cxnId="{0B46EA8D-7B0D-4F7D-A383-C06D558C5D35}">
      <dgm:prSet/>
      <dgm:spPr/>
      <dgm:t>
        <a:bodyPr/>
        <a:lstStyle/>
        <a:p>
          <a:endParaRPr lang="en-US"/>
        </a:p>
      </dgm:t>
    </dgm:pt>
    <dgm:pt modelId="{FA1C3C7A-AF3C-41B0-B309-953EFF870E69}" type="sibTrans" cxnId="{0B46EA8D-7B0D-4F7D-A383-C06D558C5D35}">
      <dgm:prSet/>
      <dgm:spPr/>
      <dgm:t>
        <a:bodyPr/>
        <a:lstStyle/>
        <a:p>
          <a:endParaRPr lang="en-US"/>
        </a:p>
      </dgm:t>
    </dgm:pt>
    <dgm:pt modelId="{FA2822D1-C927-4B05-85D5-54F1D2F3D0E8}">
      <dgm:prSet custT="1"/>
      <dgm:spPr/>
      <dgm:t>
        <a:bodyPr/>
        <a:lstStyle/>
        <a:p>
          <a:r>
            <a:rPr lang="en-US" sz="2000" dirty="0" smtClean="0">
              <a:solidFill>
                <a:schemeClr val="tx1"/>
              </a:solidFill>
            </a:rPr>
            <a:t>7. </a:t>
          </a:r>
          <a:r>
            <a:rPr lang="en-US" sz="2000" b="1" dirty="0" smtClean="0">
              <a:solidFill>
                <a:schemeClr val="tx1"/>
              </a:solidFill>
            </a:rPr>
            <a:t>Defamation</a:t>
          </a:r>
          <a:r>
            <a:rPr lang="ar-SA" sz="2000" b="1" dirty="0" smtClean="0">
              <a:solidFill>
                <a:schemeClr val="tx1"/>
              </a:solidFill>
            </a:rPr>
            <a:t>تشهير</a:t>
          </a:r>
          <a:r>
            <a:rPr lang="en-US" sz="2000" b="1" dirty="0" smtClean="0">
              <a:solidFill>
                <a:schemeClr val="tx1"/>
              </a:solidFill>
            </a:rPr>
            <a:t>.</a:t>
          </a:r>
          <a:endParaRPr lang="en-US" sz="2000" dirty="0">
            <a:solidFill>
              <a:schemeClr val="tx1"/>
            </a:solidFill>
          </a:endParaRPr>
        </a:p>
      </dgm:t>
    </dgm:pt>
    <dgm:pt modelId="{7AF91885-7CA5-4B19-BAFB-8F1FF5B3D328}" type="parTrans" cxnId="{985B23DD-18BC-4DD3-B04D-D268209A36F3}">
      <dgm:prSet/>
      <dgm:spPr/>
      <dgm:t>
        <a:bodyPr/>
        <a:lstStyle/>
        <a:p>
          <a:endParaRPr lang="en-US"/>
        </a:p>
      </dgm:t>
    </dgm:pt>
    <dgm:pt modelId="{845C6DD2-70FA-4BB4-B317-F39F8D1BD37A}" type="sibTrans" cxnId="{985B23DD-18BC-4DD3-B04D-D268209A36F3}">
      <dgm:prSet/>
      <dgm:spPr/>
      <dgm:t>
        <a:bodyPr/>
        <a:lstStyle/>
        <a:p>
          <a:endParaRPr lang="en-US"/>
        </a:p>
      </dgm:t>
    </dgm:pt>
    <dgm:pt modelId="{F59E2B39-172A-4D88-94AA-09D86172F7DE}">
      <dgm:prSet custT="1"/>
      <dgm:spPr/>
      <dgm:t>
        <a:bodyPr/>
        <a:lstStyle/>
        <a:p>
          <a:r>
            <a:rPr lang="en-US" sz="2000" dirty="0" smtClean="0">
              <a:solidFill>
                <a:schemeClr val="tx1"/>
              </a:solidFill>
            </a:rPr>
            <a:t>8. </a:t>
          </a:r>
          <a:r>
            <a:rPr lang="en-US" sz="2000" b="1" dirty="0" smtClean="0">
              <a:solidFill>
                <a:schemeClr val="tx1"/>
              </a:solidFill>
            </a:rPr>
            <a:t>Compensation </a:t>
          </a:r>
          <a:r>
            <a:rPr lang="en-US" sz="2000" b="1" dirty="0" smtClean="0">
              <a:solidFill>
                <a:schemeClr val="tx1"/>
              </a:solidFill>
            </a:rPr>
            <a:t>cases</a:t>
          </a:r>
          <a:r>
            <a:rPr lang="ar-SA" sz="2000" b="1" dirty="0" smtClean="0">
              <a:solidFill>
                <a:schemeClr val="tx1"/>
              </a:solidFill>
            </a:rPr>
            <a:t>تعويض </a:t>
          </a:r>
          <a:r>
            <a:rPr lang="en-US" sz="2000" dirty="0" smtClean="0">
              <a:solidFill>
                <a:schemeClr val="tx1"/>
              </a:solidFill>
            </a:rPr>
            <a:t>:</a:t>
          </a:r>
          <a:endParaRPr lang="en-US" sz="2000" dirty="0">
            <a:solidFill>
              <a:schemeClr val="tx1"/>
            </a:solidFill>
          </a:endParaRPr>
        </a:p>
      </dgm:t>
    </dgm:pt>
    <dgm:pt modelId="{1B65CC85-3B64-4D6E-AB16-D1614228DD12}" type="parTrans" cxnId="{E5BC75E9-2B4A-4837-868E-55C5708EB9AB}">
      <dgm:prSet/>
      <dgm:spPr/>
      <dgm:t>
        <a:bodyPr/>
        <a:lstStyle/>
        <a:p>
          <a:endParaRPr lang="en-US"/>
        </a:p>
      </dgm:t>
    </dgm:pt>
    <dgm:pt modelId="{BD479D70-6016-4FC7-AC7C-C80F18A5903B}" type="sibTrans" cxnId="{E5BC75E9-2B4A-4837-868E-55C5708EB9AB}">
      <dgm:prSet/>
      <dgm:spPr/>
      <dgm:t>
        <a:bodyPr/>
        <a:lstStyle/>
        <a:p>
          <a:endParaRPr lang="en-US"/>
        </a:p>
      </dgm:t>
    </dgm:pt>
    <dgm:pt modelId="{A4C6C29C-E5FB-4B28-9FEB-CB4B290E5B96}">
      <dgm:prSet custT="1"/>
      <dgm:spPr/>
      <dgm:t>
        <a:bodyPr/>
        <a:lstStyle/>
        <a:p>
          <a:r>
            <a:rPr lang="en-US" sz="2000" dirty="0" smtClean="0">
              <a:solidFill>
                <a:schemeClr val="tx1"/>
              </a:solidFill>
            </a:rPr>
            <a:t>3. In case of breach </a:t>
          </a:r>
          <a:r>
            <a:rPr lang="en-US" sz="2000" b="1" dirty="0" smtClean="0">
              <a:solidFill>
                <a:schemeClr val="tx1"/>
              </a:solidFill>
            </a:rPr>
            <a:t>(break)</a:t>
          </a:r>
          <a:r>
            <a:rPr lang="en-US" sz="2000" dirty="0" smtClean="0">
              <a:solidFill>
                <a:schemeClr val="tx1"/>
              </a:solidFill>
            </a:rPr>
            <a:t> of promise of marriage.</a:t>
          </a:r>
          <a:endParaRPr lang="en-US" sz="2000" dirty="0">
            <a:solidFill>
              <a:schemeClr val="tx1"/>
            </a:solidFill>
          </a:endParaRPr>
        </a:p>
      </dgm:t>
    </dgm:pt>
    <dgm:pt modelId="{53959BF4-6218-4EF3-9F30-DD464C0CAB7C}" type="parTrans" cxnId="{F6EA9862-DB28-4FBF-BF15-5C11CCCF89B0}">
      <dgm:prSet/>
      <dgm:spPr/>
      <dgm:t>
        <a:bodyPr/>
        <a:lstStyle/>
        <a:p>
          <a:endParaRPr lang="en-US"/>
        </a:p>
      </dgm:t>
    </dgm:pt>
    <dgm:pt modelId="{388586A8-7E3B-45CB-9C59-FFB29706E209}" type="sibTrans" cxnId="{F6EA9862-DB28-4FBF-BF15-5C11CCCF89B0}">
      <dgm:prSet/>
      <dgm:spPr/>
      <dgm:t>
        <a:bodyPr/>
        <a:lstStyle/>
        <a:p>
          <a:endParaRPr lang="en-US"/>
        </a:p>
      </dgm:t>
    </dgm:pt>
    <dgm:pt modelId="{FB3C89A1-35C6-4712-B072-4410C2FC709C}">
      <dgm:prSet custT="1"/>
      <dgm:spPr/>
      <dgm:t>
        <a:bodyPr/>
        <a:lstStyle/>
        <a:p>
          <a:r>
            <a:rPr lang="en-US" sz="2000" dirty="0" smtClean="0">
              <a:solidFill>
                <a:schemeClr val="tx1"/>
              </a:solidFill>
            </a:rPr>
            <a:t>9. Pregnancy may be taken as </a:t>
          </a:r>
          <a:r>
            <a:rPr lang="en-US" sz="2000" dirty="0" smtClean="0">
              <a:solidFill>
                <a:schemeClr val="tx1"/>
              </a:solidFill>
            </a:rPr>
            <a:t> </a:t>
          </a:r>
          <a:r>
            <a:rPr lang="en-US" sz="2000" b="1" dirty="0" smtClean="0">
              <a:solidFill>
                <a:schemeClr val="tx1"/>
              </a:solidFill>
            </a:rPr>
            <a:t>(defense)</a:t>
          </a:r>
          <a:r>
            <a:rPr lang="en-US" sz="2000" dirty="0" smtClean="0">
              <a:solidFill>
                <a:schemeClr val="tx1"/>
              </a:solidFill>
            </a:rPr>
            <a:t> to avoid court.</a:t>
          </a:r>
          <a:endParaRPr lang="en-US" sz="2000" dirty="0">
            <a:solidFill>
              <a:schemeClr val="tx1"/>
            </a:solidFill>
          </a:endParaRPr>
        </a:p>
      </dgm:t>
    </dgm:pt>
    <dgm:pt modelId="{0203D7B1-5C0E-49D7-91D4-3D610FAC93A8}" type="parTrans" cxnId="{0B27D9DA-56CE-4F03-A91F-74F0AFC91758}">
      <dgm:prSet/>
      <dgm:spPr/>
      <dgm:t>
        <a:bodyPr/>
        <a:lstStyle/>
        <a:p>
          <a:endParaRPr lang="en-US"/>
        </a:p>
      </dgm:t>
    </dgm:pt>
    <dgm:pt modelId="{1ACCDB74-931C-4B7F-BC5B-A84AC90B447F}" type="sibTrans" cxnId="{0B27D9DA-56CE-4F03-A91F-74F0AFC91758}">
      <dgm:prSet/>
      <dgm:spPr/>
      <dgm:t>
        <a:bodyPr/>
        <a:lstStyle/>
        <a:p>
          <a:endParaRPr lang="en-US"/>
        </a:p>
      </dgm:t>
    </dgm:pt>
    <dgm:pt modelId="{5C6CF72B-D633-469B-854A-E79ED0B1DD21}" type="pres">
      <dgm:prSet presAssocID="{79D3CCBC-DE6A-4095-AAA9-0EB08BE8C61F}" presName="linear" presStyleCnt="0">
        <dgm:presLayoutVars>
          <dgm:dir/>
          <dgm:resizeHandles val="exact"/>
        </dgm:presLayoutVars>
      </dgm:prSet>
      <dgm:spPr/>
      <dgm:t>
        <a:bodyPr/>
        <a:lstStyle/>
        <a:p>
          <a:endParaRPr lang="en-US"/>
        </a:p>
      </dgm:t>
    </dgm:pt>
    <dgm:pt modelId="{5AA005DD-51F8-46C1-B11A-E9449110D825}" type="pres">
      <dgm:prSet presAssocID="{9D011D13-0631-442C-AAC1-47060FDBEC73}" presName="comp" presStyleCnt="0"/>
      <dgm:spPr/>
    </dgm:pt>
    <dgm:pt modelId="{91817A27-1DF7-416B-8E6B-C62C4966CEF5}" type="pres">
      <dgm:prSet presAssocID="{9D011D13-0631-442C-AAC1-47060FDBEC73}" presName="box" presStyleLbl="node1" presStyleIdx="0" presStyleCnt="9" custScaleY="229931" custLinFactNeighborX="-1250" custLinFactNeighborY="12263"/>
      <dgm:spPr/>
      <dgm:t>
        <a:bodyPr/>
        <a:lstStyle/>
        <a:p>
          <a:endParaRPr lang="en-US"/>
        </a:p>
      </dgm:t>
    </dgm:pt>
    <dgm:pt modelId="{BD4F420E-CA01-46D1-B080-5456BF8AB51D}" type="pres">
      <dgm:prSet presAssocID="{9D011D13-0631-442C-AAC1-47060FDBEC73}" presName="img" presStyleLbl="fgImgPlace1" presStyleIdx="0" presStyleCnt="9" custScaleX="25000" custLinFactNeighborX="2165" custLinFactNeighborY="13740"/>
      <dgm:spPr/>
      <dgm:t>
        <a:bodyPr/>
        <a:lstStyle/>
        <a:p>
          <a:endParaRPr lang="en-US"/>
        </a:p>
      </dgm:t>
    </dgm:pt>
    <dgm:pt modelId="{8828B537-6C19-47DE-9920-983F73EE9A0F}" type="pres">
      <dgm:prSet presAssocID="{9D011D13-0631-442C-AAC1-47060FDBEC73}" presName="text" presStyleLbl="node1" presStyleIdx="0" presStyleCnt="9">
        <dgm:presLayoutVars>
          <dgm:bulletEnabled val="1"/>
        </dgm:presLayoutVars>
      </dgm:prSet>
      <dgm:spPr/>
      <dgm:t>
        <a:bodyPr/>
        <a:lstStyle/>
        <a:p>
          <a:endParaRPr lang="en-US"/>
        </a:p>
      </dgm:t>
    </dgm:pt>
    <dgm:pt modelId="{3FEED0C1-0112-4327-8B39-1764DFBA103B}" type="pres">
      <dgm:prSet presAssocID="{58A2FE47-81FB-49E3-8856-C0501A014E4F}" presName="spacer" presStyleCnt="0"/>
      <dgm:spPr/>
    </dgm:pt>
    <dgm:pt modelId="{EF1B92C8-0182-433B-96EC-25195C441DE4}" type="pres">
      <dgm:prSet presAssocID="{F89DFF82-D811-4F52-9735-6EB768F486CA}" presName="comp" presStyleCnt="0"/>
      <dgm:spPr/>
    </dgm:pt>
    <dgm:pt modelId="{ED87BC25-1141-4FEC-85BA-81CBE2DE88B2}" type="pres">
      <dgm:prSet presAssocID="{F89DFF82-D811-4F52-9735-6EB768F486CA}" presName="box" presStyleLbl="node1" presStyleIdx="1" presStyleCnt="9" custLinFactNeighborY="-1718"/>
      <dgm:spPr/>
      <dgm:t>
        <a:bodyPr/>
        <a:lstStyle/>
        <a:p>
          <a:endParaRPr lang="en-US"/>
        </a:p>
      </dgm:t>
    </dgm:pt>
    <dgm:pt modelId="{7BC82B4F-53C0-46B9-9B84-2504C7343C85}" type="pres">
      <dgm:prSet presAssocID="{F89DFF82-D811-4F52-9735-6EB768F486CA}" presName="img" presStyleLbl="fgImgPlace1" presStyleIdx="1" presStyleCnt="9" custFlipHor="1" custScaleX="20670"/>
      <dgm:spPr/>
    </dgm:pt>
    <dgm:pt modelId="{7E4B9895-057C-452D-8D0F-30FA34B89F94}" type="pres">
      <dgm:prSet presAssocID="{F89DFF82-D811-4F52-9735-6EB768F486CA}" presName="text" presStyleLbl="node1" presStyleIdx="1" presStyleCnt="9">
        <dgm:presLayoutVars>
          <dgm:bulletEnabled val="1"/>
        </dgm:presLayoutVars>
      </dgm:prSet>
      <dgm:spPr/>
      <dgm:t>
        <a:bodyPr/>
        <a:lstStyle/>
        <a:p>
          <a:endParaRPr lang="en-US"/>
        </a:p>
      </dgm:t>
    </dgm:pt>
    <dgm:pt modelId="{D735CC00-D26B-4257-8144-841115F2DBF1}" type="pres">
      <dgm:prSet presAssocID="{1CC31194-41F8-48A4-932A-28D8065A80B3}" presName="spacer" presStyleCnt="0"/>
      <dgm:spPr/>
    </dgm:pt>
    <dgm:pt modelId="{D015F160-3719-4536-877D-D958C6192E15}" type="pres">
      <dgm:prSet presAssocID="{A4C6C29C-E5FB-4B28-9FEB-CB4B290E5B96}" presName="comp" presStyleCnt="0"/>
      <dgm:spPr/>
    </dgm:pt>
    <dgm:pt modelId="{DDA2A04A-AA70-400E-A00E-8EF428083956}" type="pres">
      <dgm:prSet presAssocID="{A4C6C29C-E5FB-4B28-9FEB-CB4B290E5B96}" presName="box" presStyleLbl="node1" presStyleIdx="2" presStyleCnt="9"/>
      <dgm:spPr/>
      <dgm:t>
        <a:bodyPr/>
        <a:lstStyle/>
        <a:p>
          <a:endParaRPr lang="en-US"/>
        </a:p>
      </dgm:t>
    </dgm:pt>
    <dgm:pt modelId="{70879A77-7EDE-43B9-8765-3382B3C69ACD}" type="pres">
      <dgm:prSet presAssocID="{A4C6C29C-E5FB-4B28-9FEB-CB4B290E5B96}" presName="img" presStyleLbl="fgImgPlace1" presStyleIdx="2" presStyleCnt="9" custFlipHor="1" custScaleX="20670"/>
      <dgm:spPr/>
    </dgm:pt>
    <dgm:pt modelId="{29C75CCD-15AE-4456-91DB-F3B3E02F3FEB}" type="pres">
      <dgm:prSet presAssocID="{A4C6C29C-E5FB-4B28-9FEB-CB4B290E5B96}" presName="text" presStyleLbl="node1" presStyleIdx="2" presStyleCnt="9">
        <dgm:presLayoutVars>
          <dgm:bulletEnabled val="1"/>
        </dgm:presLayoutVars>
      </dgm:prSet>
      <dgm:spPr/>
      <dgm:t>
        <a:bodyPr/>
        <a:lstStyle/>
        <a:p>
          <a:endParaRPr lang="en-US"/>
        </a:p>
      </dgm:t>
    </dgm:pt>
    <dgm:pt modelId="{7DDBA872-304B-4BD2-84FD-A71DBA462399}" type="pres">
      <dgm:prSet presAssocID="{388586A8-7E3B-45CB-9C59-FFB29706E209}" presName="spacer" presStyleCnt="0"/>
      <dgm:spPr/>
    </dgm:pt>
    <dgm:pt modelId="{D450B64B-9A71-4ADB-85D5-98DDABF08DC9}" type="pres">
      <dgm:prSet presAssocID="{1CCF2CFA-E4B2-4E30-A540-43E97C8F2766}" presName="comp" presStyleCnt="0"/>
      <dgm:spPr/>
    </dgm:pt>
    <dgm:pt modelId="{84A27A63-D411-4B69-B7E8-7DD08A4925DD}" type="pres">
      <dgm:prSet presAssocID="{1CCF2CFA-E4B2-4E30-A540-43E97C8F2766}" presName="box" presStyleLbl="node1" presStyleIdx="3" presStyleCnt="9"/>
      <dgm:spPr/>
      <dgm:t>
        <a:bodyPr/>
        <a:lstStyle/>
        <a:p>
          <a:endParaRPr lang="en-US"/>
        </a:p>
      </dgm:t>
    </dgm:pt>
    <dgm:pt modelId="{C622EC93-9FE5-446D-B382-7E3478A71AA6}" type="pres">
      <dgm:prSet presAssocID="{1CCF2CFA-E4B2-4E30-A540-43E97C8F2766}" presName="img" presStyleLbl="fgImgPlace1" presStyleIdx="3" presStyleCnt="9" custScaleX="29330"/>
      <dgm:spPr/>
    </dgm:pt>
    <dgm:pt modelId="{DCA788B2-F4CB-40EC-A33F-A7DF480D4E9C}" type="pres">
      <dgm:prSet presAssocID="{1CCF2CFA-E4B2-4E30-A540-43E97C8F2766}" presName="text" presStyleLbl="node1" presStyleIdx="3" presStyleCnt="9">
        <dgm:presLayoutVars>
          <dgm:bulletEnabled val="1"/>
        </dgm:presLayoutVars>
      </dgm:prSet>
      <dgm:spPr/>
      <dgm:t>
        <a:bodyPr/>
        <a:lstStyle/>
        <a:p>
          <a:endParaRPr lang="en-US"/>
        </a:p>
      </dgm:t>
    </dgm:pt>
    <dgm:pt modelId="{30869C99-4734-4030-B38F-708E296BAF09}" type="pres">
      <dgm:prSet presAssocID="{D5D72FEA-8950-45D6-88A4-57488DBAA347}" presName="spacer" presStyleCnt="0"/>
      <dgm:spPr/>
    </dgm:pt>
    <dgm:pt modelId="{F7D58FB4-68C1-4EB1-84F1-835D38D716AC}" type="pres">
      <dgm:prSet presAssocID="{763F4B64-F450-417A-BFE5-ABBA7335FEB7}" presName="comp" presStyleCnt="0"/>
      <dgm:spPr/>
    </dgm:pt>
    <dgm:pt modelId="{6C2AA3DB-674E-45F5-9671-5000F818D768}" type="pres">
      <dgm:prSet presAssocID="{763F4B64-F450-417A-BFE5-ABBA7335FEB7}" presName="box" presStyleLbl="node1" presStyleIdx="4" presStyleCnt="9"/>
      <dgm:spPr/>
      <dgm:t>
        <a:bodyPr/>
        <a:lstStyle/>
        <a:p>
          <a:endParaRPr lang="en-US"/>
        </a:p>
      </dgm:t>
    </dgm:pt>
    <dgm:pt modelId="{2FF0FB37-1B04-41AF-B7B9-9653D86F331C}" type="pres">
      <dgm:prSet presAssocID="{763F4B64-F450-417A-BFE5-ABBA7335FEB7}" presName="img" presStyleLbl="fgImgPlace1" presStyleIdx="4" presStyleCnt="9" custScaleX="29330"/>
      <dgm:spPr/>
    </dgm:pt>
    <dgm:pt modelId="{5CBC0951-F0AD-4F4A-AC22-F0E6303C4329}" type="pres">
      <dgm:prSet presAssocID="{763F4B64-F450-417A-BFE5-ABBA7335FEB7}" presName="text" presStyleLbl="node1" presStyleIdx="4" presStyleCnt="9">
        <dgm:presLayoutVars>
          <dgm:bulletEnabled val="1"/>
        </dgm:presLayoutVars>
      </dgm:prSet>
      <dgm:spPr/>
      <dgm:t>
        <a:bodyPr/>
        <a:lstStyle/>
        <a:p>
          <a:endParaRPr lang="en-US"/>
        </a:p>
      </dgm:t>
    </dgm:pt>
    <dgm:pt modelId="{C5D98E90-FC56-438D-B2E8-31E7E41F8BAC}" type="pres">
      <dgm:prSet presAssocID="{56669D56-DF25-4946-AA88-292031C5B5DC}" presName="spacer" presStyleCnt="0"/>
      <dgm:spPr/>
    </dgm:pt>
    <dgm:pt modelId="{13A75308-E802-4698-96C3-704338D7144F}" type="pres">
      <dgm:prSet presAssocID="{BA7C406A-C7EF-49F9-9B24-DAAF7857F16E}" presName="comp" presStyleCnt="0"/>
      <dgm:spPr/>
    </dgm:pt>
    <dgm:pt modelId="{18E5D8F7-243F-4950-9FC8-5A705909A606}" type="pres">
      <dgm:prSet presAssocID="{BA7C406A-C7EF-49F9-9B24-DAAF7857F16E}" presName="box" presStyleLbl="node1" presStyleIdx="5" presStyleCnt="9"/>
      <dgm:spPr/>
      <dgm:t>
        <a:bodyPr/>
        <a:lstStyle/>
        <a:p>
          <a:endParaRPr lang="en-US"/>
        </a:p>
      </dgm:t>
    </dgm:pt>
    <dgm:pt modelId="{298CCDC9-A1C1-49D2-ABE6-543C9343082E}" type="pres">
      <dgm:prSet presAssocID="{BA7C406A-C7EF-49F9-9B24-DAAF7857F16E}" presName="img" presStyleLbl="fgImgPlace1" presStyleIdx="5" presStyleCnt="9" custScaleX="29330"/>
      <dgm:spPr/>
    </dgm:pt>
    <dgm:pt modelId="{FC66F7B9-E291-42C4-86C8-615D03AF27FF}" type="pres">
      <dgm:prSet presAssocID="{BA7C406A-C7EF-49F9-9B24-DAAF7857F16E}" presName="text" presStyleLbl="node1" presStyleIdx="5" presStyleCnt="9">
        <dgm:presLayoutVars>
          <dgm:bulletEnabled val="1"/>
        </dgm:presLayoutVars>
      </dgm:prSet>
      <dgm:spPr/>
      <dgm:t>
        <a:bodyPr/>
        <a:lstStyle/>
        <a:p>
          <a:endParaRPr lang="en-US"/>
        </a:p>
      </dgm:t>
    </dgm:pt>
    <dgm:pt modelId="{48C87172-A360-4BF4-9363-9D2CE79E4520}" type="pres">
      <dgm:prSet presAssocID="{FA1C3C7A-AF3C-41B0-B309-953EFF870E69}" presName="spacer" presStyleCnt="0"/>
      <dgm:spPr/>
    </dgm:pt>
    <dgm:pt modelId="{3AED08DC-88C5-41A6-BFDC-9C342365A235}" type="pres">
      <dgm:prSet presAssocID="{FA2822D1-C927-4B05-85D5-54F1D2F3D0E8}" presName="comp" presStyleCnt="0"/>
      <dgm:spPr/>
    </dgm:pt>
    <dgm:pt modelId="{2309E3F6-9F71-47BC-BDE0-9C87113745C7}" type="pres">
      <dgm:prSet presAssocID="{FA2822D1-C927-4B05-85D5-54F1D2F3D0E8}" presName="box" presStyleLbl="node1" presStyleIdx="6" presStyleCnt="9"/>
      <dgm:spPr/>
      <dgm:t>
        <a:bodyPr/>
        <a:lstStyle/>
        <a:p>
          <a:endParaRPr lang="en-US"/>
        </a:p>
      </dgm:t>
    </dgm:pt>
    <dgm:pt modelId="{6E4C5B46-AB1D-4105-994D-75E410DF8889}" type="pres">
      <dgm:prSet presAssocID="{FA2822D1-C927-4B05-85D5-54F1D2F3D0E8}" presName="img" presStyleLbl="fgImgPlace1" presStyleIdx="6" presStyleCnt="9" custScaleX="29330"/>
      <dgm:spPr/>
    </dgm:pt>
    <dgm:pt modelId="{FD55E1A4-D082-4912-9866-88F000B13219}" type="pres">
      <dgm:prSet presAssocID="{FA2822D1-C927-4B05-85D5-54F1D2F3D0E8}" presName="text" presStyleLbl="node1" presStyleIdx="6" presStyleCnt="9">
        <dgm:presLayoutVars>
          <dgm:bulletEnabled val="1"/>
        </dgm:presLayoutVars>
      </dgm:prSet>
      <dgm:spPr/>
      <dgm:t>
        <a:bodyPr/>
        <a:lstStyle/>
        <a:p>
          <a:endParaRPr lang="en-US"/>
        </a:p>
      </dgm:t>
    </dgm:pt>
    <dgm:pt modelId="{4848921C-3B30-44A2-B4FC-B944B6286B9E}" type="pres">
      <dgm:prSet presAssocID="{845C6DD2-70FA-4BB4-B317-F39F8D1BD37A}" presName="spacer" presStyleCnt="0"/>
      <dgm:spPr/>
    </dgm:pt>
    <dgm:pt modelId="{F5FFC4A2-FC0B-46B9-928C-0D476E5EE79A}" type="pres">
      <dgm:prSet presAssocID="{F59E2B39-172A-4D88-94AA-09D86172F7DE}" presName="comp" presStyleCnt="0"/>
      <dgm:spPr/>
    </dgm:pt>
    <dgm:pt modelId="{4DC8CC7D-2F6F-4268-B282-035D12A71797}" type="pres">
      <dgm:prSet presAssocID="{F59E2B39-172A-4D88-94AA-09D86172F7DE}" presName="box" presStyleLbl="node1" presStyleIdx="7" presStyleCnt="9"/>
      <dgm:spPr/>
      <dgm:t>
        <a:bodyPr/>
        <a:lstStyle/>
        <a:p>
          <a:endParaRPr lang="en-US"/>
        </a:p>
      </dgm:t>
    </dgm:pt>
    <dgm:pt modelId="{13CBBCD1-2571-4033-98E2-2F31A8F541F6}" type="pres">
      <dgm:prSet presAssocID="{F59E2B39-172A-4D88-94AA-09D86172F7DE}" presName="img" presStyleLbl="fgImgPlace1" presStyleIdx="7" presStyleCnt="9" custScaleX="29330"/>
      <dgm:spPr/>
    </dgm:pt>
    <dgm:pt modelId="{73D6408E-FD28-42DC-A3D8-02721B8D300F}" type="pres">
      <dgm:prSet presAssocID="{F59E2B39-172A-4D88-94AA-09D86172F7DE}" presName="text" presStyleLbl="node1" presStyleIdx="7" presStyleCnt="9">
        <dgm:presLayoutVars>
          <dgm:bulletEnabled val="1"/>
        </dgm:presLayoutVars>
      </dgm:prSet>
      <dgm:spPr/>
      <dgm:t>
        <a:bodyPr/>
        <a:lstStyle/>
        <a:p>
          <a:endParaRPr lang="en-US"/>
        </a:p>
      </dgm:t>
    </dgm:pt>
    <dgm:pt modelId="{99627868-0A76-40CE-ADCF-4BDAAC49D390}" type="pres">
      <dgm:prSet presAssocID="{BD479D70-6016-4FC7-AC7C-C80F18A5903B}" presName="spacer" presStyleCnt="0"/>
      <dgm:spPr/>
    </dgm:pt>
    <dgm:pt modelId="{7F420874-A905-4BBA-91B6-00499517315C}" type="pres">
      <dgm:prSet presAssocID="{FB3C89A1-35C6-4712-B072-4410C2FC709C}" presName="comp" presStyleCnt="0"/>
      <dgm:spPr/>
    </dgm:pt>
    <dgm:pt modelId="{BBE34D32-8CB9-4F5B-86E5-0C9F049AEAF4}" type="pres">
      <dgm:prSet presAssocID="{FB3C89A1-35C6-4712-B072-4410C2FC709C}" presName="box" presStyleLbl="node1" presStyleIdx="8" presStyleCnt="9"/>
      <dgm:spPr/>
      <dgm:t>
        <a:bodyPr/>
        <a:lstStyle/>
        <a:p>
          <a:endParaRPr lang="en-US"/>
        </a:p>
      </dgm:t>
    </dgm:pt>
    <dgm:pt modelId="{875B6DFB-7B29-4508-8C29-2E6569B84107}" type="pres">
      <dgm:prSet presAssocID="{FB3C89A1-35C6-4712-B072-4410C2FC709C}" presName="img" presStyleLbl="fgImgPlace1" presStyleIdx="8" presStyleCnt="9" custScaleX="29330"/>
      <dgm:spPr/>
    </dgm:pt>
    <dgm:pt modelId="{71D4C64C-282D-4B8F-80B2-945379B479C6}" type="pres">
      <dgm:prSet presAssocID="{FB3C89A1-35C6-4712-B072-4410C2FC709C}" presName="text" presStyleLbl="node1" presStyleIdx="8" presStyleCnt="9">
        <dgm:presLayoutVars>
          <dgm:bulletEnabled val="1"/>
        </dgm:presLayoutVars>
      </dgm:prSet>
      <dgm:spPr/>
      <dgm:t>
        <a:bodyPr/>
        <a:lstStyle/>
        <a:p>
          <a:endParaRPr lang="en-US"/>
        </a:p>
      </dgm:t>
    </dgm:pt>
  </dgm:ptLst>
  <dgm:cxnLst>
    <dgm:cxn modelId="{759594B8-69FE-4CF3-8C60-DE58F990DBE0}" type="presOf" srcId="{79D3CCBC-DE6A-4095-AAA9-0EB08BE8C61F}" destId="{5C6CF72B-D633-469B-854A-E79ED0B1DD21}" srcOrd="0" destOrd="0" presId="urn:microsoft.com/office/officeart/2005/8/layout/vList4#1"/>
    <dgm:cxn modelId="{A82F3AAA-6407-47AC-8628-8A3B5C131D29}" type="presOf" srcId="{FB3C89A1-35C6-4712-B072-4410C2FC709C}" destId="{BBE34D32-8CB9-4F5B-86E5-0C9F049AEAF4}" srcOrd="0" destOrd="0" presId="urn:microsoft.com/office/officeart/2005/8/layout/vList4#1"/>
    <dgm:cxn modelId="{C1DF84C9-7C57-4376-8F0E-851861A7A007}" type="presOf" srcId="{BA7C406A-C7EF-49F9-9B24-DAAF7857F16E}" destId="{FC66F7B9-E291-42C4-86C8-615D03AF27FF}" srcOrd="1" destOrd="0" presId="urn:microsoft.com/office/officeart/2005/8/layout/vList4#1"/>
    <dgm:cxn modelId="{985B23DD-18BC-4DD3-B04D-D268209A36F3}" srcId="{79D3CCBC-DE6A-4095-AAA9-0EB08BE8C61F}" destId="{FA2822D1-C927-4B05-85D5-54F1D2F3D0E8}" srcOrd="6" destOrd="0" parTransId="{7AF91885-7CA5-4B19-BAFB-8F1FF5B3D328}" sibTransId="{845C6DD2-70FA-4BB4-B317-F39F8D1BD37A}"/>
    <dgm:cxn modelId="{03A0C55B-E3B6-4A5C-906A-FB4AC71FE7C8}" type="presOf" srcId="{F89DFF82-D811-4F52-9735-6EB768F486CA}" destId="{ED87BC25-1141-4FEC-85BA-81CBE2DE88B2}" srcOrd="0" destOrd="0" presId="urn:microsoft.com/office/officeart/2005/8/layout/vList4#1"/>
    <dgm:cxn modelId="{69080BCF-185A-4222-9E64-9EBB3534EDB5}" type="presOf" srcId="{1CCF2CFA-E4B2-4E30-A540-43E97C8F2766}" destId="{84A27A63-D411-4B69-B7E8-7DD08A4925DD}" srcOrd="0" destOrd="0" presId="urn:microsoft.com/office/officeart/2005/8/layout/vList4#1"/>
    <dgm:cxn modelId="{43EBCE36-6349-4651-9279-B3F06F419895}" type="presOf" srcId="{9D011D13-0631-442C-AAC1-47060FDBEC73}" destId="{8828B537-6C19-47DE-9920-983F73EE9A0F}" srcOrd="1" destOrd="0" presId="urn:microsoft.com/office/officeart/2005/8/layout/vList4#1"/>
    <dgm:cxn modelId="{7B2BDF95-D966-490C-A56B-8AC898DC8A3B}" type="presOf" srcId="{1CCF2CFA-E4B2-4E30-A540-43E97C8F2766}" destId="{DCA788B2-F4CB-40EC-A33F-A7DF480D4E9C}" srcOrd="1" destOrd="0" presId="urn:microsoft.com/office/officeart/2005/8/layout/vList4#1"/>
    <dgm:cxn modelId="{0B27D9DA-56CE-4F03-A91F-74F0AFC91758}" srcId="{79D3CCBC-DE6A-4095-AAA9-0EB08BE8C61F}" destId="{FB3C89A1-35C6-4712-B072-4410C2FC709C}" srcOrd="8" destOrd="0" parTransId="{0203D7B1-5C0E-49D7-91D4-3D610FAC93A8}" sibTransId="{1ACCDB74-931C-4B7F-BC5B-A84AC90B447F}"/>
    <dgm:cxn modelId="{D1A1C33A-6949-4A07-8360-9920A11849D4}" type="presOf" srcId="{FA2822D1-C927-4B05-85D5-54F1D2F3D0E8}" destId="{FD55E1A4-D082-4912-9866-88F000B13219}" srcOrd="1" destOrd="0" presId="urn:microsoft.com/office/officeart/2005/8/layout/vList4#1"/>
    <dgm:cxn modelId="{33802A6B-F531-459A-B40B-F5A1F25FB407}" type="presOf" srcId="{9D011D13-0631-442C-AAC1-47060FDBEC73}" destId="{91817A27-1DF7-416B-8E6B-C62C4966CEF5}" srcOrd="0" destOrd="0" presId="urn:microsoft.com/office/officeart/2005/8/layout/vList4#1"/>
    <dgm:cxn modelId="{B77BC6F5-74FC-467A-9C33-B5229C02712D}" srcId="{79D3CCBC-DE6A-4095-AAA9-0EB08BE8C61F}" destId="{1CCF2CFA-E4B2-4E30-A540-43E97C8F2766}" srcOrd="3" destOrd="0" parTransId="{57D66667-168A-46C9-B679-1FAD2D055880}" sibTransId="{D5D72FEA-8950-45D6-88A4-57488DBAA347}"/>
    <dgm:cxn modelId="{F7B580B5-9D95-4564-BC0E-5520FAB528BE}" type="presOf" srcId="{763F4B64-F450-417A-BFE5-ABBA7335FEB7}" destId="{6C2AA3DB-674E-45F5-9671-5000F818D768}" srcOrd="0" destOrd="0" presId="urn:microsoft.com/office/officeart/2005/8/layout/vList4#1"/>
    <dgm:cxn modelId="{DEB8A075-6EC8-4B8B-A785-B2AAC3E6281B}" type="presOf" srcId="{BA7C406A-C7EF-49F9-9B24-DAAF7857F16E}" destId="{18E5D8F7-243F-4950-9FC8-5A705909A606}" srcOrd="0" destOrd="0" presId="urn:microsoft.com/office/officeart/2005/8/layout/vList4#1"/>
    <dgm:cxn modelId="{DD9309D8-82B8-4AF0-B27F-962C7053D1F9}" type="presOf" srcId="{F59E2B39-172A-4D88-94AA-09D86172F7DE}" destId="{73D6408E-FD28-42DC-A3D8-02721B8D300F}" srcOrd="1" destOrd="0" presId="urn:microsoft.com/office/officeart/2005/8/layout/vList4#1"/>
    <dgm:cxn modelId="{F6EA9862-DB28-4FBF-BF15-5C11CCCF89B0}" srcId="{79D3CCBC-DE6A-4095-AAA9-0EB08BE8C61F}" destId="{A4C6C29C-E5FB-4B28-9FEB-CB4B290E5B96}" srcOrd="2" destOrd="0" parTransId="{53959BF4-6218-4EF3-9F30-DD464C0CAB7C}" sibTransId="{388586A8-7E3B-45CB-9C59-FFB29706E209}"/>
    <dgm:cxn modelId="{7006713E-9629-46CB-B893-2019D554A324}" type="presOf" srcId="{A4C6C29C-E5FB-4B28-9FEB-CB4B290E5B96}" destId="{29C75CCD-15AE-4456-91DB-F3B3E02F3FEB}" srcOrd="1" destOrd="0" presId="urn:microsoft.com/office/officeart/2005/8/layout/vList4#1"/>
    <dgm:cxn modelId="{4FC8249E-2143-4087-AD18-A534947BB74A}" type="presOf" srcId="{F59E2B39-172A-4D88-94AA-09D86172F7DE}" destId="{4DC8CC7D-2F6F-4268-B282-035D12A71797}" srcOrd="0" destOrd="0" presId="urn:microsoft.com/office/officeart/2005/8/layout/vList4#1"/>
    <dgm:cxn modelId="{E5BC75E9-2B4A-4837-868E-55C5708EB9AB}" srcId="{79D3CCBC-DE6A-4095-AAA9-0EB08BE8C61F}" destId="{F59E2B39-172A-4D88-94AA-09D86172F7DE}" srcOrd="7" destOrd="0" parTransId="{1B65CC85-3B64-4D6E-AB16-D1614228DD12}" sibTransId="{BD479D70-6016-4FC7-AC7C-C80F18A5903B}"/>
    <dgm:cxn modelId="{5B10E7F6-B2BB-43FA-855B-083EB578F5A9}" type="presOf" srcId="{FB3C89A1-35C6-4712-B072-4410C2FC709C}" destId="{71D4C64C-282D-4B8F-80B2-945379B479C6}" srcOrd="1" destOrd="0" presId="urn:microsoft.com/office/officeart/2005/8/layout/vList4#1"/>
    <dgm:cxn modelId="{127B2CFE-ED35-42B7-A2A2-BE94F62F4D29}" srcId="{79D3CCBC-DE6A-4095-AAA9-0EB08BE8C61F}" destId="{9D011D13-0631-442C-AAC1-47060FDBEC73}" srcOrd="0" destOrd="0" parTransId="{71103249-5254-420A-85EA-48D0122A96B8}" sibTransId="{58A2FE47-81FB-49E3-8856-C0501A014E4F}"/>
    <dgm:cxn modelId="{FAB22C54-F3CD-46D0-B2F6-415DA6090F05}" srcId="{79D3CCBC-DE6A-4095-AAA9-0EB08BE8C61F}" destId="{763F4B64-F450-417A-BFE5-ABBA7335FEB7}" srcOrd="4" destOrd="0" parTransId="{EEA14802-CB9A-4119-92C6-37190026EDFD}" sibTransId="{56669D56-DF25-4946-AA88-292031C5B5DC}"/>
    <dgm:cxn modelId="{8E1CB4D6-D0D0-4DDA-9B0D-7F55454BFDF4}" type="presOf" srcId="{A4C6C29C-E5FB-4B28-9FEB-CB4B290E5B96}" destId="{DDA2A04A-AA70-400E-A00E-8EF428083956}" srcOrd="0" destOrd="0" presId="urn:microsoft.com/office/officeart/2005/8/layout/vList4#1"/>
    <dgm:cxn modelId="{DF57F051-3DA5-4D9B-8630-FB6E81F5DB01}" srcId="{79D3CCBC-DE6A-4095-AAA9-0EB08BE8C61F}" destId="{F89DFF82-D811-4F52-9735-6EB768F486CA}" srcOrd="1" destOrd="0" parTransId="{45BD5792-3D60-4209-A97C-E5684237BB84}" sibTransId="{1CC31194-41F8-48A4-932A-28D8065A80B3}"/>
    <dgm:cxn modelId="{A7759BC6-427E-451D-B5C2-51E2F1F7BB6E}" type="presOf" srcId="{F89DFF82-D811-4F52-9735-6EB768F486CA}" destId="{7E4B9895-057C-452D-8D0F-30FA34B89F94}" srcOrd="1" destOrd="0" presId="urn:microsoft.com/office/officeart/2005/8/layout/vList4#1"/>
    <dgm:cxn modelId="{F476E0ED-FCF3-4CFE-9C90-EB3F140B36AD}" type="presOf" srcId="{FA2822D1-C927-4B05-85D5-54F1D2F3D0E8}" destId="{2309E3F6-9F71-47BC-BDE0-9C87113745C7}" srcOrd="0" destOrd="0" presId="urn:microsoft.com/office/officeart/2005/8/layout/vList4#1"/>
    <dgm:cxn modelId="{29AF3627-A9D1-4976-B2E0-6E9A3D5C7F0B}" type="presOf" srcId="{763F4B64-F450-417A-BFE5-ABBA7335FEB7}" destId="{5CBC0951-F0AD-4F4A-AC22-F0E6303C4329}" srcOrd="1" destOrd="0" presId="urn:microsoft.com/office/officeart/2005/8/layout/vList4#1"/>
    <dgm:cxn modelId="{0B46EA8D-7B0D-4F7D-A383-C06D558C5D35}" srcId="{79D3CCBC-DE6A-4095-AAA9-0EB08BE8C61F}" destId="{BA7C406A-C7EF-49F9-9B24-DAAF7857F16E}" srcOrd="5" destOrd="0" parTransId="{84FDC50E-3C5D-4A49-83E0-5AC9730F0C73}" sibTransId="{FA1C3C7A-AF3C-41B0-B309-953EFF870E69}"/>
    <dgm:cxn modelId="{C0B4A618-2F1A-421D-8C46-B3C28C2E13D4}" type="presParOf" srcId="{5C6CF72B-D633-469B-854A-E79ED0B1DD21}" destId="{5AA005DD-51F8-46C1-B11A-E9449110D825}" srcOrd="0" destOrd="0" presId="urn:microsoft.com/office/officeart/2005/8/layout/vList4#1"/>
    <dgm:cxn modelId="{0D0D7111-2BBB-4AC6-868B-E0C6FF6D6CC5}" type="presParOf" srcId="{5AA005DD-51F8-46C1-B11A-E9449110D825}" destId="{91817A27-1DF7-416B-8E6B-C62C4966CEF5}" srcOrd="0" destOrd="0" presId="urn:microsoft.com/office/officeart/2005/8/layout/vList4#1"/>
    <dgm:cxn modelId="{ABD9787C-37BF-4422-B019-17ADC5365B28}" type="presParOf" srcId="{5AA005DD-51F8-46C1-B11A-E9449110D825}" destId="{BD4F420E-CA01-46D1-B080-5456BF8AB51D}" srcOrd="1" destOrd="0" presId="urn:microsoft.com/office/officeart/2005/8/layout/vList4#1"/>
    <dgm:cxn modelId="{2B28529A-C8EA-4BE8-9882-431EB68C06CA}" type="presParOf" srcId="{5AA005DD-51F8-46C1-B11A-E9449110D825}" destId="{8828B537-6C19-47DE-9920-983F73EE9A0F}" srcOrd="2" destOrd="0" presId="urn:microsoft.com/office/officeart/2005/8/layout/vList4#1"/>
    <dgm:cxn modelId="{B8DBCF41-D6BF-4EDB-9FC4-8691631007C9}" type="presParOf" srcId="{5C6CF72B-D633-469B-854A-E79ED0B1DD21}" destId="{3FEED0C1-0112-4327-8B39-1764DFBA103B}" srcOrd="1" destOrd="0" presId="urn:microsoft.com/office/officeart/2005/8/layout/vList4#1"/>
    <dgm:cxn modelId="{25D31B3B-BB47-4A9B-9576-D97CA3E1AD83}" type="presParOf" srcId="{5C6CF72B-D633-469B-854A-E79ED0B1DD21}" destId="{EF1B92C8-0182-433B-96EC-25195C441DE4}" srcOrd="2" destOrd="0" presId="urn:microsoft.com/office/officeart/2005/8/layout/vList4#1"/>
    <dgm:cxn modelId="{729B9A96-1C80-4964-A0DB-084FCCDCDD77}" type="presParOf" srcId="{EF1B92C8-0182-433B-96EC-25195C441DE4}" destId="{ED87BC25-1141-4FEC-85BA-81CBE2DE88B2}" srcOrd="0" destOrd="0" presId="urn:microsoft.com/office/officeart/2005/8/layout/vList4#1"/>
    <dgm:cxn modelId="{3BDAC2F9-04F4-4850-86F0-8CA34B336D0A}" type="presParOf" srcId="{EF1B92C8-0182-433B-96EC-25195C441DE4}" destId="{7BC82B4F-53C0-46B9-9B84-2504C7343C85}" srcOrd="1" destOrd="0" presId="urn:microsoft.com/office/officeart/2005/8/layout/vList4#1"/>
    <dgm:cxn modelId="{942007D5-2C0B-478F-B9A0-344C0561D8D7}" type="presParOf" srcId="{EF1B92C8-0182-433B-96EC-25195C441DE4}" destId="{7E4B9895-057C-452D-8D0F-30FA34B89F94}" srcOrd="2" destOrd="0" presId="urn:microsoft.com/office/officeart/2005/8/layout/vList4#1"/>
    <dgm:cxn modelId="{F5F442D6-2FAB-47A3-A933-D8F9DC3D31AE}" type="presParOf" srcId="{5C6CF72B-D633-469B-854A-E79ED0B1DD21}" destId="{D735CC00-D26B-4257-8144-841115F2DBF1}" srcOrd="3" destOrd="0" presId="urn:microsoft.com/office/officeart/2005/8/layout/vList4#1"/>
    <dgm:cxn modelId="{DA61B005-5BB7-49AD-B131-4145C8B59C63}" type="presParOf" srcId="{5C6CF72B-D633-469B-854A-E79ED0B1DD21}" destId="{D015F160-3719-4536-877D-D958C6192E15}" srcOrd="4" destOrd="0" presId="urn:microsoft.com/office/officeart/2005/8/layout/vList4#1"/>
    <dgm:cxn modelId="{996D5CA1-3306-4028-A426-FA82AAC4DBC9}" type="presParOf" srcId="{D015F160-3719-4536-877D-D958C6192E15}" destId="{DDA2A04A-AA70-400E-A00E-8EF428083956}" srcOrd="0" destOrd="0" presId="urn:microsoft.com/office/officeart/2005/8/layout/vList4#1"/>
    <dgm:cxn modelId="{A2371265-7220-406D-90C1-65B5278CF765}" type="presParOf" srcId="{D015F160-3719-4536-877D-D958C6192E15}" destId="{70879A77-7EDE-43B9-8765-3382B3C69ACD}" srcOrd="1" destOrd="0" presId="urn:microsoft.com/office/officeart/2005/8/layout/vList4#1"/>
    <dgm:cxn modelId="{AA0DDEAD-ED40-4D39-A711-409F3941B81B}" type="presParOf" srcId="{D015F160-3719-4536-877D-D958C6192E15}" destId="{29C75CCD-15AE-4456-91DB-F3B3E02F3FEB}" srcOrd="2" destOrd="0" presId="urn:microsoft.com/office/officeart/2005/8/layout/vList4#1"/>
    <dgm:cxn modelId="{3FF77CDF-6750-43EB-A350-72DEFF4EDB30}" type="presParOf" srcId="{5C6CF72B-D633-469B-854A-E79ED0B1DD21}" destId="{7DDBA872-304B-4BD2-84FD-A71DBA462399}" srcOrd="5" destOrd="0" presId="urn:microsoft.com/office/officeart/2005/8/layout/vList4#1"/>
    <dgm:cxn modelId="{2B34E4F3-7D65-479A-BA4B-76ABA03BCAE1}" type="presParOf" srcId="{5C6CF72B-D633-469B-854A-E79ED0B1DD21}" destId="{D450B64B-9A71-4ADB-85D5-98DDABF08DC9}" srcOrd="6" destOrd="0" presId="urn:microsoft.com/office/officeart/2005/8/layout/vList4#1"/>
    <dgm:cxn modelId="{899014CB-D159-4848-8945-E688D08C929F}" type="presParOf" srcId="{D450B64B-9A71-4ADB-85D5-98DDABF08DC9}" destId="{84A27A63-D411-4B69-B7E8-7DD08A4925DD}" srcOrd="0" destOrd="0" presId="urn:microsoft.com/office/officeart/2005/8/layout/vList4#1"/>
    <dgm:cxn modelId="{C7B7E155-D12A-4A04-BDBE-3E47C455584D}" type="presParOf" srcId="{D450B64B-9A71-4ADB-85D5-98DDABF08DC9}" destId="{C622EC93-9FE5-446D-B382-7E3478A71AA6}" srcOrd="1" destOrd="0" presId="urn:microsoft.com/office/officeart/2005/8/layout/vList4#1"/>
    <dgm:cxn modelId="{F17DC2AC-40CA-4A9A-AEDB-42D326C6C214}" type="presParOf" srcId="{D450B64B-9A71-4ADB-85D5-98DDABF08DC9}" destId="{DCA788B2-F4CB-40EC-A33F-A7DF480D4E9C}" srcOrd="2" destOrd="0" presId="urn:microsoft.com/office/officeart/2005/8/layout/vList4#1"/>
    <dgm:cxn modelId="{C2675671-4057-4C31-89F8-5D47A677C7CB}" type="presParOf" srcId="{5C6CF72B-D633-469B-854A-E79ED0B1DD21}" destId="{30869C99-4734-4030-B38F-708E296BAF09}" srcOrd="7" destOrd="0" presId="urn:microsoft.com/office/officeart/2005/8/layout/vList4#1"/>
    <dgm:cxn modelId="{FB7F691E-ED21-4DC7-8995-08C1B03E1686}" type="presParOf" srcId="{5C6CF72B-D633-469B-854A-E79ED0B1DD21}" destId="{F7D58FB4-68C1-4EB1-84F1-835D38D716AC}" srcOrd="8" destOrd="0" presId="urn:microsoft.com/office/officeart/2005/8/layout/vList4#1"/>
    <dgm:cxn modelId="{27597E1E-07C8-4398-81CB-81EF3F4204C3}" type="presParOf" srcId="{F7D58FB4-68C1-4EB1-84F1-835D38D716AC}" destId="{6C2AA3DB-674E-45F5-9671-5000F818D768}" srcOrd="0" destOrd="0" presId="urn:microsoft.com/office/officeart/2005/8/layout/vList4#1"/>
    <dgm:cxn modelId="{679B88A8-8E11-42A4-B9C5-2DFD0B325042}" type="presParOf" srcId="{F7D58FB4-68C1-4EB1-84F1-835D38D716AC}" destId="{2FF0FB37-1B04-41AF-B7B9-9653D86F331C}" srcOrd="1" destOrd="0" presId="urn:microsoft.com/office/officeart/2005/8/layout/vList4#1"/>
    <dgm:cxn modelId="{FB45D303-8486-43D3-A4A1-03CD281037CC}" type="presParOf" srcId="{F7D58FB4-68C1-4EB1-84F1-835D38D716AC}" destId="{5CBC0951-F0AD-4F4A-AC22-F0E6303C4329}" srcOrd="2" destOrd="0" presId="urn:microsoft.com/office/officeart/2005/8/layout/vList4#1"/>
    <dgm:cxn modelId="{41431105-0A46-46F0-8922-3B864DA756AE}" type="presParOf" srcId="{5C6CF72B-D633-469B-854A-E79ED0B1DD21}" destId="{C5D98E90-FC56-438D-B2E8-31E7E41F8BAC}" srcOrd="9" destOrd="0" presId="urn:microsoft.com/office/officeart/2005/8/layout/vList4#1"/>
    <dgm:cxn modelId="{F708C9B0-385D-4A2D-8A49-5010C900D0A6}" type="presParOf" srcId="{5C6CF72B-D633-469B-854A-E79ED0B1DD21}" destId="{13A75308-E802-4698-96C3-704338D7144F}" srcOrd="10" destOrd="0" presId="urn:microsoft.com/office/officeart/2005/8/layout/vList4#1"/>
    <dgm:cxn modelId="{98F2BD72-2F22-4B06-A930-92548A484FB0}" type="presParOf" srcId="{13A75308-E802-4698-96C3-704338D7144F}" destId="{18E5D8F7-243F-4950-9FC8-5A705909A606}" srcOrd="0" destOrd="0" presId="urn:microsoft.com/office/officeart/2005/8/layout/vList4#1"/>
    <dgm:cxn modelId="{AFBAC478-1BEF-4060-B435-A219CEBBDD44}" type="presParOf" srcId="{13A75308-E802-4698-96C3-704338D7144F}" destId="{298CCDC9-A1C1-49D2-ABE6-543C9343082E}" srcOrd="1" destOrd="0" presId="urn:microsoft.com/office/officeart/2005/8/layout/vList4#1"/>
    <dgm:cxn modelId="{4E64728C-289F-4D06-99AC-646DF0486562}" type="presParOf" srcId="{13A75308-E802-4698-96C3-704338D7144F}" destId="{FC66F7B9-E291-42C4-86C8-615D03AF27FF}" srcOrd="2" destOrd="0" presId="urn:microsoft.com/office/officeart/2005/8/layout/vList4#1"/>
    <dgm:cxn modelId="{4EB6E06E-5B22-49D2-8121-204F694526AB}" type="presParOf" srcId="{5C6CF72B-D633-469B-854A-E79ED0B1DD21}" destId="{48C87172-A360-4BF4-9363-9D2CE79E4520}" srcOrd="11" destOrd="0" presId="urn:microsoft.com/office/officeart/2005/8/layout/vList4#1"/>
    <dgm:cxn modelId="{16BA8454-C264-432C-8B09-8033F2417075}" type="presParOf" srcId="{5C6CF72B-D633-469B-854A-E79ED0B1DD21}" destId="{3AED08DC-88C5-41A6-BFDC-9C342365A235}" srcOrd="12" destOrd="0" presId="urn:microsoft.com/office/officeart/2005/8/layout/vList4#1"/>
    <dgm:cxn modelId="{5C59CE16-9875-4C3D-9DC6-D8E514358DC4}" type="presParOf" srcId="{3AED08DC-88C5-41A6-BFDC-9C342365A235}" destId="{2309E3F6-9F71-47BC-BDE0-9C87113745C7}" srcOrd="0" destOrd="0" presId="urn:microsoft.com/office/officeart/2005/8/layout/vList4#1"/>
    <dgm:cxn modelId="{39EF8131-CB76-49A3-A8B1-25060A68D295}" type="presParOf" srcId="{3AED08DC-88C5-41A6-BFDC-9C342365A235}" destId="{6E4C5B46-AB1D-4105-994D-75E410DF8889}" srcOrd="1" destOrd="0" presId="urn:microsoft.com/office/officeart/2005/8/layout/vList4#1"/>
    <dgm:cxn modelId="{66099FB3-6E8B-4B06-9DD4-7E202E9180AF}" type="presParOf" srcId="{3AED08DC-88C5-41A6-BFDC-9C342365A235}" destId="{FD55E1A4-D082-4912-9866-88F000B13219}" srcOrd="2" destOrd="0" presId="urn:microsoft.com/office/officeart/2005/8/layout/vList4#1"/>
    <dgm:cxn modelId="{C565B972-65ED-42BA-933B-3D5CD3CD2262}" type="presParOf" srcId="{5C6CF72B-D633-469B-854A-E79ED0B1DD21}" destId="{4848921C-3B30-44A2-B4FC-B944B6286B9E}" srcOrd="13" destOrd="0" presId="urn:microsoft.com/office/officeart/2005/8/layout/vList4#1"/>
    <dgm:cxn modelId="{C17E8370-0324-4DFC-AE5C-291EF7D59CE4}" type="presParOf" srcId="{5C6CF72B-D633-469B-854A-E79ED0B1DD21}" destId="{F5FFC4A2-FC0B-46B9-928C-0D476E5EE79A}" srcOrd="14" destOrd="0" presId="urn:microsoft.com/office/officeart/2005/8/layout/vList4#1"/>
    <dgm:cxn modelId="{A034BE81-F10A-4B96-81C7-4FBEBF7AC0F6}" type="presParOf" srcId="{F5FFC4A2-FC0B-46B9-928C-0D476E5EE79A}" destId="{4DC8CC7D-2F6F-4268-B282-035D12A71797}" srcOrd="0" destOrd="0" presId="urn:microsoft.com/office/officeart/2005/8/layout/vList4#1"/>
    <dgm:cxn modelId="{54451DDC-1051-4E54-9281-41C4FCF66514}" type="presParOf" srcId="{F5FFC4A2-FC0B-46B9-928C-0D476E5EE79A}" destId="{13CBBCD1-2571-4033-98E2-2F31A8F541F6}" srcOrd="1" destOrd="0" presId="urn:microsoft.com/office/officeart/2005/8/layout/vList4#1"/>
    <dgm:cxn modelId="{6B02A4EB-B6C2-48EF-B5D8-58F89333E3E3}" type="presParOf" srcId="{F5FFC4A2-FC0B-46B9-928C-0D476E5EE79A}" destId="{73D6408E-FD28-42DC-A3D8-02721B8D300F}" srcOrd="2" destOrd="0" presId="urn:microsoft.com/office/officeart/2005/8/layout/vList4#1"/>
    <dgm:cxn modelId="{2B01959E-DDB3-4FAD-8A43-6D73EA3303B8}" type="presParOf" srcId="{5C6CF72B-D633-469B-854A-E79ED0B1DD21}" destId="{99627868-0A76-40CE-ADCF-4BDAAC49D390}" srcOrd="15" destOrd="0" presId="urn:microsoft.com/office/officeart/2005/8/layout/vList4#1"/>
    <dgm:cxn modelId="{7A815854-61A5-4B16-81DC-7C450527F61D}" type="presParOf" srcId="{5C6CF72B-D633-469B-854A-E79ED0B1DD21}" destId="{7F420874-A905-4BBA-91B6-00499517315C}" srcOrd="16" destOrd="0" presId="urn:microsoft.com/office/officeart/2005/8/layout/vList4#1"/>
    <dgm:cxn modelId="{83ACEA4E-D339-4F4A-BCBC-9DDAB37578B5}" type="presParOf" srcId="{7F420874-A905-4BBA-91B6-00499517315C}" destId="{BBE34D32-8CB9-4F5B-86E5-0C9F049AEAF4}" srcOrd="0" destOrd="0" presId="urn:microsoft.com/office/officeart/2005/8/layout/vList4#1"/>
    <dgm:cxn modelId="{35F6BCC0-0E62-4E53-82C8-0E2F21AE30C5}" type="presParOf" srcId="{7F420874-A905-4BBA-91B6-00499517315C}" destId="{875B6DFB-7B29-4508-8C29-2E6569B84107}" srcOrd="1" destOrd="0" presId="urn:microsoft.com/office/officeart/2005/8/layout/vList4#1"/>
    <dgm:cxn modelId="{5265017D-3D5F-4B43-B1AF-D9E57DB65F11}" type="presParOf" srcId="{7F420874-A905-4BBA-91B6-00499517315C}" destId="{71D4C64C-282D-4B8F-80B2-945379B479C6}"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D3CCBC-DE6A-4095-AAA9-0EB08BE8C61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9D011D13-0631-442C-AAC1-47060FDBEC73}">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400" b="1" dirty="0" smtClean="0">
              <a:solidFill>
                <a:schemeClr val="tx1"/>
              </a:solidFill>
            </a:rPr>
            <a:t>1. proof of sexual intercourse in rape cases</a:t>
          </a:r>
          <a:r>
            <a:rPr lang="en-US" sz="2000" dirty="0" smtClean="0"/>
            <a:t>.</a:t>
          </a:r>
          <a:endParaRPr lang="en-US" sz="2000" dirty="0">
            <a:solidFill>
              <a:schemeClr val="tx1"/>
            </a:solidFill>
          </a:endParaRPr>
        </a:p>
      </dgm:t>
    </dgm:pt>
    <dgm:pt modelId="{71103249-5254-420A-85EA-48D0122A96B8}" type="parTrans" cxnId="{127B2CFE-ED35-42B7-A2A2-BE94F62F4D29}">
      <dgm:prSet/>
      <dgm:spPr/>
      <dgm:t>
        <a:bodyPr/>
        <a:lstStyle/>
        <a:p>
          <a:endParaRPr lang="en-US"/>
        </a:p>
      </dgm:t>
    </dgm:pt>
    <dgm:pt modelId="{58A2FE47-81FB-49E3-8856-C0501A014E4F}" type="sibTrans" cxnId="{127B2CFE-ED35-42B7-A2A2-BE94F62F4D29}">
      <dgm:prSet/>
      <dgm:spPr/>
      <dgm:t>
        <a:bodyPr/>
        <a:lstStyle/>
        <a:p>
          <a:endParaRPr lang="en-US"/>
        </a:p>
      </dgm:t>
    </dgm:pt>
    <dgm:pt modelId="{ED840796-F2EC-4665-BA6C-58E6C63DF4CC}">
      <dgm:prSet>
        <dgm:style>
          <a:lnRef idx="1">
            <a:schemeClr val="accent4"/>
          </a:lnRef>
          <a:fillRef idx="2">
            <a:schemeClr val="accent4"/>
          </a:fillRef>
          <a:effectRef idx="1">
            <a:schemeClr val="accent4"/>
          </a:effectRef>
          <a:fontRef idx="minor">
            <a:schemeClr val="dk1"/>
          </a:fontRef>
        </dgm:style>
      </dgm:prSet>
      <dgm:spPr/>
      <dgm:t>
        <a:bodyPr/>
        <a:lstStyle/>
        <a:p>
          <a:r>
            <a:rPr lang="en-US" dirty="0" smtClean="0"/>
            <a:t>2. cause for </a:t>
          </a:r>
          <a:r>
            <a:rPr lang="en-US" b="1" dirty="0" smtClean="0"/>
            <a:t>suicide </a:t>
          </a:r>
          <a:r>
            <a:rPr lang="en-US" dirty="0" smtClean="0"/>
            <a:t>in unmarried female.</a:t>
          </a:r>
          <a:endParaRPr lang="en-US" dirty="0"/>
        </a:p>
      </dgm:t>
    </dgm:pt>
    <dgm:pt modelId="{B76DB7D5-A9C8-41A6-8BF1-00BB9BA2832E}" type="parTrans" cxnId="{480B0169-44C5-4104-95EA-CAFECCE09C90}">
      <dgm:prSet/>
      <dgm:spPr/>
      <dgm:t>
        <a:bodyPr/>
        <a:lstStyle/>
        <a:p>
          <a:endParaRPr lang="en-US"/>
        </a:p>
      </dgm:t>
    </dgm:pt>
    <dgm:pt modelId="{3B36F6EE-8590-436D-8F4C-B50812232869}" type="sibTrans" cxnId="{480B0169-44C5-4104-95EA-CAFECCE09C90}">
      <dgm:prSet/>
      <dgm:spPr/>
      <dgm:t>
        <a:bodyPr/>
        <a:lstStyle/>
        <a:p>
          <a:endParaRPr lang="en-US"/>
        </a:p>
      </dgm:t>
    </dgm:pt>
    <dgm:pt modelId="{71D7197D-F024-4F4D-9D8D-974136B2148E}">
      <dgm:prSet>
        <dgm:style>
          <a:lnRef idx="1">
            <a:schemeClr val="accent4"/>
          </a:lnRef>
          <a:fillRef idx="2">
            <a:schemeClr val="accent4"/>
          </a:fillRef>
          <a:effectRef idx="1">
            <a:schemeClr val="accent4"/>
          </a:effectRef>
          <a:fontRef idx="minor">
            <a:schemeClr val="dk1"/>
          </a:fontRef>
        </dgm:style>
      </dgm:prSet>
      <dgm:spPr/>
      <dgm:t>
        <a:bodyPr/>
        <a:lstStyle/>
        <a:p>
          <a:r>
            <a:rPr lang="en-US" dirty="0" smtClean="0"/>
            <a:t>3. Pregnancy may be motive of </a:t>
          </a:r>
          <a:r>
            <a:rPr lang="en-US" b="1" dirty="0" smtClean="0"/>
            <a:t>murder</a:t>
          </a:r>
          <a:endParaRPr lang="en-US" b="1" dirty="0"/>
        </a:p>
      </dgm:t>
    </dgm:pt>
    <dgm:pt modelId="{B1B37EC2-00CF-4D60-9091-71E7C9ECF83B}" type="parTrans" cxnId="{01274D3F-434C-4952-B893-5F137EAB3A41}">
      <dgm:prSet/>
      <dgm:spPr/>
      <dgm:t>
        <a:bodyPr/>
        <a:lstStyle/>
        <a:p>
          <a:endParaRPr lang="en-US"/>
        </a:p>
      </dgm:t>
    </dgm:pt>
    <dgm:pt modelId="{FCE20276-3996-4113-86B9-ABEA5AE32D5C}" type="sibTrans" cxnId="{01274D3F-434C-4952-B893-5F137EAB3A41}">
      <dgm:prSet/>
      <dgm:spPr/>
      <dgm:t>
        <a:bodyPr/>
        <a:lstStyle/>
        <a:p>
          <a:endParaRPr lang="en-US"/>
        </a:p>
      </dgm:t>
    </dgm:pt>
    <dgm:pt modelId="{E3B836D8-C801-42F2-8490-7FF3B5897BC4}">
      <dgm:prSet>
        <dgm:style>
          <a:lnRef idx="1">
            <a:schemeClr val="accent4"/>
          </a:lnRef>
          <a:fillRef idx="2">
            <a:schemeClr val="accent4"/>
          </a:fillRef>
          <a:effectRef idx="1">
            <a:schemeClr val="accent4"/>
          </a:effectRef>
          <a:fontRef idx="minor">
            <a:schemeClr val="dk1"/>
          </a:fontRef>
        </dgm:style>
      </dgm:prSet>
      <dgm:spPr/>
      <dgm:t>
        <a:bodyPr/>
        <a:lstStyle/>
        <a:p>
          <a:r>
            <a:rPr lang="en-US" dirty="0" smtClean="0"/>
            <a:t>4. </a:t>
          </a:r>
          <a:r>
            <a:rPr lang="en-US" b="1" dirty="0" smtClean="0"/>
            <a:t>Execution of death</a:t>
          </a:r>
          <a:r>
            <a:rPr lang="en-US" dirty="0" smtClean="0"/>
            <a:t> sentence</a:t>
          </a:r>
          <a:endParaRPr lang="en-US" dirty="0"/>
        </a:p>
      </dgm:t>
    </dgm:pt>
    <dgm:pt modelId="{4330596E-51B9-477A-8EF8-55ED03F2F233}" type="parTrans" cxnId="{DA4AA046-7C85-46DE-BB68-7A1E18A84036}">
      <dgm:prSet/>
      <dgm:spPr/>
      <dgm:t>
        <a:bodyPr/>
        <a:lstStyle/>
        <a:p>
          <a:endParaRPr lang="en-US"/>
        </a:p>
      </dgm:t>
    </dgm:pt>
    <dgm:pt modelId="{AB71FEE0-86FF-473D-82A4-5F9BA83F1DD6}" type="sibTrans" cxnId="{DA4AA046-7C85-46DE-BB68-7A1E18A84036}">
      <dgm:prSet/>
      <dgm:spPr/>
      <dgm:t>
        <a:bodyPr/>
        <a:lstStyle/>
        <a:p>
          <a:endParaRPr lang="en-US"/>
        </a:p>
      </dgm:t>
    </dgm:pt>
    <dgm:pt modelId="{877B9F4D-4703-42E4-8EC3-F3607315FBF9}">
      <dgm:prSet>
        <dgm:style>
          <a:lnRef idx="1">
            <a:schemeClr val="accent4"/>
          </a:lnRef>
          <a:fillRef idx="2">
            <a:schemeClr val="accent4"/>
          </a:fillRef>
          <a:effectRef idx="1">
            <a:schemeClr val="accent4"/>
          </a:effectRef>
          <a:fontRef idx="minor">
            <a:schemeClr val="dk1"/>
          </a:fontRef>
        </dgm:style>
      </dgm:prSet>
      <dgm:spPr/>
      <dgm:t>
        <a:bodyPr/>
        <a:lstStyle/>
        <a:p>
          <a:r>
            <a:rPr lang="en-US" b="1" dirty="0" smtClean="0"/>
            <a:t>5. concealment of </a:t>
          </a:r>
          <a:r>
            <a:rPr lang="en-US" b="1" dirty="0" smtClean="0"/>
            <a:t>birth</a:t>
          </a:r>
          <a:r>
            <a:rPr lang="ar-SA" b="1" dirty="0" smtClean="0"/>
            <a:t>.</a:t>
          </a:r>
          <a:endParaRPr lang="en-US" dirty="0"/>
        </a:p>
      </dgm:t>
    </dgm:pt>
    <dgm:pt modelId="{C8E8F0D3-A3D0-4A9C-BBB9-438D8F3F2853}" type="parTrans" cxnId="{1BD7B327-2896-48C9-AFBB-AC3B5C333D86}">
      <dgm:prSet/>
      <dgm:spPr/>
      <dgm:t>
        <a:bodyPr/>
        <a:lstStyle/>
        <a:p>
          <a:endParaRPr lang="en-US"/>
        </a:p>
      </dgm:t>
    </dgm:pt>
    <dgm:pt modelId="{8B9B74CD-0C0B-41BA-A3FF-C5D8FBE031D2}" type="sibTrans" cxnId="{1BD7B327-2896-48C9-AFBB-AC3B5C333D86}">
      <dgm:prSet/>
      <dgm:spPr/>
      <dgm:t>
        <a:bodyPr/>
        <a:lstStyle/>
        <a:p>
          <a:endParaRPr lang="en-US"/>
        </a:p>
      </dgm:t>
    </dgm:pt>
    <dgm:pt modelId="{5C6CF72B-D633-469B-854A-E79ED0B1DD21}" type="pres">
      <dgm:prSet presAssocID="{79D3CCBC-DE6A-4095-AAA9-0EB08BE8C61F}" presName="linear" presStyleCnt="0">
        <dgm:presLayoutVars>
          <dgm:dir/>
          <dgm:resizeHandles val="exact"/>
        </dgm:presLayoutVars>
      </dgm:prSet>
      <dgm:spPr/>
      <dgm:t>
        <a:bodyPr/>
        <a:lstStyle/>
        <a:p>
          <a:endParaRPr lang="en-US"/>
        </a:p>
      </dgm:t>
    </dgm:pt>
    <dgm:pt modelId="{5AA005DD-51F8-46C1-B11A-E9449110D825}" type="pres">
      <dgm:prSet presAssocID="{9D011D13-0631-442C-AAC1-47060FDBEC73}" presName="comp" presStyleCnt="0"/>
      <dgm:spPr/>
    </dgm:pt>
    <dgm:pt modelId="{91817A27-1DF7-416B-8E6B-C62C4966CEF5}" type="pres">
      <dgm:prSet presAssocID="{9D011D13-0631-442C-AAC1-47060FDBEC73}" presName="box" presStyleLbl="node1" presStyleIdx="0" presStyleCnt="5" custScaleY="70711" custLinFactNeighborX="-1250" custLinFactNeighborY="12263"/>
      <dgm:spPr/>
      <dgm:t>
        <a:bodyPr/>
        <a:lstStyle/>
        <a:p>
          <a:endParaRPr lang="en-US"/>
        </a:p>
      </dgm:t>
    </dgm:pt>
    <dgm:pt modelId="{BD4F420E-CA01-46D1-B080-5456BF8AB51D}" type="pres">
      <dgm:prSet presAssocID="{9D011D13-0631-442C-AAC1-47060FDBEC73}" presName="img" presStyleLbl="fgImgPlace1" presStyleIdx="0" presStyleCnt="5" custScaleX="51012" custLinFactNeighborX="-4718" custLinFactNeighborY="16767">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8828B537-6C19-47DE-9920-983F73EE9A0F}" type="pres">
      <dgm:prSet presAssocID="{9D011D13-0631-442C-AAC1-47060FDBEC73}" presName="text" presStyleLbl="node1" presStyleIdx="0" presStyleCnt="5">
        <dgm:presLayoutVars>
          <dgm:bulletEnabled val="1"/>
        </dgm:presLayoutVars>
      </dgm:prSet>
      <dgm:spPr/>
      <dgm:t>
        <a:bodyPr/>
        <a:lstStyle/>
        <a:p>
          <a:endParaRPr lang="en-US"/>
        </a:p>
      </dgm:t>
    </dgm:pt>
    <dgm:pt modelId="{3FEED0C1-0112-4327-8B39-1764DFBA103B}" type="pres">
      <dgm:prSet presAssocID="{58A2FE47-81FB-49E3-8856-C0501A014E4F}" presName="spacer" presStyleCnt="0"/>
      <dgm:spPr/>
    </dgm:pt>
    <dgm:pt modelId="{15E19DC0-B92D-4486-A2BF-6FD1C0E9AFAC}" type="pres">
      <dgm:prSet presAssocID="{ED840796-F2EC-4665-BA6C-58E6C63DF4CC}" presName="comp" presStyleCnt="0"/>
      <dgm:spPr/>
    </dgm:pt>
    <dgm:pt modelId="{951E41D9-6C51-43BD-86E9-C1F1711B7DCE}" type="pres">
      <dgm:prSet presAssocID="{ED840796-F2EC-4665-BA6C-58E6C63DF4CC}" presName="box" presStyleLbl="node1" presStyleIdx="1" presStyleCnt="5"/>
      <dgm:spPr/>
      <dgm:t>
        <a:bodyPr/>
        <a:lstStyle/>
        <a:p>
          <a:endParaRPr lang="en-US"/>
        </a:p>
      </dgm:t>
    </dgm:pt>
    <dgm:pt modelId="{670F2A55-E080-4F7D-9691-EADA92C2E42D}" type="pres">
      <dgm:prSet presAssocID="{ED840796-F2EC-4665-BA6C-58E6C63DF4CC}" presName="img" presStyleLbl="fgImgPlace1" presStyleIdx="1" presStyleCnt="5" custScaleX="49921">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A360CD5E-4A54-4DF2-A3CE-CCCD10D23D91}" type="pres">
      <dgm:prSet presAssocID="{ED840796-F2EC-4665-BA6C-58E6C63DF4CC}" presName="text" presStyleLbl="node1" presStyleIdx="1" presStyleCnt="5">
        <dgm:presLayoutVars>
          <dgm:bulletEnabled val="1"/>
        </dgm:presLayoutVars>
      </dgm:prSet>
      <dgm:spPr/>
      <dgm:t>
        <a:bodyPr/>
        <a:lstStyle/>
        <a:p>
          <a:endParaRPr lang="en-US"/>
        </a:p>
      </dgm:t>
    </dgm:pt>
    <dgm:pt modelId="{FDDC19D8-2A6C-4C23-B277-99B391CBA460}" type="pres">
      <dgm:prSet presAssocID="{3B36F6EE-8590-436D-8F4C-B50812232869}" presName="spacer" presStyleCnt="0"/>
      <dgm:spPr/>
    </dgm:pt>
    <dgm:pt modelId="{7A7F6D85-4D72-4FE9-8682-ECAEE842E3AF}" type="pres">
      <dgm:prSet presAssocID="{71D7197D-F024-4F4D-9D8D-974136B2148E}" presName="comp" presStyleCnt="0"/>
      <dgm:spPr/>
    </dgm:pt>
    <dgm:pt modelId="{4FA57524-F23A-440E-B909-DC9121EDC1A2}" type="pres">
      <dgm:prSet presAssocID="{71D7197D-F024-4F4D-9D8D-974136B2148E}" presName="box" presStyleLbl="node1" presStyleIdx="2" presStyleCnt="5"/>
      <dgm:spPr/>
      <dgm:t>
        <a:bodyPr/>
        <a:lstStyle/>
        <a:p>
          <a:endParaRPr lang="en-US"/>
        </a:p>
      </dgm:t>
    </dgm:pt>
    <dgm:pt modelId="{0D4EE32F-FECC-4B26-9159-31CAA93298C5}" type="pres">
      <dgm:prSet presAssocID="{71D7197D-F024-4F4D-9D8D-974136B2148E}" presName="img" presStyleLbl="fgImgPlace1" presStyleIdx="2" presStyleCnt="5" custScaleX="51819">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9F55CF38-E5E8-4529-BABA-47CF0DAFFC17}" type="pres">
      <dgm:prSet presAssocID="{71D7197D-F024-4F4D-9D8D-974136B2148E}" presName="text" presStyleLbl="node1" presStyleIdx="2" presStyleCnt="5">
        <dgm:presLayoutVars>
          <dgm:bulletEnabled val="1"/>
        </dgm:presLayoutVars>
      </dgm:prSet>
      <dgm:spPr/>
      <dgm:t>
        <a:bodyPr/>
        <a:lstStyle/>
        <a:p>
          <a:endParaRPr lang="en-US"/>
        </a:p>
      </dgm:t>
    </dgm:pt>
    <dgm:pt modelId="{07B49C57-9D8D-4024-96FA-CB93FBACCC1D}" type="pres">
      <dgm:prSet presAssocID="{FCE20276-3996-4113-86B9-ABEA5AE32D5C}" presName="spacer" presStyleCnt="0"/>
      <dgm:spPr/>
    </dgm:pt>
    <dgm:pt modelId="{7E13C12A-0972-49F1-BC9C-B1ACECFEF663}" type="pres">
      <dgm:prSet presAssocID="{E3B836D8-C801-42F2-8490-7FF3B5897BC4}" presName="comp" presStyleCnt="0"/>
      <dgm:spPr/>
    </dgm:pt>
    <dgm:pt modelId="{79930F42-465F-438F-9BB9-891C6D0EEB4B}" type="pres">
      <dgm:prSet presAssocID="{E3B836D8-C801-42F2-8490-7FF3B5897BC4}" presName="box" presStyleLbl="node1" presStyleIdx="3" presStyleCnt="5"/>
      <dgm:spPr/>
      <dgm:t>
        <a:bodyPr/>
        <a:lstStyle/>
        <a:p>
          <a:endParaRPr lang="en-US"/>
        </a:p>
      </dgm:t>
    </dgm:pt>
    <dgm:pt modelId="{ED7E1FCD-1D40-4555-BE09-7A220A95BF08}" type="pres">
      <dgm:prSet presAssocID="{E3B836D8-C801-42F2-8490-7FF3B5897BC4}" presName="img" presStyleLbl="fgImgPlace1" presStyleIdx="3" presStyleCnt="5" custScaleX="51819">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DA2D95BC-F9A9-4373-AF6D-576A1C7712FB}" type="pres">
      <dgm:prSet presAssocID="{E3B836D8-C801-42F2-8490-7FF3B5897BC4}" presName="text" presStyleLbl="node1" presStyleIdx="3" presStyleCnt="5">
        <dgm:presLayoutVars>
          <dgm:bulletEnabled val="1"/>
        </dgm:presLayoutVars>
      </dgm:prSet>
      <dgm:spPr/>
      <dgm:t>
        <a:bodyPr/>
        <a:lstStyle/>
        <a:p>
          <a:endParaRPr lang="en-US"/>
        </a:p>
      </dgm:t>
    </dgm:pt>
    <dgm:pt modelId="{95BFA3CC-E883-461C-A1FD-8ECF03881D7A}" type="pres">
      <dgm:prSet presAssocID="{AB71FEE0-86FF-473D-82A4-5F9BA83F1DD6}" presName="spacer" presStyleCnt="0"/>
      <dgm:spPr/>
    </dgm:pt>
    <dgm:pt modelId="{B2D0CB2B-5EC1-41AE-9170-C67AC2F19D2F}" type="pres">
      <dgm:prSet presAssocID="{877B9F4D-4703-42E4-8EC3-F3607315FBF9}" presName="comp" presStyleCnt="0"/>
      <dgm:spPr/>
    </dgm:pt>
    <dgm:pt modelId="{28D49A60-75B3-4BDC-8390-C6E47C362192}" type="pres">
      <dgm:prSet presAssocID="{877B9F4D-4703-42E4-8EC3-F3607315FBF9}" presName="box" presStyleLbl="node1" presStyleIdx="4" presStyleCnt="5"/>
      <dgm:spPr/>
      <dgm:t>
        <a:bodyPr/>
        <a:lstStyle/>
        <a:p>
          <a:endParaRPr lang="en-US"/>
        </a:p>
      </dgm:t>
    </dgm:pt>
    <dgm:pt modelId="{BC379ABB-FAB4-4006-9653-3CC69BFB0A4E}" type="pres">
      <dgm:prSet presAssocID="{877B9F4D-4703-42E4-8EC3-F3607315FBF9}" presName="img" presStyleLbl="fgImgPlace1" presStyleIdx="4" presStyleCnt="5" custScaleX="55342">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37AE3FCD-909E-4981-B876-A2D06840066B}" type="pres">
      <dgm:prSet presAssocID="{877B9F4D-4703-42E4-8EC3-F3607315FBF9}" presName="text" presStyleLbl="node1" presStyleIdx="4" presStyleCnt="5">
        <dgm:presLayoutVars>
          <dgm:bulletEnabled val="1"/>
        </dgm:presLayoutVars>
      </dgm:prSet>
      <dgm:spPr/>
      <dgm:t>
        <a:bodyPr/>
        <a:lstStyle/>
        <a:p>
          <a:endParaRPr lang="en-US"/>
        </a:p>
      </dgm:t>
    </dgm:pt>
  </dgm:ptLst>
  <dgm:cxnLst>
    <dgm:cxn modelId="{BB667A68-446E-44E6-A9F3-160E671C5E89}" type="presOf" srcId="{E3B836D8-C801-42F2-8490-7FF3B5897BC4}" destId="{DA2D95BC-F9A9-4373-AF6D-576A1C7712FB}" srcOrd="1" destOrd="0" presId="urn:microsoft.com/office/officeart/2005/8/layout/vList4#1"/>
    <dgm:cxn modelId="{1C792F18-ACD8-4380-885D-DAB733686678}" type="presOf" srcId="{71D7197D-F024-4F4D-9D8D-974136B2148E}" destId="{4FA57524-F23A-440E-B909-DC9121EDC1A2}" srcOrd="0" destOrd="0" presId="urn:microsoft.com/office/officeart/2005/8/layout/vList4#1"/>
    <dgm:cxn modelId="{58E59C5E-BE68-465A-BA39-827CB757E3E5}" type="presOf" srcId="{877B9F4D-4703-42E4-8EC3-F3607315FBF9}" destId="{37AE3FCD-909E-4981-B876-A2D06840066B}" srcOrd="1" destOrd="0" presId="urn:microsoft.com/office/officeart/2005/8/layout/vList4#1"/>
    <dgm:cxn modelId="{D9825F0D-E79F-457B-846C-8D2B6FC72902}" type="presOf" srcId="{9D011D13-0631-442C-AAC1-47060FDBEC73}" destId="{91817A27-1DF7-416B-8E6B-C62C4966CEF5}" srcOrd="0" destOrd="0" presId="urn:microsoft.com/office/officeart/2005/8/layout/vList4#1"/>
    <dgm:cxn modelId="{9F4705EF-95D1-4484-8CE6-7C5EE6486F21}" type="presOf" srcId="{ED840796-F2EC-4665-BA6C-58E6C63DF4CC}" destId="{951E41D9-6C51-43BD-86E9-C1F1711B7DCE}" srcOrd="0" destOrd="0" presId="urn:microsoft.com/office/officeart/2005/8/layout/vList4#1"/>
    <dgm:cxn modelId="{DA4AA046-7C85-46DE-BB68-7A1E18A84036}" srcId="{79D3CCBC-DE6A-4095-AAA9-0EB08BE8C61F}" destId="{E3B836D8-C801-42F2-8490-7FF3B5897BC4}" srcOrd="3" destOrd="0" parTransId="{4330596E-51B9-477A-8EF8-55ED03F2F233}" sibTransId="{AB71FEE0-86FF-473D-82A4-5F9BA83F1DD6}"/>
    <dgm:cxn modelId="{53D9E14A-A6E3-49B9-8185-563E5B78A33A}" type="presOf" srcId="{9D011D13-0631-442C-AAC1-47060FDBEC73}" destId="{8828B537-6C19-47DE-9920-983F73EE9A0F}" srcOrd="1" destOrd="0" presId="urn:microsoft.com/office/officeart/2005/8/layout/vList4#1"/>
    <dgm:cxn modelId="{7B478E45-7102-4303-BD60-5C2C65FBCEDC}" type="presOf" srcId="{79D3CCBC-DE6A-4095-AAA9-0EB08BE8C61F}" destId="{5C6CF72B-D633-469B-854A-E79ED0B1DD21}" srcOrd="0" destOrd="0" presId="urn:microsoft.com/office/officeart/2005/8/layout/vList4#1"/>
    <dgm:cxn modelId="{E869FB6C-85F4-4A20-968C-33B25B68A270}" type="presOf" srcId="{ED840796-F2EC-4665-BA6C-58E6C63DF4CC}" destId="{A360CD5E-4A54-4DF2-A3CE-CCCD10D23D91}" srcOrd="1" destOrd="0" presId="urn:microsoft.com/office/officeart/2005/8/layout/vList4#1"/>
    <dgm:cxn modelId="{1BD7B327-2896-48C9-AFBB-AC3B5C333D86}" srcId="{79D3CCBC-DE6A-4095-AAA9-0EB08BE8C61F}" destId="{877B9F4D-4703-42E4-8EC3-F3607315FBF9}" srcOrd="4" destOrd="0" parTransId="{C8E8F0D3-A3D0-4A9C-BBB9-438D8F3F2853}" sibTransId="{8B9B74CD-0C0B-41BA-A3FF-C5D8FBE031D2}"/>
    <dgm:cxn modelId="{72279213-4DFA-4214-A11A-043C900E1D72}" type="presOf" srcId="{71D7197D-F024-4F4D-9D8D-974136B2148E}" destId="{9F55CF38-E5E8-4529-BABA-47CF0DAFFC17}" srcOrd="1" destOrd="0" presId="urn:microsoft.com/office/officeart/2005/8/layout/vList4#1"/>
    <dgm:cxn modelId="{460136C5-BF72-474B-A9EC-8B3E278A7ABC}" type="presOf" srcId="{877B9F4D-4703-42E4-8EC3-F3607315FBF9}" destId="{28D49A60-75B3-4BDC-8390-C6E47C362192}" srcOrd="0" destOrd="0" presId="urn:microsoft.com/office/officeart/2005/8/layout/vList4#1"/>
    <dgm:cxn modelId="{480B0169-44C5-4104-95EA-CAFECCE09C90}" srcId="{79D3CCBC-DE6A-4095-AAA9-0EB08BE8C61F}" destId="{ED840796-F2EC-4665-BA6C-58E6C63DF4CC}" srcOrd="1" destOrd="0" parTransId="{B76DB7D5-A9C8-41A6-8BF1-00BB9BA2832E}" sibTransId="{3B36F6EE-8590-436D-8F4C-B50812232869}"/>
    <dgm:cxn modelId="{7C6BD2AC-A497-4908-8C0C-1984C2864E8F}" type="presOf" srcId="{E3B836D8-C801-42F2-8490-7FF3B5897BC4}" destId="{79930F42-465F-438F-9BB9-891C6D0EEB4B}" srcOrd="0" destOrd="0" presId="urn:microsoft.com/office/officeart/2005/8/layout/vList4#1"/>
    <dgm:cxn modelId="{01274D3F-434C-4952-B893-5F137EAB3A41}" srcId="{79D3CCBC-DE6A-4095-AAA9-0EB08BE8C61F}" destId="{71D7197D-F024-4F4D-9D8D-974136B2148E}" srcOrd="2" destOrd="0" parTransId="{B1B37EC2-00CF-4D60-9091-71E7C9ECF83B}" sibTransId="{FCE20276-3996-4113-86B9-ABEA5AE32D5C}"/>
    <dgm:cxn modelId="{127B2CFE-ED35-42B7-A2A2-BE94F62F4D29}" srcId="{79D3CCBC-DE6A-4095-AAA9-0EB08BE8C61F}" destId="{9D011D13-0631-442C-AAC1-47060FDBEC73}" srcOrd="0" destOrd="0" parTransId="{71103249-5254-420A-85EA-48D0122A96B8}" sibTransId="{58A2FE47-81FB-49E3-8856-C0501A014E4F}"/>
    <dgm:cxn modelId="{0AE2713A-D2EC-4A4B-8EFB-89EB8A492D4A}" type="presParOf" srcId="{5C6CF72B-D633-469B-854A-E79ED0B1DD21}" destId="{5AA005DD-51F8-46C1-B11A-E9449110D825}" srcOrd="0" destOrd="0" presId="urn:microsoft.com/office/officeart/2005/8/layout/vList4#1"/>
    <dgm:cxn modelId="{C6054F22-9905-40C6-973C-9E731D853A96}" type="presParOf" srcId="{5AA005DD-51F8-46C1-B11A-E9449110D825}" destId="{91817A27-1DF7-416B-8E6B-C62C4966CEF5}" srcOrd="0" destOrd="0" presId="urn:microsoft.com/office/officeart/2005/8/layout/vList4#1"/>
    <dgm:cxn modelId="{E69D9C36-ABC4-4964-B0CA-BEAD08306E5D}" type="presParOf" srcId="{5AA005DD-51F8-46C1-B11A-E9449110D825}" destId="{BD4F420E-CA01-46D1-B080-5456BF8AB51D}" srcOrd="1" destOrd="0" presId="urn:microsoft.com/office/officeart/2005/8/layout/vList4#1"/>
    <dgm:cxn modelId="{8FAB745C-69CD-475D-B1AC-621709DD18AF}" type="presParOf" srcId="{5AA005DD-51F8-46C1-B11A-E9449110D825}" destId="{8828B537-6C19-47DE-9920-983F73EE9A0F}" srcOrd="2" destOrd="0" presId="urn:microsoft.com/office/officeart/2005/8/layout/vList4#1"/>
    <dgm:cxn modelId="{0B5C5378-5CCB-4F86-A303-1ED0D657DA3E}" type="presParOf" srcId="{5C6CF72B-D633-469B-854A-E79ED0B1DD21}" destId="{3FEED0C1-0112-4327-8B39-1764DFBA103B}" srcOrd="1" destOrd="0" presId="urn:microsoft.com/office/officeart/2005/8/layout/vList4#1"/>
    <dgm:cxn modelId="{717B7001-7385-4EFE-B2F1-FF6DCD5BEE34}" type="presParOf" srcId="{5C6CF72B-D633-469B-854A-E79ED0B1DD21}" destId="{15E19DC0-B92D-4486-A2BF-6FD1C0E9AFAC}" srcOrd="2" destOrd="0" presId="urn:microsoft.com/office/officeart/2005/8/layout/vList4#1"/>
    <dgm:cxn modelId="{A2FB5C4F-A7AD-4B7D-80A3-936FA87A6178}" type="presParOf" srcId="{15E19DC0-B92D-4486-A2BF-6FD1C0E9AFAC}" destId="{951E41D9-6C51-43BD-86E9-C1F1711B7DCE}" srcOrd="0" destOrd="0" presId="urn:microsoft.com/office/officeart/2005/8/layout/vList4#1"/>
    <dgm:cxn modelId="{EC7F6A63-96BF-4141-BC4C-1CF1D01470EC}" type="presParOf" srcId="{15E19DC0-B92D-4486-A2BF-6FD1C0E9AFAC}" destId="{670F2A55-E080-4F7D-9691-EADA92C2E42D}" srcOrd="1" destOrd="0" presId="urn:microsoft.com/office/officeart/2005/8/layout/vList4#1"/>
    <dgm:cxn modelId="{E80CEC26-CCA7-4F50-ABAE-A791B80E4DCA}" type="presParOf" srcId="{15E19DC0-B92D-4486-A2BF-6FD1C0E9AFAC}" destId="{A360CD5E-4A54-4DF2-A3CE-CCCD10D23D91}" srcOrd="2" destOrd="0" presId="urn:microsoft.com/office/officeart/2005/8/layout/vList4#1"/>
    <dgm:cxn modelId="{D0825B6B-652B-43CA-8F9C-BE41DAAC3011}" type="presParOf" srcId="{5C6CF72B-D633-469B-854A-E79ED0B1DD21}" destId="{FDDC19D8-2A6C-4C23-B277-99B391CBA460}" srcOrd="3" destOrd="0" presId="urn:microsoft.com/office/officeart/2005/8/layout/vList4#1"/>
    <dgm:cxn modelId="{2452CBEC-F6AC-4655-8B92-00CD3F9B08D2}" type="presParOf" srcId="{5C6CF72B-D633-469B-854A-E79ED0B1DD21}" destId="{7A7F6D85-4D72-4FE9-8682-ECAEE842E3AF}" srcOrd="4" destOrd="0" presId="urn:microsoft.com/office/officeart/2005/8/layout/vList4#1"/>
    <dgm:cxn modelId="{759A75DA-5380-41D9-AA6E-7BDA00266B53}" type="presParOf" srcId="{7A7F6D85-4D72-4FE9-8682-ECAEE842E3AF}" destId="{4FA57524-F23A-440E-B909-DC9121EDC1A2}" srcOrd="0" destOrd="0" presId="urn:microsoft.com/office/officeart/2005/8/layout/vList4#1"/>
    <dgm:cxn modelId="{1D62A7B0-F32F-40AF-80F1-1C39BC00A450}" type="presParOf" srcId="{7A7F6D85-4D72-4FE9-8682-ECAEE842E3AF}" destId="{0D4EE32F-FECC-4B26-9159-31CAA93298C5}" srcOrd="1" destOrd="0" presId="urn:microsoft.com/office/officeart/2005/8/layout/vList4#1"/>
    <dgm:cxn modelId="{6A330DCB-843D-40CC-AB6E-7EA88441C7A2}" type="presParOf" srcId="{7A7F6D85-4D72-4FE9-8682-ECAEE842E3AF}" destId="{9F55CF38-E5E8-4529-BABA-47CF0DAFFC17}" srcOrd="2" destOrd="0" presId="urn:microsoft.com/office/officeart/2005/8/layout/vList4#1"/>
    <dgm:cxn modelId="{A5F75123-D3A1-45D3-9628-55657F0B18EC}" type="presParOf" srcId="{5C6CF72B-D633-469B-854A-E79ED0B1DD21}" destId="{07B49C57-9D8D-4024-96FA-CB93FBACCC1D}" srcOrd="5" destOrd="0" presId="urn:microsoft.com/office/officeart/2005/8/layout/vList4#1"/>
    <dgm:cxn modelId="{FE60274C-3F12-4C27-B75C-8044DAC71EF4}" type="presParOf" srcId="{5C6CF72B-D633-469B-854A-E79ED0B1DD21}" destId="{7E13C12A-0972-49F1-BC9C-B1ACECFEF663}" srcOrd="6" destOrd="0" presId="urn:microsoft.com/office/officeart/2005/8/layout/vList4#1"/>
    <dgm:cxn modelId="{D63A7815-38B6-42E4-ACB9-175418F72FE1}" type="presParOf" srcId="{7E13C12A-0972-49F1-BC9C-B1ACECFEF663}" destId="{79930F42-465F-438F-9BB9-891C6D0EEB4B}" srcOrd="0" destOrd="0" presId="urn:microsoft.com/office/officeart/2005/8/layout/vList4#1"/>
    <dgm:cxn modelId="{8CB35080-10DF-4FEF-9866-FAD6066BF974}" type="presParOf" srcId="{7E13C12A-0972-49F1-BC9C-B1ACECFEF663}" destId="{ED7E1FCD-1D40-4555-BE09-7A220A95BF08}" srcOrd="1" destOrd="0" presId="urn:microsoft.com/office/officeart/2005/8/layout/vList4#1"/>
    <dgm:cxn modelId="{1790DE03-5C4A-4147-B600-9BBF5E145CC1}" type="presParOf" srcId="{7E13C12A-0972-49F1-BC9C-B1ACECFEF663}" destId="{DA2D95BC-F9A9-4373-AF6D-576A1C7712FB}" srcOrd="2" destOrd="0" presId="urn:microsoft.com/office/officeart/2005/8/layout/vList4#1"/>
    <dgm:cxn modelId="{AA33294B-9A92-481C-887F-A268E5F74793}" type="presParOf" srcId="{5C6CF72B-D633-469B-854A-E79ED0B1DD21}" destId="{95BFA3CC-E883-461C-A1FD-8ECF03881D7A}" srcOrd="7" destOrd="0" presId="urn:microsoft.com/office/officeart/2005/8/layout/vList4#1"/>
    <dgm:cxn modelId="{D592CCE0-3EDD-45F1-92C2-F08E2EA55160}" type="presParOf" srcId="{5C6CF72B-D633-469B-854A-E79ED0B1DD21}" destId="{B2D0CB2B-5EC1-41AE-9170-C67AC2F19D2F}" srcOrd="8" destOrd="0" presId="urn:microsoft.com/office/officeart/2005/8/layout/vList4#1"/>
    <dgm:cxn modelId="{E00E234C-DACD-449D-9F14-44B849038E99}" type="presParOf" srcId="{B2D0CB2B-5EC1-41AE-9170-C67AC2F19D2F}" destId="{28D49A60-75B3-4BDC-8390-C6E47C362192}" srcOrd="0" destOrd="0" presId="urn:microsoft.com/office/officeart/2005/8/layout/vList4#1"/>
    <dgm:cxn modelId="{F52752F4-8B6E-46AF-9C2A-AC4ED4CDB1E5}" type="presParOf" srcId="{B2D0CB2B-5EC1-41AE-9170-C67AC2F19D2F}" destId="{BC379ABB-FAB4-4006-9653-3CC69BFB0A4E}" srcOrd="1" destOrd="0" presId="urn:microsoft.com/office/officeart/2005/8/layout/vList4#1"/>
    <dgm:cxn modelId="{9A53369C-5C4C-4E92-93D2-891B4DC3B73E}" type="presParOf" srcId="{B2D0CB2B-5EC1-41AE-9170-C67AC2F19D2F}" destId="{37AE3FCD-909E-4981-B876-A2D06840066B}"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4778A9-9BD3-4D49-AB27-F6480383E42F}" type="doc">
      <dgm:prSet loTypeId="urn:microsoft.com/office/officeart/2005/8/layout/vProcess5" loCatId="process" qsTypeId="urn:microsoft.com/office/officeart/2005/8/quickstyle/3d7" qsCatId="3D" csTypeId="urn:microsoft.com/office/officeart/2005/8/colors/colorful1#1" csCatId="colorful" phldr="1"/>
      <dgm:spPr/>
      <dgm:t>
        <a:bodyPr/>
        <a:lstStyle/>
        <a:p>
          <a:endParaRPr lang="en-US"/>
        </a:p>
      </dgm:t>
    </dgm:pt>
    <dgm:pt modelId="{8E840C71-0402-4C29-BB95-9D4D7AC83B4F}">
      <dgm:prSet custT="1"/>
      <dgm:spPr/>
      <dgm:t>
        <a:bodyPr/>
        <a:lstStyle/>
        <a:p>
          <a:pPr rtl="0"/>
          <a:r>
            <a:rPr lang="en-US" sz="3200" b="1" u="sng" dirty="0" smtClean="0"/>
            <a:t>Presumptive evidence of pregnancy.</a:t>
          </a:r>
          <a:endParaRPr lang="en-US" sz="3200" b="1" dirty="0">
            <a:latin typeface="Aharoni" pitchFamily="2" charset="-79"/>
            <a:cs typeface="Aharoni" pitchFamily="2" charset="-79"/>
          </a:endParaRPr>
        </a:p>
      </dgm:t>
    </dgm:pt>
    <dgm:pt modelId="{7315CFCB-9D36-4871-AC22-2F451D8A4BA3}" type="parTrans" cxnId="{EDA29B15-402F-4A10-93B0-E913247A4EB2}">
      <dgm:prSet/>
      <dgm:spPr/>
      <dgm:t>
        <a:bodyPr/>
        <a:lstStyle/>
        <a:p>
          <a:endParaRPr lang="en-US" sz="2400" b="1"/>
        </a:p>
      </dgm:t>
    </dgm:pt>
    <dgm:pt modelId="{C6C533AB-9751-4282-945D-C6343035EFFD}" type="sibTrans" cxnId="{EDA29B15-402F-4A10-93B0-E913247A4EB2}">
      <dgm:prSet custT="1"/>
      <dgm:spPr/>
      <dgm:t>
        <a:bodyPr/>
        <a:lstStyle/>
        <a:p>
          <a:endParaRPr lang="en-US" sz="4000" b="1"/>
        </a:p>
      </dgm:t>
    </dgm:pt>
    <dgm:pt modelId="{2293C777-8B93-417F-BC92-0A6F075E05C8}">
      <dgm:prSet/>
      <dgm:spPr/>
      <dgm:t>
        <a:bodyPr/>
        <a:lstStyle/>
        <a:p>
          <a:r>
            <a:rPr lang="en-US" b="1" u="sng" smtClean="0"/>
            <a:t>Probable evidence of pregnancy.</a:t>
          </a:r>
          <a:endParaRPr lang="en-US"/>
        </a:p>
      </dgm:t>
    </dgm:pt>
    <dgm:pt modelId="{300C2175-E5C1-4132-8CE4-2EDCB0A05225}" type="parTrans" cxnId="{17473F89-D8D2-4E77-B1D5-8A8864B6602E}">
      <dgm:prSet/>
      <dgm:spPr/>
      <dgm:t>
        <a:bodyPr/>
        <a:lstStyle/>
        <a:p>
          <a:endParaRPr lang="en-US"/>
        </a:p>
      </dgm:t>
    </dgm:pt>
    <dgm:pt modelId="{0EA3F75A-F8CF-4E56-B4C2-662924B95661}" type="sibTrans" cxnId="{17473F89-D8D2-4E77-B1D5-8A8864B6602E}">
      <dgm:prSet/>
      <dgm:spPr/>
      <dgm:t>
        <a:bodyPr/>
        <a:lstStyle/>
        <a:p>
          <a:endParaRPr lang="en-US"/>
        </a:p>
      </dgm:t>
    </dgm:pt>
    <dgm:pt modelId="{962D9D3F-C331-499A-89E4-0A3BE16383E0}">
      <dgm:prSet/>
      <dgm:spPr/>
      <dgm:t>
        <a:bodyPr/>
        <a:lstStyle/>
        <a:p>
          <a:r>
            <a:rPr lang="en-US" b="1" u="sng" smtClean="0"/>
            <a:t>Positive evidence of pregnancy.</a:t>
          </a:r>
          <a:endParaRPr lang="en-US"/>
        </a:p>
      </dgm:t>
    </dgm:pt>
    <dgm:pt modelId="{30D0C654-4F55-493F-912E-4EB6B87B0662}" type="parTrans" cxnId="{3DCEA090-09F8-4C63-A7C0-05F5DD8C4B7C}">
      <dgm:prSet/>
      <dgm:spPr/>
      <dgm:t>
        <a:bodyPr/>
        <a:lstStyle/>
        <a:p>
          <a:endParaRPr lang="en-US"/>
        </a:p>
      </dgm:t>
    </dgm:pt>
    <dgm:pt modelId="{DAD50DC4-4B97-4AB6-B68F-706CED0B52FA}" type="sibTrans" cxnId="{3DCEA090-09F8-4C63-A7C0-05F5DD8C4B7C}">
      <dgm:prSet/>
      <dgm:spPr/>
      <dgm:t>
        <a:bodyPr/>
        <a:lstStyle/>
        <a:p>
          <a:endParaRPr lang="en-US"/>
        </a:p>
      </dgm:t>
    </dgm:pt>
    <dgm:pt modelId="{21AF11D9-7C18-40AF-ACC5-976E9798D543}" type="pres">
      <dgm:prSet presAssocID="{B34778A9-9BD3-4D49-AB27-F6480383E42F}" presName="outerComposite" presStyleCnt="0">
        <dgm:presLayoutVars>
          <dgm:chMax val="5"/>
          <dgm:dir/>
          <dgm:resizeHandles val="exact"/>
        </dgm:presLayoutVars>
      </dgm:prSet>
      <dgm:spPr/>
      <dgm:t>
        <a:bodyPr/>
        <a:lstStyle/>
        <a:p>
          <a:pPr rtl="1"/>
          <a:endParaRPr lang="ar-SA"/>
        </a:p>
      </dgm:t>
    </dgm:pt>
    <dgm:pt modelId="{ACE1230E-448A-453C-BA40-305BB7A4189E}" type="pres">
      <dgm:prSet presAssocID="{B34778A9-9BD3-4D49-AB27-F6480383E42F}" presName="dummyMaxCanvas" presStyleCnt="0">
        <dgm:presLayoutVars/>
      </dgm:prSet>
      <dgm:spPr/>
      <dgm:t>
        <a:bodyPr/>
        <a:lstStyle/>
        <a:p>
          <a:endParaRPr lang="en-US"/>
        </a:p>
      </dgm:t>
    </dgm:pt>
    <dgm:pt modelId="{72C0B178-ECE9-4BD0-976F-9EA2760B99EE}" type="pres">
      <dgm:prSet presAssocID="{B34778A9-9BD3-4D49-AB27-F6480383E42F}" presName="ThreeNodes_1" presStyleLbl="node1" presStyleIdx="0" presStyleCnt="3">
        <dgm:presLayoutVars>
          <dgm:bulletEnabled val="1"/>
        </dgm:presLayoutVars>
      </dgm:prSet>
      <dgm:spPr/>
      <dgm:t>
        <a:bodyPr/>
        <a:lstStyle/>
        <a:p>
          <a:endParaRPr lang="en-US"/>
        </a:p>
      </dgm:t>
    </dgm:pt>
    <dgm:pt modelId="{D875B99A-D462-4810-B069-7A6ED52F2450}" type="pres">
      <dgm:prSet presAssocID="{B34778A9-9BD3-4D49-AB27-F6480383E42F}" presName="ThreeNodes_2" presStyleLbl="node1" presStyleIdx="1" presStyleCnt="3">
        <dgm:presLayoutVars>
          <dgm:bulletEnabled val="1"/>
        </dgm:presLayoutVars>
      </dgm:prSet>
      <dgm:spPr/>
      <dgm:t>
        <a:bodyPr/>
        <a:lstStyle/>
        <a:p>
          <a:endParaRPr lang="en-US"/>
        </a:p>
      </dgm:t>
    </dgm:pt>
    <dgm:pt modelId="{F1A55C29-8B2B-4E93-BEBB-5C34E7199903}" type="pres">
      <dgm:prSet presAssocID="{B34778A9-9BD3-4D49-AB27-F6480383E42F}" presName="ThreeNodes_3" presStyleLbl="node1" presStyleIdx="2" presStyleCnt="3">
        <dgm:presLayoutVars>
          <dgm:bulletEnabled val="1"/>
        </dgm:presLayoutVars>
      </dgm:prSet>
      <dgm:spPr/>
      <dgm:t>
        <a:bodyPr/>
        <a:lstStyle/>
        <a:p>
          <a:endParaRPr lang="en-US"/>
        </a:p>
      </dgm:t>
    </dgm:pt>
    <dgm:pt modelId="{4F0A1134-D10F-40FD-89D2-EB02D44950F2}" type="pres">
      <dgm:prSet presAssocID="{B34778A9-9BD3-4D49-AB27-F6480383E42F}" presName="ThreeConn_1-2" presStyleLbl="fgAccFollowNode1" presStyleIdx="0" presStyleCnt="2">
        <dgm:presLayoutVars>
          <dgm:bulletEnabled val="1"/>
        </dgm:presLayoutVars>
      </dgm:prSet>
      <dgm:spPr/>
      <dgm:t>
        <a:bodyPr/>
        <a:lstStyle/>
        <a:p>
          <a:endParaRPr lang="en-US"/>
        </a:p>
      </dgm:t>
    </dgm:pt>
    <dgm:pt modelId="{4F750527-F993-4C5B-838C-702A36C00D83}" type="pres">
      <dgm:prSet presAssocID="{B34778A9-9BD3-4D49-AB27-F6480383E42F}" presName="ThreeConn_2-3" presStyleLbl="fgAccFollowNode1" presStyleIdx="1" presStyleCnt="2">
        <dgm:presLayoutVars>
          <dgm:bulletEnabled val="1"/>
        </dgm:presLayoutVars>
      </dgm:prSet>
      <dgm:spPr/>
      <dgm:t>
        <a:bodyPr/>
        <a:lstStyle/>
        <a:p>
          <a:endParaRPr lang="en-US"/>
        </a:p>
      </dgm:t>
    </dgm:pt>
    <dgm:pt modelId="{8A301BBB-443F-452F-B7B6-C99DCE9D9FA2}" type="pres">
      <dgm:prSet presAssocID="{B34778A9-9BD3-4D49-AB27-F6480383E42F}" presName="ThreeNodes_1_text" presStyleLbl="node1" presStyleIdx="2" presStyleCnt="3">
        <dgm:presLayoutVars>
          <dgm:bulletEnabled val="1"/>
        </dgm:presLayoutVars>
      </dgm:prSet>
      <dgm:spPr/>
      <dgm:t>
        <a:bodyPr/>
        <a:lstStyle/>
        <a:p>
          <a:endParaRPr lang="en-US"/>
        </a:p>
      </dgm:t>
    </dgm:pt>
    <dgm:pt modelId="{EDA358AB-4AE4-4F2C-9978-BF75D44DA82D}" type="pres">
      <dgm:prSet presAssocID="{B34778A9-9BD3-4D49-AB27-F6480383E42F}" presName="ThreeNodes_2_text" presStyleLbl="node1" presStyleIdx="2" presStyleCnt="3">
        <dgm:presLayoutVars>
          <dgm:bulletEnabled val="1"/>
        </dgm:presLayoutVars>
      </dgm:prSet>
      <dgm:spPr/>
      <dgm:t>
        <a:bodyPr/>
        <a:lstStyle/>
        <a:p>
          <a:endParaRPr lang="en-US"/>
        </a:p>
      </dgm:t>
    </dgm:pt>
    <dgm:pt modelId="{12863A74-E3B6-4984-A42D-FB7EF22CA63F}" type="pres">
      <dgm:prSet presAssocID="{B34778A9-9BD3-4D49-AB27-F6480383E42F}" presName="ThreeNodes_3_text" presStyleLbl="node1" presStyleIdx="2" presStyleCnt="3">
        <dgm:presLayoutVars>
          <dgm:bulletEnabled val="1"/>
        </dgm:presLayoutVars>
      </dgm:prSet>
      <dgm:spPr/>
      <dgm:t>
        <a:bodyPr/>
        <a:lstStyle/>
        <a:p>
          <a:endParaRPr lang="en-US"/>
        </a:p>
      </dgm:t>
    </dgm:pt>
  </dgm:ptLst>
  <dgm:cxnLst>
    <dgm:cxn modelId="{02BC5E2A-5B7C-4EBD-9D80-84811E6792B1}" type="presOf" srcId="{C6C533AB-9751-4282-945D-C6343035EFFD}" destId="{4F0A1134-D10F-40FD-89D2-EB02D44950F2}" srcOrd="0" destOrd="0" presId="urn:microsoft.com/office/officeart/2005/8/layout/vProcess5"/>
    <dgm:cxn modelId="{F1199F81-3E7A-4F12-B4AE-B4E0BDC4D3DD}" type="presOf" srcId="{0EA3F75A-F8CF-4E56-B4C2-662924B95661}" destId="{4F750527-F993-4C5B-838C-702A36C00D83}" srcOrd="0" destOrd="0" presId="urn:microsoft.com/office/officeart/2005/8/layout/vProcess5"/>
    <dgm:cxn modelId="{AB53B0EA-7431-4373-BA00-7304B3029481}" type="presOf" srcId="{2293C777-8B93-417F-BC92-0A6F075E05C8}" destId="{EDA358AB-4AE4-4F2C-9978-BF75D44DA82D}" srcOrd="1" destOrd="0" presId="urn:microsoft.com/office/officeart/2005/8/layout/vProcess5"/>
    <dgm:cxn modelId="{3DCEA090-09F8-4C63-A7C0-05F5DD8C4B7C}" srcId="{B34778A9-9BD3-4D49-AB27-F6480383E42F}" destId="{962D9D3F-C331-499A-89E4-0A3BE16383E0}" srcOrd="2" destOrd="0" parTransId="{30D0C654-4F55-493F-912E-4EB6B87B0662}" sibTransId="{DAD50DC4-4B97-4AB6-B68F-706CED0B52FA}"/>
    <dgm:cxn modelId="{D4C32B52-DE2D-4E97-B137-C9AC31ED795E}" type="presOf" srcId="{8E840C71-0402-4C29-BB95-9D4D7AC83B4F}" destId="{72C0B178-ECE9-4BD0-976F-9EA2760B99EE}" srcOrd="0" destOrd="0" presId="urn:microsoft.com/office/officeart/2005/8/layout/vProcess5"/>
    <dgm:cxn modelId="{C7B885AF-594E-4618-9BFD-B98CB72CFB0A}" type="presOf" srcId="{8E840C71-0402-4C29-BB95-9D4D7AC83B4F}" destId="{8A301BBB-443F-452F-B7B6-C99DCE9D9FA2}" srcOrd="1" destOrd="0" presId="urn:microsoft.com/office/officeart/2005/8/layout/vProcess5"/>
    <dgm:cxn modelId="{C4C8ABB9-C8FF-4E89-9EC3-209AC1606767}" type="presOf" srcId="{962D9D3F-C331-499A-89E4-0A3BE16383E0}" destId="{F1A55C29-8B2B-4E93-BEBB-5C34E7199903}" srcOrd="0" destOrd="0" presId="urn:microsoft.com/office/officeart/2005/8/layout/vProcess5"/>
    <dgm:cxn modelId="{EDA29B15-402F-4A10-93B0-E913247A4EB2}" srcId="{B34778A9-9BD3-4D49-AB27-F6480383E42F}" destId="{8E840C71-0402-4C29-BB95-9D4D7AC83B4F}" srcOrd="0" destOrd="0" parTransId="{7315CFCB-9D36-4871-AC22-2F451D8A4BA3}" sibTransId="{C6C533AB-9751-4282-945D-C6343035EFFD}"/>
    <dgm:cxn modelId="{7F3B5E63-C32C-4DAF-B59F-6723AE91F709}" type="presOf" srcId="{2293C777-8B93-417F-BC92-0A6F075E05C8}" destId="{D875B99A-D462-4810-B069-7A6ED52F2450}" srcOrd="0" destOrd="0" presId="urn:microsoft.com/office/officeart/2005/8/layout/vProcess5"/>
    <dgm:cxn modelId="{C398084E-2556-4C1E-8C6D-A3F751A5FE37}" type="presOf" srcId="{962D9D3F-C331-499A-89E4-0A3BE16383E0}" destId="{12863A74-E3B6-4984-A42D-FB7EF22CA63F}" srcOrd="1" destOrd="0" presId="urn:microsoft.com/office/officeart/2005/8/layout/vProcess5"/>
    <dgm:cxn modelId="{17473F89-D8D2-4E77-B1D5-8A8864B6602E}" srcId="{B34778A9-9BD3-4D49-AB27-F6480383E42F}" destId="{2293C777-8B93-417F-BC92-0A6F075E05C8}" srcOrd="1" destOrd="0" parTransId="{300C2175-E5C1-4132-8CE4-2EDCB0A05225}" sibTransId="{0EA3F75A-F8CF-4E56-B4C2-662924B95661}"/>
    <dgm:cxn modelId="{2C6E3775-3337-4B61-B3FD-9B08A5DFB6E6}" type="presOf" srcId="{B34778A9-9BD3-4D49-AB27-F6480383E42F}" destId="{21AF11D9-7C18-40AF-ACC5-976E9798D543}" srcOrd="0" destOrd="0" presId="urn:microsoft.com/office/officeart/2005/8/layout/vProcess5"/>
    <dgm:cxn modelId="{A68A22F2-1E4A-4D61-BE6E-29B67A170D7D}" type="presParOf" srcId="{21AF11D9-7C18-40AF-ACC5-976E9798D543}" destId="{ACE1230E-448A-453C-BA40-305BB7A4189E}" srcOrd="0" destOrd="0" presId="urn:microsoft.com/office/officeart/2005/8/layout/vProcess5"/>
    <dgm:cxn modelId="{F58B5CCE-F225-4922-8A53-4A655FF8E1F0}" type="presParOf" srcId="{21AF11D9-7C18-40AF-ACC5-976E9798D543}" destId="{72C0B178-ECE9-4BD0-976F-9EA2760B99EE}" srcOrd="1" destOrd="0" presId="urn:microsoft.com/office/officeart/2005/8/layout/vProcess5"/>
    <dgm:cxn modelId="{0F62DCD1-C3D4-403E-88E8-0FACE61E1832}" type="presParOf" srcId="{21AF11D9-7C18-40AF-ACC5-976E9798D543}" destId="{D875B99A-D462-4810-B069-7A6ED52F2450}" srcOrd="2" destOrd="0" presId="urn:microsoft.com/office/officeart/2005/8/layout/vProcess5"/>
    <dgm:cxn modelId="{17761897-922A-42D9-A464-BBA3AB016C1C}" type="presParOf" srcId="{21AF11D9-7C18-40AF-ACC5-976E9798D543}" destId="{F1A55C29-8B2B-4E93-BEBB-5C34E7199903}" srcOrd="3" destOrd="0" presId="urn:microsoft.com/office/officeart/2005/8/layout/vProcess5"/>
    <dgm:cxn modelId="{ABCE083C-D892-40E3-A72B-453683C98BC6}" type="presParOf" srcId="{21AF11D9-7C18-40AF-ACC5-976E9798D543}" destId="{4F0A1134-D10F-40FD-89D2-EB02D44950F2}" srcOrd="4" destOrd="0" presId="urn:microsoft.com/office/officeart/2005/8/layout/vProcess5"/>
    <dgm:cxn modelId="{0B30D274-3A13-407C-9AC9-AD2D9C5D3D52}" type="presParOf" srcId="{21AF11D9-7C18-40AF-ACC5-976E9798D543}" destId="{4F750527-F993-4C5B-838C-702A36C00D83}" srcOrd="5" destOrd="0" presId="urn:microsoft.com/office/officeart/2005/8/layout/vProcess5"/>
    <dgm:cxn modelId="{0C265506-4559-4912-A564-D7F4FB6E8CE1}" type="presParOf" srcId="{21AF11D9-7C18-40AF-ACC5-976E9798D543}" destId="{8A301BBB-443F-452F-B7B6-C99DCE9D9FA2}" srcOrd="6" destOrd="0" presId="urn:microsoft.com/office/officeart/2005/8/layout/vProcess5"/>
    <dgm:cxn modelId="{A26C36DB-E319-4ABF-AB53-B332E2B5F2E1}" type="presParOf" srcId="{21AF11D9-7C18-40AF-ACC5-976E9798D543}" destId="{EDA358AB-4AE4-4F2C-9978-BF75D44DA82D}" srcOrd="7" destOrd="0" presId="urn:microsoft.com/office/officeart/2005/8/layout/vProcess5"/>
    <dgm:cxn modelId="{AFAEE568-A33B-4573-9C6F-5BF781BF6884}" type="presParOf" srcId="{21AF11D9-7C18-40AF-ACC5-976E9798D543}" destId="{12863A74-E3B6-4984-A42D-FB7EF22CA63F}"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B208-A158-4570-ABD1-C0DA6662E4BC}">
      <dsp:nvSpPr>
        <dsp:cNvPr id="0" name=""/>
        <dsp:cNvSpPr/>
      </dsp:nvSpPr>
      <dsp:spPr>
        <a:xfrm>
          <a:off x="0" y="19049"/>
          <a:ext cx="7467600" cy="2762304"/>
        </a:xfrm>
        <a:prstGeom prst="roundRect">
          <a:avLst/>
        </a:prstGeom>
        <a:gradFill rotWithShape="1">
          <a:gsLst>
            <a:gs pos="0">
              <a:schemeClr val="accent3">
                <a:tint val="100000"/>
                <a:shade val="100000"/>
                <a:satMod val="100000"/>
                <a:lumMod val="90000"/>
              </a:schemeClr>
            </a:gs>
            <a:gs pos="100000">
              <a:schemeClr val="accent3">
                <a:tint val="95000"/>
                <a:shade val="100000"/>
                <a:satMod val="110000"/>
                <a:lumMod val="105000"/>
              </a:scheme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50000"/>
            </a:lnSpc>
            <a:spcBef>
              <a:spcPct val="0"/>
            </a:spcBef>
            <a:spcAft>
              <a:spcPct val="35000"/>
            </a:spcAft>
          </a:pPr>
          <a:r>
            <a:rPr lang="en-US" sz="2400" b="1" kern="1200" baseline="0" dirty="0" smtClean="0">
              <a:solidFill>
                <a:schemeClr val="tx1"/>
              </a:solidFill>
            </a:rPr>
            <a:t>1</a:t>
          </a:r>
          <a:r>
            <a:rPr lang="en-US" sz="2800" b="0" kern="1200" baseline="0" dirty="0" smtClean="0">
              <a:solidFill>
                <a:schemeClr val="tx1"/>
              </a:solidFill>
            </a:rPr>
            <a:t>. Pregnancy is a physiological state in female where she conceives and carries developing product of conception in her (uterus) womb until birth of a child.</a:t>
          </a:r>
        </a:p>
        <a:p>
          <a:pPr lvl="0" algn="l" defTabSz="1066800" rtl="0">
            <a:lnSpc>
              <a:spcPct val="150000"/>
            </a:lnSpc>
            <a:spcBef>
              <a:spcPct val="0"/>
            </a:spcBef>
            <a:spcAft>
              <a:spcPct val="35000"/>
            </a:spcAft>
          </a:pPr>
          <a:endParaRPr lang="en-US" sz="2400" b="1" kern="1200" baseline="0" dirty="0">
            <a:solidFill>
              <a:schemeClr val="tx1"/>
            </a:solidFill>
          </a:endParaRPr>
        </a:p>
      </dsp:txBody>
      <dsp:txXfrm>
        <a:off x="134845" y="153894"/>
        <a:ext cx="7197910" cy="2492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17A27-1DF7-416B-8E6B-C62C4966CEF5}">
      <dsp:nvSpPr>
        <dsp:cNvPr id="0" name=""/>
        <dsp:cNvSpPr/>
      </dsp:nvSpPr>
      <dsp:spPr>
        <a:xfrm>
          <a:off x="0" y="54437"/>
          <a:ext cx="6096000" cy="10207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Nullity of marriage</a:t>
          </a:r>
          <a:r>
            <a:rPr lang="en-US" sz="2000" kern="1200" dirty="0" smtClean="0">
              <a:solidFill>
                <a:schemeClr val="tx1"/>
              </a:solidFill>
            </a:rPr>
            <a:t> (no valid marriage) : If a female is pregnant before marriage from another person and she concealed the</a:t>
          </a:r>
          <a:endParaRPr lang="en-US" sz="2000" kern="1200" dirty="0">
            <a:solidFill>
              <a:schemeClr val="tx1"/>
            </a:solidFill>
          </a:endParaRPr>
        </a:p>
      </dsp:txBody>
      <dsp:txXfrm>
        <a:off x="1263591" y="54437"/>
        <a:ext cx="4832408" cy="1020703"/>
      </dsp:txXfrm>
    </dsp:sp>
    <dsp:sp modelId="{BD4F420E-CA01-46D1-B080-5456BF8AB51D}">
      <dsp:nvSpPr>
        <dsp:cNvPr id="0" name=""/>
        <dsp:cNvSpPr/>
      </dsp:nvSpPr>
      <dsp:spPr>
        <a:xfrm>
          <a:off x="527987" y="381580"/>
          <a:ext cx="304800"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7BC25-1141-4FEC-85BA-81CBE2DE88B2}">
      <dsp:nvSpPr>
        <dsp:cNvPr id="0" name=""/>
        <dsp:cNvSpPr/>
      </dsp:nvSpPr>
      <dsp:spPr>
        <a:xfrm>
          <a:off x="0" y="1057468"/>
          <a:ext cx="6096000" cy="44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2. </a:t>
          </a:r>
          <a:r>
            <a:rPr lang="en-US" sz="2000" b="1" kern="1200" dirty="0" smtClean="0">
              <a:solidFill>
                <a:schemeClr val="tx1"/>
              </a:solidFill>
            </a:rPr>
            <a:t>Divorce</a:t>
          </a:r>
          <a:r>
            <a:rPr lang="en-US" sz="2000" kern="1200" dirty="0" smtClean="0">
              <a:solidFill>
                <a:schemeClr val="tx1"/>
              </a:solidFill>
            </a:rPr>
            <a:t>:</a:t>
          </a:r>
          <a:endParaRPr lang="en-US" sz="2000" kern="1200" dirty="0">
            <a:solidFill>
              <a:schemeClr val="tx1"/>
            </a:solidFill>
          </a:endParaRPr>
        </a:p>
      </dsp:txBody>
      <dsp:txXfrm>
        <a:off x="1263591" y="1057468"/>
        <a:ext cx="4832408" cy="443917"/>
      </dsp:txXfrm>
    </dsp:sp>
    <dsp:sp modelId="{7BC82B4F-53C0-46B9-9B84-2504C7343C85}">
      <dsp:nvSpPr>
        <dsp:cNvPr id="0" name=""/>
        <dsp:cNvSpPr/>
      </dsp:nvSpPr>
      <dsp:spPr>
        <a:xfrm flipH="1">
          <a:off x="527987" y="1109486"/>
          <a:ext cx="252008"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A2A04A-AA70-400E-A00E-8EF428083956}">
      <dsp:nvSpPr>
        <dsp:cNvPr id="0" name=""/>
        <dsp:cNvSpPr/>
      </dsp:nvSpPr>
      <dsp:spPr>
        <a:xfrm>
          <a:off x="0" y="1553403"/>
          <a:ext cx="6096000" cy="44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3. In case of breach </a:t>
          </a:r>
          <a:r>
            <a:rPr lang="en-US" sz="2000" b="1" kern="1200" dirty="0" smtClean="0">
              <a:solidFill>
                <a:schemeClr val="tx1"/>
              </a:solidFill>
            </a:rPr>
            <a:t>(break)</a:t>
          </a:r>
          <a:r>
            <a:rPr lang="en-US" sz="2000" kern="1200" dirty="0" smtClean="0">
              <a:solidFill>
                <a:schemeClr val="tx1"/>
              </a:solidFill>
            </a:rPr>
            <a:t> of promise of </a:t>
          </a:r>
          <a:r>
            <a:rPr lang="en-US" sz="2000" kern="1200" dirty="0" smtClean="0">
              <a:solidFill>
                <a:schemeClr val="tx1"/>
              </a:solidFill>
            </a:rPr>
            <a:t>marriage.</a:t>
          </a:r>
          <a:endParaRPr lang="en-US" sz="2000" kern="1200" dirty="0">
            <a:solidFill>
              <a:schemeClr val="tx1"/>
            </a:solidFill>
          </a:endParaRPr>
        </a:p>
      </dsp:txBody>
      <dsp:txXfrm>
        <a:off x="1263591" y="1553403"/>
        <a:ext cx="4832408" cy="443917"/>
      </dsp:txXfrm>
    </dsp:sp>
    <dsp:sp modelId="{70879A77-7EDE-43B9-8765-3382B3C69ACD}">
      <dsp:nvSpPr>
        <dsp:cNvPr id="0" name=""/>
        <dsp:cNvSpPr/>
      </dsp:nvSpPr>
      <dsp:spPr>
        <a:xfrm flipH="1">
          <a:off x="527987" y="1597795"/>
          <a:ext cx="252008"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27A63-D411-4B69-B7E8-7DD08A4925DD}">
      <dsp:nvSpPr>
        <dsp:cNvPr id="0" name=""/>
        <dsp:cNvSpPr/>
      </dsp:nvSpPr>
      <dsp:spPr>
        <a:xfrm>
          <a:off x="0" y="2041712"/>
          <a:ext cx="6096000" cy="44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4. In alimony </a:t>
          </a:r>
          <a:r>
            <a:rPr lang="en-US" sz="2000" b="1" kern="1200" dirty="0" smtClean="0">
              <a:solidFill>
                <a:schemeClr val="tx1"/>
              </a:solidFill>
            </a:rPr>
            <a:t>(support)</a:t>
          </a:r>
          <a:r>
            <a:rPr lang="en-US" sz="2000" kern="1200" dirty="0" smtClean="0">
              <a:solidFill>
                <a:schemeClr val="tx1"/>
              </a:solidFill>
            </a:rPr>
            <a:t>:</a:t>
          </a:r>
          <a:endParaRPr lang="en-US" sz="2000" kern="1200" dirty="0">
            <a:solidFill>
              <a:schemeClr val="tx1"/>
            </a:solidFill>
          </a:endParaRPr>
        </a:p>
      </dsp:txBody>
      <dsp:txXfrm>
        <a:off x="1263591" y="2041712"/>
        <a:ext cx="4832408" cy="443917"/>
      </dsp:txXfrm>
    </dsp:sp>
    <dsp:sp modelId="{C622EC93-9FE5-446D-B382-7E3478A71AA6}">
      <dsp:nvSpPr>
        <dsp:cNvPr id="0" name=""/>
        <dsp:cNvSpPr/>
      </dsp:nvSpPr>
      <dsp:spPr>
        <a:xfrm>
          <a:off x="475196" y="2086104"/>
          <a:ext cx="357591"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2AA3DB-674E-45F5-9671-5000F818D768}">
      <dsp:nvSpPr>
        <dsp:cNvPr id="0" name=""/>
        <dsp:cNvSpPr/>
      </dsp:nvSpPr>
      <dsp:spPr>
        <a:xfrm>
          <a:off x="0" y="2530021"/>
          <a:ext cx="6096000" cy="44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5. </a:t>
          </a:r>
          <a:r>
            <a:rPr lang="en-US" sz="2000" b="1" kern="1200" dirty="0" smtClean="0">
              <a:solidFill>
                <a:schemeClr val="tx1"/>
              </a:solidFill>
            </a:rPr>
            <a:t>Inheritance of Property.</a:t>
          </a:r>
          <a:endParaRPr lang="en-US" sz="2000" kern="1200" dirty="0">
            <a:solidFill>
              <a:schemeClr val="tx1"/>
            </a:solidFill>
          </a:endParaRPr>
        </a:p>
      </dsp:txBody>
      <dsp:txXfrm>
        <a:off x="1263591" y="2530021"/>
        <a:ext cx="4832408" cy="443917"/>
      </dsp:txXfrm>
    </dsp:sp>
    <dsp:sp modelId="{2FF0FB37-1B04-41AF-B7B9-9653D86F331C}">
      <dsp:nvSpPr>
        <dsp:cNvPr id="0" name=""/>
        <dsp:cNvSpPr/>
      </dsp:nvSpPr>
      <dsp:spPr>
        <a:xfrm>
          <a:off x="475196" y="2574412"/>
          <a:ext cx="357591"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5D8F7-243F-4950-9FC8-5A705909A606}">
      <dsp:nvSpPr>
        <dsp:cNvPr id="0" name=""/>
        <dsp:cNvSpPr/>
      </dsp:nvSpPr>
      <dsp:spPr>
        <a:xfrm>
          <a:off x="0" y="3018329"/>
          <a:ext cx="6096000" cy="44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6. </a:t>
          </a:r>
          <a:r>
            <a:rPr lang="en-US" sz="2000" b="1" kern="1200" dirty="0" smtClean="0">
              <a:solidFill>
                <a:schemeClr val="tx1"/>
              </a:solidFill>
            </a:rPr>
            <a:t>Blackmailing.</a:t>
          </a:r>
          <a:endParaRPr lang="en-US" sz="2000" kern="1200" dirty="0">
            <a:solidFill>
              <a:schemeClr val="tx1"/>
            </a:solidFill>
          </a:endParaRPr>
        </a:p>
      </dsp:txBody>
      <dsp:txXfrm>
        <a:off x="1263591" y="3018329"/>
        <a:ext cx="4832408" cy="443917"/>
      </dsp:txXfrm>
    </dsp:sp>
    <dsp:sp modelId="{298CCDC9-A1C1-49D2-ABE6-543C9343082E}">
      <dsp:nvSpPr>
        <dsp:cNvPr id="0" name=""/>
        <dsp:cNvSpPr/>
      </dsp:nvSpPr>
      <dsp:spPr>
        <a:xfrm>
          <a:off x="475196" y="3062721"/>
          <a:ext cx="357591"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9E3F6-9F71-47BC-BDE0-9C87113745C7}">
      <dsp:nvSpPr>
        <dsp:cNvPr id="0" name=""/>
        <dsp:cNvSpPr/>
      </dsp:nvSpPr>
      <dsp:spPr>
        <a:xfrm>
          <a:off x="0" y="3506638"/>
          <a:ext cx="6096000" cy="44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7. </a:t>
          </a:r>
          <a:r>
            <a:rPr lang="en-US" sz="2000" b="1" kern="1200" dirty="0" smtClean="0">
              <a:solidFill>
                <a:schemeClr val="tx1"/>
              </a:solidFill>
            </a:rPr>
            <a:t>Defamation.</a:t>
          </a:r>
          <a:endParaRPr lang="en-US" sz="2000" kern="1200" dirty="0">
            <a:solidFill>
              <a:schemeClr val="tx1"/>
            </a:solidFill>
          </a:endParaRPr>
        </a:p>
      </dsp:txBody>
      <dsp:txXfrm>
        <a:off x="1263591" y="3506638"/>
        <a:ext cx="4832408" cy="443917"/>
      </dsp:txXfrm>
    </dsp:sp>
    <dsp:sp modelId="{6E4C5B46-AB1D-4105-994D-75E410DF8889}">
      <dsp:nvSpPr>
        <dsp:cNvPr id="0" name=""/>
        <dsp:cNvSpPr/>
      </dsp:nvSpPr>
      <dsp:spPr>
        <a:xfrm>
          <a:off x="475196" y="3551030"/>
          <a:ext cx="357591"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C8CC7D-2F6F-4268-B282-035D12A71797}">
      <dsp:nvSpPr>
        <dsp:cNvPr id="0" name=""/>
        <dsp:cNvSpPr/>
      </dsp:nvSpPr>
      <dsp:spPr>
        <a:xfrm>
          <a:off x="0" y="3994947"/>
          <a:ext cx="6096000" cy="44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8. </a:t>
          </a:r>
          <a:r>
            <a:rPr lang="en-US" sz="2000" b="1" kern="1200" dirty="0" smtClean="0">
              <a:solidFill>
                <a:schemeClr val="tx1"/>
              </a:solidFill>
            </a:rPr>
            <a:t>Compensation </a:t>
          </a:r>
          <a:r>
            <a:rPr lang="en-US" sz="2000" b="1" kern="1200" dirty="0" smtClean="0">
              <a:solidFill>
                <a:schemeClr val="tx1"/>
              </a:solidFill>
            </a:rPr>
            <a:t>cases</a:t>
          </a:r>
          <a:r>
            <a:rPr lang="ar-SA" sz="2000" b="1" kern="1200" dirty="0" smtClean="0">
              <a:solidFill>
                <a:schemeClr val="tx1"/>
              </a:solidFill>
            </a:rPr>
            <a:t> </a:t>
          </a:r>
          <a:r>
            <a:rPr lang="en-US" sz="2000" kern="1200" dirty="0" smtClean="0">
              <a:solidFill>
                <a:schemeClr val="tx1"/>
              </a:solidFill>
            </a:rPr>
            <a:t>:</a:t>
          </a:r>
          <a:endParaRPr lang="en-US" sz="2000" kern="1200" dirty="0">
            <a:solidFill>
              <a:schemeClr val="tx1"/>
            </a:solidFill>
          </a:endParaRPr>
        </a:p>
      </dsp:txBody>
      <dsp:txXfrm>
        <a:off x="1263591" y="3994947"/>
        <a:ext cx="4832408" cy="443917"/>
      </dsp:txXfrm>
    </dsp:sp>
    <dsp:sp modelId="{13CBBCD1-2571-4033-98E2-2F31A8F541F6}">
      <dsp:nvSpPr>
        <dsp:cNvPr id="0" name=""/>
        <dsp:cNvSpPr/>
      </dsp:nvSpPr>
      <dsp:spPr>
        <a:xfrm>
          <a:off x="475196" y="4039339"/>
          <a:ext cx="357591"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34D32-8CB9-4F5B-86E5-0C9F049AEAF4}">
      <dsp:nvSpPr>
        <dsp:cNvPr id="0" name=""/>
        <dsp:cNvSpPr/>
      </dsp:nvSpPr>
      <dsp:spPr>
        <a:xfrm>
          <a:off x="0" y="4483256"/>
          <a:ext cx="6096000" cy="443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9. Pregnancy may be taken as a plea </a:t>
          </a:r>
          <a:r>
            <a:rPr lang="en-US" sz="2000" b="1" kern="1200" dirty="0" smtClean="0">
              <a:solidFill>
                <a:schemeClr val="tx1"/>
              </a:solidFill>
            </a:rPr>
            <a:t>(defense)</a:t>
          </a:r>
          <a:r>
            <a:rPr lang="en-US" sz="2000" kern="1200" dirty="0" smtClean="0">
              <a:solidFill>
                <a:schemeClr val="tx1"/>
              </a:solidFill>
            </a:rPr>
            <a:t> to avoid court.</a:t>
          </a:r>
          <a:endParaRPr lang="en-US" sz="2000" kern="1200" dirty="0">
            <a:solidFill>
              <a:schemeClr val="tx1"/>
            </a:solidFill>
          </a:endParaRPr>
        </a:p>
      </dsp:txBody>
      <dsp:txXfrm>
        <a:off x="1263591" y="4483256"/>
        <a:ext cx="4832408" cy="443917"/>
      </dsp:txXfrm>
    </dsp:sp>
    <dsp:sp modelId="{875B6DFB-7B29-4508-8C29-2E6569B84107}">
      <dsp:nvSpPr>
        <dsp:cNvPr id="0" name=""/>
        <dsp:cNvSpPr/>
      </dsp:nvSpPr>
      <dsp:spPr>
        <a:xfrm>
          <a:off x="475196" y="4527648"/>
          <a:ext cx="357591" cy="3551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17A27-1DF7-416B-8E6B-C62C4966CEF5}">
      <dsp:nvSpPr>
        <dsp:cNvPr id="0" name=""/>
        <dsp:cNvSpPr/>
      </dsp:nvSpPr>
      <dsp:spPr>
        <a:xfrm>
          <a:off x="0" y="160077"/>
          <a:ext cx="7239000" cy="66947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1. proof of sexual intercourse in rape cases</a:t>
          </a:r>
          <a:r>
            <a:rPr lang="en-US" sz="2000" kern="1200" dirty="0" smtClean="0"/>
            <a:t>.</a:t>
          </a:r>
          <a:endParaRPr lang="en-US" sz="2000" kern="1200" dirty="0">
            <a:solidFill>
              <a:schemeClr val="tx1"/>
            </a:solidFill>
          </a:endParaRPr>
        </a:p>
      </dsp:txBody>
      <dsp:txXfrm>
        <a:off x="1542478" y="160077"/>
        <a:ext cx="5696521" cy="669479"/>
      </dsp:txXfrm>
    </dsp:sp>
    <dsp:sp modelId="{BD4F420E-CA01-46D1-B080-5456BF8AB51D}">
      <dsp:nvSpPr>
        <dsp:cNvPr id="0" name=""/>
        <dsp:cNvSpPr/>
      </dsp:nvSpPr>
      <dsp:spPr>
        <a:xfrm>
          <a:off x="380995" y="126997"/>
          <a:ext cx="738551" cy="75742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951E41D9-6C51-43BD-86E9-C1F1711B7DCE}">
      <dsp:nvSpPr>
        <dsp:cNvPr id="0" name=""/>
        <dsp:cNvSpPr/>
      </dsp:nvSpPr>
      <dsp:spPr>
        <a:xfrm>
          <a:off x="0" y="852104"/>
          <a:ext cx="7239000" cy="946782"/>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2. cause for </a:t>
          </a:r>
          <a:r>
            <a:rPr lang="en-US" sz="2600" b="1" kern="1200" dirty="0" smtClean="0"/>
            <a:t>suicide </a:t>
          </a:r>
          <a:r>
            <a:rPr lang="en-US" sz="2600" kern="1200" dirty="0" smtClean="0"/>
            <a:t>in unmarried female.</a:t>
          </a:r>
          <a:endParaRPr lang="en-US" sz="2600" kern="1200" dirty="0"/>
        </a:p>
      </dsp:txBody>
      <dsp:txXfrm>
        <a:off x="1542478" y="852104"/>
        <a:ext cx="5696521" cy="946782"/>
      </dsp:txXfrm>
    </dsp:sp>
    <dsp:sp modelId="{670F2A55-E080-4F7D-9691-EADA92C2E42D}">
      <dsp:nvSpPr>
        <dsp:cNvPr id="0" name=""/>
        <dsp:cNvSpPr/>
      </dsp:nvSpPr>
      <dsp:spPr>
        <a:xfrm>
          <a:off x="457200" y="946782"/>
          <a:ext cx="722756" cy="75742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4FA57524-F23A-440E-B909-DC9121EDC1A2}">
      <dsp:nvSpPr>
        <dsp:cNvPr id="0" name=""/>
        <dsp:cNvSpPr/>
      </dsp:nvSpPr>
      <dsp:spPr>
        <a:xfrm>
          <a:off x="0" y="1893565"/>
          <a:ext cx="7239000" cy="946782"/>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3. Pregnancy may be motive of </a:t>
          </a:r>
          <a:r>
            <a:rPr lang="en-US" sz="2600" b="1" kern="1200" dirty="0" smtClean="0"/>
            <a:t>murder</a:t>
          </a:r>
          <a:endParaRPr lang="en-US" sz="2600" b="1" kern="1200" dirty="0"/>
        </a:p>
      </dsp:txBody>
      <dsp:txXfrm>
        <a:off x="1542478" y="1893565"/>
        <a:ext cx="5696521" cy="946782"/>
      </dsp:txXfrm>
    </dsp:sp>
    <dsp:sp modelId="{0D4EE32F-FECC-4B26-9159-31CAA93298C5}">
      <dsp:nvSpPr>
        <dsp:cNvPr id="0" name=""/>
        <dsp:cNvSpPr/>
      </dsp:nvSpPr>
      <dsp:spPr>
        <a:xfrm>
          <a:off x="443460" y="1988243"/>
          <a:ext cx="750235" cy="75742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79930F42-465F-438F-9BB9-891C6D0EEB4B}">
      <dsp:nvSpPr>
        <dsp:cNvPr id="0" name=""/>
        <dsp:cNvSpPr/>
      </dsp:nvSpPr>
      <dsp:spPr>
        <a:xfrm>
          <a:off x="0" y="2935025"/>
          <a:ext cx="7239000" cy="946782"/>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4. </a:t>
          </a:r>
          <a:r>
            <a:rPr lang="en-US" sz="2600" b="1" kern="1200" dirty="0" smtClean="0"/>
            <a:t>Execution of death</a:t>
          </a:r>
          <a:r>
            <a:rPr lang="en-US" sz="2600" kern="1200" dirty="0" smtClean="0"/>
            <a:t> sentence</a:t>
          </a:r>
          <a:endParaRPr lang="en-US" sz="2600" kern="1200" dirty="0"/>
        </a:p>
      </dsp:txBody>
      <dsp:txXfrm>
        <a:off x="1542478" y="2935025"/>
        <a:ext cx="5696521" cy="946782"/>
      </dsp:txXfrm>
    </dsp:sp>
    <dsp:sp modelId="{ED7E1FCD-1D40-4555-BE09-7A220A95BF08}">
      <dsp:nvSpPr>
        <dsp:cNvPr id="0" name=""/>
        <dsp:cNvSpPr/>
      </dsp:nvSpPr>
      <dsp:spPr>
        <a:xfrm>
          <a:off x="443460" y="3029704"/>
          <a:ext cx="750235" cy="75742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28D49A60-75B3-4BDC-8390-C6E47C362192}">
      <dsp:nvSpPr>
        <dsp:cNvPr id="0" name=""/>
        <dsp:cNvSpPr/>
      </dsp:nvSpPr>
      <dsp:spPr>
        <a:xfrm>
          <a:off x="0" y="3976486"/>
          <a:ext cx="7239000" cy="946782"/>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5. concealment of birth</a:t>
          </a:r>
          <a:endParaRPr lang="en-US" sz="2600" kern="1200" dirty="0"/>
        </a:p>
      </dsp:txBody>
      <dsp:txXfrm>
        <a:off x="1542478" y="3976486"/>
        <a:ext cx="5696521" cy="946782"/>
      </dsp:txXfrm>
    </dsp:sp>
    <dsp:sp modelId="{BC379ABB-FAB4-4006-9653-3CC69BFB0A4E}">
      <dsp:nvSpPr>
        <dsp:cNvPr id="0" name=""/>
        <dsp:cNvSpPr/>
      </dsp:nvSpPr>
      <dsp:spPr>
        <a:xfrm>
          <a:off x="417957" y="4071164"/>
          <a:ext cx="801241" cy="75742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0B178-ECE9-4BD0-976F-9EA2760B99EE}">
      <dsp:nvSpPr>
        <dsp:cNvPr id="0" name=""/>
        <dsp:cNvSpPr/>
      </dsp:nvSpPr>
      <dsp:spPr>
        <a:xfrm>
          <a:off x="0" y="0"/>
          <a:ext cx="6995160" cy="162306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u="sng" kern="1200" dirty="0" smtClean="0"/>
            <a:t>Presumptive evidence of pregnancy.</a:t>
          </a:r>
          <a:endParaRPr lang="en-US" sz="3200" b="1" kern="1200" dirty="0">
            <a:latin typeface="Aharoni" pitchFamily="2" charset="-79"/>
            <a:cs typeface="Aharoni" pitchFamily="2" charset="-79"/>
          </a:endParaRPr>
        </a:p>
      </dsp:txBody>
      <dsp:txXfrm>
        <a:off x="47538" y="47538"/>
        <a:ext cx="5243751" cy="1527984"/>
      </dsp:txXfrm>
    </dsp:sp>
    <dsp:sp modelId="{D875B99A-D462-4810-B069-7A6ED52F2450}">
      <dsp:nvSpPr>
        <dsp:cNvPr id="0" name=""/>
        <dsp:cNvSpPr/>
      </dsp:nvSpPr>
      <dsp:spPr>
        <a:xfrm>
          <a:off x="617219" y="1893570"/>
          <a:ext cx="6995160" cy="1623060"/>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b="1" u="sng" kern="1200" smtClean="0"/>
            <a:t>Probable evidence of pregnancy.</a:t>
          </a:r>
          <a:endParaRPr lang="en-US" sz="4300" kern="1200"/>
        </a:p>
      </dsp:txBody>
      <dsp:txXfrm>
        <a:off x="664757" y="1941108"/>
        <a:ext cx="5227875" cy="1527984"/>
      </dsp:txXfrm>
    </dsp:sp>
    <dsp:sp modelId="{F1A55C29-8B2B-4E93-BEBB-5C34E7199903}">
      <dsp:nvSpPr>
        <dsp:cNvPr id="0" name=""/>
        <dsp:cNvSpPr/>
      </dsp:nvSpPr>
      <dsp:spPr>
        <a:xfrm>
          <a:off x="1234439" y="3787140"/>
          <a:ext cx="6995160" cy="1623060"/>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b="1" u="sng" kern="1200" smtClean="0"/>
            <a:t>Positive evidence of pregnancy.</a:t>
          </a:r>
          <a:endParaRPr lang="en-US" sz="4300" kern="1200"/>
        </a:p>
      </dsp:txBody>
      <dsp:txXfrm>
        <a:off x="1281977" y="3834678"/>
        <a:ext cx="5227875" cy="1527984"/>
      </dsp:txXfrm>
    </dsp:sp>
    <dsp:sp modelId="{4F0A1134-D10F-40FD-89D2-EB02D44950F2}">
      <dsp:nvSpPr>
        <dsp:cNvPr id="0" name=""/>
        <dsp:cNvSpPr/>
      </dsp:nvSpPr>
      <dsp:spPr>
        <a:xfrm>
          <a:off x="5940171" y="1230820"/>
          <a:ext cx="1054989" cy="1054989"/>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b="1" kern="1200"/>
        </a:p>
      </dsp:txBody>
      <dsp:txXfrm>
        <a:off x="6177544" y="1230820"/>
        <a:ext cx="580243" cy="793879"/>
      </dsp:txXfrm>
    </dsp:sp>
    <dsp:sp modelId="{4F750527-F993-4C5B-838C-702A36C00D83}">
      <dsp:nvSpPr>
        <dsp:cNvPr id="0" name=""/>
        <dsp:cNvSpPr/>
      </dsp:nvSpPr>
      <dsp:spPr>
        <a:xfrm>
          <a:off x="6557390" y="3113570"/>
          <a:ext cx="1054989" cy="1054989"/>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94763" y="3113570"/>
        <a:ext cx="580243" cy="793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a:defRPr sz="1200">
                <a:latin typeface="Arial" pitchFamily="34" charset="0"/>
                <a:cs typeface="Arial" pitchFamily="34" charset="0"/>
              </a:defRPr>
            </a:lvl1pPr>
          </a:lstStyle>
          <a:p>
            <a:pPr>
              <a:defRPr/>
            </a:pPr>
            <a:fld id="{0452445E-3673-45EC-813F-DD60627F0A95}" type="datetimeFigureOut">
              <a:rPr lang="en-US"/>
              <a:pPr>
                <a:defRPr/>
              </a:pPr>
              <a:t>9/29/2020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dirty="0">
                <a:latin typeface="Arial" pitchFamily="34" charset="0"/>
                <a:cs typeface="Arial" pitchFamily="34" charset="0"/>
              </a:defRPr>
            </a:lvl1pPr>
          </a:lstStyle>
          <a:p>
            <a:pPr>
              <a:defRPr/>
            </a:pPr>
            <a:r>
              <a:rPr lang="en-US" dirty="0"/>
              <a:t>Dr. Aly Samy ,PSMCHS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a:defRPr sz="1200">
                <a:latin typeface="Arial" pitchFamily="34" charset="0"/>
                <a:cs typeface="Arial" pitchFamily="34" charset="0"/>
              </a:defRPr>
            </a:lvl1pPr>
          </a:lstStyle>
          <a:p>
            <a:pPr>
              <a:defRPr/>
            </a:pPr>
            <a:fld id="{69C32189-BADD-4F16-B00F-5A95807D2A56}" type="slidenum">
              <a:rPr lang="en-US"/>
              <a:pPr>
                <a:defRPr/>
              </a:pPr>
              <a:t>‹#›</a:t>
            </a:fld>
            <a:endParaRPr lang="en-US" dirty="0"/>
          </a:p>
        </p:txBody>
      </p:sp>
    </p:spTree>
    <p:extLst>
      <p:ext uri="{BB962C8B-B14F-4D97-AF65-F5344CB8AC3E}">
        <p14:creationId xmlns:p14="http://schemas.microsoft.com/office/powerpoint/2010/main" xmlns="" val="316603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8B5E52B4-D6D7-4D71-BEC0-87FFD0B6413C}" type="datetimeFigureOut">
              <a:rPr lang="en-US"/>
              <a:pPr>
                <a:defRPr/>
              </a:pPr>
              <a:t>9/29/2020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dirty="0">
                <a:latin typeface="+mn-lt"/>
                <a:cs typeface="+mn-cs"/>
              </a:defRPr>
            </a:lvl1pPr>
          </a:lstStyle>
          <a:p>
            <a:pPr>
              <a:defRPr/>
            </a:pPr>
            <a:r>
              <a:rPr lang="en-US" dirty="0"/>
              <a:t>Dr. Aly Samy ,PSMCHS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FA4354F9-3A16-4CFD-B066-0EF531F11A97}" type="slidenum">
              <a:rPr lang="en-US"/>
              <a:pPr>
                <a:defRPr/>
              </a:pPr>
              <a:t>‹#›</a:t>
            </a:fld>
            <a:endParaRPr lang="en-US" dirty="0"/>
          </a:p>
        </p:txBody>
      </p:sp>
    </p:spTree>
    <p:extLst>
      <p:ext uri="{BB962C8B-B14F-4D97-AF65-F5344CB8AC3E}">
        <p14:creationId xmlns:p14="http://schemas.microsoft.com/office/powerpoint/2010/main" xmlns="" val="3289147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20836" name="Slide Number Placeholder 3"/>
          <p:cNvSpPr>
            <a:spLocks noGrp="1"/>
          </p:cNvSpPr>
          <p:nvPr>
            <p:ph type="sldNum" sz="quarter" idx="5"/>
          </p:nvPr>
        </p:nvSpPr>
        <p:spPr/>
        <p:txBody>
          <a:bodyPr/>
          <a:lstStyle/>
          <a:p>
            <a:pPr>
              <a:defRPr/>
            </a:pPr>
            <a:fld id="{9CB43426-7C52-4720-A8ED-838969708492}" type="slidenum">
              <a:rPr lang="en-US" smtClean="0"/>
              <a:pPr>
                <a:defRPr/>
              </a:pPr>
              <a:t>1</a:t>
            </a:fld>
            <a:endParaRPr lang="en-US" smtClean="0"/>
          </a:p>
        </p:txBody>
      </p:sp>
      <p:sp>
        <p:nvSpPr>
          <p:cNvPr id="5" name="Footer Placeholder 4"/>
          <p:cNvSpPr>
            <a:spLocks noGrp="1"/>
          </p:cNvSpPr>
          <p:nvPr>
            <p:ph type="ftr" sz="quarter" idx="4"/>
          </p:nvPr>
        </p:nvSpPr>
        <p:spPr/>
        <p:txBody>
          <a:bodyPr/>
          <a:lstStyle/>
          <a:p>
            <a:pPr>
              <a:defRPr/>
            </a:pPr>
            <a:r>
              <a:rPr lang="en-US"/>
              <a:t>Dr. Aly Samy ,PSMCHS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a:defRPr/>
            </a:pPr>
            <a:fld id="{763AA2A9-1FE0-4CB1-99C4-46B695621081}" type="datetime1">
              <a:rPr lang="en-US" smtClean="0"/>
              <a:pPr>
                <a:defRPr/>
              </a:pPr>
              <a:t>9/29/2020</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pPr>
              <a:defRPr/>
            </a:pPr>
            <a:r>
              <a:rPr lang="en-US" smtClean="0"/>
              <a:t>Dr. Aly Samy 2015</a:t>
            </a:r>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pPr>
              <a:defRPr/>
            </a:pPr>
            <a:fld id="{F41A7A75-318B-48D1-A037-BDDFE2DCEE24}" type="slidenum">
              <a:rPr lang="en-US" smtClean="0"/>
              <a:pPr>
                <a:defRPr/>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BEF5A2B-6DC0-412D-BE8F-9313AFAEEAE1}" type="datetime1">
              <a:rPr lang="en-US" smtClean="0"/>
              <a:pPr>
                <a:defRPr/>
              </a:pPr>
              <a:t>9/29/2020</a:t>
            </a:fld>
            <a:endParaRPr lang="en-US" dirty="0"/>
          </a:p>
        </p:txBody>
      </p:sp>
      <p:sp>
        <p:nvSpPr>
          <p:cNvPr id="5" name="Footer Placeholder 4"/>
          <p:cNvSpPr>
            <a:spLocks noGrp="1"/>
          </p:cNvSpPr>
          <p:nvPr>
            <p:ph type="ftr" sz="quarter" idx="11"/>
          </p:nvPr>
        </p:nvSpPr>
        <p:spPr/>
        <p:txBody>
          <a:bodyPr/>
          <a:lstStyle/>
          <a:p>
            <a:pPr>
              <a:defRPr/>
            </a:pPr>
            <a:r>
              <a:rPr lang="en-US" smtClean="0"/>
              <a:t>Dr. Aly Samy 2015</a:t>
            </a:r>
            <a:endParaRPr lang="en-US" dirty="0"/>
          </a:p>
        </p:txBody>
      </p:sp>
      <p:sp>
        <p:nvSpPr>
          <p:cNvPr id="6" name="Slide Number Placeholder 5"/>
          <p:cNvSpPr>
            <a:spLocks noGrp="1"/>
          </p:cNvSpPr>
          <p:nvPr>
            <p:ph type="sldNum" sz="quarter" idx="12"/>
          </p:nvPr>
        </p:nvSpPr>
        <p:spPr/>
        <p:txBody>
          <a:bodyPr/>
          <a:lstStyle/>
          <a:p>
            <a:pPr>
              <a:defRPr/>
            </a:pPr>
            <a:fld id="{AB79902D-679D-42E3-AC2E-4C11DA8997F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6947519-B6C1-4E88-9CE3-660C46330FA7}" type="datetime1">
              <a:rPr lang="en-US" smtClean="0"/>
              <a:pPr>
                <a:defRPr/>
              </a:pPr>
              <a:t>9/29/2020</a:t>
            </a:fld>
            <a:endParaRPr lang="en-US" dirty="0"/>
          </a:p>
        </p:txBody>
      </p:sp>
      <p:sp>
        <p:nvSpPr>
          <p:cNvPr id="5" name="Footer Placeholder 4"/>
          <p:cNvSpPr>
            <a:spLocks noGrp="1"/>
          </p:cNvSpPr>
          <p:nvPr>
            <p:ph type="ftr" sz="quarter" idx="11"/>
          </p:nvPr>
        </p:nvSpPr>
        <p:spPr/>
        <p:txBody>
          <a:bodyPr/>
          <a:lstStyle/>
          <a:p>
            <a:pPr>
              <a:defRPr/>
            </a:pPr>
            <a:r>
              <a:rPr lang="en-US" smtClean="0"/>
              <a:t>Dr. Aly Samy 2015</a:t>
            </a:r>
            <a:endParaRPr lang="en-US" dirty="0"/>
          </a:p>
        </p:txBody>
      </p:sp>
      <p:sp>
        <p:nvSpPr>
          <p:cNvPr id="6" name="Slide Number Placeholder 5"/>
          <p:cNvSpPr>
            <a:spLocks noGrp="1"/>
          </p:cNvSpPr>
          <p:nvPr>
            <p:ph type="sldNum" sz="quarter" idx="12"/>
          </p:nvPr>
        </p:nvSpPr>
        <p:spPr/>
        <p:txBody>
          <a:bodyPr/>
          <a:lstStyle/>
          <a:p>
            <a:pPr>
              <a:defRPr/>
            </a:pPr>
            <a:fld id="{A4E7F221-4292-477B-A6D1-C1076A08C1B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163CCC-1DF3-4D70-A829-BA802438D66E}"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F41A7A75-318B-48D1-A037-BDDFE2DCEE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3365590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71725E-501B-43BA-BB22-2B668B6B0C29}"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7DAB2E19-5266-484E-8B69-67408B68C5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2262106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70DDD7-927D-4CB6-8598-97FBF4A7847D}"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C95A3666-6166-4B77-BE19-B0C8D35C66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01934950"/>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EB12CB-AE06-4CE8-974C-83CF90871672}"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C8FB4767-3CFF-42CD-A67B-5B9800BFBE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3418424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6649C5-CDB8-43D2-B053-D9161240B3D4}" type="datetime1">
              <a:rPr lang="en-US">
                <a:solidFill>
                  <a:prstClr val="black">
                    <a:tint val="75000"/>
                  </a:prstClr>
                </a:solidFill>
              </a:rPr>
              <a:pPr>
                <a:defRPr/>
              </a:pPr>
              <a:t>9/29/2020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9" name="Slide Number Placeholder 5"/>
          <p:cNvSpPr>
            <a:spLocks noGrp="1"/>
          </p:cNvSpPr>
          <p:nvPr>
            <p:ph type="sldNum" sz="quarter" idx="12"/>
          </p:nvPr>
        </p:nvSpPr>
        <p:spPr/>
        <p:txBody>
          <a:bodyPr/>
          <a:lstStyle>
            <a:lvl1pPr>
              <a:defRPr/>
            </a:lvl1pPr>
          </a:lstStyle>
          <a:p>
            <a:pPr>
              <a:defRPr/>
            </a:pPr>
            <a:fld id="{EC87F251-58EE-4344-A4C4-0364E9EA0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59291701"/>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269568-1596-4F16-AB0B-C7490F701FFE}" type="datetime1">
              <a:rPr lang="en-US">
                <a:solidFill>
                  <a:prstClr val="black">
                    <a:tint val="75000"/>
                  </a:prstClr>
                </a:solidFill>
              </a:rPr>
              <a:pPr>
                <a:defRPr/>
              </a:pPr>
              <a:t>9/29/2020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5" name="Slide Number Placeholder 5"/>
          <p:cNvSpPr>
            <a:spLocks noGrp="1"/>
          </p:cNvSpPr>
          <p:nvPr>
            <p:ph type="sldNum" sz="quarter" idx="12"/>
          </p:nvPr>
        </p:nvSpPr>
        <p:spPr/>
        <p:txBody>
          <a:bodyPr/>
          <a:lstStyle>
            <a:lvl1pPr>
              <a:defRPr/>
            </a:lvl1pPr>
          </a:lstStyle>
          <a:p>
            <a:pPr>
              <a:defRPr/>
            </a:pPr>
            <a:fld id="{FD84A3E2-E55F-4C14-BEC3-C31E7CB960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3057293"/>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35BF40-0D95-431A-BD0B-778DD9E5024D}" type="datetime1">
              <a:rPr lang="en-US">
                <a:solidFill>
                  <a:prstClr val="black">
                    <a:tint val="75000"/>
                  </a:prstClr>
                </a:solidFill>
              </a:rPr>
              <a:pPr>
                <a:defRPr/>
              </a:pPr>
              <a:t>9/29/2020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4" name="Slide Number Placeholder 5"/>
          <p:cNvSpPr>
            <a:spLocks noGrp="1"/>
          </p:cNvSpPr>
          <p:nvPr>
            <p:ph type="sldNum" sz="quarter" idx="12"/>
          </p:nvPr>
        </p:nvSpPr>
        <p:spPr/>
        <p:txBody>
          <a:bodyPr/>
          <a:lstStyle>
            <a:lvl1pPr>
              <a:defRPr/>
            </a:lvl1pPr>
          </a:lstStyle>
          <a:p>
            <a:pPr>
              <a:defRPr/>
            </a:pPr>
            <a:fld id="{47BB2BF5-4A54-421D-A0CF-FA92FCC9BB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0264550"/>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1B2523-E7AC-4741-AF18-F1F33CE22C8A}"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561880ED-A587-4B6B-B8B9-A0CEF680F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7806098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E621FBE-8E09-4BD3-B293-49ED35F95D26}" type="datetime1">
              <a:rPr lang="en-US" smtClean="0"/>
              <a:pPr>
                <a:defRPr/>
              </a:pPr>
              <a:t>9/29/2020</a:t>
            </a:fld>
            <a:endParaRPr lang="en-US" dirty="0"/>
          </a:p>
        </p:txBody>
      </p:sp>
      <p:sp>
        <p:nvSpPr>
          <p:cNvPr id="5" name="Footer Placeholder 4"/>
          <p:cNvSpPr>
            <a:spLocks noGrp="1"/>
          </p:cNvSpPr>
          <p:nvPr>
            <p:ph type="ftr" sz="quarter" idx="11"/>
          </p:nvPr>
        </p:nvSpPr>
        <p:spPr/>
        <p:txBody>
          <a:bodyPr/>
          <a:lstStyle/>
          <a:p>
            <a:pPr>
              <a:defRPr/>
            </a:pPr>
            <a:r>
              <a:rPr lang="en-US" smtClean="0"/>
              <a:t>Dr. Aly Samy 2015</a:t>
            </a:r>
            <a:endParaRPr lang="en-US" dirty="0"/>
          </a:p>
        </p:txBody>
      </p:sp>
      <p:sp>
        <p:nvSpPr>
          <p:cNvPr id="6" name="Slide Number Placeholder 5"/>
          <p:cNvSpPr>
            <a:spLocks noGrp="1"/>
          </p:cNvSpPr>
          <p:nvPr>
            <p:ph type="sldNum" sz="quarter" idx="12"/>
          </p:nvPr>
        </p:nvSpPr>
        <p:spPr/>
        <p:txBody>
          <a:bodyPr/>
          <a:lstStyle/>
          <a:p>
            <a:pPr>
              <a:defRPr/>
            </a:pPr>
            <a:fld id="{7DAB2E19-5266-484E-8B69-67408B68C5D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8F4E67-1BF0-4310-8256-71DB4329E63D}"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C738D4BC-BCE5-42D3-BF84-DF7F0DD3B6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45477579"/>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B32927-BBD2-4FE7-B9C6-7DF1A5AC3887}"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AB79902D-679D-42E3-AC2E-4C11DA8997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00769357"/>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0F2BF2-2B9C-4DFB-BC97-90053B5BE6BE}"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A4E7F221-4292-477B-A6D1-C1076A08C1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60135647"/>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163CCC-1DF3-4D70-A829-BA802438D66E}"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F41A7A75-318B-48D1-A037-BDDFE2DCEE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06409330"/>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71725E-501B-43BA-BB22-2B668B6B0C29}"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7DAB2E19-5266-484E-8B69-67408B68C5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15925469"/>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70DDD7-927D-4CB6-8598-97FBF4A7847D}"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C95A3666-6166-4B77-BE19-B0C8D35C66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14055515"/>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EB12CB-AE06-4CE8-974C-83CF90871672}"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C8FB4767-3CFF-42CD-A67B-5B9800BFBE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65061575"/>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6649C5-CDB8-43D2-B053-D9161240B3D4}" type="datetime1">
              <a:rPr lang="en-US">
                <a:solidFill>
                  <a:prstClr val="black">
                    <a:tint val="75000"/>
                  </a:prstClr>
                </a:solidFill>
              </a:rPr>
              <a:pPr>
                <a:defRPr/>
              </a:pPr>
              <a:t>9/29/2020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9" name="Slide Number Placeholder 5"/>
          <p:cNvSpPr>
            <a:spLocks noGrp="1"/>
          </p:cNvSpPr>
          <p:nvPr>
            <p:ph type="sldNum" sz="quarter" idx="12"/>
          </p:nvPr>
        </p:nvSpPr>
        <p:spPr/>
        <p:txBody>
          <a:bodyPr/>
          <a:lstStyle>
            <a:lvl1pPr>
              <a:defRPr/>
            </a:lvl1pPr>
          </a:lstStyle>
          <a:p>
            <a:pPr>
              <a:defRPr/>
            </a:pPr>
            <a:fld id="{EC87F251-58EE-4344-A4C4-0364E9EA0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51324117"/>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269568-1596-4F16-AB0B-C7490F701FFE}" type="datetime1">
              <a:rPr lang="en-US">
                <a:solidFill>
                  <a:prstClr val="black">
                    <a:tint val="75000"/>
                  </a:prstClr>
                </a:solidFill>
              </a:rPr>
              <a:pPr>
                <a:defRPr/>
              </a:pPr>
              <a:t>9/29/2020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5" name="Slide Number Placeholder 5"/>
          <p:cNvSpPr>
            <a:spLocks noGrp="1"/>
          </p:cNvSpPr>
          <p:nvPr>
            <p:ph type="sldNum" sz="quarter" idx="12"/>
          </p:nvPr>
        </p:nvSpPr>
        <p:spPr/>
        <p:txBody>
          <a:bodyPr/>
          <a:lstStyle>
            <a:lvl1pPr>
              <a:defRPr/>
            </a:lvl1pPr>
          </a:lstStyle>
          <a:p>
            <a:pPr>
              <a:defRPr/>
            </a:pPr>
            <a:fld id="{FD84A3E2-E55F-4C14-BEC3-C31E7CB960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34149453"/>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35BF40-0D95-431A-BD0B-778DD9E5024D}" type="datetime1">
              <a:rPr lang="en-US">
                <a:solidFill>
                  <a:prstClr val="black">
                    <a:tint val="75000"/>
                  </a:prstClr>
                </a:solidFill>
              </a:rPr>
              <a:pPr>
                <a:defRPr/>
              </a:pPr>
              <a:t>9/29/2020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4" name="Slide Number Placeholder 5"/>
          <p:cNvSpPr>
            <a:spLocks noGrp="1"/>
          </p:cNvSpPr>
          <p:nvPr>
            <p:ph type="sldNum" sz="quarter" idx="12"/>
          </p:nvPr>
        </p:nvSpPr>
        <p:spPr/>
        <p:txBody>
          <a:bodyPr/>
          <a:lstStyle>
            <a:lvl1pPr>
              <a:defRPr/>
            </a:lvl1pPr>
          </a:lstStyle>
          <a:p>
            <a:pPr>
              <a:defRPr/>
            </a:pPr>
            <a:fld id="{47BB2BF5-4A54-421D-A0CF-FA92FCC9BB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4575508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A65C8F0-D4D2-41F4-A06C-34AE671A48FA}" type="datetime1">
              <a:rPr lang="en-US" smtClean="0"/>
              <a:pPr>
                <a:defRPr/>
              </a:pPr>
              <a:t>9/29/2020</a:t>
            </a:fld>
            <a:endParaRPr lang="en-US" dirty="0"/>
          </a:p>
        </p:txBody>
      </p:sp>
      <p:sp>
        <p:nvSpPr>
          <p:cNvPr id="5" name="Footer Placeholder 4"/>
          <p:cNvSpPr>
            <a:spLocks noGrp="1"/>
          </p:cNvSpPr>
          <p:nvPr>
            <p:ph type="ftr" sz="quarter" idx="11"/>
          </p:nvPr>
        </p:nvSpPr>
        <p:spPr/>
        <p:txBody>
          <a:bodyPr/>
          <a:lstStyle/>
          <a:p>
            <a:pPr>
              <a:defRPr/>
            </a:pPr>
            <a:r>
              <a:rPr lang="en-US" smtClean="0"/>
              <a:t>Dr. Aly Samy 2015</a:t>
            </a:r>
            <a:endParaRPr lang="en-US" dirty="0"/>
          </a:p>
        </p:txBody>
      </p:sp>
      <p:sp>
        <p:nvSpPr>
          <p:cNvPr id="6" name="Slide Number Placeholder 5"/>
          <p:cNvSpPr>
            <a:spLocks noGrp="1"/>
          </p:cNvSpPr>
          <p:nvPr>
            <p:ph type="sldNum" sz="quarter" idx="12"/>
          </p:nvPr>
        </p:nvSpPr>
        <p:spPr/>
        <p:txBody>
          <a:bodyPr/>
          <a:lstStyle/>
          <a:p>
            <a:pPr>
              <a:defRPr/>
            </a:pPr>
            <a:fld id="{C95A3666-6166-4B77-BE19-B0C8D35C6681}"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1B2523-E7AC-4741-AF18-F1F33CE22C8A}"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561880ED-A587-4B6B-B8B9-A0CEF680F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50915967"/>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8F4E67-1BF0-4310-8256-71DB4329E63D}"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C738D4BC-BCE5-42D3-BF84-DF7F0DD3B6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92708142"/>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B32927-BBD2-4FE7-B9C6-7DF1A5AC3887}"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AB79902D-679D-42E3-AC2E-4C11DA8997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01088426"/>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0F2BF2-2B9C-4DFB-BC97-90053B5BE6BE}"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A4E7F221-4292-477B-A6D1-C1076A08C1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62490758"/>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163CCC-1DF3-4D70-A829-BA802438D66E}"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F41A7A75-318B-48D1-A037-BDDFE2DCEE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82622508"/>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71725E-501B-43BA-BB22-2B668B6B0C29}"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7DAB2E19-5266-484E-8B69-67408B68C5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21690085"/>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70DDD7-927D-4CB6-8598-97FBF4A7847D}"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C95A3666-6166-4B77-BE19-B0C8D35C66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77623061"/>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EB12CB-AE06-4CE8-974C-83CF90871672}"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C8FB4767-3CFF-42CD-A67B-5B9800BFBE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02538311"/>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6649C5-CDB8-43D2-B053-D9161240B3D4}" type="datetime1">
              <a:rPr lang="en-US">
                <a:solidFill>
                  <a:prstClr val="black">
                    <a:tint val="75000"/>
                  </a:prstClr>
                </a:solidFill>
              </a:rPr>
              <a:pPr>
                <a:defRPr/>
              </a:pPr>
              <a:t>9/29/2020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9" name="Slide Number Placeholder 5"/>
          <p:cNvSpPr>
            <a:spLocks noGrp="1"/>
          </p:cNvSpPr>
          <p:nvPr>
            <p:ph type="sldNum" sz="quarter" idx="12"/>
          </p:nvPr>
        </p:nvSpPr>
        <p:spPr/>
        <p:txBody>
          <a:bodyPr/>
          <a:lstStyle>
            <a:lvl1pPr>
              <a:defRPr/>
            </a:lvl1pPr>
          </a:lstStyle>
          <a:p>
            <a:pPr>
              <a:defRPr/>
            </a:pPr>
            <a:fld id="{EC87F251-58EE-4344-A4C4-0364E9EA0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43871077"/>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269568-1596-4F16-AB0B-C7490F701FFE}" type="datetime1">
              <a:rPr lang="en-US">
                <a:solidFill>
                  <a:prstClr val="black">
                    <a:tint val="75000"/>
                  </a:prstClr>
                </a:solidFill>
              </a:rPr>
              <a:pPr>
                <a:defRPr/>
              </a:pPr>
              <a:t>9/29/2020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5" name="Slide Number Placeholder 5"/>
          <p:cNvSpPr>
            <a:spLocks noGrp="1"/>
          </p:cNvSpPr>
          <p:nvPr>
            <p:ph type="sldNum" sz="quarter" idx="12"/>
          </p:nvPr>
        </p:nvSpPr>
        <p:spPr/>
        <p:txBody>
          <a:bodyPr/>
          <a:lstStyle>
            <a:lvl1pPr>
              <a:defRPr/>
            </a:lvl1pPr>
          </a:lstStyle>
          <a:p>
            <a:pPr>
              <a:defRPr/>
            </a:pPr>
            <a:fld id="{FD84A3E2-E55F-4C14-BEC3-C31E7CB960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4222904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08F292EC-245B-4757-B26B-12ED1E791EE8}" type="datetime1">
              <a:rPr lang="en-US" smtClean="0"/>
              <a:pPr>
                <a:defRPr/>
              </a:pPr>
              <a:t>9/29/2020</a:t>
            </a:fld>
            <a:endParaRPr lang="en-US" dirty="0"/>
          </a:p>
        </p:txBody>
      </p:sp>
      <p:sp>
        <p:nvSpPr>
          <p:cNvPr id="6" name="Footer Placeholder 5"/>
          <p:cNvSpPr>
            <a:spLocks noGrp="1"/>
          </p:cNvSpPr>
          <p:nvPr>
            <p:ph type="ftr" sz="quarter" idx="11"/>
          </p:nvPr>
        </p:nvSpPr>
        <p:spPr/>
        <p:txBody>
          <a:bodyPr/>
          <a:lstStyle/>
          <a:p>
            <a:pPr>
              <a:defRPr/>
            </a:pPr>
            <a:r>
              <a:rPr lang="en-US" smtClean="0"/>
              <a:t>Dr. Aly Samy 2015</a:t>
            </a:r>
            <a:endParaRPr lang="en-US" dirty="0"/>
          </a:p>
        </p:txBody>
      </p:sp>
      <p:sp>
        <p:nvSpPr>
          <p:cNvPr id="7" name="Slide Number Placeholder 6"/>
          <p:cNvSpPr>
            <a:spLocks noGrp="1"/>
          </p:cNvSpPr>
          <p:nvPr>
            <p:ph type="sldNum" sz="quarter" idx="12"/>
          </p:nvPr>
        </p:nvSpPr>
        <p:spPr/>
        <p:txBody>
          <a:bodyPr/>
          <a:lstStyle/>
          <a:p>
            <a:pPr>
              <a:defRPr/>
            </a:pPr>
            <a:fld id="{C8FB4767-3CFF-42CD-A67B-5B9800BFBE47}" type="slidenum">
              <a:rPr lang="en-US" smtClean="0"/>
              <a:pPr>
                <a:defRPr/>
              </a:pPr>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35BF40-0D95-431A-BD0B-778DD9E5024D}" type="datetime1">
              <a:rPr lang="en-US">
                <a:solidFill>
                  <a:prstClr val="black">
                    <a:tint val="75000"/>
                  </a:prstClr>
                </a:solidFill>
              </a:rPr>
              <a:pPr>
                <a:defRPr/>
              </a:pPr>
              <a:t>9/29/2020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4" name="Slide Number Placeholder 5"/>
          <p:cNvSpPr>
            <a:spLocks noGrp="1"/>
          </p:cNvSpPr>
          <p:nvPr>
            <p:ph type="sldNum" sz="quarter" idx="12"/>
          </p:nvPr>
        </p:nvSpPr>
        <p:spPr/>
        <p:txBody>
          <a:bodyPr/>
          <a:lstStyle>
            <a:lvl1pPr>
              <a:defRPr/>
            </a:lvl1pPr>
          </a:lstStyle>
          <a:p>
            <a:pPr>
              <a:defRPr/>
            </a:pPr>
            <a:fld id="{47BB2BF5-4A54-421D-A0CF-FA92FCC9BB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04139182"/>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1B2523-E7AC-4741-AF18-F1F33CE22C8A}"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561880ED-A587-4B6B-B8B9-A0CEF680F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69120752"/>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8F4E67-1BF0-4310-8256-71DB4329E63D}"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C738D4BC-BCE5-42D3-BF84-DF7F0DD3B6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47523115"/>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B32927-BBD2-4FE7-B9C6-7DF1A5AC3887}"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AB79902D-679D-42E3-AC2E-4C11DA8997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34050353"/>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0F2BF2-2B9C-4DFB-BC97-90053B5BE6BE}"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A4E7F221-4292-477B-A6D1-C1076A08C1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91384199"/>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163CCC-1DF3-4D70-A829-BA802438D66E}"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F41A7A75-318B-48D1-A037-BDDFE2DCEE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59332540"/>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71725E-501B-43BA-BB22-2B668B6B0C29}"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7DAB2E19-5266-484E-8B69-67408B68C5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4253825"/>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70DDD7-927D-4CB6-8598-97FBF4A7847D}"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C95A3666-6166-4B77-BE19-B0C8D35C66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43066227"/>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EB12CB-AE06-4CE8-974C-83CF90871672}"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C8FB4767-3CFF-42CD-A67B-5B9800BFBE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17529396"/>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6649C5-CDB8-43D2-B053-D9161240B3D4}" type="datetime1">
              <a:rPr lang="en-US">
                <a:solidFill>
                  <a:prstClr val="black">
                    <a:tint val="75000"/>
                  </a:prstClr>
                </a:solidFill>
              </a:rPr>
              <a:pPr>
                <a:defRPr/>
              </a:pPr>
              <a:t>9/29/2020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9" name="Slide Number Placeholder 5"/>
          <p:cNvSpPr>
            <a:spLocks noGrp="1"/>
          </p:cNvSpPr>
          <p:nvPr>
            <p:ph type="sldNum" sz="quarter" idx="12"/>
          </p:nvPr>
        </p:nvSpPr>
        <p:spPr/>
        <p:txBody>
          <a:bodyPr/>
          <a:lstStyle>
            <a:lvl1pPr>
              <a:defRPr/>
            </a:lvl1pPr>
          </a:lstStyle>
          <a:p>
            <a:pPr>
              <a:defRPr/>
            </a:pPr>
            <a:fld id="{EC87F251-58EE-4344-A4C4-0364E9EA0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6267784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F489B520-6ABE-4FB5-A140-1EE37AF154DD}" type="datetime1">
              <a:rPr lang="en-US" smtClean="0"/>
              <a:pPr>
                <a:defRPr/>
              </a:pPr>
              <a:t>9/29/2020</a:t>
            </a:fld>
            <a:endParaRPr lang="en-US" dirty="0"/>
          </a:p>
        </p:txBody>
      </p:sp>
      <p:sp>
        <p:nvSpPr>
          <p:cNvPr id="8" name="Footer Placeholder 7"/>
          <p:cNvSpPr>
            <a:spLocks noGrp="1"/>
          </p:cNvSpPr>
          <p:nvPr>
            <p:ph type="ftr" sz="quarter" idx="11"/>
          </p:nvPr>
        </p:nvSpPr>
        <p:spPr/>
        <p:txBody>
          <a:bodyPr/>
          <a:lstStyle/>
          <a:p>
            <a:pPr>
              <a:defRPr/>
            </a:pPr>
            <a:r>
              <a:rPr lang="en-US" smtClean="0"/>
              <a:t>Dr. Aly Samy 2015</a:t>
            </a:r>
            <a:endParaRPr lang="en-US" dirty="0"/>
          </a:p>
        </p:txBody>
      </p:sp>
      <p:sp>
        <p:nvSpPr>
          <p:cNvPr id="9" name="Slide Number Placeholder 8"/>
          <p:cNvSpPr>
            <a:spLocks noGrp="1"/>
          </p:cNvSpPr>
          <p:nvPr>
            <p:ph type="sldNum" sz="quarter" idx="12"/>
          </p:nvPr>
        </p:nvSpPr>
        <p:spPr/>
        <p:txBody>
          <a:bodyPr/>
          <a:lstStyle/>
          <a:p>
            <a:pPr>
              <a:defRPr/>
            </a:pPr>
            <a:fld id="{EC87F251-58EE-4344-A4C4-0364E9EA0D8D}" type="slidenum">
              <a:rPr lang="en-US" smtClean="0"/>
              <a:pPr>
                <a:defRPr/>
              </a:pPr>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269568-1596-4F16-AB0B-C7490F701FFE}" type="datetime1">
              <a:rPr lang="en-US">
                <a:solidFill>
                  <a:prstClr val="black">
                    <a:tint val="75000"/>
                  </a:prstClr>
                </a:solidFill>
              </a:rPr>
              <a:pPr>
                <a:defRPr/>
              </a:pPr>
              <a:t>9/29/2020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5" name="Slide Number Placeholder 5"/>
          <p:cNvSpPr>
            <a:spLocks noGrp="1"/>
          </p:cNvSpPr>
          <p:nvPr>
            <p:ph type="sldNum" sz="quarter" idx="12"/>
          </p:nvPr>
        </p:nvSpPr>
        <p:spPr/>
        <p:txBody>
          <a:bodyPr/>
          <a:lstStyle>
            <a:lvl1pPr>
              <a:defRPr/>
            </a:lvl1pPr>
          </a:lstStyle>
          <a:p>
            <a:pPr>
              <a:defRPr/>
            </a:pPr>
            <a:fld id="{FD84A3E2-E55F-4C14-BEC3-C31E7CB960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33493070"/>
      </p:ext>
    </p:extLst>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35BF40-0D95-431A-BD0B-778DD9E5024D}" type="datetime1">
              <a:rPr lang="en-US">
                <a:solidFill>
                  <a:prstClr val="black">
                    <a:tint val="75000"/>
                  </a:prstClr>
                </a:solidFill>
              </a:rPr>
              <a:pPr>
                <a:defRPr/>
              </a:pPr>
              <a:t>9/29/2020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4" name="Slide Number Placeholder 5"/>
          <p:cNvSpPr>
            <a:spLocks noGrp="1"/>
          </p:cNvSpPr>
          <p:nvPr>
            <p:ph type="sldNum" sz="quarter" idx="12"/>
          </p:nvPr>
        </p:nvSpPr>
        <p:spPr/>
        <p:txBody>
          <a:bodyPr/>
          <a:lstStyle>
            <a:lvl1pPr>
              <a:defRPr/>
            </a:lvl1pPr>
          </a:lstStyle>
          <a:p>
            <a:pPr>
              <a:defRPr/>
            </a:pPr>
            <a:fld id="{47BB2BF5-4A54-421D-A0CF-FA92FCC9BB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63732685"/>
      </p:ext>
    </p:extLst>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1B2523-E7AC-4741-AF18-F1F33CE22C8A}"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561880ED-A587-4B6B-B8B9-A0CEF680F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55077272"/>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8F4E67-1BF0-4310-8256-71DB4329E63D}" type="datetime1">
              <a:rPr lang="en-US">
                <a:solidFill>
                  <a:prstClr val="black">
                    <a:tint val="75000"/>
                  </a:prstClr>
                </a:solidFill>
              </a:rPr>
              <a:pPr>
                <a:defRPr/>
              </a:pPr>
              <a:t>9/29/2020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7" name="Slide Number Placeholder 5"/>
          <p:cNvSpPr>
            <a:spLocks noGrp="1"/>
          </p:cNvSpPr>
          <p:nvPr>
            <p:ph type="sldNum" sz="quarter" idx="12"/>
          </p:nvPr>
        </p:nvSpPr>
        <p:spPr/>
        <p:txBody>
          <a:bodyPr/>
          <a:lstStyle>
            <a:lvl1pPr>
              <a:defRPr/>
            </a:lvl1pPr>
          </a:lstStyle>
          <a:p>
            <a:pPr>
              <a:defRPr/>
            </a:pPr>
            <a:fld id="{C738D4BC-BCE5-42D3-BF84-DF7F0DD3B6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4100920"/>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B32927-BBD2-4FE7-B9C6-7DF1A5AC3887}"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AB79902D-679D-42E3-AC2E-4C11DA8997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50469748"/>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0F2BF2-2B9C-4DFB-BC97-90053B5BE6BE}"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12"/>
          </p:nvPr>
        </p:nvSpPr>
        <p:spPr/>
        <p:txBody>
          <a:bodyPr/>
          <a:lstStyle>
            <a:lvl1pPr>
              <a:defRPr/>
            </a:lvl1pPr>
          </a:lstStyle>
          <a:p>
            <a:pPr>
              <a:defRPr/>
            </a:pPr>
            <a:fld id="{A4E7F221-4292-477B-A6D1-C1076A08C1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9895216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B60AABD-76C2-485C-88EF-189DCFA400C7}" type="datetime1">
              <a:rPr lang="en-US" smtClean="0"/>
              <a:pPr>
                <a:defRPr/>
              </a:pPr>
              <a:t>9/29/2020</a:t>
            </a:fld>
            <a:endParaRPr lang="en-US" dirty="0"/>
          </a:p>
        </p:txBody>
      </p:sp>
      <p:sp>
        <p:nvSpPr>
          <p:cNvPr id="4" name="Footer Placeholder 3"/>
          <p:cNvSpPr>
            <a:spLocks noGrp="1"/>
          </p:cNvSpPr>
          <p:nvPr>
            <p:ph type="ftr" sz="quarter" idx="11"/>
          </p:nvPr>
        </p:nvSpPr>
        <p:spPr/>
        <p:txBody>
          <a:bodyPr/>
          <a:lstStyle/>
          <a:p>
            <a:pPr>
              <a:defRPr/>
            </a:pPr>
            <a:r>
              <a:rPr lang="en-US" smtClean="0"/>
              <a:t>Dr. Aly Samy 2015</a:t>
            </a:r>
            <a:endParaRPr lang="en-US" dirty="0"/>
          </a:p>
        </p:txBody>
      </p:sp>
      <p:sp>
        <p:nvSpPr>
          <p:cNvPr id="5" name="Slide Number Placeholder 4"/>
          <p:cNvSpPr>
            <a:spLocks noGrp="1"/>
          </p:cNvSpPr>
          <p:nvPr>
            <p:ph type="sldNum" sz="quarter" idx="12"/>
          </p:nvPr>
        </p:nvSpPr>
        <p:spPr/>
        <p:txBody>
          <a:bodyPr/>
          <a:lstStyle/>
          <a:p>
            <a:pPr>
              <a:defRPr/>
            </a:pPr>
            <a:fld id="{FD84A3E2-E55F-4C14-BEC3-C31E7CB960C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EC03EB1-8DFC-497C-8F11-130594E1770A}" type="datetime1">
              <a:rPr lang="en-US" smtClean="0"/>
              <a:pPr>
                <a:defRPr/>
              </a:pPr>
              <a:t>9/29/2020</a:t>
            </a:fld>
            <a:endParaRPr lang="en-US" dirty="0"/>
          </a:p>
        </p:txBody>
      </p:sp>
      <p:sp>
        <p:nvSpPr>
          <p:cNvPr id="3" name="Footer Placeholder 2"/>
          <p:cNvSpPr>
            <a:spLocks noGrp="1"/>
          </p:cNvSpPr>
          <p:nvPr>
            <p:ph type="ftr" sz="quarter" idx="11"/>
          </p:nvPr>
        </p:nvSpPr>
        <p:spPr/>
        <p:txBody>
          <a:bodyPr/>
          <a:lstStyle/>
          <a:p>
            <a:pPr>
              <a:defRPr/>
            </a:pPr>
            <a:r>
              <a:rPr lang="en-US" smtClean="0"/>
              <a:t>Dr. Aly Samy 2015</a:t>
            </a:r>
            <a:endParaRPr lang="en-US" dirty="0"/>
          </a:p>
        </p:txBody>
      </p:sp>
      <p:sp>
        <p:nvSpPr>
          <p:cNvPr id="4" name="Slide Number Placeholder 3"/>
          <p:cNvSpPr>
            <a:spLocks noGrp="1"/>
          </p:cNvSpPr>
          <p:nvPr>
            <p:ph type="sldNum" sz="quarter" idx="12"/>
          </p:nvPr>
        </p:nvSpPr>
        <p:spPr/>
        <p:txBody>
          <a:bodyPr/>
          <a:lstStyle/>
          <a:p>
            <a:pPr>
              <a:defRPr/>
            </a:pPr>
            <a:fld id="{47BB2BF5-4A54-421D-A0CF-FA92FCC9BB5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BEBA65-4CAE-4743-8E54-1B214BC95B0E}" type="datetime1">
              <a:rPr lang="en-US" smtClean="0"/>
              <a:pPr>
                <a:defRPr/>
              </a:pPr>
              <a:t>9/29/2020</a:t>
            </a:fld>
            <a:endParaRPr lang="en-US" dirty="0"/>
          </a:p>
        </p:txBody>
      </p:sp>
      <p:sp>
        <p:nvSpPr>
          <p:cNvPr id="6" name="Footer Placeholder 5"/>
          <p:cNvSpPr>
            <a:spLocks noGrp="1"/>
          </p:cNvSpPr>
          <p:nvPr>
            <p:ph type="ftr" sz="quarter" idx="11"/>
          </p:nvPr>
        </p:nvSpPr>
        <p:spPr/>
        <p:txBody>
          <a:bodyPr/>
          <a:lstStyle/>
          <a:p>
            <a:pPr>
              <a:defRPr/>
            </a:pPr>
            <a:r>
              <a:rPr lang="en-US" smtClean="0"/>
              <a:t>Dr. Aly Samy 2015</a:t>
            </a:r>
            <a:endParaRPr lang="en-US" dirty="0"/>
          </a:p>
        </p:txBody>
      </p:sp>
      <p:sp>
        <p:nvSpPr>
          <p:cNvPr id="7" name="Slide Number Placeholder 6"/>
          <p:cNvSpPr>
            <a:spLocks noGrp="1"/>
          </p:cNvSpPr>
          <p:nvPr>
            <p:ph type="sldNum" sz="quarter" idx="12"/>
          </p:nvPr>
        </p:nvSpPr>
        <p:spPr/>
        <p:txBody>
          <a:bodyPr/>
          <a:lstStyle/>
          <a:p>
            <a:pPr>
              <a:defRPr/>
            </a:pPr>
            <a:fld id="{561880ED-A587-4B6B-B8B9-A0CEF680F37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A98EC73-3408-43C9-8C33-DA10B5DCE9D5}" type="datetime1">
              <a:rPr lang="en-US" smtClean="0"/>
              <a:pPr>
                <a:defRPr/>
              </a:pPr>
              <a:t>9/29/2020</a:t>
            </a:fld>
            <a:endParaRPr lang="en-US" dirty="0"/>
          </a:p>
        </p:txBody>
      </p:sp>
      <p:sp>
        <p:nvSpPr>
          <p:cNvPr id="6" name="Footer Placeholder 5"/>
          <p:cNvSpPr>
            <a:spLocks noGrp="1"/>
          </p:cNvSpPr>
          <p:nvPr>
            <p:ph type="ftr" sz="quarter" idx="11"/>
          </p:nvPr>
        </p:nvSpPr>
        <p:spPr/>
        <p:txBody>
          <a:bodyPr/>
          <a:lstStyle/>
          <a:p>
            <a:pPr>
              <a:defRPr/>
            </a:pPr>
            <a:r>
              <a:rPr lang="en-US" smtClean="0"/>
              <a:t>Dr. Aly Samy 2015</a:t>
            </a:r>
            <a:endParaRPr lang="en-US" dirty="0"/>
          </a:p>
        </p:txBody>
      </p:sp>
      <p:sp>
        <p:nvSpPr>
          <p:cNvPr id="7" name="Slide Number Placeholder 6"/>
          <p:cNvSpPr>
            <a:spLocks noGrp="1"/>
          </p:cNvSpPr>
          <p:nvPr>
            <p:ph type="sldNum" sz="quarter" idx="12"/>
          </p:nvPr>
        </p:nvSpPr>
        <p:spPr/>
        <p:txBody>
          <a:bodyPr/>
          <a:lstStyle/>
          <a:p>
            <a:pPr>
              <a:defRPr/>
            </a:pPr>
            <a:fld id="{C738D4BC-BCE5-42D3-BF84-DF7F0DD3B613}"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a:defRPr/>
            </a:pPr>
            <a:fld id="{626A2E4A-8BB5-4DD1-A628-811C2FCD7129}" type="datetime1">
              <a:rPr lang="en-US" smtClean="0"/>
              <a:pPr>
                <a:defRPr/>
              </a:pPr>
              <a:t>9/29/2020</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a:defRPr/>
            </a:pPr>
            <a:r>
              <a:rPr lang="en-US" smtClean="0"/>
              <a:t>Dr. Aly Samy 2015</a:t>
            </a:r>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a:defRPr/>
            </a:pPr>
            <a:fld id="{9437771C-DBA4-42C2-85BD-1801234DFF2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3E14EBB-3DB3-4FF3-A723-99BF758E38FA}"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dirty="0">
                <a:solidFill>
                  <a:schemeClr val="tx1">
                    <a:tint val="75000"/>
                  </a:schemeClr>
                </a:solidFill>
                <a:latin typeface="+mn-lt"/>
                <a:cs typeface="+mn-cs"/>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9437771C-DBA4-42C2-85BD-1801234DF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234045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advClick="0"/>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3E14EBB-3DB3-4FF3-A723-99BF758E38FA}"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dirty="0">
                <a:solidFill>
                  <a:schemeClr val="tx1">
                    <a:tint val="75000"/>
                  </a:schemeClr>
                </a:solidFill>
                <a:latin typeface="+mn-lt"/>
                <a:cs typeface="+mn-cs"/>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9437771C-DBA4-42C2-85BD-1801234DF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417006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advClick="0"/>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3E14EBB-3DB3-4FF3-A723-99BF758E38FA}"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dirty="0">
                <a:solidFill>
                  <a:schemeClr val="tx1">
                    <a:tint val="75000"/>
                  </a:schemeClr>
                </a:solidFill>
                <a:latin typeface="+mn-lt"/>
                <a:cs typeface="+mn-cs"/>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9437771C-DBA4-42C2-85BD-1801234DF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563083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advClick="0"/>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3E14EBB-3DB3-4FF3-A723-99BF758E38FA}" type="datetime1">
              <a:rPr lang="en-US">
                <a:solidFill>
                  <a:prstClr val="black">
                    <a:tint val="75000"/>
                  </a:prstClr>
                </a:solidFill>
              </a:rPr>
              <a:pPr>
                <a:defRPr/>
              </a:pPr>
              <a:t>9/29/2020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dirty="0">
                <a:solidFill>
                  <a:schemeClr val="tx1">
                    <a:tint val="75000"/>
                  </a:schemeClr>
                </a:solidFill>
                <a:latin typeface="+mn-lt"/>
                <a:cs typeface="+mn-cs"/>
              </a:defRPr>
            </a:lvl1pPr>
          </a:lstStyle>
          <a:p>
            <a:pPr>
              <a:defRPr/>
            </a:pPr>
            <a:r>
              <a:rPr lang="en-US">
                <a:solidFill>
                  <a:prstClr val="black">
                    <a:tint val="75000"/>
                  </a:prstClr>
                </a:solidFill>
              </a:rPr>
              <a:t>Dr. Aly Samy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9437771C-DBA4-42C2-85BD-1801234DF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7104899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advClick="0"/>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914400" y="2209800"/>
            <a:ext cx="7467600" cy="10027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rtl="0">
              <a:lnSpc>
                <a:spcPct val="150000"/>
              </a:lnSpc>
              <a:defRPr/>
            </a:pPr>
            <a:endParaRPr lang="en-US" sz="4400" b="1" dirty="0">
              <a:solidFill>
                <a:schemeClr val="bg1"/>
              </a:solidFill>
              <a:latin typeface="Arial Black" pitchFamily="34" charset="0"/>
            </a:endParaRPr>
          </a:p>
        </p:txBody>
      </p:sp>
      <p:sp>
        <p:nvSpPr>
          <p:cNvPr id="20483" name="TextBox 2"/>
          <p:cNvSpPr txBox="1">
            <a:spLocks noChangeArrowheads="1"/>
          </p:cNvSpPr>
          <p:nvPr/>
        </p:nvSpPr>
        <p:spPr bwMode="auto">
          <a:xfrm flipH="1">
            <a:off x="914400" y="3352800"/>
            <a:ext cx="7467600" cy="5888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rtl="0">
              <a:lnSpc>
                <a:spcPct val="150000"/>
              </a:lnSpc>
              <a:defRPr/>
            </a:pPr>
            <a:r>
              <a:rPr lang="ar-SA" sz="2400" dirty="0" smtClean="0">
                <a:solidFill>
                  <a:schemeClr val="tx1"/>
                </a:solidFill>
                <a:latin typeface="Arial Black" pitchFamily="34" charset="0"/>
              </a:rPr>
              <a:t>جامعة المعرفة</a:t>
            </a:r>
            <a:endParaRPr lang="en-US" sz="2400" dirty="0">
              <a:solidFill>
                <a:schemeClr val="tx1"/>
              </a:solidFill>
              <a:latin typeface="Arial Black" pitchFamily="34" charset="0"/>
            </a:endParaRPr>
          </a:p>
        </p:txBody>
      </p:sp>
      <p:sp>
        <p:nvSpPr>
          <p:cNvPr id="9" name="Footer Placeholder 8"/>
          <p:cNvSpPr>
            <a:spLocks noGrp="1"/>
          </p:cNvSpPr>
          <p:nvPr>
            <p:ph type="ftr" sz="quarter" idx="11"/>
          </p:nvPr>
        </p:nvSpPr>
        <p:spPr/>
        <p:txBody>
          <a:bodyPr/>
          <a:lstStyle/>
          <a:p>
            <a:pPr>
              <a:defRPr/>
            </a:pPr>
            <a:endParaRPr lang="en-US" dirty="0"/>
          </a:p>
        </p:txBody>
      </p:sp>
      <p:sp>
        <p:nvSpPr>
          <p:cNvPr id="20488"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9D1C0D1-2405-4909-8142-73AC2334BDFE}" type="slidenum">
              <a:rPr lang="en-US" smtClean="0"/>
              <a:pPr>
                <a:defRPr/>
              </a:pPr>
              <a:t>1</a:t>
            </a:fld>
            <a:endParaRPr lang="en-US" smtClean="0"/>
          </a:p>
        </p:txBody>
      </p:sp>
      <p:sp>
        <p:nvSpPr>
          <p:cNvPr id="16385" name="WordArt 1"/>
          <p:cNvSpPr>
            <a:spLocks noChangeArrowheads="1" noChangeShapeType="1" noTextEdit="1"/>
          </p:cNvSpPr>
          <p:nvPr/>
        </p:nvSpPr>
        <p:spPr bwMode="auto">
          <a:xfrm>
            <a:off x="1371600" y="0"/>
            <a:ext cx="5334000" cy="20574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fromWordArt="1">
            <a:prstTxWarp prst="textPlain">
              <a:avLst>
                <a:gd name="adj" fmla="val 50000"/>
              </a:avLst>
            </a:prstTxWarp>
          </a:bodyPr>
          <a:lstStyle/>
          <a:p>
            <a:endParaRPr lang="en-US" sz="3600" b="1" dirty="0" smtClean="0">
              <a:solidFill>
                <a:srgbClr val="FF0000"/>
              </a:solidFill>
            </a:endParaRPr>
          </a:p>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Pregnancy</a:t>
            </a:r>
          </a:p>
          <a:p>
            <a:r>
              <a:rPr lang="en-US" sz="3600" dirty="0">
                <a:solidFill>
                  <a:srgbClr val="FF0000"/>
                </a:solidFill>
              </a:rPr>
              <a:t> </a:t>
            </a:r>
          </a:p>
        </p:txBody>
      </p:sp>
      <p:sp>
        <p:nvSpPr>
          <p:cNvPr id="8" name="Rectangle 7"/>
          <p:cNvSpPr/>
          <p:nvPr/>
        </p:nvSpPr>
        <p:spPr>
          <a:xfrm>
            <a:off x="1677537" y="2289180"/>
            <a:ext cx="594265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Medicolegal</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view</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style>
          <a:lnRef idx="1">
            <a:schemeClr val="accent3"/>
          </a:lnRef>
          <a:fillRef idx="3">
            <a:schemeClr val="accent3"/>
          </a:fillRef>
          <a:effectRef idx="2">
            <a:schemeClr val="accent3"/>
          </a:effectRef>
          <a:fontRef idx="minor">
            <a:schemeClr val="lt1"/>
          </a:fontRef>
        </p:style>
        <p:txBody>
          <a:bodyPr/>
          <a:lstStyle/>
          <a:p>
            <a:r>
              <a:rPr lang="en-US" dirty="0" smtClean="0"/>
              <a:t/>
            </a:r>
            <a:br>
              <a:rPr lang="en-US" dirty="0" smtClean="0"/>
            </a:br>
            <a:r>
              <a:rPr lang="en-US" dirty="0"/>
              <a:t/>
            </a:r>
            <a:br>
              <a:rPr lang="en-US" dirty="0"/>
            </a:br>
            <a:r>
              <a:rPr lang="en-US" dirty="0" smtClean="0"/>
              <a:t>DIAGNOSIS </a:t>
            </a:r>
            <a:r>
              <a:rPr lang="en-US" dirty="0"/>
              <a:t>OF PREGNANCY IN </a:t>
            </a:r>
            <a:br>
              <a:rPr lang="en-US" dirty="0"/>
            </a:br>
            <a:r>
              <a:rPr lang="en-US" dirty="0">
                <a:solidFill>
                  <a:schemeClr val="tx1"/>
                </a:solidFill>
              </a:rPr>
              <a:t>II. Probable Evidence of Pregnancy</a:t>
            </a:r>
            <a:r>
              <a:rPr lang="en-US" dirty="0"/>
              <a:t/>
            </a:r>
            <a:br>
              <a:rPr lang="en-US" dirty="0"/>
            </a:br>
            <a:r>
              <a:rPr lang="en-US" dirty="0"/>
              <a:t/>
            </a:r>
            <a:br>
              <a:rPr lang="en-US" dirty="0"/>
            </a:br>
            <a:endParaRPr lang="en-US" dirty="0"/>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solidFill>
                  <a:prstClr val="black">
                    <a:tint val="75000"/>
                  </a:prstClr>
                </a:solidFill>
              </a:rPr>
              <a:pPr>
                <a:defRPr/>
              </a:pPr>
              <a:t>10</a:t>
            </a:fld>
            <a:endParaRPr lang="en-US">
              <a:solidFill>
                <a:prstClr val="black">
                  <a:tint val="75000"/>
                </a:prstClr>
              </a:solidFill>
            </a:endParaRPr>
          </a:p>
        </p:txBody>
      </p:sp>
      <p:sp>
        <p:nvSpPr>
          <p:cNvPr id="5" name="Rectangle 4"/>
          <p:cNvSpPr/>
          <p:nvPr/>
        </p:nvSpPr>
        <p:spPr>
          <a:xfrm>
            <a:off x="0" y="5257800"/>
            <a:ext cx="86106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lgn="l" eaLnBrk="1" fontAlgn="auto" hangingPunct="1">
              <a:spcAft>
                <a:spcPts val="0"/>
              </a:spcAft>
              <a:buFont typeface="Arial" panose="020B0604020202020204" pitchFamily="34" charset="0"/>
              <a:buChar char="•"/>
              <a:defRPr/>
            </a:pPr>
            <a:r>
              <a:rPr lang="en-IN" sz="3200" dirty="0">
                <a:solidFill>
                  <a:srgbClr val="FF0000"/>
                </a:solidFill>
              </a:rPr>
              <a:t>Palmer’s</a:t>
            </a:r>
            <a:r>
              <a:rPr lang="en-IN" sz="3200" dirty="0">
                <a:solidFill>
                  <a:schemeClr val="accent6"/>
                </a:solidFill>
              </a:rPr>
              <a:t> </a:t>
            </a:r>
            <a:r>
              <a:rPr lang="en-IN" sz="3200" dirty="0">
                <a:solidFill>
                  <a:srgbClr val="FF0000"/>
                </a:solidFill>
              </a:rPr>
              <a:t>sign-</a:t>
            </a:r>
            <a:r>
              <a:rPr lang="en-IN" sz="3200" dirty="0"/>
              <a:t> regular rhythmic </a:t>
            </a:r>
            <a:r>
              <a:rPr lang="en-IN" sz="3200" dirty="0" smtClean="0"/>
              <a:t>contractions </a:t>
            </a:r>
            <a:r>
              <a:rPr lang="en-IN" sz="3200" dirty="0"/>
              <a:t>of uterus at 4</a:t>
            </a:r>
            <a:r>
              <a:rPr lang="en-IN" sz="3200" baseline="30000" dirty="0"/>
              <a:t>th</a:t>
            </a:r>
            <a:r>
              <a:rPr lang="en-IN" sz="3200" dirty="0"/>
              <a:t> to 8</a:t>
            </a:r>
            <a:r>
              <a:rPr lang="en-IN" sz="3200" baseline="30000" dirty="0"/>
              <a:t>th</a:t>
            </a:r>
            <a:r>
              <a:rPr lang="en-IN" sz="3200" dirty="0"/>
              <a:t> week. </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37138" y="1676400"/>
            <a:ext cx="3984937" cy="3581399"/>
          </a:xfrm>
          <a:prstGeom prst="rect">
            <a:avLst/>
          </a:prstGeom>
        </p:spPr>
      </p:pic>
    </p:spTree>
    <p:extLst>
      <p:ext uri="{BB962C8B-B14F-4D97-AF65-F5344CB8AC3E}">
        <p14:creationId xmlns:p14="http://schemas.microsoft.com/office/powerpoint/2010/main" xmlns="" val="2683400674"/>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693" y="1143000"/>
            <a:ext cx="5865268"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2000" b="1" dirty="0"/>
              <a:t>2. Changes in cervix</a:t>
            </a:r>
            <a:endParaRPr lang="en-US" sz="2000" dirty="0"/>
          </a:p>
          <a:p>
            <a:pPr algn="l" rtl="0"/>
            <a:r>
              <a:rPr lang="en-US" sz="2000" b="1" dirty="0">
                <a:solidFill>
                  <a:srgbClr val="FF0000"/>
                </a:solidFill>
              </a:rPr>
              <a:t>Goodell's sign</a:t>
            </a:r>
            <a:r>
              <a:rPr lang="en-US" sz="2000" dirty="0"/>
              <a:t>: </a:t>
            </a:r>
            <a:r>
              <a:rPr lang="en-US" sz="2000" dirty="0" smtClean="0"/>
              <a:t>The </a:t>
            </a:r>
            <a:r>
              <a:rPr lang="en-US" sz="2000" dirty="0"/>
              <a:t>cervix normally is hard as tip of nose. However, due to pregnancy, it begins to soften from below upwards and is felt soft as lips. </a:t>
            </a:r>
            <a:r>
              <a:rPr lang="en-US" sz="2000" b="1" dirty="0" smtClean="0"/>
              <a:t>by 16th </a:t>
            </a:r>
            <a:r>
              <a:rPr lang="en-US" sz="2000" b="1" dirty="0"/>
              <a:t>week</a:t>
            </a:r>
            <a:r>
              <a:rPr lang="en-US" sz="2000" dirty="0"/>
              <a:t> </a:t>
            </a:r>
          </a:p>
          <a:p>
            <a:pPr algn="l" rtl="0"/>
            <a:r>
              <a:rPr lang="en-US" sz="2000" b="1" dirty="0"/>
              <a:t>Mucous becomes thick </a:t>
            </a:r>
            <a:r>
              <a:rPr lang="en-US" sz="2000" dirty="0"/>
              <a:t>and viscid plug blocks the cervical canal.</a:t>
            </a:r>
          </a:p>
          <a:p>
            <a:pPr algn="l" rtl="0"/>
            <a:r>
              <a:rPr lang="en-US" sz="2000" dirty="0"/>
              <a:t> </a:t>
            </a:r>
            <a:r>
              <a:rPr lang="en-US" sz="2000" b="1" dirty="0" smtClean="0"/>
              <a:t>3</a:t>
            </a:r>
            <a:r>
              <a:rPr lang="en-US" sz="2000" b="1" dirty="0"/>
              <a:t>. </a:t>
            </a:r>
            <a:r>
              <a:rPr lang="en-US" sz="2000" b="1" dirty="0">
                <a:solidFill>
                  <a:srgbClr val="FF0000"/>
                </a:solidFill>
              </a:rPr>
              <a:t>Hegar's sign</a:t>
            </a:r>
            <a:endParaRPr lang="en-US" sz="2000" dirty="0">
              <a:solidFill>
                <a:srgbClr val="FF0000"/>
              </a:solidFill>
            </a:endParaRPr>
          </a:p>
          <a:p>
            <a:pPr algn="l" rtl="0"/>
            <a:r>
              <a:rPr lang="en-US" sz="2000" dirty="0"/>
              <a:t>Lower segment of uterus </a:t>
            </a:r>
            <a:r>
              <a:rPr lang="en-US" sz="2000" b="1" dirty="0"/>
              <a:t>becomes soft and </a:t>
            </a:r>
            <a:r>
              <a:rPr lang="en-US" sz="2000" dirty="0"/>
              <a:t>is easily compressible. </a:t>
            </a:r>
            <a:r>
              <a:rPr lang="en-US" sz="2000" dirty="0" smtClean="0"/>
              <a:t>It </a:t>
            </a:r>
            <a:r>
              <a:rPr lang="en-US" sz="2000" dirty="0"/>
              <a:t>becomes positive </a:t>
            </a:r>
            <a:r>
              <a:rPr lang="en-US" sz="2000" b="1" dirty="0"/>
              <a:t>at </a:t>
            </a:r>
            <a:r>
              <a:rPr lang="en-US" sz="2000" b="1" dirty="0">
                <a:solidFill>
                  <a:srgbClr val="FF0000"/>
                </a:solidFill>
              </a:rPr>
              <a:t>8 to 10 </a:t>
            </a:r>
            <a:r>
              <a:rPr lang="en-US" sz="2000" b="1" dirty="0"/>
              <a:t>weeks</a:t>
            </a:r>
            <a:r>
              <a:rPr lang="en-US" sz="2000" dirty="0"/>
              <a:t>.</a:t>
            </a:r>
          </a:p>
          <a:p>
            <a:pPr algn="l" rtl="0"/>
            <a:r>
              <a:rPr lang="en-US" sz="2000" b="1" dirty="0"/>
              <a:t>4. </a:t>
            </a:r>
            <a:r>
              <a:rPr lang="en-US" sz="2000" b="1" dirty="0">
                <a:solidFill>
                  <a:srgbClr val="FF0000"/>
                </a:solidFill>
              </a:rPr>
              <a:t>Ballottement</a:t>
            </a:r>
            <a:endParaRPr lang="en-US" sz="2000" dirty="0">
              <a:solidFill>
                <a:srgbClr val="FF0000"/>
              </a:solidFill>
            </a:endParaRPr>
          </a:p>
          <a:p>
            <a:pPr algn="l" rtl="0"/>
            <a:r>
              <a:rPr lang="en-US" sz="2000" dirty="0"/>
              <a:t>A technique of palpating an organ or floating structure by bouncing it gently and feeling it rebound.</a:t>
            </a:r>
          </a:p>
          <a:p>
            <a:pPr algn="l" rtl="0"/>
            <a:r>
              <a:rPr lang="en-US" sz="2000" b="1" dirty="0" smtClean="0"/>
              <a:t>The </a:t>
            </a:r>
            <a:r>
              <a:rPr lang="en-US" sz="2000" b="1" dirty="0"/>
              <a:t>test is positive by </a:t>
            </a:r>
            <a:r>
              <a:rPr lang="en-US" sz="2000" b="1" dirty="0">
                <a:solidFill>
                  <a:srgbClr val="FF0000"/>
                </a:solidFill>
              </a:rPr>
              <a:t>16 to 20 </a:t>
            </a:r>
            <a:r>
              <a:rPr lang="en-US" sz="2000" b="1" dirty="0"/>
              <a:t>weeks</a:t>
            </a:r>
            <a:endParaRPr lang="en-US" sz="2000" dirty="0"/>
          </a:p>
          <a:p>
            <a:pPr algn="l" rtl="0"/>
            <a:r>
              <a:rPr lang="en-US" sz="2000" dirty="0"/>
              <a:t>Ballottement test can be negative if the amount of amniotic fluid is scanty </a:t>
            </a:r>
          </a:p>
          <a:p>
            <a:pPr algn="l">
              <a:defRPr/>
            </a:pPr>
            <a:r>
              <a:rPr lang="en-US" sz="2000" dirty="0" smtClean="0"/>
              <a:t> </a:t>
            </a:r>
            <a:endParaRPr lang="en-US" sz="2000" dirty="0"/>
          </a:p>
        </p:txBody>
      </p:sp>
      <p:sp>
        <p:nvSpPr>
          <p:cNvPr id="8" name="Slide Number Placeholder 7"/>
          <p:cNvSpPr>
            <a:spLocks noGrp="1"/>
          </p:cNvSpPr>
          <p:nvPr>
            <p:ph type="sldNum" sz="quarter" idx="12"/>
          </p:nvPr>
        </p:nvSpPr>
        <p:spPr/>
        <p:txBody>
          <a:bodyPr/>
          <a:lstStyle/>
          <a:p>
            <a:pPr>
              <a:defRPr/>
            </a:pPr>
            <a:fld id="{1E1AEF63-85DA-4A4A-8E0E-9770CD7C697C}" type="slidenum">
              <a:rPr lang="en-US" smtClean="0"/>
              <a:pPr>
                <a:defRPr/>
              </a:pPr>
              <a:t>11</a:t>
            </a:fld>
            <a:endParaRPr lang="en-US"/>
          </a:p>
        </p:txBody>
      </p:sp>
      <p:sp>
        <p:nvSpPr>
          <p:cNvPr id="9" name="Footer Placeholder 8"/>
          <p:cNvSpPr>
            <a:spLocks noGrp="1"/>
          </p:cNvSpPr>
          <p:nvPr>
            <p:ph type="ftr" sz="quarter" idx="11"/>
          </p:nvPr>
        </p:nvSpPr>
        <p:spPr/>
        <p:txBody>
          <a:bodyPr/>
          <a:lstStyle/>
          <a:p>
            <a:pPr>
              <a:defRPr/>
            </a:pPr>
            <a:endParaRPr lang="en-US" dirty="0"/>
          </a:p>
        </p:txBody>
      </p:sp>
      <p:sp>
        <p:nvSpPr>
          <p:cNvPr id="10" name="Title 1"/>
          <p:cNvSpPr>
            <a:spLocks noGrp="1"/>
          </p:cNvSpPr>
          <p:nvPr>
            <p:ph type="title"/>
          </p:nvPr>
        </p:nvSpPr>
        <p:spPr>
          <a:xfrm>
            <a:off x="525439" y="0"/>
            <a:ext cx="8229600" cy="1143000"/>
          </a:xfrm>
          <a:extLst/>
        </p:spPr>
        <p:style>
          <a:lnRef idx="3">
            <a:schemeClr val="lt1"/>
          </a:lnRef>
          <a:fillRef idx="1">
            <a:schemeClr val="accent3"/>
          </a:fillRef>
          <a:effectRef idx="1">
            <a:schemeClr val="accent3"/>
          </a:effectRef>
          <a:fontRef idx="minor">
            <a:schemeClr val="lt1"/>
          </a:fontRef>
        </p:style>
        <p:txBody>
          <a:bodyPr/>
          <a:lstStyle/>
          <a:p>
            <a:pPr>
              <a:defRPr/>
            </a:pPr>
            <a:r>
              <a:rPr lang="en-US" sz="2400" b="1" dirty="0" smtClean="0"/>
              <a:t/>
            </a:r>
            <a:br>
              <a:rPr lang="en-US" sz="2400" b="1" dirty="0" smtClean="0"/>
            </a:br>
            <a:r>
              <a:rPr lang="en-US" sz="2400" b="1" dirty="0"/>
              <a:t/>
            </a:r>
            <a:br>
              <a:rPr lang="en-US" sz="2400" b="1" dirty="0"/>
            </a:br>
            <a:r>
              <a:rPr lang="en-US" sz="2800" b="1" dirty="0" smtClean="0"/>
              <a:t>DIAGNOSIS </a:t>
            </a:r>
            <a:r>
              <a:rPr lang="en-US" sz="2800" b="1" dirty="0"/>
              <a:t>OF PREGNANCY IN </a:t>
            </a:r>
            <a:r>
              <a:rPr lang="en-US" sz="2800" b="1" dirty="0" smtClean="0"/>
              <a:t/>
            </a:r>
            <a:br>
              <a:rPr lang="en-US" sz="2800" b="1" dirty="0" smtClean="0"/>
            </a:br>
            <a:r>
              <a:rPr lang="en-US" sz="2800" b="1" u="sng" dirty="0">
                <a:solidFill>
                  <a:schemeClr val="tx1"/>
                </a:solidFill>
              </a:rPr>
              <a:t>II. Probable Evidence of Pregnancy</a:t>
            </a:r>
            <a:r>
              <a:rPr lang="en-US" sz="2800" dirty="0"/>
              <a:t/>
            </a:r>
            <a:br>
              <a:rPr lang="en-US" sz="2800" dirty="0"/>
            </a:br>
            <a:r>
              <a:rPr lang="en-US" sz="2800" b="1" dirty="0"/>
              <a:t/>
            </a:r>
            <a:br>
              <a:rPr lang="en-US" sz="2800" b="1" dirty="0"/>
            </a:br>
            <a:endParaRPr lang="en-US" sz="2800" dirty="0">
              <a:solidFill>
                <a:srgbClr val="FFFF00"/>
              </a:solidFill>
            </a:endParaRPr>
          </a:p>
        </p:txBody>
      </p:sp>
      <p:pic>
        <p:nvPicPr>
          <p:cNvPr id="6" name="Picture 5"/>
          <p:cNvPicPr/>
          <p:nvPr/>
        </p:nvPicPr>
        <p:blipFill>
          <a:blip r:embed="rId2" cstate="print">
            <a:extLst>
              <a:ext uri="{28A0092B-C50C-407E-A947-70E740481C1C}">
                <a14:useLocalDpi xmlns:a14="http://schemas.microsoft.com/office/drawing/2010/main" xmlns="" val="0"/>
              </a:ext>
            </a:extLst>
          </a:blip>
          <a:stretch>
            <a:fillRect/>
          </a:stretch>
        </p:blipFill>
        <p:spPr>
          <a:xfrm>
            <a:off x="6096000" y="2547297"/>
            <a:ext cx="2790825" cy="1638300"/>
          </a:xfrm>
          <a:prstGeom prst="rect">
            <a:avLst/>
          </a:prstGeom>
          <a:ln>
            <a:solidFill>
              <a:schemeClr val="accent1"/>
            </a:solidFill>
          </a:ln>
        </p:spPr>
      </p:pic>
    </p:spTree>
    <p:extLst>
      <p:ext uri="{BB962C8B-B14F-4D97-AF65-F5344CB8AC3E}">
        <p14:creationId xmlns:p14="http://schemas.microsoft.com/office/powerpoint/2010/main" xmlns="" val="103285518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219200"/>
            <a:ext cx="7086600" cy="590931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l" rtl="0"/>
            <a:r>
              <a:rPr lang="en-US" b="1" dirty="0"/>
              <a:t>5. The laboratory tests for pregnancy are classified as:</a:t>
            </a:r>
            <a:endParaRPr lang="en-US" dirty="0"/>
          </a:p>
          <a:p>
            <a:pPr algn="l" rtl="0"/>
            <a:r>
              <a:rPr lang="en-US" i="1" dirty="0"/>
              <a:t>1. Bio-assay or biological tests</a:t>
            </a:r>
            <a:endParaRPr lang="en-US" dirty="0"/>
          </a:p>
          <a:p>
            <a:pPr algn="l" rtl="0"/>
            <a:r>
              <a:rPr lang="en-US" i="1" dirty="0"/>
              <a:t>2. Immunoassay or immunological tests</a:t>
            </a:r>
            <a:endParaRPr lang="en-US" dirty="0"/>
          </a:p>
          <a:p>
            <a:pPr algn="l" rtl="0"/>
            <a:r>
              <a:rPr lang="en-US" i="1" dirty="0"/>
              <a:t>3. ELISA test</a:t>
            </a:r>
            <a:endParaRPr lang="en-US" dirty="0"/>
          </a:p>
          <a:p>
            <a:pPr algn="l" rtl="0"/>
            <a:r>
              <a:rPr lang="en-US" i="1" dirty="0"/>
              <a:t>4. Radio-immunoassay</a:t>
            </a:r>
            <a:endParaRPr lang="en-US" dirty="0"/>
          </a:p>
          <a:p>
            <a:pPr algn="l" rtl="0"/>
            <a:r>
              <a:rPr lang="en-US" i="1" dirty="0"/>
              <a:t> </a:t>
            </a:r>
            <a:r>
              <a:rPr lang="en-US" b="1" dirty="0" smtClean="0"/>
              <a:t>Biological </a:t>
            </a:r>
            <a:r>
              <a:rPr lang="en-US" b="1" dirty="0"/>
              <a:t>Tests</a:t>
            </a:r>
            <a:endParaRPr lang="en-US" dirty="0"/>
          </a:p>
          <a:p>
            <a:pPr algn="l" rtl="0"/>
            <a:r>
              <a:rPr lang="en-US" dirty="0"/>
              <a:t> </a:t>
            </a:r>
            <a:r>
              <a:rPr lang="en-US" dirty="0" smtClean="0"/>
              <a:t>Not used now</a:t>
            </a:r>
            <a:endParaRPr lang="en-US" dirty="0"/>
          </a:p>
          <a:p>
            <a:pPr algn="l" rtl="0"/>
            <a:r>
              <a:rPr lang="en-US" dirty="0"/>
              <a:t> </a:t>
            </a:r>
            <a:r>
              <a:rPr lang="en-US" b="1" dirty="0" smtClean="0"/>
              <a:t>Immunological </a:t>
            </a:r>
            <a:r>
              <a:rPr lang="en-US" b="1" dirty="0"/>
              <a:t>Tests</a:t>
            </a:r>
            <a:endParaRPr lang="en-US" dirty="0"/>
          </a:p>
          <a:p>
            <a:pPr algn="l" rtl="0"/>
            <a:r>
              <a:rPr lang="en-US" dirty="0"/>
              <a:t>Immunological tests are based on principle that antigen present in urine </a:t>
            </a:r>
            <a:r>
              <a:rPr lang="en-US" dirty="0" smtClean="0"/>
              <a:t>or serum </a:t>
            </a:r>
            <a:r>
              <a:rPr lang="en-US" dirty="0"/>
              <a:t>(hCG) reacts with antibody. </a:t>
            </a:r>
            <a:endParaRPr lang="en-US" dirty="0" smtClean="0"/>
          </a:p>
          <a:p>
            <a:pPr algn="l" rtl="0"/>
            <a:r>
              <a:rPr lang="en-US" b="1" dirty="0" smtClean="0"/>
              <a:t>Direct </a:t>
            </a:r>
            <a:r>
              <a:rPr lang="en-US" b="1" dirty="0"/>
              <a:t>agglutination test</a:t>
            </a:r>
            <a:endParaRPr lang="en-US" dirty="0"/>
          </a:p>
          <a:p>
            <a:pPr algn="l" rtl="0"/>
            <a:r>
              <a:rPr lang="en-US" dirty="0" smtClean="0"/>
              <a:t>In </a:t>
            </a:r>
            <a:r>
              <a:rPr lang="en-US" dirty="0"/>
              <a:t>this type of test, latex particles coated with anti-hCG monoclonal antibodies are mixed with urine. An agglutination reaction</a:t>
            </a:r>
          </a:p>
          <a:p>
            <a:pPr algn="l" rtl="0"/>
            <a:r>
              <a:rPr lang="en-US" dirty="0"/>
              <a:t>develops indicating a positive result. It means female is pregnant.</a:t>
            </a:r>
          </a:p>
          <a:p>
            <a:pPr algn="l" rtl="0"/>
            <a:r>
              <a:rPr lang="en-US" b="1" dirty="0"/>
              <a:t>Fallacies of Tests</a:t>
            </a:r>
            <a:endParaRPr lang="en-US" dirty="0"/>
          </a:p>
          <a:p>
            <a:pPr algn="l" rtl="0"/>
            <a:r>
              <a:rPr lang="en-US" dirty="0"/>
              <a:t>Tests are based on Presence of hCG (as antigen). Could be positive in other conditions</a:t>
            </a:r>
          </a:p>
          <a:p>
            <a:pPr algn="l" rtl="0"/>
            <a:r>
              <a:rPr lang="en-US" dirty="0"/>
              <a:t>1</a:t>
            </a:r>
            <a:r>
              <a:rPr lang="en-US" b="1" i="1" dirty="0">
                <a:solidFill>
                  <a:srgbClr val="FF0000"/>
                </a:solidFill>
              </a:rPr>
              <a:t>. Hydatidiform mole</a:t>
            </a:r>
          </a:p>
          <a:p>
            <a:pPr algn="l" rtl="0"/>
            <a:r>
              <a:rPr lang="en-US" b="1" i="1" dirty="0">
                <a:solidFill>
                  <a:srgbClr val="FF0000"/>
                </a:solidFill>
              </a:rPr>
              <a:t>2. Chorinoepithelioma</a:t>
            </a:r>
          </a:p>
          <a:p>
            <a:pPr algn="l" rtl="0">
              <a:defRPr/>
            </a:pPr>
            <a:r>
              <a:rPr lang="en-US" b="1" i="1" dirty="0">
                <a:solidFill>
                  <a:srgbClr val="FF0000"/>
                </a:solidFill>
              </a:rPr>
              <a:t> </a:t>
            </a:r>
          </a:p>
          <a:p>
            <a:pPr algn="l">
              <a:defRPr/>
            </a:pPr>
            <a:r>
              <a:rPr lang="en-US" dirty="0" smtClean="0"/>
              <a:t> </a:t>
            </a:r>
            <a:endParaRPr lang="en-US" dirty="0"/>
          </a:p>
        </p:txBody>
      </p:sp>
      <p:sp>
        <p:nvSpPr>
          <p:cNvPr id="8" name="Slide Number Placeholder 7"/>
          <p:cNvSpPr>
            <a:spLocks noGrp="1"/>
          </p:cNvSpPr>
          <p:nvPr>
            <p:ph type="sldNum" sz="quarter" idx="12"/>
          </p:nvPr>
        </p:nvSpPr>
        <p:spPr/>
        <p:txBody>
          <a:bodyPr/>
          <a:lstStyle/>
          <a:p>
            <a:pPr>
              <a:defRPr/>
            </a:pPr>
            <a:fld id="{1E1AEF63-85DA-4A4A-8E0E-9770CD7C697C}" type="slidenum">
              <a:rPr lang="en-US" smtClean="0"/>
              <a:pPr>
                <a:defRPr/>
              </a:pPr>
              <a:t>12</a:t>
            </a:fld>
            <a:endParaRPr lang="en-US"/>
          </a:p>
        </p:txBody>
      </p:sp>
      <p:sp>
        <p:nvSpPr>
          <p:cNvPr id="9" name="Footer Placeholder 8"/>
          <p:cNvSpPr>
            <a:spLocks noGrp="1"/>
          </p:cNvSpPr>
          <p:nvPr>
            <p:ph type="ftr" sz="quarter" idx="11"/>
          </p:nvPr>
        </p:nvSpPr>
        <p:spPr/>
        <p:txBody>
          <a:bodyPr/>
          <a:lstStyle/>
          <a:p>
            <a:pPr>
              <a:defRPr/>
            </a:pPr>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5257800" y="1524000"/>
            <a:ext cx="3674806" cy="1752600"/>
          </a:xfrm>
          <a:prstGeom prst="rect">
            <a:avLst/>
          </a:prstGeom>
        </p:spPr>
      </p:pic>
      <p:sp>
        <p:nvSpPr>
          <p:cNvPr id="10" name="Title 1"/>
          <p:cNvSpPr>
            <a:spLocks noGrp="1"/>
          </p:cNvSpPr>
          <p:nvPr>
            <p:ph type="title"/>
          </p:nvPr>
        </p:nvSpPr>
        <p:spPr>
          <a:xfrm>
            <a:off x="533400" y="4549"/>
            <a:ext cx="8229600" cy="1143000"/>
          </a:xfrm>
          <a:extLst/>
        </p:spPr>
        <p:style>
          <a:lnRef idx="3">
            <a:schemeClr val="lt1"/>
          </a:lnRef>
          <a:fillRef idx="1">
            <a:schemeClr val="accent3"/>
          </a:fillRef>
          <a:effectRef idx="1">
            <a:schemeClr val="accent3"/>
          </a:effectRef>
          <a:fontRef idx="minor">
            <a:schemeClr val="lt1"/>
          </a:fontRef>
        </p:style>
        <p:txBody>
          <a:bodyPr/>
          <a:lstStyle/>
          <a:p>
            <a:pPr>
              <a:defRPr/>
            </a:pPr>
            <a:r>
              <a:rPr lang="en-US" sz="2400" b="1" dirty="0" smtClean="0"/>
              <a:t/>
            </a:r>
            <a:br>
              <a:rPr lang="en-US" sz="2400" b="1" dirty="0" smtClean="0"/>
            </a:br>
            <a:r>
              <a:rPr lang="en-US" sz="2400" b="1" dirty="0"/>
              <a:t/>
            </a:r>
            <a:br>
              <a:rPr lang="en-US" sz="2400" b="1" dirty="0"/>
            </a:br>
            <a:r>
              <a:rPr lang="en-US" sz="2800" b="1" dirty="0" smtClean="0"/>
              <a:t>DIAGNOSIS </a:t>
            </a:r>
            <a:r>
              <a:rPr lang="en-US" sz="2800" b="1" dirty="0"/>
              <a:t>OF PREGNANCY IN </a:t>
            </a:r>
            <a:r>
              <a:rPr lang="en-US" sz="2800" b="1" dirty="0" smtClean="0"/>
              <a:t/>
            </a:r>
            <a:br>
              <a:rPr lang="en-US" sz="2800" b="1" dirty="0" smtClean="0"/>
            </a:br>
            <a:r>
              <a:rPr lang="en-US" sz="2800" b="1" u="sng" dirty="0">
                <a:solidFill>
                  <a:schemeClr val="tx1"/>
                </a:solidFill>
              </a:rPr>
              <a:t>II. Probable Evidence of Pregnancy</a:t>
            </a:r>
            <a:r>
              <a:rPr lang="en-US" sz="2800" dirty="0"/>
              <a:t/>
            </a:r>
            <a:br>
              <a:rPr lang="en-US" sz="2800" dirty="0"/>
            </a:br>
            <a:r>
              <a:rPr lang="en-US" sz="2800" b="1" dirty="0"/>
              <a:t/>
            </a:r>
            <a:br>
              <a:rPr lang="en-US" sz="2800" b="1" dirty="0"/>
            </a:br>
            <a:endParaRPr lang="en-US" sz="2800" dirty="0">
              <a:solidFill>
                <a:srgbClr val="FFFF00"/>
              </a:solidFill>
            </a:endParaRPr>
          </a:p>
        </p:txBody>
      </p:sp>
    </p:spTree>
    <p:extLst>
      <p:ext uri="{BB962C8B-B14F-4D97-AF65-F5344CB8AC3E}">
        <p14:creationId xmlns:p14="http://schemas.microsoft.com/office/powerpoint/2010/main" xmlns="" val="1032855189"/>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1105824"/>
          </a:xfrm>
          <a:extLst>
            <a:ext uri="{91240B29-F687-4F45-9708-019B960494DF}">
              <a14:hiddenLine xmlns:a14="http://schemas.microsoft.com/office/drawing/2010/main" xmlns=""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a:t>DIAGNOSIS OF PREGNANCY IN </a:t>
            </a:r>
            <a:br>
              <a:rPr lang="en-US" sz="3200" b="1" dirty="0"/>
            </a:br>
            <a:r>
              <a:rPr lang="en-US" sz="3200" b="1" u="sng" dirty="0">
                <a:solidFill>
                  <a:schemeClr val="tx1"/>
                </a:solidFill>
              </a:rPr>
              <a:t>III </a:t>
            </a:r>
            <a:r>
              <a:rPr lang="en-US" sz="3200" b="1" dirty="0">
                <a:solidFill>
                  <a:schemeClr val="tx1"/>
                </a:solidFill>
              </a:rPr>
              <a:t>Positive Evidence</a:t>
            </a:r>
            <a:endParaRPr lang="en-US" sz="3200" dirty="0">
              <a:solidFill>
                <a:schemeClr val="tx1"/>
              </a:solidFill>
            </a:endParaRPr>
          </a:p>
        </p:txBody>
      </p:sp>
      <p:sp>
        <p:nvSpPr>
          <p:cNvPr id="7" name="TextBox 6"/>
          <p:cNvSpPr txBox="1"/>
          <p:nvPr/>
        </p:nvSpPr>
        <p:spPr>
          <a:xfrm>
            <a:off x="304800" y="1219200"/>
            <a:ext cx="7086600" cy="440120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l" rtl="0"/>
            <a:r>
              <a:rPr lang="en-US" dirty="0" smtClean="0"/>
              <a:t>1</a:t>
            </a:r>
            <a:r>
              <a:rPr lang="en-US" sz="2000" dirty="0"/>
              <a:t>. </a:t>
            </a:r>
            <a:r>
              <a:rPr lang="en-US" sz="2000" b="1" dirty="0"/>
              <a:t>Fetal parts and fetal movements </a:t>
            </a:r>
            <a:r>
              <a:rPr lang="en-US" sz="2000" dirty="0"/>
              <a:t>the test can be done by palpation of fetal parts and movements by placing hands over abdomen. Fetal movements are appreciated </a:t>
            </a:r>
            <a:r>
              <a:rPr lang="en-US" sz="2000" b="1" dirty="0"/>
              <a:t>by </a:t>
            </a:r>
            <a:r>
              <a:rPr lang="en-US" sz="2000" b="1" dirty="0">
                <a:solidFill>
                  <a:srgbClr val="FF0000"/>
                </a:solidFill>
              </a:rPr>
              <a:t>16 to 20 </a:t>
            </a:r>
            <a:r>
              <a:rPr lang="en-US" sz="2000" b="1" dirty="0"/>
              <a:t>weeks.</a:t>
            </a:r>
            <a:endParaRPr lang="en-US" sz="2000" dirty="0"/>
          </a:p>
          <a:p>
            <a:pPr algn="l" rtl="0"/>
            <a:r>
              <a:rPr lang="en-US" sz="2000" dirty="0"/>
              <a:t>2. </a:t>
            </a:r>
            <a:r>
              <a:rPr lang="en-US" sz="2000" b="1" dirty="0"/>
              <a:t>Fetal heart sounds </a:t>
            </a:r>
            <a:r>
              <a:rPr lang="en-IN" sz="2000" dirty="0" smtClean="0">
                <a:solidFill>
                  <a:srgbClr val="FF0000"/>
                </a:solidFill>
              </a:rPr>
              <a:t>(</a:t>
            </a:r>
            <a:r>
              <a:rPr lang="en-IN" sz="2000" dirty="0" smtClean="0">
                <a:solidFill>
                  <a:schemeClr val="accent6"/>
                </a:solidFill>
              </a:rPr>
              <a:t> </a:t>
            </a:r>
            <a:r>
              <a:rPr lang="en-IN" sz="2000" dirty="0" smtClean="0">
                <a:solidFill>
                  <a:srgbClr val="FF0000"/>
                </a:solidFill>
              </a:rPr>
              <a:t>soufflé </a:t>
            </a:r>
            <a:r>
              <a:rPr lang="en-US" sz="2000" dirty="0" smtClean="0"/>
              <a:t> ) is </a:t>
            </a:r>
            <a:r>
              <a:rPr lang="en-US" sz="2000" dirty="0"/>
              <a:t>absolute sign of </a:t>
            </a:r>
            <a:r>
              <a:rPr lang="en-US" sz="2000" dirty="0" smtClean="0"/>
              <a:t>pregnancy </a:t>
            </a:r>
            <a:r>
              <a:rPr lang="en-US" sz="2000" dirty="0"/>
              <a:t>and usually heard </a:t>
            </a:r>
            <a:r>
              <a:rPr lang="en-US" sz="2000" dirty="0" smtClean="0"/>
              <a:t>at about </a:t>
            </a:r>
            <a:r>
              <a:rPr lang="en-US" sz="2000" b="1" dirty="0">
                <a:solidFill>
                  <a:srgbClr val="FF0000"/>
                </a:solidFill>
              </a:rPr>
              <a:t>18 to 20 </a:t>
            </a:r>
            <a:r>
              <a:rPr lang="en-US" sz="2000" b="1" dirty="0"/>
              <a:t>week</a:t>
            </a:r>
            <a:endParaRPr lang="en-US" sz="2000" dirty="0"/>
          </a:p>
          <a:p>
            <a:pPr algn="l" rtl="0"/>
            <a:r>
              <a:rPr lang="en-US" sz="2000" b="1" dirty="0"/>
              <a:t>3. X-ray examination</a:t>
            </a:r>
            <a:r>
              <a:rPr lang="en-US" sz="2000" dirty="0"/>
              <a:t> </a:t>
            </a:r>
            <a:endParaRPr lang="en-US" sz="2000" dirty="0" smtClean="0"/>
          </a:p>
          <a:p>
            <a:pPr algn="l" rtl="0"/>
            <a:r>
              <a:rPr lang="en-US" sz="2000" dirty="0" smtClean="0"/>
              <a:t>By </a:t>
            </a:r>
            <a:r>
              <a:rPr lang="en-US" sz="2000" dirty="0"/>
              <a:t>X-ray, the diagnosis of pregnancy can be certain after </a:t>
            </a:r>
            <a:r>
              <a:rPr lang="en-US" sz="2000" b="1" dirty="0"/>
              <a:t>16th </a:t>
            </a:r>
            <a:r>
              <a:rPr lang="en-US" sz="2000" b="1" dirty="0" smtClean="0"/>
              <a:t>week</a:t>
            </a:r>
            <a:r>
              <a:rPr lang="en-US" sz="2000" dirty="0" smtClean="0"/>
              <a:t>. X-ray </a:t>
            </a:r>
            <a:r>
              <a:rPr lang="en-US" sz="2000" dirty="0"/>
              <a:t>will reveal fetal skeleton in form of Circular shadow of skull outline.</a:t>
            </a:r>
          </a:p>
          <a:p>
            <a:pPr algn="l" rtl="0"/>
            <a:r>
              <a:rPr lang="en-US" sz="2000" dirty="0"/>
              <a:t> </a:t>
            </a:r>
            <a:r>
              <a:rPr lang="en-US" sz="2000" b="1" dirty="0" smtClean="0"/>
              <a:t>4</a:t>
            </a:r>
            <a:r>
              <a:rPr lang="en-US" sz="2000" b="1" dirty="0"/>
              <a:t>. Sonography</a:t>
            </a:r>
            <a:endParaRPr lang="en-US" sz="2000" dirty="0"/>
          </a:p>
          <a:p>
            <a:pPr algn="l" rtl="0"/>
            <a:r>
              <a:rPr lang="en-US" sz="2000" dirty="0"/>
              <a:t>By this method, gestational sac (ring) is determined by </a:t>
            </a:r>
            <a:r>
              <a:rPr lang="en-US" sz="2000" b="1" dirty="0">
                <a:solidFill>
                  <a:srgbClr val="FF0000"/>
                </a:solidFill>
              </a:rPr>
              <a:t>5th week</a:t>
            </a:r>
            <a:r>
              <a:rPr lang="en-US" sz="2000" dirty="0">
                <a:solidFill>
                  <a:srgbClr val="FF0000"/>
                </a:solidFill>
              </a:rPr>
              <a:t> </a:t>
            </a:r>
            <a:r>
              <a:rPr lang="en-US" sz="2000" dirty="0"/>
              <a:t>and distinct echo’s of embryo within gestational sac by 8th week. </a:t>
            </a:r>
          </a:p>
          <a:p>
            <a:pPr algn="l" rtl="0">
              <a:defRPr/>
            </a:pPr>
            <a:endParaRPr lang="ar-SA" sz="2000" dirty="0">
              <a:solidFill>
                <a:prstClr val="black"/>
              </a:solidFill>
            </a:endParaRPr>
          </a:p>
          <a:p>
            <a:pPr algn="l" rtl="0">
              <a:defRPr/>
            </a:pPr>
            <a:r>
              <a:rPr lang="en-US" sz="2000" dirty="0">
                <a:solidFill>
                  <a:prstClr val="black"/>
                </a:solidFill>
              </a:rPr>
              <a:t> </a:t>
            </a: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13</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xmlns="" val="192192664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1105824"/>
          </a:xfrm>
          <a:extLst/>
        </p:spPr>
        <p:style>
          <a:lnRef idx="0">
            <a:schemeClr val="dk1"/>
          </a:lnRef>
          <a:fillRef idx="3">
            <a:schemeClr val="dk1"/>
          </a:fillRef>
          <a:effectRef idx="3">
            <a:schemeClr val="dk1"/>
          </a:effectRef>
          <a:fontRef idx="minor">
            <a:schemeClr val="lt1"/>
          </a:fontRef>
        </p:style>
        <p:txBody>
          <a:bodyPr/>
          <a:lstStyle/>
          <a:p>
            <a:r>
              <a:rPr lang="en-US" sz="3200" b="1" dirty="0"/>
              <a:t>Diagnosis of Pregnancy in Dead</a:t>
            </a:r>
            <a:endParaRPr lang="en-US" sz="3200" dirty="0"/>
          </a:p>
        </p:txBody>
      </p:sp>
      <p:sp>
        <p:nvSpPr>
          <p:cNvPr id="7" name="TextBox 6"/>
          <p:cNvSpPr txBox="1"/>
          <p:nvPr/>
        </p:nvSpPr>
        <p:spPr>
          <a:xfrm>
            <a:off x="227462" y="1219200"/>
            <a:ext cx="8916537"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sz="2400" dirty="0" smtClean="0"/>
              <a:t>In </a:t>
            </a:r>
            <a:r>
              <a:rPr lang="en-US" sz="2400" dirty="0"/>
              <a:t>addition to signs found in living persons, following are important signs of pregnancy found in dead female.</a:t>
            </a:r>
          </a:p>
          <a:p>
            <a:pPr algn="l"/>
            <a:r>
              <a:rPr lang="en-US" sz="2400" dirty="0"/>
              <a:t>1. Presence of </a:t>
            </a:r>
            <a:r>
              <a:rPr lang="en-US" sz="2400" b="1" dirty="0"/>
              <a:t>product of conception</a:t>
            </a:r>
            <a:r>
              <a:rPr lang="en-US" sz="2400" dirty="0"/>
              <a:t>: </a:t>
            </a:r>
          </a:p>
          <a:p>
            <a:pPr lvl="0" algn="l"/>
            <a:r>
              <a:rPr lang="en-US" sz="2400" b="1" dirty="0" smtClean="0"/>
              <a:t>2.Presence </a:t>
            </a:r>
            <a:r>
              <a:rPr lang="en-US" sz="2400" b="1" dirty="0"/>
              <a:t>of placenta</a:t>
            </a:r>
          </a:p>
          <a:p>
            <a:pPr algn="l"/>
            <a:r>
              <a:rPr lang="en-US" sz="2400" dirty="0"/>
              <a:t>2. </a:t>
            </a:r>
            <a:r>
              <a:rPr lang="en-US" sz="2400" b="1" dirty="0"/>
              <a:t>Changes in uterus</a:t>
            </a:r>
          </a:p>
          <a:p>
            <a:pPr lvl="0" algn="l"/>
            <a:r>
              <a:rPr lang="en-US" sz="2400" dirty="0"/>
              <a:t>Uterus is enlarged, thickened and increase in size.</a:t>
            </a:r>
          </a:p>
          <a:p>
            <a:pPr lvl="0" algn="l"/>
            <a:r>
              <a:rPr lang="en-US" sz="2400" dirty="0"/>
              <a:t>Marks of attachment of placenta</a:t>
            </a:r>
          </a:p>
          <a:p>
            <a:pPr lvl="0" algn="l"/>
            <a:r>
              <a:rPr lang="en-US" sz="2400" b="1" dirty="0"/>
              <a:t>Microscopic</a:t>
            </a:r>
            <a:r>
              <a:rPr lang="en-US" sz="2400" dirty="0"/>
              <a:t> examination of uterus reveals hypertrophy and hyperplasia of myometrium.</a:t>
            </a:r>
          </a:p>
          <a:p>
            <a:pPr algn="l"/>
            <a:r>
              <a:rPr lang="en-US" sz="2400" dirty="0" smtClean="0"/>
              <a:t>4. </a:t>
            </a:r>
            <a:r>
              <a:rPr lang="en-US" sz="2400" b="1" dirty="0"/>
              <a:t>Changes in ovary</a:t>
            </a:r>
          </a:p>
          <a:p>
            <a:pPr algn="l"/>
            <a:r>
              <a:rPr lang="en-US" sz="2400" dirty="0"/>
              <a:t>Corpus luteum is present and attains largest size at about 16th week of pregnancy. It secretes progesterone</a:t>
            </a:r>
          </a:p>
          <a:p>
            <a:pPr algn="l"/>
            <a:r>
              <a:rPr lang="en-US" sz="2400" dirty="0" smtClean="0"/>
              <a:t>5. </a:t>
            </a:r>
            <a:r>
              <a:rPr lang="en-US" sz="2400" b="1" dirty="0"/>
              <a:t>Laboratory investigation</a:t>
            </a:r>
          </a:p>
          <a:p>
            <a:pPr algn="l"/>
            <a:r>
              <a:rPr lang="en-US" sz="2400" dirty="0"/>
              <a:t>- hCG can be detected in blood/urine.</a:t>
            </a: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14</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xmlns="" val="3817404024"/>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1105824"/>
          </a:xfrm>
          <a:extLst/>
        </p:spPr>
        <p:style>
          <a:lnRef idx="0">
            <a:schemeClr val="dk1"/>
          </a:lnRef>
          <a:fillRef idx="3">
            <a:schemeClr val="dk1"/>
          </a:fillRef>
          <a:effectRef idx="3">
            <a:schemeClr val="dk1"/>
          </a:effectRef>
          <a:fontRef idx="minor">
            <a:schemeClr val="lt1"/>
          </a:fontRef>
        </p:style>
        <p:txBody>
          <a:bodyPr/>
          <a:lstStyle/>
          <a:p>
            <a:r>
              <a:rPr lang="en-US" sz="3200" b="1" dirty="0"/>
              <a:t>AVERAGE DURATION OF PREGNANCY</a:t>
            </a:r>
            <a:endParaRPr lang="en-US" sz="3200" dirty="0"/>
          </a:p>
        </p:txBody>
      </p:sp>
      <p:sp>
        <p:nvSpPr>
          <p:cNvPr id="7" name="TextBox 6"/>
          <p:cNvSpPr txBox="1"/>
          <p:nvPr/>
        </p:nvSpPr>
        <p:spPr>
          <a:xfrm>
            <a:off x="227462" y="1219200"/>
            <a:ext cx="8916537"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2400" dirty="0" smtClean="0"/>
              <a:t>. </a:t>
            </a:r>
            <a:r>
              <a:rPr lang="en-US" sz="2400" dirty="0"/>
              <a:t>The average duration of pregnancy </a:t>
            </a:r>
          </a:p>
          <a:p>
            <a:pPr algn="l" rtl="0"/>
            <a:r>
              <a:rPr lang="en-US" sz="2400" dirty="0"/>
              <a:t>is </a:t>
            </a:r>
            <a:r>
              <a:rPr lang="en-US" sz="2400" b="1" dirty="0"/>
              <a:t>266 days (38 lunar weeks) from</a:t>
            </a:r>
            <a:r>
              <a:rPr lang="en-US" sz="2400" dirty="0"/>
              <a:t> conception or</a:t>
            </a:r>
          </a:p>
          <a:p>
            <a:pPr algn="l" rtl="0"/>
            <a:r>
              <a:rPr lang="en-US" sz="2400" dirty="0"/>
              <a:t> it is </a:t>
            </a:r>
            <a:r>
              <a:rPr lang="en-US" sz="2400" b="1" dirty="0"/>
              <a:t>280 days (40 lunar weeks</a:t>
            </a:r>
            <a:r>
              <a:rPr lang="en-US" sz="2400" dirty="0"/>
              <a:t>, l0 lunar months or 9 calendar months </a:t>
            </a:r>
            <a:r>
              <a:rPr lang="en-US" sz="2400" dirty="0" smtClean="0"/>
              <a:t>and7 </a:t>
            </a:r>
            <a:r>
              <a:rPr lang="en-US" sz="2400" dirty="0"/>
              <a:t>days) from the first day of the last menstrual period in woman with regular menstrual cycles. The former is called as ovulatory age or fertilization age and later is called as gestational age or menstrual age.</a:t>
            </a:r>
          </a:p>
          <a:p>
            <a:pPr algn="l" rtl="0"/>
            <a:r>
              <a:rPr lang="en-US" sz="2400" dirty="0"/>
              <a:t>. The ovulatory or fertilization age is usually used by histologist or embryologist</a:t>
            </a:r>
          </a:p>
          <a:p>
            <a:pPr algn="l" rtl="0"/>
            <a:r>
              <a:rPr lang="en-US" sz="2400" b="1" dirty="0"/>
              <a:t>. The gestational or menstrual age is used by Obstetricians and legal professionals</a:t>
            </a:r>
            <a:r>
              <a:rPr lang="en-US" sz="2400" b="1" dirty="0" smtClean="0"/>
              <a:t>.</a:t>
            </a:r>
          </a:p>
          <a:p>
            <a:pPr algn="l" rtl="0"/>
            <a:r>
              <a:rPr lang="en-US" sz="2400" b="1" u="sng" dirty="0"/>
              <a:t>Minimum Duration of Pregnancy</a:t>
            </a:r>
            <a:endParaRPr lang="en-US" sz="2400" dirty="0"/>
          </a:p>
          <a:p>
            <a:pPr algn="l" rtl="0"/>
            <a:r>
              <a:rPr lang="en-US" sz="2400" dirty="0"/>
              <a:t>. The child born on or after 210 days or 7 months is considered as viable. However, cases have been reported where children born even less than 210 days have also</a:t>
            </a:r>
          </a:p>
          <a:p>
            <a:pPr algn="l" rtl="0"/>
            <a:r>
              <a:rPr lang="en-US" sz="2400" dirty="0"/>
              <a:t>survived .</a:t>
            </a:r>
          </a:p>
          <a:p>
            <a:pPr algn="l" rtl="0"/>
            <a:endParaRPr lang="en-US" sz="2400" dirty="0"/>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15</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xmlns="" val="70149013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1105824"/>
          </a:xfrm>
          <a:extLst/>
        </p:spPr>
        <p:style>
          <a:lnRef idx="0">
            <a:schemeClr val="dk1"/>
          </a:lnRef>
          <a:fillRef idx="3">
            <a:schemeClr val="dk1"/>
          </a:fillRef>
          <a:effectRef idx="3">
            <a:schemeClr val="dk1"/>
          </a:effectRef>
          <a:fontRef idx="minor">
            <a:schemeClr val="lt1"/>
          </a:fontRef>
        </p:style>
        <p:txBody>
          <a:bodyPr/>
          <a:lstStyle/>
          <a:p>
            <a:r>
              <a:rPr lang="en-US" sz="3200" b="1" dirty="0"/>
              <a:t>AVERAGE DURATION OF PREGNANCY</a:t>
            </a:r>
            <a:endParaRPr lang="en-US" sz="3200" dirty="0"/>
          </a:p>
        </p:txBody>
      </p:sp>
      <p:sp>
        <p:nvSpPr>
          <p:cNvPr id="7" name="TextBox 6"/>
          <p:cNvSpPr txBox="1"/>
          <p:nvPr/>
        </p:nvSpPr>
        <p:spPr>
          <a:xfrm>
            <a:off x="227462" y="1219200"/>
            <a:ext cx="8916537" cy="489364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2400" dirty="0" smtClean="0"/>
              <a:t>. </a:t>
            </a:r>
            <a:r>
              <a:rPr lang="en-US" sz="2400" b="1" u="sng" dirty="0" smtClean="0"/>
              <a:t>Maximum </a:t>
            </a:r>
            <a:r>
              <a:rPr lang="en-US" sz="2400" b="1" u="sng" dirty="0"/>
              <a:t>Duration of Pregnancy</a:t>
            </a:r>
            <a:endParaRPr lang="en-US" sz="2400" dirty="0"/>
          </a:p>
          <a:p>
            <a:pPr algn="l" rtl="0"/>
            <a:r>
              <a:rPr lang="en-US" sz="2400" dirty="0"/>
              <a:t>Cases have been reported where females have given birth even after 352 days from last day of menstruation .</a:t>
            </a:r>
          </a:p>
          <a:p>
            <a:pPr algn="l" rtl="0"/>
            <a:r>
              <a:rPr lang="en-US" sz="2400" dirty="0"/>
              <a:t> </a:t>
            </a:r>
            <a:r>
              <a:rPr lang="en-US" sz="2400" dirty="0" smtClean="0"/>
              <a:t>.</a:t>
            </a:r>
            <a:r>
              <a:rPr lang="en-US" sz="2400" b="1" dirty="0"/>
              <a:t> CALCULATION OF EXPECTED DATE OF DETIVERY</a:t>
            </a:r>
            <a:endParaRPr lang="en-US" sz="2400" dirty="0"/>
          </a:p>
          <a:p>
            <a:pPr algn="l" rtl="0"/>
            <a:r>
              <a:rPr lang="en-US" sz="2400" dirty="0"/>
              <a:t> </a:t>
            </a:r>
          </a:p>
          <a:p>
            <a:pPr algn="l" rtl="0"/>
            <a:r>
              <a:rPr lang="en-US" sz="2400" dirty="0"/>
              <a:t>Expected date of delivery (EDD) is calculated by:</a:t>
            </a:r>
          </a:p>
          <a:p>
            <a:pPr algn="l" rtl="0"/>
            <a:r>
              <a:rPr lang="en-US" sz="2400" dirty="0"/>
              <a:t>1. </a:t>
            </a:r>
            <a:r>
              <a:rPr lang="en-US" sz="2400" b="1" dirty="0" err="1"/>
              <a:t>Nagele's</a:t>
            </a:r>
            <a:r>
              <a:rPr lang="en-US" sz="2400" b="1" dirty="0"/>
              <a:t> rule</a:t>
            </a:r>
            <a:r>
              <a:rPr lang="en-US" sz="2400" dirty="0"/>
              <a:t> - in this traditional method, EDD is calculated by adding 7 days to the first day of the last menstrual period (LMP) and count back three </a:t>
            </a:r>
            <a:r>
              <a:rPr lang="en-US" sz="2400" dirty="0" smtClean="0"/>
              <a:t>months (90 </a:t>
            </a:r>
            <a:r>
              <a:rPr lang="en-US" sz="2400" dirty="0"/>
              <a:t>days). If a leap year intervenes, add 6 days instead of 7 days.</a:t>
            </a:r>
          </a:p>
          <a:p>
            <a:pPr algn="l" rtl="0"/>
            <a:r>
              <a:rPr lang="en-US" sz="2400" dirty="0"/>
              <a:t>2. </a:t>
            </a:r>
            <a:r>
              <a:rPr lang="en-US" sz="2400" b="1" dirty="0"/>
              <a:t>Sonography</a:t>
            </a:r>
            <a:r>
              <a:rPr lang="en-US" sz="2400" dirty="0"/>
              <a:t> method - by measuring crown rump length, </a:t>
            </a:r>
            <a:r>
              <a:rPr lang="en-US" sz="2400" dirty="0" err="1"/>
              <a:t>biparietal</a:t>
            </a:r>
            <a:r>
              <a:rPr lang="en-US" sz="2400" dirty="0"/>
              <a:t> diameter etc.</a:t>
            </a:r>
          </a:p>
          <a:p>
            <a:pPr algn="l" rtl="0"/>
            <a:endParaRPr lang="en-US" sz="2400" dirty="0"/>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16</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xmlns="" val="15646901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1105824"/>
          </a:xfrm>
          <a:extLst/>
        </p:spPr>
        <p:style>
          <a:lnRef idx="0">
            <a:schemeClr val="dk1"/>
          </a:lnRef>
          <a:fillRef idx="3">
            <a:schemeClr val="dk1"/>
          </a:fillRef>
          <a:effectRef idx="3">
            <a:schemeClr val="dk1"/>
          </a:effectRef>
          <a:fontRef idx="minor">
            <a:schemeClr val="lt1"/>
          </a:fontRef>
        </p:style>
        <p:txBody>
          <a:bodyPr/>
          <a:lstStyle/>
          <a:p>
            <a:r>
              <a:rPr lang="en-US" sz="3200" b="1" dirty="0" smtClean="0"/>
              <a:t>CALCULATION OF DURATION OF PREGNANCY</a:t>
            </a:r>
            <a:endParaRPr lang="en-US" sz="3200" b="1" dirty="0"/>
          </a:p>
        </p:txBody>
      </p:sp>
      <p:sp>
        <p:nvSpPr>
          <p:cNvPr id="7" name="TextBox 6"/>
          <p:cNvSpPr txBox="1"/>
          <p:nvPr/>
        </p:nvSpPr>
        <p:spPr>
          <a:xfrm>
            <a:off x="227462" y="1219200"/>
            <a:ext cx="8916537"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2400" dirty="0" smtClean="0"/>
              <a:t>. Following </a:t>
            </a:r>
            <a:r>
              <a:rPr lang="en-US" sz="2400" dirty="0"/>
              <a:t>are the methods to estimate duration of pregnancy</a:t>
            </a:r>
          </a:p>
          <a:p>
            <a:pPr algn="l" rtl="0"/>
            <a:r>
              <a:rPr lang="en-US" sz="2400" dirty="0"/>
              <a:t>1. </a:t>
            </a:r>
            <a:r>
              <a:rPr lang="en-US" sz="2400" b="1" dirty="0"/>
              <a:t>Clinical method</a:t>
            </a:r>
            <a:r>
              <a:rPr lang="en-US" sz="2400" dirty="0"/>
              <a:t> - here height of fundus is measured with reference to anatomical landmark and period of pregnancy is calculated for example if fundus is at umbilicus, then period of pregnancy is 24 weeks etc. </a:t>
            </a:r>
          </a:p>
          <a:p>
            <a:pPr algn="l" rtl="0"/>
            <a:r>
              <a:rPr lang="en-US" sz="2400" b="1" dirty="0" err="1"/>
              <a:t>Pseudocyesis</a:t>
            </a:r>
            <a:endParaRPr lang="en-US" sz="2400" dirty="0"/>
          </a:p>
          <a:p>
            <a:pPr algn="l" rtl="0"/>
            <a:r>
              <a:rPr lang="en-US" sz="2400" dirty="0"/>
              <a:t>. Synonyms: false or spurious pregnancy, phantom pregnancy, imaginary pregnancy. In this condition, the woman believes or imagines </a:t>
            </a:r>
            <a:r>
              <a:rPr lang="en-US" sz="2400" dirty="0" smtClean="0"/>
              <a:t>that she </a:t>
            </a:r>
            <a:r>
              <a:rPr lang="en-US" sz="2400" dirty="0"/>
              <a:t>is pregnant. The fact is that, she is not pregnant.</a:t>
            </a:r>
          </a:p>
          <a:p>
            <a:pPr algn="l" rtl="0"/>
            <a:r>
              <a:rPr lang="en-US" sz="2400" dirty="0"/>
              <a:t>. The woman has subjective symptoms of pregnancy in form of enlarged abdomen, breast changes with amenorrhea.</a:t>
            </a:r>
          </a:p>
          <a:p>
            <a:pPr algn="l" rtl="0"/>
            <a:r>
              <a:rPr lang="en-US" sz="2400" dirty="0"/>
              <a:t>. The woman have imaginary thoughts that fetus is growing inside her womb.</a:t>
            </a:r>
          </a:p>
          <a:p>
            <a:pPr algn="l" rtl="0"/>
            <a:r>
              <a:rPr lang="en-US" sz="2400" b="1" i="1" dirty="0"/>
              <a:t>. X-ray or sonography will resolve the issue.</a:t>
            </a:r>
            <a:endParaRPr lang="en-US" sz="2400" dirty="0"/>
          </a:p>
          <a:p>
            <a:pPr algn="l" rtl="0"/>
            <a:endParaRPr lang="en-US" sz="2400" dirty="0"/>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17</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xmlns="" val="4283076127"/>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extLst>
            <a:ext uri="{91240B29-F687-4F45-9708-019B960494DF}">
              <a14:hiddenLine xmlns:a14="http://schemas.microsoft.com/office/drawing/2010/main" xmlns=""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4000" dirty="0">
                <a:solidFill>
                  <a:srgbClr val="FFFF00"/>
                </a:solidFill>
              </a:rPr>
              <a:t>Definitions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52416868"/>
              </p:ext>
            </p:extLst>
          </p:nvPr>
        </p:nvGraphicFramePr>
        <p:xfrm>
          <a:off x="838200" y="2038350"/>
          <a:ext cx="746760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EF8E580-500B-4E8A-A430-BF697F548F16}" type="slidenum">
              <a:rPr lang="en-US" smtClean="0"/>
              <a:pPr>
                <a:defRPr/>
              </a:pPr>
              <a:t>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0"/>
            <a:ext cx="8229600" cy="1143000"/>
          </a:xfrm>
        </p:spPr>
        <p:style>
          <a:lnRef idx="1">
            <a:schemeClr val="accent1"/>
          </a:lnRef>
          <a:fillRef idx="2">
            <a:schemeClr val="accent1"/>
          </a:fillRef>
          <a:effectRef idx="1">
            <a:schemeClr val="accent1"/>
          </a:effectRef>
          <a:fontRef idx="minor">
            <a:schemeClr val="dk1"/>
          </a:fontRef>
        </p:style>
        <p:txBody>
          <a:bodyPr/>
          <a:lstStyle/>
          <a:p>
            <a:r>
              <a:rPr lang="en-US" b="1" dirty="0"/>
              <a:t>Medicolegal </a:t>
            </a:r>
            <a:r>
              <a:rPr lang="en-US" b="1" dirty="0" smtClean="0"/>
              <a:t>Importance-civil</a:t>
            </a: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17B06C1-1E34-4413-9357-3929504358FA}" type="slidenum">
              <a:rPr lang="en-US" smtClean="0">
                <a:solidFill>
                  <a:prstClr val="black">
                    <a:tint val="75000"/>
                  </a:prstClr>
                </a:solidFill>
              </a:rPr>
              <a:pPr>
                <a:defRPr/>
              </a:pPr>
              <a:t>3</a:t>
            </a:fld>
            <a:endParaRPr lang="en-US">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xmlns="" val="4005599536"/>
              </p:ext>
            </p:extLst>
          </p:nvPr>
        </p:nvGraphicFramePr>
        <p:xfrm>
          <a:off x="1524000" y="1397000"/>
          <a:ext cx="6096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2658760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0"/>
            <a:ext cx="8229600" cy="1143000"/>
          </a:xfrm>
        </p:spPr>
        <p:style>
          <a:lnRef idx="1">
            <a:schemeClr val="accent1"/>
          </a:lnRef>
          <a:fillRef idx="2">
            <a:schemeClr val="accent1"/>
          </a:fillRef>
          <a:effectRef idx="1">
            <a:schemeClr val="accent1"/>
          </a:effectRef>
          <a:fontRef idx="minor">
            <a:schemeClr val="dk1"/>
          </a:fontRef>
        </p:style>
        <p:txBody>
          <a:bodyPr/>
          <a:lstStyle/>
          <a:p>
            <a:r>
              <a:rPr lang="en-US" b="1" dirty="0"/>
              <a:t>Medicolegal </a:t>
            </a:r>
            <a:r>
              <a:rPr lang="en-US" b="1" dirty="0" smtClean="0"/>
              <a:t>Importance-</a:t>
            </a:r>
            <a:r>
              <a:rPr lang="en-US" b="1" dirty="0" err="1" smtClean="0"/>
              <a:t>crimimal</a:t>
            </a: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17B06C1-1E34-4413-9357-3929504358FA}" type="slidenum">
              <a:rPr lang="en-US" smtClean="0">
                <a:solidFill>
                  <a:prstClr val="black">
                    <a:tint val="75000"/>
                  </a:prstClr>
                </a:solidFill>
              </a:rPr>
              <a:pPr>
                <a:defRPr/>
              </a:pPr>
              <a:t>4</a:t>
            </a:fld>
            <a:endParaRPr lang="en-US">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xmlns="" val="1040509025"/>
              </p:ext>
            </p:extLst>
          </p:nvPr>
        </p:nvGraphicFramePr>
        <p:xfrm>
          <a:off x="1524000" y="1397000"/>
          <a:ext cx="7239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5782029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990600"/>
          </a:xfrm>
        </p:spPr>
        <p:style>
          <a:lnRef idx="0">
            <a:schemeClr val="accent3"/>
          </a:lnRef>
          <a:fillRef idx="3">
            <a:schemeClr val="accent3"/>
          </a:fillRef>
          <a:effectRef idx="3">
            <a:schemeClr val="accent3"/>
          </a:effectRef>
          <a:fontRef idx="minor">
            <a:schemeClr val="lt1"/>
          </a:fontRef>
        </p:style>
        <p:txBody>
          <a:bodyPr/>
          <a:lstStyle/>
          <a:p>
            <a:r>
              <a:rPr lang="en-US" sz="3600" b="1" dirty="0"/>
              <a:t>DIAGNOSIS OF PREGNANCY IN LIVING </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064341990"/>
              </p:ext>
            </p:extLst>
          </p:nvPr>
        </p:nvGraphicFramePr>
        <p:xfrm>
          <a:off x="381000" y="9906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786CD2F8-AE96-4AFC-947C-3A9EFD596227}" type="slidenum">
              <a:rPr lang="en-US" smtClean="0">
                <a:solidFill>
                  <a:prstClr val="black">
                    <a:tint val="75000"/>
                  </a:prstClr>
                </a:solidFill>
              </a:rPr>
              <a:pPr>
                <a:defRPr/>
              </a:pPr>
              <a:t>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xmlns="" val="67055759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2887" y="193889"/>
            <a:ext cx="8153400" cy="868362"/>
          </a:xfrm>
          <a:ex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200" b="1" dirty="0"/>
              <a:t>DIAGNOSIS OF PREGNANCY IN </a:t>
            </a:r>
            <a:r>
              <a:rPr lang="en-US" sz="3200" b="1" dirty="0" smtClean="0"/>
              <a:t>LIVING</a:t>
            </a:r>
            <a:r>
              <a:rPr lang="en-US" sz="3200" b="1" dirty="0"/>
              <a:t> </a:t>
            </a:r>
            <a:r>
              <a:rPr lang="en-US" sz="3200" b="1" dirty="0">
                <a:solidFill>
                  <a:srgbClr val="FF0000"/>
                </a:solidFill>
              </a:rPr>
              <a:t>Presumptive </a:t>
            </a:r>
            <a:r>
              <a:rPr lang="en-US" sz="3200" b="1" dirty="0">
                <a:solidFill>
                  <a:schemeClr val="accent5">
                    <a:lumMod val="50000"/>
                  </a:schemeClr>
                </a:solidFill>
              </a:rPr>
              <a:t>evidence of pregnancy</a:t>
            </a:r>
            <a:r>
              <a:rPr lang="en-US" sz="3200" b="1" dirty="0" smtClean="0">
                <a:solidFill>
                  <a:schemeClr val="accent5">
                    <a:lumMod val="50000"/>
                  </a:schemeClr>
                </a:solidFill>
              </a:rPr>
              <a:t> </a:t>
            </a:r>
            <a:endParaRPr lang="en-US" sz="3200" dirty="0">
              <a:solidFill>
                <a:schemeClr val="accent5">
                  <a:lumMod val="50000"/>
                </a:scheme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6</a:t>
            </a:fld>
            <a:endParaRPr lang="en-US">
              <a:solidFill>
                <a:prstClr val="black">
                  <a:tint val="75000"/>
                </a:prstClr>
              </a:solidFill>
            </a:endParaRPr>
          </a:p>
        </p:txBody>
      </p:sp>
      <p:sp>
        <p:nvSpPr>
          <p:cNvPr id="2" name="Rectangle 1"/>
          <p:cNvSpPr/>
          <p:nvPr/>
        </p:nvSpPr>
        <p:spPr>
          <a:xfrm>
            <a:off x="1066800" y="1062251"/>
            <a:ext cx="7315200" cy="54476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400" b="1" dirty="0" smtClean="0"/>
              <a:t>1.</a:t>
            </a:r>
            <a:r>
              <a:rPr lang="en-US" sz="2400" b="1" i="1" dirty="0" smtClean="0"/>
              <a:t> </a:t>
            </a:r>
            <a:r>
              <a:rPr lang="en-U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Secondary Amenorrhea</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l"/>
            <a:endParaRPr lang="en-US" sz="2400" b="1" i="1" dirty="0" smtClean="0"/>
          </a:p>
          <a:p>
            <a:pPr algn="l"/>
            <a:r>
              <a:rPr lang="en-US" sz="2400" b="1" i="1" dirty="0" smtClean="0"/>
              <a:t>2</a:t>
            </a:r>
            <a:r>
              <a:rPr lang="en-US" sz="2400" b="1" i="1" dirty="0"/>
              <a:t>. </a:t>
            </a:r>
            <a:r>
              <a:rPr lang="en-US" sz="2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Breast </a:t>
            </a:r>
            <a:r>
              <a:rPr lang="en-US" sz="24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Changes</a:t>
            </a:r>
          </a:p>
          <a:p>
            <a:pPr algn="l"/>
            <a:r>
              <a:rPr lang="en-US" sz="2400" b="1" dirty="0" smtClean="0"/>
              <a:t>The </a:t>
            </a:r>
            <a:r>
              <a:rPr lang="en-US" sz="2400" b="1" dirty="0"/>
              <a:t>changes Revealed by pregnancy are:</a:t>
            </a:r>
            <a:endParaRPr lang="en-US" sz="2400" dirty="0"/>
          </a:p>
          <a:p>
            <a:pPr algn="l"/>
            <a:r>
              <a:rPr lang="en-US" sz="2400" dirty="0"/>
              <a:t>Breast becomes full, tender and increases in size superficial veins become </a:t>
            </a:r>
            <a:r>
              <a:rPr lang="en-US" sz="2400" dirty="0" smtClean="0"/>
              <a:t>prominent. </a:t>
            </a:r>
          </a:p>
          <a:p>
            <a:pPr algn="l"/>
            <a:r>
              <a:rPr lang="en-US" sz="2400" b="1" dirty="0" smtClean="0"/>
              <a:t>8th </a:t>
            </a:r>
            <a:r>
              <a:rPr lang="en-US" sz="2400" b="1" dirty="0"/>
              <a:t>week</a:t>
            </a:r>
            <a:r>
              <a:rPr lang="en-US" sz="2400" dirty="0"/>
              <a:t>, hyperpigmentation of the areola and nipple occurs with appearance of Montgomery’s tubercles.</a:t>
            </a:r>
          </a:p>
          <a:p>
            <a:pPr algn="l"/>
            <a:r>
              <a:rPr lang="en-US" sz="2400" b="1" dirty="0" smtClean="0"/>
              <a:t>12th </a:t>
            </a:r>
            <a:r>
              <a:rPr lang="en-US" sz="2400" b="1" dirty="0"/>
              <a:t>week</a:t>
            </a:r>
            <a:r>
              <a:rPr lang="en-US" sz="2400" dirty="0"/>
              <a:t>, colostrum can be squeezed out of nipple and later milk can be extracted as pregnancy advances</a:t>
            </a:r>
          </a:p>
          <a:p>
            <a:pPr algn="l"/>
            <a:r>
              <a:rPr lang="en-US" sz="2000" b="1" i="1" dirty="0"/>
              <a:t>However, these breast changes can also be seen in other conditions as;</a:t>
            </a:r>
          </a:p>
          <a:p>
            <a:pPr lvl="0" algn="l"/>
            <a:r>
              <a:rPr lang="en-US" sz="2000" b="1" i="1" dirty="0"/>
              <a:t>Ovarian tumors secreting prolactin</a:t>
            </a:r>
          </a:p>
          <a:p>
            <a:pPr lvl="0" algn="l"/>
            <a:r>
              <a:rPr lang="en-US" sz="2000" b="1" i="1" dirty="0"/>
              <a:t>Women taking contraceptive pills or tranquillizers</a:t>
            </a:r>
            <a:r>
              <a:rPr lang="en-US" sz="2400" dirty="0"/>
              <a:t>.</a:t>
            </a:r>
          </a:p>
          <a:p>
            <a:pPr algn="l"/>
            <a:r>
              <a:rPr lang="en-US" sz="2400" dirty="0"/>
              <a:t> </a:t>
            </a:r>
          </a:p>
        </p:txBody>
      </p:sp>
    </p:spTree>
    <p:extLst>
      <p:ext uri="{BB962C8B-B14F-4D97-AF65-F5344CB8AC3E}">
        <p14:creationId xmlns:p14="http://schemas.microsoft.com/office/powerpoint/2010/main" xmlns="" val="136691530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ex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200" b="1" dirty="0"/>
              <a:t>DIAGNOSIS OF PREGNANCY </a:t>
            </a:r>
            <a:r>
              <a:rPr lang="en-US" sz="3200" b="1" dirty="0" smtClean="0"/>
              <a:t>IN LIVING</a:t>
            </a:r>
            <a:br>
              <a:rPr lang="en-US" sz="3200" b="1" dirty="0" smtClean="0"/>
            </a:br>
            <a:r>
              <a:rPr lang="en-US" sz="3200" b="1" dirty="0" smtClean="0">
                <a:solidFill>
                  <a:srgbClr val="FF0000"/>
                </a:solidFill>
              </a:rPr>
              <a:t>Presumptive </a:t>
            </a:r>
            <a:r>
              <a:rPr lang="en-US" sz="3200" b="1" dirty="0">
                <a:solidFill>
                  <a:schemeClr val="accent5">
                    <a:lumMod val="50000"/>
                  </a:schemeClr>
                </a:solidFill>
              </a:rPr>
              <a:t>evidence of pregnancy </a:t>
            </a:r>
            <a:r>
              <a:rPr lang="en-US" sz="3200" b="1" dirty="0" smtClean="0"/>
              <a:t> </a:t>
            </a:r>
            <a:endParaRPr lang="en-US" sz="3200" dirty="0"/>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7</a:t>
            </a:fld>
            <a:endParaRPr lang="en-US">
              <a:solidFill>
                <a:prstClr val="black">
                  <a:tint val="75000"/>
                </a:prstClr>
              </a:solidFill>
            </a:endParaRPr>
          </a:p>
        </p:txBody>
      </p:sp>
      <p:sp>
        <p:nvSpPr>
          <p:cNvPr id="2" name="Rectangle 1"/>
          <p:cNvSpPr/>
          <p:nvPr/>
        </p:nvSpPr>
        <p:spPr>
          <a:xfrm>
            <a:off x="457200" y="1066800"/>
            <a:ext cx="7696200" cy="46474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3200" b="1" i="1" dirty="0" smtClean="0"/>
              <a:t>3</a:t>
            </a:r>
            <a:r>
              <a:rPr lang="en-US" sz="3200" b="1" i="1" dirty="0"/>
              <a:t>. Changes in Vagina.</a:t>
            </a:r>
            <a:endParaRPr lang="en-US" sz="3200" dirty="0"/>
          </a:p>
          <a:p>
            <a:pPr algn="l"/>
            <a:r>
              <a:rPr lang="en-US" sz="2800" b="1" dirty="0" err="1" smtClean="0">
                <a:solidFill>
                  <a:srgbClr val="FF0000"/>
                </a:solidFill>
              </a:rPr>
              <a:t>Jackquemir's</a:t>
            </a:r>
            <a:r>
              <a:rPr lang="en-US" sz="2800" b="1" dirty="0" smtClean="0">
                <a:solidFill>
                  <a:srgbClr val="FF0000"/>
                </a:solidFill>
              </a:rPr>
              <a:t> </a:t>
            </a:r>
            <a:r>
              <a:rPr lang="en-US" sz="2800" b="1" dirty="0">
                <a:solidFill>
                  <a:srgbClr val="FF0000"/>
                </a:solidFill>
              </a:rPr>
              <a:t>sign (or Chadwick’s sign): </a:t>
            </a:r>
          </a:p>
          <a:p>
            <a:pPr algn="l"/>
            <a:r>
              <a:rPr lang="en-US" dirty="0"/>
              <a:t>The </a:t>
            </a:r>
            <a:r>
              <a:rPr lang="en-US" b="1" dirty="0"/>
              <a:t>normal pinkish</a:t>
            </a:r>
            <a:r>
              <a:rPr lang="en-US" dirty="0"/>
              <a:t> mucosa of vagina changes </a:t>
            </a:r>
            <a:r>
              <a:rPr lang="en-US" b="1" dirty="0">
                <a:solidFill>
                  <a:srgbClr val="FF0000"/>
                </a:solidFill>
              </a:rPr>
              <a:t>to bluish by 4</a:t>
            </a:r>
            <a:r>
              <a:rPr lang="en-US" b="1" baseline="30000" dirty="0">
                <a:solidFill>
                  <a:srgbClr val="FF0000"/>
                </a:solidFill>
              </a:rPr>
              <a:t>th</a:t>
            </a:r>
            <a:r>
              <a:rPr lang="en-US" dirty="0">
                <a:solidFill>
                  <a:srgbClr val="FF0000"/>
                </a:solidFill>
              </a:rPr>
              <a:t> </a:t>
            </a:r>
            <a:r>
              <a:rPr lang="en-US" dirty="0"/>
              <a:t>week of pregnancy. The change in vaginal mucosa </a:t>
            </a:r>
            <a:r>
              <a:rPr lang="en-GB" dirty="0"/>
              <a:t>colour</a:t>
            </a:r>
            <a:r>
              <a:rPr lang="en-US" dirty="0"/>
              <a:t> is due to venous congestion due to venous obstruction by pressure of gravid uterus. </a:t>
            </a:r>
            <a:r>
              <a:rPr lang="en-US" b="1" i="1" dirty="0"/>
              <a:t>However, it can be observed in other conditions such as pelvic tumor (uterine fibroid).</a:t>
            </a:r>
            <a:endParaRPr lang="en-US" dirty="0"/>
          </a:p>
          <a:p>
            <a:pPr algn="l"/>
            <a:r>
              <a:rPr lang="en-US" sz="2800" b="1" dirty="0" smtClean="0">
                <a:solidFill>
                  <a:srgbClr val="FF0000"/>
                </a:solidFill>
              </a:rPr>
              <a:t>Barne's </a:t>
            </a:r>
            <a:r>
              <a:rPr lang="en-US" sz="2800" b="1" dirty="0">
                <a:solidFill>
                  <a:srgbClr val="FF0000"/>
                </a:solidFill>
              </a:rPr>
              <a:t>sign</a:t>
            </a:r>
            <a:r>
              <a:rPr lang="en-US" dirty="0"/>
              <a:t>: </a:t>
            </a:r>
            <a:r>
              <a:rPr lang="en-US" b="1" dirty="0"/>
              <a:t>Flattening of anterior vaginal </a:t>
            </a:r>
            <a:r>
              <a:rPr lang="en-US" dirty="0"/>
              <a:t>wall due to upward tilting </a:t>
            </a:r>
            <a:r>
              <a:rPr lang="en-US" dirty="0" smtClean="0"/>
              <a:t>of </a:t>
            </a:r>
            <a:r>
              <a:rPr lang="en-US" dirty="0"/>
              <a:t>cervix</a:t>
            </a:r>
          </a:p>
          <a:p>
            <a:pPr algn="l"/>
            <a:r>
              <a:rPr lang="en-US" sz="2800" b="1" dirty="0">
                <a:solidFill>
                  <a:srgbClr val="FF0000"/>
                </a:solidFill>
              </a:rPr>
              <a:t>Osiander's sign</a:t>
            </a:r>
            <a:r>
              <a:rPr lang="en-US" dirty="0"/>
              <a:t>: Palpable pulsation of the vaginal arteries felt through the lateral fornics at </a:t>
            </a:r>
            <a:r>
              <a:rPr lang="en-US" b="1" dirty="0">
                <a:solidFill>
                  <a:srgbClr val="FF0000"/>
                </a:solidFill>
              </a:rPr>
              <a:t>8th</a:t>
            </a:r>
            <a:r>
              <a:rPr lang="en-US" dirty="0"/>
              <a:t> week due to high arterial tension of pelvic </a:t>
            </a:r>
            <a:r>
              <a:rPr lang="en-US" dirty="0" smtClean="0"/>
              <a:t>arteries</a:t>
            </a:r>
            <a:r>
              <a:rPr lang="en-US" dirty="0"/>
              <a:t>. </a:t>
            </a:r>
            <a:endParaRPr lang="en-US" dirty="0" smtClean="0"/>
          </a:p>
          <a:p>
            <a:pPr algn="l"/>
            <a:r>
              <a:rPr lang="en-US" b="1" dirty="0" smtClean="0"/>
              <a:t>However</a:t>
            </a:r>
            <a:r>
              <a:rPr lang="en-US" b="1" dirty="0"/>
              <a:t>, similar pulsation may be felt in acute pelvic inflammation.</a:t>
            </a:r>
          </a:p>
          <a:p>
            <a:pPr algn="l"/>
            <a:r>
              <a:rPr lang="en-US" dirty="0"/>
              <a:t>- The secretion of mucous from vagina is increased.</a:t>
            </a:r>
          </a:p>
          <a:p>
            <a:pPr algn="l"/>
            <a:r>
              <a:rPr lang="en-US" dirty="0"/>
              <a:t> </a:t>
            </a:r>
          </a:p>
        </p:txBody>
      </p:sp>
    </p:spTree>
    <p:extLst>
      <p:ext uri="{BB962C8B-B14F-4D97-AF65-F5344CB8AC3E}">
        <p14:creationId xmlns:p14="http://schemas.microsoft.com/office/powerpoint/2010/main" xmlns="" val="352680628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extLst>
            <a:ext uri="{91240B29-F687-4F45-9708-019B960494DF}">
              <a14:hiddenLine xmlns:a14="http://schemas.microsoft.com/office/drawing/2010/main" xmlns=""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sz="3200" b="1" dirty="0" smtClean="0"/>
              <a:t/>
            </a:r>
            <a:br>
              <a:rPr lang="en-US" sz="3200" b="1" dirty="0" smtClean="0"/>
            </a:br>
            <a:r>
              <a:rPr lang="en-US" sz="3200" b="1" dirty="0" smtClean="0"/>
              <a:t>DIAGNOSIS OF PREGNANCY IN</a:t>
            </a:r>
            <a:r>
              <a:rPr lang="en-US" sz="3200" b="1" dirty="0"/>
              <a:t> </a:t>
            </a:r>
            <a:r>
              <a:rPr lang="en-US" sz="3200" b="1" dirty="0" smtClean="0"/>
              <a:t/>
            </a:r>
            <a:br>
              <a:rPr lang="en-US" sz="3200" b="1" dirty="0" smtClean="0"/>
            </a:br>
            <a:r>
              <a:rPr lang="en-US" sz="3200" b="1" dirty="0" smtClean="0">
                <a:solidFill>
                  <a:schemeClr val="tx1"/>
                </a:solidFill>
              </a:rPr>
              <a:t>Presumptive </a:t>
            </a:r>
            <a:r>
              <a:rPr lang="en-US" sz="3200" b="1" dirty="0">
                <a:solidFill>
                  <a:schemeClr val="tx1"/>
                </a:solidFill>
              </a:rPr>
              <a:t>evidence of pregnancy</a:t>
            </a:r>
            <a:r>
              <a:rPr lang="en-US" sz="3200" b="1" dirty="0" smtClean="0">
                <a:solidFill>
                  <a:schemeClr val="tx1"/>
                </a:solidFill>
              </a:rPr>
              <a:t> </a:t>
            </a:r>
            <a:r>
              <a:rPr lang="en-US" sz="3200" b="1" dirty="0" smtClean="0"/>
              <a:t/>
            </a:r>
            <a:br>
              <a:rPr lang="en-US" sz="3200" b="1" dirty="0" smtClean="0"/>
            </a:br>
            <a:endParaRPr lang="en-US" sz="3200" dirty="0"/>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8</a:t>
            </a:fld>
            <a:endParaRPr lang="en-US">
              <a:solidFill>
                <a:prstClr val="black">
                  <a:tint val="75000"/>
                </a:prstClr>
              </a:solidFill>
            </a:endParaRPr>
          </a:p>
        </p:txBody>
      </p:sp>
      <p:sp>
        <p:nvSpPr>
          <p:cNvPr id="2" name="Rectangle 1"/>
          <p:cNvSpPr/>
          <p:nvPr/>
        </p:nvSpPr>
        <p:spPr>
          <a:xfrm>
            <a:off x="618540" y="1088409"/>
            <a:ext cx="6087060" cy="60631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Pigmentation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skin</a:t>
            </a:r>
            <a:r>
              <a:rPr lang="en-US" sz="3200" dirty="0" smtClean="0"/>
              <a:t>- </a:t>
            </a:r>
            <a:r>
              <a:rPr lang="en-US" dirty="0"/>
              <a:t>Pigmentation may occur on forehead and cheeks in form of dark brown patches.</a:t>
            </a:r>
          </a:p>
          <a:p>
            <a:pPr algn="l"/>
            <a:r>
              <a:rPr lang="en-US" dirty="0"/>
              <a:t>- </a:t>
            </a:r>
            <a:r>
              <a:rPr lang="en-US" b="1" dirty="0"/>
              <a:t>A linear pigmentation </a:t>
            </a:r>
            <a:r>
              <a:rPr lang="en-US" b="1" dirty="0" smtClean="0">
                <a:solidFill>
                  <a:srgbClr val="C00000"/>
                </a:solidFill>
              </a:rPr>
              <a:t>known </a:t>
            </a:r>
            <a:r>
              <a:rPr lang="en-US" b="1" dirty="0">
                <a:solidFill>
                  <a:srgbClr val="C00000"/>
                </a:solidFill>
              </a:rPr>
              <a:t>as linea nigra</a:t>
            </a:r>
            <a:r>
              <a:rPr lang="en-US" dirty="0"/>
              <a:t>.</a:t>
            </a:r>
          </a:p>
          <a:p>
            <a:pPr algn="l"/>
            <a:r>
              <a:rPr lang="en-US" dirty="0" smtClean="0"/>
              <a:t>- The </a:t>
            </a:r>
            <a:r>
              <a:rPr lang="en-US" dirty="0"/>
              <a:t>skin over abdomen shows depressed lines, pinkish or slightly bluish in appearance. These lines are called as </a:t>
            </a:r>
            <a:r>
              <a:rPr lang="en-US" b="1" dirty="0">
                <a:solidFill>
                  <a:srgbClr val="C00000"/>
                </a:solidFill>
              </a:rPr>
              <a:t>striae gravidarum</a:t>
            </a:r>
            <a:r>
              <a:rPr lang="en-US" dirty="0"/>
              <a:t>.</a:t>
            </a:r>
          </a:p>
          <a:p>
            <a:pPr algn="l"/>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 Morning sickness</a:t>
            </a:r>
          </a:p>
          <a:p>
            <a:pPr algn="l"/>
            <a:r>
              <a:rPr lang="en-US" dirty="0"/>
              <a:t>- Morning sickness refers to nausea and at times followed by vomiting soon after waking.</a:t>
            </a:r>
          </a:p>
          <a:p>
            <a:pPr algn="l"/>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 Sympathetic disturbances</a:t>
            </a:r>
          </a:p>
          <a:p>
            <a:pPr lvl="0" algn="l"/>
            <a:r>
              <a:rPr lang="en-US" dirty="0"/>
              <a:t>Increased salivation</a:t>
            </a:r>
          </a:p>
          <a:p>
            <a:pPr lvl="0" algn="l"/>
            <a:r>
              <a:rPr lang="en-US" dirty="0"/>
              <a:t>Perverted appetite with desire for unusual food</a:t>
            </a:r>
          </a:p>
          <a:p>
            <a:pPr lvl="0" algn="l"/>
            <a:r>
              <a:rPr lang="en-US" dirty="0"/>
              <a:t>Irritable temper</a:t>
            </a:r>
          </a:p>
          <a:p>
            <a:pPr lvl="0" algn="l"/>
            <a:r>
              <a:rPr lang="en-US" dirty="0"/>
              <a:t>Easy fatigability</a:t>
            </a:r>
          </a:p>
          <a:p>
            <a:pPr algn="l"/>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7. Frequency of micturition</a:t>
            </a:r>
            <a:r>
              <a:rPr lang="en-US" b="1" dirty="0"/>
              <a:t>.</a:t>
            </a:r>
            <a:endParaRPr lang="en-US" dirty="0"/>
          </a:p>
          <a:p>
            <a:pPr algn="l"/>
            <a:r>
              <a:rPr lang="en-US" dirty="0"/>
              <a:t>- In early and late trimester of pregnancy, due to pressure of enlarging gravid uterus over bladder, the bladder gets irritated and due to which female have</a:t>
            </a:r>
          </a:p>
          <a:p>
            <a:pPr algn="l"/>
            <a:r>
              <a:rPr lang="en-US" dirty="0"/>
              <a:t>increase frequency of micturition.</a:t>
            </a:r>
          </a:p>
          <a:p>
            <a:pPr algn="l"/>
            <a:r>
              <a:rPr lang="en-US" sz="3200" dirty="0"/>
              <a:t> </a:t>
            </a:r>
          </a:p>
        </p:txBody>
      </p:sp>
      <p:pic>
        <p:nvPicPr>
          <p:cNvPr id="7" name="Picture 6"/>
          <p:cNvPicPr/>
          <p:nvPr/>
        </p:nvPicPr>
        <p:blipFill>
          <a:blip r:embed="rId2" cstate="print">
            <a:extLst>
              <a:ext uri="{28A0092B-C50C-407E-A947-70E740481C1C}">
                <a14:useLocalDpi xmlns:a14="http://schemas.microsoft.com/office/drawing/2010/main" xmlns="" val="0"/>
              </a:ext>
            </a:extLst>
          </a:blip>
          <a:stretch>
            <a:fillRect/>
          </a:stretch>
        </p:blipFill>
        <p:spPr>
          <a:xfrm>
            <a:off x="7086600" y="1088409"/>
            <a:ext cx="1846580" cy="1730991"/>
          </a:xfrm>
          <a:prstGeom prst="rect">
            <a:avLst/>
          </a:prstGeom>
        </p:spPr>
      </p:pic>
      <p:pic>
        <p:nvPicPr>
          <p:cNvPr id="10" name="Picture 9"/>
          <p:cNvPicPr/>
          <p:nvPr/>
        </p:nvPicPr>
        <p:blipFill>
          <a:blip r:embed="rId3" cstate="print">
            <a:extLst>
              <a:ext uri="{28A0092B-C50C-407E-A947-70E740481C1C}">
                <a14:useLocalDpi xmlns:a14="http://schemas.microsoft.com/office/drawing/2010/main" xmlns="" val="0"/>
              </a:ext>
            </a:extLst>
          </a:blip>
          <a:stretch>
            <a:fillRect/>
          </a:stretch>
        </p:blipFill>
        <p:spPr>
          <a:xfrm>
            <a:off x="7086600" y="3261337"/>
            <a:ext cx="1846579" cy="1463064"/>
          </a:xfrm>
          <a:prstGeom prst="rect">
            <a:avLst/>
          </a:prstGeom>
        </p:spPr>
      </p:pic>
    </p:spTree>
    <p:extLst>
      <p:ext uri="{BB962C8B-B14F-4D97-AF65-F5344CB8AC3E}">
        <p14:creationId xmlns:p14="http://schemas.microsoft.com/office/powerpoint/2010/main" xmlns="" val="352680628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113376"/>
            <a:ext cx="8802806" cy="1105824"/>
          </a:xfrm>
          <a:extLst/>
        </p:spPr>
        <p:style>
          <a:lnRef idx="3">
            <a:schemeClr val="lt1"/>
          </a:lnRef>
          <a:fillRef idx="1">
            <a:schemeClr val="accent3"/>
          </a:fillRef>
          <a:effectRef idx="1">
            <a:schemeClr val="accent3"/>
          </a:effectRef>
          <a:fontRef idx="minor">
            <a:schemeClr val="lt1"/>
          </a:fontRef>
        </p:style>
        <p:txBody>
          <a:bodyPr/>
          <a:lstStyle/>
          <a:p>
            <a:pPr>
              <a:defRPr/>
            </a:pPr>
            <a:r>
              <a:rPr lang="en-US" sz="2400" b="1" dirty="0" smtClean="0"/>
              <a:t/>
            </a:r>
            <a:br>
              <a:rPr lang="en-US" sz="2400" b="1" dirty="0" smtClean="0"/>
            </a:br>
            <a:r>
              <a:rPr lang="en-US" sz="2400" b="1" dirty="0"/>
              <a:t/>
            </a:r>
            <a:br>
              <a:rPr lang="en-US" sz="2400" b="1" dirty="0"/>
            </a:br>
            <a:r>
              <a:rPr lang="en-US" sz="2800" b="1" dirty="0" smtClean="0"/>
              <a:t>DIAGNOSIS </a:t>
            </a:r>
            <a:r>
              <a:rPr lang="en-US" sz="2800" b="1" dirty="0"/>
              <a:t>OF PREGNANCY IN </a:t>
            </a:r>
            <a:r>
              <a:rPr lang="en-US" sz="2800" b="1" dirty="0" smtClean="0"/>
              <a:t/>
            </a:r>
            <a:br>
              <a:rPr lang="en-US" sz="2800" b="1" dirty="0" smtClean="0"/>
            </a:br>
            <a:r>
              <a:rPr lang="en-US" sz="2800" b="1" u="sng" dirty="0">
                <a:solidFill>
                  <a:schemeClr val="tx1"/>
                </a:solidFill>
              </a:rPr>
              <a:t>II. Probable Evidence of Pregnancy</a:t>
            </a:r>
            <a:r>
              <a:rPr lang="en-US" sz="2800" dirty="0"/>
              <a:t/>
            </a:r>
            <a:br>
              <a:rPr lang="en-US" sz="2800" dirty="0"/>
            </a:br>
            <a:r>
              <a:rPr lang="en-US" sz="2800" b="1" dirty="0"/>
              <a:t/>
            </a:r>
            <a:br>
              <a:rPr lang="en-US" sz="2800" b="1" dirty="0"/>
            </a:br>
            <a:endParaRPr lang="en-US" sz="2800" dirty="0">
              <a:solidFill>
                <a:srgbClr val="FFFF00"/>
              </a:solidFill>
            </a:endParaRPr>
          </a:p>
        </p:txBody>
      </p:sp>
      <p:sp>
        <p:nvSpPr>
          <p:cNvPr id="7" name="TextBox 6"/>
          <p:cNvSpPr txBox="1"/>
          <p:nvPr/>
        </p:nvSpPr>
        <p:spPr>
          <a:xfrm>
            <a:off x="152401" y="1219200"/>
            <a:ext cx="6400799"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2400" dirty="0"/>
              <a:t> </a:t>
            </a:r>
            <a:r>
              <a:rPr lang="en-US" sz="2400" dirty="0" smtClean="0"/>
              <a:t>1</a:t>
            </a:r>
            <a:r>
              <a:rPr lang="en-US" sz="2400" dirty="0"/>
              <a:t>. Enlargement of abdomen</a:t>
            </a:r>
          </a:p>
          <a:p>
            <a:pPr algn="l" rtl="0"/>
            <a:r>
              <a:rPr lang="en-US" sz="2400" b="1" dirty="0" smtClean="0">
                <a:solidFill>
                  <a:srgbClr val="FF0000"/>
                </a:solidFill>
              </a:rPr>
              <a:t>12th </a:t>
            </a:r>
            <a:r>
              <a:rPr lang="en-US" sz="2400" b="1" dirty="0"/>
              <a:t>week</a:t>
            </a:r>
            <a:r>
              <a:rPr lang="en-US" sz="2400" dirty="0"/>
              <a:t>, uterus can be palpated just above symphysis </a:t>
            </a:r>
            <a:r>
              <a:rPr lang="en-US" sz="2400" dirty="0" smtClean="0"/>
              <a:t>pubis. </a:t>
            </a:r>
            <a:endParaRPr lang="en-US" sz="2400" dirty="0"/>
          </a:p>
          <a:p>
            <a:pPr algn="l" rtl="0"/>
            <a:r>
              <a:rPr lang="en-US" sz="2400" b="1" dirty="0"/>
              <a:t>l6th week</a:t>
            </a:r>
            <a:r>
              <a:rPr lang="en-US" sz="2400" dirty="0"/>
              <a:t> it is half way between the symphysis and umbilicus </a:t>
            </a:r>
            <a:r>
              <a:rPr lang="en-US" sz="2400" dirty="0" smtClean="0"/>
              <a:t>.</a:t>
            </a:r>
            <a:endParaRPr lang="en-US" sz="2400" dirty="0"/>
          </a:p>
          <a:p>
            <a:pPr algn="l" rtl="0"/>
            <a:r>
              <a:rPr lang="en-US" sz="2400" b="1" dirty="0" smtClean="0"/>
              <a:t>20 weeks </a:t>
            </a:r>
            <a:r>
              <a:rPr lang="en-US" sz="2400" b="1" dirty="0" smtClean="0">
                <a:solidFill>
                  <a:schemeClr val="bg2">
                    <a:lumMod val="50000"/>
                  </a:schemeClr>
                </a:solidFill>
              </a:rPr>
              <a:t>2 fingers </a:t>
            </a:r>
            <a:r>
              <a:rPr lang="en-US" sz="2400" b="1" dirty="0" smtClean="0"/>
              <a:t>below </a:t>
            </a:r>
            <a:r>
              <a:rPr lang="en-US" sz="2400" dirty="0"/>
              <a:t>the level of umbilicus</a:t>
            </a:r>
            <a:endParaRPr lang="en-US" sz="2400" b="1" dirty="0" smtClean="0"/>
          </a:p>
          <a:p>
            <a:pPr algn="l" rtl="0"/>
            <a:r>
              <a:rPr lang="en-US" sz="2400" b="1" dirty="0" smtClean="0">
                <a:solidFill>
                  <a:srgbClr val="FF0000"/>
                </a:solidFill>
              </a:rPr>
              <a:t>22 </a:t>
            </a:r>
            <a:r>
              <a:rPr lang="en-US" sz="2400" b="1" dirty="0" smtClean="0">
                <a:solidFill>
                  <a:srgbClr val="FF0000"/>
                </a:solidFill>
              </a:rPr>
              <a:t>week</a:t>
            </a:r>
            <a:r>
              <a:rPr lang="en-US" sz="2400" b="1" dirty="0">
                <a:solidFill>
                  <a:srgbClr val="FF0000"/>
                </a:solidFill>
              </a:rPr>
              <a:t>s</a:t>
            </a:r>
            <a:r>
              <a:rPr lang="en-US" sz="2400" dirty="0" smtClean="0">
                <a:solidFill>
                  <a:srgbClr val="FF0000"/>
                </a:solidFill>
              </a:rPr>
              <a:t> </a:t>
            </a:r>
            <a:r>
              <a:rPr lang="en-US" sz="2400" dirty="0"/>
              <a:t>At the level of umbilicus</a:t>
            </a:r>
            <a:r>
              <a:rPr lang="en-US" sz="2400" dirty="0" smtClean="0"/>
              <a:t>.</a:t>
            </a:r>
          </a:p>
          <a:p>
            <a:pPr algn="l" rtl="0"/>
            <a:r>
              <a:rPr lang="en-US" sz="2400" dirty="0" smtClean="0"/>
              <a:t>24 weeks </a:t>
            </a:r>
            <a:r>
              <a:rPr lang="en-US" sz="2400" b="1" dirty="0">
                <a:solidFill>
                  <a:schemeClr val="bg2">
                    <a:lumMod val="50000"/>
                  </a:schemeClr>
                </a:solidFill>
              </a:rPr>
              <a:t>2 fingers </a:t>
            </a:r>
            <a:r>
              <a:rPr lang="en-US" sz="2400" b="1" dirty="0" smtClean="0"/>
              <a:t>Above </a:t>
            </a:r>
            <a:r>
              <a:rPr lang="en-US" sz="2400" dirty="0"/>
              <a:t>the level of umbilicus</a:t>
            </a:r>
          </a:p>
          <a:p>
            <a:pPr algn="l" rtl="0"/>
            <a:r>
              <a:rPr lang="en-US" sz="2400" b="1" dirty="0" smtClean="0"/>
              <a:t>28 </a:t>
            </a:r>
            <a:r>
              <a:rPr lang="en-US" sz="2400" b="1" dirty="0"/>
              <a:t>week</a:t>
            </a:r>
            <a:r>
              <a:rPr lang="en-US" sz="2400" dirty="0"/>
              <a:t>  the fundus raises one third of the way between umbilicus and xiphisternum .</a:t>
            </a:r>
          </a:p>
          <a:p>
            <a:pPr algn="l" rtl="0"/>
            <a:r>
              <a:rPr lang="en-US" sz="2400" b="1" dirty="0"/>
              <a:t>32 week upper </a:t>
            </a:r>
            <a:r>
              <a:rPr lang="en-US" sz="2400" dirty="0"/>
              <a:t>one third between umbilicus and xiphisternum.</a:t>
            </a:r>
          </a:p>
          <a:p>
            <a:pPr algn="l" rtl="0"/>
            <a:r>
              <a:rPr lang="en-US" sz="2400" dirty="0"/>
              <a:t> </a:t>
            </a:r>
            <a:r>
              <a:rPr lang="en-US" sz="2400" b="1" dirty="0" smtClean="0">
                <a:solidFill>
                  <a:srgbClr val="FF0000"/>
                </a:solidFill>
              </a:rPr>
              <a:t>38week</a:t>
            </a:r>
            <a:r>
              <a:rPr lang="en-US" sz="2400" dirty="0" smtClean="0"/>
              <a:t> </a:t>
            </a:r>
            <a:r>
              <a:rPr lang="en-US" sz="2400" dirty="0"/>
              <a:t>the uterus reaches at the xiphisternum.</a:t>
            </a:r>
          </a:p>
          <a:p>
            <a:pPr algn="l" rtl="0"/>
            <a:r>
              <a:rPr lang="en-US" sz="2400" dirty="0"/>
              <a:t> </a:t>
            </a:r>
          </a:p>
          <a:p>
            <a:pPr algn="l" rtl="0"/>
            <a:r>
              <a:rPr lang="en-US" sz="2400" dirty="0"/>
              <a:t> </a:t>
            </a:r>
          </a:p>
          <a:p>
            <a:pPr algn="l" rtl="0"/>
            <a:r>
              <a:rPr lang="en-US" sz="2400" dirty="0"/>
              <a:t> </a:t>
            </a:r>
          </a:p>
        </p:txBody>
      </p:sp>
      <p:sp>
        <p:nvSpPr>
          <p:cNvPr id="8" name="Slide Number Placeholder 7"/>
          <p:cNvSpPr>
            <a:spLocks noGrp="1"/>
          </p:cNvSpPr>
          <p:nvPr>
            <p:ph type="sldNum" sz="quarter" idx="12"/>
          </p:nvPr>
        </p:nvSpPr>
        <p:spPr/>
        <p:txBody>
          <a:bodyPr/>
          <a:lstStyle/>
          <a:p>
            <a:pPr>
              <a:defRPr/>
            </a:pPr>
            <a:fld id="{1E1AEF63-85DA-4A4A-8E0E-9770CD7C697C}" type="slidenum">
              <a:rPr lang="en-US" smtClean="0"/>
              <a:pPr>
                <a:defRPr/>
              </a:pPr>
              <a:t>9</a:t>
            </a:fld>
            <a:endParaRPr lang="en-US"/>
          </a:p>
        </p:txBody>
      </p:sp>
      <p:sp>
        <p:nvSpPr>
          <p:cNvPr id="9" name="Footer Placeholder 8"/>
          <p:cNvSpPr>
            <a:spLocks noGrp="1"/>
          </p:cNvSpPr>
          <p:nvPr>
            <p:ph type="ftr" sz="quarter" idx="11"/>
          </p:nvPr>
        </p:nvSpPr>
        <p:spPr/>
        <p:txBody>
          <a:bodyPr/>
          <a:lstStyle/>
          <a:p>
            <a:pPr>
              <a:defRPr/>
            </a:pPr>
            <a:endParaRPr lang="en-US" dirty="0"/>
          </a:p>
        </p:txBody>
      </p:sp>
      <p:pic>
        <p:nvPicPr>
          <p:cNvPr id="10" name="Picture 9"/>
          <p:cNvPicPr/>
          <p:nvPr/>
        </p:nvPicPr>
        <p:blipFill>
          <a:blip r:embed="rId2" cstate="print">
            <a:extLst>
              <a:ext uri="{28A0092B-C50C-407E-A947-70E740481C1C}">
                <a14:useLocalDpi xmlns:a14="http://schemas.microsoft.com/office/drawing/2010/main" xmlns="" val="0"/>
              </a:ext>
            </a:extLst>
          </a:blip>
          <a:stretch>
            <a:fillRect/>
          </a:stretch>
        </p:blipFill>
        <p:spPr>
          <a:xfrm>
            <a:off x="7002581" y="1447166"/>
            <a:ext cx="2105025" cy="3252788"/>
          </a:xfrm>
          <a:prstGeom prst="rect">
            <a:avLst/>
          </a:prstGeom>
          <a:ln>
            <a:solidFill>
              <a:schemeClr val="accent1"/>
            </a:solidFill>
          </a:ln>
        </p:spPr>
      </p:pic>
    </p:spTree>
    <p:extLst>
      <p:ext uri="{BB962C8B-B14F-4D97-AF65-F5344CB8AC3E}">
        <p14:creationId xmlns:p14="http://schemas.microsoft.com/office/powerpoint/2010/main" xmlns="" val="1032855189"/>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101ad8bdec32ca172674a65146329f078114f9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22723</TotalTime>
  <Words>1164</Words>
  <Application>Microsoft Office PowerPoint</Application>
  <PresentationFormat>عرض على الشاشة (3:4)‏</PresentationFormat>
  <Paragraphs>173</Paragraphs>
  <Slides>17</Slides>
  <Notes>1</Notes>
  <HiddenSlides>0</HiddenSlides>
  <MMClips>0</MMClips>
  <ScaleCrop>false</ScaleCrop>
  <HeadingPairs>
    <vt:vector size="4" baseType="variant">
      <vt:variant>
        <vt:lpstr>سمة</vt:lpstr>
      </vt:variant>
      <vt:variant>
        <vt:i4>5</vt:i4>
      </vt:variant>
      <vt:variant>
        <vt:lpstr>عناوين الشرائح</vt:lpstr>
      </vt:variant>
      <vt:variant>
        <vt:i4>17</vt:i4>
      </vt:variant>
    </vt:vector>
  </HeadingPairs>
  <TitlesOfParts>
    <vt:vector size="22" baseType="lpstr">
      <vt:lpstr>Sketchbook</vt:lpstr>
      <vt:lpstr>Office Theme</vt:lpstr>
      <vt:lpstr>1_Office Theme</vt:lpstr>
      <vt:lpstr>2_Office Theme</vt:lpstr>
      <vt:lpstr>3_Office Theme</vt:lpstr>
      <vt:lpstr>الشريحة 1</vt:lpstr>
      <vt:lpstr>Definitions</vt:lpstr>
      <vt:lpstr>Medicolegal Importance-civil</vt:lpstr>
      <vt:lpstr>Medicolegal Importance-crimimal</vt:lpstr>
      <vt:lpstr>DIAGNOSIS OF PREGNANCY IN LIVING </vt:lpstr>
      <vt:lpstr>DIAGNOSIS OF PREGNANCY IN LIVING Presumptive evidence of pregnancy </vt:lpstr>
      <vt:lpstr>DIAGNOSIS OF PREGNANCY IN LIVING Presumptive evidence of pregnancy  </vt:lpstr>
      <vt:lpstr> DIAGNOSIS OF PREGNANCY IN  Presumptive evidence of pregnancy  </vt:lpstr>
      <vt:lpstr>  DIAGNOSIS OF PREGNANCY IN  II. Probable Evidence of Pregnancy  </vt:lpstr>
      <vt:lpstr>  DIAGNOSIS OF PREGNANCY IN  II. Probable Evidence of Pregnancy  </vt:lpstr>
      <vt:lpstr>  DIAGNOSIS OF PREGNANCY IN  II. Probable Evidence of Pregnancy  </vt:lpstr>
      <vt:lpstr>  DIAGNOSIS OF PREGNANCY IN  II. Probable Evidence of Pregnancy  </vt:lpstr>
      <vt:lpstr>DIAGNOSIS OF PREGNANCY IN  III Positive Evidence</vt:lpstr>
      <vt:lpstr>Diagnosis of Pregnancy in Dead</vt:lpstr>
      <vt:lpstr>AVERAGE DURATION OF PREGNANCY</vt:lpstr>
      <vt:lpstr>AVERAGE DURATION OF PREGNANCY</vt:lpstr>
      <vt:lpstr>CALCULATION OF DURATION OF PREGNANCY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aly</dc:creator>
  <cp:lastModifiedBy>dell</cp:lastModifiedBy>
  <cp:revision>584</cp:revision>
  <dcterms:created xsi:type="dcterms:W3CDTF">2012-03-05T11:19:38Z</dcterms:created>
  <dcterms:modified xsi:type="dcterms:W3CDTF">2020-09-29T18:55:06Z</dcterms:modified>
</cp:coreProperties>
</file>