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8" r:id="rId4"/>
    <p:sldId id="277" r:id="rId5"/>
    <p:sldId id="275" r:id="rId6"/>
    <p:sldId id="276" r:id="rId7"/>
    <p:sldId id="273" r:id="rId8"/>
    <p:sldId id="274" r:id="rId9"/>
    <p:sldId id="272" r:id="rId10"/>
    <p:sldId id="27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95DA-72D7-4A94-9918-74454701C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880D-D9EE-498B-98D1-968BE5C3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76E0-DA88-4BDB-8A69-83A5B581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C9890-17FA-4937-8D7E-3D564CE3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4B4F-5467-4614-B2DB-FF2F6AF6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0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AF5A-D092-40AA-9AB8-52D1FE19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F7292-DBF3-4B8B-A730-94415AC99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0F042-CF9B-4C8D-8F70-A7D93DF2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9ED88-7A64-4E0C-ACE2-0E5360B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A013-D2CC-4E9D-AF7A-61E914CE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CB077-7476-424E-A04D-FD303087E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84A90-427C-4FBF-8617-B549D21C5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87C7C-D62F-49C4-97AB-E767943E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8FD46-665E-43B1-BDA5-9E2019672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B243B-2256-42CE-9420-8672E8C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AE74-C0CE-47A4-8294-7B39C5FB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7B6B-BDDB-4EFF-9221-4AEF91033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9FAE-EF5D-4FCE-98A8-A0432225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2A447-3BC2-407A-BAA5-4A91428A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1B2B6-0C40-4D78-AA93-3F0B84AE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5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1C54-3EFA-4A4F-BB0B-56D5E903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4EAC7-003B-4395-A6DA-F01D9D49B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A6E3D-E001-4A34-8B9D-E9B92384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0B303-9853-422C-B4A8-C21C8D7B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5C8D5-5671-45C5-B6FD-CA0AED9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5C8F-C1EC-4B67-A1ED-796835B1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C9D6-37F2-4B23-BCC1-F927D26C1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DF85E-1DAD-44DC-9123-D2D81D67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BC34E-18A1-4097-90C3-059F10C2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36337-DDD7-4836-8318-D594E67D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7C25D-3A3C-465D-9350-7F33EC48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4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39B8-086A-4AD9-BDC1-97B4CE13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CB857-6F10-4E36-A409-17203FD6C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2A0BE-5D43-43AF-8268-54A897950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3E68C-40B6-4414-BCEB-545BFD2A4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A324C-333F-4A93-A8D0-51E77BB0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CB10C-3E01-47FC-935B-0898CCA4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D421D-6F54-4F9C-A807-65E8F5F5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7F228-391C-46E5-8AD0-1300120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7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1927-E586-4475-8A25-A491F513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AAC67-F3CF-4A05-B990-18DFF114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8CB70-8F1E-43A6-BD88-65B1F8D8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16FB4-4828-4243-89F9-784AA6DE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9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8ECDA-1984-4B60-9E9B-1452C303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6A70A-AC8D-4C9B-972A-45249631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E1163-5FD3-4AB4-A83B-9704921D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B950-8DC0-49E6-9D28-82C46995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CFD8-9148-45E8-A983-4741BE5C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F6E2-B499-425E-AAEE-86645E7AF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4254-04C7-493D-8974-32D3BB30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4ED86-F15B-472E-BFEC-ADD32F7C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2FB01-8103-45E2-9525-7DA1A20B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56B3-84DD-4E7E-92C5-3528B173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767D9-686C-43E0-82F4-B6108E67D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92899-6DA7-4D88-B350-83226AEE8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BD7E3-96B1-43CE-9B37-12BB07F3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52DB3-7547-4E03-9F21-7EDEE3DC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828C4-7100-49CB-BAA3-B3CBB13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3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80FC5-C91E-4117-9A31-48BF3CB2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05E2-BBFE-4B1A-90E3-B6D0B8F1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F8650-8226-43DB-8097-8915D0FEF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8757-F764-4374-AD77-2F49D6053CE0}" type="datetimeFigureOut">
              <a:rPr lang="en-GB" smtClean="0"/>
              <a:t>28/08/2021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1289-3D80-450F-A540-F08EB4534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09F05-4D4F-4D79-BD3B-A91BF745D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A3F3-2A60-453A-B66F-31B2ED093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7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ADE5-56B1-4339-ABC8-BF807F313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8E6D2-82D4-47A5-80A1-146FB951C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68800"/>
            <a:ext cx="12192000" cy="24892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GB" sz="4000" b="1" dirty="0">
                <a:latin typeface="Consolas" panose="020B0609020204030204" pitchFamily="49" charset="0"/>
              </a:rPr>
              <a:t>Gynaecology terminology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By dr Mona Ahmed 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Assisted professor of obs &amp; gynae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SMSB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629B5-28A3-4611-808F-337792EA9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Genital 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Cervicitis :</a:t>
            </a:r>
          </a:p>
          <a:p>
            <a:pPr marL="0" indent="0">
              <a:buNone/>
            </a:pPr>
            <a:r>
              <a:rPr lang="en-GB" dirty="0"/>
              <a:t> Inflammation of the cervix.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Endometritis:</a:t>
            </a:r>
          </a:p>
          <a:p>
            <a:pPr marL="0" indent="0">
              <a:buNone/>
            </a:pPr>
            <a:r>
              <a:rPr lang="en-GB" dirty="0"/>
              <a:t>Inflammation of the endometrium.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Salpingitis:</a:t>
            </a:r>
          </a:p>
          <a:p>
            <a:pPr marL="0" indent="0">
              <a:buNone/>
            </a:pPr>
            <a:r>
              <a:rPr lang="en-GB" dirty="0"/>
              <a:t>  Inflammation of fallopian tube.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Oophoritis:</a:t>
            </a:r>
          </a:p>
          <a:p>
            <a:pPr marL="0" indent="0">
              <a:buNone/>
            </a:pPr>
            <a:r>
              <a:rPr lang="en-GB" dirty="0"/>
              <a:t> Inflammation of the ovary.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17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CF84-0F12-48A3-8C78-B0A5525C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B58F-5EBD-4099-9B4C-4364FDF5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4DA8B-2FFD-4D8D-81A2-54D7E9EE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A7E7B-2728-4DFD-8533-346E9BAC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1" y="4867275"/>
            <a:ext cx="3224212" cy="1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                                 </a:t>
            </a:r>
            <a:r>
              <a:rPr lang="en-GB" b="1" dirty="0">
                <a:solidFill>
                  <a:srgbClr val="993366"/>
                </a:solidFill>
              </a:rPr>
              <a:t>Menstruation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Amenorrhea: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Absence or cessation of menstruation.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Oligomenorrhea: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Infrequent menstrual periods(&gt;35 days).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Polymenorrhea: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Menstrual cycle that is shorter than 21 days.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Menorrhagia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Excessive bleeding during the menstrual cycle.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Scanty menorrhea(</a:t>
            </a:r>
            <a:r>
              <a:rPr lang="en-GB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hypomenorrhoea</a:t>
            </a: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extremely light menstrual blood flow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E4E4B-64A3-4A2D-AC0C-8A469E63C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4" y="2095500"/>
            <a:ext cx="43910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b="1" dirty="0">
                <a:solidFill>
                  <a:srgbClr val="993366"/>
                </a:solidFill>
              </a:rPr>
              <a:t>                                 Menstruation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Metrorrhagia: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Irregularly frequent periods.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Dysfunctional uterine bleeding (DUB):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Irregular uterine bleeding that occurs in absence of pathology or medical illness.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Intermenstrual bleeding (IMB):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Vaginal bleeding between menstrual cycles.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post coital bleeding: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Vaginal bleeding after sexual intercourse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1AC01-CCB6-4FC3-868B-B21D1CAE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4129087"/>
            <a:ext cx="496728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9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                                          </a:t>
            </a:r>
            <a:r>
              <a:rPr lang="en-GB" b="1" dirty="0">
                <a:solidFill>
                  <a:srgbClr val="993366"/>
                </a:solidFill>
              </a:rPr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Dysmenorrhea: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Pain associated with  menstruation.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Dyspareunia: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Pain during intercourse.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B74D8-16B5-464E-BA79-C87527B3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50" y="2009775"/>
            <a:ext cx="2047875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4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b="1" dirty="0">
                <a:solidFill>
                  <a:srgbClr val="993366"/>
                </a:solidFill>
              </a:rPr>
              <a:t>                               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Menarche 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First menstrual cycle.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Katamina(Kata) 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Duration of bleeding/time between cycle &amp; cycle(eg 5/28).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Menopause: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permanent cessation of menstruation.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Perimenopause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phase prior to the onset of menopause.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4DB0E-05A6-4B0C-AD04-FB5451B19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4" y="1930399"/>
            <a:ext cx="3228975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4C308-D3D1-4514-899B-AB9F2F28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25" y="4859337"/>
            <a:ext cx="3228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9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b="1" dirty="0">
                <a:solidFill>
                  <a:srgbClr val="993366"/>
                </a:solidFill>
              </a:rPr>
              <a:t>                               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Dysplasia: 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The growth of abnormal cells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Precancerous condition: 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May or may not develop into cancer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5B018-C047-4846-8AF6-05A8797A7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1528762"/>
            <a:ext cx="4729655" cy="204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C5BC7-C1C3-4B9A-836B-554EFADA3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213" y="4305300"/>
            <a:ext cx="472965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b="1" dirty="0">
                <a:solidFill>
                  <a:srgbClr val="993366"/>
                </a:solidFill>
              </a:rPr>
              <a:t>                            Contraception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                                  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                                Birth control methods.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5E931-AF99-4D62-A4EE-D852953A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378200"/>
            <a:ext cx="53911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b="1" dirty="0">
                <a:solidFill>
                  <a:srgbClr val="993366"/>
                </a:solidFill>
              </a:rPr>
              <a:t>                                    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Asherman's syndrome: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scar tissue or adhesions form in the uterus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Sheehan syndrome: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Pituitary infarction due to massive obstetrical haemorrhage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07387-1049-41F6-9D4F-8D325F97A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4540249"/>
            <a:ext cx="3019424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CEDC3-6AD3-44A3-89FF-198392B66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1930398"/>
            <a:ext cx="3019424" cy="17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F62-1B44-4680-AA86-E82CF76F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19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                                 </a:t>
            </a:r>
            <a:r>
              <a:rPr lang="en-GB" b="1" dirty="0">
                <a:solidFill>
                  <a:srgbClr val="993366"/>
                </a:solidFill>
              </a:rPr>
              <a:t>Fertility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8361-6A9E-403C-83CD-A48E72C7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Infertility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 Infertility is  inability to conceive naturally after one year of trying.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Subfertility</a:t>
            </a:r>
            <a:r>
              <a:rPr lang="en-GB" dirty="0"/>
              <a:t>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is delay in conceiving.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CE306-4DD5-4FE6-A980-7E299521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2" y="2840037"/>
            <a:ext cx="3605213" cy="22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282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Wingdings</vt:lpstr>
      <vt:lpstr>Office Theme</vt:lpstr>
      <vt:lpstr>PowerPoint Presentation</vt:lpstr>
      <vt:lpstr>                                 Menstruation </vt:lpstr>
      <vt:lpstr>                                 Menstruation </vt:lpstr>
      <vt:lpstr>                                          pain</vt:lpstr>
      <vt:lpstr>                                Cycle</vt:lpstr>
      <vt:lpstr>                                Tumors</vt:lpstr>
      <vt:lpstr>                            Contraception</vt:lpstr>
      <vt:lpstr>                                     Syndromes</vt:lpstr>
      <vt:lpstr>                                 Fertility </vt:lpstr>
      <vt:lpstr>Genital tract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</cp:revision>
  <dcterms:created xsi:type="dcterms:W3CDTF">2021-02-27T19:58:05Z</dcterms:created>
  <dcterms:modified xsi:type="dcterms:W3CDTF">2021-08-28T17:39:22Z</dcterms:modified>
</cp:coreProperties>
</file>