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327" r:id="rId5"/>
    <p:sldId id="331" r:id="rId6"/>
    <p:sldId id="332" r:id="rId7"/>
    <p:sldId id="329" r:id="rId8"/>
    <p:sldId id="309" r:id="rId9"/>
    <p:sldId id="333" r:id="rId10"/>
    <p:sldId id="335" r:id="rId11"/>
    <p:sldId id="334" r:id="rId12"/>
    <p:sldId id="337" r:id="rId13"/>
    <p:sldId id="312" r:id="rId14"/>
    <p:sldId id="330" r:id="rId15"/>
    <p:sldId id="352" r:id="rId16"/>
    <p:sldId id="328" r:id="rId17"/>
    <p:sldId id="323" r:id="rId18"/>
    <p:sldId id="347" r:id="rId19"/>
    <p:sldId id="315" r:id="rId20"/>
    <p:sldId id="349" r:id="rId21"/>
    <p:sldId id="326" r:id="rId22"/>
    <p:sldId id="322" r:id="rId23"/>
    <p:sldId id="314" r:id="rId24"/>
    <p:sldId id="348" r:id="rId25"/>
    <p:sldId id="346" r:id="rId26"/>
    <p:sldId id="350" r:id="rId27"/>
    <p:sldId id="34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>
      <p:cViewPr varScale="1">
        <p:scale>
          <a:sx n="67" d="100"/>
          <a:sy n="67" d="100"/>
        </p:scale>
        <p:origin x="12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68DAF-1FF1-44E3-9E73-4B9D75B66B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1E3AB1-58DD-474E-A913-73867139D265}">
      <dgm:prSet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kumimoji="0" lang="en-US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rPr>
            <a:t>Nulligravida</a:t>
          </a:r>
          <a:endParaRPr lang="en-GB" dirty="0"/>
        </a:p>
      </dgm:t>
    </dgm:pt>
    <dgm:pt modelId="{5D49E5AF-F8EE-4642-A973-BDF476185A20}" type="parTrans" cxnId="{9F3F5916-2BC2-45DE-A856-9213E93CFCE4}">
      <dgm:prSet/>
      <dgm:spPr/>
      <dgm:t>
        <a:bodyPr/>
        <a:lstStyle/>
        <a:p>
          <a:endParaRPr lang="en-GB"/>
        </a:p>
      </dgm:t>
    </dgm:pt>
    <dgm:pt modelId="{8D17ABBE-9617-4B9F-95BA-7DD657D93A2A}" type="sibTrans" cxnId="{9F3F5916-2BC2-45DE-A856-9213E93CFCE4}">
      <dgm:prSet/>
      <dgm:spPr/>
      <dgm:t>
        <a:bodyPr/>
        <a:lstStyle/>
        <a:p>
          <a:endParaRPr lang="en-GB"/>
        </a:p>
      </dgm:t>
    </dgm:pt>
    <dgm:pt modelId="{0258DFDC-D90B-43CE-AFB8-8AE57260C61C}">
      <dgm:prSet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kumimoji="0" lang="en-US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rPr>
            <a:t>Primigravida</a:t>
          </a:r>
          <a:endParaRPr lang="en-GB"/>
        </a:p>
      </dgm:t>
    </dgm:pt>
    <dgm:pt modelId="{B19D18C5-9F90-4795-9D3C-4FF4C0BAAA32}" type="parTrans" cxnId="{DB69AE6E-DD94-49AC-BC6D-543AF727E9CB}">
      <dgm:prSet/>
      <dgm:spPr/>
      <dgm:t>
        <a:bodyPr/>
        <a:lstStyle/>
        <a:p>
          <a:endParaRPr lang="en-GB"/>
        </a:p>
      </dgm:t>
    </dgm:pt>
    <dgm:pt modelId="{FDD4ADC2-C9C3-4D76-82F6-53E114A1E69E}" type="sibTrans" cxnId="{DB69AE6E-DD94-49AC-BC6D-543AF727E9CB}">
      <dgm:prSet/>
      <dgm:spPr/>
      <dgm:t>
        <a:bodyPr/>
        <a:lstStyle/>
        <a:p>
          <a:endParaRPr lang="en-GB"/>
        </a:p>
      </dgm:t>
    </dgm:pt>
    <dgm:pt modelId="{020F6706-D730-42B8-A269-BE745E93F318}">
      <dgm:prSet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kumimoji="0" lang="en-US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rPr>
            <a:t>Multigravida</a:t>
          </a:r>
          <a:endParaRPr lang="en-GB" dirty="0"/>
        </a:p>
      </dgm:t>
    </dgm:pt>
    <dgm:pt modelId="{2D874565-26C9-4D95-B9FD-C0B5D6ADA949}" type="parTrans" cxnId="{3783ACEA-44A3-486D-BE24-925BEF9B5F1E}">
      <dgm:prSet/>
      <dgm:spPr/>
      <dgm:t>
        <a:bodyPr/>
        <a:lstStyle/>
        <a:p>
          <a:endParaRPr lang="en-GB"/>
        </a:p>
      </dgm:t>
    </dgm:pt>
    <dgm:pt modelId="{886A2DF6-DE83-4FFD-8E15-9FC4CBE9E6CC}" type="sibTrans" cxnId="{3783ACEA-44A3-486D-BE24-925BEF9B5F1E}">
      <dgm:prSet/>
      <dgm:spPr/>
      <dgm:t>
        <a:bodyPr/>
        <a:lstStyle/>
        <a:p>
          <a:endParaRPr lang="en-GB"/>
        </a:p>
      </dgm:t>
    </dgm:pt>
    <dgm:pt modelId="{B00EE0F2-A039-4908-9B34-567B2A27C7FD}" type="pres">
      <dgm:prSet presAssocID="{8FC68DAF-1FF1-44E3-9E73-4B9D75B66B8F}" presName="linear" presStyleCnt="0">
        <dgm:presLayoutVars>
          <dgm:dir/>
          <dgm:animLvl val="lvl"/>
          <dgm:resizeHandles val="exact"/>
        </dgm:presLayoutVars>
      </dgm:prSet>
      <dgm:spPr/>
    </dgm:pt>
    <dgm:pt modelId="{F8D02BB3-35FB-4AC7-89F9-1FE88AAA1F2A}" type="pres">
      <dgm:prSet presAssocID="{451E3AB1-58DD-474E-A913-73867139D265}" presName="parentLin" presStyleCnt="0"/>
      <dgm:spPr/>
    </dgm:pt>
    <dgm:pt modelId="{6262C38E-8728-4081-9A4C-87D6808A80F9}" type="pres">
      <dgm:prSet presAssocID="{451E3AB1-58DD-474E-A913-73867139D265}" presName="parentLeftMargin" presStyleLbl="node1" presStyleIdx="0" presStyleCnt="3"/>
      <dgm:spPr/>
    </dgm:pt>
    <dgm:pt modelId="{E05F0DA5-FB63-4A64-AC59-829505BEE53A}" type="pres">
      <dgm:prSet presAssocID="{451E3AB1-58DD-474E-A913-73867139D2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1B2B7D-255C-463F-8FBC-257F875A23B5}" type="pres">
      <dgm:prSet presAssocID="{451E3AB1-58DD-474E-A913-73867139D265}" presName="negativeSpace" presStyleCnt="0"/>
      <dgm:spPr/>
    </dgm:pt>
    <dgm:pt modelId="{E004A2E7-4689-4A3F-A784-FA60413E0E43}" type="pres">
      <dgm:prSet presAssocID="{451E3AB1-58DD-474E-A913-73867139D265}" presName="childText" presStyleLbl="conFgAcc1" presStyleIdx="0" presStyleCnt="3">
        <dgm:presLayoutVars>
          <dgm:bulletEnabled val="1"/>
        </dgm:presLayoutVars>
      </dgm:prSet>
      <dgm:spPr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0" scaled="1"/>
          <a:tileRect/>
        </a:gradFill>
      </dgm:spPr>
    </dgm:pt>
    <dgm:pt modelId="{7CEA9E48-D319-4B8D-8F6B-3CAAE1A944ED}" type="pres">
      <dgm:prSet presAssocID="{8D17ABBE-9617-4B9F-95BA-7DD657D93A2A}" presName="spaceBetweenRectangles" presStyleCnt="0"/>
      <dgm:spPr/>
    </dgm:pt>
    <dgm:pt modelId="{05DDF2DD-DE84-4881-8938-AADD101C3FB9}" type="pres">
      <dgm:prSet presAssocID="{0258DFDC-D90B-43CE-AFB8-8AE57260C61C}" presName="parentLin" presStyleCnt="0"/>
      <dgm:spPr/>
    </dgm:pt>
    <dgm:pt modelId="{AE4FDF90-0211-45FD-9FFF-278CE47605FD}" type="pres">
      <dgm:prSet presAssocID="{0258DFDC-D90B-43CE-AFB8-8AE57260C61C}" presName="parentLeftMargin" presStyleLbl="node1" presStyleIdx="0" presStyleCnt="3"/>
      <dgm:spPr/>
    </dgm:pt>
    <dgm:pt modelId="{6A994409-AA61-4F2C-B235-4F64C9F341E3}" type="pres">
      <dgm:prSet presAssocID="{0258DFDC-D90B-43CE-AFB8-8AE57260C6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7FA552-C2A1-4DDA-8F9D-66E94CCA0034}" type="pres">
      <dgm:prSet presAssocID="{0258DFDC-D90B-43CE-AFB8-8AE57260C61C}" presName="negativeSpace" presStyleCnt="0"/>
      <dgm:spPr/>
    </dgm:pt>
    <dgm:pt modelId="{A616ED31-C590-416F-A02E-6CDB07A0EAA6}" type="pres">
      <dgm:prSet presAssocID="{0258DFDC-D90B-43CE-AFB8-8AE57260C61C}" presName="childText" presStyleLbl="conFgAcc1" presStyleIdx="1" presStyleCnt="3">
        <dgm:presLayoutVars>
          <dgm:bulletEnabled val="1"/>
        </dgm:presLayoutVars>
      </dgm:prSet>
      <dgm:spPr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0" scaled="1"/>
          <a:tileRect/>
        </a:gradFill>
      </dgm:spPr>
    </dgm:pt>
    <dgm:pt modelId="{F21B7204-8738-4421-8B4E-903DA127138F}" type="pres">
      <dgm:prSet presAssocID="{FDD4ADC2-C9C3-4D76-82F6-53E114A1E69E}" presName="spaceBetweenRectangles" presStyleCnt="0"/>
      <dgm:spPr/>
    </dgm:pt>
    <dgm:pt modelId="{6BE6042D-FA86-4421-A14A-F78FF1B3A75F}" type="pres">
      <dgm:prSet presAssocID="{020F6706-D730-42B8-A269-BE745E93F318}" presName="parentLin" presStyleCnt="0"/>
      <dgm:spPr/>
    </dgm:pt>
    <dgm:pt modelId="{5FA3A5A7-2912-4DFD-8B6A-80915F96DF8C}" type="pres">
      <dgm:prSet presAssocID="{020F6706-D730-42B8-A269-BE745E93F318}" presName="parentLeftMargin" presStyleLbl="node1" presStyleIdx="1" presStyleCnt="3"/>
      <dgm:spPr/>
    </dgm:pt>
    <dgm:pt modelId="{F462130F-3698-474D-ACF0-8982BC2F00A6}" type="pres">
      <dgm:prSet presAssocID="{020F6706-D730-42B8-A269-BE745E93F3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BE8C37-DB0B-4D8D-ADC8-E3800D43903A}" type="pres">
      <dgm:prSet presAssocID="{020F6706-D730-42B8-A269-BE745E93F318}" presName="negativeSpace" presStyleCnt="0"/>
      <dgm:spPr/>
    </dgm:pt>
    <dgm:pt modelId="{97F6E387-A338-4E7D-BDFE-A08129121A87}" type="pres">
      <dgm:prSet presAssocID="{020F6706-D730-42B8-A269-BE745E93F318}" presName="childText" presStyleLbl="conFgAcc1" presStyleIdx="2" presStyleCnt="3">
        <dgm:presLayoutVars>
          <dgm:bulletEnabled val="1"/>
        </dgm:presLayoutVars>
      </dgm:prSet>
      <dgm:spPr>
        <a:gradFill flip="none" rotWithShape="1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8900000" scaled="1"/>
          <a:tileRect/>
        </a:gradFill>
      </dgm:spPr>
    </dgm:pt>
  </dgm:ptLst>
  <dgm:cxnLst>
    <dgm:cxn modelId="{9F3F5916-2BC2-45DE-A856-9213E93CFCE4}" srcId="{8FC68DAF-1FF1-44E3-9E73-4B9D75B66B8F}" destId="{451E3AB1-58DD-474E-A913-73867139D265}" srcOrd="0" destOrd="0" parTransId="{5D49E5AF-F8EE-4642-A973-BDF476185A20}" sibTransId="{8D17ABBE-9617-4B9F-95BA-7DD657D93A2A}"/>
    <dgm:cxn modelId="{F3B9CB23-48B1-4CE7-B1F5-FDA342574E20}" type="presOf" srcId="{0258DFDC-D90B-43CE-AFB8-8AE57260C61C}" destId="{AE4FDF90-0211-45FD-9FFF-278CE47605FD}" srcOrd="0" destOrd="0" presId="urn:microsoft.com/office/officeart/2005/8/layout/list1"/>
    <dgm:cxn modelId="{64E2932D-FA27-437B-9774-FA6ECDB1A2A2}" type="presOf" srcId="{8FC68DAF-1FF1-44E3-9E73-4B9D75B66B8F}" destId="{B00EE0F2-A039-4908-9B34-567B2A27C7FD}" srcOrd="0" destOrd="0" presId="urn:microsoft.com/office/officeart/2005/8/layout/list1"/>
    <dgm:cxn modelId="{7ED94639-0B68-4E7E-89A9-9037ED5034E9}" type="presOf" srcId="{020F6706-D730-42B8-A269-BE745E93F318}" destId="{5FA3A5A7-2912-4DFD-8B6A-80915F96DF8C}" srcOrd="0" destOrd="0" presId="urn:microsoft.com/office/officeart/2005/8/layout/list1"/>
    <dgm:cxn modelId="{F1F02E5F-6E8E-4161-B24B-0ABD8E17343E}" type="presOf" srcId="{020F6706-D730-42B8-A269-BE745E93F318}" destId="{F462130F-3698-474D-ACF0-8982BC2F00A6}" srcOrd="1" destOrd="0" presId="urn:microsoft.com/office/officeart/2005/8/layout/list1"/>
    <dgm:cxn modelId="{457B0760-A398-48DC-A21B-C862E7FA77ED}" type="presOf" srcId="{451E3AB1-58DD-474E-A913-73867139D265}" destId="{6262C38E-8728-4081-9A4C-87D6808A80F9}" srcOrd="0" destOrd="0" presId="urn:microsoft.com/office/officeart/2005/8/layout/list1"/>
    <dgm:cxn modelId="{DB69AE6E-DD94-49AC-BC6D-543AF727E9CB}" srcId="{8FC68DAF-1FF1-44E3-9E73-4B9D75B66B8F}" destId="{0258DFDC-D90B-43CE-AFB8-8AE57260C61C}" srcOrd="1" destOrd="0" parTransId="{B19D18C5-9F90-4795-9D3C-4FF4C0BAAA32}" sibTransId="{FDD4ADC2-C9C3-4D76-82F6-53E114A1E69E}"/>
    <dgm:cxn modelId="{C7236B8C-F79B-4165-961A-43A24EE80C28}" type="presOf" srcId="{451E3AB1-58DD-474E-A913-73867139D265}" destId="{E05F0DA5-FB63-4A64-AC59-829505BEE53A}" srcOrd="1" destOrd="0" presId="urn:microsoft.com/office/officeart/2005/8/layout/list1"/>
    <dgm:cxn modelId="{00CAE190-6C0C-48C3-9955-A7D1A4491B64}" type="presOf" srcId="{0258DFDC-D90B-43CE-AFB8-8AE57260C61C}" destId="{6A994409-AA61-4F2C-B235-4F64C9F341E3}" srcOrd="1" destOrd="0" presId="urn:microsoft.com/office/officeart/2005/8/layout/list1"/>
    <dgm:cxn modelId="{3783ACEA-44A3-486D-BE24-925BEF9B5F1E}" srcId="{8FC68DAF-1FF1-44E3-9E73-4B9D75B66B8F}" destId="{020F6706-D730-42B8-A269-BE745E93F318}" srcOrd="2" destOrd="0" parTransId="{2D874565-26C9-4D95-B9FD-C0B5D6ADA949}" sibTransId="{886A2DF6-DE83-4FFD-8E15-9FC4CBE9E6CC}"/>
    <dgm:cxn modelId="{3EA6C1DD-6AFD-4566-A1F7-F733BFF5F592}" type="presParOf" srcId="{B00EE0F2-A039-4908-9B34-567B2A27C7FD}" destId="{F8D02BB3-35FB-4AC7-89F9-1FE88AAA1F2A}" srcOrd="0" destOrd="0" presId="urn:microsoft.com/office/officeart/2005/8/layout/list1"/>
    <dgm:cxn modelId="{C2F297A5-811D-4626-9412-EC1F4E4A5AD0}" type="presParOf" srcId="{F8D02BB3-35FB-4AC7-89F9-1FE88AAA1F2A}" destId="{6262C38E-8728-4081-9A4C-87D6808A80F9}" srcOrd="0" destOrd="0" presId="urn:microsoft.com/office/officeart/2005/8/layout/list1"/>
    <dgm:cxn modelId="{8471A4FE-6F39-4EB7-8E5B-C8176801AD57}" type="presParOf" srcId="{F8D02BB3-35FB-4AC7-89F9-1FE88AAA1F2A}" destId="{E05F0DA5-FB63-4A64-AC59-829505BEE53A}" srcOrd="1" destOrd="0" presId="urn:microsoft.com/office/officeart/2005/8/layout/list1"/>
    <dgm:cxn modelId="{6206A043-B9BB-4232-B799-FDED2DB406F8}" type="presParOf" srcId="{B00EE0F2-A039-4908-9B34-567B2A27C7FD}" destId="{561B2B7D-255C-463F-8FBC-257F875A23B5}" srcOrd="1" destOrd="0" presId="urn:microsoft.com/office/officeart/2005/8/layout/list1"/>
    <dgm:cxn modelId="{C2F2D8C2-4739-475F-9F35-0A85F1531920}" type="presParOf" srcId="{B00EE0F2-A039-4908-9B34-567B2A27C7FD}" destId="{E004A2E7-4689-4A3F-A784-FA60413E0E43}" srcOrd="2" destOrd="0" presId="urn:microsoft.com/office/officeart/2005/8/layout/list1"/>
    <dgm:cxn modelId="{7723ACD7-E4F9-4AB9-9174-70DB48F9E7A5}" type="presParOf" srcId="{B00EE0F2-A039-4908-9B34-567B2A27C7FD}" destId="{7CEA9E48-D319-4B8D-8F6B-3CAAE1A944ED}" srcOrd="3" destOrd="0" presId="urn:microsoft.com/office/officeart/2005/8/layout/list1"/>
    <dgm:cxn modelId="{A009A9DE-C2DA-4463-BE0B-9E2E39931A4B}" type="presParOf" srcId="{B00EE0F2-A039-4908-9B34-567B2A27C7FD}" destId="{05DDF2DD-DE84-4881-8938-AADD101C3FB9}" srcOrd="4" destOrd="0" presId="urn:microsoft.com/office/officeart/2005/8/layout/list1"/>
    <dgm:cxn modelId="{95C85800-BBFB-4C16-9CA9-9897ABC411E7}" type="presParOf" srcId="{05DDF2DD-DE84-4881-8938-AADD101C3FB9}" destId="{AE4FDF90-0211-45FD-9FFF-278CE47605FD}" srcOrd="0" destOrd="0" presId="urn:microsoft.com/office/officeart/2005/8/layout/list1"/>
    <dgm:cxn modelId="{3264180F-E583-48B1-ACE7-8A89C38EF095}" type="presParOf" srcId="{05DDF2DD-DE84-4881-8938-AADD101C3FB9}" destId="{6A994409-AA61-4F2C-B235-4F64C9F341E3}" srcOrd="1" destOrd="0" presId="urn:microsoft.com/office/officeart/2005/8/layout/list1"/>
    <dgm:cxn modelId="{7B2F5581-D5F2-432C-9322-619E782F63FE}" type="presParOf" srcId="{B00EE0F2-A039-4908-9B34-567B2A27C7FD}" destId="{397FA552-C2A1-4DDA-8F9D-66E94CCA0034}" srcOrd="5" destOrd="0" presId="urn:microsoft.com/office/officeart/2005/8/layout/list1"/>
    <dgm:cxn modelId="{80EA0AF3-9E9E-4085-8EBF-4F247FD46B1F}" type="presParOf" srcId="{B00EE0F2-A039-4908-9B34-567B2A27C7FD}" destId="{A616ED31-C590-416F-A02E-6CDB07A0EAA6}" srcOrd="6" destOrd="0" presId="urn:microsoft.com/office/officeart/2005/8/layout/list1"/>
    <dgm:cxn modelId="{D465E397-BA48-486C-94E2-CAA37D618BE1}" type="presParOf" srcId="{B00EE0F2-A039-4908-9B34-567B2A27C7FD}" destId="{F21B7204-8738-4421-8B4E-903DA127138F}" srcOrd="7" destOrd="0" presId="urn:microsoft.com/office/officeart/2005/8/layout/list1"/>
    <dgm:cxn modelId="{77BC38D3-4FF0-4ADC-8B4F-8785FD58975A}" type="presParOf" srcId="{B00EE0F2-A039-4908-9B34-567B2A27C7FD}" destId="{6BE6042D-FA86-4421-A14A-F78FF1B3A75F}" srcOrd="8" destOrd="0" presId="urn:microsoft.com/office/officeart/2005/8/layout/list1"/>
    <dgm:cxn modelId="{681A4BC4-F0FB-423B-8978-B5D4BCD4611A}" type="presParOf" srcId="{6BE6042D-FA86-4421-A14A-F78FF1B3A75F}" destId="{5FA3A5A7-2912-4DFD-8B6A-80915F96DF8C}" srcOrd="0" destOrd="0" presId="urn:microsoft.com/office/officeart/2005/8/layout/list1"/>
    <dgm:cxn modelId="{1548ABAC-FF69-45F6-AA89-F05ECC811D72}" type="presParOf" srcId="{6BE6042D-FA86-4421-A14A-F78FF1B3A75F}" destId="{F462130F-3698-474D-ACF0-8982BC2F00A6}" srcOrd="1" destOrd="0" presId="urn:microsoft.com/office/officeart/2005/8/layout/list1"/>
    <dgm:cxn modelId="{FCE7843C-5E12-468A-833A-A8F1EA79CDB7}" type="presParOf" srcId="{B00EE0F2-A039-4908-9B34-567B2A27C7FD}" destId="{81BE8C37-DB0B-4D8D-ADC8-E3800D43903A}" srcOrd="9" destOrd="0" presId="urn:microsoft.com/office/officeart/2005/8/layout/list1"/>
    <dgm:cxn modelId="{142F614C-3FCC-43C2-83BE-4A4F96A00816}" type="presParOf" srcId="{B00EE0F2-A039-4908-9B34-567B2A27C7FD}" destId="{97F6E387-A338-4E7D-BDFE-A08129121A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DEF77-C66B-499C-A89F-668AD47D9D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00F3F9-12F1-462F-9C03-A70F2AB41497}">
      <dgm:prSet phldrT="[Text]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GB" dirty="0">
              <a:latin typeface="Berlin Sans FB" panose="020E0602020502020306" pitchFamily="34" charset="0"/>
            </a:rPr>
            <a:t>Nulliparous</a:t>
          </a:r>
        </a:p>
      </dgm:t>
    </dgm:pt>
    <dgm:pt modelId="{9475D7D9-4CB2-442C-BCDE-C84756FF487B}" type="parTrans" cxnId="{BEA57FCF-2EAB-4A13-90EA-08F419DDFE04}">
      <dgm:prSet/>
      <dgm:spPr/>
      <dgm:t>
        <a:bodyPr/>
        <a:lstStyle/>
        <a:p>
          <a:endParaRPr lang="en-GB"/>
        </a:p>
      </dgm:t>
    </dgm:pt>
    <dgm:pt modelId="{80B84376-19FA-47DF-8FE1-240DEF7BE6D0}" type="sibTrans" cxnId="{BEA57FCF-2EAB-4A13-90EA-08F419DDFE04}">
      <dgm:prSet/>
      <dgm:spPr/>
      <dgm:t>
        <a:bodyPr/>
        <a:lstStyle/>
        <a:p>
          <a:endParaRPr lang="en-GB"/>
        </a:p>
      </dgm:t>
    </dgm:pt>
    <dgm:pt modelId="{35D8417E-2643-4316-8C76-AC8087C2772D}">
      <dgm:prSet phldrT="[Text]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GB" dirty="0">
              <a:latin typeface="Berlin Sans FB" panose="020E0602020502020306" pitchFamily="34" charset="0"/>
            </a:rPr>
            <a:t>Primipara</a:t>
          </a:r>
        </a:p>
      </dgm:t>
    </dgm:pt>
    <dgm:pt modelId="{E24D0A10-8DD7-4FF6-8382-DEAD2C3416F8}" type="parTrans" cxnId="{A6764EB6-7FC7-444D-984E-E3C4C074B7BD}">
      <dgm:prSet/>
      <dgm:spPr/>
      <dgm:t>
        <a:bodyPr/>
        <a:lstStyle/>
        <a:p>
          <a:endParaRPr lang="en-GB"/>
        </a:p>
      </dgm:t>
    </dgm:pt>
    <dgm:pt modelId="{438E8007-E3AD-4DFB-BAC8-47DDE57BADC1}" type="sibTrans" cxnId="{A6764EB6-7FC7-444D-984E-E3C4C074B7BD}">
      <dgm:prSet/>
      <dgm:spPr/>
      <dgm:t>
        <a:bodyPr/>
        <a:lstStyle/>
        <a:p>
          <a:endParaRPr lang="en-GB"/>
        </a:p>
      </dgm:t>
    </dgm:pt>
    <dgm:pt modelId="{EF31DAB0-BBBC-4872-9A14-C63C95EAA68D}">
      <dgm:prSet phldrT="[Text]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GB" dirty="0">
              <a:latin typeface="Berlin Sans FB" panose="020E0602020502020306" pitchFamily="34" charset="0"/>
            </a:rPr>
            <a:t>Multipara</a:t>
          </a:r>
        </a:p>
      </dgm:t>
    </dgm:pt>
    <dgm:pt modelId="{35FAA77E-FFE8-42C9-95FD-5AF5BEFDF8C5}" type="parTrans" cxnId="{4549681D-A609-479B-BB40-EC68B3C2FB6E}">
      <dgm:prSet/>
      <dgm:spPr/>
      <dgm:t>
        <a:bodyPr/>
        <a:lstStyle/>
        <a:p>
          <a:endParaRPr lang="en-GB"/>
        </a:p>
      </dgm:t>
    </dgm:pt>
    <dgm:pt modelId="{B133B50F-6071-4BD7-8C8F-E6567B20DD15}" type="sibTrans" cxnId="{4549681D-A609-479B-BB40-EC68B3C2FB6E}">
      <dgm:prSet/>
      <dgm:spPr/>
      <dgm:t>
        <a:bodyPr/>
        <a:lstStyle/>
        <a:p>
          <a:endParaRPr lang="en-GB"/>
        </a:p>
      </dgm:t>
    </dgm:pt>
    <dgm:pt modelId="{6600D194-0541-4912-ADC5-A725B7E4655E}" type="pres">
      <dgm:prSet presAssocID="{C90DEF77-C66B-499C-A89F-668AD47D9DA9}" presName="linear" presStyleCnt="0">
        <dgm:presLayoutVars>
          <dgm:dir/>
          <dgm:animLvl val="lvl"/>
          <dgm:resizeHandles val="exact"/>
        </dgm:presLayoutVars>
      </dgm:prSet>
      <dgm:spPr/>
    </dgm:pt>
    <dgm:pt modelId="{7D44E19D-BB70-4173-90A3-C5D6DA614466}" type="pres">
      <dgm:prSet presAssocID="{1A00F3F9-12F1-462F-9C03-A70F2AB41497}" presName="parentLin" presStyleCnt="0"/>
      <dgm:spPr/>
    </dgm:pt>
    <dgm:pt modelId="{54AFC675-F7EB-4105-81CC-AB31ACFF8440}" type="pres">
      <dgm:prSet presAssocID="{1A00F3F9-12F1-462F-9C03-A70F2AB41497}" presName="parentLeftMargin" presStyleLbl="node1" presStyleIdx="0" presStyleCnt="3"/>
      <dgm:spPr/>
    </dgm:pt>
    <dgm:pt modelId="{9F4B07DB-1CB8-4206-A64A-35C728FF3DD2}" type="pres">
      <dgm:prSet presAssocID="{1A00F3F9-12F1-462F-9C03-A70F2AB414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C5C832-1137-480A-B26E-207A64542532}" type="pres">
      <dgm:prSet presAssocID="{1A00F3F9-12F1-462F-9C03-A70F2AB41497}" presName="negativeSpace" presStyleCnt="0"/>
      <dgm:spPr/>
    </dgm:pt>
    <dgm:pt modelId="{67236699-9E96-4EE5-B978-E86E300DD4CC}" type="pres">
      <dgm:prSet presAssocID="{1A00F3F9-12F1-462F-9C03-A70F2AB41497}" presName="childText" presStyleLbl="conFgAcc1" presStyleIdx="0" presStyleCnt="3">
        <dgm:presLayoutVars>
          <dgm:bulletEnabled val="1"/>
        </dgm:presLayoutVars>
      </dgm:prSet>
      <dgm:spPr>
        <a:gradFill flip="none" rotWithShape="1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7F53C065-3D12-4B39-A6C3-9E7274E9407A}" type="pres">
      <dgm:prSet presAssocID="{80B84376-19FA-47DF-8FE1-240DEF7BE6D0}" presName="spaceBetweenRectangles" presStyleCnt="0"/>
      <dgm:spPr/>
    </dgm:pt>
    <dgm:pt modelId="{6C557DCA-6309-4D8C-95DC-36DBCBCCE4B0}" type="pres">
      <dgm:prSet presAssocID="{35D8417E-2643-4316-8C76-AC8087C2772D}" presName="parentLin" presStyleCnt="0"/>
      <dgm:spPr/>
    </dgm:pt>
    <dgm:pt modelId="{47B19C43-EF83-46B7-8591-ECB12AA41CC5}" type="pres">
      <dgm:prSet presAssocID="{35D8417E-2643-4316-8C76-AC8087C2772D}" presName="parentLeftMargin" presStyleLbl="node1" presStyleIdx="0" presStyleCnt="3"/>
      <dgm:spPr/>
    </dgm:pt>
    <dgm:pt modelId="{38DB8FC1-328F-46DB-9D85-69D5FD74DD75}" type="pres">
      <dgm:prSet presAssocID="{35D8417E-2643-4316-8C76-AC8087C277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0869BE-7E59-4345-8722-DA6A6FCAAC57}" type="pres">
      <dgm:prSet presAssocID="{35D8417E-2643-4316-8C76-AC8087C2772D}" presName="negativeSpace" presStyleCnt="0"/>
      <dgm:spPr/>
    </dgm:pt>
    <dgm:pt modelId="{0ECC0AD6-30C7-4336-B41E-7249F6329B35}" type="pres">
      <dgm:prSet presAssocID="{35D8417E-2643-4316-8C76-AC8087C2772D}" presName="childText" presStyleLbl="conFgAcc1" presStyleIdx="1" presStyleCnt="3">
        <dgm:presLayoutVars>
          <dgm:bulletEnabled val="1"/>
        </dgm:presLayoutVars>
      </dgm:prSet>
      <dgm:spPr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2FB6C45E-25D7-4AA2-91CE-38661F10DF56}" type="pres">
      <dgm:prSet presAssocID="{438E8007-E3AD-4DFB-BAC8-47DDE57BADC1}" presName="spaceBetweenRectangles" presStyleCnt="0"/>
      <dgm:spPr/>
    </dgm:pt>
    <dgm:pt modelId="{B193E5DA-D3D4-497A-9C3A-F65FB0E1266C}" type="pres">
      <dgm:prSet presAssocID="{EF31DAB0-BBBC-4872-9A14-C63C95EAA68D}" presName="parentLin" presStyleCnt="0"/>
      <dgm:spPr/>
    </dgm:pt>
    <dgm:pt modelId="{596DE80B-2C83-40CE-B65C-883FFB8B4CAF}" type="pres">
      <dgm:prSet presAssocID="{EF31DAB0-BBBC-4872-9A14-C63C95EAA68D}" presName="parentLeftMargin" presStyleLbl="node1" presStyleIdx="1" presStyleCnt="3"/>
      <dgm:spPr/>
    </dgm:pt>
    <dgm:pt modelId="{17DA9B36-D48D-4A8E-AAFB-BB1F58586CCD}" type="pres">
      <dgm:prSet presAssocID="{EF31DAB0-BBBC-4872-9A14-C63C95EAA6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8FD258-AB30-48E2-BCBE-32D2DCE7C3C0}" type="pres">
      <dgm:prSet presAssocID="{EF31DAB0-BBBC-4872-9A14-C63C95EAA68D}" presName="negativeSpace" presStyleCnt="0"/>
      <dgm:spPr/>
    </dgm:pt>
    <dgm:pt modelId="{CF366F17-8720-4AF2-A552-D503C1B44698}" type="pres">
      <dgm:prSet presAssocID="{EF31DAB0-BBBC-4872-9A14-C63C95EAA68D}" presName="childText" presStyleLbl="conFgAcc1" presStyleIdx="2" presStyleCnt="3">
        <dgm:presLayoutVars>
          <dgm:bulletEnabled val="1"/>
        </dgm:presLayoutVars>
      </dgm:prSet>
      <dgm:spPr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</dgm:spPr>
    </dgm:pt>
  </dgm:ptLst>
  <dgm:cxnLst>
    <dgm:cxn modelId="{A1685E16-4F24-49F7-B6B3-EB260555B4EC}" type="presOf" srcId="{35D8417E-2643-4316-8C76-AC8087C2772D}" destId="{38DB8FC1-328F-46DB-9D85-69D5FD74DD75}" srcOrd="1" destOrd="0" presId="urn:microsoft.com/office/officeart/2005/8/layout/list1"/>
    <dgm:cxn modelId="{4549681D-A609-479B-BB40-EC68B3C2FB6E}" srcId="{C90DEF77-C66B-499C-A89F-668AD47D9DA9}" destId="{EF31DAB0-BBBC-4872-9A14-C63C95EAA68D}" srcOrd="2" destOrd="0" parTransId="{35FAA77E-FFE8-42C9-95FD-5AF5BEFDF8C5}" sibTransId="{B133B50F-6071-4BD7-8C8F-E6567B20DD15}"/>
    <dgm:cxn modelId="{F931374A-A496-4F35-991C-9B76D6758469}" type="presOf" srcId="{35D8417E-2643-4316-8C76-AC8087C2772D}" destId="{47B19C43-EF83-46B7-8591-ECB12AA41CC5}" srcOrd="0" destOrd="0" presId="urn:microsoft.com/office/officeart/2005/8/layout/list1"/>
    <dgm:cxn modelId="{755C8E4A-7C6E-46C8-8D5C-07294FA5E80B}" type="presOf" srcId="{EF31DAB0-BBBC-4872-9A14-C63C95EAA68D}" destId="{17DA9B36-D48D-4A8E-AAFB-BB1F58586CCD}" srcOrd="1" destOrd="0" presId="urn:microsoft.com/office/officeart/2005/8/layout/list1"/>
    <dgm:cxn modelId="{5CE83753-762D-4D54-9B7A-612DDFB90D68}" type="presOf" srcId="{1A00F3F9-12F1-462F-9C03-A70F2AB41497}" destId="{54AFC675-F7EB-4105-81CC-AB31ACFF8440}" srcOrd="0" destOrd="0" presId="urn:microsoft.com/office/officeart/2005/8/layout/list1"/>
    <dgm:cxn modelId="{EDAC0857-D248-440F-A358-0341CCCCA95D}" type="presOf" srcId="{C90DEF77-C66B-499C-A89F-668AD47D9DA9}" destId="{6600D194-0541-4912-ADC5-A725B7E4655E}" srcOrd="0" destOrd="0" presId="urn:microsoft.com/office/officeart/2005/8/layout/list1"/>
    <dgm:cxn modelId="{806081A5-3608-424E-BCB3-885467D1CF77}" type="presOf" srcId="{EF31DAB0-BBBC-4872-9A14-C63C95EAA68D}" destId="{596DE80B-2C83-40CE-B65C-883FFB8B4CAF}" srcOrd="0" destOrd="0" presId="urn:microsoft.com/office/officeart/2005/8/layout/list1"/>
    <dgm:cxn modelId="{A6764EB6-7FC7-444D-984E-E3C4C074B7BD}" srcId="{C90DEF77-C66B-499C-A89F-668AD47D9DA9}" destId="{35D8417E-2643-4316-8C76-AC8087C2772D}" srcOrd="1" destOrd="0" parTransId="{E24D0A10-8DD7-4FF6-8382-DEAD2C3416F8}" sibTransId="{438E8007-E3AD-4DFB-BAC8-47DDE57BADC1}"/>
    <dgm:cxn modelId="{BEA57FCF-2EAB-4A13-90EA-08F419DDFE04}" srcId="{C90DEF77-C66B-499C-A89F-668AD47D9DA9}" destId="{1A00F3F9-12F1-462F-9C03-A70F2AB41497}" srcOrd="0" destOrd="0" parTransId="{9475D7D9-4CB2-442C-BCDE-C84756FF487B}" sibTransId="{80B84376-19FA-47DF-8FE1-240DEF7BE6D0}"/>
    <dgm:cxn modelId="{6289B2D1-45D1-413C-AB35-FE9E471AC014}" type="presOf" srcId="{1A00F3F9-12F1-462F-9C03-A70F2AB41497}" destId="{9F4B07DB-1CB8-4206-A64A-35C728FF3DD2}" srcOrd="1" destOrd="0" presId="urn:microsoft.com/office/officeart/2005/8/layout/list1"/>
    <dgm:cxn modelId="{3F68F0DD-F077-4B18-B2FE-F7CD021AA5EA}" type="presParOf" srcId="{6600D194-0541-4912-ADC5-A725B7E4655E}" destId="{7D44E19D-BB70-4173-90A3-C5D6DA614466}" srcOrd="0" destOrd="0" presId="urn:microsoft.com/office/officeart/2005/8/layout/list1"/>
    <dgm:cxn modelId="{22E3C36C-4A52-412D-AFE2-B19D68DFC6BB}" type="presParOf" srcId="{7D44E19D-BB70-4173-90A3-C5D6DA614466}" destId="{54AFC675-F7EB-4105-81CC-AB31ACFF8440}" srcOrd="0" destOrd="0" presId="urn:microsoft.com/office/officeart/2005/8/layout/list1"/>
    <dgm:cxn modelId="{CC46813E-2A85-4D7E-A64D-15A264E449D3}" type="presParOf" srcId="{7D44E19D-BB70-4173-90A3-C5D6DA614466}" destId="{9F4B07DB-1CB8-4206-A64A-35C728FF3DD2}" srcOrd="1" destOrd="0" presId="urn:microsoft.com/office/officeart/2005/8/layout/list1"/>
    <dgm:cxn modelId="{866ECAA4-FE8D-48D0-A642-4BAAC404CC6C}" type="presParOf" srcId="{6600D194-0541-4912-ADC5-A725B7E4655E}" destId="{96C5C832-1137-480A-B26E-207A64542532}" srcOrd="1" destOrd="0" presId="urn:microsoft.com/office/officeart/2005/8/layout/list1"/>
    <dgm:cxn modelId="{46C2204C-CFF5-4892-B8FF-20A4C5C1A0E1}" type="presParOf" srcId="{6600D194-0541-4912-ADC5-A725B7E4655E}" destId="{67236699-9E96-4EE5-B978-E86E300DD4CC}" srcOrd="2" destOrd="0" presId="urn:microsoft.com/office/officeart/2005/8/layout/list1"/>
    <dgm:cxn modelId="{1BEB5347-2DA1-4663-A815-859FB74ED1B6}" type="presParOf" srcId="{6600D194-0541-4912-ADC5-A725B7E4655E}" destId="{7F53C065-3D12-4B39-A6C3-9E7274E9407A}" srcOrd="3" destOrd="0" presId="urn:microsoft.com/office/officeart/2005/8/layout/list1"/>
    <dgm:cxn modelId="{747A8166-E1DE-4BE9-A6F3-5C34419D2285}" type="presParOf" srcId="{6600D194-0541-4912-ADC5-A725B7E4655E}" destId="{6C557DCA-6309-4D8C-95DC-36DBCBCCE4B0}" srcOrd="4" destOrd="0" presId="urn:microsoft.com/office/officeart/2005/8/layout/list1"/>
    <dgm:cxn modelId="{7606841A-BD27-48C7-909E-198AC8715ABA}" type="presParOf" srcId="{6C557DCA-6309-4D8C-95DC-36DBCBCCE4B0}" destId="{47B19C43-EF83-46B7-8591-ECB12AA41CC5}" srcOrd="0" destOrd="0" presId="urn:microsoft.com/office/officeart/2005/8/layout/list1"/>
    <dgm:cxn modelId="{93689392-378F-48B1-B011-3736EA540F03}" type="presParOf" srcId="{6C557DCA-6309-4D8C-95DC-36DBCBCCE4B0}" destId="{38DB8FC1-328F-46DB-9D85-69D5FD74DD75}" srcOrd="1" destOrd="0" presId="urn:microsoft.com/office/officeart/2005/8/layout/list1"/>
    <dgm:cxn modelId="{D6BF30E0-5BC9-4EBE-8120-245BA8BDF192}" type="presParOf" srcId="{6600D194-0541-4912-ADC5-A725B7E4655E}" destId="{210869BE-7E59-4345-8722-DA6A6FCAAC57}" srcOrd="5" destOrd="0" presId="urn:microsoft.com/office/officeart/2005/8/layout/list1"/>
    <dgm:cxn modelId="{02C48B97-38AB-49FF-A9AB-F8E60DD9F122}" type="presParOf" srcId="{6600D194-0541-4912-ADC5-A725B7E4655E}" destId="{0ECC0AD6-30C7-4336-B41E-7249F6329B35}" srcOrd="6" destOrd="0" presId="urn:microsoft.com/office/officeart/2005/8/layout/list1"/>
    <dgm:cxn modelId="{17BB1898-9AB9-4F2D-A4DB-E2DE310EBD1F}" type="presParOf" srcId="{6600D194-0541-4912-ADC5-A725B7E4655E}" destId="{2FB6C45E-25D7-4AA2-91CE-38661F10DF56}" srcOrd="7" destOrd="0" presId="urn:microsoft.com/office/officeart/2005/8/layout/list1"/>
    <dgm:cxn modelId="{778DFB38-9AD9-4D84-B814-E02FEF1A9479}" type="presParOf" srcId="{6600D194-0541-4912-ADC5-A725B7E4655E}" destId="{B193E5DA-D3D4-497A-9C3A-F65FB0E1266C}" srcOrd="8" destOrd="0" presId="urn:microsoft.com/office/officeart/2005/8/layout/list1"/>
    <dgm:cxn modelId="{005A7B4A-FA8F-404D-912C-4FE74D81C44D}" type="presParOf" srcId="{B193E5DA-D3D4-497A-9C3A-F65FB0E1266C}" destId="{596DE80B-2C83-40CE-B65C-883FFB8B4CAF}" srcOrd="0" destOrd="0" presId="urn:microsoft.com/office/officeart/2005/8/layout/list1"/>
    <dgm:cxn modelId="{80AD179E-DB49-47AF-8151-DC96C133BD83}" type="presParOf" srcId="{B193E5DA-D3D4-497A-9C3A-F65FB0E1266C}" destId="{17DA9B36-D48D-4A8E-AAFB-BB1F58586CCD}" srcOrd="1" destOrd="0" presId="urn:microsoft.com/office/officeart/2005/8/layout/list1"/>
    <dgm:cxn modelId="{366490DB-DE4E-42CD-BCCC-335BE0A27BBF}" type="presParOf" srcId="{6600D194-0541-4912-ADC5-A725B7E4655E}" destId="{DB8FD258-AB30-48E2-BCBE-32D2DCE7C3C0}" srcOrd="9" destOrd="0" presId="urn:microsoft.com/office/officeart/2005/8/layout/list1"/>
    <dgm:cxn modelId="{D1E779F0-E03C-4CC3-9813-6361ABE6A739}" type="presParOf" srcId="{6600D194-0541-4912-ADC5-A725B7E4655E}" destId="{CF366F17-8720-4AF2-A552-D503C1B446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8BDFF-1B06-41CB-AECC-82935D6D9A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E4E884-344A-417A-8D2F-A02290056D7B}">
      <dgm:prSet phldrT="[Text]" custT="1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GB" sz="4400" dirty="0"/>
            <a:t>grand multipara</a:t>
          </a:r>
        </a:p>
      </dgm:t>
    </dgm:pt>
    <dgm:pt modelId="{08140233-7D6C-44AC-988C-D6958B2831C9}" type="parTrans" cxnId="{A577EC5D-9141-4310-A93C-03151BCA245D}">
      <dgm:prSet/>
      <dgm:spPr/>
      <dgm:t>
        <a:bodyPr/>
        <a:lstStyle/>
        <a:p>
          <a:endParaRPr lang="en-GB"/>
        </a:p>
      </dgm:t>
    </dgm:pt>
    <dgm:pt modelId="{2190C5A0-6F9F-4062-B26C-48F7C72DE671}" type="sibTrans" cxnId="{A577EC5D-9141-4310-A93C-03151BCA245D}">
      <dgm:prSet/>
      <dgm:spPr/>
      <dgm:t>
        <a:bodyPr/>
        <a:lstStyle/>
        <a:p>
          <a:endParaRPr lang="en-GB"/>
        </a:p>
      </dgm:t>
    </dgm:pt>
    <dgm:pt modelId="{266EAF75-4FDF-4706-9C2E-FCF8AFB89817}" type="pres">
      <dgm:prSet presAssocID="{3A18BDFF-1B06-41CB-AECC-82935D6D9A15}" presName="linear" presStyleCnt="0">
        <dgm:presLayoutVars>
          <dgm:dir/>
          <dgm:animLvl val="lvl"/>
          <dgm:resizeHandles val="exact"/>
        </dgm:presLayoutVars>
      </dgm:prSet>
      <dgm:spPr/>
    </dgm:pt>
    <dgm:pt modelId="{1C8E4E16-875C-473A-A4FB-FBA47E3F234D}" type="pres">
      <dgm:prSet presAssocID="{65E4E884-344A-417A-8D2F-A02290056D7B}" presName="parentLin" presStyleCnt="0"/>
      <dgm:spPr/>
    </dgm:pt>
    <dgm:pt modelId="{F22F0C67-ECDA-411F-856E-A9E48115F192}" type="pres">
      <dgm:prSet presAssocID="{65E4E884-344A-417A-8D2F-A02290056D7B}" presName="parentLeftMargin" presStyleLbl="node1" presStyleIdx="0" presStyleCnt="1"/>
      <dgm:spPr/>
    </dgm:pt>
    <dgm:pt modelId="{FDC281C4-855E-44B0-AA44-6D2D6A08E854}" type="pres">
      <dgm:prSet presAssocID="{65E4E884-344A-417A-8D2F-A02290056D7B}" presName="parentText" presStyleLbl="node1" presStyleIdx="0" presStyleCnt="1" custAng="10800000" custFlipVert="1" custScaleX="95145" custScaleY="51453" custLinFactNeighborX="55340" custLinFactNeighborY="-10735">
        <dgm:presLayoutVars>
          <dgm:chMax val="0"/>
          <dgm:bulletEnabled val="1"/>
        </dgm:presLayoutVars>
      </dgm:prSet>
      <dgm:spPr/>
    </dgm:pt>
    <dgm:pt modelId="{A04FD3D5-9FA0-4D54-ADDC-47E6628AAD4C}" type="pres">
      <dgm:prSet presAssocID="{65E4E884-344A-417A-8D2F-A02290056D7B}" presName="negativeSpace" presStyleCnt="0"/>
      <dgm:spPr/>
    </dgm:pt>
    <dgm:pt modelId="{FC67E7A0-0CBD-4702-93A5-A1848D4E331A}" type="pres">
      <dgm:prSet presAssocID="{65E4E884-344A-417A-8D2F-A02290056D7B}" presName="childText" presStyleLbl="conFgAcc1" presStyleIdx="0" presStyleCnt="1" custLinFactY="63871" custLinFactNeighborX="-314" custLinFactNeighborY="100000">
        <dgm:presLayoutVars>
          <dgm:bulletEnabled val="1"/>
        </dgm:presLayoutVars>
      </dgm:prSet>
      <dgm:spPr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</dgm:spPr>
    </dgm:pt>
  </dgm:ptLst>
  <dgm:cxnLst>
    <dgm:cxn modelId="{1B98B905-685D-4753-B37B-15CBB62B0D07}" type="presOf" srcId="{3A18BDFF-1B06-41CB-AECC-82935D6D9A15}" destId="{266EAF75-4FDF-4706-9C2E-FCF8AFB89817}" srcOrd="0" destOrd="0" presId="urn:microsoft.com/office/officeart/2005/8/layout/list1"/>
    <dgm:cxn modelId="{A577EC5D-9141-4310-A93C-03151BCA245D}" srcId="{3A18BDFF-1B06-41CB-AECC-82935D6D9A15}" destId="{65E4E884-344A-417A-8D2F-A02290056D7B}" srcOrd="0" destOrd="0" parTransId="{08140233-7D6C-44AC-988C-D6958B2831C9}" sibTransId="{2190C5A0-6F9F-4062-B26C-48F7C72DE671}"/>
    <dgm:cxn modelId="{E9998949-6636-4874-B3B1-437F82DB8948}" type="presOf" srcId="{65E4E884-344A-417A-8D2F-A02290056D7B}" destId="{F22F0C67-ECDA-411F-856E-A9E48115F192}" srcOrd="0" destOrd="0" presId="urn:microsoft.com/office/officeart/2005/8/layout/list1"/>
    <dgm:cxn modelId="{2739FE49-5502-428E-A9FF-72999A831365}" type="presOf" srcId="{65E4E884-344A-417A-8D2F-A02290056D7B}" destId="{FDC281C4-855E-44B0-AA44-6D2D6A08E854}" srcOrd="1" destOrd="0" presId="urn:microsoft.com/office/officeart/2005/8/layout/list1"/>
    <dgm:cxn modelId="{88211370-8C50-4B9C-A79C-F324E17037DB}" type="presParOf" srcId="{266EAF75-4FDF-4706-9C2E-FCF8AFB89817}" destId="{1C8E4E16-875C-473A-A4FB-FBA47E3F234D}" srcOrd="0" destOrd="0" presId="urn:microsoft.com/office/officeart/2005/8/layout/list1"/>
    <dgm:cxn modelId="{533C9133-2049-49F4-9C74-1933612754A2}" type="presParOf" srcId="{1C8E4E16-875C-473A-A4FB-FBA47E3F234D}" destId="{F22F0C67-ECDA-411F-856E-A9E48115F192}" srcOrd="0" destOrd="0" presId="urn:microsoft.com/office/officeart/2005/8/layout/list1"/>
    <dgm:cxn modelId="{3B0C0BAA-F651-452A-B438-FF2508BF52F9}" type="presParOf" srcId="{1C8E4E16-875C-473A-A4FB-FBA47E3F234D}" destId="{FDC281C4-855E-44B0-AA44-6D2D6A08E854}" srcOrd="1" destOrd="0" presId="urn:microsoft.com/office/officeart/2005/8/layout/list1"/>
    <dgm:cxn modelId="{97325562-8E1F-4089-AADF-29135FF8A761}" type="presParOf" srcId="{266EAF75-4FDF-4706-9C2E-FCF8AFB89817}" destId="{A04FD3D5-9FA0-4D54-ADDC-47E6628AAD4C}" srcOrd="1" destOrd="0" presId="urn:microsoft.com/office/officeart/2005/8/layout/list1"/>
    <dgm:cxn modelId="{C2B30354-481E-4F89-BA74-22FE5D9DA9BA}" type="presParOf" srcId="{266EAF75-4FDF-4706-9C2E-FCF8AFB89817}" destId="{FC67E7A0-0CBD-4702-93A5-A1848D4E33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4A2E7-4689-4A3F-A784-FA60413E0E43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F0DA5-FB63-4A64-AC59-829505BEE53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rPr>
            <a:t>Nulligravida</a:t>
          </a:r>
          <a:endParaRPr lang="en-GB" sz="3100" kern="1200" dirty="0"/>
        </a:p>
      </dsp:txBody>
      <dsp:txXfrm>
        <a:off x="349472" y="51131"/>
        <a:ext cx="4177856" cy="825776"/>
      </dsp:txXfrm>
    </dsp:sp>
    <dsp:sp modelId="{A616ED31-C590-416F-A02E-6CDB07A0EAA6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94409-AA61-4F2C-B235-4F64C9F341E3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1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rPr>
            <a:t>Primigravida</a:t>
          </a:r>
          <a:endParaRPr lang="en-GB" sz="3100" kern="1200"/>
        </a:p>
      </dsp:txBody>
      <dsp:txXfrm>
        <a:off x="349472" y="1457291"/>
        <a:ext cx="4177856" cy="825776"/>
      </dsp:txXfrm>
    </dsp:sp>
    <dsp:sp modelId="{97F6E387-A338-4E7D-BDFE-A08129121A87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gradFill flip="none" rotWithShape="1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89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2130F-3698-474D-ACF0-8982BC2F00A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rPr>
            <a:t>Multigravida</a:t>
          </a:r>
          <a:endParaRPr lang="en-GB" sz="3100" kern="1200" dirty="0"/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36699-9E96-4EE5-B978-E86E300DD4CC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gradFill flip="none" rotWithShape="1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B07DB-1CB8-4206-A64A-35C728FF3DD2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Berlin Sans FB" panose="020E0602020502020306" pitchFamily="34" charset="0"/>
            </a:rPr>
            <a:t>Nulliparous</a:t>
          </a:r>
        </a:p>
      </dsp:txBody>
      <dsp:txXfrm>
        <a:off x="349472" y="51131"/>
        <a:ext cx="4177856" cy="825776"/>
      </dsp:txXfrm>
    </dsp:sp>
    <dsp:sp modelId="{0ECC0AD6-30C7-4336-B41E-7249F6329B35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B8FC1-328F-46DB-9D85-69D5FD74DD7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Berlin Sans FB" panose="020E0602020502020306" pitchFamily="34" charset="0"/>
            </a:rPr>
            <a:t>Primipara</a:t>
          </a:r>
        </a:p>
      </dsp:txBody>
      <dsp:txXfrm>
        <a:off x="349472" y="1457291"/>
        <a:ext cx="4177856" cy="825776"/>
      </dsp:txXfrm>
    </dsp:sp>
    <dsp:sp modelId="{CF366F17-8720-4AF2-A552-D503C1B44698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9B36-D48D-4A8E-AAFB-BB1F58586CCD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Berlin Sans FB" panose="020E0602020502020306" pitchFamily="34" charset="0"/>
            </a:rPr>
            <a:t>Multipara</a:t>
          </a:r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E7A0-0CBD-4702-93A5-A1848D4E331A}">
      <dsp:nvSpPr>
        <dsp:cNvPr id="0" name=""/>
        <dsp:cNvSpPr/>
      </dsp:nvSpPr>
      <dsp:spPr>
        <a:xfrm>
          <a:off x="0" y="31059"/>
          <a:ext cx="6197600" cy="1033200"/>
        </a:xfrm>
        <a:prstGeom prst="rect">
          <a:avLst/>
        </a:prstGeom>
        <a:gradFill flip="none" rotWithShape="0">
          <a:gsLst>
            <a:gs pos="0">
              <a:srgbClr val="800000">
                <a:shade val="30000"/>
                <a:satMod val="115000"/>
              </a:srgbClr>
            </a:gs>
            <a:gs pos="50000">
              <a:srgbClr val="800000">
                <a:shade val="67500"/>
                <a:satMod val="115000"/>
              </a:srgbClr>
            </a:gs>
            <a:gs pos="100000">
              <a:srgbClr val="80000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281C4-855E-44B0-AA44-6D2D6A08E854}">
      <dsp:nvSpPr>
        <dsp:cNvPr id="0" name=""/>
        <dsp:cNvSpPr/>
      </dsp:nvSpPr>
      <dsp:spPr>
        <a:xfrm rot="10800000" flipV="1">
          <a:off x="481367" y="0"/>
          <a:ext cx="4127694" cy="622745"/>
        </a:xfrm>
        <a:prstGeom prst="roundRect">
          <a:avLst/>
        </a:prstGeom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78" tIns="0" rIns="163978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grand multipara</a:t>
          </a:r>
        </a:p>
      </dsp:txBody>
      <dsp:txXfrm rot="-10800000">
        <a:off x="511767" y="30400"/>
        <a:ext cx="4066894" cy="56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erminology. Hand writing with copyspace for text. Nice textu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240AA0-C82A-4915-91F7-6A1C7D1D5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58416"/>
              </p:ext>
            </p:extLst>
          </p:nvPr>
        </p:nvGraphicFramePr>
        <p:xfrm>
          <a:off x="0" y="6248400"/>
          <a:ext cx="914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459919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 Black" panose="020B0A04020102020204" pitchFamily="34" charset="0"/>
                        </a:rPr>
                        <a:t>By dr Mona ElAjami ….Assisted professor of obs &amp; gynae… Elmareefa university…SMSB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87176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Parity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Berlin Sans FB" panose="020E0602020502020306" pitchFamily="34" charset="0"/>
              </a:rPr>
              <a:t>N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</a:rPr>
              <a:t>ulliparous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</a:rPr>
              <a:t>a woman who has not given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</a:rPr>
              <a:t> birth previously.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4B6AF-23BF-4A77-ABB4-F88481C7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7464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Parity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440"/>
            <a:ext cx="913384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Primipara: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 a woman who has been given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birth once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15821-E1B8-49B8-ABCB-A42C53E7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52600"/>
            <a:ext cx="2819400" cy="248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Parity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440"/>
            <a:ext cx="913384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400" dirty="0"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Berlin Sans FB" panose="020E0602020502020306" pitchFamily="34" charset="0"/>
              </a:rPr>
              <a:t>Multipara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 a woman who has been given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birth more than  once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4B84B-2A35-4ACE-A0B8-CA305E1F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19200"/>
            <a:ext cx="3248025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br>
              <a:rPr lang="en-US" b="1" dirty="0">
                <a:latin typeface="Arial Black" panose="020B0A04020102020204" pitchFamily="34" charset="0"/>
              </a:rPr>
            </a:br>
            <a:r>
              <a:rPr lang="en-US" dirty="0">
                <a:latin typeface="Berlin Sans FB" panose="020E0602020502020306" pitchFamily="34" charset="0"/>
              </a:rPr>
              <a:t>Parity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br>
              <a:rPr lang="en-US" b="1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Grand multipara: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woman who has delivered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five or more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infants 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weeks or more).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9EFCB-84A3-4B5B-AD99-AB196C1DD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114800"/>
            <a:ext cx="5714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9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	Example 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202122"/>
                </a:solidFill>
                <a:latin typeface="Berlin Sans FB" panose="020E0602020502020306" pitchFamily="34" charset="0"/>
              </a:rPr>
              <a:t>G 5 P 4</a:t>
            </a:r>
          </a:p>
          <a:p>
            <a:pPr marL="0" indent="0">
              <a:buNone/>
            </a:pPr>
            <a:r>
              <a:rPr lang="en-GB" dirty="0">
                <a:solidFill>
                  <a:srgbClr val="202122"/>
                </a:solidFill>
                <a:latin typeface="Berlin Sans FB" panose="020E0602020502020306" pitchFamily="34" charset="0"/>
              </a:rPr>
              <a:t>Means She is pregnant for 5 times : one is current pregnancy  so she delivered 4 times .</a:t>
            </a:r>
          </a:p>
          <a:p>
            <a:pPr marL="0" indent="0">
              <a:buNone/>
            </a:pPr>
            <a:r>
              <a:rPr lang="en-GB" dirty="0">
                <a:solidFill>
                  <a:srgbClr val="202122"/>
                </a:solidFill>
                <a:latin typeface="Berlin Sans FB" panose="020E0602020502020306" pitchFamily="34" charset="0"/>
              </a:rPr>
              <a:t>G 5 P3</a:t>
            </a:r>
            <a:r>
              <a:rPr lang="en-US" dirty="0">
                <a:latin typeface="Berlin Sans FB" panose="020E0602020502020306" pitchFamily="34" charset="0"/>
              </a:rPr>
              <a:t> + 1</a:t>
            </a:r>
          </a:p>
          <a:p>
            <a:pPr marL="0" indent="0">
              <a:buNone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Means she is pregnant for 5 times :</a:t>
            </a:r>
          </a:p>
          <a:p>
            <a:pPr marL="0" indent="0">
              <a:buNone/>
            </a:pPr>
            <a:r>
              <a:rPr lang="en-US" sz="3600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ne is current pregnancy &amp; she delivered 3 times &amp; has one loss.</a:t>
            </a:r>
          </a:p>
          <a:p>
            <a:pPr marL="0" indent="0">
              <a:buNone/>
            </a:pPr>
            <a:r>
              <a:rPr lang="en-US" sz="3600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             </a:t>
            </a:r>
          </a:p>
          <a:p>
            <a:pPr marL="0" indent="0">
              <a:buNone/>
            </a:pPr>
            <a:endParaRPr lang="en-US" sz="3600" dirty="0">
              <a:solidFill>
                <a:prstClr val="black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600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               losses means: miscarriages , ectopic pregnancy   </a:t>
            </a:r>
          </a:p>
          <a:p>
            <a:pPr marL="0" indent="0">
              <a:buNone/>
            </a:pPr>
            <a:r>
              <a:rPr lang="en-US" sz="3600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                &amp; molar pregnancy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(mention them in   </a:t>
            </a:r>
          </a:p>
          <a:p>
            <a:pPr marL="0" indent="0">
              <a:buNone/>
            </a:pPr>
            <a:r>
              <a:rPr lang="en-US" sz="3600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                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details).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B9771-7667-41F5-BF95-BE76E9D5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380"/>
            <a:ext cx="1447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9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	Questions 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GB" dirty="0">
                <a:latin typeface="Berlin Sans FB" panose="020E0602020502020306" pitchFamily="34" charset="0"/>
              </a:rPr>
              <a:t>19. A 34 years old lady came pregnant in her 10th weeks. her past obstetrical history is as follow:  she delivered vaginally a male 9 YS a/w.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Then male of 7 ys a/w 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Then miscarriage at 8 weeks.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Then twins vaginal delivery, two females 4 ys a/w 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Then miscarriage at 9 weeks.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Then preterm baby at 32 weeks was still birth 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Then current pregnancy. She is: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A. G 8 P 5 +2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B. G 7 P4+ 2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C. G 7 P 5+2</a:t>
            </a:r>
          </a:p>
          <a:p>
            <a:pPr marL="0" indent="0">
              <a:buNone/>
            </a:pPr>
            <a:r>
              <a:rPr lang="en-GB" dirty="0">
                <a:latin typeface="Berlin Sans FB" panose="020E0602020502020306" pitchFamily="34" charset="0"/>
              </a:rPr>
              <a:t>D. </a:t>
            </a:r>
            <a:r>
              <a:rPr lang="en-GB">
                <a:latin typeface="Berlin Sans FB" panose="020E0602020502020306" pitchFamily="34" charset="0"/>
              </a:rPr>
              <a:t>G 8 P4+3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6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E915-9AC9-4E08-9A5F-D4111AB4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42017-933B-4EEE-A2C2-559E8E8B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628900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2D32E-FA44-4B91-A1C8-ADA8E7E0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1646238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B7E0B-3EF8-4598-984E-9697EF5F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951729"/>
            <a:ext cx="28575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C447B-1FB7-4E21-A921-46764804D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35" y="524272"/>
            <a:ext cx="2390775" cy="1914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C25141-897E-4605-A7FC-8AC9AB882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763" y="4962683"/>
            <a:ext cx="1714500" cy="1857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C9E2C1-3D1B-4DF5-81DE-F36F015BD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025" y="3027044"/>
            <a:ext cx="2390775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1F1F3-0AA6-443B-88C9-D46DF849A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8C1253-AB92-4288-B47A-7F282F66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66F5D8-7B62-4D29-A794-6FDE74BE2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903" y="4751466"/>
            <a:ext cx="2621507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8A190-8BC6-4009-94FE-561C7DF753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799" y="254166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1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Baby’s loss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Abortion: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Termination of a pregnancy before viability.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Miscarriage: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Spontaneous expulsion of a human fetus before 24weeks of gestation. (without any medical intervention).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Induced Abortion: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 abortion that is the result of any procedure done by a licensed physician.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Criminal abortion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Any abortion that is the result of any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                        procedure done by unlicensed physician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3B3835"/>
              </a:solidFill>
              <a:effectLst/>
              <a:latin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39E91-257F-4F31-B09C-D2A84456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8800"/>
            <a:ext cx="1371600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Baby’s loss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Stillbirth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  Stillbirth as ‘a baby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delivered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with no signs of life after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24 weeks of  pregnancy’.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Intrauterine  Fetal Death (IUFD):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erlin Sans FB" panose="020E0602020502020306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abies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 with no signs of life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utero.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INTRAUTERINE GROWTH RETARDED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(IUGR):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Baby with lower weight than gestational age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3B3835"/>
              </a:solidFill>
              <a:effectLst/>
              <a:latin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984FF-B7C2-4C31-B90C-6FC69B09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124200"/>
            <a:ext cx="3578662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C6F3A-A521-471D-8EB1-61A24522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40" y="1143000"/>
            <a:ext cx="3603048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6B585-73F5-4D15-9EA9-CAC0CB18D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200736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3600" b="0" i="0" dirty="0">
                <a:solidFill>
                  <a:srgbClr val="800000"/>
                </a:solidFill>
                <a:effectLst/>
                <a:latin typeface="Berlin Sans FB" panose="020E0602020502020306" pitchFamily="34" charset="0"/>
              </a:rPr>
              <a:t>Gestation</a:t>
            </a:r>
            <a:r>
              <a:rPr lang="en-GB" sz="3600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>
                <a:solidFill>
                  <a:srgbClr val="202122"/>
                </a:solidFill>
                <a:latin typeface="Berlin Sans FB" panose="020E0602020502020306" pitchFamily="34" charset="0"/>
              </a:rPr>
              <a:t>P</a:t>
            </a:r>
            <a:r>
              <a:rPr lang="en-GB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eriod of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 of the </a:t>
            </a:r>
            <a:r>
              <a:rPr lang="en-GB" dirty="0">
                <a:solidFill>
                  <a:srgbClr val="202122"/>
                </a:solidFill>
                <a:latin typeface="Berlin Sans FB" panose="020E0602020502020306" pitchFamily="34" charset="0"/>
              </a:rPr>
              <a:t> baby </a:t>
            </a:r>
            <a:r>
              <a:rPr lang="en-GB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from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 fertilization to birth.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Parturition(labour):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erlin Sans FB" panose="020E0602020502020306" pitchFamily="34" charset="0"/>
              </a:rPr>
              <a:t>the birth process.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7A51B-5047-464E-BF84-D3BA0AB4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14401"/>
            <a:ext cx="50292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C1B8C-67C8-4850-BD0E-BE62CE18C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91001"/>
            <a:ext cx="5029200" cy="26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latin typeface="Berlin Sans FB Demi" panose="020E0802020502020306" pitchFamily="34" charset="0"/>
              </a:rPr>
              <a:t>Gravidity </a:t>
            </a: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Gravida: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Total number of confirmed pregnancies regardless of the outcome 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3B3835"/>
                </a:solidFill>
                <a:latin typeface="Helvetica Neue"/>
              </a:rPr>
              <a:t>(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times </a:t>
            </a:r>
            <a:r>
              <a:rPr lang="en-GB" sz="2600" dirty="0">
                <a:solidFill>
                  <a:srgbClr val="3B3835"/>
                </a:solidFill>
                <a:latin typeface="Berlin Sans FB" panose="020E0602020502020306" pitchFamily="34" charset="0"/>
              </a:rPr>
              <a:t> of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pregnancy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) </a:t>
            </a:r>
            <a:endParaRPr lang="en-US" dirty="0">
              <a:latin typeface="Berlin Sans FB" panose="020E0602020502020306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GB" dirty="0">
                <a:solidFill>
                  <a:srgbClr val="202122"/>
                </a:solidFill>
                <a:latin typeface="Berlin Sans FB" panose="020E0602020502020306" pitchFamily="34" charset="0"/>
              </a:rPr>
              <a:t>a</a:t>
            </a:r>
            <a:r>
              <a:rPr lang="en-GB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 current pregnancy is included in this count.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Multiple pregnancy is counted as one</a:t>
            </a:r>
            <a:endParaRPr lang="en-US" dirty="0"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FA024-80DC-40FD-B1CF-91746C01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989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Amnion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:- </a:t>
            </a:r>
          </a:p>
          <a:p>
            <a:pPr marL="0" indent="0" algn="l">
              <a:buNone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Inner membrane &amp;</a:t>
            </a:r>
          </a:p>
          <a:p>
            <a:pPr marL="0" indent="0" algn="l">
              <a:buNone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fluid surrounding the fetus.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Chorion:</a:t>
            </a:r>
          </a:p>
          <a:p>
            <a:pPr marL="0" indent="0" algn="l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the outer most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foetal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0" indent="0" algn="l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membrane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Polyhydramnios:</a:t>
            </a:r>
          </a:p>
          <a:p>
            <a:pPr marL="0" indent="0" algn="l">
              <a:buNone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Berlin Sans FB" panose="020E0602020502020306" pitchFamily="34" charset="0"/>
              </a:rPr>
              <a:t>Excessive  amniotic fluid. </a:t>
            </a:r>
          </a:p>
          <a:p>
            <a:pPr marL="0" indent="0" algn="l">
              <a:buNone/>
            </a:pPr>
            <a:endParaRPr lang="en-GB" sz="2800" dirty="0">
              <a:solidFill>
                <a:srgbClr val="202122"/>
              </a:solidFill>
              <a:latin typeface="Berlin Sans FB" panose="020E0602020502020306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800000"/>
                </a:solidFill>
                <a:latin typeface="Berlin Sans FB" panose="020E0602020502020306" pitchFamily="34" charset="0"/>
              </a:rPr>
              <a:t>Oligohydramnios:</a:t>
            </a:r>
          </a:p>
          <a:p>
            <a:pPr marL="0" indent="0" algn="l">
              <a:buNone/>
            </a:pPr>
            <a:r>
              <a:rPr lang="en-GB" sz="2400" dirty="0">
                <a:solidFill>
                  <a:srgbClr val="202122"/>
                </a:solidFill>
                <a:latin typeface="Berlin Sans FB" panose="020E0602020502020306" pitchFamily="34" charset="0"/>
              </a:rPr>
              <a:t>Reduce amniotic fluid.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202122"/>
              </a:solidFill>
              <a:effectLst/>
              <a:latin typeface="Berlin Sans FB" panose="020E06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73A74-E34C-46ED-8018-59CB1617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16000"/>
            <a:ext cx="4541520" cy="218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DDC78-736E-4061-BCDE-CD9C68C5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40" y="3409236"/>
            <a:ext cx="45720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4ED8C-AD79-43CC-A11D-C1C512BC0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80" y="5159574"/>
            <a:ext cx="46075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Trimester: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 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Means ‘’3 months’’. 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 normal pregnancy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lasts about 9 months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and has 3 trimesters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Berlin Sans FB" panose="020E0602020502020306" pitchFamily="34" charset="0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Berlin Sans FB" panose="020E0602020502020306" pitchFamily="34" charset="0"/>
              </a:rPr>
              <a:t>st</a:t>
            </a:r>
            <a:r>
              <a:rPr lang="en-US" dirty="0">
                <a:solidFill>
                  <a:prstClr val="black"/>
                </a:solidFill>
                <a:latin typeface="Berlin Sans FB" panose="020E0602020502020306" pitchFamily="34" charset="0"/>
              </a:rPr>
              <a:t>  0-13 weeks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2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14-26 weeks.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Berlin Sans FB" panose="020E0602020502020306" pitchFamily="34" charset="0"/>
              </a:rPr>
              <a:t>3</a:t>
            </a:r>
            <a:r>
              <a:rPr lang="en-US" baseline="30000" dirty="0">
                <a:solidFill>
                  <a:prstClr val="black"/>
                </a:solidFill>
                <a:latin typeface="Berlin Sans FB" panose="020E0602020502020306" pitchFamily="34" charset="0"/>
              </a:rPr>
              <a:t>rd</a:t>
            </a:r>
            <a:r>
              <a:rPr lang="en-US" dirty="0">
                <a:solidFill>
                  <a:prstClr val="black"/>
                </a:solidFill>
                <a:latin typeface="Berlin Sans FB" panose="020E0602020502020306" pitchFamily="34" charset="0"/>
              </a:rPr>
              <a:t> 27-40 weeks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49036-2493-4A37-BBB5-288C2C3D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90600"/>
            <a:ext cx="43434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9182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Ante-partum: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Before birth.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</a:rPr>
              <a:t>Intrapartum: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During labor.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</a:rPr>
              <a:t>Postpartum: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After 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birth.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3B3835"/>
              </a:solidFill>
              <a:effectLst/>
              <a:latin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8E9D-755D-4738-AD1D-28F7A450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0"/>
            <a:ext cx="8839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98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7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700" dirty="0">
                <a:solidFill>
                  <a:srgbClr val="C00000"/>
                </a:solidFill>
                <a:latin typeface="Berlin Sans FB" panose="020E0602020502020306" pitchFamily="34" charset="0"/>
              </a:rPr>
              <a:t>Antenatal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(prenatal):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Berlin Sans FB" panose="020E0602020502020306" pitchFamily="34" charset="0"/>
              </a:rPr>
              <a:t>During pregnancy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postnatal care: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Berlin Sans FB" panose="020E0602020502020306" pitchFamily="34" charset="0"/>
              </a:rPr>
              <a:t>After pregnancy (refers to baby)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Puerperium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the period immediately after delivery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continuing up to 6weeks.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21938-D346-4CB9-AF54-DB7B4D9F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43100"/>
            <a:ext cx="3231107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2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800" b="0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>
                <a:solidFill>
                  <a:srgbClr val="800000"/>
                </a:solidFill>
                <a:effectLst/>
                <a:latin typeface="Berlin Sans FB" panose="020E0602020502020306" pitchFamily="34" charset="0"/>
              </a:rPr>
              <a:t>Hyperemesis Gravidarum</a:t>
            </a:r>
          </a:p>
          <a:p>
            <a:pPr marL="0" indent="0" algn="l">
              <a:buNone/>
            </a:pPr>
            <a:r>
              <a:rPr lang="en-GB" sz="2400" dirty="0">
                <a:solidFill>
                  <a:srgbClr val="202122"/>
                </a:solidFill>
                <a:latin typeface="Berlin Sans FB" panose="020E0602020502020306" pitchFamily="34" charset="0"/>
              </a:rPr>
              <a:t>Excessive nausea &amp; vomiting of pregnancy.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202122"/>
              </a:solidFill>
              <a:effectLst/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endParaRPr lang="en-GB" sz="2400" dirty="0">
              <a:solidFill>
                <a:srgbClr val="202122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GB" sz="2400" b="0" i="0" dirty="0">
                <a:solidFill>
                  <a:srgbClr val="800000"/>
                </a:solidFill>
                <a:effectLst/>
                <a:latin typeface="Berlin Sans FB" panose="020E0602020502020306" pitchFamily="34" charset="0"/>
              </a:rPr>
              <a:t>Assoc</a:t>
            </a:r>
            <a:r>
              <a:rPr lang="en-GB" sz="2400" dirty="0">
                <a:solidFill>
                  <a:srgbClr val="800000"/>
                </a:solidFill>
                <a:latin typeface="Berlin Sans FB" panose="020E0602020502020306" pitchFamily="34" charset="0"/>
              </a:rPr>
              <a:t>iated with:</a:t>
            </a:r>
          </a:p>
          <a:p>
            <a:pPr marL="0" indent="0" algn="l">
              <a:buNone/>
            </a:pPr>
            <a:r>
              <a:rPr lang="en-GB" sz="2400" dirty="0">
                <a:solidFill>
                  <a:srgbClr val="202122"/>
                </a:solidFill>
                <a:latin typeface="Berlin Sans FB" panose="020E0602020502020306" pitchFamily="34" charset="0"/>
              </a:rPr>
              <a:t> Dehydration </a:t>
            </a:r>
          </a:p>
          <a:p>
            <a:pPr marL="0" indent="0" algn="l">
              <a:buNone/>
            </a:pPr>
            <a:r>
              <a:rPr lang="en-GB" sz="2400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Electrolytes imbalance </a:t>
            </a:r>
          </a:p>
          <a:p>
            <a:pPr marL="0" indent="0" algn="l">
              <a:buNone/>
            </a:pPr>
            <a:r>
              <a:rPr lang="en-GB" sz="2400" dirty="0">
                <a:solidFill>
                  <a:srgbClr val="202122"/>
                </a:solidFill>
                <a:latin typeface="Berlin Sans FB" panose="020E0602020502020306" pitchFamily="34" charset="0"/>
              </a:rPr>
              <a:t>Ketonuria.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202122"/>
              </a:solidFill>
              <a:effectLst/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GB" sz="2400" dirty="0">
                <a:solidFill>
                  <a:srgbClr val="202122"/>
                </a:solidFill>
                <a:latin typeface="Berlin Sans FB" panose="020E0602020502020306" pitchFamily="34" charset="0"/>
              </a:rPr>
              <a:t>                         </a:t>
            </a:r>
          </a:p>
          <a:p>
            <a:pPr marL="0" indent="0" algn="l">
              <a:buNone/>
            </a:pPr>
            <a:endParaRPr lang="en-GB" sz="2400" dirty="0">
              <a:solidFill>
                <a:srgbClr val="202122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GB" sz="2800" dirty="0">
                <a:solidFill>
                  <a:srgbClr val="202122"/>
                </a:solidFill>
                <a:latin typeface="Berlin Sans FB" panose="020E0602020502020306" pitchFamily="34" charset="0"/>
              </a:rPr>
              <a:t>                          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Berlin Sans FB" panose="020E0602020502020306" pitchFamily="34" charset="0"/>
              </a:rPr>
              <a:t>Other name </a:t>
            </a:r>
            <a:r>
              <a:rPr lang="en-GB" sz="2800" dirty="0">
                <a:solidFill>
                  <a:srgbClr val="202122"/>
                </a:solidFill>
                <a:latin typeface="Berlin Sans FB" panose="020E0602020502020306" pitchFamily="34" charset="0"/>
              </a:rPr>
              <a:t>Nausea &amp; vomiting of   </a:t>
            </a:r>
          </a:p>
          <a:p>
            <a:pPr marL="0" indent="0" algn="l">
              <a:buNone/>
            </a:pPr>
            <a:r>
              <a:rPr lang="en-GB" sz="2800" dirty="0">
                <a:solidFill>
                  <a:srgbClr val="202122"/>
                </a:solidFill>
                <a:latin typeface="Berlin Sans FB" panose="020E0602020502020306" pitchFamily="34" charset="0"/>
              </a:rPr>
              <a:t>                                      pregnancy (NVP).</a:t>
            </a:r>
            <a:endParaRPr lang="en-GB" sz="2800" b="0" i="0" dirty="0">
              <a:solidFill>
                <a:srgbClr val="202122"/>
              </a:solidFill>
              <a:effectLst/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D21BD-E69E-455A-A947-97255098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68120"/>
            <a:ext cx="25146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88BC3-B142-4AF7-83B2-C35C9472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91200"/>
            <a:ext cx="2057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Birth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Preterm/Premature birth: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Birth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of a baby at  before 37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of gestational age.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Term Birth: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Birth of baby between 37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&amp; 42weeks 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Full Term Birth: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 baby  born at 40 weeks.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Post Term: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Birth of a baby after 42 weeks .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3B3835"/>
              </a:solidFill>
              <a:effectLst/>
              <a:latin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4601B-9BC6-4B2E-A6B3-F6DA77E6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66800"/>
            <a:ext cx="358140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4B14E-8531-4624-915B-8E75B843A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475" y="3200400"/>
            <a:ext cx="3590925" cy="1676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9189E-9AF6-44EA-B990-E8B2822C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75" y="5019357"/>
            <a:ext cx="3590925" cy="16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latin typeface="Berlin Sans FB Demi" panose="020E0802020502020306" pitchFamily="34" charset="0"/>
              </a:rPr>
              <a:t>Quickening</a:t>
            </a: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first movement of the foetus felt by the mother in pregnancy 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9E756-77AA-4180-AD2A-AC7E9289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6096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DD302-0F89-4DB0-AC73-762F6316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4694963" cy="678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DA8F5-4DDF-4B23-8F8D-8AED2096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"/>
            <a:ext cx="42672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b="1" dirty="0">
                <a:latin typeface="Berlin Sans FB Demi" panose="020E0802020502020306" pitchFamily="34" charset="0"/>
              </a:rPr>
              <a:t>Gravidity Types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6085F5-F438-4D33-94FE-0E8E26171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4356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22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b="1" dirty="0">
                <a:latin typeface="Berlin Sans FB Demi" panose="020E0802020502020306" pitchFamily="34" charset="0"/>
              </a:rPr>
              <a:t>Gravidity Types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Nulligravida: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 woman who has never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been pregnant.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C1052-6C80-41E2-B501-BEB7A0007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40" y="2286000"/>
            <a:ext cx="4495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b="1" dirty="0">
                <a:latin typeface="Berlin Sans FB Demi" panose="020E0802020502020306" pitchFamily="34" charset="0"/>
              </a:rPr>
              <a:t>Gravidity Types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Primigravida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 ‘’Primigravida’’ is a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who is pregnant for the first time </a:t>
            </a:r>
            <a:r>
              <a:rPr lang="en-US" dirty="0">
                <a:solidFill>
                  <a:prstClr val="black"/>
                </a:solidFill>
                <a:latin typeface="Berlin Sans FB" panose="020E0602020502020306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                    </a:t>
            </a:r>
            <a:r>
              <a:rPr lang="en-US" sz="3600" b="1" dirty="0">
                <a:solidFill>
                  <a:prstClr val="black"/>
                </a:solidFill>
                <a:latin typeface="Berlin Sans FB" panose="020E0602020502020306" pitchFamily="34" charset="0"/>
                <a:ea typeface="+mj-ea"/>
                <a:cs typeface="+mj-cs"/>
              </a:rPr>
              <a:t>PG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232F5-06C2-4284-A9FD-E93E5CE4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9800"/>
            <a:ext cx="245076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en-US" b="1" dirty="0">
                <a:latin typeface="Berlin Sans FB Demi" panose="020E0802020502020306" pitchFamily="34" charset="0"/>
              </a:rPr>
              <a:t>Gravidity Types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Multigravida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: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 ‘’Multigravida’’  is a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who has been pregnant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than one time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91AA9-09F6-4DBC-B75E-BAE50D50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76400"/>
            <a:ext cx="32670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latin typeface="Berlin Sans FB Demi" panose="020E0802020502020306" pitchFamily="34" charset="0"/>
              </a:rPr>
            </a:br>
            <a:r>
              <a:rPr lang="en-US" b="1" dirty="0">
                <a:latin typeface="Berlin Sans FB Demi" panose="020E0802020502020306" pitchFamily="34" charset="0"/>
              </a:rPr>
              <a:t>Parity </a:t>
            </a: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Para:</a:t>
            </a:r>
          </a:p>
          <a:p>
            <a:pPr marL="0" indent="0">
              <a:buNone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3B3835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3B3835"/>
                </a:solidFill>
                <a:latin typeface="Berlin Sans FB" panose="020E0602020502020306" pitchFamily="34" charset="0"/>
              </a:rPr>
              <a:t>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umber of times that she has given </a:t>
            </a:r>
          </a:p>
          <a:p>
            <a:pPr marL="0" indent="0">
              <a:buNone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3B3835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birth to a fetus with a gestational age </a:t>
            </a:r>
          </a:p>
          <a:p>
            <a:pPr marL="0" indent="0">
              <a:buNone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3B3835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3B3835"/>
                </a:solidFill>
                <a:effectLst/>
                <a:uLnTx/>
                <a:uFillTx/>
                <a:latin typeface="Berlin Sans FB" panose="020E0602020502020306" pitchFamily="34" charset="0"/>
              </a:rPr>
              <a:t>of 24 weeks or more(times of deliveries)</a:t>
            </a:r>
            <a:endParaRPr lang="en-GB" sz="3900" b="0" i="0" dirty="0">
              <a:solidFill>
                <a:srgbClr val="202122"/>
              </a:solidFill>
              <a:effectLst/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Parity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Total  number of pregnancies </a:t>
            </a:r>
          </a:p>
          <a:p>
            <a:pPr marL="0" indent="0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that 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delivered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after 24 weeks</a:t>
            </a:r>
          </a:p>
          <a:p>
            <a:pPr marL="0" indent="0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Berlin Sans FB" panose="020E0602020502020306" pitchFamily="34" charset="0"/>
              </a:rPr>
              <a:t>(including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stillbirths).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E0C83-0305-40CE-90C4-FB830495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28927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8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Parity types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F2D960-77C3-4E27-B8A4-652FAF7BF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3451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0BDF1E-89B1-433F-A310-591076A06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6752"/>
              </p:ext>
            </p:extLst>
          </p:nvPr>
        </p:nvGraphicFramePr>
        <p:xfrm>
          <a:off x="1498600" y="5590540"/>
          <a:ext cx="6197600" cy="106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26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800</Words>
  <Application>Microsoft Office PowerPoint</Application>
  <PresentationFormat>On-screen Show (4:3)</PresentationFormat>
  <Paragraphs>214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Berlin Sans FB</vt:lpstr>
      <vt:lpstr>Berlin Sans FB Demi</vt:lpstr>
      <vt:lpstr>Calibri</vt:lpstr>
      <vt:lpstr>Helvetica Neue</vt:lpstr>
      <vt:lpstr>Wingdings</vt:lpstr>
      <vt:lpstr>Office Theme</vt:lpstr>
      <vt:lpstr>PowerPoint Presentation</vt:lpstr>
      <vt:lpstr> Gravidity  </vt:lpstr>
      <vt:lpstr>Gravidity Types</vt:lpstr>
      <vt:lpstr>Gravidity Types</vt:lpstr>
      <vt:lpstr>Gravidity Types</vt:lpstr>
      <vt:lpstr>Gravidity Types</vt:lpstr>
      <vt:lpstr> Parity  </vt:lpstr>
      <vt:lpstr> Parity </vt:lpstr>
      <vt:lpstr> Parity types  </vt:lpstr>
      <vt:lpstr> Parity </vt:lpstr>
      <vt:lpstr> Parity </vt:lpstr>
      <vt:lpstr> Parity </vt:lpstr>
      <vt:lpstr> Parity  </vt:lpstr>
      <vt:lpstr>  Example   </vt:lpstr>
      <vt:lpstr>  Questions   </vt:lpstr>
      <vt:lpstr>PowerPoint Presentation</vt:lpstr>
      <vt:lpstr>Baby’s loss</vt:lpstr>
      <vt:lpstr>Baby’s loss</vt:lpstr>
      <vt:lpstr>  </vt:lpstr>
      <vt:lpstr>  </vt:lpstr>
      <vt:lpstr>  </vt:lpstr>
      <vt:lpstr>  </vt:lpstr>
      <vt:lpstr> </vt:lpstr>
      <vt:lpstr>  </vt:lpstr>
      <vt:lpstr>Birth </vt:lpstr>
      <vt:lpstr> Quickening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HP</cp:lastModifiedBy>
  <cp:revision>49</cp:revision>
  <dcterms:created xsi:type="dcterms:W3CDTF">2006-08-16T00:00:00Z</dcterms:created>
  <dcterms:modified xsi:type="dcterms:W3CDTF">2021-08-28T17:33:21Z</dcterms:modified>
</cp:coreProperties>
</file>