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306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72" r:id="rId18"/>
    <p:sldId id="269" r:id="rId19"/>
    <p:sldId id="273" r:id="rId20"/>
    <p:sldId id="274" r:id="rId21"/>
    <p:sldId id="285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5A172B-5FDF-419C-AAEA-691C632F0FE2}" v="1" dt="2026-03-01T19:49:32.5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qar Al" userId="f871981d578baa04" providerId="LiveId" clId="{68D4573C-4793-43B8-B5D9-D2C88D4F2253}"/>
    <pc:docChg chg="custSel addSld delSld modSld">
      <pc:chgData name="Waqar Al" userId="f871981d578baa04" providerId="LiveId" clId="{68D4573C-4793-43B8-B5D9-D2C88D4F2253}" dt="2026-03-01T19:53:53.915" v="168" actId="2696"/>
      <pc:docMkLst>
        <pc:docMk/>
      </pc:docMkLst>
      <pc:sldChg chg="modSp mod">
        <pc:chgData name="Waqar Al" userId="f871981d578baa04" providerId="LiveId" clId="{68D4573C-4793-43B8-B5D9-D2C88D4F2253}" dt="2026-03-01T19:48:44.578" v="0" actId="20577"/>
        <pc:sldMkLst>
          <pc:docMk/>
          <pc:sldMk cId="3216023821" sldId="258"/>
        </pc:sldMkLst>
        <pc:spChg chg="mod">
          <ac:chgData name="Waqar Al" userId="f871981d578baa04" providerId="LiveId" clId="{68D4573C-4793-43B8-B5D9-D2C88D4F2253}" dt="2026-03-01T19:48:44.578" v="0" actId="20577"/>
          <ac:spMkLst>
            <pc:docMk/>
            <pc:sldMk cId="3216023821" sldId="258"/>
            <ac:spMk id="6" creationId="{00000000-0000-0000-0000-000000000000}"/>
          </ac:spMkLst>
        </pc:spChg>
      </pc:sldChg>
      <pc:sldChg chg="modSp mod">
        <pc:chgData name="Waqar Al" userId="f871981d578baa04" providerId="LiveId" clId="{68D4573C-4793-43B8-B5D9-D2C88D4F2253}" dt="2026-03-01T19:51:30.095" v="81" actId="20577"/>
        <pc:sldMkLst>
          <pc:docMk/>
          <pc:sldMk cId="757226372" sldId="263"/>
        </pc:sldMkLst>
        <pc:spChg chg="mod">
          <ac:chgData name="Waqar Al" userId="f871981d578baa04" providerId="LiveId" clId="{68D4573C-4793-43B8-B5D9-D2C88D4F2253}" dt="2026-03-01T19:51:30.095" v="81" actId="20577"/>
          <ac:spMkLst>
            <pc:docMk/>
            <pc:sldMk cId="757226372" sldId="263"/>
            <ac:spMk id="3" creationId="{00000000-0000-0000-0000-000000000000}"/>
          </ac:spMkLst>
        </pc:spChg>
      </pc:sldChg>
      <pc:sldChg chg="modSp mod">
        <pc:chgData name="Waqar Al" userId="f871981d578baa04" providerId="LiveId" clId="{68D4573C-4793-43B8-B5D9-D2C88D4F2253}" dt="2026-03-01T19:52:17.474" v="141" actId="20577"/>
        <pc:sldMkLst>
          <pc:docMk/>
          <pc:sldMk cId="3680543216" sldId="265"/>
        </pc:sldMkLst>
        <pc:spChg chg="mod">
          <ac:chgData name="Waqar Al" userId="f871981d578baa04" providerId="LiveId" clId="{68D4573C-4793-43B8-B5D9-D2C88D4F2253}" dt="2026-03-01T19:52:17.474" v="141" actId="20577"/>
          <ac:spMkLst>
            <pc:docMk/>
            <pc:sldMk cId="3680543216" sldId="265"/>
            <ac:spMk id="3" creationId="{00000000-0000-0000-0000-000000000000}"/>
          </ac:spMkLst>
        </pc:spChg>
      </pc:sldChg>
      <pc:sldChg chg="modSp mod">
        <pc:chgData name="Waqar Al" userId="f871981d578baa04" providerId="LiveId" clId="{68D4573C-4793-43B8-B5D9-D2C88D4F2253}" dt="2026-03-01T19:52:56.620" v="162" actId="20577"/>
        <pc:sldMkLst>
          <pc:docMk/>
          <pc:sldMk cId="493071558" sldId="268"/>
        </pc:sldMkLst>
        <pc:spChg chg="mod">
          <ac:chgData name="Waqar Al" userId="f871981d578baa04" providerId="LiveId" clId="{68D4573C-4793-43B8-B5D9-D2C88D4F2253}" dt="2026-03-01T19:52:56.620" v="162" actId="20577"/>
          <ac:spMkLst>
            <pc:docMk/>
            <pc:sldMk cId="493071558" sldId="268"/>
            <ac:spMk id="3" creationId="{00000000-0000-0000-0000-000000000000}"/>
          </ac:spMkLst>
        </pc:spChg>
      </pc:sldChg>
      <pc:sldChg chg="del">
        <pc:chgData name="Waqar Al" userId="f871981d578baa04" providerId="LiveId" clId="{68D4573C-4793-43B8-B5D9-D2C88D4F2253}" dt="2026-03-01T19:53:29.122" v="163" actId="2696"/>
        <pc:sldMkLst>
          <pc:docMk/>
          <pc:sldMk cId="0" sldId="281"/>
        </pc:sldMkLst>
      </pc:sldChg>
      <pc:sldChg chg="del">
        <pc:chgData name="Waqar Al" userId="f871981d578baa04" providerId="LiveId" clId="{68D4573C-4793-43B8-B5D9-D2C88D4F2253}" dt="2026-03-01T19:53:53.915" v="168" actId="2696"/>
        <pc:sldMkLst>
          <pc:docMk/>
          <pc:sldMk cId="0" sldId="283"/>
        </pc:sldMkLst>
      </pc:sldChg>
      <pc:sldChg chg="del">
        <pc:chgData name="Waqar Al" userId="f871981d578baa04" providerId="LiveId" clId="{68D4573C-4793-43B8-B5D9-D2C88D4F2253}" dt="2026-03-01T19:53:43.769" v="166" actId="2696"/>
        <pc:sldMkLst>
          <pc:docMk/>
          <pc:sldMk cId="3521794825" sldId="286"/>
        </pc:sldMkLst>
      </pc:sldChg>
      <pc:sldChg chg="del">
        <pc:chgData name="Waqar Al" userId="f871981d578baa04" providerId="LiveId" clId="{68D4573C-4793-43B8-B5D9-D2C88D4F2253}" dt="2026-03-01T19:53:46.592" v="167" actId="2696"/>
        <pc:sldMkLst>
          <pc:docMk/>
          <pc:sldMk cId="1308995000" sldId="305"/>
        </pc:sldMkLst>
      </pc:sldChg>
      <pc:sldChg chg="addSp delSp modSp new mod">
        <pc:chgData name="Waqar Al" userId="f871981d578baa04" providerId="LiveId" clId="{68D4573C-4793-43B8-B5D9-D2C88D4F2253}" dt="2026-03-01T19:50:28.284" v="41" actId="20577"/>
        <pc:sldMkLst>
          <pc:docMk/>
          <pc:sldMk cId="2252522157" sldId="306"/>
        </pc:sldMkLst>
        <pc:spChg chg="mod">
          <ac:chgData name="Waqar Al" userId="f871981d578baa04" providerId="LiveId" clId="{68D4573C-4793-43B8-B5D9-D2C88D4F2253}" dt="2026-03-01T19:50:28.284" v="41" actId="20577"/>
          <ac:spMkLst>
            <pc:docMk/>
            <pc:sldMk cId="2252522157" sldId="306"/>
            <ac:spMk id="2" creationId="{75080755-62D0-3025-BB72-5594211A3CE1}"/>
          </ac:spMkLst>
        </pc:spChg>
        <pc:inkChg chg="add">
          <ac:chgData name="Waqar Al" userId="f871981d578baa04" providerId="LiveId" clId="{68D4573C-4793-43B8-B5D9-D2C88D4F2253}" dt="2026-03-01T19:49:27.614" v="2" actId="9405"/>
          <ac:inkMkLst>
            <pc:docMk/>
            <pc:sldMk cId="2252522157" sldId="306"/>
            <ac:inkMk id="4" creationId="{71F5C4B1-D6C9-3138-929F-2918F518A3DD}"/>
          </ac:inkMkLst>
        </pc:inkChg>
        <pc:inkChg chg="add del">
          <ac:chgData name="Waqar Al" userId="f871981d578baa04" providerId="LiveId" clId="{68D4573C-4793-43B8-B5D9-D2C88D4F2253}" dt="2026-03-01T19:49:32.546" v="4"/>
          <ac:inkMkLst>
            <pc:docMk/>
            <pc:sldMk cId="2252522157" sldId="306"/>
            <ac:inkMk id="5" creationId="{2AD47A1B-73CA-016A-BA3F-AF908A0FDE50}"/>
          </ac:inkMkLst>
        </pc:inkChg>
        <pc:inkChg chg="add">
          <ac:chgData name="Waqar Al" userId="f871981d578baa04" providerId="LiveId" clId="{68D4573C-4793-43B8-B5D9-D2C88D4F2253}" dt="2026-03-01T19:49:32.546" v="4"/>
          <ac:inkMkLst>
            <pc:docMk/>
            <pc:sldMk cId="2252522157" sldId="306"/>
            <ac:inkMk id="6" creationId="{4CA6375B-CA83-06AC-2DD5-8F8F15712714}"/>
          </ac:inkMkLst>
        </pc:inkChg>
        <pc:inkChg chg="add">
          <ac:chgData name="Waqar Al" userId="f871981d578baa04" providerId="LiveId" clId="{68D4573C-4793-43B8-B5D9-D2C88D4F2253}" dt="2026-03-01T19:49:40.935" v="5" actId="9405"/>
          <ac:inkMkLst>
            <pc:docMk/>
            <pc:sldMk cId="2252522157" sldId="306"/>
            <ac:inkMk id="7" creationId="{DFC18FEA-6AE7-B519-DC28-4562181F265E}"/>
          </ac:inkMkLst>
        </pc:inkChg>
        <pc:inkChg chg="add">
          <ac:chgData name="Waqar Al" userId="f871981d578baa04" providerId="LiveId" clId="{68D4573C-4793-43B8-B5D9-D2C88D4F2253}" dt="2026-03-01T19:49:48.643" v="6" actId="9405"/>
          <ac:inkMkLst>
            <pc:docMk/>
            <pc:sldMk cId="2252522157" sldId="306"/>
            <ac:inkMk id="8" creationId="{983FE0C0-6255-F819-7A12-014893427C0A}"/>
          </ac:inkMkLst>
        </pc:inkChg>
        <pc:inkChg chg="add">
          <ac:chgData name="Waqar Al" userId="f871981d578baa04" providerId="LiveId" clId="{68D4573C-4793-43B8-B5D9-D2C88D4F2253}" dt="2026-03-01T19:50:01.649" v="7" actId="9405"/>
          <ac:inkMkLst>
            <pc:docMk/>
            <pc:sldMk cId="2252522157" sldId="306"/>
            <ac:inkMk id="9" creationId="{DD6E060D-0DF3-B409-D830-47CF342DCC59}"/>
          </ac:inkMkLst>
        </pc:inkChg>
      </pc:sldChg>
      <pc:sldChg chg="add del">
        <pc:chgData name="Waqar Al" userId="f871981d578baa04" providerId="LiveId" clId="{68D4573C-4793-43B8-B5D9-D2C88D4F2253}" dt="2026-03-01T19:53:40.305" v="165" actId="2696"/>
        <pc:sldMkLst>
          <pc:docMk/>
          <pc:sldMk cId="681671645" sldId="307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1T19:49:27.61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33 0 24575,'0'1558'0,"14"-1324"0,-1-45 0,-11 8 0,2 63 0,3-197 0,15 68 0,-11-76 0,-2 0 0,2 65 0,-12 617 0,-1-299 0,-12-205 0,1-64 0,12-123 0,-3 1 0,-2-1 0,-2 0 0,-24 79 0,22-93 0,0 1 0,2 0 0,2 0 0,1 1 0,2 0 0,0 43 0,8 2468 13,-7-1488-1391,2-1016-5448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1T19:49:32.54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273 1 24445,'-273'8527'0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1T19:49:40.935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0"/>
      <inkml:brushProperty name="anchorY" value="0"/>
      <inkml:brushProperty name="scaleFactor" value="0.5"/>
    </inkml:brush>
  </inkml:definitions>
  <inkml:trace contextRef="#ctx0" brushRef="#br0">308 1 24575,'0'0'0,"-5"0"0,-14 0 0,-11 6 0,-6 6 0,-3 12 0,1 6 0,1 4 0,8 0 0,8 1 0,8-1 0,5-1 0,-7 5 0,2-1 0,8-1 0,9-6 0,8-9 0,8-7 0,12-6 0,9-5 0,3-2 0,-1-2 0,-3-7 0,-2-5 0,3-7 0,10 2 0,0-4 0,-4-1 0,-3-3 0,-4 4 0,-11-1 0,-8-1 0,-21 20 0,2 2 0,-1-1 0,0 0 0,-1 0 0,1 1 0,0-1 0,-1 0 0,0-5 0,-1 3 0,0 0 0,0 0 0,0 1 0,0-1 0,0 1 0,-4-7 0,-1 2 0,0 0 0,0 0 0,-11-11 0,-25-21 0,-10 8 0,-6 10 0,50 21 0,-3 0 0,1 0 0,-16 0 0,19 2 0,-1 0 0,0 0 0,0 1 0,-11 2 0,12-1 0,0 0 0,0 0 0,-1 1 0,-7 4 0,-18 17 0,5-1 0,8 2 0,1 1 0,-1-4 0,4 1 0,4 0 0,4 2 0,-3 2 0,3 1 0,1 1 0,2 1 0,2 0 0,2 1 0,0 5 0,1 1 0,0-6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1T19:49:48.637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1258.8573"/>
      <inkml:brushProperty name="anchorY" value="518.11444"/>
      <inkml:brushProperty name="scaleFactor" value="0.5"/>
    </inkml:brush>
  </inkml:definitions>
  <inkml:trace contextRef="#ctx0" brushRef="#br0">458 94 24575,'0'0'0,"5"-5"0,8-2 0,0 7 0,4 1 0,-2 7 0,-2 7 0,-4 6 0,-4 11 0,-2 2 0,-1 3 0,-9-1 0,1-1 0,-8-1 0,-4-1 0,-4-8 0,-5-6 0,-1-1 0,-2-6 0,-7-3 0,-1-3 0,1-4 0,-11-1 0,1-1 0,-5 0 0,4-1 0,10-6 0,10-5 0,26 9 0,0 1 0,0 1 0,1-1 0,-1 0 0,1 0 0,-1-1 0,1 1 0,-1 0 0,-1-4 0,-6-24 0,10 27 0,-1-1 0,0 1 0,1-1 0,-1 1 0,1-1 0,0 1 0,3-7 0,7-25 0,9 1 0,4 6 0,4 8 0,2 1 0,1-1 0,0-2 0,1 3 0,-1 5 0,0 4 0,0 4 0,-1 3 0,7 2 0,-1 1 0,0 1 0,6 0 0,-2 0 0,-1 0 0,-9 5 0,-8 7 0,-20-9 0,0-2 0,0 1 0,-1-1 0,1 1 0,-1 0 0,0 0 0,0 0 0,2 4 0,16 35 0,3 10 0,-3 1 0,-3 2 0,1-4 0,-4-5 0,-3 2 0,-4-5 0,-8-4 0,-9-9 0,9-28 0,0 1 0,1-1 0,-1 0 0,0 0 0,0 0 0,-1 0 0,1-1 0,0 1 0,-4 1 0,-18 17 0,-4-7 0,-1-5 0,-1-2 0,-6-4 0,-13-2 0,-1 0 0,2-1 0,4 0 0,3-5 0,11-7 0,3-12 0,8-4 0,6-5 0,5-7 0,5 1 0,2 0 0,2-4 0,0-4 0,6 2 0,6 3 0,0 4 0,5 2 0,4 10 0,2 1 0,10 2 0,1 5 0,1 6 0,6 4 0,-1 10 0,-36 1 0,0 0 0,0-1 0,1 1 0,-1 0 0,8 5 0,-1 2 0,-3-2 0,1 1 0,9 11 0,34 42 0,-1-3 0,-11 4 0,-4-1 0,-11 0 0,-14-12 0,-13-44 0,1-2 0,0 1 0,-1 0 0,1 0 0,-1 0 0,1-1 0,-1 1 0,-1 0 0,-1 4 0,1-6 0,0 1 0,0 0 0,0-1 0,0 1 0,-1-1 0,1 1 0,-1-1 0,1 0 0,-1 0 0,0 0 0,-3 1 0,3 1 0,-3-1 0,0 0 0,0 0 0,0 0 0,-8 1 0,-43 7 0,-1-6 0,3-4 0,0-2 0,6-1 0,-1 0 0,-2 0 0,11-5 0,38 4 0,-1 2 0,1 0 0,-1-1 0,1 0 0,0 0 0,0 0 0,-6-4 0,-17-14 0,7-4 0,8-2 0,4-2 0,4-1 0,3-1 0,1-1 0,0 0 0,0 0 0,0 1 0,0-1 0,0 1 0,-1 0 0,0-1 0,0 1 0,0 0 0,6 5 0,0 2 0,6-1 0,5 5 0,6 5 0,14 4 0,10 5 0,2 2 0,-7 9 0,-11 6 0,-9 8 0,-10 10 0,-6 4 0,-4 3 0,-3 5 0,-1 18 0,0-1 0,1 9 0,-1 1 0,1 0 0,7-14 0,-5-52 0,0 2 0,0 0 0,0-1 0,1 1 0,3 8 0,-5-14 0,0 2 0,0-1 0,0 1 0,1-1 0,-1 1 0,0-1 0,0 1 0,1-1 0,-1 1 0,0-1 0,1 1 0,-1-1 0,1 0 0,-1 1 0,0-1 0,1 0 0,-1 1 0,1-1 0,-1 0 0,1 0 0,-1 1 0,1-1 0,-1 0 0,1 0 0,-1 0 0,1 0 0,0 0 0,-1 0 0,2 0 0,-1 1 0,0-1 0,0 0 0,1-1 0,-1 1 0,0-1 0,0 1 0,0-1 0,0 1 0,0-1 0,0 0 0,-1 0 0,1 1 0,0-1 0,0 0 0,1-1 0,19-27 0,3-9 0,4-3 0,1 1 0,1-6 0,1 9 0,0 3 0,-12 14 0,-13 15 0,-18 13 0,-5 10 0,-7 1 0,-4 5 0,-2 2 0,-1-4 0,-1-5 0,1-6 0,5-10 0,25-2 0,0 0 0,-1 1 0,1-1 0,0 1 0,-1-1 0,1 0 0,0 0 0,0 0 0,0 0 0,0 0 0,-1 0 0,1 0 0,1 0 0,-2-1 0,-11-22 0,6-18 0,4-4 0,3 0 0,0 1 0,-11 10 0,8 33 0,2-1 0,-1 1 0,0 0 0,-1 0 0,1-1 0,0 1 0,0 0 0,-1 1 0,1-1 0,-5-2 0,-29-12 0,28 18 0,1-2 0,0 1 0,0-1 0,0 1 0,0 1 0,-8 2 0,-57 17 0,-4 4 0,5-3 0,-3 2 0,16-5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01T19:50:01.637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2674.51782"/>
      <inkml:brushProperty name="anchorY" value="1349.03845"/>
      <inkml:brushProperty name="scaleFactor" value="0.5"/>
    </inkml:brush>
  </inkml:definitions>
  <inkml:trace contextRef="#ctx0" brushRef="#br0">462 504 24575,'0'0'0,"-5"-5"0,-9-8 0,2-5 0,-6-12 0,-3-9 0,-3-15 0,-9-19 0,3 2 0,6 5 0,7 8 0,12 16 0,5 39 0,0 1 0,0-1 0,1 1 0,-1-1 0,1 0 0,-1 1 0,1 0 0,0-1 0,1-3 0,-1 7 0,0-2 0,0 0 0,-1 1 0,1-1 0,0 1 0,0-1 0,-1 1 0,1-1 0,0 1 0,0 0 0,0-1 0,-1 1 0,1 0 0,0 0 0,0 0 0,0-1 0,0 1 0,0 0 0,0 0 0,0 0 0,-1 0 0,1 1 0,0-1 0,1 0 0,9 8 0,-3-3 0,0 0 0,0 1 0,10 10 0,54 50 0,13 19 0,2 4 0,3 5 0,-11-17 0,-17-13 0,-20-8 0,-39-50 0,0 0 0,0-1 0,0 2 0,0-1 0,2 11 0,-4-13 0,0-1 0,-1 1 0,1-1 0,-1 1 0,0-1 0,0 1 0,0-1 0,-1 1 0,0 4 0,-7 27 0,3-28 0,2-2 0,-1 1 0,0-1 0,-9 9 0,-18 22 0,-9-1 0,-1-7 0,7-2 0,-4 0 0,2-7 0,1-4 0,1-6 0,2-4 0,-11-2 0,0-3 0,0-6 0,9-8 0,9-6 0,9-4 0,7-4 0,5-8 0,3-1 0,2-13 0,1-5 0,0-11 0,-1-8 0,0 5 0,0 7 0,-1 9 0,1 8 0,5 13 0,6 11 0,6 3 0,17 7 0,17 3 0,8 4 0,6 3 0,20 7 0,0 12 0,4 14 0,-16 5 0,-12-4 0,-13-6 0,-15 4 0,-13-1 0,-10 6 0,-12-4 0,-2-26 0,2-1 0,-1 0 0,-1-1 0,1 1 0,-5 7 0,3-9 0,0 2 0,-1 0 0,1-1 0,-1 0 0,-6 5 0,-28 20 0,-8-7 0,1-7 0,1 7 0,4-5 0,3-2 0,-2 1 0,-5-3 0,2-3 0,8-10 0,33-1 0,0 0 0,0 1 0,0-1 0,-1 0 0,1 0 0,0 0 0,0 0 0,1 0 0,-1 0 0,0-1 0,-2-1 0,1 2 0,1-1 0,1 0 0,-1 0 0,0-1 0,1 1 0,-1 0 0,1-1 0,-3-3 0,-5-23 0,-2-10 0,-2-13 0,-4 5 0,-5 3 0,3-2 0,3-3 0,-1-3 0,3-3 0,4 4 0,3 4 0,10 11 0,0 34 0,-1 0 0,-1 0 0,0 0 0,0 1 0,1-1 0,0 0 0,-1 0 0,1 1 0,0-1 0,-1 1 0,1 0 0,0-1 0,4-1 0,-3 0 0,2 1 0,0-1 0,0 1 0,0 1 0,9-3 0,-2 3 0,0 0 0,-1 0 0,14 2 0,49 8 0,5 10 0,-12 6 0,-17 4 0,-44-25 0,0 1 0,-1 0 0,1 0 0,6 8 0,-11-12 0,1 1 0,0 1 0,-1-1 0,1 0 0,-1 1 0,0-1 0,1 1 0,-1-1 0,0 4 0,-2-4 0,1 0 0,0-1 0,-1 1 0,1-1 0,0 1 0,-1-1 0,1 0 0,-1 1 0,0-1 0,1 0 0,-1 1 0,0-1 0,0 0 0,0 0 0,1 0 0,-1 0 0,-1 0 0,0 2 0,-32 29 0,-9-5 0,-4-6 0,2-6 0,-3-5 0,3-5 0,3-3 0,-2-2 0,3-1 0,-4-1 0,3-5 0,8-6 0,15-1 0,20 12 0,-1 1 0,-1 0 0,1 0 0,0 0 0,0 0 0,-1-1 0,1 1 0,0 0 0,0 0 0,0 0 0,1 0 0,-1 0 0,0 0 0,0 0 0,0-1 0,1 1 0,-1 0 0,2-2 0,0 2 0,0-1 0,1-1 0,-1 1 0,0 0 0,1 0 0,0 0 0,-1 0 0,6-3 0,31-14 0,23 6 0,1 4 0,-8 9 0,-51 2 0,1-1 0,0 0 0,0 0 0,-1 1 0,1 0 0,-1 0 0,6 3 0,-7-3 0,0 0 0,0 1 0,0-1 0,0 0 0,-1 1 0,1 0 0,-1 0 0,0 0 0,3 4 0,-2-4 0,0 2 0,-1 0 0,1-1 0,-1 1 0,2 10 0,5 24 0,-7 0 0,-9-1 0,-1 4 0,-7-8 0,-5-2 0,-4-2 0,-3-7 0,3-1 0,0-5 0,-1-6 0,-1 2 0,-7-3 0,4 4 0,0-2 0,0-3 0,0-2 0,0-3 0,-1-2 0,-6-1 0,0-1 0,0 0 0,-5-1 0,6-5 0,33 2 0,0 3 0,-1-1 0,1 1 0,-1-1 0,1 0 0,-1 0 0,1 0 0,0 0 0,-3-5 0,-14-24 0,8-5 0,6-2 0,3-5 0,2 1 0,8 2 0,6-4 0,0 3 0,5 7 0,2 4 0,10 2 0,3 1 0,1 6 0,7 5 0,22 6 0,19 4 0,21 4 0,7 2 0,-4 6 0,-10 1 0,-11 1 0,-15 4 0,-21 4 0,-45-14 0,-1 0 0,0 0 0,0 1 0,0-1 0,0 1 0,4 4 0,-5-5 0,-1 0 0,0 0 0,0 1 0,-1-1 0,1 0 0,0 1 0,-1-1 0,3 5 0,4 27 0,-7 2 0,-3 1 0,-1 5 0,-1 0 0,-5 3 0,1-1 0,0-3 0,-4-3 0,-4-3 0,-5-8 0,2-2 0,-2-7 0,-9 0 0,-1-4 0,-3-4 0,0-4 0,1-2 0,0-3 0,1-1 0,1-6 0,0-1 0,1 0 0,6-11 0,0-4 0,0-12 0,-1-2 0,5-2 0,4 1 0,6 2 0,4 1 0,3 1 0,2-4 0,1 0 0,1 0 0,3 35 0,-3-1 0,0 0 0,0 1 0,0-1 0,1 0 0,0 0 0,-1 1 0,1-1 0,2-2 0,0 4 0,-1-1 0,-1 0 0,1 1 0,1-1 0,-1 1 0,0-1 0,0 1 0,0 0 0,7-1 0,34-6 0,2 13 0,-1 9 0,-9 7 0,-10 6 0,-10 3 0,-7 2 0,-5 6 0,-9-6 0,-9-6 0,-6-8 0,-5-7 0,-10-5 0,-2-16 0,-1-2 0,-4-8 0,-12-16 0,2-4 0,-4 5 0,11 0 0,4 9 0,12-5 0,9 1 0,9-1 0,6 0 0,3 0 0,9 0 0,7 1 0,7 5 0,4 1 0,4 6 0,1 5 0,1 5 0,1 3 0,12 4 0,-1 1 0,7 6 0,9 8 0,9 5 0,-3 0 0,-11 2 0,-15 3 0,-14 2 0,-11 2 0,-8 1 0,-5 1 0,-2 6 0,-2 7 0,0 6 0,1 0 0,0-4 0,1 3 0,0-5 0,-5-2 0,-6-4 0,-13-2 0,-4-9 0,-5-7 0,-6-8 0,-1-5 0,-5-3 0,2-3 0,2-2 0,-2 1 0,2 0 0,2-1 0,-2 2 0,2-1 0,1 1 0,3 0 0,2 0 0,8-12 0,7-7 0,20 20 0,-1-2 0,-1 0 0,1 0 0,0 0 0,0 0 0,-1 0 0,1 0 0,0 0 0,0-1 0,0 1 0,0 0 0,0 0 0,0 0 0,0 0 0,0 0 0,1 0 0,-1-2 0,13-19 0,3 3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customXml" Target="../ink/ink5.xml"/><Relationship Id="rId4" Type="http://schemas.openxmlformats.org/officeDocument/2006/relationships/customXml" Target="../ink/ink2.xml"/><Relationship Id="rId9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CHRONIC MYELOID LEUKEMIA</a:t>
            </a:r>
            <a:br>
              <a:rPr lang="en-US" dirty="0"/>
            </a:br>
            <a:r>
              <a:rPr lang="en-US" dirty="0"/>
              <a:t>(CML)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US" dirty="0"/>
              <a:t>By: </a:t>
            </a:r>
          </a:p>
          <a:p>
            <a:r>
              <a:rPr lang="en-US" dirty="0" err="1"/>
              <a:t>Dr</a:t>
            </a:r>
            <a:r>
              <a:rPr lang="en-US" dirty="0"/>
              <a:t> </a:t>
            </a:r>
            <a:r>
              <a:rPr lang="en-US" dirty="0" err="1"/>
              <a:t>Waqar</a:t>
            </a:r>
            <a:r>
              <a:rPr lang="en-US" dirty="0"/>
              <a:t> </a:t>
            </a:r>
          </a:p>
          <a:p>
            <a:r>
              <a:rPr lang="en-US" dirty="0"/>
              <a:t>Asst. Professor</a:t>
            </a:r>
          </a:p>
          <a:p>
            <a:r>
              <a:rPr lang="en-US" dirty="0" err="1"/>
              <a:t>Maarefa</a:t>
            </a:r>
            <a:r>
              <a:rPr lang="en-US" dirty="0"/>
              <a:t>  University</a:t>
            </a:r>
          </a:p>
        </p:txBody>
      </p:sp>
    </p:spTree>
    <p:extLst>
      <p:ext uri="{BB962C8B-B14F-4D97-AF65-F5344CB8AC3E}">
        <p14:creationId xmlns:p14="http://schemas.microsoft.com/office/powerpoint/2010/main" val="3698217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ACCELERATED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* The cancer grows faster during this phase &amp; </a:t>
            </a:r>
          </a:p>
          <a:p>
            <a:pPr marL="0" indent="0">
              <a:buNone/>
            </a:pPr>
            <a:r>
              <a:rPr lang="en-US" dirty="0"/>
              <a:t>   WBC count rises fast</a:t>
            </a:r>
          </a:p>
          <a:p>
            <a:pPr marL="0" indent="0">
              <a:buNone/>
            </a:pPr>
            <a:r>
              <a:rPr lang="en-US" dirty="0"/>
              <a:t> * There are specific W.H.O. criteria for diagnosis </a:t>
            </a:r>
          </a:p>
          <a:p>
            <a:pPr marL="0" indent="0">
              <a:buNone/>
            </a:pPr>
            <a:r>
              <a:rPr lang="en-US" dirty="0"/>
              <a:t>    of accelerated phase ( increased no. of </a:t>
            </a:r>
          </a:p>
          <a:p>
            <a:pPr marL="0" indent="0">
              <a:buNone/>
            </a:pPr>
            <a:r>
              <a:rPr lang="en-US" dirty="0"/>
              <a:t>    basophils &amp; blast cells, spleen size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Arial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772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BLAST CRISIS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 * Final phase in the course of CML (if no treatment was given)</a:t>
            </a:r>
          </a:p>
          <a:p>
            <a:pPr marL="0" indent="0">
              <a:buNone/>
            </a:pPr>
            <a:r>
              <a:rPr lang="en-US" dirty="0"/>
              <a:t> * Cancer progresses very rapidly and quick </a:t>
            </a:r>
          </a:p>
          <a:p>
            <a:pPr marL="0" indent="0">
              <a:buNone/>
            </a:pPr>
            <a:r>
              <a:rPr lang="en-US" dirty="0"/>
              <a:t>    death occurs (behaves like acute leukemia)</a:t>
            </a:r>
          </a:p>
          <a:p>
            <a:pPr marL="0" indent="0">
              <a:buNone/>
            </a:pPr>
            <a:r>
              <a:rPr lang="en-US" dirty="0"/>
              <a:t> * Excess “</a:t>
            </a:r>
            <a:r>
              <a:rPr lang="en-US" b="1" dirty="0"/>
              <a:t>blast</a:t>
            </a:r>
            <a:r>
              <a:rPr lang="en-US" dirty="0"/>
              <a:t>” cells can now be seen in the</a:t>
            </a:r>
          </a:p>
          <a:p>
            <a:pPr marL="0" indent="0">
              <a:buNone/>
            </a:pPr>
            <a:r>
              <a:rPr lang="en-US" dirty="0"/>
              <a:t>    bone marrow &amp; blood</a:t>
            </a:r>
          </a:p>
          <a:p>
            <a:pPr marL="0" indent="0">
              <a:buNone/>
            </a:pPr>
            <a:r>
              <a:rPr lang="en-US" dirty="0"/>
              <a:t> * Patients present with fever, anemia, bleeding, </a:t>
            </a:r>
          </a:p>
          <a:p>
            <a:pPr marL="0" indent="0">
              <a:buNone/>
            </a:pPr>
            <a:r>
              <a:rPr lang="en-US" dirty="0"/>
              <a:t>    &amp; infections (more severe now.)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5432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treatment is given during the chronic phase, it may stop the tumor progression into the next phases</a:t>
            </a:r>
          </a:p>
        </p:txBody>
      </p:sp>
    </p:spTree>
    <p:extLst>
      <p:ext uri="{BB962C8B-B14F-4D97-AF65-F5344CB8AC3E}">
        <p14:creationId xmlns:p14="http://schemas.microsoft.com/office/powerpoint/2010/main" val="30365744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S/S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Depend on the phase of the disease at the time of diagnosis :</a:t>
            </a:r>
          </a:p>
          <a:p>
            <a:pPr>
              <a:buFont typeface="Arial" charset="0"/>
              <a:buChar char="•"/>
            </a:pPr>
            <a:r>
              <a:rPr lang="en-US" dirty="0"/>
              <a:t>Asymptomatic</a:t>
            </a:r>
          </a:p>
          <a:p>
            <a:pPr>
              <a:buFont typeface="Arial" charset="0"/>
              <a:buChar char="•"/>
            </a:pPr>
            <a:r>
              <a:rPr lang="en-US" dirty="0"/>
              <a:t>Fatigue, weakness, wt. loss, fever, night sweats</a:t>
            </a:r>
          </a:p>
          <a:p>
            <a:pPr>
              <a:buFont typeface="Arial" charset="0"/>
              <a:buChar char="•"/>
            </a:pPr>
            <a:r>
              <a:rPr lang="en-US" b="1" dirty="0"/>
              <a:t>Splenomegaly </a:t>
            </a:r>
            <a:r>
              <a:rPr lang="en-US" dirty="0"/>
              <a:t>( often massive)</a:t>
            </a:r>
          </a:p>
          <a:p>
            <a:pPr>
              <a:buFont typeface="Arial" charset="0"/>
              <a:buChar char="•"/>
            </a:pPr>
            <a:r>
              <a:rPr lang="en-US" dirty="0"/>
              <a:t>Hepatomegaly, lymph node enlargement</a:t>
            </a:r>
          </a:p>
          <a:p>
            <a:pPr>
              <a:buFont typeface="Arial" charset="0"/>
              <a:buChar char="•"/>
            </a:pPr>
            <a:r>
              <a:rPr lang="en-US" dirty="0"/>
              <a:t>Features of anemia, bleeding &amp; infections</a:t>
            </a:r>
          </a:p>
        </p:txBody>
      </p:sp>
    </p:spTree>
    <p:extLst>
      <p:ext uri="{BB962C8B-B14F-4D97-AF65-F5344CB8AC3E}">
        <p14:creationId xmlns:p14="http://schemas.microsoft.com/office/powerpoint/2010/main" val="37129628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DIAGNOSIS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 1) </a:t>
            </a:r>
            <a:r>
              <a:rPr lang="en-US" u="sng" dirty="0"/>
              <a:t>Blood:</a:t>
            </a:r>
          </a:p>
          <a:p>
            <a:pPr marL="0" indent="0">
              <a:buNone/>
            </a:pPr>
            <a:r>
              <a:rPr lang="en-US" dirty="0"/>
              <a:t> * Very high WBC count usually 150,000)</a:t>
            </a:r>
          </a:p>
          <a:p>
            <a:pPr marL="0" indent="0">
              <a:buNone/>
            </a:pPr>
            <a:r>
              <a:rPr lang="en-US" dirty="0"/>
              <a:t> * High </a:t>
            </a:r>
            <a:r>
              <a:rPr lang="en-US" dirty="0" err="1"/>
              <a:t>neutros</a:t>
            </a:r>
            <a:r>
              <a:rPr lang="en-US" dirty="0"/>
              <a:t>., basophils &amp; eosinophils </a:t>
            </a:r>
          </a:p>
          <a:p>
            <a:pPr marL="0" indent="0">
              <a:buNone/>
            </a:pPr>
            <a:r>
              <a:rPr lang="en-US" dirty="0"/>
              <a:t>  ( myeloid cells)</a:t>
            </a:r>
          </a:p>
          <a:p>
            <a:pPr marL="0" indent="0">
              <a:buNone/>
            </a:pPr>
            <a:r>
              <a:rPr lang="en-US" dirty="0"/>
              <a:t> * Low Hb., low platelets </a:t>
            </a:r>
          </a:p>
          <a:p>
            <a:pPr marL="0" indent="0">
              <a:buNone/>
            </a:pPr>
            <a:r>
              <a:rPr lang="en-US" dirty="0"/>
              <a:t> 2) </a:t>
            </a:r>
            <a:r>
              <a:rPr lang="en-US" u="sng" dirty="0"/>
              <a:t>Bone Marrow :</a:t>
            </a:r>
          </a:p>
          <a:p>
            <a:pPr marL="0" indent="0">
              <a:buNone/>
            </a:pPr>
            <a:r>
              <a:rPr lang="en-US" dirty="0"/>
              <a:t>  * </a:t>
            </a:r>
            <a:r>
              <a:rPr lang="en-US" dirty="0" err="1"/>
              <a:t>Hypercellular</a:t>
            </a:r>
            <a:r>
              <a:rPr lang="en-US" dirty="0"/>
              <a:t>, with very high number of </a:t>
            </a:r>
          </a:p>
          <a:p>
            <a:pPr marL="0" indent="0">
              <a:buNone/>
            </a:pPr>
            <a:r>
              <a:rPr lang="en-US" dirty="0"/>
              <a:t>     myeloid cells</a:t>
            </a:r>
          </a:p>
        </p:txBody>
      </p:sp>
    </p:spTree>
    <p:extLst>
      <p:ext uri="{BB962C8B-B14F-4D97-AF65-F5344CB8AC3E}">
        <p14:creationId xmlns:p14="http://schemas.microsoft.com/office/powerpoint/2010/main" val="493071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BLOOD FILM</a:t>
            </a:r>
          </a:p>
        </p:txBody>
      </p:sp>
      <p:pic>
        <p:nvPicPr>
          <p:cNvPr id="3074" name="Picture 2" descr="C:\Users\wfarooqi\Desktop\cml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524000"/>
            <a:ext cx="77724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70157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BLOOD FILM</a:t>
            </a:r>
          </a:p>
        </p:txBody>
      </p:sp>
      <p:pic>
        <p:nvPicPr>
          <p:cNvPr id="4098" name="Picture 2" descr="C:\Users\wfarooqi\Desktop\chronic-myelogenous-leukemia-cml-[6-bm099-4].jpe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1720056"/>
            <a:ext cx="57150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27140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BONE MARROW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Note the excess myeloid series cells</a:t>
            </a:r>
          </a:p>
        </p:txBody>
      </p:sp>
      <p:pic>
        <p:nvPicPr>
          <p:cNvPr id="1026" name="Picture 2" descr="C:\Users\wfarooqi\Desktop\bone marro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09800"/>
            <a:ext cx="3810000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94598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Diagnosis (</a:t>
            </a:r>
            <a:r>
              <a:rPr lang="en-US" dirty="0" err="1"/>
              <a:t>contd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 3) Cytogenetics ( gene analysis of the cells)</a:t>
            </a:r>
          </a:p>
          <a:p>
            <a:pPr marL="0" indent="0">
              <a:buNone/>
            </a:pPr>
            <a:r>
              <a:rPr lang="en-US" dirty="0"/>
              <a:t> * Leukemic cells have the Philadelphia</a:t>
            </a:r>
          </a:p>
          <a:p>
            <a:pPr marL="0" indent="0">
              <a:buNone/>
            </a:pPr>
            <a:r>
              <a:rPr lang="en-US" dirty="0"/>
              <a:t>   chromosome </a:t>
            </a:r>
            <a:r>
              <a:rPr lang="en-US" b="1" dirty="0"/>
              <a:t>(</a:t>
            </a:r>
            <a:r>
              <a:rPr lang="en-US" b="1" dirty="0" err="1"/>
              <a:t>Ph</a:t>
            </a:r>
            <a:r>
              <a:rPr lang="en-US" b="1" dirty="0"/>
              <a:t> chromosome) / </a:t>
            </a:r>
            <a:r>
              <a:rPr lang="en-US" b="1" dirty="0" err="1"/>
              <a:t>bcr-abl</a:t>
            </a:r>
            <a:r>
              <a:rPr lang="en-US" b="1" dirty="0"/>
              <a:t> gene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3559440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1) </a:t>
            </a:r>
            <a:r>
              <a:rPr lang="en-US" b="1" u="sng" dirty="0"/>
              <a:t>Chronic phase : </a:t>
            </a:r>
          </a:p>
          <a:p>
            <a:pPr marL="0" indent="0">
              <a:buNone/>
            </a:pPr>
            <a:r>
              <a:rPr lang="en-US" dirty="0"/>
              <a:t> * </a:t>
            </a:r>
            <a:r>
              <a:rPr lang="en-US" dirty="0" err="1"/>
              <a:t>Imatinib</a:t>
            </a:r>
            <a:r>
              <a:rPr lang="en-US" dirty="0"/>
              <a:t> ( </a:t>
            </a:r>
            <a:r>
              <a:rPr lang="en-US" b="1" dirty="0"/>
              <a:t>tyrosine kinase inhibitor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* Introduced in 1999/2000. Very good survival</a:t>
            </a:r>
          </a:p>
          <a:p>
            <a:pPr marL="0" indent="0">
              <a:buNone/>
            </a:pPr>
            <a:r>
              <a:rPr lang="en-US" dirty="0"/>
              <a:t>   rates with this drug (response in more than </a:t>
            </a:r>
          </a:p>
          <a:p>
            <a:pPr marL="0" indent="0">
              <a:buNone/>
            </a:pPr>
            <a:r>
              <a:rPr lang="en-US" dirty="0"/>
              <a:t>   95% cases). </a:t>
            </a:r>
          </a:p>
          <a:p>
            <a:pPr marL="0" indent="0">
              <a:buNone/>
            </a:pPr>
            <a:r>
              <a:rPr lang="en-US" dirty="0"/>
              <a:t>* Given for 2 years , can be repeated for a relapse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b="1" u="sng" dirty="0"/>
              <a:t>Accelerated &amp; blast phase: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* These phases treated like acute leukemia( more aggressive treatment with other chemo drugs, plus </a:t>
            </a:r>
            <a:r>
              <a:rPr lang="en-US" dirty="0" err="1"/>
              <a:t>imatinib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41558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NORMAL  WBC  FORMATION</a:t>
            </a:r>
          </a:p>
        </p:txBody>
      </p:sp>
      <p:pic>
        <p:nvPicPr>
          <p:cNvPr id="1026" name="Picture 2" descr="C:\Users\wfarooqi\Desktop\bloodcell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82" y="1600200"/>
            <a:ext cx="5693035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71617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PROGNOSIS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 *Greatly improved after “tyrosine kinase </a:t>
            </a:r>
          </a:p>
          <a:p>
            <a:pPr marL="0" indent="0">
              <a:buNone/>
            </a:pPr>
            <a:r>
              <a:rPr lang="en-US" dirty="0"/>
              <a:t>   inhibitors”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3) Bone marrow transplant/ Stem cell transplant</a:t>
            </a:r>
          </a:p>
        </p:txBody>
      </p:sp>
    </p:spTree>
    <p:extLst>
      <p:ext uri="{BB962C8B-B14F-4D97-AF65-F5344CB8AC3E}">
        <p14:creationId xmlns:p14="http://schemas.microsoft.com/office/powerpoint/2010/main" val="20237091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</a:t>
            </a:r>
          </a:p>
        </p:txBody>
      </p:sp>
      <p:pic>
        <p:nvPicPr>
          <p:cNvPr id="1026" name="Picture 2" descr="C:\Users\wfarooqi\Desktop\uuuuuuuuuuuuuuuuuuuuuuu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752600"/>
            <a:ext cx="65532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13188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28770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CML  DEFINITION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/>
              <a:t>It is a malignancy of WBCs in which there is excess production of myeloid cells (</a:t>
            </a:r>
            <a:r>
              <a:rPr lang="en-US" dirty="0" err="1"/>
              <a:t>neutros</a:t>
            </a:r>
            <a:r>
              <a:rPr lang="en-US" dirty="0"/>
              <a:t>.,basophils &amp; eosinophils). The cells are mature looking but functionally abnormal.</a:t>
            </a:r>
          </a:p>
        </p:txBody>
      </p:sp>
    </p:spTree>
    <p:extLst>
      <p:ext uri="{BB962C8B-B14F-4D97-AF65-F5344CB8AC3E}">
        <p14:creationId xmlns:p14="http://schemas.microsoft.com/office/powerpoint/2010/main" val="3216023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                           REMEMBER 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/>
              <a:t>AML</a:t>
            </a:r>
            <a:r>
              <a:rPr lang="en-US" dirty="0"/>
              <a:t> is also a malignancy of myeloid cells but:</a:t>
            </a:r>
          </a:p>
          <a:p>
            <a:pPr>
              <a:buFont typeface="Arial" charset="0"/>
              <a:buChar char="•"/>
            </a:pPr>
            <a:r>
              <a:rPr lang="en-US" dirty="0"/>
              <a:t>It runs an acute course ( rapid)</a:t>
            </a:r>
          </a:p>
          <a:p>
            <a:pPr>
              <a:buFont typeface="Arial" charset="0"/>
              <a:buChar char="•"/>
            </a:pPr>
            <a:r>
              <a:rPr lang="en-US" dirty="0"/>
              <a:t>The leukemic cells are immature looking “blasts”( myeloblasts) &amp; the cell of origin is an earlier precursor of WBCs</a:t>
            </a:r>
          </a:p>
          <a:p>
            <a:pPr marL="0" indent="0">
              <a:buNone/>
            </a:pPr>
            <a:r>
              <a:rPr lang="en-US" dirty="0"/>
              <a:t>( remember, blast cell is always an immature cell &amp; seen in acute </a:t>
            </a:r>
            <a:r>
              <a:rPr lang="en-US" dirty="0" err="1"/>
              <a:t>leukemias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32062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SOME GENERAL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It has an insidious and gradual onset.</a:t>
            </a:r>
          </a:p>
          <a:p>
            <a:r>
              <a:rPr lang="en-US" dirty="0"/>
              <a:t>Occurs in middle to old age (around 55)</a:t>
            </a:r>
          </a:p>
          <a:p>
            <a:r>
              <a:rPr lang="en-US" dirty="0"/>
              <a:t>The cancer cells contain an abnormal chromosome called “</a:t>
            </a:r>
            <a:r>
              <a:rPr lang="en-US" b="1" dirty="0"/>
              <a:t>Philadelphia chromosome” having the </a:t>
            </a:r>
            <a:r>
              <a:rPr lang="en-US" b="1" dirty="0" err="1"/>
              <a:t>bcr</a:t>
            </a:r>
            <a:r>
              <a:rPr lang="en-US" b="1" dirty="0"/>
              <a:t>/</a:t>
            </a:r>
            <a:r>
              <a:rPr lang="en-US" b="1" dirty="0" err="1"/>
              <a:t>abl</a:t>
            </a:r>
            <a:r>
              <a:rPr lang="en-US" b="1" dirty="0"/>
              <a:t> gene</a:t>
            </a:r>
          </a:p>
          <a:p>
            <a:r>
              <a:rPr lang="en-US" dirty="0"/>
              <a:t>In most cases, it is curable</a:t>
            </a:r>
          </a:p>
          <a:p>
            <a:r>
              <a:rPr lang="en-US" dirty="0"/>
              <a:t>The drug </a:t>
            </a:r>
            <a:r>
              <a:rPr lang="en-US" u="sng" dirty="0"/>
              <a:t>IMATINIB</a:t>
            </a:r>
            <a:r>
              <a:rPr lang="en-US" dirty="0"/>
              <a:t> has revolutionized the treatment &amp; prognosis</a:t>
            </a:r>
          </a:p>
        </p:txBody>
      </p:sp>
    </p:spTree>
    <p:extLst>
      <p:ext uri="{BB962C8B-B14F-4D97-AF65-F5344CB8AC3E}">
        <p14:creationId xmlns:p14="http://schemas.microsoft.com/office/powerpoint/2010/main" val="3554415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80755-62D0-3025-BB72-5594211A3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 chromosomes with </a:t>
            </a:r>
            <a:r>
              <a:rPr lang="en-US" dirty="0" err="1"/>
              <a:t>bcr</a:t>
            </a:r>
            <a:r>
              <a:rPr lang="en-US" dirty="0"/>
              <a:t>/</a:t>
            </a:r>
            <a:r>
              <a:rPr lang="en-US" dirty="0" err="1"/>
              <a:t>abl</a:t>
            </a:r>
            <a:r>
              <a:rPr lang="en-US" dirty="0"/>
              <a:t> gene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C3DCB-D429-25EF-63EE-F9D412F31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71F5C4B1-D6C9-3138-929F-2918F518A3DD}"/>
                  </a:ext>
                </a:extLst>
              </p14:cNvPr>
              <p14:cNvContentPartPr/>
              <p14:nvPr/>
            </p14:nvContentPartPr>
            <p14:xfrm>
              <a:off x="1795166" y="2111829"/>
              <a:ext cx="45720" cy="312048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71F5C4B1-D6C9-3138-929F-2918F518A3D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789046" y="2105709"/>
                <a:ext cx="57960" cy="3132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4CA6375B-CA83-06AC-2DD5-8F8F15712714}"/>
                  </a:ext>
                </a:extLst>
              </p14:cNvPr>
              <p14:cNvContentPartPr/>
              <p14:nvPr/>
            </p14:nvContentPartPr>
            <p14:xfrm>
              <a:off x="3211046" y="2143869"/>
              <a:ext cx="98640" cy="307008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4CA6375B-CA83-06AC-2DD5-8F8F1571271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204566" y="2137749"/>
                <a:ext cx="110880" cy="3082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6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DFC18FEA-6AE7-B519-DC28-4562181F265E}"/>
                  </a:ext>
                </a:extLst>
              </p14:cNvPr>
              <p14:cNvContentPartPr/>
              <p14:nvPr/>
            </p14:nvContentPartPr>
            <p14:xfrm>
              <a:off x="1761206" y="2971509"/>
              <a:ext cx="217800" cy="17964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DFC18FEA-6AE7-B519-DC28-4562181F265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752206" y="2962869"/>
                <a:ext cx="235440" cy="19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8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983FE0C0-6255-F819-7A12-014893427C0A}"/>
                  </a:ext>
                </a:extLst>
              </p14:cNvPr>
              <p14:cNvContentPartPr/>
              <p14:nvPr/>
            </p14:nvContentPartPr>
            <p14:xfrm>
              <a:off x="1685606" y="3003189"/>
              <a:ext cx="301680" cy="25308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983FE0C0-6255-F819-7A12-014893427C0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676966" y="2994189"/>
                <a:ext cx="319320" cy="270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10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DD6E060D-0DF3-B409-D830-47CF342DCC59}"/>
                  </a:ext>
                </a:extLst>
              </p14:cNvPr>
              <p14:cNvContentPartPr/>
              <p14:nvPr/>
            </p14:nvContentPartPr>
            <p14:xfrm>
              <a:off x="3099686" y="3007869"/>
              <a:ext cx="386640" cy="33624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DD6E060D-0DF3-B409-D830-47CF342DCC5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090686" y="2998869"/>
                <a:ext cx="404280" cy="353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52522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EPIDEMIOLOGY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u="sng" dirty="0"/>
              <a:t>Age group </a:t>
            </a:r>
            <a:r>
              <a:rPr lang="en-US" dirty="0"/>
              <a:t>: Middle to old age. Rare in children</a:t>
            </a:r>
          </a:p>
          <a:p>
            <a:r>
              <a:rPr lang="en-US" u="sng" dirty="0"/>
              <a:t>Gender</a:t>
            </a:r>
            <a:r>
              <a:rPr lang="en-US" dirty="0"/>
              <a:t>: Slightly more in males</a:t>
            </a:r>
          </a:p>
          <a:p>
            <a:r>
              <a:rPr lang="en-US" dirty="0"/>
              <a:t>Accounts for 8% of all </a:t>
            </a:r>
            <a:r>
              <a:rPr lang="en-US" dirty="0" err="1"/>
              <a:t>leukemias</a:t>
            </a:r>
            <a:r>
              <a:rPr lang="en-US" dirty="0"/>
              <a:t> in U.K.</a:t>
            </a:r>
          </a:p>
        </p:txBody>
      </p:sp>
    </p:spTree>
    <p:extLst>
      <p:ext uri="{BB962C8B-B14F-4D97-AF65-F5344CB8AC3E}">
        <p14:creationId xmlns:p14="http://schemas.microsoft.com/office/powerpoint/2010/main" val="819372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PHASES  OF CML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 CML is classified into 3 phases , based on clinical features and lab findings: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Chronic                 </a:t>
            </a:r>
            <a:r>
              <a:rPr lang="en-US" dirty="0" err="1"/>
              <a:t>Accelarated</a:t>
            </a:r>
            <a:r>
              <a:rPr lang="en-US" dirty="0"/>
              <a:t>            Blast</a:t>
            </a:r>
          </a:p>
          <a:p>
            <a:pPr marL="0" indent="0">
              <a:buNone/>
            </a:pPr>
            <a:r>
              <a:rPr lang="en-US" dirty="0"/>
              <a:t> phase                    </a:t>
            </a:r>
            <a:r>
              <a:rPr lang="en-US" dirty="0" err="1"/>
              <a:t>phase</a:t>
            </a:r>
            <a:r>
              <a:rPr lang="en-US" dirty="0"/>
              <a:t>                       crisis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1447800" y="2667000"/>
            <a:ext cx="3810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962400" y="26670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562600" y="2667000"/>
            <a:ext cx="838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226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CHRONIC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 * This is the initial phase &amp; lasts for 3-4 </a:t>
            </a:r>
            <a:r>
              <a:rPr lang="en-US" dirty="0" err="1"/>
              <a:t>yrs</a:t>
            </a:r>
            <a:r>
              <a:rPr lang="en-US" dirty="0"/>
              <a:t>, if no</a:t>
            </a:r>
          </a:p>
          <a:p>
            <a:pPr marL="0" indent="0">
              <a:buNone/>
            </a:pPr>
            <a:r>
              <a:rPr lang="en-US" dirty="0"/>
              <a:t>    treatment is given</a:t>
            </a:r>
          </a:p>
          <a:p>
            <a:pPr marL="0" indent="0">
              <a:buNone/>
            </a:pPr>
            <a:r>
              <a:rPr lang="en-US" dirty="0"/>
              <a:t> * </a:t>
            </a:r>
            <a:r>
              <a:rPr lang="en-US" dirty="0" err="1"/>
              <a:t>Tumour</a:t>
            </a:r>
            <a:r>
              <a:rPr lang="en-US" dirty="0"/>
              <a:t> grows slowly &amp; gradually</a:t>
            </a:r>
          </a:p>
          <a:p>
            <a:pPr marL="0" indent="0">
              <a:buNone/>
            </a:pPr>
            <a:r>
              <a:rPr lang="en-US" dirty="0"/>
              <a:t> * Patients often asymptomatic initially &amp; discovered on routine CBC ( v. high WBC)</a:t>
            </a:r>
          </a:p>
          <a:p>
            <a:pPr marL="0" indent="0">
              <a:buNone/>
            </a:pPr>
            <a:r>
              <a:rPr lang="en-US" dirty="0"/>
              <a:t> * Later, maybe fatigue, wt. loss, night sweats, </a:t>
            </a:r>
            <a:r>
              <a:rPr lang="en-US" b="1" dirty="0"/>
              <a:t>huge 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b="1" dirty="0"/>
              <a:t> spleen </a:t>
            </a:r>
            <a:r>
              <a:rPr lang="en-US" dirty="0"/>
              <a:t>causing abdominal heaviness.</a:t>
            </a:r>
          </a:p>
          <a:p>
            <a:pPr marL="0" indent="0">
              <a:buNone/>
            </a:pPr>
            <a:r>
              <a:rPr lang="en-US" dirty="0"/>
              <a:t> * Fever, night sweats, recurrent infections</a:t>
            </a:r>
          </a:p>
          <a:p>
            <a:pPr marL="0" indent="0">
              <a:buNone/>
            </a:pPr>
            <a:r>
              <a:rPr lang="en-US" dirty="0"/>
              <a:t> * If treatment is not given, this progresses into the</a:t>
            </a:r>
          </a:p>
          <a:p>
            <a:pPr marL="0" indent="0">
              <a:buNone/>
            </a:pPr>
            <a:r>
              <a:rPr lang="en-US" dirty="0"/>
              <a:t>    next phase.</a:t>
            </a:r>
          </a:p>
        </p:txBody>
      </p:sp>
    </p:spTree>
    <p:extLst>
      <p:ext uri="{BB962C8B-B14F-4D97-AF65-F5344CB8AC3E}">
        <p14:creationId xmlns:p14="http://schemas.microsoft.com/office/powerpoint/2010/main" val="757226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710</Words>
  <Application>Microsoft Office PowerPoint</Application>
  <PresentationFormat>On-screen Show (4:3)</PresentationFormat>
  <Paragraphs>106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CHRONIC MYELOID LEUKEMIA (CML)</vt:lpstr>
      <vt:lpstr>NORMAL  WBC  FORMATION</vt:lpstr>
      <vt:lpstr>CML  DEFINITION</vt:lpstr>
      <vt:lpstr>PowerPoint Presentation</vt:lpstr>
      <vt:lpstr>SOME GENERAL POINTS</vt:lpstr>
      <vt:lpstr>Ph chromosomes with bcr/abl gene</vt:lpstr>
      <vt:lpstr>EPIDEMIOLOGY</vt:lpstr>
      <vt:lpstr>PHASES  OF CML</vt:lpstr>
      <vt:lpstr>CHRONIC PHASE</vt:lpstr>
      <vt:lpstr>ACCELERATED PHASE</vt:lpstr>
      <vt:lpstr>BLAST CRISIS</vt:lpstr>
      <vt:lpstr>PowerPoint Presentation</vt:lpstr>
      <vt:lpstr>S/S</vt:lpstr>
      <vt:lpstr>DIAGNOSIS</vt:lpstr>
      <vt:lpstr>BLOOD FILM</vt:lpstr>
      <vt:lpstr>BLOOD FILM</vt:lpstr>
      <vt:lpstr>BONE MARROW</vt:lpstr>
      <vt:lpstr>Diagnosis (contd)</vt:lpstr>
      <vt:lpstr>TREATMENT</vt:lpstr>
      <vt:lpstr>PROGNOSIS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CHRONIC MYELOID LEUKEMIA (CML)</dc:title>
  <dc:creator>Waqar Farooqi</dc:creator>
  <cp:lastModifiedBy>Waqar Al</cp:lastModifiedBy>
  <cp:revision>60</cp:revision>
  <dcterms:created xsi:type="dcterms:W3CDTF">2006-08-16T00:00:00Z</dcterms:created>
  <dcterms:modified xsi:type="dcterms:W3CDTF">2026-03-01T19:53:55Z</dcterms:modified>
</cp:coreProperties>
</file>