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84" r:id="rId4"/>
    <p:sldId id="264" r:id="rId5"/>
    <p:sldId id="265" r:id="rId6"/>
    <p:sldId id="266" r:id="rId7"/>
    <p:sldId id="267" r:id="rId8"/>
    <p:sldId id="269" r:id="rId9"/>
    <p:sldId id="270" r:id="rId10"/>
    <p:sldId id="268" r:id="rId11"/>
    <p:sldId id="272" r:id="rId12"/>
    <p:sldId id="273" r:id="rId13"/>
    <p:sldId id="274" r:id="rId14"/>
    <p:sldId id="275" r:id="rId15"/>
    <p:sldId id="271" r:id="rId16"/>
    <p:sldId id="276" r:id="rId17"/>
    <p:sldId id="277" r:id="rId18"/>
    <p:sldId id="278" r:id="rId19"/>
    <p:sldId id="279" r:id="rId20"/>
    <p:sldId id="280" r:id="rId21"/>
    <p:sldId id="281" r:id="rId22"/>
    <p:sldId id="282" r:id="rId23"/>
    <p:sldId id="28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25" autoAdjust="0"/>
    <p:restoredTop sz="82491" autoAdjust="0"/>
  </p:normalViewPr>
  <p:slideViewPr>
    <p:cSldViewPr snapToGrid="0">
      <p:cViewPr varScale="1">
        <p:scale>
          <a:sx n="78" d="100"/>
          <a:sy n="78" d="100"/>
        </p:scale>
        <p:origin x="84" y="1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Nada Abdelrahman" userId="cf897a4301bf0ff6" providerId="LiveId" clId="{5D344250-4F7B-4967-87D4-B9F0982B0283}"/>
    <pc:docChg chg="delSld">
      <pc:chgData name="Dr Nada Abdelrahman" userId="cf897a4301bf0ff6" providerId="LiveId" clId="{5D344250-4F7B-4967-87D4-B9F0982B0283}" dt="2024-03-18T22:25:04.241" v="0" actId="47"/>
      <pc:docMkLst>
        <pc:docMk/>
      </pc:docMkLst>
      <pc:sldChg chg="del">
        <pc:chgData name="Dr Nada Abdelrahman" userId="cf897a4301bf0ff6" providerId="LiveId" clId="{5D344250-4F7B-4967-87D4-B9F0982B0283}" dt="2024-03-18T22:25:04.241" v="0" actId="47"/>
        <pc:sldMkLst>
          <pc:docMk/>
          <pc:sldMk cId="2761154786" sldId="261"/>
        </pc:sldMkLst>
      </pc:sldChg>
    </pc:docChg>
  </pc:docChgLst>
  <pc:docChgLst>
    <pc:chgData name="Dralk F" userId="0ce5ef93c6cc7083" providerId="LiveId" clId="{D22B2F76-BC94-403D-A71A-2D06F714A2FC}"/>
    <pc:docChg chg="undo custSel addSld delSld">
      <pc:chgData name="Dralk F" userId="0ce5ef93c6cc7083" providerId="LiveId" clId="{D22B2F76-BC94-403D-A71A-2D06F714A2FC}" dt="2024-04-24T15:08:15.928" v="7" actId="47"/>
      <pc:docMkLst>
        <pc:docMk/>
      </pc:docMkLst>
      <pc:sldChg chg="add del">
        <pc:chgData name="Dralk F" userId="0ce5ef93c6cc7083" providerId="LiveId" clId="{D22B2F76-BC94-403D-A71A-2D06F714A2FC}" dt="2024-04-24T15:08:15.928" v="7" actId="47"/>
        <pc:sldMkLst>
          <pc:docMk/>
          <pc:sldMk cId="562696668" sldId="256"/>
        </pc:sldMkLst>
      </pc:sldChg>
      <pc:sldChg chg="add del">
        <pc:chgData name="Dralk F" userId="0ce5ef93c6cc7083" providerId="LiveId" clId="{D22B2F76-BC94-403D-A71A-2D06F714A2FC}" dt="2024-04-24T15:08:15.742" v="6" actId="47"/>
        <pc:sldMkLst>
          <pc:docMk/>
          <pc:sldMk cId="1692569440" sldId="257"/>
        </pc:sldMkLst>
      </pc:sldChg>
      <pc:sldChg chg="add del">
        <pc:chgData name="Dralk F" userId="0ce5ef93c6cc7083" providerId="LiveId" clId="{D22B2F76-BC94-403D-A71A-2D06F714A2FC}" dt="2024-04-24T15:08:15.209" v="4" actId="47"/>
        <pc:sldMkLst>
          <pc:docMk/>
          <pc:sldMk cId="2443809682" sldId="283"/>
        </pc:sldMkLst>
      </pc:sldChg>
      <pc:sldChg chg="add del">
        <pc:chgData name="Dralk F" userId="0ce5ef93c6cc7083" providerId="LiveId" clId="{D22B2F76-BC94-403D-A71A-2D06F714A2FC}" dt="2024-04-24T15:08:15.560" v="5" actId="47"/>
        <pc:sldMkLst>
          <pc:docMk/>
          <pc:sldMk cId="3880438179" sldId="284"/>
        </pc:sldMkLst>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9.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9.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A1E880BC-18A9-49D5-A4B5-5FA2A2E1291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32CE13D-2EF9-46F7-AC79-948EFF195148}">
      <dgm:prSet/>
      <dgm:spPr/>
      <dgm:t>
        <a:bodyPr/>
        <a:lstStyle/>
        <a:p>
          <a:r>
            <a:rPr lang="en-US" dirty="0"/>
            <a:t>Before starting</a:t>
          </a:r>
        </a:p>
      </dgm:t>
    </dgm:pt>
    <dgm:pt modelId="{E1EBC417-9C67-4FE2-843D-6381CB410F50}" type="parTrans" cxnId="{F26083D6-148E-48E5-B125-EDAA29AA5950}">
      <dgm:prSet/>
      <dgm:spPr/>
      <dgm:t>
        <a:bodyPr/>
        <a:lstStyle/>
        <a:p>
          <a:endParaRPr lang="en-US"/>
        </a:p>
      </dgm:t>
    </dgm:pt>
    <dgm:pt modelId="{60390175-94C2-46AD-8591-81188FEDFAAD}" type="sibTrans" cxnId="{F26083D6-148E-48E5-B125-EDAA29AA5950}">
      <dgm:prSet/>
      <dgm:spPr/>
      <dgm:t>
        <a:bodyPr/>
        <a:lstStyle/>
        <a:p>
          <a:endParaRPr lang="en-US"/>
        </a:p>
      </dgm:t>
    </dgm:pt>
    <dgm:pt modelId="{CBB845C5-AF58-432F-ABCE-9730E3ED88FE}">
      <dgm:prSet/>
      <dgm:spPr/>
      <dgm:t>
        <a:bodyPr/>
        <a:lstStyle/>
        <a:p>
          <a:r>
            <a:rPr lang="en-US" dirty="0"/>
            <a:t>Introduce yourself to the patient.</a:t>
          </a:r>
        </a:p>
      </dgm:t>
    </dgm:pt>
    <dgm:pt modelId="{679F459D-4356-4BC1-AA03-D2C4CDF4BCBB}" type="parTrans" cxnId="{E71B870A-42A8-424C-8C12-F6429935E647}">
      <dgm:prSet/>
      <dgm:spPr/>
      <dgm:t>
        <a:bodyPr/>
        <a:lstStyle/>
        <a:p>
          <a:endParaRPr lang="en-US"/>
        </a:p>
      </dgm:t>
    </dgm:pt>
    <dgm:pt modelId="{4B4CFCFF-EAB7-4411-AE99-36A93E970E07}" type="sibTrans" cxnId="{E71B870A-42A8-424C-8C12-F6429935E647}">
      <dgm:prSet/>
      <dgm:spPr/>
      <dgm:t>
        <a:bodyPr/>
        <a:lstStyle/>
        <a:p>
          <a:endParaRPr lang="en-US"/>
        </a:p>
      </dgm:t>
    </dgm:pt>
    <dgm:pt modelId="{E6180BA5-AA71-44DB-983F-C2BAB9C6B77A}">
      <dgm:prSet/>
      <dgm:spPr/>
      <dgm:t>
        <a:bodyPr/>
        <a:lstStyle/>
        <a:p>
          <a:r>
            <a:rPr lang="en-US" dirty="0"/>
            <a:t>Confirm his name and date of birth.</a:t>
          </a:r>
        </a:p>
      </dgm:t>
    </dgm:pt>
    <dgm:pt modelId="{93B96EB7-0239-40F6-A03D-43BA795BC359}" type="parTrans" cxnId="{5ADCF361-6A46-470B-8CEC-85B9D9036DD8}">
      <dgm:prSet/>
      <dgm:spPr/>
      <dgm:t>
        <a:bodyPr/>
        <a:lstStyle/>
        <a:p>
          <a:endParaRPr lang="en-US"/>
        </a:p>
      </dgm:t>
    </dgm:pt>
    <dgm:pt modelId="{6ECF2B34-93BC-415E-BC81-EED1BAEE8968}" type="sibTrans" cxnId="{5ADCF361-6A46-470B-8CEC-85B9D9036DD8}">
      <dgm:prSet/>
      <dgm:spPr/>
      <dgm:t>
        <a:bodyPr/>
        <a:lstStyle/>
        <a:p>
          <a:endParaRPr lang="en-US"/>
        </a:p>
      </dgm:t>
    </dgm:pt>
    <dgm:pt modelId="{198ACC0A-0695-46A3-8430-9B87D7987D4C}">
      <dgm:prSet/>
      <dgm:spPr/>
      <dgm:t>
        <a:bodyPr/>
        <a:lstStyle/>
        <a:p>
          <a:r>
            <a:rPr lang="en-US" dirty="0"/>
            <a:t>Explain that you are going to ask him some questions to uncover the nature of his chest pain and obtain his consent.</a:t>
          </a:r>
        </a:p>
      </dgm:t>
    </dgm:pt>
    <dgm:pt modelId="{D5A7083E-7DDE-4BEA-99C0-F5643DF17163}" type="parTrans" cxnId="{058ADF54-210D-4C89-B896-0DD4000849AB}">
      <dgm:prSet/>
      <dgm:spPr/>
      <dgm:t>
        <a:bodyPr/>
        <a:lstStyle/>
        <a:p>
          <a:endParaRPr lang="en-US"/>
        </a:p>
      </dgm:t>
    </dgm:pt>
    <dgm:pt modelId="{360ABFFF-5CEE-4B68-829C-736DE22ED7AF}" type="sibTrans" cxnId="{058ADF54-210D-4C89-B896-0DD4000849AB}">
      <dgm:prSet/>
      <dgm:spPr/>
      <dgm:t>
        <a:bodyPr/>
        <a:lstStyle/>
        <a:p>
          <a:endParaRPr lang="en-US"/>
        </a:p>
      </dgm:t>
    </dgm:pt>
    <dgm:pt modelId="{2A10FFE3-D602-4995-994E-DC8907ACF6C9}">
      <dgm:prSet/>
      <dgm:spPr/>
      <dgm:t>
        <a:bodyPr/>
        <a:lstStyle/>
        <a:p>
          <a:r>
            <a:rPr lang="en-US" dirty="0"/>
            <a:t>Ensure that he is comfortable</a:t>
          </a:r>
        </a:p>
      </dgm:t>
    </dgm:pt>
    <dgm:pt modelId="{320C6102-AE55-42CD-9261-3164A73C2743}" type="parTrans" cxnId="{24400C5C-C296-4B15-AE86-C4BC8F660127}">
      <dgm:prSet/>
      <dgm:spPr/>
      <dgm:t>
        <a:bodyPr/>
        <a:lstStyle/>
        <a:p>
          <a:endParaRPr lang="en-US"/>
        </a:p>
      </dgm:t>
    </dgm:pt>
    <dgm:pt modelId="{8A7CE3A4-C4FE-4B90-A680-FB810794A5E6}" type="sibTrans" cxnId="{24400C5C-C296-4B15-AE86-C4BC8F660127}">
      <dgm:prSet/>
      <dgm:spPr/>
      <dgm:t>
        <a:bodyPr/>
        <a:lstStyle/>
        <a:p>
          <a:endParaRPr lang="en-US"/>
        </a:p>
      </dgm:t>
    </dgm:pt>
    <dgm:pt modelId="{84AA7F70-9435-4E49-A2DD-9FD17DCC79C3}" type="pres">
      <dgm:prSet presAssocID="{A1E880BC-18A9-49D5-A4B5-5FA2A2E12919}" presName="linear" presStyleCnt="0">
        <dgm:presLayoutVars>
          <dgm:animLvl val="lvl"/>
          <dgm:resizeHandles val="exact"/>
        </dgm:presLayoutVars>
      </dgm:prSet>
      <dgm:spPr/>
    </dgm:pt>
    <dgm:pt modelId="{053CBC76-5BF9-415F-B770-4D3F172893AE}" type="pres">
      <dgm:prSet presAssocID="{932CE13D-2EF9-46F7-AC79-948EFF195148}" presName="parentText" presStyleLbl="node1" presStyleIdx="0" presStyleCnt="5">
        <dgm:presLayoutVars>
          <dgm:chMax val="0"/>
          <dgm:bulletEnabled val="1"/>
        </dgm:presLayoutVars>
      </dgm:prSet>
      <dgm:spPr/>
    </dgm:pt>
    <dgm:pt modelId="{6AA5E359-89FC-44B8-964B-96AB1B38525F}" type="pres">
      <dgm:prSet presAssocID="{60390175-94C2-46AD-8591-81188FEDFAAD}" presName="spacer" presStyleCnt="0"/>
      <dgm:spPr/>
    </dgm:pt>
    <dgm:pt modelId="{972F2544-7B3A-42D9-93A3-CFE1E1594BC2}" type="pres">
      <dgm:prSet presAssocID="{CBB845C5-AF58-432F-ABCE-9730E3ED88FE}" presName="parentText" presStyleLbl="node1" presStyleIdx="1" presStyleCnt="5">
        <dgm:presLayoutVars>
          <dgm:chMax val="0"/>
          <dgm:bulletEnabled val="1"/>
        </dgm:presLayoutVars>
      </dgm:prSet>
      <dgm:spPr/>
    </dgm:pt>
    <dgm:pt modelId="{B376040D-1789-4576-B16B-4E571C636568}" type="pres">
      <dgm:prSet presAssocID="{4B4CFCFF-EAB7-4411-AE99-36A93E970E07}" presName="spacer" presStyleCnt="0"/>
      <dgm:spPr/>
    </dgm:pt>
    <dgm:pt modelId="{7C3D95C6-CED2-4D1B-840A-0FD28EF97442}" type="pres">
      <dgm:prSet presAssocID="{E6180BA5-AA71-44DB-983F-C2BAB9C6B77A}" presName="parentText" presStyleLbl="node1" presStyleIdx="2" presStyleCnt="5">
        <dgm:presLayoutVars>
          <dgm:chMax val="0"/>
          <dgm:bulletEnabled val="1"/>
        </dgm:presLayoutVars>
      </dgm:prSet>
      <dgm:spPr/>
    </dgm:pt>
    <dgm:pt modelId="{201A257A-0D50-48ED-9B3E-5E2AEC5DFB71}" type="pres">
      <dgm:prSet presAssocID="{6ECF2B34-93BC-415E-BC81-EED1BAEE8968}" presName="spacer" presStyleCnt="0"/>
      <dgm:spPr/>
    </dgm:pt>
    <dgm:pt modelId="{2500CF45-4FDF-4193-A2DB-0A53AB28DDB6}" type="pres">
      <dgm:prSet presAssocID="{198ACC0A-0695-46A3-8430-9B87D7987D4C}" presName="parentText" presStyleLbl="node1" presStyleIdx="3" presStyleCnt="5">
        <dgm:presLayoutVars>
          <dgm:chMax val="0"/>
          <dgm:bulletEnabled val="1"/>
        </dgm:presLayoutVars>
      </dgm:prSet>
      <dgm:spPr/>
    </dgm:pt>
    <dgm:pt modelId="{DF44924C-5FDF-4B56-B185-212D0BB78773}" type="pres">
      <dgm:prSet presAssocID="{360ABFFF-5CEE-4B68-829C-736DE22ED7AF}" presName="spacer" presStyleCnt="0"/>
      <dgm:spPr/>
    </dgm:pt>
    <dgm:pt modelId="{7C17888A-702B-4059-9437-27BC26E7F606}" type="pres">
      <dgm:prSet presAssocID="{2A10FFE3-D602-4995-994E-DC8907ACF6C9}" presName="parentText" presStyleLbl="node1" presStyleIdx="4" presStyleCnt="5">
        <dgm:presLayoutVars>
          <dgm:chMax val="0"/>
          <dgm:bulletEnabled val="1"/>
        </dgm:presLayoutVars>
      </dgm:prSet>
      <dgm:spPr/>
    </dgm:pt>
  </dgm:ptLst>
  <dgm:cxnLst>
    <dgm:cxn modelId="{E71B870A-42A8-424C-8C12-F6429935E647}" srcId="{A1E880BC-18A9-49D5-A4B5-5FA2A2E12919}" destId="{CBB845C5-AF58-432F-ABCE-9730E3ED88FE}" srcOrd="1" destOrd="0" parTransId="{679F459D-4356-4BC1-AA03-D2C4CDF4BCBB}" sibTransId="{4B4CFCFF-EAB7-4411-AE99-36A93E970E07}"/>
    <dgm:cxn modelId="{34A8221A-3030-4138-8E1A-2F463B406ACF}" type="presOf" srcId="{A1E880BC-18A9-49D5-A4B5-5FA2A2E12919}" destId="{84AA7F70-9435-4E49-A2DD-9FD17DCC79C3}" srcOrd="0" destOrd="0" presId="urn:microsoft.com/office/officeart/2005/8/layout/vList2"/>
    <dgm:cxn modelId="{5283D120-CAB7-408B-9464-954028278C23}" type="presOf" srcId="{2A10FFE3-D602-4995-994E-DC8907ACF6C9}" destId="{7C17888A-702B-4059-9437-27BC26E7F606}" srcOrd="0" destOrd="0" presId="urn:microsoft.com/office/officeart/2005/8/layout/vList2"/>
    <dgm:cxn modelId="{24400C5C-C296-4B15-AE86-C4BC8F660127}" srcId="{A1E880BC-18A9-49D5-A4B5-5FA2A2E12919}" destId="{2A10FFE3-D602-4995-994E-DC8907ACF6C9}" srcOrd="4" destOrd="0" parTransId="{320C6102-AE55-42CD-9261-3164A73C2743}" sibTransId="{8A7CE3A4-C4FE-4B90-A680-FB810794A5E6}"/>
    <dgm:cxn modelId="{5ADCF361-6A46-470B-8CEC-85B9D9036DD8}" srcId="{A1E880BC-18A9-49D5-A4B5-5FA2A2E12919}" destId="{E6180BA5-AA71-44DB-983F-C2BAB9C6B77A}" srcOrd="2" destOrd="0" parTransId="{93B96EB7-0239-40F6-A03D-43BA795BC359}" sibTransId="{6ECF2B34-93BC-415E-BC81-EED1BAEE8968}"/>
    <dgm:cxn modelId="{9741F343-081F-48C2-A2DC-9FA1B31FD76E}" type="presOf" srcId="{CBB845C5-AF58-432F-ABCE-9730E3ED88FE}" destId="{972F2544-7B3A-42D9-93A3-CFE1E1594BC2}" srcOrd="0" destOrd="0" presId="urn:microsoft.com/office/officeart/2005/8/layout/vList2"/>
    <dgm:cxn modelId="{058ADF54-210D-4C89-B896-0DD4000849AB}" srcId="{A1E880BC-18A9-49D5-A4B5-5FA2A2E12919}" destId="{198ACC0A-0695-46A3-8430-9B87D7987D4C}" srcOrd="3" destOrd="0" parTransId="{D5A7083E-7DDE-4BEA-99C0-F5643DF17163}" sibTransId="{360ABFFF-5CEE-4B68-829C-736DE22ED7AF}"/>
    <dgm:cxn modelId="{2607907E-662E-4AB0-8E4A-81402C0546F1}" type="presOf" srcId="{932CE13D-2EF9-46F7-AC79-948EFF195148}" destId="{053CBC76-5BF9-415F-B770-4D3F172893AE}" srcOrd="0" destOrd="0" presId="urn:microsoft.com/office/officeart/2005/8/layout/vList2"/>
    <dgm:cxn modelId="{F26083D6-148E-48E5-B125-EDAA29AA5950}" srcId="{A1E880BC-18A9-49D5-A4B5-5FA2A2E12919}" destId="{932CE13D-2EF9-46F7-AC79-948EFF195148}" srcOrd="0" destOrd="0" parTransId="{E1EBC417-9C67-4FE2-843D-6381CB410F50}" sibTransId="{60390175-94C2-46AD-8591-81188FEDFAAD}"/>
    <dgm:cxn modelId="{93FD50E8-81AD-4295-9808-9D640B6B013C}" type="presOf" srcId="{198ACC0A-0695-46A3-8430-9B87D7987D4C}" destId="{2500CF45-4FDF-4193-A2DB-0A53AB28DDB6}" srcOrd="0" destOrd="0" presId="urn:microsoft.com/office/officeart/2005/8/layout/vList2"/>
    <dgm:cxn modelId="{0373D2EE-0D0A-4B97-A8B7-4480A96DDF3C}" type="presOf" srcId="{E6180BA5-AA71-44DB-983F-C2BAB9C6B77A}" destId="{7C3D95C6-CED2-4D1B-840A-0FD28EF97442}" srcOrd="0" destOrd="0" presId="urn:microsoft.com/office/officeart/2005/8/layout/vList2"/>
    <dgm:cxn modelId="{9E085835-6A65-4B92-9E43-FBE2AD61F0D5}" type="presParOf" srcId="{84AA7F70-9435-4E49-A2DD-9FD17DCC79C3}" destId="{053CBC76-5BF9-415F-B770-4D3F172893AE}" srcOrd="0" destOrd="0" presId="urn:microsoft.com/office/officeart/2005/8/layout/vList2"/>
    <dgm:cxn modelId="{C1727E04-C9CE-4B63-B8DB-6C4B082094B1}" type="presParOf" srcId="{84AA7F70-9435-4E49-A2DD-9FD17DCC79C3}" destId="{6AA5E359-89FC-44B8-964B-96AB1B38525F}" srcOrd="1" destOrd="0" presId="urn:microsoft.com/office/officeart/2005/8/layout/vList2"/>
    <dgm:cxn modelId="{C24F03A3-86BD-4F88-A393-822B0FBAEFDC}" type="presParOf" srcId="{84AA7F70-9435-4E49-A2DD-9FD17DCC79C3}" destId="{972F2544-7B3A-42D9-93A3-CFE1E1594BC2}" srcOrd="2" destOrd="0" presId="urn:microsoft.com/office/officeart/2005/8/layout/vList2"/>
    <dgm:cxn modelId="{F1AA2DD4-B281-4325-B74E-19D9F191358F}" type="presParOf" srcId="{84AA7F70-9435-4E49-A2DD-9FD17DCC79C3}" destId="{B376040D-1789-4576-B16B-4E571C636568}" srcOrd="3" destOrd="0" presId="urn:microsoft.com/office/officeart/2005/8/layout/vList2"/>
    <dgm:cxn modelId="{074A4065-06CA-44A1-855C-F93B27188BCB}" type="presParOf" srcId="{84AA7F70-9435-4E49-A2DD-9FD17DCC79C3}" destId="{7C3D95C6-CED2-4D1B-840A-0FD28EF97442}" srcOrd="4" destOrd="0" presId="urn:microsoft.com/office/officeart/2005/8/layout/vList2"/>
    <dgm:cxn modelId="{FBCC5639-FAD1-4F4B-BC97-BFAEE7D0B97B}" type="presParOf" srcId="{84AA7F70-9435-4E49-A2DD-9FD17DCC79C3}" destId="{201A257A-0D50-48ED-9B3E-5E2AEC5DFB71}" srcOrd="5" destOrd="0" presId="urn:microsoft.com/office/officeart/2005/8/layout/vList2"/>
    <dgm:cxn modelId="{8C3CEE6C-C46F-456A-B65F-1AC875F43E06}" type="presParOf" srcId="{84AA7F70-9435-4E49-A2DD-9FD17DCC79C3}" destId="{2500CF45-4FDF-4193-A2DB-0A53AB28DDB6}" srcOrd="6" destOrd="0" presId="urn:microsoft.com/office/officeart/2005/8/layout/vList2"/>
    <dgm:cxn modelId="{0FDF5966-3F78-4CFC-AFB5-4F481838B4C1}" type="presParOf" srcId="{84AA7F70-9435-4E49-A2DD-9FD17DCC79C3}" destId="{DF44924C-5FDF-4B56-B185-212D0BB78773}" srcOrd="7" destOrd="0" presId="urn:microsoft.com/office/officeart/2005/8/layout/vList2"/>
    <dgm:cxn modelId="{53D47661-0E83-4C2F-A22B-CFE7711BA35B}" type="presParOf" srcId="{84AA7F70-9435-4E49-A2DD-9FD17DCC79C3}" destId="{7C17888A-702B-4059-9437-27BC26E7F60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BC5DFD-C1E2-4402-89FC-93417F0F7ADE}"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A1789ACB-9150-482C-8229-216C068BBF8C}">
      <dgm:prSet/>
      <dgm:spPr/>
      <dgm:t>
        <a:bodyPr/>
        <a:lstStyle/>
        <a:p>
          <a:r>
            <a:rPr lang="en-US"/>
            <a:t>Chest pain</a:t>
          </a:r>
        </a:p>
      </dgm:t>
    </dgm:pt>
    <dgm:pt modelId="{BF70AFCF-6D46-421D-A23E-50F4E597312B}" type="parTrans" cxnId="{E653FF1B-9E45-4F09-B361-81D704A1F682}">
      <dgm:prSet/>
      <dgm:spPr/>
      <dgm:t>
        <a:bodyPr/>
        <a:lstStyle/>
        <a:p>
          <a:endParaRPr lang="en-US"/>
        </a:p>
      </dgm:t>
    </dgm:pt>
    <dgm:pt modelId="{8845C705-72E7-4C5B-9286-92BB76EA4B7D}" type="sibTrans" cxnId="{E653FF1B-9E45-4F09-B361-81D704A1F682}">
      <dgm:prSet/>
      <dgm:spPr/>
      <dgm:t>
        <a:bodyPr/>
        <a:lstStyle/>
        <a:p>
          <a:endParaRPr lang="en-US"/>
        </a:p>
      </dgm:t>
    </dgm:pt>
    <dgm:pt modelId="{282BD925-A4BA-4075-AF78-41DF1A1B7B66}">
      <dgm:prSet/>
      <dgm:spPr/>
      <dgm:t>
        <a:bodyPr/>
        <a:lstStyle/>
        <a:p>
          <a:r>
            <a:rPr lang="en-US" dirty="0"/>
            <a:t>Breathlessness (</a:t>
          </a:r>
          <a:r>
            <a:rPr lang="en-US" dirty="0" err="1"/>
            <a:t>dyspnoea</a:t>
          </a:r>
          <a:r>
            <a:rPr lang="en-US" dirty="0"/>
            <a:t>) </a:t>
          </a:r>
        </a:p>
      </dgm:t>
    </dgm:pt>
    <dgm:pt modelId="{4C9E75CE-EDD5-4D39-ADB8-F29CF5114CBE}" type="parTrans" cxnId="{0699B707-CEFC-4AB7-AA31-EA74C19DE97C}">
      <dgm:prSet/>
      <dgm:spPr/>
      <dgm:t>
        <a:bodyPr/>
        <a:lstStyle/>
        <a:p>
          <a:endParaRPr lang="en-US"/>
        </a:p>
      </dgm:t>
    </dgm:pt>
    <dgm:pt modelId="{1AB88F43-7482-4F41-8073-B3BC5E68F389}" type="sibTrans" cxnId="{0699B707-CEFC-4AB7-AA31-EA74C19DE97C}">
      <dgm:prSet/>
      <dgm:spPr/>
      <dgm:t>
        <a:bodyPr/>
        <a:lstStyle/>
        <a:p>
          <a:endParaRPr lang="en-US"/>
        </a:p>
      </dgm:t>
    </dgm:pt>
    <dgm:pt modelId="{A5BEDDBB-C725-4FD3-A87A-BCC3B24C5218}">
      <dgm:prSet/>
      <dgm:spPr/>
      <dgm:t>
        <a:bodyPr/>
        <a:lstStyle/>
        <a:p>
          <a:r>
            <a:rPr lang="en-US" dirty="0"/>
            <a:t>Palpitation</a:t>
          </a:r>
        </a:p>
      </dgm:t>
    </dgm:pt>
    <dgm:pt modelId="{581C5C6F-7F12-4EB2-B183-A06AB7D9FF83}" type="parTrans" cxnId="{C4FC3E75-CB8C-45AB-87EE-C942476488ED}">
      <dgm:prSet/>
      <dgm:spPr/>
      <dgm:t>
        <a:bodyPr/>
        <a:lstStyle/>
        <a:p>
          <a:endParaRPr lang="en-US"/>
        </a:p>
      </dgm:t>
    </dgm:pt>
    <dgm:pt modelId="{275BCB16-8892-41E3-B302-118B035AADDD}" type="sibTrans" cxnId="{C4FC3E75-CB8C-45AB-87EE-C942476488ED}">
      <dgm:prSet/>
      <dgm:spPr/>
      <dgm:t>
        <a:bodyPr/>
        <a:lstStyle/>
        <a:p>
          <a:endParaRPr lang="en-US"/>
        </a:p>
      </dgm:t>
    </dgm:pt>
    <dgm:pt modelId="{12AE4A32-9D65-4A1F-80A6-C04953F71C3F}">
      <dgm:prSet/>
      <dgm:spPr/>
      <dgm:t>
        <a:bodyPr/>
        <a:lstStyle/>
        <a:p>
          <a:r>
            <a:rPr lang="en-US"/>
            <a:t>Dizziness </a:t>
          </a:r>
        </a:p>
      </dgm:t>
    </dgm:pt>
    <dgm:pt modelId="{10165314-5316-4427-AFCC-3DB2F0577219}" type="parTrans" cxnId="{A5D8F8C0-DA55-4273-9049-776E0CA35E71}">
      <dgm:prSet/>
      <dgm:spPr/>
      <dgm:t>
        <a:bodyPr/>
        <a:lstStyle/>
        <a:p>
          <a:endParaRPr lang="en-US"/>
        </a:p>
      </dgm:t>
    </dgm:pt>
    <dgm:pt modelId="{0ADFB541-E86E-43D9-8D56-4D77300B32EB}" type="sibTrans" cxnId="{A5D8F8C0-DA55-4273-9049-776E0CA35E71}">
      <dgm:prSet/>
      <dgm:spPr/>
      <dgm:t>
        <a:bodyPr/>
        <a:lstStyle/>
        <a:p>
          <a:endParaRPr lang="en-US"/>
        </a:p>
      </dgm:t>
    </dgm:pt>
    <dgm:pt modelId="{F6D76697-E374-4A38-AC90-7CB1C31B4C5E}">
      <dgm:prSet/>
      <dgm:spPr/>
      <dgm:t>
        <a:bodyPr/>
        <a:lstStyle/>
        <a:p>
          <a:r>
            <a:rPr lang="en-US"/>
            <a:t>Blackouts (syncope)</a:t>
          </a:r>
        </a:p>
      </dgm:t>
    </dgm:pt>
    <dgm:pt modelId="{75F83B7B-F02D-4457-A2A8-CE391FE061D0}" type="parTrans" cxnId="{47B93C49-8E7B-4928-8C14-096BBB981B46}">
      <dgm:prSet/>
      <dgm:spPr/>
      <dgm:t>
        <a:bodyPr/>
        <a:lstStyle/>
        <a:p>
          <a:endParaRPr lang="en-US"/>
        </a:p>
      </dgm:t>
    </dgm:pt>
    <dgm:pt modelId="{6EDCD549-A07E-4762-9705-289FB4B9D29F}" type="sibTrans" cxnId="{47B93C49-8E7B-4928-8C14-096BBB981B46}">
      <dgm:prSet/>
      <dgm:spPr/>
      <dgm:t>
        <a:bodyPr/>
        <a:lstStyle/>
        <a:p>
          <a:endParaRPr lang="en-US"/>
        </a:p>
      </dgm:t>
    </dgm:pt>
    <dgm:pt modelId="{7B110344-428F-4FA2-8212-CB58CEDDF11C}">
      <dgm:prSet/>
      <dgm:spPr/>
      <dgm:t>
        <a:bodyPr/>
        <a:lstStyle/>
        <a:p>
          <a:r>
            <a:rPr lang="en-US"/>
            <a:t>Lower limb swelling</a:t>
          </a:r>
        </a:p>
      </dgm:t>
    </dgm:pt>
    <dgm:pt modelId="{6FF335DD-9E49-4637-8908-5AD80AA36DB4}" type="parTrans" cxnId="{B6B75867-AC93-4AB0-8CF1-3B7D70C81C21}">
      <dgm:prSet/>
      <dgm:spPr/>
      <dgm:t>
        <a:bodyPr/>
        <a:lstStyle/>
        <a:p>
          <a:endParaRPr lang="en-US"/>
        </a:p>
      </dgm:t>
    </dgm:pt>
    <dgm:pt modelId="{B1492D78-35AD-42C4-9095-1D354CFF51B1}" type="sibTrans" cxnId="{B6B75867-AC93-4AB0-8CF1-3B7D70C81C21}">
      <dgm:prSet/>
      <dgm:spPr/>
      <dgm:t>
        <a:bodyPr/>
        <a:lstStyle/>
        <a:p>
          <a:endParaRPr lang="en-US"/>
        </a:p>
      </dgm:t>
    </dgm:pt>
    <dgm:pt modelId="{1E9F3364-ED1E-486F-ADE8-36CB15D3952B}">
      <dgm:prSet/>
      <dgm:spPr/>
      <dgm:t>
        <a:bodyPr/>
        <a:lstStyle/>
        <a:p>
          <a:r>
            <a:rPr lang="en-US"/>
            <a:t>Intermittent claudication</a:t>
          </a:r>
        </a:p>
      </dgm:t>
    </dgm:pt>
    <dgm:pt modelId="{C4968DFB-4645-413E-BD19-C84E4E11DD1F}" type="parTrans" cxnId="{79F53FDD-1F6F-4957-8362-C246E5B6C537}">
      <dgm:prSet/>
      <dgm:spPr/>
      <dgm:t>
        <a:bodyPr/>
        <a:lstStyle/>
        <a:p>
          <a:endParaRPr lang="en-US"/>
        </a:p>
      </dgm:t>
    </dgm:pt>
    <dgm:pt modelId="{B6F888D3-EF82-4C3B-9C97-3FBDB5410EAC}" type="sibTrans" cxnId="{79F53FDD-1F6F-4957-8362-C246E5B6C537}">
      <dgm:prSet/>
      <dgm:spPr/>
      <dgm:t>
        <a:bodyPr/>
        <a:lstStyle/>
        <a:p>
          <a:endParaRPr lang="en-US"/>
        </a:p>
      </dgm:t>
    </dgm:pt>
    <dgm:pt modelId="{2EBBED9B-F46E-4EAC-B85E-69E9DA5BC1FF}" type="pres">
      <dgm:prSet presAssocID="{4CBC5DFD-C1E2-4402-89FC-93417F0F7ADE}" presName="linear" presStyleCnt="0">
        <dgm:presLayoutVars>
          <dgm:dir/>
          <dgm:animLvl val="lvl"/>
          <dgm:resizeHandles val="exact"/>
        </dgm:presLayoutVars>
      </dgm:prSet>
      <dgm:spPr/>
    </dgm:pt>
    <dgm:pt modelId="{D37BF380-A444-45E9-896B-F2040E592EC1}" type="pres">
      <dgm:prSet presAssocID="{A1789ACB-9150-482C-8229-216C068BBF8C}" presName="parentLin" presStyleCnt="0"/>
      <dgm:spPr/>
    </dgm:pt>
    <dgm:pt modelId="{6830C8CE-61B8-4EE2-ABC4-491D52BB504E}" type="pres">
      <dgm:prSet presAssocID="{A1789ACB-9150-482C-8229-216C068BBF8C}" presName="parentLeftMargin" presStyleLbl="node1" presStyleIdx="0" presStyleCnt="7"/>
      <dgm:spPr/>
    </dgm:pt>
    <dgm:pt modelId="{084F46BC-4271-417E-BF1B-8BABB38CB990}" type="pres">
      <dgm:prSet presAssocID="{A1789ACB-9150-482C-8229-216C068BBF8C}" presName="parentText" presStyleLbl="node1" presStyleIdx="0" presStyleCnt="7">
        <dgm:presLayoutVars>
          <dgm:chMax val="0"/>
          <dgm:bulletEnabled val="1"/>
        </dgm:presLayoutVars>
      </dgm:prSet>
      <dgm:spPr/>
    </dgm:pt>
    <dgm:pt modelId="{D94C207F-9DDF-49D0-B584-BAE3E23DFD8E}" type="pres">
      <dgm:prSet presAssocID="{A1789ACB-9150-482C-8229-216C068BBF8C}" presName="negativeSpace" presStyleCnt="0"/>
      <dgm:spPr/>
    </dgm:pt>
    <dgm:pt modelId="{5C1C932C-296C-48F1-9675-F3A57C58D355}" type="pres">
      <dgm:prSet presAssocID="{A1789ACB-9150-482C-8229-216C068BBF8C}" presName="childText" presStyleLbl="conFgAcc1" presStyleIdx="0" presStyleCnt="7">
        <dgm:presLayoutVars>
          <dgm:bulletEnabled val="1"/>
        </dgm:presLayoutVars>
      </dgm:prSet>
      <dgm:spPr/>
    </dgm:pt>
    <dgm:pt modelId="{68227AA6-AA15-47D5-8BBD-1616C5E5719A}" type="pres">
      <dgm:prSet presAssocID="{8845C705-72E7-4C5B-9286-92BB76EA4B7D}" presName="spaceBetweenRectangles" presStyleCnt="0"/>
      <dgm:spPr/>
    </dgm:pt>
    <dgm:pt modelId="{50319001-2BC1-4609-AD1B-BD7E85D8A52F}" type="pres">
      <dgm:prSet presAssocID="{282BD925-A4BA-4075-AF78-41DF1A1B7B66}" presName="parentLin" presStyleCnt="0"/>
      <dgm:spPr/>
    </dgm:pt>
    <dgm:pt modelId="{C7A329B2-52B6-4D49-9693-99EEADE799FE}" type="pres">
      <dgm:prSet presAssocID="{282BD925-A4BA-4075-AF78-41DF1A1B7B66}" presName="parentLeftMargin" presStyleLbl="node1" presStyleIdx="0" presStyleCnt="7"/>
      <dgm:spPr/>
    </dgm:pt>
    <dgm:pt modelId="{D8388571-BF5B-4E18-ABDA-D61D894FD047}" type="pres">
      <dgm:prSet presAssocID="{282BD925-A4BA-4075-AF78-41DF1A1B7B66}" presName="parentText" presStyleLbl="node1" presStyleIdx="1" presStyleCnt="7">
        <dgm:presLayoutVars>
          <dgm:chMax val="0"/>
          <dgm:bulletEnabled val="1"/>
        </dgm:presLayoutVars>
      </dgm:prSet>
      <dgm:spPr/>
    </dgm:pt>
    <dgm:pt modelId="{5F8EF19C-E74E-4041-AD10-A43FC2E2A4DE}" type="pres">
      <dgm:prSet presAssocID="{282BD925-A4BA-4075-AF78-41DF1A1B7B66}" presName="negativeSpace" presStyleCnt="0"/>
      <dgm:spPr/>
    </dgm:pt>
    <dgm:pt modelId="{F111600A-AB5C-4BD6-87BB-ACBCA67C78FD}" type="pres">
      <dgm:prSet presAssocID="{282BD925-A4BA-4075-AF78-41DF1A1B7B66}" presName="childText" presStyleLbl="conFgAcc1" presStyleIdx="1" presStyleCnt="7">
        <dgm:presLayoutVars>
          <dgm:bulletEnabled val="1"/>
        </dgm:presLayoutVars>
      </dgm:prSet>
      <dgm:spPr/>
    </dgm:pt>
    <dgm:pt modelId="{E326A3C9-4C1D-4AED-A8BB-08D82E9D6716}" type="pres">
      <dgm:prSet presAssocID="{1AB88F43-7482-4F41-8073-B3BC5E68F389}" presName="spaceBetweenRectangles" presStyleCnt="0"/>
      <dgm:spPr/>
    </dgm:pt>
    <dgm:pt modelId="{9FE1B460-A6A2-476E-895C-FB742ADE8E31}" type="pres">
      <dgm:prSet presAssocID="{A5BEDDBB-C725-4FD3-A87A-BCC3B24C5218}" presName="parentLin" presStyleCnt="0"/>
      <dgm:spPr/>
    </dgm:pt>
    <dgm:pt modelId="{7354D91D-0FEC-4446-974D-FAEAD492F49F}" type="pres">
      <dgm:prSet presAssocID="{A5BEDDBB-C725-4FD3-A87A-BCC3B24C5218}" presName="parentLeftMargin" presStyleLbl="node1" presStyleIdx="1" presStyleCnt="7"/>
      <dgm:spPr/>
    </dgm:pt>
    <dgm:pt modelId="{A31CAFCB-C59B-4013-8ED9-60E9E6DE345E}" type="pres">
      <dgm:prSet presAssocID="{A5BEDDBB-C725-4FD3-A87A-BCC3B24C5218}" presName="parentText" presStyleLbl="node1" presStyleIdx="2" presStyleCnt="7">
        <dgm:presLayoutVars>
          <dgm:chMax val="0"/>
          <dgm:bulletEnabled val="1"/>
        </dgm:presLayoutVars>
      </dgm:prSet>
      <dgm:spPr/>
    </dgm:pt>
    <dgm:pt modelId="{6FFBD801-0EFB-4C2C-A618-643E3791871B}" type="pres">
      <dgm:prSet presAssocID="{A5BEDDBB-C725-4FD3-A87A-BCC3B24C5218}" presName="negativeSpace" presStyleCnt="0"/>
      <dgm:spPr/>
    </dgm:pt>
    <dgm:pt modelId="{F46391A7-0938-4645-A8DD-0E5F7D210C33}" type="pres">
      <dgm:prSet presAssocID="{A5BEDDBB-C725-4FD3-A87A-BCC3B24C5218}" presName="childText" presStyleLbl="conFgAcc1" presStyleIdx="2" presStyleCnt="7">
        <dgm:presLayoutVars>
          <dgm:bulletEnabled val="1"/>
        </dgm:presLayoutVars>
      </dgm:prSet>
      <dgm:spPr/>
    </dgm:pt>
    <dgm:pt modelId="{CAFBBE90-73A7-4391-9F8E-2FD357015363}" type="pres">
      <dgm:prSet presAssocID="{275BCB16-8892-41E3-B302-118B035AADDD}" presName="spaceBetweenRectangles" presStyleCnt="0"/>
      <dgm:spPr/>
    </dgm:pt>
    <dgm:pt modelId="{54D78406-3BFC-4221-AE5C-FBE1A460884E}" type="pres">
      <dgm:prSet presAssocID="{12AE4A32-9D65-4A1F-80A6-C04953F71C3F}" presName="parentLin" presStyleCnt="0"/>
      <dgm:spPr/>
    </dgm:pt>
    <dgm:pt modelId="{235660C6-4E81-49AB-8872-7AB1795E2E03}" type="pres">
      <dgm:prSet presAssocID="{12AE4A32-9D65-4A1F-80A6-C04953F71C3F}" presName="parentLeftMargin" presStyleLbl="node1" presStyleIdx="2" presStyleCnt="7"/>
      <dgm:spPr/>
    </dgm:pt>
    <dgm:pt modelId="{1ED83AA2-DE1A-4F92-91B9-920FAEC193D9}" type="pres">
      <dgm:prSet presAssocID="{12AE4A32-9D65-4A1F-80A6-C04953F71C3F}" presName="parentText" presStyleLbl="node1" presStyleIdx="3" presStyleCnt="7">
        <dgm:presLayoutVars>
          <dgm:chMax val="0"/>
          <dgm:bulletEnabled val="1"/>
        </dgm:presLayoutVars>
      </dgm:prSet>
      <dgm:spPr/>
    </dgm:pt>
    <dgm:pt modelId="{F3B6F782-54B4-4AE1-95F2-FEE4A3BBD482}" type="pres">
      <dgm:prSet presAssocID="{12AE4A32-9D65-4A1F-80A6-C04953F71C3F}" presName="negativeSpace" presStyleCnt="0"/>
      <dgm:spPr/>
    </dgm:pt>
    <dgm:pt modelId="{021B8CAB-24C0-4281-9BE3-1735AF19EF0D}" type="pres">
      <dgm:prSet presAssocID="{12AE4A32-9D65-4A1F-80A6-C04953F71C3F}" presName="childText" presStyleLbl="conFgAcc1" presStyleIdx="3" presStyleCnt="7">
        <dgm:presLayoutVars>
          <dgm:bulletEnabled val="1"/>
        </dgm:presLayoutVars>
      </dgm:prSet>
      <dgm:spPr/>
    </dgm:pt>
    <dgm:pt modelId="{80093CD4-14AB-4A8F-87CB-782BDDB343BB}" type="pres">
      <dgm:prSet presAssocID="{0ADFB541-E86E-43D9-8D56-4D77300B32EB}" presName="spaceBetweenRectangles" presStyleCnt="0"/>
      <dgm:spPr/>
    </dgm:pt>
    <dgm:pt modelId="{71B65202-7429-4968-97AE-15C3092F1510}" type="pres">
      <dgm:prSet presAssocID="{F6D76697-E374-4A38-AC90-7CB1C31B4C5E}" presName="parentLin" presStyleCnt="0"/>
      <dgm:spPr/>
    </dgm:pt>
    <dgm:pt modelId="{9391E666-3DB5-4EE3-9913-CFCDF30EE8B1}" type="pres">
      <dgm:prSet presAssocID="{F6D76697-E374-4A38-AC90-7CB1C31B4C5E}" presName="parentLeftMargin" presStyleLbl="node1" presStyleIdx="3" presStyleCnt="7"/>
      <dgm:spPr/>
    </dgm:pt>
    <dgm:pt modelId="{70624E4A-34FE-404D-9DC0-28A7EFE527F0}" type="pres">
      <dgm:prSet presAssocID="{F6D76697-E374-4A38-AC90-7CB1C31B4C5E}" presName="parentText" presStyleLbl="node1" presStyleIdx="4" presStyleCnt="7">
        <dgm:presLayoutVars>
          <dgm:chMax val="0"/>
          <dgm:bulletEnabled val="1"/>
        </dgm:presLayoutVars>
      </dgm:prSet>
      <dgm:spPr/>
    </dgm:pt>
    <dgm:pt modelId="{F438AFBA-E343-431C-BCD0-FA223CBA1FF8}" type="pres">
      <dgm:prSet presAssocID="{F6D76697-E374-4A38-AC90-7CB1C31B4C5E}" presName="negativeSpace" presStyleCnt="0"/>
      <dgm:spPr/>
    </dgm:pt>
    <dgm:pt modelId="{38418A2D-3475-4E4E-BB44-900B62B76FC7}" type="pres">
      <dgm:prSet presAssocID="{F6D76697-E374-4A38-AC90-7CB1C31B4C5E}" presName="childText" presStyleLbl="conFgAcc1" presStyleIdx="4" presStyleCnt="7">
        <dgm:presLayoutVars>
          <dgm:bulletEnabled val="1"/>
        </dgm:presLayoutVars>
      </dgm:prSet>
      <dgm:spPr/>
    </dgm:pt>
    <dgm:pt modelId="{5C4AE80F-3C8D-44C2-9040-23A3D676A461}" type="pres">
      <dgm:prSet presAssocID="{6EDCD549-A07E-4762-9705-289FB4B9D29F}" presName="spaceBetweenRectangles" presStyleCnt="0"/>
      <dgm:spPr/>
    </dgm:pt>
    <dgm:pt modelId="{57CC4212-203A-4E4E-BCF5-7D4B3AB12C0D}" type="pres">
      <dgm:prSet presAssocID="{7B110344-428F-4FA2-8212-CB58CEDDF11C}" presName="parentLin" presStyleCnt="0"/>
      <dgm:spPr/>
    </dgm:pt>
    <dgm:pt modelId="{4BA08999-D175-46C1-BBF7-556679BBB3DA}" type="pres">
      <dgm:prSet presAssocID="{7B110344-428F-4FA2-8212-CB58CEDDF11C}" presName="parentLeftMargin" presStyleLbl="node1" presStyleIdx="4" presStyleCnt="7"/>
      <dgm:spPr/>
    </dgm:pt>
    <dgm:pt modelId="{DF9B8A84-43D3-4D86-86C0-F2654DFF58E5}" type="pres">
      <dgm:prSet presAssocID="{7B110344-428F-4FA2-8212-CB58CEDDF11C}" presName="parentText" presStyleLbl="node1" presStyleIdx="5" presStyleCnt="7">
        <dgm:presLayoutVars>
          <dgm:chMax val="0"/>
          <dgm:bulletEnabled val="1"/>
        </dgm:presLayoutVars>
      </dgm:prSet>
      <dgm:spPr/>
    </dgm:pt>
    <dgm:pt modelId="{7BA3D6F2-1C51-4237-9836-DA7E6CE0F327}" type="pres">
      <dgm:prSet presAssocID="{7B110344-428F-4FA2-8212-CB58CEDDF11C}" presName="negativeSpace" presStyleCnt="0"/>
      <dgm:spPr/>
    </dgm:pt>
    <dgm:pt modelId="{A3B9BEC6-C6F5-4A64-A419-5677FC898C01}" type="pres">
      <dgm:prSet presAssocID="{7B110344-428F-4FA2-8212-CB58CEDDF11C}" presName="childText" presStyleLbl="conFgAcc1" presStyleIdx="5" presStyleCnt="7">
        <dgm:presLayoutVars>
          <dgm:bulletEnabled val="1"/>
        </dgm:presLayoutVars>
      </dgm:prSet>
      <dgm:spPr/>
    </dgm:pt>
    <dgm:pt modelId="{7B919037-B415-4F51-A800-66832EAC9743}" type="pres">
      <dgm:prSet presAssocID="{B1492D78-35AD-42C4-9095-1D354CFF51B1}" presName="spaceBetweenRectangles" presStyleCnt="0"/>
      <dgm:spPr/>
    </dgm:pt>
    <dgm:pt modelId="{4D2C8056-7BCA-4571-BE40-DBBC65A6B314}" type="pres">
      <dgm:prSet presAssocID="{1E9F3364-ED1E-486F-ADE8-36CB15D3952B}" presName="parentLin" presStyleCnt="0"/>
      <dgm:spPr/>
    </dgm:pt>
    <dgm:pt modelId="{3A1FE91C-505E-41C3-BA0F-1C0CD8643625}" type="pres">
      <dgm:prSet presAssocID="{1E9F3364-ED1E-486F-ADE8-36CB15D3952B}" presName="parentLeftMargin" presStyleLbl="node1" presStyleIdx="5" presStyleCnt="7"/>
      <dgm:spPr/>
    </dgm:pt>
    <dgm:pt modelId="{7BF5D0B0-5D16-480D-BA97-3DF95F004E1D}" type="pres">
      <dgm:prSet presAssocID="{1E9F3364-ED1E-486F-ADE8-36CB15D3952B}" presName="parentText" presStyleLbl="node1" presStyleIdx="6" presStyleCnt="7">
        <dgm:presLayoutVars>
          <dgm:chMax val="0"/>
          <dgm:bulletEnabled val="1"/>
        </dgm:presLayoutVars>
      </dgm:prSet>
      <dgm:spPr/>
    </dgm:pt>
    <dgm:pt modelId="{86AE1D50-C6A8-47E9-A50A-AC4D48B0EAB9}" type="pres">
      <dgm:prSet presAssocID="{1E9F3364-ED1E-486F-ADE8-36CB15D3952B}" presName="negativeSpace" presStyleCnt="0"/>
      <dgm:spPr/>
    </dgm:pt>
    <dgm:pt modelId="{31976B76-E3A6-4A14-BD53-B0A5E2BA271A}" type="pres">
      <dgm:prSet presAssocID="{1E9F3364-ED1E-486F-ADE8-36CB15D3952B}" presName="childText" presStyleLbl="conFgAcc1" presStyleIdx="6" presStyleCnt="7">
        <dgm:presLayoutVars>
          <dgm:bulletEnabled val="1"/>
        </dgm:presLayoutVars>
      </dgm:prSet>
      <dgm:spPr/>
    </dgm:pt>
  </dgm:ptLst>
  <dgm:cxnLst>
    <dgm:cxn modelId="{A4712E07-51A0-4F06-B9A3-69783B1726FC}" type="presOf" srcId="{F6D76697-E374-4A38-AC90-7CB1C31B4C5E}" destId="{9391E666-3DB5-4EE3-9913-CFCDF30EE8B1}" srcOrd="0" destOrd="0" presId="urn:microsoft.com/office/officeart/2005/8/layout/list1"/>
    <dgm:cxn modelId="{0699B707-CEFC-4AB7-AA31-EA74C19DE97C}" srcId="{4CBC5DFD-C1E2-4402-89FC-93417F0F7ADE}" destId="{282BD925-A4BA-4075-AF78-41DF1A1B7B66}" srcOrd="1" destOrd="0" parTransId="{4C9E75CE-EDD5-4D39-ADB8-F29CF5114CBE}" sibTransId="{1AB88F43-7482-4F41-8073-B3BC5E68F389}"/>
    <dgm:cxn modelId="{997AC912-B144-4E3C-943D-250E40DA9908}" type="presOf" srcId="{A5BEDDBB-C725-4FD3-A87A-BCC3B24C5218}" destId="{A31CAFCB-C59B-4013-8ED9-60E9E6DE345E}" srcOrd="1" destOrd="0" presId="urn:microsoft.com/office/officeart/2005/8/layout/list1"/>
    <dgm:cxn modelId="{A501ED15-4479-4047-8613-BB291E40CBE6}" type="presOf" srcId="{282BD925-A4BA-4075-AF78-41DF1A1B7B66}" destId="{D8388571-BF5B-4E18-ABDA-D61D894FD047}" srcOrd="1" destOrd="0" presId="urn:microsoft.com/office/officeart/2005/8/layout/list1"/>
    <dgm:cxn modelId="{E653FF1B-9E45-4F09-B361-81D704A1F682}" srcId="{4CBC5DFD-C1E2-4402-89FC-93417F0F7ADE}" destId="{A1789ACB-9150-482C-8229-216C068BBF8C}" srcOrd="0" destOrd="0" parTransId="{BF70AFCF-6D46-421D-A23E-50F4E597312B}" sibTransId="{8845C705-72E7-4C5B-9286-92BB76EA4B7D}"/>
    <dgm:cxn modelId="{7CB62E2D-92BF-497C-95C8-1DCC65DB8A10}" type="presOf" srcId="{A5BEDDBB-C725-4FD3-A87A-BCC3B24C5218}" destId="{7354D91D-0FEC-4446-974D-FAEAD492F49F}" srcOrd="0" destOrd="0" presId="urn:microsoft.com/office/officeart/2005/8/layout/list1"/>
    <dgm:cxn modelId="{30B6EB30-83E3-491C-99BF-A1CC99922A87}" type="presOf" srcId="{A1789ACB-9150-482C-8229-216C068BBF8C}" destId="{6830C8CE-61B8-4EE2-ABC4-491D52BB504E}" srcOrd="0" destOrd="0" presId="urn:microsoft.com/office/officeart/2005/8/layout/list1"/>
    <dgm:cxn modelId="{318C2D37-63D3-4212-948B-84B47D78C01C}" type="presOf" srcId="{282BD925-A4BA-4075-AF78-41DF1A1B7B66}" destId="{C7A329B2-52B6-4D49-9693-99EEADE799FE}" srcOrd="0" destOrd="0" presId="urn:microsoft.com/office/officeart/2005/8/layout/list1"/>
    <dgm:cxn modelId="{E129793E-4B6D-484A-BC02-B04449D3905D}" type="presOf" srcId="{12AE4A32-9D65-4A1F-80A6-C04953F71C3F}" destId="{1ED83AA2-DE1A-4F92-91B9-920FAEC193D9}" srcOrd="1" destOrd="0" presId="urn:microsoft.com/office/officeart/2005/8/layout/list1"/>
    <dgm:cxn modelId="{0F38933E-F19D-4F11-8BBD-FB8C23C0087D}" type="presOf" srcId="{7B110344-428F-4FA2-8212-CB58CEDDF11C}" destId="{DF9B8A84-43D3-4D86-86C0-F2654DFF58E5}" srcOrd="1" destOrd="0" presId="urn:microsoft.com/office/officeart/2005/8/layout/list1"/>
    <dgm:cxn modelId="{14A06E5F-D963-48B4-9666-AE128D3A5BC8}" type="presOf" srcId="{A1789ACB-9150-482C-8229-216C068BBF8C}" destId="{084F46BC-4271-417E-BF1B-8BABB38CB990}" srcOrd="1" destOrd="0" presId="urn:microsoft.com/office/officeart/2005/8/layout/list1"/>
    <dgm:cxn modelId="{D562A65F-AADB-4D43-B93D-D1841876D864}" type="presOf" srcId="{1E9F3364-ED1E-486F-ADE8-36CB15D3952B}" destId="{3A1FE91C-505E-41C3-BA0F-1C0CD8643625}" srcOrd="0" destOrd="0" presId="urn:microsoft.com/office/officeart/2005/8/layout/list1"/>
    <dgm:cxn modelId="{B6B75867-AC93-4AB0-8CF1-3B7D70C81C21}" srcId="{4CBC5DFD-C1E2-4402-89FC-93417F0F7ADE}" destId="{7B110344-428F-4FA2-8212-CB58CEDDF11C}" srcOrd="5" destOrd="0" parTransId="{6FF335DD-9E49-4637-8908-5AD80AA36DB4}" sibTransId="{B1492D78-35AD-42C4-9095-1D354CFF51B1}"/>
    <dgm:cxn modelId="{47B93C49-8E7B-4928-8C14-096BBB981B46}" srcId="{4CBC5DFD-C1E2-4402-89FC-93417F0F7ADE}" destId="{F6D76697-E374-4A38-AC90-7CB1C31B4C5E}" srcOrd="4" destOrd="0" parTransId="{75F83B7B-F02D-4457-A2A8-CE391FE061D0}" sibTransId="{6EDCD549-A07E-4762-9705-289FB4B9D29F}"/>
    <dgm:cxn modelId="{0A7C0275-D95D-4BB3-8DE7-36AC26950AD8}" type="presOf" srcId="{7B110344-428F-4FA2-8212-CB58CEDDF11C}" destId="{4BA08999-D175-46C1-BBF7-556679BBB3DA}" srcOrd="0" destOrd="0" presId="urn:microsoft.com/office/officeart/2005/8/layout/list1"/>
    <dgm:cxn modelId="{C4FC3E75-CB8C-45AB-87EE-C942476488ED}" srcId="{4CBC5DFD-C1E2-4402-89FC-93417F0F7ADE}" destId="{A5BEDDBB-C725-4FD3-A87A-BCC3B24C5218}" srcOrd="2" destOrd="0" parTransId="{581C5C6F-7F12-4EB2-B183-A06AB7D9FF83}" sibTransId="{275BCB16-8892-41E3-B302-118B035AADDD}"/>
    <dgm:cxn modelId="{592C8875-896B-4081-8F1E-4FE0F0DCBCB0}" type="presOf" srcId="{12AE4A32-9D65-4A1F-80A6-C04953F71C3F}" destId="{235660C6-4E81-49AB-8872-7AB1795E2E03}" srcOrd="0" destOrd="0" presId="urn:microsoft.com/office/officeart/2005/8/layout/list1"/>
    <dgm:cxn modelId="{3475128F-05AB-4DE6-BE8C-C5C01BF8BDBB}" type="presOf" srcId="{1E9F3364-ED1E-486F-ADE8-36CB15D3952B}" destId="{7BF5D0B0-5D16-480D-BA97-3DF95F004E1D}" srcOrd="1" destOrd="0" presId="urn:microsoft.com/office/officeart/2005/8/layout/list1"/>
    <dgm:cxn modelId="{EF8029A6-B03C-4441-858D-666952E2BDC1}" type="presOf" srcId="{F6D76697-E374-4A38-AC90-7CB1C31B4C5E}" destId="{70624E4A-34FE-404D-9DC0-28A7EFE527F0}" srcOrd="1" destOrd="0" presId="urn:microsoft.com/office/officeart/2005/8/layout/list1"/>
    <dgm:cxn modelId="{A5D8F8C0-DA55-4273-9049-776E0CA35E71}" srcId="{4CBC5DFD-C1E2-4402-89FC-93417F0F7ADE}" destId="{12AE4A32-9D65-4A1F-80A6-C04953F71C3F}" srcOrd="3" destOrd="0" parTransId="{10165314-5316-4427-AFCC-3DB2F0577219}" sibTransId="{0ADFB541-E86E-43D9-8D56-4D77300B32EB}"/>
    <dgm:cxn modelId="{BD0182D3-C4F1-43CE-8914-C20165AA7236}" type="presOf" srcId="{4CBC5DFD-C1E2-4402-89FC-93417F0F7ADE}" destId="{2EBBED9B-F46E-4EAC-B85E-69E9DA5BC1FF}" srcOrd="0" destOrd="0" presId="urn:microsoft.com/office/officeart/2005/8/layout/list1"/>
    <dgm:cxn modelId="{79F53FDD-1F6F-4957-8362-C246E5B6C537}" srcId="{4CBC5DFD-C1E2-4402-89FC-93417F0F7ADE}" destId="{1E9F3364-ED1E-486F-ADE8-36CB15D3952B}" srcOrd="6" destOrd="0" parTransId="{C4968DFB-4645-413E-BD19-C84E4E11DD1F}" sibTransId="{B6F888D3-EF82-4C3B-9C97-3FBDB5410EAC}"/>
    <dgm:cxn modelId="{3E7F927C-B418-435D-8955-2E692F2FD926}" type="presParOf" srcId="{2EBBED9B-F46E-4EAC-B85E-69E9DA5BC1FF}" destId="{D37BF380-A444-45E9-896B-F2040E592EC1}" srcOrd="0" destOrd="0" presId="urn:microsoft.com/office/officeart/2005/8/layout/list1"/>
    <dgm:cxn modelId="{FFC6190C-01FC-415D-A1E8-EBCA2DAEA2DD}" type="presParOf" srcId="{D37BF380-A444-45E9-896B-F2040E592EC1}" destId="{6830C8CE-61B8-4EE2-ABC4-491D52BB504E}" srcOrd="0" destOrd="0" presId="urn:microsoft.com/office/officeart/2005/8/layout/list1"/>
    <dgm:cxn modelId="{EA6DA462-2404-4974-9F6A-363F9151EF26}" type="presParOf" srcId="{D37BF380-A444-45E9-896B-F2040E592EC1}" destId="{084F46BC-4271-417E-BF1B-8BABB38CB990}" srcOrd="1" destOrd="0" presId="urn:microsoft.com/office/officeart/2005/8/layout/list1"/>
    <dgm:cxn modelId="{7A8DF5BC-6F49-460D-B7ED-F38886ABDDCD}" type="presParOf" srcId="{2EBBED9B-F46E-4EAC-B85E-69E9DA5BC1FF}" destId="{D94C207F-9DDF-49D0-B584-BAE3E23DFD8E}" srcOrd="1" destOrd="0" presId="urn:microsoft.com/office/officeart/2005/8/layout/list1"/>
    <dgm:cxn modelId="{3F0FBAF0-6585-4C1D-B8D0-A603F0F24EC8}" type="presParOf" srcId="{2EBBED9B-F46E-4EAC-B85E-69E9DA5BC1FF}" destId="{5C1C932C-296C-48F1-9675-F3A57C58D355}" srcOrd="2" destOrd="0" presId="urn:microsoft.com/office/officeart/2005/8/layout/list1"/>
    <dgm:cxn modelId="{5D5716AD-715A-451A-B0F7-ED1BF0DA93B3}" type="presParOf" srcId="{2EBBED9B-F46E-4EAC-B85E-69E9DA5BC1FF}" destId="{68227AA6-AA15-47D5-8BBD-1616C5E5719A}" srcOrd="3" destOrd="0" presId="urn:microsoft.com/office/officeart/2005/8/layout/list1"/>
    <dgm:cxn modelId="{70CE7DAE-2750-42B6-8E6C-BB50A1957B27}" type="presParOf" srcId="{2EBBED9B-F46E-4EAC-B85E-69E9DA5BC1FF}" destId="{50319001-2BC1-4609-AD1B-BD7E85D8A52F}" srcOrd="4" destOrd="0" presId="urn:microsoft.com/office/officeart/2005/8/layout/list1"/>
    <dgm:cxn modelId="{A481D59F-66F5-4D82-8E0E-24E3B2D79EAB}" type="presParOf" srcId="{50319001-2BC1-4609-AD1B-BD7E85D8A52F}" destId="{C7A329B2-52B6-4D49-9693-99EEADE799FE}" srcOrd="0" destOrd="0" presId="urn:microsoft.com/office/officeart/2005/8/layout/list1"/>
    <dgm:cxn modelId="{93F0803E-34F7-4AF8-AB31-EF3B16BD558E}" type="presParOf" srcId="{50319001-2BC1-4609-AD1B-BD7E85D8A52F}" destId="{D8388571-BF5B-4E18-ABDA-D61D894FD047}" srcOrd="1" destOrd="0" presId="urn:microsoft.com/office/officeart/2005/8/layout/list1"/>
    <dgm:cxn modelId="{8C6EF2AF-5F24-492E-AC58-99008FE9E16D}" type="presParOf" srcId="{2EBBED9B-F46E-4EAC-B85E-69E9DA5BC1FF}" destId="{5F8EF19C-E74E-4041-AD10-A43FC2E2A4DE}" srcOrd="5" destOrd="0" presId="urn:microsoft.com/office/officeart/2005/8/layout/list1"/>
    <dgm:cxn modelId="{D73D5A5F-4EBC-451E-84B2-0D37568EE9BF}" type="presParOf" srcId="{2EBBED9B-F46E-4EAC-B85E-69E9DA5BC1FF}" destId="{F111600A-AB5C-4BD6-87BB-ACBCA67C78FD}" srcOrd="6" destOrd="0" presId="urn:microsoft.com/office/officeart/2005/8/layout/list1"/>
    <dgm:cxn modelId="{7530507F-FAA2-4F8B-B323-A11A1F28F0F3}" type="presParOf" srcId="{2EBBED9B-F46E-4EAC-B85E-69E9DA5BC1FF}" destId="{E326A3C9-4C1D-4AED-A8BB-08D82E9D6716}" srcOrd="7" destOrd="0" presId="urn:microsoft.com/office/officeart/2005/8/layout/list1"/>
    <dgm:cxn modelId="{019AE8E5-EF37-43FA-A269-76BAC7FE0801}" type="presParOf" srcId="{2EBBED9B-F46E-4EAC-B85E-69E9DA5BC1FF}" destId="{9FE1B460-A6A2-476E-895C-FB742ADE8E31}" srcOrd="8" destOrd="0" presId="urn:microsoft.com/office/officeart/2005/8/layout/list1"/>
    <dgm:cxn modelId="{DD7142C8-F58F-4CAF-83E7-0EB0FE708839}" type="presParOf" srcId="{9FE1B460-A6A2-476E-895C-FB742ADE8E31}" destId="{7354D91D-0FEC-4446-974D-FAEAD492F49F}" srcOrd="0" destOrd="0" presId="urn:microsoft.com/office/officeart/2005/8/layout/list1"/>
    <dgm:cxn modelId="{BDCE821C-F013-4DA4-B84F-FA2E300839EE}" type="presParOf" srcId="{9FE1B460-A6A2-476E-895C-FB742ADE8E31}" destId="{A31CAFCB-C59B-4013-8ED9-60E9E6DE345E}" srcOrd="1" destOrd="0" presId="urn:microsoft.com/office/officeart/2005/8/layout/list1"/>
    <dgm:cxn modelId="{EBB8AC0B-85BD-4B76-92D6-8C31AA761421}" type="presParOf" srcId="{2EBBED9B-F46E-4EAC-B85E-69E9DA5BC1FF}" destId="{6FFBD801-0EFB-4C2C-A618-643E3791871B}" srcOrd="9" destOrd="0" presId="urn:microsoft.com/office/officeart/2005/8/layout/list1"/>
    <dgm:cxn modelId="{84B963FB-90CF-4A5C-A211-A293F5B79409}" type="presParOf" srcId="{2EBBED9B-F46E-4EAC-B85E-69E9DA5BC1FF}" destId="{F46391A7-0938-4645-A8DD-0E5F7D210C33}" srcOrd="10" destOrd="0" presId="urn:microsoft.com/office/officeart/2005/8/layout/list1"/>
    <dgm:cxn modelId="{F9F47F09-FD4C-4F91-97A7-130FA656CCE9}" type="presParOf" srcId="{2EBBED9B-F46E-4EAC-B85E-69E9DA5BC1FF}" destId="{CAFBBE90-73A7-4391-9F8E-2FD357015363}" srcOrd="11" destOrd="0" presId="urn:microsoft.com/office/officeart/2005/8/layout/list1"/>
    <dgm:cxn modelId="{690B9463-732C-41C5-B4FA-D1252718CCAA}" type="presParOf" srcId="{2EBBED9B-F46E-4EAC-B85E-69E9DA5BC1FF}" destId="{54D78406-3BFC-4221-AE5C-FBE1A460884E}" srcOrd="12" destOrd="0" presId="urn:microsoft.com/office/officeart/2005/8/layout/list1"/>
    <dgm:cxn modelId="{398359DA-526D-408E-808B-C86F1868BEFE}" type="presParOf" srcId="{54D78406-3BFC-4221-AE5C-FBE1A460884E}" destId="{235660C6-4E81-49AB-8872-7AB1795E2E03}" srcOrd="0" destOrd="0" presId="urn:microsoft.com/office/officeart/2005/8/layout/list1"/>
    <dgm:cxn modelId="{D5518FE6-D36D-4D1E-A99A-8CA888DF7EF6}" type="presParOf" srcId="{54D78406-3BFC-4221-AE5C-FBE1A460884E}" destId="{1ED83AA2-DE1A-4F92-91B9-920FAEC193D9}" srcOrd="1" destOrd="0" presId="urn:microsoft.com/office/officeart/2005/8/layout/list1"/>
    <dgm:cxn modelId="{937DF72E-3AF0-4BCF-9859-F4B2C5404BFB}" type="presParOf" srcId="{2EBBED9B-F46E-4EAC-B85E-69E9DA5BC1FF}" destId="{F3B6F782-54B4-4AE1-95F2-FEE4A3BBD482}" srcOrd="13" destOrd="0" presId="urn:microsoft.com/office/officeart/2005/8/layout/list1"/>
    <dgm:cxn modelId="{787FDBBA-2CFD-4963-AC6F-5C5706F95A7B}" type="presParOf" srcId="{2EBBED9B-F46E-4EAC-B85E-69E9DA5BC1FF}" destId="{021B8CAB-24C0-4281-9BE3-1735AF19EF0D}" srcOrd="14" destOrd="0" presId="urn:microsoft.com/office/officeart/2005/8/layout/list1"/>
    <dgm:cxn modelId="{82E5994C-D3E8-49A5-AD42-B28797332D58}" type="presParOf" srcId="{2EBBED9B-F46E-4EAC-B85E-69E9DA5BC1FF}" destId="{80093CD4-14AB-4A8F-87CB-782BDDB343BB}" srcOrd="15" destOrd="0" presId="urn:microsoft.com/office/officeart/2005/8/layout/list1"/>
    <dgm:cxn modelId="{A7D2AFCC-3ACA-44C8-994B-D7CF5D457CC7}" type="presParOf" srcId="{2EBBED9B-F46E-4EAC-B85E-69E9DA5BC1FF}" destId="{71B65202-7429-4968-97AE-15C3092F1510}" srcOrd="16" destOrd="0" presId="urn:microsoft.com/office/officeart/2005/8/layout/list1"/>
    <dgm:cxn modelId="{BA2FA633-88A4-4F69-B310-0D476945632F}" type="presParOf" srcId="{71B65202-7429-4968-97AE-15C3092F1510}" destId="{9391E666-3DB5-4EE3-9913-CFCDF30EE8B1}" srcOrd="0" destOrd="0" presId="urn:microsoft.com/office/officeart/2005/8/layout/list1"/>
    <dgm:cxn modelId="{52CCEF30-AD4A-4AEE-9629-12D6ADA91112}" type="presParOf" srcId="{71B65202-7429-4968-97AE-15C3092F1510}" destId="{70624E4A-34FE-404D-9DC0-28A7EFE527F0}" srcOrd="1" destOrd="0" presId="urn:microsoft.com/office/officeart/2005/8/layout/list1"/>
    <dgm:cxn modelId="{052D5D79-CD55-41D2-9B58-0377D9B551FF}" type="presParOf" srcId="{2EBBED9B-F46E-4EAC-B85E-69E9DA5BC1FF}" destId="{F438AFBA-E343-431C-BCD0-FA223CBA1FF8}" srcOrd="17" destOrd="0" presId="urn:microsoft.com/office/officeart/2005/8/layout/list1"/>
    <dgm:cxn modelId="{6E63D1A9-0292-4691-A718-60E6E9189E2F}" type="presParOf" srcId="{2EBBED9B-F46E-4EAC-B85E-69E9DA5BC1FF}" destId="{38418A2D-3475-4E4E-BB44-900B62B76FC7}" srcOrd="18" destOrd="0" presId="urn:microsoft.com/office/officeart/2005/8/layout/list1"/>
    <dgm:cxn modelId="{DEE87672-E693-4F65-B21B-1FFFC0F7BCFD}" type="presParOf" srcId="{2EBBED9B-F46E-4EAC-B85E-69E9DA5BC1FF}" destId="{5C4AE80F-3C8D-44C2-9040-23A3D676A461}" srcOrd="19" destOrd="0" presId="urn:microsoft.com/office/officeart/2005/8/layout/list1"/>
    <dgm:cxn modelId="{1546F863-5B2A-4256-8AC7-C8E58A0C434F}" type="presParOf" srcId="{2EBBED9B-F46E-4EAC-B85E-69E9DA5BC1FF}" destId="{57CC4212-203A-4E4E-BCF5-7D4B3AB12C0D}" srcOrd="20" destOrd="0" presId="urn:microsoft.com/office/officeart/2005/8/layout/list1"/>
    <dgm:cxn modelId="{2984FE19-2753-4F9E-821A-1048A746DC7E}" type="presParOf" srcId="{57CC4212-203A-4E4E-BCF5-7D4B3AB12C0D}" destId="{4BA08999-D175-46C1-BBF7-556679BBB3DA}" srcOrd="0" destOrd="0" presId="urn:microsoft.com/office/officeart/2005/8/layout/list1"/>
    <dgm:cxn modelId="{E39CA316-8AC0-47BA-B898-6506F9F8D2E8}" type="presParOf" srcId="{57CC4212-203A-4E4E-BCF5-7D4B3AB12C0D}" destId="{DF9B8A84-43D3-4D86-86C0-F2654DFF58E5}" srcOrd="1" destOrd="0" presId="urn:microsoft.com/office/officeart/2005/8/layout/list1"/>
    <dgm:cxn modelId="{B7C06F9A-F323-4C0F-84B2-BC1DA31B5931}" type="presParOf" srcId="{2EBBED9B-F46E-4EAC-B85E-69E9DA5BC1FF}" destId="{7BA3D6F2-1C51-4237-9836-DA7E6CE0F327}" srcOrd="21" destOrd="0" presId="urn:microsoft.com/office/officeart/2005/8/layout/list1"/>
    <dgm:cxn modelId="{C26AB881-FED2-474F-99AA-B5BFB6B12A9C}" type="presParOf" srcId="{2EBBED9B-F46E-4EAC-B85E-69E9DA5BC1FF}" destId="{A3B9BEC6-C6F5-4A64-A419-5677FC898C01}" srcOrd="22" destOrd="0" presId="urn:microsoft.com/office/officeart/2005/8/layout/list1"/>
    <dgm:cxn modelId="{A1516257-B49A-449C-97D5-714E4E20EA1F}" type="presParOf" srcId="{2EBBED9B-F46E-4EAC-B85E-69E9DA5BC1FF}" destId="{7B919037-B415-4F51-A800-66832EAC9743}" srcOrd="23" destOrd="0" presId="urn:microsoft.com/office/officeart/2005/8/layout/list1"/>
    <dgm:cxn modelId="{AB1FC301-6629-4BF6-84B6-A3BADFC33AF6}" type="presParOf" srcId="{2EBBED9B-F46E-4EAC-B85E-69E9DA5BC1FF}" destId="{4D2C8056-7BCA-4571-BE40-DBBC65A6B314}" srcOrd="24" destOrd="0" presId="urn:microsoft.com/office/officeart/2005/8/layout/list1"/>
    <dgm:cxn modelId="{1338C199-9BBD-4A56-8A88-1F0B6894A800}" type="presParOf" srcId="{4D2C8056-7BCA-4571-BE40-DBBC65A6B314}" destId="{3A1FE91C-505E-41C3-BA0F-1C0CD8643625}" srcOrd="0" destOrd="0" presId="urn:microsoft.com/office/officeart/2005/8/layout/list1"/>
    <dgm:cxn modelId="{F7143709-EFE5-420C-8C37-E5DD828A7491}" type="presParOf" srcId="{4D2C8056-7BCA-4571-BE40-DBBC65A6B314}" destId="{7BF5D0B0-5D16-480D-BA97-3DF95F004E1D}" srcOrd="1" destOrd="0" presId="urn:microsoft.com/office/officeart/2005/8/layout/list1"/>
    <dgm:cxn modelId="{6BEFA60D-BF0E-4086-9DA9-6866E0CB7470}" type="presParOf" srcId="{2EBBED9B-F46E-4EAC-B85E-69E9DA5BC1FF}" destId="{86AE1D50-C6A8-47E9-A50A-AC4D48B0EAB9}" srcOrd="25" destOrd="0" presId="urn:microsoft.com/office/officeart/2005/8/layout/list1"/>
    <dgm:cxn modelId="{903E6275-6DCD-4917-B66C-14D8DB0DB84F}" type="presParOf" srcId="{2EBBED9B-F46E-4EAC-B85E-69E9DA5BC1FF}" destId="{31976B76-E3A6-4A14-BD53-B0A5E2BA271A}"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1C94AB-455F-4AC3-8563-CDAAE15BAD2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CF9C4A2-39C5-4F6B-A93F-DA74247CA418}">
      <dgm:prSet/>
      <dgm:spPr/>
      <dgm:t>
        <a:bodyPr/>
        <a:lstStyle/>
        <a:p>
          <a:pPr>
            <a:lnSpc>
              <a:spcPct val="100000"/>
            </a:lnSpc>
          </a:pPr>
          <a:r>
            <a:rPr lang="en-GB" b="0" i="0" baseline="0">
              <a:solidFill>
                <a:schemeClr val="bg1"/>
              </a:solidFill>
            </a:rPr>
            <a:t>Breathlessness: orthopnoea, paroxysmal nocturnal </a:t>
          </a:r>
          <a:r>
            <a:rPr lang="en-US" b="0" i="0" baseline="0">
              <a:solidFill>
                <a:schemeClr val="bg1"/>
              </a:solidFill>
            </a:rPr>
            <a:t>dyspnoea, ankle swelling, cough, wheeze, </a:t>
          </a:r>
          <a:r>
            <a:rPr lang="en-GB" b="0" i="0" baseline="0">
              <a:solidFill>
                <a:schemeClr val="bg1"/>
              </a:solidFill>
            </a:rPr>
            <a:t>haemoptysis?</a:t>
          </a:r>
          <a:endParaRPr lang="en-US" dirty="0">
            <a:solidFill>
              <a:schemeClr val="bg1"/>
            </a:solidFill>
          </a:endParaRPr>
        </a:p>
      </dgm:t>
    </dgm:pt>
    <dgm:pt modelId="{E7D4668F-1B58-4ECE-A848-202ED86B2E38}" type="parTrans" cxnId="{1A20AE52-83DF-4285-91D8-A5B5F31D890F}">
      <dgm:prSet/>
      <dgm:spPr/>
      <dgm:t>
        <a:bodyPr/>
        <a:lstStyle/>
        <a:p>
          <a:endParaRPr lang="en-US"/>
        </a:p>
      </dgm:t>
    </dgm:pt>
    <dgm:pt modelId="{D708AEA4-4949-46F6-AD01-83A3F7E00739}" type="sibTrans" cxnId="{1A20AE52-83DF-4285-91D8-A5B5F31D890F}">
      <dgm:prSet/>
      <dgm:spPr/>
      <dgm:t>
        <a:bodyPr/>
        <a:lstStyle/>
        <a:p>
          <a:endParaRPr lang="en-US"/>
        </a:p>
      </dgm:t>
    </dgm:pt>
    <dgm:pt modelId="{02F6F2A6-D271-45AF-921D-C526A0D678B7}">
      <dgm:prSet/>
      <dgm:spPr/>
      <dgm:t>
        <a:bodyPr/>
        <a:lstStyle/>
        <a:p>
          <a:pPr>
            <a:lnSpc>
              <a:spcPct val="100000"/>
            </a:lnSpc>
          </a:pPr>
          <a:r>
            <a:rPr lang="en-US" b="0" i="0" baseline="0" dirty="0">
              <a:solidFill>
                <a:schemeClr val="bg1"/>
              </a:solidFill>
            </a:rPr>
            <a:t>Palpitation: sudden onset and offset, ‘thumps’ or </a:t>
          </a:r>
          <a:r>
            <a:rPr lang="en-GB" b="0" i="0" baseline="0" dirty="0">
              <a:solidFill>
                <a:schemeClr val="bg1"/>
              </a:solidFill>
            </a:rPr>
            <a:t>‘pauses’, presyncope or syncope?, Fatigue</a:t>
          </a:r>
          <a:endParaRPr lang="en-US" dirty="0">
            <a:solidFill>
              <a:schemeClr val="bg1"/>
            </a:solidFill>
          </a:endParaRPr>
        </a:p>
      </dgm:t>
    </dgm:pt>
    <dgm:pt modelId="{403B674E-AEFB-4A41-A58D-0657814F407D}" type="parTrans" cxnId="{CBEBC19F-DF41-403C-9830-78710FBF3171}">
      <dgm:prSet/>
      <dgm:spPr/>
      <dgm:t>
        <a:bodyPr/>
        <a:lstStyle/>
        <a:p>
          <a:endParaRPr lang="en-US"/>
        </a:p>
      </dgm:t>
    </dgm:pt>
    <dgm:pt modelId="{B8D3A54E-E0B4-4D83-9E9D-C3D22E3CBA5B}" type="sibTrans" cxnId="{CBEBC19F-DF41-403C-9830-78710FBF3171}">
      <dgm:prSet/>
      <dgm:spPr/>
      <dgm:t>
        <a:bodyPr/>
        <a:lstStyle/>
        <a:p>
          <a:endParaRPr lang="en-US"/>
        </a:p>
      </dgm:t>
    </dgm:pt>
    <dgm:pt modelId="{1CB3AF11-CDA3-4003-95CE-AEB4B1EC593F}">
      <dgm:prSet/>
      <dgm:spPr/>
      <dgm:t>
        <a:bodyPr/>
        <a:lstStyle/>
        <a:p>
          <a:pPr>
            <a:lnSpc>
              <a:spcPct val="100000"/>
            </a:lnSpc>
          </a:pPr>
          <a:r>
            <a:rPr lang="en-US" b="0" i="0" baseline="0">
              <a:solidFill>
                <a:schemeClr val="bg1"/>
              </a:solidFill>
            </a:rPr>
            <a:t>Dizziness/syncope: provoking factors, warning, </a:t>
          </a:r>
          <a:r>
            <a:rPr lang="en-GB" b="0" i="0" baseline="0">
              <a:solidFill>
                <a:schemeClr val="bg1"/>
              </a:solidFill>
            </a:rPr>
            <a:t>duration, recovery?</a:t>
          </a:r>
          <a:endParaRPr lang="en-US" dirty="0">
            <a:solidFill>
              <a:schemeClr val="bg1"/>
            </a:solidFill>
          </a:endParaRPr>
        </a:p>
      </dgm:t>
    </dgm:pt>
    <dgm:pt modelId="{EC904EE7-5BEB-4F59-8324-98405F8D7154}" type="parTrans" cxnId="{C6323005-C90C-4F02-AA88-4B502CE69E0A}">
      <dgm:prSet/>
      <dgm:spPr/>
      <dgm:t>
        <a:bodyPr/>
        <a:lstStyle/>
        <a:p>
          <a:endParaRPr lang="en-US"/>
        </a:p>
      </dgm:t>
    </dgm:pt>
    <dgm:pt modelId="{532686A8-D25D-4854-93F7-5F255FD33666}" type="sibTrans" cxnId="{C6323005-C90C-4F02-AA88-4B502CE69E0A}">
      <dgm:prSet/>
      <dgm:spPr/>
      <dgm:t>
        <a:bodyPr/>
        <a:lstStyle/>
        <a:p>
          <a:endParaRPr lang="en-US"/>
        </a:p>
      </dgm:t>
    </dgm:pt>
    <dgm:pt modelId="{D14C2105-32AF-4279-B66B-C2CD66578524}" type="pres">
      <dgm:prSet presAssocID="{821C94AB-455F-4AC3-8563-CDAAE15BAD2C}" presName="root" presStyleCnt="0">
        <dgm:presLayoutVars>
          <dgm:dir/>
          <dgm:resizeHandles val="exact"/>
        </dgm:presLayoutVars>
      </dgm:prSet>
      <dgm:spPr/>
    </dgm:pt>
    <dgm:pt modelId="{A66F1CFD-DFE0-4073-B14F-85372FD1DBE7}" type="pres">
      <dgm:prSet presAssocID="{7CF9C4A2-39C5-4F6B-A93F-DA74247CA418}" presName="compNode" presStyleCnt="0"/>
      <dgm:spPr/>
    </dgm:pt>
    <dgm:pt modelId="{BDEB59ED-1B13-4AC8-A6B8-8696BE4F8355}" type="pres">
      <dgm:prSet presAssocID="{7CF9C4A2-39C5-4F6B-A93F-DA74247CA418}" presName="bgRect" presStyleLbl="bgShp" presStyleIdx="0" presStyleCnt="3"/>
      <dgm:spPr/>
    </dgm:pt>
    <dgm:pt modelId="{F8F6DD92-5BBB-42D8-9597-D9E5784C69A4}" type="pres">
      <dgm:prSet presAssocID="{7CF9C4A2-39C5-4F6B-A93F-DA74247CA41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oot"/>
        </a:ext>
      </dgm:extLst>
    </dgm:pt>
    <dgm:pt modelId="{11B5EED5-5622-40AC-9C40-97C54A3FD789}" type="pres">
      <dgm:prSet presAssocID="{7CF9C4A2-39C5-4F6B-A93F-DA74247CA418}" presName="spaceRect" presStyleCnt="0"/>
      <dgm:spPr/>
    </dgm:pt>
    <dgm:pt modelId="{C611F325-8455-42F5-B77D-072DF616D225}" type="pres">
      <dgm:prSet presAssocID="{7CF9C4A2-39C5-4F6B-A93F-DA74247CA418}" presName="parTx" presStyleLbl="revTx" presStyleIdx="0" presStyleCnt="3">
        <dgm:presLayoutVars>
          <dgm:chMax val="0"/>
          <dgm:chPref val="0"/>
        </dgm:presLayoutVars>
      </dgm:prSet>
      <dgm:spPr/>
    </dgm:pt>
    <dgm:pt modelId="{E66C6317-E96E-4704-B2E7-F9600F3939C6}" type="pres">
      <dgm:prSet presAssocID="{D708AEA4-4949-46F6-AD01-83A3F7E00739}" presName="sibTrans" presStyleCnt="0"/>
      <dgm:spPr/>
    </dgm:pt>
    <dgm:pt modelId="{DBCC9260-961A-46CF-92BF-303A73D73828}" type="pres">
      <dgm:prSet presAssocID="{02F6F2A6-D271-45AF-921D-C526A0D678B7}" presName="compNode" presStyleCnt="0"/>
      <dgm:spPr/>
    </dgm:pt>
    <dgm:pt modelId="{E06B21D2-09BC-430B-B92A-1A9D2899DEA5}" type="pres">
      <dgm:prSet presAssocID="{02F6F2A6-D271-45AF-921D-C526A0D678B7}" presName="bgRect" presStyleLbl="bgShp" presStyleIdx="1" presStyleCnt="3"/>
      <dgm:spPr/>
    </dgm:pt>
    <dgm:pt modelId="{27CB97EA-FEE3-4E10-8FB0-77DAE7BF5611}" type="pres">
      <dgm:prSet presAssocID="{02F6F2A6-D271-45AF-921D-C526A0D678B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xclamation Mark"/>
        </a:ext>
      </dgm:extLst>
    </dgm:pt>
    <dgm:pt modelId="{9BDE26C5-4118-4C30-A6D3-6E0AD55F9BED}" type="pres">
      <dgm:prSet presAssocID="{02F6F2A6-D271-45AF-921D-C526A0D678B7}" presName="spaceRect" presStyleCnt="0"/>
      <dgm:spPr/>
    </dgm:pt>
    <dgm:pt modelId="{11E30490-B725-48E3-9C55-0B5925FBEC49}" type="pres">
      <dgm:prSet presAssocID="{02F6F2A6-D271-45AF-921D-C526A0D678B7}" presName="parTx" presStyleLbl="revTx" presStyleIdx="1" presStyleCnt="3">
        <dgm:presLayoutVars>
          <dgm:chMax val="0"/>
          <dgm:chPref val="0"/>
        </dgm:presLayoutVars>
      </dgm:prSet>
      <dgm:spPr/>
    </dgm:pt>
    <dgm:pt modelId="{A889D727-A9A0-4C74-9503-21406A7A6D49}" type="pres">
      <dgm:prSet presAssocID="{B8D3A54E-E0B4-4D83-9E9D-C3D22E3CBA5B}" presName="sibTrans" presStyleCnt="0"/>
      <dgm:spPr/>
    </dgm:pt>
    <dgm:pt modelId="{F0D3891D-2C00-4D8E-A147-1F7822B5AE25}" type="pres">
      <dgm:prSet presAssocID="{1CB3AF11-CDA3-4003-95CE-AEB4B1EC593F}" presName="compNode" presStyleCnt="0"/>
      <dgm:spPr/>
    </dgm:pt>
    <dgm:pt modelId="{901DC985-35E4-4624-BDE0-193C64EAA671}" type="pres">
      <dgm:prSet presAssocID="{1CB3AF11-CDA3-4003-95CE-AEB4B1EC593F}" presName="bgRect" presStyleLbl="bgShp" presStyleIdx="2" presStyleCnt="3"/>
      <dgm:spPr/>
    </dgm:pt>
    <dgm:pt modelId="{B75C51F9-5240-4B1F-8F4C-6AD86131C95C}" type="pres">
      <dgm:prSet presAssocID="{1CB3AF11-CDA3-4003-95CE-AEB4B1EC593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nfused Person"/>
        </a:ext>
      </dgm:extLst>
    </dgm:pt>
    <dgm:pt modelId="{B7002014-6C9B-4B12-8CAC-D18E06001BD0}" type="pres">
      <dgm:prSet presAssocID="{1CB3AF11-CDA3-4003-95CE-AEB4B1EC593F}" presName="spaceRect" presStyleCnt="0"/>
      <dgm:spPr/>
    </dgm:pt>
    <dgm:pt modelId="{3454CEA0-057F-4A6A-A7B4-84F005EF3030}" type="pres">
      <dgm:prSet presAssocID="{1CB3AF11-CDA3-4003-95CE-AEB4B1EC593F}" presName="parTx" presStyleLbl="revTx" presStyleIdx="2" presStyleCnt="3">
        <dgm:presLayoutVars>
          <dgm:chMax val="0"/>
          <dgm:chPref val="0"/>
        </dgm:presLayoutVars>
      </dgm:prSet>
      <dgm:spPr/>
    </dgm:pt>
  </dgm:ptLst>
  <dgm:cxnLst>
    <dgm:cxn modelId="{C6323005-C90C-4F02-AA88-4B502CE69E0A}" srcId="{821C94AB-455F-4AC3-8563-CDAAE15BAD2C}" destId="{1CB3AF11-CDA3-4003-95CE-AEB4B1EC593F}" srcOrd="2" destOrd="0" parTransId="{EC904EE7-5BEB-4F59-8324-98405F8D7154}" sibTransId="{532686A8-D25D-4854-93F7-5F255FD33666}"/>
    <dgm:cxn modelId="{5290F745-4F6D-42D4-BDC7-2ECE6A1FEA6B}" type="presOf" srcId="{02F6F2A6-D271-45AF-921D-C526A0D678B7}" destId="{11E30490-B725-48E3-9C55-0B5925FBEC49}" srcOrd="0" destOrd="0" presId="urn:microsoft.com/office/officeart/2018/2/layout/IconVerticalSolidList"/>
    <dgm:cxn modelId="{1A20AE52-83DF-4285-91D8-A5B5F31D890F}" srcId="{821C94AB-455F-4AC3-8563-CDAAE15BAD2C}" destId="{7CF9C4A2-39C5-4F6B-A93F-DA74247CA418}" srcOrd="0" destOrd="0" parTransId="{E7D4668F-1B58-4ECE-A848-202ED86B2E38}" sibTransId="{D708AEA4-4949-46F6-AD01-83A3F7E00739}"/>
    <dgm:cxn modelId="{CBEBC19F-DF41-403C-9830-78710FBF3171}" srcId="{821C94AB-455F-4AC3-8563-CDAAE15BAD2C}" destId="{02F6F2A6-D271-45AF-921D-C526A0D678B7}" srcOrd="1" destOrd="0" parTransId="{403B674E-AEFB-4A41-A58D-0657814F407D}" sibTransId="{B8D3A54E-E0B4-4D83-9E9D-C3D22E3CBA5B}"/>
    <dgm:cxn modelId="{29BD51A4-A05C-499C-8669-5596B7168C99}" type="presOf" srcId="{1CB3AF11-CDA3-4003-95CE-AEB4B1EC593F}" destId="{3454CEA0-057F-4A6A-A7B4-84F005EF3030}" srcOrd="0" destOrd="0" presId="urn:microsoft.com/office/officeart/2018/2/layout/IconVerticalSolidList"/>
    <dgm:cxn modelId="{A387ADCA-8847-40DE-AB1A-844D5580B785}" type="presOf" srcId="{7CF9C4A2-39C5-4F6B-A93F-DA74247CA418}" destId="{C611F325-8455-42F5-B77D-072DF616D225}" srcOrd="0" destOrd="0" presId="urn:microsoft.com/office/officeart/2018/2/layout/IconVerticalSolidList"/>
    <dgm:cxn modelId="{8AF44CDA-1934-4F7B-A656-8318FDB66AE4}" type="presOf" srcId="{821C94AB-455F-4AC3-8563-CDAAE15BAD2C}" destId="{D14C2105-32AF-4279-B66B-C2CD66578524}" srcOrd="0" destOrd="0" presId="urn:microsoft.com/office/officeart/2018/2/layout/IconVerticalSolidList"/>
    <dgm:cxn modelId="{74BB3CEF-D9A7-40F3-86B7-C3FDA33E2901}" type="presParOf" srcId="{D14C2105-32AF-4279-B66B-C2CD66578524}" destId="{A66F1CFD-DFE0-4073-B14F-85372FD1DBE7}" srcOrd="0" destOrd="0" presId="urn:microsoft.com/office/officeart/2018/2/layout/IconVerticalSolidList"/>
    <dgm:cxn modelId="{59873623-A085-40E4-A59E-2DA9C6D11A51}" type="presParOf" srcId="{A66F1CFD-DFE0-4073-B14F-85372FD1DBE7}" destId="{BDEB59ED-1B13-4AC8-A6B8-8696BE4F8355}" srcOrd="0" destOrd="0" presId="urn:microsoft.com/office/officeart/2018/2/layout/IconVerticalSolidList"/>
    <dgm:cxn modelId="{C1CD3DA8-0B25-414E-A672-4FAA563C3234}" type="presParOf" srcId="{A66F1CFD-DFE0-4073-B14F-85372FD1DBE7}" destId="{F8F6DD92-5BBB-42D8-9597-D9E5784C69A4}" srcOrd="1" destOrd="0" presId="urn:microsoft.com/office/officeart/2018/2/layout/IconVerticalSolidList"/>
    <dgm:cxn modelId="{29CA22FA-AF2F-4486-9217-D989DF1CE071}" type="presParOf" srcId="{A66F1CFD-DFE0-4073-B14F-85372FD1DBE7}" destId="{11B5EED5-5622-40AC-9C40-97C54A3FD789}" srcOrd="2" destOrd="0" presId="urn:microsoft.com/office/officeart/2018/2/layout/IconVerticalSolidList"/>
    <dgm:cxn modelId="{1EA2704F-5582-451C-A6FA-344789C6260D}" type="presParOf" srcId="{A66F1CFD-DFE0-4073-B14F-85372FD1DBE7}" destId="{C611F325-8455-42F5-B77D-072DF616D225}" srcOrd="3" destOrd="0" presId="urn:microsoft.com/office/officeart/2018/2/layout/IconVerticalSolidList"/>
    <dgm:cxn modelId="{6643504B-3DB2-4982-9BE2-8EA7D856AE33}" type="presParOf" srcId="{D14C2105-32AF-4279-B66B-C2CD66578524}" destId="{E66C6317-E96E-4704-B2E7-F9600F3939C6}" srcOrd="1" destOrd="0" presId="urn:microsoft.com/office/officeart/2018/2/layout/IconVerticalSolidList"/>
    <dgm:cxn modelId="{CE37C706-F46D-4D08-8ED7-533E300BE178}" type="presParOf" srcId="{D14C2105-32AF-4279-B66B-C2CD66578524}" destId="{DBCC9260-961A-46CF-92BF-303A73D73828}" srcOrd="2" destOrd="0" presId="urn:microsoft.com/office/officeart/2018/2/layout/IconVerticalSolidList"/>
    <dgm:cxn modelId="{05A5122E-7939-4BA0-ACB3-7BB1052E3C8A}" type="presParOf" srcId="{DBCC9260-961A-46CF-92BF-303A73D73828}" destId="{E06B21D2-09BC-430B-B92A-1A9D2899DEA5}" srcOrd="0" destOrd="0" presId="urn:microsoft.com/office/officeart/2018/2/layout/IconVerticalSolidList"/>
    <dgm:cxn modelId="{DF0FE841-0673-49CC-81D4-36060A1424F3}" type="presParOf" srcId="{DBCC9260-961A-46CF-92BF-303A73D73828}" destId="{27CB97EA-FEE3-4E10-8FB0-77DAE7BF5611}" srcOrd="1" destOrd="0" presId="urn:microsoft.com/office/officeart/2018/2/layout/IconVerticalSolidList"/>
    <dgm:cxn modelId="{073EA676-BBFA-4046-B313-FEFC02EF7EB0}" type="presParOf" srcId="{DBCC9260-961A-46CF-92BF-303A73D73828}" destId="{9BDE26C5-4118-4C30-A6D3-6E0AD55F9BED}" srcOrd="2" destOrd="0" presId="urn:microsoft.com/office/officeart/2018/2/layout/IconVerticalSolidList"/>
    <dgm:cxn modelId="{9ABD5E28-62AF-4B2B-B566-DEF741558DBE}" type="presParOf" srcId="{DBCC9260-961A-46CF-92BF-303A73D73828}" destId="{11E30490-B725-48E3-9C55-0B5925FBEC49}" srcOrd="3" destOrd="0" presId="urn:microsoft.com/office/officeart/2018/2/layout/IconVerticalSolidList"/>
    <dgm:cxn modelId="{11686B63-7ABC-4A89-879D-3C76843B4859}" type="presParOf" srcId="{D14C2105-32AF-4279-B66B-C2CD66578524}" destId="{A889D727-A9A0-4C74-9503-21406A7A6D49}" srcOrd="3" destOrd="0" presId="urn:microsoft.com/office/officeart/2018/2/layout/IconVerticalSolidList"/>
    <dgm:cxn modelId="{78036742-94AC-4C86-9CD2-1FF04B28C21D}" type="presParOf" srcId="{D14C2105-32AF-4279-B66B-C2CD66578524}" destId="{F0D3891D-2C00-4D8E-A147-1F7822B5AE25}" srcOrd="4" destOrd="0" presId="urn:microsoft.com/office/officeart/2018/2/layout/IconVerticalSolidList"/>
    <dgm:cxn modelId="{FB523422-DEED-44E6-A31F-846F6B65CD5F}" type="presParOf" srcId="{F0D3891D-2C00-4D8E-A147-1F7822B5AE25}" destId="{901DC985-35E4-4624-BDE0-193C64EAA671}" srcOrd="0" destOrd="0" presId="urn:microsoft.com/office/officeart/2018/2/layout/IconVerticalSolidList"/>
    <dgm:cxn modelId="{75508BF2-C939-4781-B362-5AF2D2526D5E}" type="presParOf" srcId="{F0D3891D-2C00-4D8E-A147-1F7822B5AE25}" destId="{B75C51F9-5240-4B1F-8F4C-6AD86131C95C}" srcOrd="1" destOrd="0" presId="urn:microsoft.com/office/officeart/2018/2/layout/IconVerticalSolidList"/>
    <dgm:cxn modelId="{1E7690F0-EDDC-4FCF-8AEB-CB46EA094A67}" type="presParOf" srcId="{F0D3891D-2C00-4D8E-A147-1F7822B5AE25}" destId="{B7002014-6C9B-4B12-8CAC-D18E06001BD0}" srcOrd="2" destOrd="0" presId="urn:microsoft.com/office/officeart/2018/2/layout/IconVerticalSolidList"/>
    <dgm:cxn modelId="{97A127A9-CD80-4DBB-A0DC-EF5FBB627779}" type="presParOf" srcId="{F0D3891D-2C00-4D8E-A147-1F7822B5AE25}" destId="{3454CEA0-057F-4A6A-A7B4-84F005EF303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176BA4-2A5D-4855-B83D-43820FBC1E7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884BA77-52A5-4FAA-968F-2BAE09C3F793}">
      <dgm:prSet/>
      <dgm:spPr/>
      <dgm:t>
        <a:bodyPr/>
        <a:lstStyle/>
        <a:p>
          <a:r>
            <a:rPr lang="en-GB"/>
            <a:t>Coronary heart disease ( myocardial infarction)</a:t>
          </a:r>
          <a:endParaRPr lang="en-US"/>
        </a:p>
      </dgm:t>
    </dgm:pt>
    <dgm:pt modelId="{E7616BB5-3A8F-42EC-AEA8-FBAE1E92E65D}" type="parTrans" cxnId="{4F9452B1-7BA7-4EDC-8A86-5AF2C18E05FC}">
      <dgm:prSet/>
      <dgm:spPr/>
      <dgm:t>
        <a:bodyPr/>
        <a:lstStyle/>
        <a:p>
          <a:endParaRPr lang="en-US"/>
        </a:p>
      </dgm:t>
    </dgm:pt>
    <dgm:pt modelId="{27F4BBEE-BEAD-48E1-87E7-CA15F1961166}" type="sibTrans" cxnId="{4F9452B1-7BA7-4EDC-8A86-5AF2C18E05FC}">
      <dgm:prSet/>
      <dgm:spPr/>
      <dgm:t>
        <a:bodyPr/>
        <a:lstStyle/>
        <a:p>
          <a:endParaRPr lang="en-US"/>
        </a:p>
      </dgm:t>
    </dgm:pt>
    <dgm:pt modelId="{DAC18BA0-5309-405E-9D3F-482144FA3518}">
      <dgm:prSet/>
      <dgm:spPr/>
      <dgm:t>
        <a:bodyPr/>
        <a:lstStyle/>
        <a:p>
          <a:r>
            <a:rPr lang="en-GB"/>
            <a:t>Stroke</a:t>
          </a:r>
          <a:endParaRPr lang="en-US"/>
        </a:p>
      </dgm:t>
    </dgm:pt>
    <dgm:pt modelId="{BD35A416-73E0-4D70-80E3-35EFF9EB47AC}" type="parTrans" cxnId="{1A0191A7-B109-441A-BFC6-8BB7BBFF4EB7}">
      <dgm:prSet/>
      <dgm:spPr/>
      <dgm:t>
        <a:bodyPr/>
        <a:lstStyle/>
        <a:p>
          <a:endParaRPr lang="en-US"/>
        </a:p>
      </dgm:t>
    </dgm:pt>
    <dgm:pt modelId="{1AF88B9D-A846-4A74-A35C-52CFB086746B}" type="sibTrans" cxnId="{1A0191A7-B109-441A-BFC6-8BB7BBFF4EB7}">
      <dgm:prSet/>
      <dgm:spPr/>
      <dgm:t>
        <a:bodyPr/>
        <a:lstStyle/>
        <a:p>
          <a:endParaRPr lang="en-US"/>
        </a:p>
      </dgm:t>
    </dgm:pt>
    <dgm:pt modelId="{6E965117-126C-4C70-A440-C65F031FA859}">
      <dgm:prSet/>
      <dgm:spPr/>
      <dgm:t>
        <a:bodyPr/>
        <a:lstStyle/>
        <a:p>
          <a:r>
            <a:rPr lang="en-GB"/>
            <a:t>Pneumonia</a:t>
          </a:r>
          <a:endParaRPr lang="en-US"/>
        </a:p>
      </dgm:t>
    </dgm:pt>
    <dgm:pt modelId="{B1F19114-E375-4B36-897A-C3F98D7707B6}" type="parTrans" cxnId="{4FFD41F3-28C2-4B08-9428-7F72D537417C}">
      <dgm:prSet/>
      <dgm:spPr/>
      <dgm:t>
        <a:bodyPr/>
        <a:lstStyle/>
        <a:p>
          <a:endParaRPr lang="en-US"/>
        </a:p>
      </dgm:t>
    </dgm:pt>
    <dgm:pt modelId="{FC3233B1-9E7E-4411-85EB-C4DA064856D5}" type="sibTrans" cxnId="{4FFD41F3-28C2-4B08-9428-7F72D537417C}">
      <dgm:prSet/>
      <dgm:spPr/>
      <dgm:t>
        <a:bodyPr/>
        <a:lstStyle/>
        <a:p>
          <a:endParaRPr lang="en-US"/>
        </a:p>
      </dgm:t>
    </dgm:pt>
    <dgm:pt modelId="{95FEF1EA-4A7A-40AD-9298-26A5E9510476}">
      <dgm:prSet/>
      <dgm:spPr/>
      <dgm:t>
        <a:bodyPr/>
        <a:lstStyle/>
        <a:p>
          <a:r>
            <a:rPr lang="en-GB" dirty="0"/>
            <a:t>Pulmonary embolism</a:t>
          </a:r>
          <a:endParaRPr lang="en-US" dirty="0"/>
        </a:p>
      </dgm:t>
    </dgm:pt>
    <dgm:pt modelId="{914CB6B5-9FE6-47A4-8C16-863A5303F504}" type="parTrans" cxnId="{C188551B-64E8-490C-BF23-59BFEF30F4CD}">
      <dgm:prSet/>
      <dgm:spPr/>
      <dgm:t>
        <a:bodyPr/>
        <a:lstStyle/>
        <a:p>
          <a:endParaRPr lang="en-US"/>
        </a:p>
      </dgm:t>
    </dgm:pt>
    <dgm:pt modelId="{2A42BA2F-8C92-4846-912F-402021636FBF}" type="sibTrans" cxnId="{C188551B-64E8-490C-BF23-59BFEF30F4CD}">
      <dgm:prSet/>
      <dgm:spPr/>
      <dgm:t>
        <a:bodyPr/>
        <a:lstStyle/>
        <a:p>
          <a:endParaRPr lang="en-US"/>
        </a:p>
      </dgm:t>
    </dgm:pt>
    <dgm:pt modelId="{0918923F-2362-480F-98DD-A65F7AA79909}">
      <dgm:prSet/>
      <dgm:spPr/>
      <dgm:t>
        <a:bodyPr/>
        <a:lstStyle/>
        <a:p>
          <a:r>
            <a:rPr lang="en-GB"/>
            <a:t>Deep vein thrombosis</a:t>
          </a:r>
          <a:endParaRPr lang="en-US"/>
        </a:p>
      </dgm:t>
    </dgm:pt>
    <dgm:pt modelId="{E460C991-F096-45D4-9B28-223244E2CC16}" type="parTrans" cxnId="{438D966F-F2B1-4C65-9442-0D700325D279}">
      <dgm:prSet/>
      <dgm:spPr/>
      <dgm:t>
        <a:bodyPr/>
        <a:lstStyle/>
        <a:p>
          <a:endParaRPr lang="en-US"/>
        </a:p>
      </dgm:t>
    </dgm:pt>
    <dgm:pt modelId="{2626FB82-551A-4118-82EB-ABC7D8165395}" type="sibTrans" cxnId="{438D966F-F2B1-4C65-9442-0D700325D279}">
      <dgm:prSet/>
      <dgm:spPr/>
      <dgm:t>
        <a:bodyPr/>
        <a:lstStyle/>
        <a:p>
          <a:endParaRPr lang="en-US"/>
        </a:p>
      </dgm:t>
    </dgm:pt>
    <dgm:pt modelId="{78435EC9-DF19-40F0-AE9A-317AE6F1E6B7}">
      <dgm:prSet/>
      <dgm:spPr/>
      <dgm:t>
        <a:bodyPr/>
        <a:lstStyle/>
        <a:p>
          <a:r>
            <a:rPr lang="en-GB"/>
            <a:t>Hypertension</a:t>
          </a:r>
          <a:endParaRPr lang="en-US"/>
        </a:p>
      </dgm:t>
    </dgm:pt>
    <dgm:pt modelId="{B45ABE04-4F91-458A-B7DA-A045F4E8F631}" type="parTrans" cxnId="{FBB27FF2-2B96-4CBA-8327-02EC8C0D730E}">
      <dgm:prSet/>
      <dgm:spPr/>
      <dgm:t>
        <a:bodyPr/>
        <a:lstStyle/>
        <a:p>
          <a:endParaRPr lang="en-US"/>
        </a:p>
      </dgm:t>
    </dgm:pt>
    <dgm:pt modelId="{D79A7A30-065A-44E7-BEB5-566AB2783FBC}" type="sibTrans" cxnId="{FBB27FF2-2B96-4CBA-8327-02EC8C0D730E}">
      <dgm:prSet/>
      <dgm:spPr/>
      <dgm:t>
        <a:bodyPr/>
        <a:lstStyle/>
        <a:p>
          <a:endParaRPr lang="en-US"/>
        </a:p>
      </dgm:t>
    </dgm:pt>
    <dgm:pt modelId="{684604DD-CF8E-4602-BAA3-6F2DE64592DC}">
      <dgm:prSet/>
      <dgm:spPr/>
      <dgm:t>
        <a:bodyPr/>
        <a:lstStyle/>
        <a:p>
          <a:r>
            <a:rPr lang="en-GB"/>
            <a:t>Hyperlipidaemia</a:t>
          </a:r>
          <a:endParaRPr lang="en-US"/>
        </a:p>
      </dgm:t>
    </dgm:pt>
    <dgm:pt modelId="{999A0CBC-A411-4974-A13B-B4E4F20C90B2}" type="parTrans" cxnId="{9B225C53-2B1C-43EC-A54E-AA555FC91E1E}">
      <dgm:prSet/>
      <dgm:spPr/>
      <dgm:t>
        <a:bodyPr/>
        <a:lstStyle/>
        <a:p>
          <a:endParaRPr lang="en-US"/>
        </a:p>
      </dgm:t>
    </dgm:pt>
    <dgm:pt modelId="{D64DEB86-FB2D-4EDC-9738-4602926AF2EA}" type="sibTrans" cxnId="{9B225C53-2B1C-43EC-A54E-AA555FC91E1E}">
      <dgm:prSet/>
      <dgm:spPr/>
      <dgm:t>
        <a:bodyPr/>
        <a:lstStyle/>
        <a:p>
          <a:endParaRPr lang="en-US"/>
        </a:p>
      </dgm:t>
    </dgm:pt>
    <dgm:pt modelId="{6E6ACED5-5B5B-46D0-B4F0-CC13BC756EEE}">
      <dgm:prSet/>
      <dgm:spPr/>
      <dgm:t>
        <a:bodyPr/>
        <a:lstStyle/>
        <a:p>
          <a:r>
            <a:rPr lang="en-GB"/>
            <a:t>Diabetes</a:t>
          </a:r>
          <a:endParaRPr lang="en-US"/>
        </a:p>
      </dgm:t>
    </dgm:pt>
    <dgm:pt modelId="{5D958D62-3F32-4F42-9643-60433F6E929B}" type="parTrans" cxnId="{BC087F66-D2C7-4BD3-9467-C1C076E82927}">
      <dgm:prSet/>
      <dgm:spPr/>
      <dgm:t>
        <a:bodyPr/>
        <a:lstStyle/>
        <a:p>
          <a:endParaRPr lang="en-US"/>
        </a:p>
      </dgm:t>
    </dgm:pt>
    <dgm:pt modelId="{E5248F54-790F-456E-8F33-9039BB92652D}" type="sibTrans" cxnId="{BC087F66-D2C7-4BD3-9467-C1C076E82927}">
      <dgm:prSet/>
      <dgm:spPr/>
      <dgm:t>
        <a:bodyPr/>
        <a:lstStyle/>
        <a:p>
          <a:endParaRPr lang="en-US"/>
        </a:p>
      </dgm:t>
    </dgm:pt>
    <dgm:pt modelId="{A6BB0305-1E3F-4FEC-BB3B-77BBEA8E240E}">
      <dgm:prSet/>
      <dgm:spPr/>
      <dgm:t>
        <a:bodyPr/>
        <a:lstStyle/>
        <a:p>
          <a:r>
            <a:rPr lang="en-GB"/>
            <a:t>Smoking, alcohol use, and recent long-haul travel.</a:t>
          </a:r>
          <a:endParaRPr lang="en-US"/>
        </a:p>
      </dgm:t>
    </dgm:pt>
    <dgm:pt modelId="{990F7CA8-0555-4E35-9B78-04F34EB6FB6C}" type="parTrans" cxnId="{BC46FB89-89C1-4FF4-B4B5-72CB5805BD6A}">
      <dgm:prSet/>
      <dgm:spPr/>
      <dgm:t>
        <a:bodyPr/>
        <a:lstStyle/>
        <a:p>
          <a:endParaRPr lang="en-US"/>
        </a:p>
      </dgm:t>
    </dgm:pt>
    <dgm:pt modelId="{74EBEB7D-6C94-4163-A737-B4D00D56F7F8}" type="sibTrans" cxnId="{BC46FB89-89C1-4FF4-B4B5-72CB5805BD6A}">
      <dgm:prSet/>
      <dgm:spPr/>
      <dgm:t>
        <a:bodyPr/>
        <a:lstStyle/>
        <a:p>
          <a:endParaRPr lang="en-US"/>
        </a:p>
      </dgm:t>
    </dgm:pt>
    <dgm:pt modelId="{1DC9C4F1-A636-435B-862D-F773BAD65CEA}" type="pres">
      <dgm:prSet presAssocID="{E6176BA4-2A5D-4855-B83D-43820FBC1E7E}" presName="linear" presStyleCnt="0">
        <dgm:presLayoutVars>
          <dgm:animLvl val="lvl"/>
          <dgm:resizeHandles val="exact"/>
        </dgm:presLayoutVars>
      </dgm:prSet>
      <dgm:spPr/>
    </dgm:pt>
    <dgm:pt modelId="{EE828941-B662-47E8-B35F-B8173414E624}" type="pres">
      <dgm:prSet presAssocID="{3884BA77-52A5-4FAA-968F-2BAE09C3F793}" presName="parentText" presStyleLbl="node1" presStyleIdx="0" presStyleCnt="9">
        <dgm:presLayoutVars>
          <dgm:chMax val="0"/>
          <dgm:bulletEnabled val="1"/>
        </dgm:presLayoutVars>
      </dgm:prSet>
      <dgm:spPr/>
    </dgm:pt>
    <dgm:pt modelId="{50E275FF-95D1-4FFB-AE1E-2621A58E6166}" type="pres">
      <dgm:prSet presAssocID="{27F4BBEE-BEAD-48E1-87E7-CA15F1961166}" presName="spacer" presStyleCnt="0"/>
      <dgm:spPr/>
    </dgm:pt>
    <dgm:pt modelId="{4F751CA8-0A0A-4F61-8674-CD5F3BCF6EE3}" type="pres">
      <dgm:prSet presAssocID="{DAC18BA0-5309-405E-9D3F-482144FA3518}" presName="parentText" presStyleLbl="node1" presStyleIdx="1" presStyleCnt="9">
        <dgm:presLayoutVars>
          <dgm:chMax val="0"/>
          <dgm:bulletEnabled val="1"/>
        </dgm:presLayoutVars>
      </dgm:prSet>
      <dgm:spPr/>
    </dgm:pt>
    <dgm:pt modelId="{7F1F9703-ED91-4F8A-A9B8-0EC75CCB84F8}" type="pres">
      <dgm:prSet presAssocID="{1AF88B9D-A846-4A74-A35C-52CFB086746B}" presName="spacer" presStyleCnt="0"/>
      <dgm:spPr/>
    </dgm:pt>
    <dgm:pt modelId="{72322695-465A-4EE7-9EC1-F248C586A095}" type="pres">
      <dgm:prSet presAssocID="{6E965117-126C-4C70-A440-C65F031FA859}" presName="parentText" presStyleLbl="node1" presStyleIdx="2" presStyleCnt="9">
        <dgm:presLayoutVars>
          <dgm:chMax val="0"/>
          <dgm:bulletEnabled val="1"/>
        </dgm:presLayoutVars>
      </dgm:prSet>
      <dgm:spPr/>
    </dgm:pt>
    <dgm:pt modelId="{6D227614-A147-42F7-A6A8-2C25077096B9}" type="pres">
      <dgm:prSet presAssocID="{FC3233B1-9E7E-4411-85EB-C4DA064856D5}" presName="spacer" presStyleCnt="0"/>
      <dgm:spPr/>
    </dgm:pt>
    <dgm:pt modelId="{FCADEEAB-DCBD-477B-8E08-933A37D8BA7F}" type="pres">
      <dgm:prSet presAssocID="{95FEF1EA-4A7A-40AD-9298-26A5E9510476}" presName="parentText" presStyleLbl="node1" presStyleIdx="3" presStyleCnt="9">
        <dgm:presLayoutVars>
          <dgm:chMax val="0"/>
          <dgm:bulletEnabled val="1"/>
        </dgm:presLayoutVars>
      </dgm:prSet>
      <dgm:spPr/>
    </dgm:pt>
    <dgm:pt modelId="{92BC3010-3616-461D-A3FB-B1F639CAC3A4}" type="pres">
      <dgm:prSet presAssocID="{2A42BA2F-8C92-4846-912F-402021636FBF}" presName="spacer" presStyleCnt="0"/>
      <dgm:spPr/>
    </dgm:pt>
    <dgm:pt modelId="{BF1045B3-B191-4755-BC78-28CE4E99B7E7}" type="pres">
      <dgm:prSet presAssocID="{0918923F-2362-480F-98DD-A65F7AA79909}" presName="parentText" presStyleLbl="node1" presStyleIdx="4" presStyleCnt="9">
        <dgm:presLayoutVars>
          <dgm:chMax val="0"/>
          <dgm:bulletEnabled val="1"/>
        </dgm:presLayoutVars>
      </dgm:prSet>
      <dgm:spPr/>
    </dgm:pt>
    <dgm:pt modelId="{EB03EE74-3658-4D07-A4F7-53E2B46EB872}" type="pres">
      <dgm:prSet presAssocID="{2626FB82-551A-4118-82EB-ABC7D8165395}" presName="spacer" presStyleCnt="0"/>
      <dgm:spPr/>
    </dgm:pt>
    <dgm:pt modelId="{E49B673F-6143-4F00-9F74-9CAB564BC081}" type="pres">
      <dgm:prSet presAssocID="{78435EC9-DF19-40F0-AE9A-317AE6F1E6B7}" presName="parentText" presStyleLbl="node1" presStyleIdx="5" presStyleCnt="9">
        <dgm:presLayoutVars>
          <dgm:chMax val="0"/>
          <dgm:bulletEnabled val="1"/>
        </dgm:presLayoutVars>
      </dgm:prSet>
      <dgm:spPr/>
    </dgm:pt>
    <dgm:pt modelId="{D35A598C-256F-4273-95FF-BB12771020F3}" type="pres">
      <dgm:prSet presAssocID="{D79A7A30-065A-44E7-BEB5-566AB2783FBC}" presName="spacer" presStyleCnt="0"/>
      <dgm:spPr/>
    </dgm:pt>
    <dgm:pt modelId="{35F03579-02F4-4E05-8451-582509138E1D}" type="pres">
      <dgm:prSet presAssocID="{684604DD-CF8E-4602-BAA3-6F2DE64592DC}" presName="parentText" presStyleLbl="node1" presStyleIdx="6" presStyleCnt="9">
        <dgm:presLayoutVars>
          <dgm:chMax val="0"/>
          <dgm:bulletEnabled val="1"/>
        </dgm:presLayoutVars>
      </dgm:prSet>
      <dgm:spPr/>
    </dgm:pt>
    <dgm:pt modelId="{8AB475B6-2C7C-4300-95F5-F8D6FEF65229}" type="pres">
      <dgm:prSet presAssocID="{D64DEB86-FB2D-4EDC-9738-4602926AF2EA}" presName="spacer" presStyleCnt="0"/>
      <dgm:spPr/>
    </dgm:pt>
    <dgm:pt modelId="{625AC4A8-76EE-4F0C-90C9-B2A21B1C2D02}" type="pres">
      <dgm:prSet presAssocID="{6E6ACED5-5B5B-46D0-B4F0-CC13BC756EEE}" presName="parentText" presStyleLbl="node1" presStyleIdx="7" presStyleCnt="9">
        <dgm:presLayoutVars>
          <dgm:chMax val="0"/>
          <dgm:bulletEnabled val="1"/>
        </dgm:presLayoutVars>
      </dgm:prSet>
      <dgm:spPr/>
    </dgm:pt>
    <dgm:pt modelId="{D36BB8FD-DB47-441D-8579-234B82CF9D86}" type="pres">
      <dgm:prSet presAssocID="{E5248F54-790F-456E-8F33-9039BB92652D}" presName="spacer" presStyleCnt="0"/>
      <dgm:spPr/>
    </dgm:pt>
    <dgm:pt modelId="{FE25BA09-E7DD-4BCC-8D70-552237D1475D}" type="pres">
      <dgm:prSet presAssocID="{A6BB0305-1E3F-4FEC-BB3B-77BBEA8E240E}" presName="parentText" presStyleLbl="node1" presStyleIdx="8" presStyleCnt="9">
        <dgm:presLayoutVars>
          <dgm:chMax val="0"/>
          <dgm:bulletEnabled val="1"/>
        </dgm:presLayoutVars>
      </dgm:prSet>
      <dgm:spPr/>
    </dgm:pt>
  </dgm:ptLst>
  <dgm:cxnLst>
    <dgm:cxn modelId="{53BF3A04-49D4-4C87-AE20-77E0A89D0A89}" type="presOf" srcId="{6E965117-126C-4C70-A440-C65F031FA859}" destId="{72322695-465A-4EE7-9EC1-F248C586A095}" srcOrd="0" destOrd="0" presId="urn:microsoft.com/office/officeart/2005/8/layout/vList2"/>
    <dgm:cxn modelId="{E24C0D11-8538-416A-8F36-E9E720EE13CB}" type="presOf" srcId="{E6176BA4-2A5D-4855-B83D-43820FBC1E7E}" destId="{1DC9C4F1-A636-435B-862D-F773BAD65CEA}" srcOrd="0" destOrd="0" presId="urn:microsoft.com/office/officeart/2005/8/layout/vList2"/>
    <dgm:cxn modelId="{C188551B-64E8-490C-BF23-59BFEF30F4CD}" srcId="{E6176BA4-2A5D-4855-B83D-43820FBC1E7E}" destId="{95FEF1EA-4A7A-40AD-9298-26A5E9510476}" srcOrd="3" destOrd="0" parTransId="{914CB6B5-9FE6-47A4-8C16-863A5303F504}" sibTransId="{2A42BA2F-8C92-4846-912F-402021636FBF}"/>
    <dgm:cxn modelId="{F70B1B62-0C8B-4186-8686-9D9FD894681A}" type="presOf" srcId="{A6BB0305-1E3F-4FEC-BB3B-77BBEA8E240E}" destId="{FE25BA09-E7DD-4BCC-8D70-552237D1475D}" srcOrd="0" destOrd="0" presId="urn:microsoft.com/office/officeart/2005/8/layout/vList2"/>
    <dgm:cxn modelId="{BC087F66-D2C7-4BD3-9467-C1C076E82927}" srcId="{E6176BA4-2A5D-4855-B83D-43820FBC1E7E}" destId="{6E6ACED5-5B5B-46D0-B4F0-CC13BC756EEE}" srcOrd="7" destOrd="0" parTransId="{5D958D62-3F32-4F42-9643-60433F6E929B}" sibTransId="{E5248F54-790F-456E-8F33-9039BB92652D}"/>
    <dgm:cxn modelId="{438D966F-F2B1-4C65-9442-0D700325D279}" srcId="{E6176BA4-2A5D-4855-B83D-43820FBC1E7E}" destId="{0918923F-2362-480F-98DD-A65F7AA79909}" srcOrd="4" destOrd="0" parTransId="{E460C991-F096-45D4-9B28-223244E2CC16}" sibTransId="{2626FB82-551A-4118-82EB-ABC7D8165395}"/>
    <dgm:cxn modelId="{9B225C53-2B1C-43EC-A54E-AA555FC91E1E}" srcId="{E6176BA4-2A5D-4855-B83D-43820FBC1E7E}" destId="{684604DD-CF8E-4602-BAA3-6F2DE64592DC}" srcOrd="6" destOrd="0" parTransId="{999A0CBC-A411-4974-A13B-B4E4F20C90B2}" sibTransId="{D64DEB86-FB2D-4EDC-9738-4602926AF2EA}"/>
    <dgm:cxn modelId="{D2C79D54-5C35-4F52-BE2A-FAFA06C97A2B}" type="presOf" srcId="{0918923F-2362-480F-98DD-A65F7AA79909}" destId="{BF1045B3-B191-4755-BC78-28CE4E99B7E7}" srcOrd="0" destOrd="0" presId="urn:microsoft.com/office/officeart/2005/8/layout/vList2"/>
    <dgm:cxn modelId="{3481A558-D61B-4099-97C5-370F2BBEEE82}" type="presOf" srcId="{684604DD-CF8E-4602-BAA3-6F2DE64592DC}" destId="{35F03579-02F4-4E05-8451-582509138E1D}" srcOrd="0" destOrd="0" presId="urn:microsoft.com/office/officeart/2005/8/layout/vList2"/>
    <dgm:cxn modelId="{88E0C57F-23B6-4848-8479-999F28726FC8}" type="presOf" srcId="{6E6ACED5-5B5B-46D0-B4F0-CC13BC756EEE}" destId="{625AC4A8-76EE-4F0C-90C9-B2A21B1C2D02}" srcOrd="0" destOrd="0" presId="urn:microsoft.com/office/officeart/2005/8/layout/vList2"/>
    <dgm:cxn modelId="{BC46FB89-89C1-4FF4-B4B5-72CB5805BD6A}" srcId="{E6176BA4-2A5D-4855-B83D-43820FBC1E7E}" destId="{A6BB0305-1E3F-4FEC-BB3B-77BBEA8E240E}" srcOrd="8" destOrd="0" parTransId="{990F7CA8-0555-4E35-9B78-04F34EB6FB6C}" sibTransId="{74EBEB7D-6C94-4163-A737-B4D00D56F7F8}"/>
    <dgm:cxn modelId="{1A0191A7-B109-441A-BFC6-8BB7BBFF4EB7}" srcId="{E6176BA4-2A5D-4855-B83D-43820FBC1E7E}" destId="{DAC18BA0-5309-405E-9D3F-482144FA3518}" srcOrd="1" destOrd="0" parTransId="{BD35A416-73E0-4D70-80E3-35EFF9EB47AC}" sibTransId="{1AF88B9D-A846-4A74-A35C-52CFB086746B}"/>
    <dgm:cxn modelId="{B559DCAD-1786-425A-A803-82141373606B}" type="presOf" srcId="{3884BA77-52A5-4FAA-968F-2BAE09C3F793}" destId="{EE828941-B662-47E8-B35F-B8173414E624}" srcOrd="0" destOrd="0" presId="urn:microsoft.com/office/officeart/2005/8/layout/vList2"/>
    <dgm:cxn modelId="{B4586DB1-D268-4F98-AC32-3E094D89A2DC}" type="presOf" srcId="{DAC18BA0-5309-405E-9D3F-482144FA3518}" destId="{4F751CA8-0A0A-4F61-8674-CD5F3BCF6EE3}" srcOrd="0" destOrd="0" presId="urn:microsoft.com/office/officeart/2005/8/layout/vList2"/>
    <dgm:cxn modelId="{4F9452B1-7BA7-4EDC-8A86-5AF2C18E05FC}" srcId="{E6176BA4-2A5D-4855-B83D-43820FBC1E7E}" destId="{3884BA77-52A5-4FAA-968F-2BAE09C3F793}" srcOrd="0" destOrd="0" parTransId="{E7616BB5-3A8F-42EC-AEA8-FBAE1E92E65D}" sibTransId="{27F4BBEE-BEAD-48E1-87E7-CA15F1961166}"/>
    <dgm:cxn modelId="{EE6D1BB7-31F8-4520-A79E-91CDB11E6925}" type="presOf" srcId="{95FEF1EA-4A7A-40AD-9298-26A5E9510476}" destId="{FCADEEAB-DCBD-477B-8E08-933A37D8BA7F}" srcOrd="0" destOrd="0" presId="urn:microsoft.com/office/officeart/2005/8/layout/vList2"/>
    <dgm:cxn modelId="{65E985DC-EDE9-4F6C-B18E-4A3C2494985E}" type="presOf" srcId="{78435EC9-DF19-40F0-AE9A-317AE6F1E6B7}" destId="{E49B673F-6143-4F00-9F74-9CAB564BC081}" srcOrd="0" destOrd="0" presId="urn:microsoft.com/office/officeart/2005/8/layout/vList2"/>
    <dgm:cxn modelId="{FBB27FF2-2B96-4CBA-8327-02EC8C0D730E}" srcId="{E6176BA4-2A5D-4855-B83D-43820FBC1E7E}" destId="{78435EC9-DF19-40F0-AE9A-317AE6F1E6B7}" srcOrd="5" destOrd="0" parTransId="{B45ABE04-4F91-458A-B7DA-A045F4E8F631}" sibTransId="{D79A7A30-065A-44E7-BEB5-566AB2783FBC}"/>
    <dgm:cxn modelId="{4FFD41F3-28C2-4B08-9428-7F72D537417C}" srcId="{E6176BA4-2A5D-4855-B83D-43820FBC1E7E}" destId="{6E965117-126C-4C70-A440-C65F031FA859}" srcOrd="2" destOrd="0" parTransId="{B1F19114-E375-4B36-897A-C3F98D7707B6}" sibTransId="{FC3233B1-9E7E-4411-85EB-C4DA064856D5}"/>
    <dgm:cxn modelId="{7CE5C0B3-9304-4E76-9809-68406CA97C06}" type="presParOf" srcId="{1DC9C4F1-A636-435B-862D-F773BAD65CEA}" destId="{EE828941-B662-47E8-B35F-B8173414E624}" srcOrd="0" destOrd="0" presId="urn:microsoft.com/office/officeart/2005/8/layout/vList2"/>
    <dgm:cxn modelId="{86E07B2E-8C66-49A8-9603-8C333679DFF4}" type="presParOf" srcId="{1DC9C4F1-A636-435B-862D-F773BAD65CEA}" destId="{50E275FF-95D1-4FFB-AE1E-2621A58E6166}" srcOrd="1" destOrd="0" presId="urn:microsoft.com/office/officeart/2005/8/layout/vList2"/>
    <dgm:cxn modelId="{211E1647-6060-429C-8E3B-10E59B92748C}" type="presParOf" srcId="{1DC9C4F1-A636-435B-862D-F773BAD65CEA}" destId="{4F751CA8-0A0A-4F61-8674-CD5F3BCF6EE3}" srcOrd="2" destOrd="0" presId="urn:microsoft.com/office/officeart/2005/8/layout/vList2"/>
    <dgm:cxn modelId="{C3A421DA-1290-49E1-8FEF-5567E0FCB067}" type="presParOf" srcId="{1DC9C4F1-A636-435B-862D-F773BAD65CEA}" destId="{7F1F9703-ED91-4F8A-A9B8-0EC75CCB84F8}" srcOrd="3" destOrd="0" presId="urn:microsoft.com/office/officeart/2005/8/layout/vList2"/>
    <dgm:cxn modelId="{ED171AF0-26C3-4079-ADE2-266409B47975}" type="presParOf" srcId="{1DC9C4F1-A636-435B-862D-F773BAD65CEA}" destId="{72322695-465A-4EE7-9EC1-F248C586A095}" srcOrd="4" destOrd="0" presId="urn:microsoft.com/office/officeart/2005/8/layout/vList2"/>
    <dgm:cxn modelId="{961E2FB0-C774-402B-9442-B59599FC4891}" type="presParOf" srcId="{1DC9C4F1-A636-435B-862D-F773BAD65CEA}" destId="{6D227614-A147-42F7-A6A8-2C25077096B9}" srcOrd="5" destOrd="0" presId="urn:microsoft.com/office/officeart/2005/8/layout/vList2"/>
    <dgm:cxn modelId="{FD3C7536-7A9C-4FFA-BD83-18E4BBB2BEE8}" type="presParOf" srcId="{1DC9C4F1-A636-435B-862D-F773BAD65CEA}" destId="{FCADEEAB-DCBD-477B-8E08-933A37D8BA7F}" srcOrd="6" destOrd="0" presId="urn:microsoft.com/office/officeart/2005/8/layout/vList2"/>
    <dgm:cxn modelId="{D94BD2FD-577C-43E1-95C0-18416C30E0F0}" type="presParOf" srcId="{1DC9C4F1-A636-435B-862D-F773BAD65CEA}" destId="{92BC3010-3616-461D-A3FB-B1F639CAC3A4}" srcOrd="7" destOrd="0" presId="urn:microsoft.com/office/officeart/2005/8/layout/vList2"/>
    <dgm:cxn modelId="{742E6C45-F30A-4DA4-9EB3-F0438ED6BEDF}" type="presParOf" srcId="{1DC9C4F1-A636-435B-862D-F773BAD65CEA}" destId="{BF1045B3-B191-4755-BC78-28CE4E99B7E7}" srcOrd="8" destOrd="0" presId="urn:microsoft.com/office/officeart/2005/8/layout/vList2"/>
    <dgm:cxn modelId="{843B8B51-01FB-4C43-A6AF-333BCB71E7FF}" type="presParOf" srcId="{1DC9C4F1-A636-435B-862D-F773BAD65CEA}" destId="{EB03EE74-3658-4D07-A4F7-53E2B46EB872}" srcOrd="9" destOrd="0" presId="urn:microsoft.com/office/officeart/2005/8/layout/vList2"/>
    <dgm:cxn modelId="{E752EC7E-2792-430E-8D8D-C609CB2B6944}" type="presParOf" srcId="{1DC9C4F1-A636-435B-862D-F773BAD65CEA}" destId="{E49B673F-6143-4F00-9F74-9CAB564BC081}" srcOrd="10" destOrd="0" presId="urn:microsoft.com/office/officeart/2005/8/layout/vList2"/>
    <dgm:cxn modelId="{4DD0D8E3-615C-4571-A0EA-B68A6B7275C9}" type="presParOf" srcId="{1DC9C4F1-A636-435B-862D-F773BAD65CEA}" destId="{D35A598C-256F-4273-95FF-BB12771020F3}" srcOrd="11" destOrd="0" presId="urn:microsoft.com/office/officeart/2005/8/layout/vList2"/>
    <dgm:cxn modelId="{85F9306E-B868-4050-B877-9819F155D971}" type="presParOf" srcId="{1DC9C4F1-A636-435B-862D-F773BAD65CEA}" destId="{35F03579-02F4-4E05-8451-582509138E1D}" srcOrd="12" destOrd="0" presId="urn:microsoft.com/office/officeart/2005/8/layout/vList2"/>
    <dgm:cxn modelId="{CEFA9BF0-CA86-46DC-88A1-DEF9CE09100B}" type="presParOf" srcId="{1DC9C4F1-A636-435B-862D-F773BAD65CEA}" destId="{8AB475B6-2C7C-4300-95F5-F8D6FEF65229}" srcOrd="13" destOrd="0" presId="urn:microsoft.com/office/officeart/2005/8/layout/vList2"/>
    <dgm:cxn modelId="{901F91C3-CD80-48AF-BD2D-8F51D0F30ED9}" type="presParOf" srcId="{1DC9C4F1-A636-435B-862D-F773BAD65CEA}" destId="{625AC4A8-76EE-4F0C-90C9-B2A21B1C2D02}" srcOrd="14" destOrd="0" presId="urn:microsoft.com/office/officeart/2005/8/layout/vList2"/>
    <dgm:cxn modelId="{D92BC5C4-D7E8-4B7D-98D2-565027772EF5}" type="presParOf" srcId="{1DC9C4F1-A636-435B-862D-F773BAD65CEA}" destId="{D36BB8FD-DB47-441D-8579-234B82CF9D86}" srcOrd="15" destOrd="0" presId="urn:microsoft.com/office/officeart/2005/8/layout/vList2"/>
    <dgm:cxn modelId="{528CF851-BA36-4B97-BCBB-5E7D04A5DF9D}" type="presParOf" srcId="{1DC9C4F1-A636-435B-862D-F773BAD65CEA}" destId="{FE25BA09-E7DD-4BCC-8D70-552237D1475D}"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4CD7A4-A618-4967-9869-4BDC46088EF5}"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633E8638-271D-4E1F-B1D1-4F454E460EF6}">
      <dgm:prSet/>
      <dgm:spPr/>
      <dgm:t>
        <a:bodyPr/>
        <a:lstStyle/>
        <a:p>
          <a:r>
            <a:rPr lang="en-GB"/>
            <a:t>Current, past, and childhood illnesses.</a:t>
          </a:r>
          <a:br>
            <a:rPr lang="en-GB"/>
          </a:br>
          <a:endParaRPr lang="en-US"/>
        </a:p>
      </dgm:t>
    </dgm:pt>
    <dgm:pt modelId="{82EB7215-FB42-41B1-A698-3892FB1DB554}" type="parTrans" cxnId="{791D3384-18DD-46CB-8E2A-11D5E22279F0}">
      <dgm:prSet/>
      <dgm:spPr/>
      <dgm:t>
        <a:bodyPr/>
        <a:lstStyle/>
        <a:p>
          <a:endParaRPr lang="en-US"/>
        </a:p>
      </dgm:t>
    </dgm:pt>
    <dgm:pt modelId="{5B26FF60-BC4E-4AA5-B87C-E35B65036897}" type="sibTrans" cxnId="{791D3384-18DD-46CB-8E2A-11D5E22279F0}">
      <dgm:prSet/>
      <dgm:spPr/>
      <dgm:t>
        <a:bodyPr/>
        <a:lstStyle/>
        <a:p>
          <a:endParaRPr lang="en-US"/>
        </a:p>
      </dgm:t>
    </dgm:pt>
    <dgm:pt modelId="{6ED29F20-7CAD-4FA0-B219-9C3175D0CF4E}">
      <dgm:prSet/>
      <dgm:spPr/>
      <dgm:t>
        <a:bodyPr/>
        <a:lstStyle/>
        <a:p>
          <a:r>
            <a:rPr lang="en-GB"/>
            <a:t>Stroke or transient ischaemic attack (TIA), </a:t>
          </a:r>
          <a:endParaRPr lang="en-US"/>
        </a:p>
      </dgm:t>
    </dgm:pt>
    <dgm:pt modelId="{B132E3A8-CB5B-4514-807E-C5C92629285E}" type="parTrans" cxnId="{6DB87044-0C20-46D0-85EE-3996DED538FE}">
      <dgm:prSet/>
      <dgm:spPr/>
      <dgm:t>
        <a:bodyPr/>
        <a:lstStyle/>
        <a:p>
          <a:endParaRPr lang="en-US"/>
        </a:p>
      </dgm:t>
    </dgm:pt>
    <dgm:pt modelId="{990CBA9F-171E-4F8C-AFEB-5FC1EB0ED94F}" type="sibTrans" cxnId="{6DB87044-0C20-46D0-85EE-3996DED538FE}">
      <dgm:prSet/>
      <dgm:spPr/>
      <dgm:t>
        <a:bodyPr/>
        <a:lstStyle/>
        <a:p>
          <a:endParaRPr lang="en-US"/>
        </a:p>
      </dgm:t>
    </dgm:pt>
    <dgm:pt modelId="{E645C1F6-9F14-4A34-A855-89DFDD262773}">
      <dgm:prSet/>
      <dgm:spPr/>
      <dgm:t>
        <a:bodyPr/>
        <a:lstStyle/>
        <a:p>
          <a:r>
            <a:rPr lang="en-GB"/>
            <a:t>Renal impairment, </a:t>
          </a:r>
          <a:endParaRPr lang="en-US"/>
        </a:p>
      </dgm:t>
    </dgm:pt>
    <dgm:pt modelId="{FD953DA1-C21E-4995-904C-EB1A7DF63881}" type="parTrans" cxnId="{49958CCC-7F5B-4522-8726-6AEE2306F2E2}">
      <dgm:prSet/>
      <dgm:spPr/>
      <dgm:t>
        <a:bodyPr/>
        <a:lstStyle/>
        <a:p>
          <a:endParaRPr lang="en-US"/>
        </a:p>
      </dgm:t>
    </dgm:pt>
    <dgm:pt modelId="{107890A3-2893-4F22-AC19-4217057767FE}" type="sibTrans" cxnId="{49958CCC-7F5B-4522-8726-6AEE2306F2E2}">
      <dgm:prSet/>
      <dgm:spPr/>
      <dgm:t>
        <a:bodyPr/>
        <a:lstStyle/>
        <a:p>
          <a:endParaRPr lang="en-US"/>
        </a:p>
      </dgm:t>
    </dgm:pt>
    <dgm:pt modelId="{93CDAC1A-7E0D-4EDB-9883-B8D99A310A8D}">
      <dgm:prSet/>
      <dgm:spPr/>
      <dgm:t>
        <a:bodyPr/>
        <a:lstStyle/>
        <a:p>
          <a:r>
            <a:rPr lang="en-GB" dirty="0"/>
            <a:t>rheumatic fever, heart murmur</a:t>
          </a:r>
          <a:endParaRPr lang="en-US" dirty="0"/>
        </a:p>
      </dgm:t>
    </dgm:pt>
    <dgm:pt modelId="{AAF73E60-5A2E-4401-AF2B-D6C14157D754}" type="parTrans" cxnId="{D16D0DB0-2DE8-4B17-A8CF-27B0A6C6847F}">
      <dgm:prSet/>
      <dgm:spPr/>
      <dgm:t>
        <a:bodyPr/>
        <a:lstStyle/>
        <a:p>
          <a:endParaRPr lang="en-US"/>
        </a:p>
      </dgm:t>
    </dgm:pt>
    <dgm:pt modelId="{1324DCBE-35E3-4D48-A133-750355A40D17}" type="sibTrans" cxnId="{D16D0DB0-2DE8-4B17-A8CF-27B0A6C6847F}">
      <dgm:prSet/>
      <dgm:spPr/>
      <dgm:t>
        <a:bodyPr/>
        <a:lstStyle/>
        <a:p>
          <a:endParaRPr lang="en-US"/>
        </a:p>
      </dgm:t>
    </dgm:pt>
    <dgm:pt modelId="{4802CF72-C81C-4FB4-B3CE-E8EC383CDD48}">
      <dgm:prSet/>
      <dgm:spPr/>
      <dgm:t>
        <a:bodyPr/>
        <a:lstStyle/>
        <a:p>
          <a:r>
            <a:rPr lang="en-GB" dirty="0"/>
            <a:t>Peripheral vascular disease</a:t>
          </a:r>
          <a:endParaRPr lang="en-US" dirty="0"/>
        </a:p>
      </dgm:t>
    </dgm:pt>
    <dgm:pt modelId="{D386F017-4B7E-4269-830C-C0FB0940C611}" type="parTrans" cxnId="{81DB5C6E-02BF-41E9-A6CC-63F7B17EEDED}">
      <dgm:prSet/>
      <dgm:spPr/>
      <dgm:t>
        <a:bodyPr/>
        <a:lstStyle/>
        <a:p>
          <a:endParaRPr lang="en-US"/>
        </a:p>
      </dgm:t>
    </dgm:pt>
    <dgm:pt modelId="{35994B16-35A3-4BAA-A8D3-6BACA205CF88}" type="sibTrans" cxnId="{81DB5C6E-02BF-41E9-A6CC-63F7B17EEDED}">
      <dgm:prSet/>
      <dgm:spPr/>
      <dgm:t>
        <a:bodyPr/>
        <a:lstStyle/>
        <a:p>
          <a:endParaRPr lang="en-US"/>
        </a:p>
      </dgm:t>
    </dgm:pt>
    <dgm:pt modelId="{9E65CB56-DFA7-4CF8-8130-EEDB7E162B69}">
      <dgm:prSet/>
      <dgm:spPr/>
      <dgm:t>
        <a:bodyPr/>
        <a:lstStyle/>
        <a:p>
          <a:r>
            <a:rPr lang="en-GB" dirty="0"/>
            <a:t>Operations, hospital clinic attendances</a:t>
          </a:r>
          <a:endParaRPr lang="en-US" dirty="0"/>
        </a:p>
      </dgm:t>
    </dgm:pt>
    <dgm:pt modelId="{9D2025F8-070E-47DC-8EE6-C54C23CE9239}" type="parTrans" cxnId="{A6C9F105-C40D-4CF4-870E-65325C70D4C5}">
      <dgm:prSet/>
      <dgm:spPr/>
      <dgm:t>
        <a:bodyPr/>
        <a:lstStyle/>
        <a:p>
          <a:endParaRPr lang="en-US"/>
        </a:p>
      </dgm:t>
    </dgm:pt>
    <dgm:pt modelId="{4ACFC098-BFB0-43C3-998B-751A96BF0154}" type="sibTrans" cxnId="{A6C9F105-C40D-4CF4-870E-65325C70D4C5}">
      <dgm:prSet/>
      <dgm:spPr/>
      <dgm:t>
        <a:bodyPr/>
        <a:lstStyle/>
        <a:p>
          <a:endParaRPr lang="en-US"/>
        </a:p>
      </dgm:t>
    </dgm:pt>
    <dgm:pt modelId="{66A2206E-4D19-4757-99EC-AAF782661B70}">
      <dgm:prSet/>
      <dgm:spPr/>
      <dgm:t>
        <a:bodyPr/>
        <a:lstStyle/>
        <a:p>
          <a:r>
            <a:rPr lang="en-GB" b="0" i="0" u="none" strike="noStrike" baseline="0" dirty="0">
              <a:solidFill>
                <a:srgbClr val="000000"/>
              </a:solidFill>
              <a:latin typeface="Helvetica Neue"/>
            </a:rPr>
            <a:t>Systemic disorders (pericarditis and Raynaud’s</a:t>
          </a:r>
          <a:endParaRPr lang="en-US" dirty="0"/>
        </a:p>
      </dgm:t>
    </dgm:pt>
    <dgm:pt modelId="{638F5CFB-970F-47FC-A23F-50B35262E1D6}" type="parTrans" cxnId="{673AD685-50E9-4E79-9E06-2C0E9F2EB0A0}">
      <dgm:prSet/>
      <dgm:spPr/>
      <dgm:t>
        <a:bodyPr/>
        <a:lstStyle/>
        <a:p>
          <a:endParaRPr lang="en-GB"/>
        </a:p>
      </dgm:t>
    </dgm:pt>
    <dgm:pt modelId="{A453A68D-6254-44A3-AD8D-7B78DA585566}" type="sibTrans" cxnId="{673AD685-50E9-4E79-9E06-2C0E9F2EB0A0}">
      <dgm:prSet/>
      <dgm:spPr/>
      <dgm:t>
        <a:bodyPr/>
        <a:lstStyle/>
        <a:p>
          <a:endParaRPr lang="en-GB"/>
        </a:p>
      </dgm:t>
    </dgm:pt>
    <dgm:pt modelId="{4F26324F-D247-4DE8-AD74-FDB3F2274722}">
      <dgm:prSet/>
      <dgm:spPr/>
      <dgm:t>
        <a:bodyPr/>
        <a:lstStyle/>
        <a:p>
          <a:r>
            <a:rPr lang="en-GB" b="0" i="0" u="none" strike="noStrike" baseline="0" dirty="0">
              <a:solidFill>
                <a:srgbClr val="000000"/>
              </a:solidFill>
              <a:latin typeface="Helvetica Neue"/>
            </a:rPr>
            <a:t>Marfan’s syndrome (aortic dissection)</a:t>
          </a:r>
          <a:endParaRPr lang="en-US" dirty="0"/>
        </a:p>
      </dgm:t>
    </dgm:pt>
    <dgm:pt modelId="{8A988CB2-1A39-43EF-9269-0CE905B3004C}" type="parTrans" cxnId="{5490BF01-1533-4838-9481-9402A4C1698D}">
      <dgm:prSet/>
      <dgm:spPr/>
      <dgm:t>
        <a:bodyPr/>
        <a:lstStyle/>
        <a:p>
          <a:endParaRPr lang="en-GB"/>
        </a:p>
      </dgm:t>
    </dgm:pt>
    <dgm:pt modelId="{5D422127-2DFF-48B1-A4E4-5509E3B2E737}" type="sibTrans" cxnId="{5490BF01-1533-4838-9481-9402A4C1698D}">
      <dgm:prSet/>
      <dgm:spPr/>
      <dgm:t>
        <a:bodyPr/>
        <a:lstStyle/>
        <a:p>
          <a:endParaRPr lang="en-GB"/>
        </a:p>
      </dgm:t>
    </dgm:pt>
    <dgm:pt modelId="{D3904E73-955E-490E-982F-CF67B0D5872A}">
      <dgm:prSet/>
      <dgm:spPr/>
      <dgm:t>
        <a:bodyPr/>
        <a:lstStyle/>
        <a:p>
          <a:r>
            <a:rPr lang="en-GB" b="0" i="0" u="none" strike="noStrike" baseline="0">
              <a:solidFill>
                <a:srgbClr val="000000"/>
              </a:solidFill>
              <a:latin typeface="Helvetica Neue"/>
            </a:rPr>
            <a:t>myotonic dystrophy (atrioventricular block). </a:t>
          </a:r>
          <a:endParaRPr lang="en-US" dirty="0"/>
        </a:p>
      </dgm:t>
    </dgm:pt>
    <dgm:pt modelId="{98F8A7A3-021F-482B-8187-09957ACB9C22}" type="parTrans" cxnId="{E56D9C34-94F9-496A-8027-DE3ECE2B9435}">
      <dgm:prSet/>
      <dgm:spPr/>
      <dgm:t>
        <a:bodyPr/>
        <a:lstStyle/>
        <a:p>
          <a:endParaRPr lang="en-GB"/>
        </a:p>
      </dgm:t>
    </dgm:pt>
    <dgm:pt modelId="{53C4CD87-D3F7-4CE4-B68E-2705E0EC1CBF}" type="sibTrans" cxnId="{E56D9C34-94F9-496A-8027-DE3ECE2B9435}">
      <dgm:prSet/>
      <dgm:spPr/>
      <dgm:t>
        <a:bodyPr/>
        <a:lstStyle/>
        <a:p>
          <a:endParaRPr lang="en-GB"/>
        </a:p>
      </dgm:t>
    </dgm:pt>
    <dgm:pt modelId="{844BABDF-50E4-4206-8843-2F3AC25FE629}" type="pres">
      <dgm:prSet presAssocID="{094CD7A4-A618-4967-9869-4BDC46088EF5}" presName="linear" presStyleCnt="0">
        <dgm:presLayoutVars>
          <dgm:dir/>
          <dgm:animLvl val="lvl"/>
          <dgm:resizeHandles val="exact"/>
        </dgm:presLayoutVars>
      </dgm:prSet>
      <dgm:spPr/>
    </dgm:pt>
    <dgm:pt modelId="{8488AD17-EBD1-4647-9F16-AAFAC4AAD8B4}" type="pres">
      <dgm:prSet presAssocID="{633E8638-271D-4E1F-B1D1-4F454E460EF6}" presName="parentLin" presStyleCnt="0"/>
      <dgm:spPr/>
    </dgm:pt>
    <dgm:pt modelId="{BBB54F31-C5C6-4376-A484-C6D1B4982BAD}" type="pres">
      <dgm:prSet presAssocID="{633E8638-271D-4E1F-B1D1-4F454E460EF6}" presName="parentLeftMargin" presStyleLbl="node1" presStyleIdx="0" presStyleCnt="9"/>
      <dgm:spPr/>
    </dgm:pt>
    <dgm:pt modelId="{287D90AE-2083-429D-A3B8-E7B2B7BB6D82}" type="pres">
      <dgm:prSet presAssocID="{633E8638-271D-4E1F-B1D1-4F454E460EF6}" presName="parentText" presStyleLbl="node1" presStyleIdx="0" presStyleCnt="9">
        <dgm:presLayoutVars>
          <dgm:chMax val="0"/>
          <dgm:bulletEnabled val="1"/>
        </dgm:presLayoutVars>
      </dgm:prSet>
      <dgm:spPr/>
    </dgm:pt>
    <dgm:pt modelId="{717F7557-67F8-4995-ADAA-258EA20D3FC2}" type="pres">
      <dgm:prSet presAssocID="{633E8638-271D-4E1F-B1D1-4F454E460EF6}" presName="negativeSpace" presStyleCnt="0"/>
      <dgm:spPr/>
    </dgm:pt>
    <dgm:pt modelId="{6799BB8E-9366-4AD1-A45A-B549A6C378F3}" type="pres">
      <dgm:prSet presAssocID="{633E8638-271D-4E1F-B1D1-4F454E460EF6}" presName="childText" presStyleLbl="conFgAcc1" presStyleIdx="0" presStyleCnt="9">
        <dgm:presLayoutVars>
          <dgm:bulletEnabled val="1"/>
        </dgm:presLayoutVars>
      </dgm:prSet>
      <dgm:spPr/>
    </dgm:pt>
    <dgm:pt modelId="{A4D120AD-CBD9-4BB0-843F-9DA99837EBFE}" type="pres">
      <dgm:prSet presAssocID="{5B26FF60-BC4E-4AA5-B87C-E35B65036897}" presName="spaceBetweenRectangles" presStyleCnt="0"/>
      <dgm:spPr/>
    </dgm:pt>
    <dgm:pt modelId="{8F67673C-8F44-4066-A79C-0092AAAA8D13}" type="pres">
      <dgm:prSet presAssocID="{6ED29F20-7CAD-4FA0-B219-9C3175D0CF4E}" presName="parentLin" presStyleCnt="0"/>
      <dgm:spPr/>
    </dgm:pt>
    <dgm:pt modelId="{48A6DB73-B592-41A5-8E09-B54207EEFC58}" type="pres">
      <dgm:prSet presAssocID="{6ED29F20-7CAD-4FA0-B219-9C3175D0CF4E}" presName="parentLeftMargin" presStyleLbl="node1" presStyleIdx="0" presStyleCnt="9"/>
      <dgm:spPr/>
    </dgm:pt>
    <dgm:pt modelId="{B112794B-A221-4785-8D51-FBFB0783E9ED}" type="pres">
      <dgm:prSet presAssocID="{6ED29F20-7CAD-4FA0-B219-9C3175D0CF4E}" presName="parentText" presStyleLbl="node1" presStyleIdx="1" presStyleCnt="9">
        <dgm:presLayoutVars>
          <dgm:chMax val="0"/>
          <dgm:bulletEnabled val="1"/>
        </dgm:presLayoutVars>
      </dgm:prSet>
      <dgm:spPr/>
    </dgm:pt>
    <dgm:pt modelId="{5D1252A8-7513-49EA-B0AF-FEF6A3C5562A}" type="pres">
      <dgm:prSet presAssocID="{6ED29F20-7CAD-4FA0-B219-9C3175D0CF4E}" presName="negativeSpace" presStyleCnt="0"/>
      <dgm:spPr/>
    </dgm:pt>
    <dgm:pt modelId="{E368B760-0666-420D-9CEC-7FBFA62E2942}" type="pres">
      <dgm:prSet presAssocID="{6ED29F20-7CAD-4FA0-B219-9C3175D0CF4E}" presName="childText" presStyleLbl="conFgAcc1" presStyleIdx="1" presStyleCnt="9">
        <dgm:presLayoutVars>
          <dgm:bulletEnabled val="1"/>
        </dgm:presLayoutVars>
      </dgm:prSet>
      <dgm:spPr/>
    </dgm:pt>
    <dgm:pt modelId="{2C3CA1C9-8F66-4868-90CC-D88A47142548}" type="pres">
      <dgm:prSet presAssocID="{990CBA9F-171E-4F8C-AFEB-5FC1EB0ED94F}" presName="spaceBetweenRectangles" presStyleCnt="0"/>
      <dgm:spPr/>
    </dgm:pt>
    <dgm:pt modelId="{439A5BC4-0350-420C-8A59-16EB2C506269}" type="pres">
      <dgm:prSet presAssocID="{E645C1F6-9F14-4A34-A855-89DFDD262773}" presName="parentLin" presStyleCnt="0"/>
      <dgm:spPr/>
    </dgm:pt>
    <dgm:pt modelId="{2D4CF0FD-8253-44BA-B5C4-8A46BA715D03}" type="pres">
      <dgm:prSet presAssocID="{E645C1F6-9F14-4A34-A855-89DFDD262773}" presName="parentLeftMargin" presStyleLbl="node1" presStyleIdx="1" presStyleCnt="9"/>
      <dgm:spPr/>
    </dgm:pt>
    <dgm:pt modelId="{E3EF921B-EA6B-40BD-A6CF-645C7B19D0B1}" type="pres">
      <dgm:prSet presAssocID="{E645C1F6-9F14-4A34-A855-89DFDD262773}" presName="parentText" presStyleLbl="node1" presStyleIdx="2" presStyleCnt="9">
        <dgm:presLayoutVars>
          <dgm:chMax val="0"/>
          <dgm:bulletEnabled val="1"/>
        </dgm:presLayoutVars>
      </dgm:prSet>
      <dgm:spPr/>
    </dgm:pt>
    <dgm:pt modelId="{CB57D8A4-2537-46F1-8FD1-4E4DF90C1284}" type="pres">
      <dgm:prSet presAssocID="{E645C1F6-9F14-4A34-A855-89DFDD262773}" presName="negativeSpace" presStyleCnt="0"/>
      <dgm:spPr/>
    </dgm:pt>
    <dgm:pt modelId="{74196966-301D-4CF7-BE63-3845FE98D0BA}" type="pres">
      <dgm:prSet presAssocID="{E645C1F6-9F14-4A34-A855-89DFDD262773}" presName="childText" presStyleLbl="conFgAcc1" presStyleIdx="2" presStyleCnt="9">
        <dgm:presLayoutVars>
          <dgm:bulletEnabled val="1"/>
        </dgm:presLayoutVars>
      </dgm:prSet>
      <dgm:spPr/>
    </dgm:pt>
    <dgm:pt modelId="{EA75D195-F4D6-48B9-9236-E8243511FCA0}" type="pres">
      <dgm:prSet presAssocID="{107890A3-2893-4F22-AC19-4217057767FE}" presName="spaceBetweenRectangles" presStyleCnt="0"/>
      <dgm:spPr/>
    </dgm:pt>
    <dgm:pt modelId="{092E433F-8AE4-45EE-A35E-C51CFA776182}" type="pres">
      <dgm:prSet presAssocID="{93CDAC1A-7E0D-4EDB-9883-B8D99A310A8D}" presName="parentLin" presStyleCnt="0"/>
      <dgm:spPr/>
    </dgm:pt>
    <dgm:pt modelId="{4FCF986F-1791-44CE-B791-E7876EF4F656}" type="pres">
      <dgm:prSet presAssocID="{93CDAC1A-7E0D-4EDB-9883-B8D99A310A8D}" presName="parentLeftMargin" presStyleLbl="node1" presStyleIdx="2" presStyleCnt="9"/>
      <dgm:spPr/>
    </dgm:pt>
    <dgm:pt modelId="{1599F17F-05D0-445A-B564-66BA079EC9CF}" type="pres">
      <dgm:prSet presAssocID="{93CDAC1A-7E0D-4EDB-9883-B8D99A310A8D}" presName="parentText" presStyleLbl="node1" presStyleIdx="3" presStyleCnt="9">
        <dgm:presLayoutVars>
          <dgm:chMax val="0"/>
          <dgm:bulletEnabled val="1"/>
        </dgm:presLayoutVars>
      </dgm:prSet>
      <dgm:spPr/>
    </dgm:pt>
    <dgm:pt modelId="{C9576D98-610F-4F15-A9AC-9A88C2D1EBCA}" type="pres">
      <dgm:prSet presAssocID="{93CDAC1A-7E0D-4EDB-9883-B8D99A310A8D}" presName="negativeSpace" presStyleCnt="0"/>
      <dgm:spPr/>
    </dgm:pt>
    <dgm:pt modelId="{4331A7D6-0FC1-4628-854A-E267F9668D1C}" type="pres">
      <dgm:prSet presAssocID="{93CDAC1A-7E0D-4EDB-9883-B8D99A310A8D}" presName="childText" presStyleLbl="conFgAcc1" presStyleIdx="3" presStyleCnt="9">
        <dgm:presLayoutVars>
          <dgm:bulletEnabled val="1"/>
        </dgm:presLayoutVars>
      </dgm:prSet>
      <dgm:spPr/>
    </dgm:pt>
    <dgm:pt modelId="{44C86DBE-ABBC-47AE-85F1-987C6A4BAFD9}" type="pres">
      <dgm:prSet presAssocID="{1324DCBE-35E3-4D48-A133-750355A40D17}" presName="spaceBetweenRectangles" presStyleCnt="0"/>
      <dgm:spPr/>
    </dgm:pt>
    <dgm:pt modelId="{CC10E0EA-9D9F-4676-8FE2-7D8130951787}" type="pres">
      <dgm:prSet presAssocID="{4802CF72-C81C-4FB4-B3CE-E8EC383CDD48}" presName="parentLin" presStyleCnt="0"/>
      <dgm:spPr/>
    </dgm:pt>
    <dgm:pt modelId="{8EFCB4C7-E47C-4544-9B19-7948EC12599E}" type="pres">
      <dgm:prSet presAssocID="{4802CF72-C81C-4FB4-B3CE-E8EC383CDD48}" presName="parentLeftMargin" presStyleLbl="node1" presStyleIdx="3" presStyleCnt="9"/>
      <dgm:spPr/>
    </dgm:pt>
    <dgm:pt modelId="{966AB1F1-8A01-40BC-92B9-D3BAE8AB79B9}" type="pres">
      <dgm:prSet presAssocID="{4802CF72-C81C-4FB4-B3CE-E8EC383CDD48}" presName="parentText" presStyleLbl="node1" presStyleIdx="4" presStyleCnt="9">
        <dgm:presLayoutVars>
          <dgm:chMax val="0"/>
          <dgm:bulletEnabled val="1"/>
        </dgm:presLayoutVars>
      </dgm:prSet>
      <dgm:spPr/>
    </dgm:pt>
    <dgm:pt modelId="{B71B5ACD-DB76-4557-83A9-350CAEA3E160}" type="pres">
      <dgm:prSet presAssocID="{4802CF72-C81C-4FB4-B3CE-E8EC383CDD48}" presName="negativeSpace" presStyleCnt="0"/>
      <dgm:spPr/>
    </dgm:pt>
    <dgm:pt modelId="{3D2638CD-981D-4B56-892A-057041052CC4}" type="pres">
      <dgm:prSet presAssocID="{4802CF72-C81C-4FB4-B3CE-E8EC383CDD48}" presName="childText" presStyleLbl="conFgAcc1" presStyleIdx="4" presStyleCnt="9">
        <dgm:presLayoutVars>
          <dgm:bulletEnabled val="1"/>
        </dgm:presLayoutVars>
      </dgm:prSet>
      <dgm:spPr/>
    </dgm:pt>
    <dgm:pt modelId="{2F3861F6-C73A-41B2-A8C9-C7F3A87D20AE}" type="pres">
      <dgm:prSet presAssocID="{35994B16-35A3-4BAA-A8D3-6BACA205CF88}" presName="spaceBetweenRectangles" presStyleCnt="0"/>
      <dgm:spPr/>
    </dgm:pt>
    <dgm:pt modelId="{1F797E41-FD28-42D1-B6F1-77E560493499}" type="pres">
      <dgm:prSet presAssocID="{66A2206E-4D19-4757-99EC-AAF782661B70}" presName="parentLin" presStyleCnt="0"/>
      <dgm:spPr/>
    </dgm:pt>
    <dgm:pt modelId="{04240084-8BE0-4333-8924-0B8501681159}" type="pres">
      <dgm:prSet presAssocID="{66A2206E-4D19-4757-99EC-AAF782661B70}" presName="parentLeftMargin" presStyleLbl="node1" presStyleIdx="4" presStyleCnt="9"/>
      <dgm:spPr/>
    </dgm:pt>
    <dgm:pt modelId="{DCAFF3F9-653F-47DC-827A-E9F1ACD830D3}" type="pres">
      <dgm:prSet presAssocID="{66A2206E-4D19-4757-99EC-AAF782661B70}" presName="parentText" presStyleLbl="node1" presStyleIdx="5" presStyleCnt="9" custScaleX="111279">
        <dgm:presLayoutVars>
          <dgm:chMax val="0"/>
          <dgm:bulletEnabled val="1"/>
        </dgm:presLayoutVars>
      </dgm:prSet>
      <dgm:spPr/>
    </dgm:pt>
    <dgm:pt modelId="{01366D12-E54A-4E8D-BE30-249CDB6FCA6A}" type="pres">
      <dgm:prSet presAssocID="{66A2206E-4D19-4757-99EC-AAF782661B70}" presName="negativeSpace" presStyleCnt="0"/>
      <dgm:spPr/>
    </dgm:pt>
    <dgm:pt modelId="{0FFD5500-34ED-4780-A8F3-06485D723E94}" type="pres">
      <dgm:prSet presAssocID="{66A2206E-4D19-4757-99EC-AAF782661B70}" presName="childText" presStyleLbl="conFgAcc1" presStyleIdx="5" presStyleCnt="9">
        <dgm:presLayoutVars>
          <dgm:bulletEnabled val="1"/>
        </dgm:presLayoutVars>
      </dgm:prSet>
      <dgm:spPr/>
    </dgm:pt>
    <dgm:pt modelId="{2BB942EC-B543-4FBA-AC30-C6B1A79CD1FD}" type="pres">
      <dgm:prSet presAssocID="{A453A68D-6254-44A3-AD8D-7B78DA585566}" presName="spaceBetweenRectangles" presStyleCnt="0"/>
      <dgm:spPr/>
    </dgm:pt>
    <dgm:pt modelId="{FE7C138E-C5A5-4A64-983B-7A2C094C6B57}" type="pres">
      <dgm:prSet presAssocID="{4F26324F-D247-4DE8-AD74-FDB3F2274722}" presName="parentLin" presStyleCnt="0"/>
      <dgm:spPr/>
    </dgm:pt>
    <dgm:pt modelId="{8D9FD1FA-0415-4980-BD14-CA2D627987BC}" type="pres">
      <dgm:prSet presAssocID="{4F26324F-D247-4DE8-AD74-FDB3F2274722}" presName="parentLeftMargin" presStyleLbl="node1" presStyleIdx="5" presStyleCnt="9"/>
      <dgm:spPr/>
    </dgm:pt>
    <dgm:pt modelId="{95E4ADE1-4064-405C-B334-F6D4A5BE1003}" type="pres">
      <dgm:prSet presAssocID="{4F26324F-D247-4DE8-AD74-FDB3F2274722}" presName="parentText" presStyleLbl="node1" presStyleIdx="6" presStyleCnt="9">
        <dgm:presLayoutVars>
          <dgm:chMax val="0"/>
          <dgm:bulletEnabled val="1"/>
        </dgm:presLayoutVars>
      </dgm:prSet>
      <dgm:spPr/>
    </dgm:pt>
    <dgm:pt modelId="{71494089-F470-493A-B8FB-56D179D1F516}" type="pres">
      <dgm:prSet presAssocID="{4F26324F-D247-4DE8-AD74-FDB3F2274722}" presName="negativeSpace" presStyleCnt="0"/>
      <dgm:spPr/>
    </dgm:pt>
    <dgm:pt modelId="{9F781D1F-71C8-40F0-890D-70E57E1E6322}" type="pres">
      <dgm:prSet presAssocID="{4F26324F-D247-4DE8-AD74-FDB3F2274722}" presName="childText" presStyleLbl="conFgAcc1" presStyleIdx="6" presStyleCnt="9">
        <dgm:presLayoutVars>
          <dgm:bulletEnabled val="1"/>
        </dgm:presLayoutVars>
      </dgm:prSet>
      <dgm:spPr/>
    </dgm:pt>
    <dgm:pt modelId="{F0A1E43A-FED6-4A0A-9F6C-40C036202BE1}" type="pres">
      <dgm:prSet presAssocID="{5D422127-2DFF-48B1-A4E4-5509E3B2E737}" presName="spaceBetweenRectangles" presStyleCnt="0"/>
      <dgm:spPr/>
    </dgm:pt>
    <dgm:pt modelId="{6071C9E6-5DE2-4A15-A48D-96C9BE6E1482}" type="pres">
      <dgm:prSet presAssocID="{D3904E73-955E-490E-982F-CF67B0D5872A}" presName="parentLin" presStyleCnt="0"/>
      <dgm:spPr/>
    </dgm:pt>
    <dgm:pt modelId="{F626C0DA-3967-482C-A4AA-36EEE84F1D1B}" type="pres">
      <dgm:prSet presAssocID="{D3904E73-955E-490E-982F-CF67B0D5872A}" presName="parentLeftMargin" presStyleLbl="node1" presStyleIdx="6" presStyleCnt="9"/>
      <dgm:spPr/>
    </dgm:pt>
    <dgm:pt modelId="{7C0AD480-2F9B-415E-9ABB-8EF1D869AABE}" type="pres">
      <dgm:prSet presAssocID="{D3904E73-955E-490E-982F-CF67B0D5872A}" presName="parentText" presStyleLbl="node1" presStyleIdx="7" presStyleCnt="9">
        <dgm:presLayoutVars>
          <dgm:chMax val="0"/>
          <dgm:bulletEnabled val="1"/>
        </dgm:presLayoutVars>
      </dgm:prSet>
      <dgm:spPr/>
    </dgm:pt>
    <dgm:pt modelId="{E6A4D8E1-A342-40DE-8520-E7EDD087B480}" type="pres">
      <dgm:prSet presAssocID="{D3904E73-955E-490E-982F-CF67B0D5872A}" presName="negativeSpace" presStyleCnt="0"/>
      <dgm:spPr/>
    </dgm:pt>
    <dgm:pt modelId="{C13A9EEF-6C06-4DB0-9E04-8E7E520AF128}" type="pres">
      <dgm:prSet presAssocID="{D3904E73-955E-490E-982F-CF67B0D5872A}" presName="childText" presStyleLbl="conFgAcc1" presStyleIdx="7" presStyleCnt="9">
        <dgm:presLayoutVars>
          <dgm:bulletEnabled val="1"/>
        </dgm:presLayoutVars>
      </dgm:prSet>
      <dgm:spPr/>
    </dgm:pt>
    <dgm:pt modelId="{D880F26B-721C-4AB7-B07E-B9B8C7DF4898}" type="pres">
      <dgm:prSet presAssocID="{53C4CD87-D3F7-4CE4-B68E-2705E0EC1CBF}" presName="spaceBetweenRectangles" presStyleCnt="0"/>
      <dgm:spPr/>
    </dgm:pt>
    <dgm:pt modelId="{D920CF92-86E7-4A3B-BD8B-616CB5C35B9C}" type="pres">
      <dgm:prSet presAssocID="{9E65CB56-DFA7-4CF8-8130-EEDB7E162B69}" presName="parentLin" presStyleCnt="0"/>
      <dgm:spPr/>
    </dgm:pt>
    <dgm:pt modelId="{300EE950-A9F7-4A4E-8441-8D0EAAB83311}" type="pres">
      <dgm:prSet presAssocID="{9E65CB56-DFA7-4CF8-8130-EEDB7E162B69}" presName="parentLeftMargin" presStyleLbl="node1" presStyleIdx="7" presStyleCnt="9"/>
      <dgm:spPr/>
    </dgm:pt>
    <dgm:pt modelId="{704D9395-6E1A-433E-B26A-1D6A92EBD11D}" type="pres">
      <dgm:prSet presAssocID="{9E65CB56-DFA7-4CF8-8130-EEDB7E162B69}" presName="parentText" presStyleLbl="node1" presStyleIdx="8" presStyleCnt="9">
        <dgm:presLayoutVars>
          <dgm:chMax val="0"/>
          <dgm:bulletEnabled val="1"/>
        </dgm:presLayoutVars>
      </dgm:prSet>
      <dgm:spPr/>
    </dgm:pt>
    <dgm:pt modelId="{8BDB6920-0D7A-44D5-A2CE-6DA7A292731B}" type="pres">
      <dgm:prSet presAssocID="{9E65CB56-DFA7-4CF8-8130-EEDB7E162B69}" presName="negativeSpace" presStyleCnt="0"/>
      <dgm:spPr/>
    </dgm:pt>
    <dgm:pt modelId="{E3325789-8E12-4D5A-B1BB-EF605BB95D7C}" type="pres">
      <dgm:prSet presAssocID="{9E65CB56-DFA7-4CF8-8130-EEDB7E162B69}" presName="childText" presStyleLbl="conFgAcc1" presStyleIdx="8" presStyleCnt="9">
        <dgm:presLayoutVars>
          <dgm:bulletEnabled val="1"/>
        </dgm:presLayoutVars>
      </dgm:prSet>
      <dgm:spPr/>
    </dgm:pt>
  </dgm:ptLst>
  <dgm:cxnLst>
    <dgm:cxn modelId="{5490BF01-1533-4838-9481-9402A4C1698D}" srcId="{094CD7A4-A618-4967-9869-4BDC46088EF5}" destId="{4F26324F-D247-4DE8-AD74-FDB3F2274722}" srcOrd="6" destOrd="0" parTransId="{8A988CB2-1A39-43EF-9269-0CE905B3004C}" sibTransId="{5D422127-2DFF-48B1-A4E4-5509E3B2E737}"/>
    <dgm:cxn modelId="{A6C9F105-C40D-4CF4-870E-65325C70D4C5}" srcId="{094CD7A4-A618-4967-9869-4BDC46088EF5}" destId="{9E65CB56-DFA7-4CF8-8130-EEDB7E162B69}" srcOrd="8" destOrd="0" parTransId="{9D2025F8-070E-47DC-8EE6-C54C23CE9239}" sibTransId="{4ACFC098-BFB0-43C3-998B-751A96BF0154}"/>
    <dgm:cxn modelId="{297F6D06-EFEA-440E-8148-D59C67F3B1E9}" type="presOf" srcId="{E645C1F6-9F14-4A34-A855-89DFDD262773}" destId="{E3EF921B-EA6B-40BD-A6CF-645C7B19D0B1}" srcOrd="1" destOrd="0" presId="urn:microsoft.com/office/officeart/2005/8/layout/list1"/>
    <dgm:cxn modelId="{33EE5518-DEB5-42DE-BC92-87FFD334EB5E}" type="presOf" srcId="{4802CF72-C81C-4FB4-B3CE-E8EC383CDD48}" destId="{8EFCB4C7-E47C-4544-9B19-7948EC12599E}" srcOrd="0" destOrd="0" presId="urn:microsoft.com/office/officeart/2005/8/layout/list1"/>
    <dgm:cxn modelId="{E56D9C34-94F9-496A-8027-DE3ECE2B9435}" srcId="{094CD7A4-A618-4967-9869-4BDC46088EF5}" destId="{D3904E73-955E-490E-982F-CF67B0D5872A}" srcOrd="7" destOrd="0" parTransId="{98F8A7A3-021F-482B-8187-09957ACB9C22}" sibTransId="{53C4CD87-D3F7-4CE4-B68E-2705E0EC1CBF}"/>
    <dgm:cxn modelId="{B8E21E5B-FCB0-4C6E-8E89-4DA9984355BC}" type="presOf" srcId="{4F26324F-D247-4DE8-AD74-FDB3F2274722}" destId="{95E4ADE1-4064-405C-B334-F6D4A5BE1003}" srcOrd="1" destOrd="0" presId="urn:microsoft.com/office/officeart/2005/8/layout/list1"/>
    <dgm:cxn modelId="{6DB87044-0C20-46D0-85EE-3996DED538FE}" srcId="{094CD7A4-A618-4967-9869-4BDC46088EF5}" destId="{6ED29F20-7CAD-4FA0-B219-9C3175D0CF4E}" srcOrd="1" destOrd="0" parTransId="{B132E3A8-CB5B-4514-807E-C5C92629285E}" sibTransId="{990CBA9F-171E-4F8C-AFEB-5FC1EB0ED94F}"/>
    <dgm:cxn modelId="{6DC7DE64-F875-425D-BCF3-E49E3D1B7C4D}" type="presOf" srcId="{4F26324F-D247-4DE8-AD74-FDB3F2274722}" destId="{8D9FD1FA-0415-4980-BD14-CA2D627987BC}" srcOrd="0" destOrd="0" presId="urn:microsoft.com/office/officeart/2005/8/layout/list1"/>
    <dgm:cxn modelId="{81DB5C6E-02BF-41E9-A6CC-63F7B17EEDED}" srcId="{094CD7A4-A618-4967-9869-4BDC46088EF5}" destId="{4802CF72-C81C-4FB4-B3CE-E8EC383CDD48}" srcOrd="4" destOrd="0" parTransId="{D386F017-4B7E-4269-830C-C0FB0940C611}" sibTransId="{35994B16-35A3-4BAA-A8D3-6BACA205CF88}"/>
    <dgm:cxn modelId="{5F19F97A-FB5C-4E71-AD41-3B27A328FE36}" type="presOf" srcId="{633E8638-271D-4E1F-B1D1-4F454E460EF6}" destId="{BBB54F31-C5C6-4376-A484-C6D1B4982BAD}" srcOrd="0" destOrd="0" presId="urn:microsoft.com/office/officeart/2005/8/layout/list1"/>
    <dgm:cxn modelId="{791D3384-18DD-46CB-8E2A-11D5E22279F0}" srcId="{094CD7A4-A618-4967-9869-4BDC46088EF5}" destId="{633E8638-271D-4E1F-B1D1-4F454E460EF6}" srcOrd="0" destOrd="0" parTransId="{82EB7215-FB42-41B1-A698-3892FB1DB554}" sibTransId="{5B26FF60-BC4E-4AA5-B87C-E35B65036897}"/>
    <dgm:cxn modelId="{673AD685-50E9-4E79-9E06-2C0E9F2EB0A0}" srcId="{094CD7A4-A618-4967-9869-4BDC46088EF5}" destId="{66A2206E-4D19-4757-99EC-AAF782661B70}" srcOrd="5" destOrd="0" parTransId="{638F5CFB-970F-47FC-A23F-50B35262E1D6}" sibTransId="{A453A68D-6254-44A3-AD8D-7B78DA585566}"/>
    <dgm:cxn modelId="{AE2A378B-A46D-410D-A1BF-1C9419ABF83D}" type="presOf" srcId="{9E65CB56-DFA7-4CF8-8130-EEDB7E162B69}" destId="{300EE950-A9F7-4A4E-8441-8D0EAAB83311}" srcOrd="0" destOrd="0" presId="urn:microsoft.com/office/officeart/2005/8/layout/list1"/>
    <dgm:cxn modelId="{9A63B68E-85CB-4734-ACC9-7109330FF16B}" type="presOf" srcId="{4802CF72-C81C-4FB4-B3CE-E8EC383CDD48}" destId="{966AB1F1-8A01-40BC-92B9-D3BAE8AB79B9}" srcOrd="1" destOrd="0" presId="urn:microsoft.com/office/officeart/2005/8/layout/list1"/>
    <dgm:cxn modelId="{A01E9E9C-D44F-49CB-B95C-BB1C9097073F}" type="presOf" srcId="{094CD7A4-A618-4967-9869-4BDC46088EF5}" destId="{844BABDF-50E4-4206-8843-2F3AC25FE629}" srcOrd="0" destOrd="0" presId="urn:microsoft.com/office/officeart/2005/8/layout/list1"/>
    <dgm:cxn modelId="{D3BBEDAB-9DBA-420C-8BFE-0BA1B56C66CF}" type="presOf" srcId="{D3904E73-955E-490E-982F-CF67B0D5872A}" destId="{7C0AD480-2F9B-415E-9ABB-8EF1D869AABE}" srcOrd="1" destOrd="0" presId="urn:microsoft.com/office/officeart/2005/8/layout/list1"/>
    <dgm:cxn modelId="{D16D0DB0-2DE8-4B17-A8CF-27B0A6C6847F}" srcId="{094CD7A4-A618-4967-9869-4BDC46088EF5}" destId="{93CDAC1A-7E0D-4EDB-9883-B8D99A310A8D}" srcOrd="3" destOrd="0" parTransId="{AAF73E60-5A2E-4401-AF2B-D6C14157D754}" sibTransId="{1324DCBE-35E3-4D48-A133-750355A40D17}"/>
    <dgm:cxn modelId="{1A1C6EB6-C701-4970-B162-6BB49204D577}" type="presOf" srcId="{6ED29F20-7CAD-4FA0-B219-9C3175D0CF4E}" destId="{48A6DB73-B592-41A5-8E09-B54207EEFC58}" srcOrd="0" destOrd="0" presId="urn:microsoft.com/office/officeart/2005/8/layout/list1"/>
    <dgm:cxn modelId="{BDA82BB9-88E9-4BAC-82F2-776185460ADB}" type="presOf" srcId="{D3904E73-955E-490E-982F-CF67B0D5872A}" destId="{F626C0DA-3967-482C-A4AA-36EEE84F1D1B}" srcOrd="0" destOrd="0" presId="urn:microsoft.com/office/officeart/2005/8/layout/list1"/>
    <dgm:cxn modelId="{7843E0C1-9412-4337-ABB2-E331500D6F48}" type="presOf" srcId="{6ED29F20-7CAD-4FA0-B219-9C3175D0CF4E}" destId="{B112794B-A221-4785-8D51-FBFB0783E9ED}" srcOrd="1" destOrd="0" presId="urn:microsoft.com/office/officeart/2005/8/layout/list1"/>
    <dgm:cxn modelId="{597927CB-AAD6-44A3-8E52-F972B996C9F1}" type="presOf" srcId="{66A2206E-4D19-4757-99EC-AAF782661B70}" destId="{DCAFF3F9-653F-47DC-827A-E9F1ACD830D3}" srcOrd="1" destOrd="0" presId="urn:microsoft.com/office/officeart/2005/8/layout/list1"/>
    <dgm:cxn modelId="{49958CCC-7F5B-4522-8726-6AEE2306F2E2}" srcId="{094CD7A4-A618-4967-9869-4BDC46088EF5}" destId="{E645C1F6-9F14-4A34-A855-89DFDD262773}" srcOrd="2" destOrd="0" parTransId="{FD953DA1-C21E-4995-904C-EB1A7DF63881}" sibTransId="{107890A3-2893-4F22-AC19-4217057767FE}"/>
    <dgm:cxn modelId="{B72726D0-2EB4-449F-A2B5-313E4E215715}" type="presOf" srcId="{66A2206E-4D19-4757-99EC-AAF782661B70}" destId="{04240084-8BE0-4333-8924-0B8501681159}" srcOrd="0" destOrd="0" presId="urn:microsoft.com/office/officeart/2005/8/layout/list1"/>
    <dgm:cxn modelId="{D5ECB8D8-D5B1-4799-BEFD-FA5750A03326}" type="presOf" srcId="{93CDAC1A-7E0D-4EDB-9883-B8D99A310A8D}" destId="{4FCF986F-1791-44CE-B791-E7876EF4F656}" srcOrd="0" destOrd="0" presId="urn:microsoft.com/office/officeart/2005/8/layout/list1"/>
    <dgm:cxn modelId="{747D2DD9-19D7-4807-9144-83DB5FFF2AD8}" type="presOf" srcId="{633E8638-271D-4E1F-B1D1-4F454E460EF6}" destId="{287D90AE-2083-429D-A3B8-E7B2B7BB6D82}" srcOrd="1" destOrd="0" presId="urn:microsoft.com/office/officeart/2005/8/layout/list1"/>
    <dgm:cxn modelId="{0A80A7E2-898A-46AD-925B-F5D1A59578C0}" type="presOf" srcId="{E645C1F6-9F14-4A34-A855-89DFDD262773}" destId="{2D4CF0FD-8253-44BA-B5C4-8A46BA715D03}" srcOrd="0" destOrd="0" presId="urn:microsoft.com/office/officeart/2005/8/layout/list1"/>
    <dgm:cxn modelId="{8C52A9E4-1605-4640-BA25-6A3928E90C48}" type="presOf" srcId="{93CDAC1A-7E0D-4EDB-9883-B8D99A310A8D}" destId="{1599F17F-05D0-445A-B564-66BA079EC9CF}" srcOrd="1" destOrd="0" presId="urn:microsoft.com/office/officeart/2005/8/layout/list1"/>
    <dgm:cxn modelId="{331DB2E7-7BD6-4AB3-BF39-C5C2F6C335D4}" type="presOf" srcId="{9E65CB56-DFA7-4CF8-8130-EEDB7E162B69}" destId="{704D9395-6E1A-433E-B26A-1D6A92EBD11D}" srcOrd="1" destOrd="0" presId="urn:microsoft.com/office/officeart/2005/8/layout/list1"/>
    <dgm:cxn modelId="{53F09E5C-491B-4BB0-AB88-E4F222248FA5}" type="presParOf" srcId="{844BABDF-50E4-4206-8843-2F3AC25FE629}" destId="{8488AD17-EBD1-4647-9F16-AAFAC4AAD8B4}" srcOrd="0" destOrd="0" presId="urn:microsoft.com/office/officeart/2005/8/layout/list1"/>
    <dgm:cxn modelId="{650C147E-DD5E-4C1A-AEE4-EC6906E68BE5}" type="presParOf" srcId="{8488AD17-EBD1-4647-9F16-AAFAC4AAD8B4}" destId="{BBB54F31-C5C6-4376-A484-C6D1B4982BAD}" srcOrd="0" destOrd="0" presId="urn:microsoft.com/office/officeart/2005/8/layout/list1"/>
    <dgm:cxn modelId="{885AC425-7E8A-4C44-B1F4-4FDB7B9E902D}" type="presParOf" srcId="{8488AD17-EBD1-4647-9F16-AAFAC4AAD8B4}" destId="{287D90AE-2083-429D-A3B8-E7B2B7BB6D82}" srcOrd="1" destOrd="0" presId="urn:microsoft.com/office/officeart/2005/8/layout/list1"/>
    <dgm:cxn modelId="{186F8A15-3B84-48A2-9D1C-4843B9022FCF}" type="presParOf" srcId="{844BABDF-50E4-4206-8843-2F3AC25FE629}" destId="{717F7557-67F8-4995-ADAA-258EA20D3FC2}" srcOrd="1" destOrd="0" presId="urn:microsoft.com/office/officeart/2005/8/layout/list1"/>
    <dgm:cxn modelId="{C9E62F82-CF4D-4DC4-AF79-09969FE79964}" type="presParOf" srcId="{844BABDF-50E4-4206-8843-2F3AC25FE629}" destId="{6799BB8E-9366-4AD1-A45A-B549A6C378F3}" srcOrd="2" destOrd="0" presId="urn:microsoft.com/office/officeart/2005/8/layout/list1"/>
    <dgm:cxn modelId="{F0BCB6F3-17AD-4CBC-8518-D034F68D25B7}" type="presParOf" srcId="{844BABDF-50E4-4206-8843-2F3AC25FE629}" destId="{A4D120AD-CBD9-4BB0-843F-9DA99837EBFE}" srcOrd="3" destOrd="0" presId="urn:microsoft.com/office/officeart/2005/8/layout/list1"/>
    <dgm:cxn modelId="{376B83C9-AE53-420D-8F54-07E7FE450CA5}" type="presParOf" srcId="{844BABDF-50E4-4206-8843-2F3AC25FE629}" destId="{8F67673C-8F44-4066-A79C-0092AAAA8D13}" srcOrd="4" destOrd="0" presId="urn:microsoft.com/office/officeart/2005/8/layout/list1"/>
    <dgm:cxn modelId="{0C7FD745-DA31-4E74-8A8D-34ABEDA82585}" type="presParOf" srcId="{8F67673C-8F44-4066-A79C-0092AAAA8D13}" destId="{48A6DB73-B592-41A5-8E09-B54207EEFC58}" srcOrd="0" destOrd="0" presId="urn:microsoft.com/office/officeart/2005/8/layout/list1"/>
    <dgm:cxn modelId="{051546FC-3358-49C3-B0D7-8C812ACB996C}" type="presParOf" srcId="{8F67673C-8F44-4066-A79C-0092AAAA8D13}" destId="{B112794B-A221-4785-8D51-FBFB0783E9ED}" srcOrd="1" destOrd="0" presId="urn:microsoft.com/office/officeart/2005/8/layout/list1"/>
    <dgm:cxn modelId="{BA22846C-BCDB-4ED9-AFAF-EF6EE9ED5F19}" type="presParOf" srcId="{844BABDF-50E4-4206-8843-2F3AC25FE629}" destId="{5D1252A8-7513-49EA-B0AF-FEF6A3C5562A}" srcOrd="5" destOrd="0" presId="urn:microsoft.com/office/officeart/2005/8/layout/list1"/>
    <dgm:cxn modelId="{3B09A16D-A71A-4B5C-B3C7-C450694D1074}" type="presParOf" srcId="{844BABDF-50E4-4206-8843-2F3AC25FE629}" destId="{E368B760-0666-420D-9CEC-7FBFA62E2942}" srcOrd="6" destOrd="0" presId="urn:microsoft.com/office/officeart/2005/8/layout/list1"/>
    <dgm:cxn modelId="{B3D83E62-B792-409A-BEAE-7D63C3F3FC20}" type="presParOf" srcId="{844BABDF-50E4-4206-8843-2F3AC25FE629}" destId="{2C3CA1C9-8F66-4868-90CC-D88A47142548}" srcOrd="7" destOrd="0" presId="urn:microsoft.com/office/officeart/2005/8/layout/list1"/>
    <dgm:cxn modelId="{D81E429B-AF75-45FC-9F38-BD9067403D47}" type="presParOf" srcId="{844BABDF-50E4-4206-8843-2F3AC25FE629}" destId="{439A5BC4-0350-420C-8A59-16EB2C506269}" srcOrd="8" destOrd="0" presId="urn:microsoft.com/office/officeart/2005/8/layout/list1"/>
    <dgm:cxn modelId="{C1DDCE72-492B-49CE-91BC-F95FF89894E3}" type="presParOf" srcId="{439A5BC4-0350-420C-8A59-16EB2C506269}" destId="{2D4CF0FD-8253-44BA-B5C4-8A46BA715D03}" srcOrd="0" destOrd="0" presId="urn:microsoft.com/office/officeart/2005/8/layout/list1"/>
    <dgm:cxn modelId="{6DFCAA95-1B18-4A27-8D80-01B35FF80CE7}" type="presParOf" srcId="{439A5BC4-0350-420C-8A59-16EB2C506269}" destId="{E3EF921B-EA6B-40BD-A6CF-645C7B19D0B1}" srcOrd="1" destOrd="0" presId="urn:microsoft.com/office/officeart/2005/8/layout/list1"/>
    <dgm:cxn modelId="{A82DE824-9CAF-4463-8F45-779D059E82A4}" type="presParOf" srcId="{844BABDF-50E4-4206-8843-2F3AC25FE629}" destId="{CB57D8A4-2537-46F1-8FD1-4E4DF90C1284}" srcOrd="9" destOrd="0" presId="urn:microsoft.com/office/officeart/2005/8/layout/list1"/>
    <dgm:cxn modelId="{DCAD16B9-90BA-4B24-9A3B-11601634D3B6}" type="presParOf" srcId="{844BABDF-50E4-4206-8843-2F3AC25FE629}" destId="{74196966-301D-4CF7-BE63-3845FE98D0BA}" srcOrd="10" destOrd="0" presId="urn:microsoft.com/office/officeart/2005/8/layout/list1"/>
    <dgm:cxn modelId="{FBD41FE3-4517-43A9-AEF3-662F853178B9}" type="presParOf" srcId="{844BABDF-50E4-4206-8843-2F3AC25FE629}" destId="{EA75D195-F4D6-48B9-9236-E8243511FCA0}" srcOrd="11" destOrd="0" presId="urn:microsoft.com/office/officeart/2005/8/layout/list1"/>
    <dgm:cxn modelId="{2F4828A5-926D-480F-88F3-01CEBC88D988}" type="presParOf" srcId="{844BABDF-50E4-4206-8843-2F3AC25FE629}" destId="{092E433F-8AE4-45EE-A35E-C51CFA776182}" srcOrd="12" destOrd="0" presId="urn:microsoft.com/office/officeart/2005/8/layout/list1"/>
    <dgm:cxn modelId="{EE1AFE49-F1BA-44E2-BDB4-688AE96F8639}" type="presParOf" srcId="{092E433F-8AE4-45EE-A35E-C51CFA776182}" destId="{4FCF986F-1791-44CE-B791-E7876EF4F656}" srcOrd="0" destOrd="0" presId="urn:microsoft.com/office/officeart/2005/8/layout/list1"/>
    <dgm:cxn modelId="{F975C4A0-6058-438F-B372-E905E2921F40}" type="presParOf" srcId="{092E433F-8AE4-45EE-A35E-C51CFA776182}" destId="{1599F17F-05D0-445A-B564-66BA079EC9CF}" srcOrd="1" destOrd="0" presId="urn:microsoft.com/office/officeart/2005/8/layout/list1"/>
    <dgm:cxn modelId="{7687CDB2-E2AC-4382-A322-6A00B5B57055}" type="presParOf" srcId="{844BABDF-50E4-4206-8843-2F3AC25FE629}" destId="{C9576D98-610F-4F15-A9AC-9A88C2D1EBCA}" srcOrd="13" destOrd="0" presId="urn:microsoft.com/office/officeart/2005/8/layout/list1"/>
    <dgm:cxn modelId="{5927B0A4-95EA-4DE8-86B1-6F3A89F7CB9C}" type="presParOf" srcId="{844BABDF-50E4-4206-8843-2F3AC25FE629}" destId="{4331A7D6-0FC1-4628-854A-E267F9668D1C}" srcOrd="14" destOrd="0" presId="urn:microsoft.com/office/officeart/2005/8/layout/list1"/>
    <dgm:cxn modelId="{DA23E27D-5A13-4B2B-B236-234F6D9FF0E0}" type="presParOf" srcId="{844BABDF-50E4-4206-8843-2F3AC25FE629}" destId="{44C86DBE-ABBC-47AE-85F1-987C6A4BAFD9}" srcOrd="15" destOrd="0" presId="urn:microsoft.com/office/officeart/2005/8/layout/list1"/>
    <dgm:cxn modelId="{25957E86-A922-4A40-8F48-03A1561944F3}" type="presParOf" srcId="{844BABDF-50E4-4206-8843-2F3AC25FE629}" destId="{CC10E0EA-9D9F-4676-8FE2-7D8130951787}" srcOrd="16" destOrd="0" presId="urn:microsoft.com/office/officeart/2005/8/layout/list1"/>
    <dgm:cxn modelId="{D7D6F0CB-6BE3-4AD6-A451-045700B6BB3A}" type="presParOf" srcId="{CC10E0EA-9D9F-4676-8FE2-7D8130951787}" destId="{8EFCB4C7-E47C-4544-9B19-7948EC12599E}" srcOrd="0" destOrd="0" presId="urn:microsoft.com/office/officeart/2005/8/layout/list1"/>
    <dgm:cxn modelId="{EF03CB8F-B569-4684-B514-CB717683A762}" type="presParOf" srcId="{CC10E0EA-9D9F-4676-8FE2-7D8130951787}" destId="{966AB1F1-8A01-40BC-92B9-D3BAE8AB79B9}" srcOrd="1" destOrd="0" presId="urn:microsoft.com/office/officeart/2005/8/layout/list1"/>
    <dgm:cxn modelId="{EAC3D6F2-4B0A-4A23-A0ED-99817CF8F5D1}" type="presParOf" srcId="{844BABDF-50E4-4206-8843-2F3AC25FE629}" destId="{B71B5ACD-DB76-4557-83A9-350CAEA3E160}" srcOrd="17" destOrd="0" presId="urn:microsoft.com/office/officeart/2005/8/layout/list1"/>
    <dgm:cxn modelId="{A01AC7A2-9A81-45A4-8A10-A4EB13D78E8D}" type="presParOf" srcId="{844BABDF-50E4-4206-8843-2F3AC25FE629}" destId="{3D2638CD-981D-4B56-892A-057041052CC4}" srcOrd="18" destOrd="0" presId="urn:microsoft.com/office/officeart/2005/8/layout/list1"/>
    <dgm:cxn modelId="{824F9DFF-CC5B-4919-9C91-A9D713888032}" type="presParOf" srcId="{844BABDF-50E4-4206-8843-2F3AC25FE629}" destId="{2F3861F6-C73A-41B2-A8C9-C7F3A87D20AE}" srcOrd="19" destOrd="0" presId="urn:microsoft.com/office/officeart/2005/8/layout/list1"/>
    <dgm:cxn modelId="{C2265D31-7535-4C56-8A0D-33C04583A62F}" type="presParOf" srcId="{844BABDF-50E4-4206-8843-2F3AC25FE629}" destId="{1F797E41-FD28-42D1-B6F1-77E560493499}" srcOrd="20" destOrd="0" presId="urn:microsoft.com/office/officeart/2005/8/layout/list1"/>
    <dgm:cxn modelId="{F4451CF0-EC46-40E1-8919-DFAA8BED8CDD}" type="presParOf" srcId="{1F797E41-FD28-42D1-B6F1-77E560493499}" destId="{04240084-8BE0-4333-8924-0B8501681159}" srcOrd="0" destOrd="0" presId="urn:microsoft.com/office/officeart/2005/8/layout/list1"/>
    <dgm:cxn modelId="{ED80D013-C195-4A7E-98E6-46F0E5ECA271}" type="presParOf" srcId="{1F797E41-FD28-42D1-B6F1-77E560493499}" destId="{DCAFF3F9-653F-47DC-827A-E9F1ACD830D3}" srcOrd="1" destOrd="0" presId="urn:microsoft.com/office/officeart/2005/8/layout/list1"/>
    <dgm:cxn modelId="{C18053F0-8E56-4729-9F38-C693F5302795}" type="presParOf" srcId="{844BABDF-50E4-4206-8843-2F3AC25FE629}" destId="{01366D12-E54A-4E8D-BE30-249CDB6FCA6A}" srcOrd="21" destOrd="0" presId="urn:microsoft.com/office/officeart/2005/8/layout/list1"/>
    <dgm:cxn modelId="{94FBC3D4-493B-46E5-868C-0FD033147683}" type="presParOf" srcId="{844BABDF-50E4-4206-8843-2F3AC25FE629}" destId="{0FFD5500-34ED-4780-A8F3-06485D723E94}" srcOrd="22" destOrd="0" presId="urn:microsoft.com/office/officeart/2005/8/layout/list1"/>
    <dgm:cxn modelId="{7F84656F-9321-4C3D-A1F8-4C2B47397721}" type="presParOf" srcId="{844BABDF-50E4-4206-8843-2F3AC25FE629}" destId="{2BB942EC-B543-4FBA-AC30-C6B1A79CD1FD}" srcOrd="23" destOrd="0" presId="urn:microsoft.com/office/officeart/2005/8/layout/list1"/>
    <dgm:cxn modelId="{BC111FF3-F001-42D5-A592-E82C5FAA60C8}" type="presParOf" srcId="{844BABDF-50E4-4206-8843-2F3AC25FE629}" destId="{FE7C138E-C5A5-4A64-983B-7A2C094C6B57}" srcOrd="24" destOrd="0" presId="urn:microsoft.com/office/officeart/2005/8/layout/list1"/>
    <dgm:cxn modelId="{2038CB4B-3E25-4AC6-BA56-A8E37644D09E}" type="presParOf" srcId="{FE7C138E-C5A5-4A64-983B-7A2C094C6B57}" destId="{8D9FD1FA-0415-4980-BD14-CA2D627987BC}" srcOrd="0" destOrd="0" presId="urn:microsoft.com/office/officeart/2005/8/layout/list1"/>
    <dgm:cxn modelId="{EA57F012-9E85-47E0-A7A9-C47709BBE9B7}" type="presParOf" srcId="{FE7C138E-C5A5-4A64-983B-7A2C094C6B57}" destId="{95E4ADE1-4064-405C-B334-F6D4A5BE1003}" srcOrd="1" destOrd="0" presId="urn:microsoft.com/office/officeart/2005/8/layout/list1"/>
    <dgm:cxn modelId="{D24AB36E-B3BA-4FEB-A155-23059C254192}" type="presParOf" srcId="{844BABDF-50E4-4206-8843-2F3AC25FE629}" destId="{71494089-F470-493A-B8FB-56D179D1F516}" srcOrd="25" destOrd="0" presId="urn:microsoft.com/office/officeart/2005/8/layout/list1"/>
    <dgm:cxn modelId="{EFE0C729-B932-41A5-8A6E-FE1982FC5163}" type="presParOf" srcId="{844BABDF-50E4-4206-8843-2F3AC25FE629}" destId="{9F781D1F-71C8-40F0-890D-70E57E1E6322}" srcOrd="26" destOrd="0" presId="urn:microsoft.com/office/officeart/2005/8/layout/list1"/>
    <dgm:cxn modelId="{15548D53-320E-456C-B15D-6FE875D112E2}" type="presParOf" srcId="{844BABDF-50E4-4206-8843-2F3AC25FE629}" destId="{F0A1E43A-FED6-4A0A-9F6C-40C036202BE1}" srcOrd="27" destOrd="0" presId="urn:microsoft.com/office/officeart/2005/8/layout/list1"/>
    <dgm:cxn modelId="{109E1598-EF5A-40C7-A067-7872C307D156}" type="presParOf" srcId="{844BABDF-50E4-4206-8843-2F3AC25FE629}" destId="{6071C9E6-5DE2-4A15-A48D-96C9BE6E1482}" srcOrd="28" destOrd="0" presId="urn:microsoft.com/office/officeart/2005/8/layout/list1"/>
    <dgm:cxn modelId="{04ACBEBA-EDE3-4640-82A8-BB0025EA6616}" type="presParOf" srcId="{6071C9E6-5DE2-4A15-A48D-96C9BE6E1482}" destId="{F626C0DA-3967-482C-A4AA-36EEE84F1D1B}" srcOrd="0" destOrd="0" presId="urn:microsoft.com/office/officeart/2005/8/layout/list1"/>
    <dgm:cxn modelId="{C338286C-9D04-4576-B15B-DFA9E690D476}" type="presParOf" srcId="{6071C9E6-5DE2-4A15-A48D-96C9BE6E1482}" destId="{7C0AD480-2F9B-415E-9ABB-8EF1D869AABE}" srcOrd="1" destOrd="0" presId="urn:microsoft.com/office/officeart/2005/8/layout/list1"/>
    <dgm:cxn modelId="{075B6CBB-4859-41D7-B3C3-AA1085393521}" type="presParOf" srcId="{844BABDF-50E4-4206-8843-2F3AC25FE629}" destId="{E6A4D8E1-A342-40DE-8520-E7EDD087B480}" srcOrd="29" destOrd="0" presId="urn:microsoft.com/office/officeart/2005/8/layout/list1"/>
    <dgm:cxn modelId="{D7919329-3504-4C26-9D37-0B8623D38BB1}" type="presParOf" srcId="{844BABDF-50E4-4206-8843-2F3AC25FE629}" destId="{C13A9EEF-6C06-4DB0-9E04-8E7E520AF128}" srcOrd="30" destOrd="0" presId="urn:microsoft.com/office/officeart/2005/8/layout/list1"/>
    <dgm:cxn modelId="{A8A6D455-3630-4227-A166-E2F34C155ED9}" type="presParOf" srcId="{844BABDF-50E4-4206-8843-2F3AC25FE629}" destId="{D880F26B-721C-4AB7-B07E-B9B8C7DF4898}" srcOrd="31" destOrd="0" presId="urn:microsoft.com/office/officeart/2005/8/layout/list1"/>
    <dgm:cxn modelId="{CBB567F7-9FC3-4944-A996-850D700EFE1F}" type="presParOf" srcId="{844BABDF-50E4-4206-8843-2F3AC25FE629}" destId="{D920CF92-86E7-4A3B-BD8B-616CB5C35B9C}" srcOrd="32" destOrd="0" presId="urn:microsoft.com/office/officeart/2005/8/layout/list1"/>
    <dgm:cxn modelId="{03DECE71-E8AB-43FF-A417-5FDBB40F75A9}" type="presParOf" srcId="{D920CF92-86E7-4A3B-BD8B-616CB5C35B9C}" destId="{300EE950-A9F7-4A4E-8441-8D0EAAB83311}" srcOrd="0" destOrd="0" presId="urn:microsoft.com/office/officeart/2005/8/layout/list1"/>
    <dgm:cxn modelId="{868113A0-0E51-4E72-9A50-429E46D88AEA}" type="presParOf" srcId="{D920CF92-86E7-4A3B-BD8B-616CB5C35B9C}" destId="{704D9395-6E1A-433E-B26A-1D6A92EBD11D}" srcOrd="1" destOrd="0" presId="urn:microsoft.com/office/officeart/2005/8/layout/list1"/>
    <dgm:cxn modelId="{35B97053-2433-47D1-92E9-0D875766C39C}" type="presParOf" srcId="{844BABDF-50E4-4206-8843-2F3AC25FE629}" destId="{8BDB6920-0D7A-44D5-A2CE-6DA7A292731B}" srcOrd="33" destOrd="0" presId="urn:microsoft.com/office/officeart/2005/8/layout/list1"/>
    <dgm:cxn modelId="{86ACC9EF-E56F-41E6-A5E9-D2308FE57EF3}" type="presParOf" srcId="{844BABDF-50E4-4206-8843-2F3AC25FE629}" destId="{E3325789-8E12-4D5A-B1BB-EF605BB95D7C}" srcOrd="3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D62DFD-1411-406D-B04A-1143801CA95F}" type="doc">
      <dgm:prSet loTypeId="urn:microsoft.com/office/officeart/2005/8/layout/vList2" loCatId="list" qsTypeId="urn:microsoft.com/office/officeart/2005/8/quickstyle/simple2" qsCatId="simple" csTypeId="urn:microsoft.com/office/officeart/2005/8/colors/accent3_2" csCatId="accent3"/>
      <dgm:spPr/>
      <dgm:t>
        <a:bodyPr/>
        <a:lstStyle/>
        <a:p>
          <a:endParaRPr lang="en-US"/>
        </a:p>
      </dgm:t>
    </dgm:pt>
    <dgm:pt modelId="{A3857D59-E555-45C2-8330-F0790BC2695D}">
      <dgm:prSet/>
      <dgm:spPr/>
      <dgm:t>
        <a:bodyPr/>
        <a:lstStyle/>
        <a:p>
          <a:r>
            <a:rPr lang="en-US" b="1"/>
            <a:t>Current, compliance with treatment</a:t>
          </a:r>
          <a:endParaRPr lang="en-US"/>
        </a:p>
      </dgm:t>
    </dgm:pt>
    <dgm:pt modelId="{29F8DC4E-4C8B-4D5C-ABF4-EF52D9845EFE}" type="parTrans" cxnId="{1C6B0F6E-B9AB-4D1A-8D17-F80F2AB85466}">
      <dgm:prSet/>
      <dgm:spPr/>
      <dgm:t>
        <a:bodyPr/>
        <a:lstStyle/>
        <a:p>
          <a:endParaRPr lang="en-US"/>
        </a:p>
      </dgm:t>
    </dgm:pt>
    <dgm:pt modelId="{10C56F2C-56A7-4702-971B-C744BA19D5C3}" type="sibTrans" cxnId="{1C6B0F6E-B9AB-4D1A-8D17-F80F2AB85466}">
      <dgm:prSet/>
      <dgm:spPr/>
      <dgm:t>
        <a:bodyPr/>
        <a:lstStyle/>
        <a:p>
          <a:endParaRPr lang="en-US"/>
        </a:p>
      </dgm:t>
    </dgm:pt>
    <dgm:pt modelId="{814A46E7-1A2E-4380-9F48-D5DDB374D618}">
      <dgm:prSet/>
      <dgm:spPr/>
      <dgm:t>
        <a:bodyPr/>
        <a:lstStyle/>
        <a:p>
          <a:r>
            <a:rPr lang="en-US"/>
            <a:t>Prescribed medication, including the oral contraceptive pill if female.</a:t>
          </a:r>
        </a:p>
      </dgm:t>
    </dgm:pt>
    <dgm:pt modelId="{38C85CD3-AFAD-45DC-8319-83B3AB1B804A}" type="parTrans" cxnId="{EF39458D-0C77-4518-A95E-63DA7A6FB62F}">
      <dgm:prSet/>
      <dgm:spPr/>
      <dgm:t>
        <a:bodyPr/>
        <a:lstStyle/>
        <a:p>
          <a:endParaRPr lang="en-US"/>
        </a:p>
      </dgm:t>
    </dgm:pt>
    <dgm:pt modelId="{21713BC2-1609-4484-BDB5-E34CF19440E7}" type="sibTrans" cxnId="{EF39458D-0C77-4518-A95E-63DA7A6FB62F}">
      <dgm:prSet/>
      <dgm:spPr/>
      <dgm:t>
        <a:bodyPr/>
        <a:lstStyle/>
        <a:p>
          <a:endParaRPr lang="en-US"/>
        </a:p>
      </dgm:t>
    </dgm:pt>
    <dgm:pt modelId="{FA13642B-DFDE-41E4-B81A-A6651E4DFD81}">
      <dgm:prSet/>
      <dgm:spPr/>
      <dgm:t>
        <a:bodyPr/>
        <a:lstStyle/>
        <a:p>
          <a:r>
            <a:rPr lang="en-US"/>
            <a:t>Over-the-counter medication.</a:t>
          </a:r>
        </a:p>
      </dgm:t>
    </dgm:pt>
    <dgm:pt modelId="{4E206278-E227-4FC9-BE23-B8E0817248F9}" type="parTrans" cxnId="{6684DEE4-2AF9-4AED-931C-5CB08C1220A7}">
      <dgm:prSet/>
      <dgm:spPr/>
      <dgm:t>
        <a:bodyPr/>
        <a:lstStyle/>
        <a:p>
          <a:endParaRPr lang="en-US"/>
        </a:p>
      </dgm:t>
    </dgm:pt>
    <dgm:pt modelId="{AA468BAA-5ECE-4CF6-B520-0CC9CB883E68}" type="sibTrans" cxnId="{6684DEE4-2AF9-4AED-931C-5CB08C1220A7}">
      <dgm:prSet/>
      <dgm:spPr/>
      <dgm:t>
        <a:bodyPr/>
        <a:lstStyle/>
        <a:p>
          <a:endParaRPr lang="en-US"/>
        </a:p>
      </dgm:t>
    </dgm:pt>
    <dgm:pt modelId="{BBD4EF36-C9A2-466F-A5FA-25D308D1A468}">
      <dgm:prSet/>
      <dgm:spPr/>
      <dgm:t>
        <a:bodyPr/>
        <a:lstStyle/>
        <a:p>
          <a:r>
            <a:rPr lang="en-US"/>
            <a:t>Recreational drugs.</a:t>
          </a:r>
        </a:p>
      </dgm:t>
    </dgm:pt>
    <dgm:pt modelId="{E4A6113D-A4E3-4FE3-AD5A-6792B4D2594A}" type="parTrans" cxnId="{D72126EC-8278-4568-B976-D22713B72A9C}">
      <dgm:prSet/>
      <dgm:spPr/>
      <dgm:t>
        <a:bodyPr/>
        <a:lstStyle/>
        <a:p>
          <a:endParaRPr lang="en-US"/>
        </a:p>
      </dgm:t>
    </dgm:pt>
    <dgm:pt modelId="{337CB57D-A1B2-4DBD-8880-13B11416FB72}" type="sibTrans" cxnId="{D72126EC-8278-4568-B976-D22713B72A9C}">
      <dgm:prSet/>
      <dgm:spPr/>
      <dgm:t>
        <a:bodyPr/>
        <a:lstStyle/>
        <a:p>
          <a:endParaRPr lang="en-US"/>
        </a:p>
      </dgm:t>
    </dgm:pt>
    <dgm:pt modelId="{62EE0899-EE75-4922-923C-2D8C42E41652}">
      <dgm:prSet/>
      <dgm:spPr/>
      <dgm:t>
        <a:bodyPr/>
        <a:lstStyle/>
        <a:p>
          <a:r>
            <a:rPr lang="en-US"/>
            <a:t>Allergies.</a:t>
          </a:r>
        </a:p>
      </dgm:t>
    </dgm:pt>
    <dgm:pt modelId="{D2D2A801-3A63-4AD3-AC12-15EF1DD1330F}" type="parTrans" cxnId="{CD0B6434-5CD2-41AD-BB2B-55050A36B1AB}">
      <dgm:prSet/>
      <dgm:spPr/>
      <dgm:t>
        <a:bodyPr/>
        <a:lstStyle/>
        <a:p>
          <a:endParaRPr lang="en-US"/>
        </a:p>
      </dgm:t>
    </dgm:pt>
    <dgm:pt modelId="{253F485C-46F7-4940-B887-96F081F9A8C7}" type="sibTrans" cxnId="{CD0B6434-5CD2-41AD-BB2B-55050A36B1AB}">
      <dgm:prSet/>
      <dgm:spPr/>
      <dgm:t>
        <a:bodyPr/>
        <a:lstStyle/>
        <a:p>
          <a:endParaRPr lang="en-US"/>
        </a:p>
      </dgm:t>
    </dgm:pt>
    <dgm:pt modelId="{0988F9F2-96BD-4BAF-921A-3A132245DF50}" type="pres">
      <dgm:prSet presAssocID="{BED62DFD-1411-406D-B04A-1143801CA95F}" presName="linear" presStyleCnt="0">
        <dgm:presLayoutVars>
          <dgm:animLvl val="lvl"/>
          <dgm:resizeHandles val="exact"/>
        </dgm:presLayoutVars>
      </dgm:prSet>
      <dgm:spPr/>
    </dgm:pt>
    <dgm:pt modelId="{C58299ED-2558-4EF2-8FE8-F74C28B7074A}" type="pres">
      <dgm:prSet presAssocID="{A3857D59-E555-45C2-8330-F0790BC2695D}" presName="parentText" presStyleLbl="node1" presStyleIdx="0" presStyleCnt="5">
        <dgm:presLayoutVars>
          <dgm:chMax val="0"/>
          <dgm:bulletEnabled val="1"/>
        </dgm:presLayoutVars>
      </dgm:prSet>
      <dgm:spPr/>
    </dgm:pt>
    <dgm:pt modelId="{02C55195-E966-470F-BCEA-E278E13FA6B2}" type="pres">
      <dgm:prSet presAssocID="{10C56F2C-56A7-4702-971B-C744BA19D5C3}" presName="spacer" presStyleCnt="0"/>
      <dgm:spPr/>
    </dgm:pt>
    <dgm:pt modelId="{7C84B8F0-4897-49E2-BECD-43699F41D6F1}" type="pres">
      <dgm:prSet presAssocID="{814A46E7-1A2E-4380-9F48-D5DDB374D618}" presName="parentText" presStyleLbl="node1" presStyleIdx="1" presStyleCnt="5">
        <dgm:presLayoutVars>
          <dgm:chMax val="0"/>
          <dgm:bulletEnabled val="1"/>
        </dgm:presLayoutVars>
      </dgm:prSet>
      <dgm:spPr/>
    </dgm:pt>
    <dgm:pt modelId="{50A05EA3-3B2C-44EC-B48A-8E5EB6A527F1}" type="pres">
      <dgm:prSet presAssocID="{21713BC2-1609-4484-BDB5-E34CF19440E7}" presName="spacer" presStyleCnt="0"/>
      <dgm:spPr/>
    </dgm:pt>
    <dgm:pt modelId="{E2ECE01B-89B1-439D-8476-C136C8BF2EAB}" type="pres">
      <dgm:prSet presAssocID="{FA13642B-DFDE-41E4-B81A-A6651E4DFD81}" presName="parentText" presStyleLbl="node1" presStyleIdx="2" presStyleCnt="5">
        <dgm:presLayoutVars>
          <dgm:chMax val="0"/>
          <dgm:bulletEnabled val="1"/>
        </dgm:presLayoutVars>
      </dgm:prSet>
      <dgm:spPr/>
    </dgm:pt>
    <dgm:pt modelId="{46F4650A-C5F2-493F-9945-AF8C6819C65E}" type="pres">
      <dgm:prSet presAssocID="{AA468BAA-5ECE-4CF6-B520-0CC9CB883E68}" presName="spacer" presStyleCnt="0"/>
      <dgm:spPr/>
    </dgm:pt>
    <dgm:pt modelId="{939F4056-2866-4EA2-8A24-AB9ACF8BEC6F}" type="pres">
      <dgm:prSet presAssocID="{BBD4EF36-C9A2-466F-A5FA-25D308D1A468}" presName="parentText" presStyleLbl="node1" presStyleIdx="3" presStyleCnt="5">
        <dgm:presLayoutVars>
          <dgm:chMax val="0"/>
          <dgm:bulletEnabled val="1"/>
        </dgm:presLayoutVars>
      </dgm:prSet>
      <dgm:spPr/>
    </dgm:pt>
    <dgm:pt modelId="{06F3916E-F975-4C27-BD5D-1862C015ABBD}" type="pres">
      <dgm:prSet presAssocID="{337CB57D-A1B2-4DBD-8880-13B11416FB72}" presName="spacer" presStyleCnt="0"/>
      <dgm:spPr/>
    </dgm:pt>
    <dgm:pt modelId="{798B3C4C-3520-4640-8358-08F4270677F4}" type="pres">
      <dgm:prSet presAssocID="{62EE0899-EE75-4922-923C-2D8C42E41652}" presName="parentText" presStyleLbl="node1" presStyleIdx="4" presStyleCnt="5">
        <dgm:presLayoutVars>
          <dgm:chMax val="0"/>
          <dgm:bulletEnabled val="1"/>
        </dgm:presLayoutVars>
      </dgm:prSet>
      <dgm:spPr/>
    </dgm:pt>
  </dgm:ptLst>
  <dgm:cxnLst>
    <dgm:cxn modelId="{7636D930-57F7-4C2E-814B-65571708D314}" type="presOf" srcId="{BBD4EF36-C9A2-466F-A5FA-25D308D1A468}" destId="{939F4056-2866-4EA2-8A24-AB9ACF8BEC6F}" srcOrd="0" destOrd="0" presId="urn:microsoft.com/office/officeart/2005/8/layout/vList2"/>
    <dgm:cxn modelId="{CD0B6434-5CD2-41AD-BB2B-55050A36B1AB}" srcId="{BED62DFD-1411-406D-B04A-1143801CA95F}" destId="{62EE0899-EE75-4922-923C-2D8C42E41652}" srcOrd="4" destOrd="0" parTransId="{D2D2A801-3A63-4AD3-AC12-15EF1DD1330F}" sibTransId="{253F485C-46F7-4940-B887-96F081F9A8C7}"/>
    <dgm:cxn modelId="{0946265F-53BB-4E1D-92CF-7B5B8019770B}" type="presOf" srcId="{A3857D59-E555-45C2-8330-F0790BC2695D}" destId="{C58299ED-2558-4EF2-8FE8-F74C28B7074A}" srcOrd="0" destOrd="0" presId="urn:microsoft.com/office/officeart/2005/8/layout/vList2"/>
    <dgm:cxn modelId="{20AC7D49-835A-4D71-9C54-D6F4EF2E22AF}" type="presOf" srcId="{814A46E7-1A2E-4380-9F48-D5DDB374D618}" destId="{7C84B8F0-4897-49E2-BECD-43699F41D6F1}" srcOrd="0" destOrd="0" presId="urn:microsoft.com/office/officeart/2005/8/layout/vList2"/>
    <dgm:cxn modelId="{1C6B0F6E-B9AB-4D1A-8D17-F80F2AB85466}" srcId="{BED62DFD-1411-406D-B04A-1143801CA95F}" destId="{A3857D59-E555-45C2-8330-F0790BC2695D}" srcOrd="0" destOrd="0" parTransId="{29F8DC4E-4C8B-4D5C-ABF4-EF52D9845EFE}" sibTransId="{10C56F2C-56A7-4702-971B-C744BA19D5C3}"/>
    <dgm:cxn modelId="{EF39458D-0C77-4518-A95E-63DA7A6FB62F}" srcId="{BED62DFD-1411-406D-B04A-1143801CA95F}" destId="{814A46E7-1A2E-4380-9F48-D5DDB374D618}" srcOrd="1" destOrd="0" parTransId="{38C85CD3-AFAD-45DC-8319-83B3AB1B804A}" sibTransId="{21713BC2-1609-4484-BDB5-E34CF19440E7}"/>
    <dgm:cxn modelId="{F28C2CA9-B6FE-452C-84FE-AC178096144F}" type="presOf" srcId="{FA13642B-DFDE-41E4-B81A-A6651E4DFD81}" destId="{E2ECE01B-89B1-439D-8476-C136C8BF2EAB}" srcOrd="0" destOrd="0" presId="urn:microsoft.com/office/officeart/2005/8/layout/vList2"/>
    <dgm:cxn modelId="{9B0608C0-A82B-4A55-A56C-6EAB38602C2C}" type="presOf" srcId="{BED62DFD-1411-406D-B04A-1143801CA95F}" destId="{0988F9F2-96BD-4BAF-921A-3A132245DF50}" srcOrd="0" destOrd="0" presId="urn:microsoft.com/office/officeart/2005/8/layout/vList2"/>
    <dgm:cxn modelId="{2345FAD9-1624-4030-A52B-1805A81900F7}" type="presOf" srcId="{62EE0899-EE75-4922-923C-2D8C42E41652}" destId="{798B3C4C-3520-4640-8358-08F4270677F4}" srcOrd="0" destOrd="0" presId="urn:microsoft.com/office/officeart/2005/8/layout/vList2"/>
    <dgm:cxn modelId="{6684DEE4-2AF9-4AED-931C-5CB08C1220A7}" srcId="{BED62DFD-1411-406D-B04A-1143801CA95F}" destId="{FA13642B-DFDE-41E4-B81A-A6651E4DFD81}" srcOrd="2" destOrd="0" parTransId="{4E206278-E227-4FC9-BE23-B8E0817248F9}" sibTransId="{AA468BAA-5ECE-4CF6-B520-0CC9CB883E68}"/>
    <dgm:cxn modelId="{D72126EC-8278-4568-B976-D22713B72A9C}" srcId="{BED62DFD-1411-406D-B04A-1143801CA95F}" destId="{BBD4EF36-C9A2-466F-A5FA-25D308D1A468}" srcOrd="3" destOrd="0" parTransId="{E4A6113D-A4E3-4FE3-AD5A-6792B4D2594A}" sibTransId="{337CB57D-A1B2-4DBD-8880-13B11416FB72}"/>
    <dgm:cxn modelId="{18EC888E-19EF-4C62-9E69-200CFC3886A1}" type="presParOf" srcId="{0988F9F2-96BD-4BAF-921A-3A132245DF50}" destId="{C58299ED-2558-4EF2-8FE8-F74C28B7074A}" srcOrd="0" destOrd="0" presId="urn:microsoft.com/office/officeart/2005/8/layout/vList2"/>
    <dgm:cxn modelId="{45BCBC54-65BD-4FBE-93E6-6307DEC098AD}" type="presParOf" srcId="{0988F9F2-96BD-4BAF-921A-3A132245DF50}" destId="{02C55195-E966-470F-BCEA-E278E13FA6B2}" srcOrd="1" destOrd="0" presId="urn:microsoft.com/office/officeart/2005/8/layout/vList2"/>
    <dgm:cxn modelId="{5ED709BB-EF10-476C-99FC-02CB66C56AA3}" type="presParOf" srcId="{0988F9F2-96BD-4BAF-921A-3A132245DF50}" destId="{7C84B8F0-4897-49E2-BECD-43699F41D6F1}" srcOrd="2" destOrd="0" presId="urn:microsoft.com/office/officeart/2005/8/layout/vList2"/>
    <dgm:cxn modelId="{0F644A3F-65BD-4BAF-873F-31FFF8C21208}" type="presParOf" srcId="{0988F9F2-96BD-4BAF-921A-3A132245DF50}" destId="{50A05EA3-3B2C-44EC-B48A-8E5EB6A527F1}" srcOrd="3" destOrd="0" presId="urn:microsoft.com/office/officeart/2005/8/layout/vList2"/>
    <dgm:cxn modelId="{59A777BF-5341-4942-AA05-CC9D4799C70D}" type="presParOf" srcId="{0988F9F2-96BD-4BAF-921A-3A132245DF50}" destId="{E2ECE01B-89B1-439D-8476-C136C8BF2EAB}" srcOrd="4" destOrd="0" presId="urn:microsoft.com/office/officeart/2005/8/layout/vList2"/>
    <dgm:cxn modelId="{DBFA7921-DAEC-4775-AA10-205F26435723}" type="presParOf" srcId="{0988F9F2-96BD-4BAF-921A-3A132245DF50}" destId="{46F4650A-C5F2-493F-9945-AF8C6819C65E}" srcOrd="5" destOrd="0" presId="urn:microsoft.com/office/officeart/2005/8/layout/vList2"/>
    <dgm:cxn modelId="{DF2C29B1-6112-4B6F-AA70-0243F05A684D}" type="presParOf" srcId="{0988F9F2-96BD-4BAF-921A-3A132245DF50}" destId="{939F4056-2866-4EA2-8A24-AB9ACF8BEC6F}" srcOrd="6" destOrd="0" presId="urn:microsoft.com/office/officeart/2005/8/layout/vList2"/>
    <dgm:cxn modelId="{83F2DF0A-9364-4673-83B5-01D50A6B603C}" type="presParOf" srcId="{0988F9F2-96BD-4BAF-921A-3A132245DF50}" destId="{06F3916E-F975-4C27-BD5D-1862C015ABBD}" srcOrd="7" destOrd="0" presId="urn:microsoft.com/office/officeart/2005/8/layout/vList2"/>
    <dgm:cxn modelId="{970333B9-5264-4800-A46A-C1E1452D48D6}" type="presParOf" srcId="{0988F9F2-96BD-4BAF-921A-3A132245DF50}" destId="{798B3C4C-3520-4640-8358-08F4270677F4}"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9EA6A8-C175-4790-B7BD-7BEB1933F9E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C074FA9-F0F2-478A-A4C9-ACFC1D0E4834}">
      <dgm:prSet/>
      <dgm:spPr/>
      <dgm:t>
        <a:bodyPr/>
        <a:lstStyle/>
        <a:p>
          <a:r>
            <a:rPr lang="en-US"/>
            <a:t>Parents, siblings, and children. </a:t>
          </a:r>
        </a:p>
      </dgm:t>
    </dgm:pt>
    <dgm:pt modelId="{003D9D5D-1F46-4C9E-9533-AAC3BFDC744A}" type="parTrans" cxnId="{FA569CF5-50E3-47DD-8FAE-D2A81E5B5204}">
      <dgm:prSet/>
      <dgm:spPr/>
      <dgm:t>
        <a:bodyPr/>
        <a:lstStyle/>
        <a:p>
          <a:endParaRPr lang="en-US"/>
        </a:p>
      </dgm:t>
    </dgm:pt>
    <dgm:pt modelId="{5E4FCACD-4B6B-491F-AB13-839F2C0B1CF9}" type="sibTrans" cxnId="{FA569CF5-50E3-47DD-8FAE-D2A81E5B5204}">
      <dgm:prSet/>
      <dgm:spPr/>
      <dgm:t>
        <a:bodyPr/>
        <a:lstStyle/>
        <a:p>
          <a:endParaRPr lang="en-US"/>
        </a:p>
      </dgm:t>
    </dgm:pt>
    <dgm:pt modelId="{62C5D0FB-94A0-4E38-9FDB-C50D0BDB3824}">
      <dgm:prSet/>
      <dgm:spPr/>
      <dgm:t>
        <a:bodyPr/>
        <a:lstStyle/>
        <a:p>
          <a:r>
            <a:rPr lang="en-US"/>
            <a:t>Ask specifically </a:t>
          </a:r>
        </a:p>
      </dgm:t>
    </dgm:pt>
    <dgm:pt modelId="{7BDF6E96-5FB7-417D-B6FB-97BB0AB36B00}" type="parTrans" cxnId="{AEECD517-C8FB-49B5-9C4E-927B4705F474}">
      <dgm:prSet/>
      <dgm:spPr/>
      <dgm:t>
        <a:bodyPr/>
        <a:lstStyle/>
        <a:p>
          <a:endParaRPr lang="en-US"/>
        </a:p>
      </dgm:t>
    </dgm:pt>
    <dgm:pt modelId="{9C0F2800-6889-4F90-B520-4763AA106928}" type="sibTrans" cxnId="{AEECD517-C8FB-49B5-9C4E-927B4705F474}">
      <dgm:prSet/>
      <dgm:spPr/>
      <dgm:t>
        <a:bodyPr/>
        <a:lstStyle/>
        <a:p>
          <a:endParaRPr lang="en-US"/>
        </a:p>
      </dgm:t>
    </dgm:pt>
    <dgm:pt modelId="{423EF459-86F1-4C26-9590-BFBCB7F1BEAF}">
      <dgm:prSet/>
      <dgm:spPr/>
      <dgm:t>
        <a:bodyPr/>
        <a:lstStyle/>
        <a:p>
          <a:r>
            <a:rPr lang="en-US"/>
            <a:t>Heart disease</a:t>
          </a:r>
        </a:p>
      </dgm:t>
    </dgm:pt>
    <dgm:pt modelId="{AFCE9C96-AAFA-42F8-B61B-99EB0A0EA090}" type="parTrans" cxnId="{5005FF52-7AEF-47A5-ABC3-4C6076257F2C}">
      <dgm:prSet/>
      <dgm:spPr/>
      <dgm:t>
        <a:bodyPr/>
        <a:lstStyle/>
        <a:p>
          <a:endParaRPr lang="en-US"/>
        </a:p>
      </dgm:t>
    </dgm:pt>
    <dgm:pt modelId="{4E2EFD45-80E6-4FD9-B922-349BCACEB11F}" type="sibTrans" cxnId="{5005FF52-7AEF-47A5-ABC3-4C6076257F2C}">
      <dgm:prSet/>
      <dgm:spPr/>
      <dgm:t>
        <a:bodyPr/>
        <a:lstStyle/>
        <a:p>
          <a:endParaRPr lang="en-US"/>
        </a:p>
      </dgm:t>
    </dgm:pt>
    <dgm:pt modelId="{B1C96E70-51D3-4A1C-9E20-045BD313DAFA}">
      <dgm:prSet/>
      <dgm:spPr/>
      <dgm:t>
        <a:bodyPr/>
        <a:lstStyle/>
        <a:p>
          <a:r>
            <a:rPr lang="en-US"/>
            <a:t>Hypertension, </a:t>
          </a:r>
        </a:p>
      </dgm:t>
    </dgm:pt>
    <dgm:pt modelId="{6A7CF69E-75BF-463F-9442-DF63C91A1200}" type="parTrans" cxnId="{A17BC6E4-1837-42E7-B7FC-696AEA839AE1}">
      <dgm:prSet/>
      <dgm:spPr/>
      <dgm:t>
        <a:bodyPr/>
        <a:lstStyle/>
        <a:p>
          <a:endParaRPr lang="en-US"/>
        </a:p>
      </dgm:t>
    </dgm:pt>
    <dgm:pt modelId="{E129B7ED-2CB0-4004-AA56-B03478963736}" type="sibTrans" cxnId="{A17BC6E4-1837-42E7-B7FC-696AEA839AE1}">
      <dgm:prSet/>
      <dgm:spPr/>
      <dgm:t>
        <a:bodyPr/>
        <a:lstStyle/>
        <a:p>
          <a:endParaRPr lang="en-US"/>
        </a:p>
      </dgm:t>
    </dgm:pt>
    <dgm:pt modelId="{39804818-73AA-48AD-9607-1CAE336668A0}">
      <dgm:prSet/>
      <dgm:spPr/>
      <dgm:t>
        <a:bodyPr/>
        <a:lstStyle/>
        <a:p>
          <a:r>
            <a:rPr lang="en-US"/>
            <a:t>other heritable cardiovascular risk factors</a:t>
          </a:r>
        </a:p>
      </dgm:t>
    </dgm:pt>
    <dgm:pt modelId="{2AF036A5-0E04-49E8-96A9-0CFD96B7A5B2}" type="parTrans" cxnId="{CC798A73-C989-40C1-A7A8-AFEDE436B8AD}">
      <dgm:prSet/>
      <dgm:spPr/>
      <dgm:t>
        <a:bodyPr/>
        <a:lstStyle/>
        <a:p>
          <a:endParaRPr lang="en-US"/>
        </a:p>
      </dgm:t>
    </dgm:pt>
    <dgm:pt modelId="{0E2F9535-793C-4910-8140-D62B5FEEDB64}" type="sibTrans" cxnId="{CC798A73-C989-40C1-A7A8-AFEDE436B8AD}">
      <dgm:prSet/>
      <dgm:spPr/>
      <dgm:t>
        <a:bodyPr/>
        <a:lstStyle/>
        <a:p>
          <a:endParaRPr lang="en-US"/>
        </a:p>
      </dgm:t>
    </dgm:pt>
    <dgm:pt modelId="{29C17124-17B1-480C-B211-33FCBCDE34DC}">
      <dgm:prSet/>
      <dgm:spPr/>
      <dgm:t>
        <a:bodyPr/>
        <a:lstStyle/>
        <a:p>
          <a:r>
            <a:rPr lang="en-GB" b="0" i="0" baseline="0"/>
            <a:t>Sudden death</a:t>
          </a:r>
          <a:endParaRPr lang="en-US"/>
        </a:p>
      </dgm:t>
    </dgm:pt>
    <dgm:pt modelId="{75CD15A7-2F82-47A5-A921-802290C8CF6E}" type="parTrans" cxnId="{9034BEB8-B0B8-4744-9254-2888D9598A7F}">
      <dgm:prSet/>
      <dgm:spPr/>
      <dgm:t>
        <a:bodyPr/>
        <a:lstStyle/>
        <a:p>
          <a:endParaRPr lang="en-US"/>
        </a:p>
      </dgm:t>
    </dgm:pt>
    <dgm:pt modelId="{94FE93CD-75A5-4B32-BBF4-CD530323B859}" type="sibTrans" cxnId="{9034BEB8-B0B8-4744-9254-2888D9598A7F}">
      <dgm:prSet/>
      <dgm:spPr/>
      <dgm:t>
        <a:bodyPr/>
        <a:lstStyle/>
        <a:p>
          <a:endParaRPr lang="en-US"/>
        </a:p>
      </dgm:t>
    </dgm:pt>
    <dgm:pt modelId="{41491F39-728B-4392-A1E4-1EF370E92930}" type="pres">
      <dgm:prSet presAssocID="{8F9EA6A8-C175-4790-B7BD-7BEB1933F9E3}" presName="linear" presStyleCnt="0">
        <dgm:presLayoutVars>
          <dgm:animLvl val="lvl"/>
          <dgm:resizeHandles val="exact"/>
        </dgm:presLayoutVars>
      </dgm:prSet>
      <dgm:spPr/>
    </dgm:pt>
    <dgm:pt modelId="{4DD49B9D-C4A5-4760-88A0-E207EC2D9B1F}" type="pres">
      <dgm:prSet presAssocID="{FC074FA9-F0F2-478A-A4C9-ACFC1D0E4834}" presName="parentText" presStyleLbl="node1" presStyleIdx="0" presStyleCnt="6">
        <dgm:presLayoutVars>
          <dgm:chMax val="0"/>
          <dgm:bulletEnabled val="1"/>
        </dgm:presLayoutVars>
      </dgm:prSet>
      <dgm:spPr/>
    </dgm:pt>
    <dgm:pt modelId="{8BDD90B1-838E-40E2-888C-F9FB487C8ED4}" type="pres">
      <dgm:prSet presAssocID="{5E4FCACD-4B6B-491F-AB13-839F2C0B1CF9}" presName="spacer" presStyleCnt="0"/>
      <dgm:spPr/>
    </dgm:pt>
    <dgm:pt modelId="{34B606DB-DEC4-47DC-A08E-352F45BDAD64}" type="pres">
      <dgm:prSet presAssocID="{62C5D0FB-94A0-4E38-9FDB-C50D0BDB3824}" presName="parentText" presStyleLbl="node1" presStyleIdx="1" presStyleCnt="6">
        <dgm:presLayoutVars>
          <dgm:chMax val="0"/>
          <dgm:bulletEnabled val="1"/>
        </dgm:presLayoutVars>
      </dgm:prSet>
      <dgm:spPr/>
    </dgm:pt>
    <dgm:pt modelId="{51E292F0-9C80-431F-AB80-54A98151618B}" type="pres">
      <dgm:prSet presAssocID="{9C0F2800-6889-4F90-B520-4763AA106928}" presName="spacer" presStyleCnt="0"/>
      <dgm:spPr/>
    </dgm:pt>
    <dgm:pt modelId="{84F85EDE-0DDB-43C2-8243-57436BEC0970}" type="pres">
      <dgm:prSet presAssocID="{423EF459-86F1-4C26-9590-BFBCB7F1BEAF}" presName="parentText" presStyleLbl="node1" presStyleIdx="2" presStyleCnt="6">
        <dgm:presLayoutVars>
          <dgm:chMax val="0"/>
          <dgm:bulletEnabled val="1"/>
        </dgm:presLayoutVars>
      </dgm:prSet>
      <dgm:spPr/>
    </dgm:pt>
    <dgm:pt modelId="{4CC4DC72-EAA7-4A49-A2A9-A91C2DA1FFAC}" type="pres">
      <dgm:prSet presAssocID="{4E2EFD45-80E6-4FD9-B922-349BCACEB11F}" presName="spacer" presStyleCnt="0"/>
      <dgm:spPr/>
    </dgm:pt>
    <dgm:pt modelId="{3F56B767-68DA-4930-A4D3-BEA99EC9A620}" type="pres">
      <dgm:prSet presAssocID="{B1C96E70-51D3-4A1C-9E20-045BD313DAFA}" presName="parentText" presStyleLbl="node1" presStyleIdx="3" presStyleCnt="6">
        <dgm:presLayoutVars>
          <dgm:chMax val="0"/>
          <dgm:bulletEnabled val="1"/>
        </dgm:presLayoutVars>
      </dgm:prSet>
      <dgm:spPr/>
    </dgm:pt>
    <dgm:pt modelId="{DBCB3D2E-2C54-4C68-A98D-50A8F7385626}" type="pres">
      <dgm:prSet presAssocID="{E129B7ED-2CB0-4004-AA56-B03478963736}" presName="spacer" presStyleCnt="0"/>
      <dgm:spPr/>
    </dgm:pt>
    <dgm:pt modelId="{1AA8BA4E-95FD-4591-9A7A-37046EC3034B}" type="pres">
      <dgm:prSet presAssocID="{39804818-73AA-48AD-9607-1CAE336668A0}" presName="parentText" presStyleLbl="node1" presStyleIdx="4" presStyleCnt="6">
        <dgm:presLayoutVars>
          <dgm:chMax val="0"/>
          <dgm:bulletEnabled val="1"/>
        </dgm:presLayoutVars>
      </dgm:prSet>
      <dgm:spPr/>
    </dgm:pt>
    <dgm:pt modelId="{76C504B7-CA46-4E53-B972-2BEC231AC7FD}" type="pres">
      <dgm:prSet presAssocID="{0E2F9535-793C-4910-8140-D62B5FEEDB64}" presName="spacer" presStyleCnt="0"/>
      <dgm:spPr/>
    </dgm:pt>
    <dgm:pt modelId="{F68CED62-7339-41E7-977D-B3810ABD5A3B}" type="pres">
      <dgm:prSet presAssocID="{29C17124-17B1-480C-B211-33FCBCDE34DC}" presName="parentText" presStyleLbl="node1" presStyleIdx="5" presStyleCnt="6">
        <dgm:presLayoutVars>
          <dgm:chMax val="0"/>
          <dgm:bulletEnabled val="1"/>
        </dgm:presLayoutVars>
      </dgm:prSet>
      <dgm:spPr/>
    </dgm:pt>
  </dgm:ptLst>
  <dgm:cxnLst>
    <dgm:cxn modelId="{AEECD517-C8FB-49B5-9C4E-927B4705F474}" srcId="{8F9EA6A8-C175-4790-B7BD-7BEB1933F9E3}" destId="{62C5D0FB-94A0-4E38-9FDB-C50D0BDB3824}" srcOrd="1" destOrd="0" parTransId="{7BDF6E96-5FB7-417D-B6FB-97BB0AB36B00}" sibTransId="{9C0F2800-6889-4F90-B520-4763AA106928}"/>
    <dgm:cxn modelId="{8AA98064-89A4-412E-9854-BADDD40F1836}" type="presOf" srcId="{8F9EA6A8-C175-4790-B7BD-7BEB1933F9E3}" destId="{41491F39-728B-4392-A1E4-1EF370E92930}" srcOrd="0" destOrd="0" presId="urn:microsoft.com/office/officeart/2005/8/layout/vList2"/>
    <dgm:cxn modelId="{5005FF52-7AEF-47A5-ABC3-4C6076257F2C}" srcId="{8F9EA6A8-C175-4790-B7BD-7BEB1933F9E3}" destId="{423EF459-86F1-4C26-9590-BFBCB7F1BEAF}" srcOrd="2" destOrd="0" parTransId="{AFCE9C96-AAFA-42F8-B61B-99EB0A0EA090}" sibTransId="{4E2EFD45-80E6-4FD9-B922-349BCACEB11F}"/>
    <dgm:cxn modelId="{CC798A73-C989-40C1-A7A8-AFEDE436B8AD}" srcId="{8F9EA6A8-C175-4790-B7BD-7BEB1933F9E3}" destId="{39804818-73AA-48AD-9607-1CAE336668A0}" srcOrd="4" destOrd="0" parTransId="{2AF036A5-0E04-49E8-96A9-0CFD96B7A5B2}" sibTransId="{0E2F9535-793C-4910-8140-D62B5FEEDB64}"/>
    <dgm:cxn modelId="{5869FC99-2DE2-4B3B-A83B-FB6C3EACB7FE}" type="presOf" srcId="{FC074FA9-F0F2-478A-A4C9-ACFC1D0E4834}" destId="{4DD49B9D-C4A5-4760-88A0-E207EC2D9B1F}" srcOrd="0" destOrd="0" presId="urn:microsoft.com/office/officeart/2005/8/layout/vList2"/>
    <dgm:cxn modelId="{9034BEB8-B0B8-4744-9254-2888D9598A7F}" srcId="{8F9EA6A8-C175-4790-B7BD-7BEB1933F9E3}" destId="{29C17124-17B1-480C-B211-33FCBCDE34DC}" srcOrd="5" destOrd="0" parTransId="{75CD15A7-2F82-47A5-A921-802290C8CF6E}" sibTransId="{94FE93CD-75A5-4B32-BBF4-CD530323B859}"/>
    <dgm:cxn modelId="{FC2A7CC0-D5DD-47C9-A046-13911E0CF836}" type="presOf" srcId="{62C5D0FB-94A0-4E38-9FDB-C50D0BDB3824}" destId="{34B606DB-DEC4-47DC-A08E-352F45BDAD64}" srcOrd="0" destOrd="0" presId="urn:microsoft.com/office/officeart/2005/8/layout/vList2"/>
    <dgm:cxn modelId="{722089D0-0FB7-4404-9778-5D03264BBADC}" type="presOf" srcId="{39804818-73AA-48AD-9607-1CAE336668A0}" destId="{1AA8BA4E-95FD-4591-9A7A-37046EC3034B}" srcOrd="0" destOrd="0" presId="urn:microsoft.com/office/officeart/2005/8/layout/vList2"/>
    <dgm:cxn modelId="{A72A45D4-1100-44F3-A6C4-2D3EA0C4E50B}" type="presOf" srcId="{B1C96E70-51D3-4A1C-9E20-045BD313DAFA}" destId="{3F56B767-68DA-4930-A4D3-BEA99EC9A620}" srcOrd="0" destOrd="0" presId="urn:microsoft.com/office/officeart/2005/8/layout/vList2"/>
    <dgm:cxn modelId="{A17BC6E4-1837-42E7-B7FC-696AEA839AE1}" srcId="{8F9EA6A8-C175-4790-B7BD-7BEB1933F9E3}" destId="{B1C96E70-51D3-4A1C-9E20-045BD313DAFA}" srcOrd="3" destOrd="0" parTransId="{6A7CF69E-75BF-463F-9442-DF63C91A1200}" sibTransId="{E129B7ED-2CB0-4004-AA56-B03478963736}"/>
    <dgm:cxn modelId="{4175E7E9-EC6B-46F7-B44E-D879343A57D8}" type="presOf" srcId="{423EF459-86F1-4C26-9590-BFBCB7F1BEAF}" destId="{84F85EDE-0DDB-43C2-8243-57436BEC0970}" srcOrd="0" destOrd="0" presId="urn:microsoft.com/office/officeart/2005/8/layout/vList2"/>
    <dgm:cxn modelId="{85E614F1-3EAD-4F8F-B6DD-FF278E987641}" type="presOf" srcId="{29C17124-17B1-480C-B211-33FCBCDE34DC}" destId="{F68CED62-7339-41E7-977D-B3810ABD5A3B}" srcOrd="0" destOrd="0" presId="urn:microsoft.com/office/officeart/2005/8/layout/vList2"/>
    <dgm:cxn modelId="{FA569CF5-50E3-47DD-8FAE-D2A81E5B5204}" srcId="{8F9EA6A8-C175-4790-B7BD-7BEB1933F9E3}" destId="{FC074FA9-F0F2-478A-A4C9-ACFC1D0E4834}" srcOrd="0" destOrd="0" parTransId="{003D9D5D-1F46-4C9E-9533-AAC3BFDC744A}" sibTransId="{5E4FCACD-4B6B-491F-AB13-839F2C0B1CF9}"/>
    <dgm:cxn modelId="{5D014EBF-471C-4A5D-83EA-FC75BBC1A028}" type="presParOf" srcId="{41491F39-728B-4392-A1E4-1EF370E92930}" destId="{4DD49B9D-C4A5-4760-88A0-E207EC2D9B1F}" srcOrd="0" destOrd="0" presId="urn:microsoft.com/office/officeart/2005/8/layout/vList2"/>
    <dgm:cxn modelId="{8907765B-3CD6-4F31-B61B-EEBC94D759B7}" type="presParOf" srcId="{41491F39-728B-4392-A1E4-1EF370E92930}" destId="{8BDD90B1-838E-40E2-888C-F9FB487C8ED4}" srcOrd="1" destOrd="0" presId="urn:microsoft.com/office/officeart/2005/8/layout/vList2"/>
    <dgm:cxn modelId="{4B1B9238-3B9C-47A3-9915-8ADBDC609AAB}" type="presParOf" srcId="{41491F39-728B-4392-A1E4-1EF370E92930}" destId="{34B606DB-DEC4-47DC-A08E-352F45BDAD64}" srcOrd="2" destOrd="0" presId="urn:microsoft.com/office/officeart/2005/8/layout/vList2"/>
    <dgm:cxn modelId="{09E74C44-5682-450B-A456-97B09A122D3F}" type="presParOf" srcId="{41491F39-728B-4392-A1E4-1EF370E92930}" destId="{51E292F0-9C80-431F-AB80-54A98151618B}" srcOrd="3" destOrd="0" presId="urn:microsoft.com/office/officeart/2005/8/layout/vList2"/>
    <dgm:cxn modelId="{E0FBA373-2F5B-436F-94CF-2118557210D7}" type="presParOf" srcId="{41491F39-728B-4392-A1E4-1EF370E92930}" destId="{84F85EDE-0DDB-43C2-8243-57436BEC0970}" srcOrd="4" destOrd="0" presId="urn:microsoft.com/office/officeart/2005/8/layout/vList2"/>
    <dgm:cxn modelId="{B5B87C12-9FE4-4A0D-8623-198D3FDE16BF}" type="presParOf" srcId="{41491F39-728B-4392-A1E4-1EF370E92930}" destId="{4CC4DC72-EAA7-4A49-A2A9-A91C2DA1FFAC}" srcOrd="5" destOrd="0" presId="urn:microsoft.com/office/officeart/2005/8/layout/vList2"/>
    <dgm:cxn modelId="{5210880B-6696-4E8A-937C-8F20BC8B9E59}" type="presParOf" srcId="{41491F39-728B-4392-A1E4-1EF370E92930}" destId="{3F56B767-68DA-4930-A4D3-BEA99EC9A620}" srcOrd="6" destOrd="0" presId="urn:microsoft.com/office/officeart/2005/8/layout/vList2"/>
    <dgm:cxn modelId="{6E58D863-4037-481D-A512-B7793C970299}" type="presParOf" srcId="{41491F39-728B-4392-A1E4-1EF370E92930}" destId="{DBCB3D2E-2C54-4C68-A98D-50A8F7385626}" srcOrd="7" destOrd="0" presId="urn:microsoft.com/office/officeart/2005/8/layout/vList2"/>
    <dgm:cxn modelId="{0F83E8D0-8882-4904-90DB-AEA791AE9EA6}" type="presParOf" srcId="{41491F39-728B-4392-A1E4-1EF370E92930}" destId="{1AA8BA4E-95FD-4591-9A7A-37046EC3034B}" srcOrd="8" destOrd="0" presId="urn:microsoft.com/office/officeart/2005/8/layout/vList2"/>
    <dgm:cxn modelId="{E2A670BC-614F-444C-802E-3EF4A9FB80EC}" type="presParOf" srcId="{41491F39-728B-4392-A1E4-1EF370E92930}" destId="{76C504B7-CA46-4E53-B972-2BEC231AC7FD}" srcOrd="9" destOrd="0" presId="urn:microsoft.com/office/officeart/2005/8/layout/vList2"/>
    <dgm:cxn modelId="{4AFAA29E-7364-4C99-BD5A-EB3797A2327F}" type="presParOf" srcId="{41491F39-728B-4392-A1E4-1EF370E92930}" destId="{F68CED62-7339-41E7-977D-B3810ABD5A3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20AFDCF-A499-46C6-AFEE-5DC0FDDA211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2E7C837-6C24-454D-AF78-852842467BA1}">
      <dgm:prSet/>
      <dgm:spPr/>
      <dgm:t>
        <a:bodyPr/>
        <a:lstStyle/>
        <a:p>
          <a:r>
            <a:rPr lang="en-US" dirty="0"/>
            <a:t>Effect of the chest pain on the patient’s life:</a:t>
          </a:r>
          <a:br>
            <a:rPr lang="en-US" dirty="0"/>
          </a:br>
          <a:r>
            <a:rPr lang="en-US" dirty="0"/>
            <a:t>Employment.</a:t>
          </a:r>
          <a:br>
            <a:rPr lang="en-US" dirty="0"/>
          </a:br>
          <a:r>
            <a:rPr lang="en-US" dirty="0"/>
            <a:t>Housing.</a:t>
          </a:r>
          <a:br>
            <a:rPr lang="en-US" dirty="0"/>
          </a:br>
          <a:r>
            <a:rPr lang="en-US" dirty="0"/>
            <a:t>Hobbies.</a:t>
          </a:r>
        </a:p>
      </dgm:t>
    </dgm:pt>
    <dgm:pt modelId="{5BAE9A22-F813-4817-8F12-EDCC5B938371}" type="parTrans" cxnId="{431DF4D3-78E7-4DE6-9AF7-8CE8E5987CA7}">
      <dgm:prSet/>
      <dgm:spPr/>
      <dgm:t>
        <a:bodyPr/>
        <a:lstStyle/>
        <a:p>
          <a:endParaRPr lang="en-US"/>
        </a:p>
      </dgm:t>
    </dgm:pt>
    <dgm:pt modelId="{D1FB087C-6E80-42A9-B35A-A84D957F7D5E}" type="sibTrans" cxnId="{431DF4D3-78E7-4DE6-9AF7-8CE8E5987CA7}">
      <dgm:prSet/>
      <dgm:spPr/>
      <dgm:t>
        <a:bodyPr/>
        <a:lstStyle/>
        <a:p>
          <a:endParaRPr lang="en-US"/>
        </a:p>
      </dgm:t>
    </dgm:pt>
    <dgm:pt modelId="{9D249AD9-8B4F-4B91-BFF3-40817CAC5984}">
      <dgm:prSet/>
      <dgm:spPr/>
      <dgm:t>
        <a:bodyPr/>
        <a:lstStyle/>
        <a:p>
          <a:r>
            <a:rPr lang="en-US" dirty="0"/>
            <a:t>Smoking</a:t>
          </a:r>
        </a:p>
      </dgm:t>
    </dgm:pt>
    <dgm:pt modelId="{F14A26EA-1B1E-4BB6-BE60-05CDFB32281C}" type="parTrans" cxnId="{15522D19-8835-428E-A706-1004A1D3B5E8}">
      <dgm:prSet/>
      <dgm:spPr/>
      <dgm:t>
        <a:bodyPr/>
        <a:lstStyle/>
        <a:p>
          <a:endParaRPr lang="en-US"/>
        </a:p>
      </dgm:t>
    </dgm:pt>
    <dgm:pt modelId="{29A13104-42DD-4A15-99C9-AF6A3DD21B26}" type="sibTrans" cxnId="{15522D19-8835-428E-A706-1004A1D3B5E8}">
      <dgm:prSet/>
      <dgm:spPr/>
      <dgm:t>
        <a:bodyPr/>
        <a:lstStyle/>
        <a:p>
          <a:endParaRPr lang="en-US"/>
        </a:p>
      </dgm:t>
    </dgm:pt>
    <dgm:pt modelId="{1609ED67-57D3-474C-87E9-F21E2FC7D8F7}">
      <dgm:prSet/>
      <dgm:spPr/>
      <dgm:t>
        <a:bodyPr/>
        <a:lstStyle/>
        <a:p>
          <a:r>
            <a:rPr lang="en-US"/>
            <a:t>Alcohol</a:t>
          </a:r>
        </a:p>
      </dgm:t>
    </dgm:pt>
    <dgm:pt modelId="{A33A7ED3-9169-4691-A6E3-41A3F1B3F2BD}" type="parTrans" cxnId="{0EC7DD4E-EA24-4E8C-A556-1AD432CFE004}">
      <dgm:prSet/>
      <dgm:spPr/>
      <dgm:t>
        <a:bodyPr/>
        <a:lstStyle/>
        <a:p>
          <a:endParaRPr lang="en-US"/>
        </a:p>
      </dgm:t>
    </dgm:pt>
    <dgm:pt modelId="{1EF9AE70-2128-4DB5-A313-F428127EE87C}" type="sibTrans" cxnId="{0EC7DD4E-EA24-4E8C-A556-1AD432CFE004}">
      <dgm:prSet/>
      <dgm:spPr/>
      <dgm:t>
        <a:bodyPr/>
        <a:lstStyle/>
        <a:p>
          <a:endParaRPr lang="en-US"/>
        </a:p>
      </dgm:t>
    </dgm:pt>
    <dgm:pt modelId="{A81A27F2-8202-438F-A01D-F942D772344E}">
      <dgm:prSet/>
      <dgm:spPr/>
      <dgm:t>
        <a:bodyPr/>
        <a:lstStyle/>
        <a:p>
          <a:r>
            <a:rPr lang="en-US"/>
            <a:t>Recreational drugs such as cocaine and amphetamines </a:t>
          </a:r>
        </a:p>
      </dgm:t>
    </dgm:pt>
    <dgm:pt modelId="{EB1A4D3E-E19C-43D3-AB60-BCE884A38C5E}" type="parTrans" cxnId="{DF353162-BD1F-4D1A-AE28-9CF13E610FE2}">
      <dgm:prSet/>
      <dgm:spPr/>
      <dgm:t>
        <a:bodyPr/>
        <a:lstStyle/>
        <a:p>
          <a:endParaRPr lang="en-US"/>
        </a:p>
      </dgm:t>
    </dgm:pt>
    <dgm:pt modelId="{CD9D6BAA-5CDD-4276-924A-4BFB898F4A8E}" type="sibTrans" cxnId="{DF353162-BD1F-4D1A-AE28-9CF13E610FE2}">
      <dgm:prSet/>
      <dgm:spPr/>
      <dgm:t>
        <a:bodyPr/>
        <a:lstStyle/>
        <a:p>
          <a:endParaRPr lang="en-US"/>
        </a:p>
      </dgm:t>
    </dgm:pt>
    <dgm:pt modelId="{7EFE8B3C-4931-4C98-B0F5-98FE347367D3}" type="pres">
      <dgm:prSet presAssocID="{820AFDCF-A499-46C6-AFEE-5DC0FDDA211E}" presName="linear" presStyleCnt="0">
        <dgm:presLayoutVars>
          <dgm:animLvl val="lvl"/>
          <dgm:resizeHandles val="exact"/>
        </dgm:presLayoutVars>
      </dgm:prSet>
      <dgm:spPr/>
    </dgm:pt>
    <dgm:pt modelId="{3991239A-58F6-4B41-B2FD-6FFD74954E45}" type="pres">
      <dgm:prSet presAssocID="{42E7C837-6C24-454D-AF78-852842467BA1}" presName="parentText" presStyleLbl="node1" presStyleIdx="0" presStyleCnt="4">
        <dgm:presLayoutVars>
          <dgm:chMax val="0"/>
          <dgm:bulletEnabled val="1"/>
        </dgm:presLayoutVars>
      </dgm:prSet>
      <dgm:spPr/>
    </dgm:pt>
    <dgm:pt modelId="{578FB213-DB4E-4BAA-8CA8-8884432A6A67}" type="pres">
      <dgm:prSet presAssocID="{D1FB087C-6E80-42A9-B35A-A84D957F7D5E}" presName="spacer" presStyleCnt="0"/>
      <dgm:spPr/>
    </dgm:pt>
    <dgm:pt modelId="{658945CE-59BB-4EFB-87E2-4353A8BDED5D}" type="pres">
      <dgm:prSet presAssocID="{9D249AD9-8B4F-4B91-BFF3-40817CAC5984}" presName="parentText" presStyleLbl="node1" presStyleIdx="1" presStyleCnt="4">
        <dgm:presLayoutVars>
          <dgm:chMax val="0"/>
          <dgm:bulletEnabled val="1"/>
        </dgm:presLayoutVars>
      </dgm:prSet>
      <dgm:spPr/>
    </dgm:pt>
    <dgm:pt modelId="{0E8B4D44-76FF-4800-9FB1-720AA76A05A3}" type="pres">
      <dgm:prSet presAssocID="{29A13104-42DD-4A15-99C9-AF6A3DD21B26}" presName="spacer" presStyleCnt="0"/>
      <dgm:spPr/>
    </dgm:pt>
    <dgm:pt modelId="{CC884EBE-1D1D-4061-AF09-C53F589E168B}" type="pres">
      <dgm:prSet presAssocID="{1609ED67-57D3-474C-87E9-F21E2FC7D8F7}" presName="parentText" presStyleLbl="node1" presStyleIdx="2" presStyleCnt="4">
        <dgm:presLayoutVars>
          <dgm:chMax val="0"/>
          <dgm:bulletEnabled val="1"/>
        </dgm:presLayoutVars>
      </dgm:prSet>
      <dgm:spPr/>
    </dgm:pt>
    <dgm:pt modelId="{C189D14F-8438-4DC0-8A46-BE0A71C9A1F4}" type="pres">
      <dgm:prSet presAssocID="{1EF9AE70-2128-4DB5-A313-F428127EE87C}" presName="spacer" presStyleCnt="0"/>
      <dgm:spPr/>
    </dgm:pt>
    <dgm:pt modelId="{F596DFB7-CDFD-40EF-9219-93A79541CB0A}" type="pres">
      <dgm:prSet presAssocID="{A81A27F2-8202-438F-A01D-F942D772344E}" presName="parentText" presStyleLbl="node1" presStyleIdx="3" presStyleCnt="4">
        <dgm:presLayoutVars>
          <dgm:chMax val="0"/>
          <dgm:bulletEnabled val="1"/>
        </dgm:presLayoutVars>
      </dgm:prSet>
      <dgm:spPr/>
    </dgm:pt>
  </dgm:ptLst>
  <dgm:cxnLst>
    <dgm:cxn modelId="{15522D19-8835-428E-A706-1004A1D3B5E8}" srcId="{820AFDCF-A499-46C6-AFEE-5DC0FDDA211E}" destId="{9D249AD9-8B4F-4B91-BFF3-40817CAC5984}" srcOrd="1" destOrd="0" parTransId="{F14A26EA-1B1E-4BB6-BE60-05CDFB32281C}" sibTransId="{29A13104-42DD-4A15-99C9-AF6A3DD21B26}"/>
    <dgm:cxn modelId="{4BC3CE22-8548-4639-A6F2-B3F8E4E6F91A}" type="presOf" srcId="{9D249AD9-8B4F-4B91-BFF3-40817CAC5984}" destId="{658945CE-59BB-4EFB-87E2-4353A8BDED5D}" srcOrd="0" destOrd="0" presId="urn:microsoft.com/office/officeart/2005/8/layout/vList2"/>
    <dgm:cxn modelId="{37F9B140-99A6-4CA6-8583-9E347E822CB0}" type="presOf" srcId="{42E7C837-6C24-454D-AF78-852842467BA1}" destId="{3991239A-58F6-4B41-B2FD-6FFD74954E45}" srcOrd="0" destOrd="0" presId="urn:microsoft.com/office/officeart/2005/8/layout/vList2"/>
    <dgm:cxn modelId="{26ECB15F-1F11-4515-8F86-751BC9946CC7}" type="presOf" srcId="{1609ED67-57D3-474C-87E9-F21E2FC7D8F7}" destId="{CC884EBE-1D1D-4061-AF09-C53F589E168B}" srcOrd="0" destOrd="0" presId="urn:microsoft.com/office/officeart/2005/8/layout/vList2"/>
    <dgm:cxn modelId="{DF353162-BD1F-4D1A-AE28-9CF13E610FE2}" srcId="{820AFDCF-A499-46C6-AFEE-5DC0FDDA211E}" destId="{A81A27F2-8202-438F-A01D-F942D772344E}" srcOrd="3" destOrd="0" parTransId="{EB1A4D3E-E19C-43D3-AB60-BCE884A38C5E}" sibTransId="{CD9D6BAA-5CDD-4276-924A-4BFB898F4A8E}"/>
    <dgm:cxn modelId="{0EC7DD4E-EA24-4E8C-A556-1AD432CFE004}" srcId="{820AFDCF-A499-46C6-AFEE-5DC0FDDA211E}" destId="{1609ED67-57D3-474C-87E9-F21E2FC7D8F7}" srcOrd="2" destOrd="0" parTransId="{A33A7ED3-9169-4691-A6E3-41A3F1B3F2BD}" sibTransId="{1EF9AE70-2128-4DB5-A313-F428127EE87C}"/>
    <dgm:cxn modelId="{431DF4D3-78E7-4DE6-9AF7-8CE8E5987CA7}" srcId="{820AFDCF-A499-46C6-AFEE-5DC0FDDA211E}" destId="{42E7C837-6C24-454D-AF78-852842467BA1}" srcOrd="0" destOrd="0" parTransId="{5BAE9A22-F813-4817-8F12-EDCC5B938371}" sibTransId="{D1FB087C-6E80-42A9-B35A-A84D957F7D5E}"/>
    <dgm:cxn modelId="{4D3E7CDD-8F70-4643-9A93-900CB9DB6B8C}" type="presOf" srcId="{820AFDCF-A499-46C6-AFEE-5DC0FDDA211E}" destId="{7EFE8B3C-4931-4C98-B0F5-98FE347367D3}" srcOrd="0" destOrd="0" presId="urn:microsoft.com/office/officeart/2005/8/layout/vList2"/>
    <dgm:cxn modelId="{C32E0EE2-2EBE-41FD-97BB-29BF30DCD9E6}" type="presOf" srcId="{A81A27F2-8202-438F-A01D-F942D772344E}" destId="{F596DFB7-CDFD-40EF-9219-93A79541CB0A}" srcOrd="0" destOrd="0" presId="urn:microsoft.com/office/officeart/2005/8/layout/vList2"/>
    <dgm:cxn modelId="{83F48E44-9488-4575-B3DD-EB7DB22D2920}" type="presParOf" srcId="{7EFE8B3C-4931-4C98-B0F5-98FE347367D3}" destId="{3991239A-58F6-4B41-B2FD-6FFD74954E45}" srcOrd="0" destOrd="0" presId="urn:microsoft.com/office/officeart/2005/8/layout/vList2"/>
    <dgm:cxn modelId="{CD27D863-8FA1-4035-9059-1A3053014487}" type="presParOf" srcId="{7EFE8B3C-4931-4C98-B0F5-98FE347367D3}" destId="{578FB213-DB4E-4BAA-8CA8-8884432A6A67}" srcOrd="1" destOrd="0" presId="urn:microsoft.com/office/officeart/2005/8/layout/vList2"/>
    <dgm:cxn modelId="{DB4ED201-8A8F-42A8-B53F-4679971D6ABC}" type="presParOf" srcId="{7EFE8B3C-4931-4C98-B0F5-98FE347367D3}" destId="{658945CE-59BB-4EFB-87E2-4353A8BDED5D}" srcOrd="2" destOrd="0" presId="urn:microsoft.com/office/officeart/2005/8/layout/vList2"/>
    <dgm:cxn modelId="{810B2F7B-2C4E-4477-BD41-20B256371EF5}" type="presParOf" srcId="{7EFE8B3C-4931-4C98-B0F5-98FE347367D3}" destId="{0E8B4D44-76FF-4800-9FB1-720AA76A05A3}" srcOrd="3" destOrd="0" presId="urn:microsoft.com/office/officeart/2005/8/layout/vList2"/>
    <dgm:cxn modelId="{08255E50-8AA4-403D-88C8-4EEE6CC6022F}" type="presParOf" srcId="{7EFE8B3C-4931-4C98-B0F5-98FE347367D3}" destId="{CC884EBE-1D1D-4061-AF09-C53F589E168B}" srcOrd="4" destOrd="0" presId="urn:microsoft.com/office/officeart/2005/8/layout/vList2"/>
    <dgm:cxn modelId="{E9CCBDFC-AA88-4692-A14A-2C239B88642F}" type="presParOf" srcId="{7EFE8B3C-4931-4C98-B0F5-98FE347367D3}" destId="{C189D14F-8438-4DC0-8A46-BE0A71C9A1F4}" srcOrd="5" destOrd="0" presId="urn:microsoft.com/office/officeart/2005/8/layout/vList2"/>
    <dgm:cxn modelId="{C789A7EC-5E17-4024-B354-169CED67301B}" type="presParOf" srcId="{7EFE8B3C-4931-4C98-B0F5-98FE347367D3}" destId="{F596DFB7-CDFD-40EF-9219-93A79541CB0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49D1560-ECB7-4F73-A89F-C4EC63E2BAA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2B43431-A28F-4AFC-8391-B36F615D00FA}">
      <dgm:prSet/>
      <dgm:spPr/>
      <dgm:t>
        <a:bodyPr/>
        <a:lstStyle/>
        <a:p>
          <a:r>
            <a:rPr lang="en-US"/>
            <a:t>Ask the patient if there is anything else that he might add that you have forgotten to ask.</a:t>
          </a:r>
        </a:p>
      </dgm:t>
    </dgm:pt>
    <dgm:pt modelId="{B9427482-5B6F-4B6A-8000-CF6E52816FEE}" type="parTrans" cxnId="{2EDB4279-4054-4806-85B9-2D6DEF6B1B43}">
      <dgm:prSet/>
      <dgm:spPr/>
      <dgm:t>
        <a:bodyPr/>
        <a:lstStyle/>
        <a:p>
          <a:endParaRPr lang="en-US"/>
        </a:p>
      </dgm:t>
    </dgm:pt>
    <dgm:pt modelId="{FF47DF00-D8B3-461F-8BD8-09C24E59C8D1}" type="sibTrans" cxnId="{2EDB4279-4054-4806-85B9-2D6DEF6B1B43}">
      <dgm:prSet/>
      <dgm:spPr/>
      <dgm:t>
        <a:bodyPr/>
        <a:lstStyle/>
        <a:p>
          <a:endParaRPr lang="en-US"/>
        </a:p>
      </dgm:t>
    </dgm:pt>
    <dgm:pt modelId="{B00CB145-0270-4B62-8396-7F004D8D515B}">
      <dgm:prSet/>
      <dgm:spPr/>
      <dgm:t>
        <a:bodyPr/>
        <a:lstStyle/>
        <a:p>
          <a:r>
            <a:rPr lang="en-US"/>
            <a:t>Summarize your findings and offer a differential diagnosis.</a:t>
          </a:r>
        </a:p>
      </dgm:t>
    </dgm:pt>
    <dgm:pt modelId="{7802629C-F227-4BAB-AA4C-EFE38262AF12}" type="parTrans" cxnId="{679B8344-523B-4C4E-A940-BB455F023B2F}">
      <dgm:prSet/>
      <dgm:spPr/>
      <dgm:t>
        <a:bodyPr/>
        <a:lstStyle/>
        <a:p>
          <a:endParaRPr lang="en-US"/>
        </a:p>
      </dgm:t>
    </dgm:pt>
    <dgm:pt modelId="{E7AE7C74-5FEE-4A3A-9A5A-359F6E22C1F5}" type="sibTrans" cxnId="{679B8344-523B-4C4E-A940-BB455F023B2F}">
      <dgm:prSet/>
      <dgm:spPr/>
      <dgm:t>
        <a:bodyPr/>
        <a:lstStyle/>
        <a:p>
          <a:endParaRPr lang="en-US"/>
        </a:p>
      </dgm:t>
    </dgm:pt>
    <dgm:pt modelId="{48E2D369-AFDA-4FBC-BC90-E67F02ED0FF0}">
      <dgm:prSet/>
      <dgm:spPr/>
      <dgm:t>
        <a:bodyPr/>
        <a:lstStyle/>
        <a:p>
          <a:r>
            <a:rPr lang="en-US"/>
            <a:t>Thank the patient</a:t>
          </a:r>
        </a:p>
      </dgm:t>
    </dgm:pt>
    <dgm:pt modelId="{7875A311-76BD-4E4B-8D9B-71E8DE08F1A1}" type="parTrans" cxnId="{B694408B-CEB5-47D0-B7AC-2F6EC88E4109}">
      <dgm:prSet/>
      <dgm:spPr/>
      <dgm:t>
        <a:bodyPr/>
        <a:lstStyle/>
        <a:p>
          <a:endParaRPr lang="en-US"/>
        </a:p>
      </dgm:t>
    </dgm:pt>
    <dgm:pt modelId="{F50E468C-BA5C-4167-8177-C96730A0BE62}" type="sibTrans" cxnId="{B694408B-CEB5-47D0-B7AC-2F6EC88E4109}">
      <dgm:prSet/>
      <dgm:spPr/>
      <dgm:t>
        <a:bodyPr/>
        <a:lstStyle/>
        <a:p>
          <a:endParaRPr lang="en-US"/>
        </a:p>
      </dgm:t>
    </dgm:pt>
    <dgm:pt modelId="{AEAE8F9D-B892-46E7-A4B5-A777187008AE}">
      <dgm:prSet/>
      <dgm:spPr/>
      <dgm:t>
        <a:bodyPr/>
        <a:lstStyle/>
        <a:p>
          <a:r>
            <a:rPr lang="en-US"/>
            <a:t>State that you would like to examine the patient and order some investigations,</a:t>
          </a:r>
        </a:p>
      </dgm:t>
    </dgm:pt>
    <dgm:pt modelId="{66910DD4-ED85-4A26-B942-8202E3F7A9A1}" type="parTrans" cxnId="{1E14BC43-7837-4629-A596-B69F61911661}">
      <dgm:prSet/>
      <dgm:spPr/>
      <dgm:t>
        <a:bodyPr/>
        <a:lstStyle/>
        <a:p>
          <a:endParaRPr lang="en-US"/>
        </a:p>
      </dgm:t>
    </dgm:pt>
    <dgm:pt modelId="{7D95FBDF-BF44-4EEF-99BB-6392E5931987}" type="sibTrans" cxnId="{1E14BC43-7837-4629-A596-B69F61911661}">
      <dgm:prSet/>
      <dgm:spPr/>
      <dgm:t>
        <a:bodyPr/>
        <a:lstStyle/>
        <a:p>
          <a:endParaRPr lang="en-US"/>
        </a:p>
      </dgm:t>
    </dgm:pt>
    <dgm:pt modelId="{776F1353-119A-4B3F-B793-1D347B0992A1}">
      <dgm:prSet/>
      <dgm:spPr/>
      <dgm:t>
        <a:bodyPr/>
        <a:lstStyle/>
        <a:p>
          <a:r>
            <a:rPr lang="en-US"/>
            <a:t>for example, ECG and chest X-ray, to confirm your diagnosis</a:t>
          </a:r>
        </a:p>
      </dgm:t>
    </dgm:pt>
    <dgm:pt modelId="{F240CABB-66E9-4288-8D19-27830BD756A3}" type="parTrans" cxnId="{2DFB1725-8D90-4D7E-BCA7-55B18CFE4EAC}">
      <dgm:prSet/>
      <dgm:spPr/>
      <dgm:t>
        <a:bodyPr/>
        <a:lstStyle/>
        <a:p>
          <a:endParaRPr lang="en-US"/>
        </a:p>
      </dgm:t>
    </dgm:pt>
    <dgm:pt modelId="{A85BF819-537A-4574-A733-594CB95E745F}" type="sibTrans" cxnId="{2DFB1725-8D90-4D7E-BCA7-55B18CFE4EAC}">
      <dgm:prSet/>
      <dgm:spPr/>
      <dgm:t>
        <a:bodyPr/>
        <a:lstStyle/>
        <a:p>
          <a:endParaRPr lang="en-US"/>
        </a:p>
      </dgm:t>
    </dgm:pt>
    <dgm:pt modelId="{0DA7A6D8-9B32-4EEB-9568-45A4DCB8B4A8}" type="pres">
      <dgm:prSet presAssocID="{549D1560-ECB7-4F73-A89F-C4EC63E2BAAD}" presName="root" presStyleCnt="0">
        <dgm:presLayoutVars>
          <dgm:dir/>
          <dgm:resizeHandles val="exact"/>
        </dgm:presLayoutVars>
      </dgm:prSet>
      <dgm:spPr/>
    </dgm:pt>
    <dgm:pt modelId="{B2A04AA5-6C47-41E8-9A4B-E533FABD1DD1}" type="pres">
      <dgm:prSet presAssocID="{B2B43431-A28F-4AFC-8391-B36F615D00FA}" presName="compNode" presStyleCnt="0"/>
      <dgm:spPr/>
    </dgm:pt>
    <dgm:pt modelId="{3A598C1F-E65A-49E2-8AE7-DB5297F17A38}" type="pres">
      <dgm:prSet presAssocID="{B2B43431-A28F-4AFC-8391-B36F615D00FA}" presName="bgRect" presStyleLbl="bgShp" presStyleIdx="0" presStyleCnt="5"/>
      <dgm:spPr/>
    </dgm:pt>
    <dgm:pt modelId="{C2E3079C-6D43-4690-B1F7-673A3EBCC43D}" type="pres">
      <dgm:prSet presAssocID="{B2B43431-A28F-4AFC-8391-B36F615D00F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fused Person"/>
        </a:ext>
      </dgm:extLst>
    </dgm:pt>
    <dgm:pt modelId="{22834E41-EB80-47EA-9C1D-93BB17D06581}" type="pres">
      <dgm:prSet presAssocID="{B2B43431-A28F-4AFC-8391-B36F615D00FA}" presName="spaceRect" presStyleCnt="0"/>
      <dgm:spPr/>
    </dgm:pt>
    <dgm:pt modelId="{B771AE69-FA55-481C-BD50-F3B108ACF49F}" type="pres">
      <dgm:prSet presAssocID="{B2B43431-A28F-4AFC-8391-B36F615D00FA}" presName="parTx" presStyleLbl="revTx" presStyleIdx="0" presStyleCnt="5">
        <dgm:presLayoutVars>
          <dgm:chMax val="0"/>
          <dgm:chPref val="0"/>
        </dgm:presLayoutVars>
      </dgm:prSet>
      <dgm:spPr/>
    </dgm:pt>
    <dgm:pt modelId="{1AB655F7-0A85-4722-AD20-720334A0B37A}" type="pres">
      <dgm:prSet presAssocID="{FF47DF00-D8B3-461F-8BD8-09C24E59C8D1}" presName="sibTrans" presStyleCnt="0"/>
      <dgm:spPr/>
    </dgm:pt>
    <dgm:pt modelId="{B482CBF2-638F-4161-8D13-C770DF7E9E62}" type="pres">
      <dgm:prSet presAssocID="{B00CB145-0270-4B62-8396-7F004D8D515B}" presName="compNode" presStyleCnt="0"/>
      <dgm:spPr/>
    </dgm:pt>
    <dgm:pt modelId="{97445103-28C1-4A6F-A86B-CC0CCEB8ACB8}" type="pres">
      <dgm:prSet presAssocID="{B00CB145-0270-4B62-8396-7F004D8D515B}" presName="bgRect" presStyleLbl="bgShp" presStyleIdx="1" presStyleCnt="5"/>
      <dgm:spPr/>
    </dgm:pt>
    <dgm:pt modelId="{89BD6A8A-BB8E-4F06-8317-C7863C9D8569}" type="pres">
      <dgm:prSet presAssocID="{B00CB145-0270-4B62-8396-7F004D8D515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99DEE37E-3EC5-41C2-9F17-51D04BA73F94}" type="pres">
      <dgm:prSet presAssocID="{B00CB145-0270-4B62-8396-7F004D8D515B}" presName="spaceRect" presStyleCnt="0"/>
      <dgm:spPr/>
    </dgm:pt>
    <dgm:pt modelId="{D38F1288-EA0C-4B9A-894B-677F210979D5}" type="pres">
      <dgm:prSet presAssocID="{B00CB145-0270-4B62-8396-7F004D8D515B}" presName="parTx" presStyleLbl="revTx" presStyleIdx="1" presStyleCnt="5">
        <dgm:presLayoutVars>
          <dgm:chMax val="0"/>
          <dgm:chPref val="0"/>
        </dgm:presLayoutVars>
      </dgm:prSet>
      <dgm:spPr/>
    </dgm:pt>
    <dgm:pt modelId="{5CF181E9-A0EE-489B-9288-CB617F608B2C}" type="pres">
      <dgm:prSet presAssocID="{E7AE7C74-5FEE-4A3A-9A5A-359F6E22C1F5}" presName="sibTrans" presStyleCnt="0"/>
      <dgm:spPr/>
    </dgm:pt>
    <dgm:pt modelId="{6B7A19AA-1F9B-42DF-B1C8-316A3E09947E}" type="pres">
      <dgm:prSet presAssocID="{48E2D369-AFDA-4FBC-BC90-E67F02ED0FF0}" presName="compNode" presStyleCnt="0"/>
      <dgm:spPr/>
    </dgm:pt>
    <dgm:pt modelId="{2199EB6F-0BA0-4876-8D20-ABD66E6556E0}" type="pres">
      <dgm:prSet presAssocID="{48E2D369-AFDA-4FBC-BC90-E67F02ED0FF0}" presName="bgRect" presStyleLbl="bgShp" presStyleIdx="2" presStyleCnt="5"/>
      <dgm:spPr/>
    </dgm:pt>
    <dgm:pt modelId="{C9A0C51C-EC96-41BE-8B33-575B436D0319}" type="pres">
      <dgm:prSet presAssocID="{48E2D369-AFDA-4FBC-BC90-E67F02ED0FF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miling Face with No Fill"/>
        </a:ext>
      </dgm:extLst>
    </dgm:pt>
    <dgm:pt modelId="{A088EDD2-D4A7-41CF-BDF4-68628FAA3D19}" type="pres">
      <dgm:prSet presAssocID="{48E2D369-AFDA-4FBC-BC90-E67F02ED0FF0}" presName="spaceRect" presStyleCnt="0"/>
      <dgm:spPr/>
    </dgm:pt>
    <dgm:pt modelId="{6242A44A-A6E7-4990-AA9F-0E4478E5CF46}" type="pres">
      <dgm:prSet presAssocID="{48E2D369-AFDA-4FBC-BC90-E67F02ED0FF0}" presName="parTx" presStyleLbl="revTx" presStyleIdx="2" presStyleCnt="5">
        <dgm:presLayoutVars>
          <dgm:chMax val="0"/>
          <dgm:chPref val="0"/>
        </dgm:presLayoutVars>
      </dgm:prSet>
      <dgm:spPr/>
    </dgm:pt>
    <dgm:pt modelId="{D2BD4952-6578-42C3-B2CA-099BF425AEBF}" type="pres">
      <dgm:prSet presAssocID="{F50E468C-BA5C-4167-8177-C96730A0BE62}" presName="sibTrans" presStyleCnt="0"/>
      <dgm:spPr/>
    </dgm:pt>
    <dgm:pt modelId="{2FB74C9B-090B-455D-99C7-EB15B249043B}" type="pres">
      <dgm:prSet presAssocID="{AEAE8F9D-B892-46E7-A4B5-A777187008AE}" presName="compNode" presStyleCnt="0"/>
      <dgm:spPr/>
    </dgm:pt>
    <dgm:pt modelId="{68CE86F8-9AB7-4664-B7F2-44B5EFE1E702}" type="pres">
      <dgm:prSet presAssocID="{AEAE8F9D-B892-46E7-A4B5-A777187008AE}" presName="bgRect" presStyleLbl="bgShp" presStyleIdx="3" presStyleCnt="5"/>
      <dgm:spPr/>
    </dgm:pt>
    <dgm:pt modelId="{C5ED2E5D-E98A-438A-83CD-41EAD1010CD0}" type="pres">
      <dgm:prSet presAssocID="{AEAE8F9D-B892-46E7-A4B5-A777187008A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tor"/>
        </a:ext>
      </dgm:extLst>
    </dgm:pt>
    <dgm:pt modelId="{9418FF2A-0F7A-4140-90CF-410547EBC8F7}" type="pres">
      <dgm:prSet presAssocID="{AEAE8F9D-B892-46E7-A4B5-A777187008AE}" presName="spaceRect" presStyleCnt="0"/>
      <dgm:spPr/>
    </dgm:pt>
    <dgm:pt modelId="{0C369CE5-A5C0-4871-896E-584E031D080E}" type="pres">
      <dgm:prSet presAssocID="{AEAE8F9D-B892-46E7-A4B5-A777187008AE}" presName="parTx" presStyleLbl="revTx" presStyleIdx="3" presStyleCnt="5">
        <dgm:presLayoutVars>
          <dgm:chMax val="0"/>
          <dgm:chPref val="0"/>
        </dgm:presLayoutVars>
      </dgm:prSet>
      <dgm:spPr/>
    </dgm:pt>
    <dgm:pt modelId="{5F931375-CE4E-4E44-87DF-C126F24462C4}" type="pres">
      <dgm:prSet presAssocID="{7D95FBDF-BF44-4EEF-99BB-6392E5931987}" presName="sibTrans" presStyleCnt="0"/>
      <dgm:spPr/>
    </dgm:pt>
    <dgm:pt modelId="{B32572AA-BCB2-4A1B-8DD1-7ACFD3EDF93C}" type="pres">
      <dgm:prSet presAssocID="{776F1353-119A-4B3F-B793-1D347B0992A1}" presName="compNode" presStyleCnt="0"/>
      <dgm:spPr/>
    </dgm:pt>
    <dgm:pt modelId="{87E6298A-F6F1-46BD-9199-8B727435FC47}" type="pres">
      <dgm:prSet presAssocID="{776F1353-119A-4B3F-B793-1D347B0992A1}" presName="bgRect" presStyleLbl="bgShp" presStyleIdx="4" presStyleCnt="5"/>
      <dgm:spPr/>
    </dgm:pt>
    <dgm:pt modelId="{42F6A857-429F-4203-B3DD-F4A27CB0F2FA}" type="pres">
      <dgm:prSet presAssocID="{776F1353-119A-4B3F-B793-1D347B0992A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rt with Pulse"/>
        </a:ext>
      </dgm:extLst>
    </dgm:pt>
    <dgm:pt modelId="{6A5145EB-A04B-490A-98D1-E76DFF4ABCF2}" type="pres">
      <dgm:prSet presAssocID="{776F1353-119A-4B3F-B793-1D347B0992A1}" presName="spaceRect" presStyleCnt="0"/>
      <dgm:spPr/>
    </dgm:pt>
    <dgm:pt modelId="{D4AA429C-3B0F-4D87-BB99-8C48127AB5AE}" type="pres">
      <dgm:prSet presAssocID="{776F1353-119A-4B3F-B793-1D347B0992A1}" presName="parTx" presStyleLbl="revTx" presStyleIdx="4" presStyleCnt="5">
        <dgm:presLayoutVars>
          <dgm:chMax val="0"/>
          <dgm:chPref val="0"/>
        </dgm:presLayoutVars>
      </dgm:prSet>
      <dgm:spPr/>
    </dgm:pt>
  </dgm:ptLst>
  <dgm:cxnLst>
    <dgm:cxn modelId="{4CCA4D16-7885-4659-B5FA-24D6C4987E37}" type="presOf" srcId="{B2B43431-A28F-4AFC-8391-B36F615D00FA}" destId="{B771AE69-FA55-481C-BD50-F3B108ACF49F}" srcOrd="0" destOrd="0" presId="urn:microsoft.com/office/officeart/2018/2/layout/IconVerticalSolidList"/>
    <dgm:cxn modelId="{2DFB1725-8D90-4D7E-BCA7-55B18CFE4EAC}" srcId="{549D1560-ECB7-4F73-A89F-C4EC63E2BAAD}" destId="{776F1353-119A-4B3F-B793-1D347B0992A1}" srcOrd="4" destOrd="0" parTransId="{F240CABB-66E9-4288-8D19-27830BD756A3}" sibTransId="{A85BF819-537A-4574-A733-594CB95E745F}"/>
    <dgm:cxn modelId="{B67E355D-C959-4BF3-BACA-FB6B6BC00F7F}" type="presOf" srcId="{549D1560-ECB7-4F73-A89F-C4EC63E2BAAD}" destId="{0DA7A6D8-9B32-4EEB-9568-45A4DCB8B4A8}" srcOrd="0" destOrd="0" presId="urn:microsoft.com/office/officeart/2018/2/layout/IconVerticalSolidList"/>
    <dgm:cxn modelId="{1E14BC43-7837-4629-A596-B69F61911661}" srcId="{549D1560-ECB7-4F73-A89F-C4EC63E2BAAD}" destId="{AEAE8F9D-B892-46E7-A4B5-A777187008AE}" srcOrd="3" destOrd="0" parTransId="{66910DD4-ED85-4A26-B942-8202E3F7A9A1}" sibTransId="{7D95FBDF-BF44-4EEF-99BB-6392E5931987}"/>
    <dgm:cxn modelId="{679B8344-523B-4C4E-A940-BB455F023B2F}" srcId="{549D1560-ECB7-4F73-A89F-C4EC63E2BAAD}" destId="{B00CB145-0270-4B62-8396-7F004D8D515B}" srcOrd="1" destOrd="0" parTransId="{7802629C-F227-4BAB-AA4C-EFE38262AF12}" sibTransId="{E7AE7C74-5FEE-4A3A-9A5A-359F6E22C1F5}"/>
    <dgm:cxn modelId="{6FB96766-2F19-462F-AA53-81DDA91DB04C}" type="presOf" srcId="{776F1353-119A-4B3F-B793-1D347B0992A1}" destId="{D4AA429C-3B0F-4D87-BB99-8C48127AB5AE}" srcOrd="0" destOrd="0" presId="urn:microsoft.com/office/officeart/2018/2/layout/IconVerticalSolidList"/>
    <dgm:cxn modelId="{2EDB4279-4054-4806-85B9-2D6DEF6B1B43}" srcId="{549D1560-ECB7-4F73-A89F-C4EC63E2BAAD}" destId="{B2B43431-A28F-4AFC-8391-B36F615D00FA}" srcOrd="0" destOrd="0" parTransId="{B9427482-5B6F-4B6A-8000-CF6E52816FEE}" sibTransId="{FF47DF00-D8B3-461F-8BD8-09C24E59C8D1}"/>
    <dgm:cxn modelId="{B694408B-CEB5-47D0-B7AC-2F6EC88E4109}" srcId="{549D1560-ECB7-4F73-A89F-C4EC63E2BAAD}" destId="{48E2D369-AFDA-4FBC-BC90-E67F02ED0FF0}" srcOrd="2" destOrd="0" parTransId="{7875A311-76BD-4E4B-8D9B-71E8DE08F1A1}" sibTransId="{F50E468C-BA5C-4167-8177-C96730A0BE62}"/>
    <dgm:cxn modelId="{C094E2A4-B0CA-40D6-AEAE-E93C65380D7A}" type="presOf" srcId="{AEAE8F9D-B892-46E7-A4B5-A777187008AE}" destId="{0C369CE5-A5C0-4871-896E-584E031D080E}" srcOrd="0" destOrd="0" presId="urn:microsoft.com/office/officeart/2018/2/layout/IconVerticalSolidList"/>
    <dgm:cxn modelId="{26E064AA-8C2D-4B82-9C15-9A99AF91B475}" type="presOf" srcId="{48E2D369-AFDA-4FBC-BC90-E67F02ED0FF0}" destId="{6242A44A-A6E7-4990-AA9F-0E4478E5CF46}" srcOrd="0" destOrd="0" presId="urn:microsoft.com/office/officeart/2018/2/layout/IconVerticalSolidList"/>
    <dgm:cxn modelId="{9D1427E7-C61A-4AE6-9E57-DCDC2742781C}" type="presOf" srcId="{B00CB145-0270-4B62-8396-7F004D8D515B}" destId="{D38F1288-EA0C-4B9A-894B-677F210979D5}" srcOrd="0" destOrd="0" presId="urn:microsoft.com/office/officeart/2018/2/layout/IconVerticalSolidList"/>
    <dgm:cxn modelId="{55337546-70B2-44DC-9CF0-87E08835356B}" type="presParOf" srcId="{0DA7A6D8-9B32-4EEB-9568-45A4DCB8B4A8}" destId="{B2A04AA5-6C47-41E8-9A4B-E533FABD1DD1}" srcOrd="0" destOrd="0" presId="urn:microsoft.com/office/officeart/2018/2/layout/IconVerticalSolidList"/>
    <dgm:cxn modelId="{CDC356B7-3E55-4EE7-8A02-D24E0B9BE2D8}" type="presParOf" srcId="{B2A04AA5-6C47-41E8-9A4B-E533FABD1DD1}" destId="{3A598C1F-E65A-49E2-8AE7-DB5297F17A38}" srcOrd="0" destOrd="0" presId="urn:microsoft.com/office/officeart/2018/2/layout/IconVerticalSolidList"/>
    <dgm:cxn modelId="{0AA3B9A9-8F0F-48E6-8E42-A3B9927ED843}" type="presParOf" srcId="{B2A04AA5-6C47-41E8-9A4B-E533FABD1DD1}" destId="{C2E3079C-6D43-4690-B1F7-673A3EBCC43D}" srcOrd="1" destOrd="0" presId="urn:microsoft.com/office/officeart/2018/2/layout/IconVerticalSolidList"/>
    <dgm:cxn modelId="{3F8A6748-1FC9-4F1B-9D57-D7AF2A5593DC}" type="presParOf" srcId="{B2A04AA5-6C47-41E8-9A4B-E533FABD1DD1}" destId="{22834E41-EB80-47EA-9C1D-93BB17D06581}" srcOrd="2" destOrd="0" presId="urn:microsoft.com/office/officeart/2018/2/layout/IconVerticalSolidList"/>
    <dgm:cxn modelId="{72B5E0C5-6149-4381-A3A1-DA5A489B83B0}" type="presParOf" srcId="{B2A04AA5-6C47-41E8-9A4B-E533FABD1DD1}" destId="{B771AE69-FA55-481C-BD50-F3B108ACF49F}" srcOrd="3" destOrd="0" presId="urn:microsoft.com/office/officeart/2018/2/layout/IconVerticalSolidList"/>
    <dgm:cxn modelId="{1F518BEB-90FE-40F2-932F-F43EEF2101C2}" type="presParOf" srcId="{0DA7A6D8-9B32-4EEB-9568-45A4DCB8B4A8}" destId="{1AB655F7-0A85-4722-AD20-720334A0B37A}" srcOrd="1" destOrd="0" presId="urn:microsoft.com/office/officeart/2018/2/layout/IconVerticalSolidList"/>
    <dgm:cxn modelId="{75001B45-5BEB-43D9-8911-EDF0A9CC002C}" type="presParOf" srcId="{0DA7A6D8-9B32-4EEB-9568-45A4DCB8B4A8}" destId="{B482CBF2-638F-4161-8D13-C770DF7E9E62}" srcOrd="2" destOrd="0" presId="urn:microsoft.com/office/officeart/2018/2/layout/IconVerticalSolidList"/>
    <dgm:cxn modelId="{41433BCE-05A0-427A-BA63-9F56155EAEAA}" type="presParOf" srcId="{B482CBF2-638F-4161-8D13-C770DF7E9E62}" destId="{97445103-28C1-4A6F-A86B-CC0CCEB8ACB8}" srcOrd="0" destOrd="0" presId="urn:microsoft.com/office/officeart/2018/2/layout/IconVerticalSolidList"/>
    <dgm:cxn modelId="{018F2511-8C36-4913-83B9-E444E0A1D658}" type="presParOf" srcId="{B482CBF2-638F-4161-8D13-C770DF7E9E62}" destId="{89BD6A8A-BB8E-4F06-8317-C7863C9D8569}" srcOrd="1" destOrd="0" presId="urn:microsoft.com/office/officeart/2018/2/layout/IconVerticalSolidList"/>
    <dgm:cxn modelId="{28E684A3-B677-40FE-83DF-9EB4F6A75741}" type="presParOf" srcId="{B482CBF2-638F-4161-8D13-C770DF7E9E62}" destId="{99DEE37E-3EC5-41C2-9F17-51D04BA73F94}" srcOrd="2" destOrd="0" presId="urn:microsoft.com/office/officeart/2018/2/layout/IconVerticalSolidList"/>
    <dgm:cxn modelId="{963BBE6A-5FE3-4301-B195-391BF9EDA7E5}" type="presParOf" srcId="{B482CBF2-638F-4161-8D13-C770DF7E9E62}" destId="{D38F1288-EA0C-4B9A-894B-677F210979D5}" srcOrd="3" destOrd="0" presId="urn:microsoft.com/office/officeart/2018/2/layout/IconVerticalSolidList"/>
    <dgm:cxn modelId="{E7C96632-33E6-49FD-B455-B0244D970E64}" type="presParOf" srcId="{0DA7A6D8-9B32-4EEB-9568-45A4DCB8B4A8}" destId="{5CF181E9-A0EE-489B-9288-CB617F608B2C}" srcOrd="3" destOrd="0" presId="urn:microsoft.com/office/officeart/2018/2/layout/IconVerticalSolidList"/>
    <dgm:cxn modelId="{44B75BB0-5A02-418F-B08C-4C7F23C374C0}" type="presParOf" srcId="{0DA7A6D8-9B32-4EEB-9568-45A4DCB8B4A8}" destId="{6B7A19AA-1F9B-42DF-B1C8-316A3E09947E}" srcOrd="4" destOrd="0" presId="urn:microsoft.com/office/officeart/2018/2/layout/IconVerticalSolidList"/>
    <dgm:cxn modelId="{F2D8400E-F21E-43FB-81DF-56CF9F9EB2A4}" type="presParOf" srcId="{6B7A19AA-1F9B-42DF-B1C8-316A3E09947E}" destId="{2199EB6F-0BA0-4876-8D20-ABD66E6556E0}" srcOrd="0" destOrd="0" presId="urn:microsoft.com/office/officeart/2018/2/layout/IconVerticalSolidList"/>
    <dgm:cxn modelId="{25F69FC7-DF95-4B4D-9CBA-97A6C67D350E}" type="presParOf" srcId="{6B7A19AA-1F9B-42DF-B1C8-316A3E09947E}" destId="{C9A0C51C-EC96-41BE-8B33-575B436D0319}" srcOrd="1" destOrd="0" presId="urn:microsoft.com/office/officeart/2018/2/layout/IconVerticalSolidList"/>
    <dgm:cxn modelId="{3F7C6607-A575-48EA-977A-C494ED0F9D03}" type="presParOf" srcId="{6B7A19AA-1F9B-42DF-B1C8-316A3E09947E}" destId="{A088EDD2-D4A7-41CF-BDF4-68628FAA3D19}" srcOrd="2" destOrd="0" presId="urn:microsoft.com/office/officeart/2018/2/layout/IconVerticalSolidList"/>
    <dgm:cxn modelId="{972F0455-97BA-489B-8402-C484EACF412F}" type="presParOf" srcId="{6B7A19AA-1F9B-42DF-B1C8-316A3E09947E}" destId="{6242A44A-A6E7-4990-AA9F-0E4478E5CF46}" srcOrd="3" destOrd="0" presId="urn:microsoft.com/office/officeart/2018/2/layout/IconVerticalSolidList"/>
    <dgm:cxn modelId="{4B45D1D4-13C2-4D5F-A7C1-68F84B2990EC}" type="presParOf" srcId="{0DA7A6D8-9B32-4EEB-9568-45A4DCB8B4A8}" destId="{D2BD4952-6578-42C3-B2CA-099BF425AEBF}" srcOrd="5" destOrd="0" presId="urn:microsoft.com/office/officeart/2018/2/layout/IconVerticalSolidList"/>
    <dgm:cxn modelId="{6DBD5128-3434-4349-9395-545F979C9D8A}" type="presParOf" srcId="{0DA7A6D8-9B32-4EEB-9568-45A4DCB8B4A8}" destId="{2FB74C9B-090B-455D-99C7-EB15B249043B}" srcOrd="6" destOrd="0" presId="urn:microsoft.com/office/officeart/2018/2/layout/IconVerticalSolidList"/>
    <dgm:cxn modelId="{F7F31F29-58A5-47ED-B227-9A9A0DEDB1A9}" type="presParOf" srcId="{2FB74C9B-090B-455D-99C7-EB15B249043B}" destId="{68CE86F8-9AB7-4664-B7F2-44B5EFE1E702}" srcOrd="0" destOrd="0" presId="urn:microsoft.com/office/officeart/2018/2/layout/IconVerticalSolidList"/>
    <dgm:cxn modelId="{AB511029-6856-474A-8AE1-033B9A522D04}" type="presParOf" srcId="{2FB74C9B-090B-455D-99C7-EB15B249043B}" destId="{C5ED2E5D-E98A-438A-83CD-41EAD1010CD0}" srcOrd="1" destOrd="0" presId="urn:microsoft.com/office/officeart/2018/2/layout/IconVerticalSolidList"/>
    <dgm:cxn modelId="{4805C4D9-327A-472E-8473-6CC8577997A3}" type="presParOf" srcId="{2FB74C9B-090B-455D-99C7-EB15B249043B}" destId="{9418FF2A-0F7A-4140-90CF-410547EBC8F7}" srcOrd="2" destOrd="0" presId="urn:microsoft.com/office/officeart/2018/2/layout/IconVerticalSolidList"/>
    <dgm:cxn modelId="{CC42C46C-7B25-46AF-BB81-8DAC5F5A33CB}" type="presParOf" srcId="{2FB74C9B-090B-455D-99C7-EB15B249043B}" destId="{0C369CE5-A5C0-4871-896E-584E031D080E}" srcOrd="3" destOrd="0" presId="urn:microsoft.com/office/officeart/2018/2/layout/IconVerticalSolidList"/>
    <dgm:cxn modelId="{09FBC211-5ABE-4DFB-AB95-9AD2BBE0A7FF}" type="presParOf" srcId="{0DA7A6D8-9B32-4EEB-9568-45A4DCB8B4A8}" destId="{5F931375-CE4E-4E44-87DF-C126F24462C4}" srcOrd="7" destOrd="0" presId="urn:microsoft.com/office/officeart/2018/2/layout/IconVerticalSolidList"/>
    <dgm:cxn modelId="{C20073E2-7822-433E-B91A-38DE54F0DB2A}" type="presParOf" srcId="{0DA7A6D8-9B32-4EEB-9568-45A4DCB8B4A8}" destId="{B32572AA-BCB2-4A1B-8DD1-7ACFD3EDF93C}" srcOrd="8" destOrd="0" presId="urn:microsoft.com/office/officeart/2018/2/layout/IconVerticalSolidList"/>
    <dgm:cxn modelId="{693745C7-BCD9-40CD-A5CD-1F3F859CEE33}" type="presParOf" srcId="{B32572AA-BCB2-4A1B-8DD1-7ACFD3EDF93C}" destId="{87E6298A-F6F1-46BD-9199-8B727435FC47}" srcOrd="0" destOrd="0" presId="urn:microsoft.com/office/officeart/2018/2/layout/IconVerticalSolidList"/>
    <dgm:cxn modelId="{35CB3382-22C4-4111-B41E-F8852CB4AB7C}" type="presParOf" srcId="{B32572AA-BCB2-4A1B-8DD1-7ACFD3EDF93C}" destId="{42F6A857-429F-4203-B3DD-F4A27CB0F2FA}" srcOrd="1" destOrd="0" presId="urn:microsoft.com/office/officeart/2018/2/layout/IconVerticalSolidList"/>
    <dgm:cxn modelId="{841A41C4-316C-430E-83D6-C881A6908B38}" type="presParOf" srcId="{B32572AA-BCB2-4A1B-8DD1-7ACFD3EDF93C}" destId="{6A5145EB-A04B-490A-98D1-E76DFF4ABCF2}" srcOrd="2" destOrd="0" presId="urn:microsoft.com/office/officeart/2018/2/layout/IconVerticalSolidList"/>
    <dgm:cxn modelId="{7584602B-1715-4EB0-A285-88F25047216B}" type="presParOf" srcId="{B32572AA-BCB2-4A1B-8DD1-7ACFD3EDF93C}" destId="{D4AA429C-3B0F-4D87-BB99-8C48127AB5A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CBC76-5BF9-415F-B770-4D3F172893AE}">
      <dsp:nvSpPr>
        <dsp:cNvPr id="0" name=""/>
        <dsp:cNvSpPr/>
      </dsp:nvSpPr>
      <dsp:spPr>
        <a:xfrm>
          <a:off x="0" y="16739"/>
          <a:ext cx="5246242" cy="7371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Before starting</a:t>
          </a:r>
        </a:p>
      </dsp:txBody>
      <dsp:txXfrm>
        <a:off x="35982" y="52721"/>
        <a:ext cx="5174278" cy="665136"/>
      </dsp:txXfrm>
    </dsp:sp>
    <dsp:sp modelId="{972F2544-7B3A-42D9-93A3-CFE1E1594BC2}">
      <dsp:nvSpPr>
        <dsp:cNvPr id="0" name=""/>
        <dsp:cNvSpPr/>
      </dsp:nvSpPr>
      <dsp:spPr>
        <a:xfrm>
          <a:off x="0" y="799919"/>
          <a:ext cx="5246242" cy="7371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Introduce yourself to the patient.</a:t>
          </a:r>
        </a:p>
      </dsp:txBody>
      <dsp:txXfrm>
        <a:off x="35982" y="835901"/>
        <a:ext cx="5174278" cy="665136"/>
      </dsp:txXfrm>
    </dsp:sp>
    <dsp:sp modelId="{7C3D95C6-CED2-4D1B-840A-0FD28EF97442}">
      <dsp:nvSpPr>
        <dsp:cNvPr id="0" name=""/>
        <dsp:cNvSpPr/>
      </dsp:nvSpPr>
      <dsp:spPr>
        <a:xfrm>
          <a:off x="0" y="1583099"/>
          <a:ext cx="5246242" cy="7371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Confirm his name and date of birth.</a:t>
          </a:r>
        </a:p>
      </dsp:txBody>
      <dsp:txXfrm>
        <a:off x="35982" y="1619081"/>
        <a:ext cx="5174278" cy="665136"/>
      </dsp:txXfrm>
    </dsp:sp>
    <dsp:sp modelId="{2500CF45-4FDF-4193-A2DB-0A53AB28DDB6}">
      <dsp:nvSpPr>
        <dsp:cNvPr id="0" name=""/>
        <dsp:cNvSpPr/>
      </dsp:nvSpPr>
      <dsp:spPr>
        <a:xfrm>
          <a:off x="0" y="2366278"/>
          <a:ext cx="5246242" cy="7371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Explain that you are going to ask him some questions to uncover the nature of his chest pain and obtain his consent.</a:t>
          </a:r>
        </a:p>
      </dsp:txBody>
      <dsp:txXfrm>
        <a:off x="35982" y="2402260"/>
        <a:ext cx="5174278" cy="665136"/>
      </dsp:txXfrm>
    </dsp:sp>
    <dsp:sp modelId="{7C17888A-702B-4059-9437-27BC26E7F606}">
      <dsp:nvSpPr>
        <dsp:cNvPr id="0" name=""/>
        <dsp:cNvSpPr/>
      </dsp:nvSpPr>
      <dsp:spPr>
        <a:xfrm>
          <a:off x="0" y="3149459"/>
          <a:ext cx="5246242" cy="7371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Ensure that he is comfortable</a:t>
          </a:r>
        </a:p>
      </dsp:txBody>
      <dsp:txXfrm>
        <a:off x="35982" y="3185441"/>
        <a:ext cx="5174278" cy="6651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C932C-296C-48F1-9675-F3A57C58D355}">
      <dsp:nvSpPr>
        <dsp:cNvPr id="0" name=""/>
        <dsp:cNvSpPr/>
      </dsp:nvSpPr>
      <dsp:spPr>
        <a:xfrm>
          <a:off x="0" y="329999"/>
          <a:ext cx="5181600" cy="403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4F46BC-4271-417E-BF1B-8BABB38CB990}">
      <dsp:nvSpPr>
        <dsp:cNvPr id="0" name=""/>
        <dsp:cNvSpPr/>
      </dsp:nvSpPr>
      <dsp:spPr>
        <a:xfrm>
          <a:off x="259080" y="93839"/>
          <a:ext cx="3627120" cy="4723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711200">
            <a:lnSpc>
              <a:spcPct val="90000"/>
            </a:lnSpc>
            <a:spcBef>
              <a:spcPct val="0"/>
            </a:spcBef>
            <a:spcAft>
              <a:spcPct val="35000"/>
            </a:spcAft>
            <a:buNone/>
          </a:pPr>
          <a:r>
            <a:rPr lang="en-US" sz="1600" kern="1200"/>
            <a:t>Chest pain</a:t>
          </a:r>
        </a:p>
      </dsp:txBody>
      <dsp:txXfrm>
        <a:off x="282137" y="116896"/>
        <a:ext cx="3581006" cy="426206"/>
      </dsp:txXfrm>
    </dsp:sp>
    <dsp:sp modelId="{F111600A-AB5C-4BD6-87BB-ACBCA67C78FD}">
      <dsp:nvSpPr>
        <dsp:cNvPr id="0" name=""/>
        <dsp:cNvSpPr/>
      </dsp:nvSpPr>
      <dsp:spPr>
        <a:xfrm>
          <a:off x="0" y="1055759"/>
          <a:ext cx="5181600" cy="403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388571-BF5B-4E18-ABDA-D61D894FD047}">
      <dsp:nvSpPr>
        <dsp:cNvPr id="0" name=""/>
        <dsp:cNvSpPr/>
      </dsp:nvSpPr>
      <dsp:spPr>
        <a:xfrm>
          <a:off x="259080" y="819599"/>
          <a:ext cx="3627120" cy="4723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711200">
            <a:lnSpc>
              <a:spcPct val="90000"/>
            </a:lnSpc>
            <a:spcBef>
              <a:spcPct val="0"/>
            </a:spcBef>
            <a:spcAft>
              <a:spcPct val="35000"/>
            </a:spcAft>
            <a:buNone/>
          </a:pPr>
          <a:r>
            <a:rPr lang="en-US" sz="1600" kern="1200" dirty="0"/>
            <a:t>Breathlessness (</a:t>
          </a:r>
          <a:r>
            <a:rPr lang="en-US" sz="1600" kern="1200" dirty="0" err="1"/>
            <a:t>dyspnoea</a:t>
          </a:r>
          <a:r>
            <a:rPr lang="en-US" sz="1600" kern="1200" dirty="0"/>
            <a:t>) </a:t>
          </a:r>
        </a:p>
      </dsp:txBody>
      <dsp:txXfrm>
        <a:off x="282137" y="842656"/>
        <a:ext cx="3581006" cy="426206"/>
      </dsp:txXfrm>
    </dsp:sp>
    <dsp:sp modelId="{F46391A7-0938-4645-A8DD-0E5F7D210C33}">
      <dsp:nvSpPr>
        <dsp:cNvPr id="0" name=""/>
        <dsp:cNvSpPr/>
      </dsp:nvSpPr>
      <dsp:spPr>
        <a:xfrm>
          <a:off x="0" y="1781519"/>
          <a:ext cx="5181600" cy="403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1CAFCB-C59B-4013-8ED9-60E9E6DE345E}">
      <dsp:nvSpPr>
        <dsp:cNvPr id="0" name=""/>
        <dsp:cNvSpPr/>
      </dsp:nvSpPr>
      <dsp:spPr>
        <a:xfrm>
          <a:off x="259080" y="1545359"/>
          <a:ext cx="3627120" cy="4723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711200">
            <a:lnSpc>
              <a:spcPct val="90000"/>
            </a:lnSpc>
            <a:spcBef>
              <a:spcPct val="0"/>
            </a:spcBef>
            <a:spcAft>
              <a:spcPct val="35000"/>
            </a:spcAft>
            <a:buNone/>
          </a:pPr>
          <a:r>
            <a:rPr lang="en-US" sz="1600" kern="1200" dirty="0"/>
            <a:t>Palpitation</a:t>
          </a:r>
        </a:p>
      </dsp:txBody>
      <dsp:txXfrm>
        <a:off x="282137" y="1568416"/>
        <a:ext cx="3581006" cy="426206"/>
      </dsp:txXfrm>
    </dsp:sp>
    <dsp:sp modelId="{021B8CAB-24C0-4281-9BE3-1735AF19EF0D}">
      <dsp:nvSpPr>
        <dsp:cNvPr id="0" name=""/>
        <dsp:cNvSpPr/>
      </dsp:nvSpPr>
      <dsp:spPr>
        <a:xfrm>
          <a:off x="0" y="2507279"/>
          <a:ext cx="5181600" cy="403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D83AA2-DE1A-4F92-91B9-920FAEC193D9}">
      <dsp:nvSpPr>
        <dsp:cNvPr id="0" name=""/>
        <dsp:cNvSpPr/>
      </dsp:nvSpPr>
      <dsp:spPr>
        <a:xfrm>
          <a:off x="259080" y="2271119"/>
          <a:ext cx="3627120" cy="4723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711200">
            <a:lnSpc>
              <a:spcPct val="90000"/>
            </a:lnSpc>
            <a:spcBef>
              <a:spcPct val="0"/>
            </a:spcBef>
            <a:spcAft>
              <a:spcPct val="35000"/>
            </a:spcAft>
            <a:buNone/>
          </a:pPr>
          <a:r>
            <a:rPr lang="en-US" sz="1600" kern="1200"/>
            <a:t>Dizziness </a:t>
          </a:r>
        </a:p>
      </dsp:txBody>
      <dsp:txXfrm>
        <a:off x="282137" y="2294176"/>
        <a:ext cx="3581006" cy="426206"/>
      </dsp:txXfrm>
    </dsp:sp>
    <dsp:sp modelId="{38418A2D-3475-4E4E-BB44-900B62B76FC7}">
      <dsp:nvSpPr>
        <dsp:cNvPr id="0" name=""/>
        <dsp:cNvSpPr/>
      </dsp:nvSpPr>
      <dsp:spPr>
        <a:xfrm>
          <a:off x="0" y="3233039"/>
          <a:ext cx="5181600" cy="403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624E4A-34FE-404D-9DC0-28A7EFE527F0}">
      <dsp:nvSpPr>
        <dsp:cNvPr id="0" name=""/>
        <dsp:cNvSpPr/>
      </dsp:nvSpPr>
      <dsp:spPr>
        <a:xfrm>
          <a:off x="259080" y="2996879"/>
          <a:ext cx="3627120" cy="4723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711200">
            <a:lnSpc>
              <a:spcPct val="90000"/>
            </a:lnSpc>
            <a:spcBef>
              <a:spcPct val="0"/>
            </a:spcBef>
            <a:spcAft>
              <a:spcPct val="35000"/>
            </a:spcAft>
            <a:buNone/>
          </a:pPr>
          <a:r>
            <a:rPr lang="en-US" sz="1600" kern="1200"/>
            <a:t>Blackouts (syncope)</a:t>
          </a:r>
        </a:p>
      </dsp:txBody>
      <dsp:txXfrm>
        <a:off x="282137" y="3019936"/>
        <a:ext cx="3581006" cy="426206"/>
      </dsp:txXfrm>
    </dsp:sp>
    <dsp:sp modelId="{A3B9BEC6-C6F5-4A64-A419-5677FC898C01}">
      <dsp:nvSpPr>
        <dsp:cNvPr id="0" name=""/>
        <dsp:cNvSpPr/>
      </dsp:nvSpPr>
      <dsp:spPr>
        <a:xfrm>
          <a:off x="0" y="3958799"/>
          <a:ext cx="5181600" cy="403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9B8A84-43D3-4D86-86C0-F2654DFF58E5}">
      <dsp:nvSpPr>
        <dsp:cNvPr id="0" name=""/>
        <dsp:cNvSpPr/>
      </dsp:nvSpPr>
      <dsp:spPr>
        <a:xfrm>
          <a:off x="259080" y="3722639"/>
          <a:ext cx="3627120" cy="4723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711200">
            <a:lnSpc>
              <a:spcPct val="90000"/>
            </a:lnSpc>
            <a:spcBef>
              <a:spcPct val="0"/>
            </a:spcBef>
            <a:spcAft>
              <a:spcPct val="35000"/>
            </a:spcAft>
            <a:buNone/>
          </a:pPr>
          <a:r>
            <a:rPr lang="en-US" sz="1600" kern="1200"/>
            <a:t>Lower limb swelling</a:t>
          </a:r>
        </a:p>
      </dsp:txBody>
      <dsp:txXfrm>
        <a:off x="282137" y="3745696"/>
        <a:ext cx="3581006" cy="426206"/>
      </dsp:txXfrm>
    </dsp:sp>
    <dsp:sp modelId="{31976B76-E3A6-4A14-BD53-B0A5E2BA271A}">
      <dsp:nvSpPr>
        <dsp:cNvPr id="0" name=""/>
        <dsp:cNvSpPr/>
      </dsp:nvSpPr>
      <dsp:spPr>
        <a:xfrm>
          <a:off x="0" y="4684559"/>
          <a:ext cx="5181600" cy="403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F5D0B0-5D16-480D-BA97-3DF95F004E1D}">
      <dsp:nvSpPr>
        <dsp:cNvPr id="0" name=""/>
        <dsp:cNvSpPr/>
      </dsp:nvSpPr>
      <dsp:spPr>
        <a:xfrm>
          <a:off x="259080" y="4448399"/>
          <a:ext cx="3627120" cy="4723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711200">
            <a:lnSpc>
              <a:spcPct val="90000"/>
            </a:lnSpc>
            <a:spcBef>
              <a:spcPct val="0"/>
            </a:spcBef>
            <a:spcAft>
              <a:spcPct val="35000"/>
            </a:spcAft>
            <a:buNone/>
          </a:pPr>
          <a:r>
            <a:rPr lang="en-US" sz="1600" kern="1200"/>
            <a:t>Intermittent claudication</a:t>
          </a:r>
        </a:p>
      </dsp:txBody>
      <dsp:txXfrm>
        <a:off x="282137" y="4471456"/>
        <a:ext cx="3581006"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EB59ED-1B13-4AC8-A6B8-8696BE4F8355}">
      <dsp:nvSpPr>
        <dsp:cNvPr id="0" name=""/>
        <dsp:cNvSpPr/>
      </dsp:nvSpPr>
      <dsp:spPr>
        <a:xfrm>
          <a:off x="0" y="476"/>
          <a:ext cx="7624390" cy="11149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F6DD92-5BBB-42D8-9597-D9E5784C69A4}">
      <dsp:nvSpPr>
        <dsp:cNvPr id="0" name=""/>
        <dsp:cNvSpPr/>
      </dsp:nvSpPr>
      <dsp:spPr>
        <a:xfrm>
          <a:off x="337274" y="251341"/>
          <a:ext cx="613225" cy="6132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11F325-8455-42F5-B77D-072DF616D225}">
      <dsp:nvSpPr>
        <dsp:cNvPr id="0" name=""/>
        <dsp:cNvSpPr/>
      </dsp:nvSpPr>
      <dsp:spPr>
        <a:xfrm>
          <a:off x="1287773" y="476"/>
          <a:ext cx="6336616" cy="111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999" tIns="117999" rIns="117999" bIns="117999" numCol="1" spcCol="1270" anchor="ctr" anchorCtr="0">
          <a:noAutofit/>
        </a:bodyPr>
        <a:lstStyle/>
        <a:p>
          <a:pPr marL="0" lvl="0" indent="0" algn="l" defTabSz="1022350">
            <a:lnSpc>
              <a:spcPct val="100000"/>
            </a:lnSpc>
            <a:spcBef>
              <a:spcPct val="0"/>
            </a:spcBef>
            <a:spcAft>
              <a:spcPct val="35000"/>
            </a:spcAft>
            <a:buNone/>
          </a:pPr>
          <a:r>
            <a:rPr lang="en-GB" sz="2300" b="0" i="0" kern="1200" baseline="0">
              <a:solidFill>
                <a:schemeClr val="bg1"/>
              </a:solidFill>
            </a:rPr>
            <a:t>Breathlessness: orthopnoea, paroxysmal nocturnal </a:t>
          </a:r>
          <a:r>
            <a:rPr lang="en-US" sz="2300" b="0" i="0" kern="1200" baseline="0">
              <a:solidFill>
                <a:schemeClr val="bg1"/>
              </a:solidFill>
            </a:rPr>
            <a:t>dyspnoea, ankle swelling, cough, wheeze, </a:t>
          </a:r>
          <a:r>
            <a:rPr lang="en-GB" sz="2300" b="0" i="0" kern="1200" baseline="0">
              <a:solidFill>
                <a:schemeClr val="bg1"/>
              </a:solidFill>
            </a:rPr>
            <a:t>haemoptysis?</a:t>
          </a:r>
          <a:endParaRPr lang="en-US" sz="2300" kern="1200" dirty="0">
            <a:solidFill>
              <a:schemeClr val="bg1"/>
            </a:solidFill>
          </a:endParaRPr>
        </a:p>
      </dsp:txBody>
      <dsp:txXfrm>
        <a:off x="1287773" y="476"/>
        <a:ext cx="6336616" cy="1114955"/>
      </dsp:txXfrm>
    </dsp:sp>
    <dsp:sp modelId="{E06B21D2-09BC-430B-B92A-1A9D2899DEA5}">
      <dsp:nvSpPr>
        <dsp:cNvPr id="0" name=""/>
        <dsp:cNvSpPr/>
      </dsp:nvSpPr>
      <dsp:spPr>
        <a:xfrm>
          <a:off x="0" y="1394171"/>
          <a:ext cx="7624390" cy="11149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CB97EA-FEE3-4E10-8FB0-77DAE7BF5611}">
      <dsp:nvSpPr>
        <dsp:cNvPr id="0" name=""/>
        <dsp:cNvSpPr/>
      </dsp:nvSpPr>
      <dsp:spPr>
        <a:xfrm>
          <a:off x="337274" y="1645036"/>
          <a:ext cx="613225" cy="6132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E30490-B725-48E3-9C55-0B5925FBEC49}">
      <dsp:nvSpPr>
        <dsp:cNvPr id="0" name=""/>
        <dsp:cNvSpPr/>
      </dsp:nvSpPr>
      <dsp:spPr>
        <a:xfrm>
          <a:off x="1287773" y="1394171"/>
          <a:ext cx="6336616" cy="111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999" tIns="117999" rIns="117999" bIns="117999" numCol="1" spcCol="1270" anchor="ctr" anchorCtr="0">
          <a:noAutofit/>
        </a:bodyPr>
        <a:lstStyle/>
        <a:p>
          <a:pPr marL="0" lvl="0" indent="0" algn="l" defTabSz="1022350">
            <a:lnSpc>
              <a:spcPct val="100000"/>
            </a:lnSpc>
            <a:spcBef>
              <a:spcPct val="0"/>
            </a:spcBef>
            <a:spcAft>
              <a:spcPct val="35000"/>
            </a:spcAft>
            <a:buNone/>
          </a:pPr>
          <a:r>
            <a:rPr lang="en-US" sz="2300" b="0" i="0" kern="1200" baseline="0" dirty="0">
              <a:solidFill>
                <a:schemeClr val="bg1"/>
              </a:solidFill>
            </a:rPr>
            <a:t>Palpitation: sudden onset and offset, ‘thumps’ or </a:t>
          </a:r>
          <a:r>
            <a:rPr lang="en-GB" sz="2300" b="0" i="0" kern="1200" baseline="0" dirty="0">
              <a:solidFill>
                <a:schemeClr val="bg1"/>
              </a:solidFill>
            </a:rPr>
            <a:t>‘pauses’, presyncope or syncope?, Fatigue</a:t>
          </a:r>
          <a:endParaRPr lang="en-US" sz="2300" kern="1200" dirty="0">
            <a:solidFill>
              <a:schemeClr val="bg1"/>
            </a:solidFill>
          </a:endParaRPr>
        </a:p>
      </dsp:txBody>
      <dsp:txXfrm>
        <a:off x="1287773" y="1394171"/>
        <a:ext cx="6336616" cy="1114955"/>
      </dsp:txXfrm>
    </dsp:sp>
    <dsp:sp modelId="{901DC985-35E4-4624-BDE0-193C64EAA671}">
      <dsp:nvSpPr>
        <dsp:cNvPr id="0" name=""/>
        <dsp:cNvSpPr/>
      </dsp:nvSpPr>
      <dsp:spPr>
        <a:xfrm>
          <a:off x="0" y="2787865"/>
          <a:ext cx="7624390" cy="11149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5C51F9-5240-4B1F-8F4C-6AD86131C95C}">
      <dsp:nvSpPr>
        <dsp:cNvPr id="0" name=""/>
        <dsp:cNvSpPr/>
      </dsp:nvSpPr>
      <dsp:spPr>
        <a:xfrm>
          <a:off x="337274" y="3038730"/>
          <a:ext cx="613225" cy="6132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54CEA0-057F-4A6A-A7B4-84F005EF3030}">
      <dsp:nvSpPr>
        <dsp:cNvPr id="0" name=""/>
        <dsp:cNvSpPr/>
      </dsp:nvSpPr>
      <dsp:spPr>
        <a:xfrm>
          <a:off x="1287773" y="2787865"/>
          <a:ext cx="6336616" cy="111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999" tIns="117999" rIns="117999" bIns="117999" numCol="1" spcCol="1270" anchor="ctr" anchorCtr="0">
          <a:noAutofit/>
        </a:bodyPr>
        <a:lstStyle/>
        <a:p>
          <a:pPr marL="0" lvl="0" indent="0" algn="l" defTabSz="1022350">
            <a:lnSpc>
              <a:spcPct val="100000"/>
            </a:lnSpc>
            <a:spcBef>
              <a:spcPct val="0"/>
            </a:spcBef>
            <a:spcAft>
              <a:spcPct val="35000"/>
            </a:spcAft>
            <a:buNone/>
          </a:pPr>
          <a:r>
            <a:rPr lang="en-US" sz="2300" b="0" i="0" kern="1200" baseline="0">
              <a:solidFill>
                <a:schemeClr val="bg1"/>
              </a:solidFill>
            </a:rPr>
            <a:t>Dizziness/syncope: provoking factors, warning, </a:t>
          </a:r>
          <a:r>
            <a:rPr lang="en-GB" sz="2300" b="0" i="0" kern="1200" baseline="0">
              <a:solidFill>
                <a:schemeClr val="bg1"/>
              </a:solidFill>
            </a:rPr>
            <a:t>duration, recovery?</a:t>
          </a:r>
          <a:endParaRPr lang="en-US" sz="2300" kern="1200" dirty="0">
            <a:solidFill>
              <a:schemeClr val="bg1"/>
            </a:solidFill>
          </a:endParaRPr>
        </a:p>
      </dsp:txBody>
      <dsp:txXfrm>
        <a:off x="1287773" y="2787865"/>
        <a:ext cx="6336616" cy="11149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28941-B662-47E8-B35F-B8173414E624}">
      <dsp:nvSpPr>
        <dsp:cNvPr id="0" name=""/>
        <dsp:cNvSpPr/>
      </dsp:nvSpPr>
      <dsp:spPr>
        <a:xfrm>
          <a:off x="0" y="358709"/>
          <a:ext cx="5943599" cy="4422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Coronary heart disease ( myocardial infarction)</a:t>
          </a:r>
          <a:endParaRPr lang="en-US" sz="2100" kern="1200"/>
        </a:p>
      </dsp:txBody>
      <dsp:txXfrm>
        <a:off x="21589" y="380298"/>
        <a:ext cx="5900421" cy="399081"/>
      </dsp:txXfrm>
    </dsp:sp>
    <dsp:sp modelId="{4F751CA8-0A0A-4F61-8674-CD5F3BCF6EE3}">
      <dsp:nvSpPr>
        <dsp:cNvPr id="0" name=""/>
        <dsp:cNvSpPr/>
      </dsp:nvSpPr>
      <dsp:spPr>
        <a:xfrm>
          <a:off x="0" y="861449"/>
          <a:ext cx="5943599" cy="442259"/>
        </a:xfrm>
        <a:prstGeom prst="roundRect">
          <a:avLst/>
        </a:prstGeom>
        <a:solidFill>
          <a:schemeClr val="accent2">
            <a:hueOff val="-85929"/>
            <a:satOff val="665"/>
            <a:lumOff val="6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Stroke</a:t>
          </a:r>
          <a:endParaRPr lang="en-US" sz="2100" kern="1200"/>
        </a:p>
      </dsp:txBody>
      <dsp:txXfrm>
        <a:off x="21589" y="883038"/>
        <a:ext cx="5900421" cy="399081"/>
      </dsp:txXfrm>
    </dsp:sp>
    <dsp:sp modelId="{72322695-465A-4EE7-9EC1-F248C586A095}">
      <dsp:nvSpPr>
        <dsp:cNvPr id="0" name=""/>
        <dsp:cNvSpPr/>
      </dsp:nvSpPr>
      <dsp:spPr>
        <a:xfrm>
          <a:off x="0" y="1364189"/>
          <a:ext cx="5943599" cy="442259"/>
        </a:xfrm>
        <a:prstGeom prst="roundRect">
          <a:avLst/>
        </a:prstGeom>
        <a:solidFill>
          <a:schemeClr val="accent2">
            <a:hueOff val="-171857"/>
            <a:satOff val="1330"/>
            <a:lumOff val="12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Pneumonia</a:t>
          </a:r>
          <a:endParaRPr lang="en-US" sz="2100" kern="1200"/>
        </a:p>
      </dsp:txBody>
      <dsp:txXfrm>
        <a:off x="21589" y="1385778"/>
        <a:ext cx="5900421" cy="399081"/>
      </dsp:txXfrm>
    </dsp:sp>
    <dsp:sp modelId="{FCADEEAB-DCBD-477B-8E08-933A37D8BA7F}">
      <dsp:nvSpPr>
        <dsp:cNvPr id="0" name=""/>
        <dsp:cNvSpPr/>
      </dsp:nvSpPr>
      <dsp:spPr>
        <a:xfrm>
          <a:off x="0" y="1866929"/>
          <a:ext cx="5943599" cy="442259"/>
        </a:xfrm>
        <a:prstGeom prst="roundRect">
          <a:avLst/>
        </a:prstGeom>
        <a:solidFill>
          <a:schemeClr val="accent2">
            <a:hueOff val="-257786"/>
            <a:satOff val="1995"/>
            <a:lumOff val="18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Pulmonary embolism</a:t>
          </a:r>
          <a:endParaRPr lang="en-US" sz="2100" kern="1200" dirty="0"/>
        </a:p>
      </dsp:txBody>
      <dsp:txXfrm>
        <a:off x="21589" y="1888518"/>
        <a:ext cx="5900421" cy="399081"/>
      </dsp:txXfrm>
    </dsp:sp>
    <dsp:sp modelId="{BF1045B3-B191-4755-BC78-28CE4E99B7E7}">
      <dsp:nvSpPr>
        <dsp:cNvPr id="0" name=""/>
        <dsp:cNvSpPr/>
      </dsp:nvSpPr>
      <dsp:spPr>
        <a:xfrm>
          <a:off x="0" y="2369669"/>
          <a:ext cx="5943599" cy="442259"/>
        </a:xfrm>
        <a:prstGeom prst="roundRect">
          <a:avLst/>
        </a:prstGeom>
        <a:solidFill>
          <a:schemeClr val="accent2">
            <a:hueOff val="-343715"/>
            <a:satOff val="2660"/>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Deep vein thrombosis</a:t>
          </a:r>
          <a:endParaRPr lang="en-US" sz="2100" kern="1200"/>
        </a:p>
      </dsp:txBody>
      <dsp:txXfrm>
        <a:off x="21589" y="2391258"/>
        <a:ext cx="5900421" cy="399081"/>
      </dsp:txXfrm>
    </dsp:sp>
    <dsp:sp modelId="{E49B673F-6143-4F00-9F74-9CAB564BC081}">
      <dsp:nvSpPr>
        <dsp:cNvPr id="0" name=""/>
        <dsp:cNvSpPr/>
      </dsp:nvSpPr>
      <dsp:spPr>
        <a:xfrm>
          <a:off x="0" y="2872409"/>
          <a:ext cx="5943599" cy="442259"/>
        </a:xfrm>
        <a:prstGeom prst="roundRect">
          <a:avLst/>
        </a:prstGeom>
        <a:solidFill>
          <a:schemeClr val="accent2">
            <a:hueOff val="-429643"/>
            <a:satOff val="3325"/>
            <a:lumOff val="30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Hypertension</a:t>
          </a:r>
          <a:endParaRPr lang="en-US" sz="2100" kern="1200"/>
        </a:p>
      </dsp:txBody>
      <dsp:txXfrm>
        <a:off x="21589" y="2893998"/>
        <a:ext cx="5900421" cy="399081"/>
      </dsp:txXfrm>
    </dsp:sp>
    <dsp:sp modelId="{35F03579-02F4-4E05-8451-582509138E1D}">
      <dsp:nvSpPr>
        <dsp:cNvPr id="0" name=""/>
        <dsp:cNvSpPr/>
      </dsp:nvSpPr>
      <dsp:spPr>
        <a:xfrm>
          <a:off x="0" y="3375150"/>
          <a:ext cx="5943599" cy="442259"/>
        </a:xfrm>
        <a:prstGeom prst="roundRect">
          <a:avLst/>
        </a:prstGeom>
        <a:solidFill>
          <a:schemeClr val="accent2">
            <a:hueOff val="-515572"/>
            <a:satOff val="399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Hyperlipidaemia</a:t>
          </a:r>
          <a:endParaRPr lang="en-US" sz="2100" kern="1200"/>
        </a:p>
      </dsp:txBody>
      <dsp:txXfrm>
        <a:off x="21589" y="3396739"/>
        <a:ext cx="5900421" cy="399081"/>
      </dsp:txXfrm>
    </dsp:sp>
    <dsp:sp modelId="{625AC4A8-76EE-4F0C-90C9-B2A21B1C2D02}">
      <dsp:nvSpPr>
        <dsp:cNvPr id="0" name=""/>
        <dsp:cNvSpPr/>
      </dsp:nvSpPr>
      <dsp:spPr>
        <a:xfrm>
          <a:off x="0" y="3877890"/>
          <a:ext cx="5943599" cy="442259"/>
        </a:xfrm>
        <a:prstGeom prst="roundRect">
          <a:avLst/>
        </a:prstGeom>
        <a:solidFill>
          <a:schemeClr val="accent2">
            <a:hueOff val="-601500"/>
            <a:satOff val="4655"/>
            <a:lumOff val="42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Diabetes</a:t>
          </a:r>
          <a:endParaRPr lang="en-US" sz="2100" kern="1200"/>
        </a:p>
      </dsp:txBody>
      <dsp:txXfrm>
        <a:off x="21589" y="3899479"/>
        <a:ext cx="5900421" cy="399081"/>
      </dsp:txXfrm>
    </dsp:sp>
    <dsp:sp modelId="{FE25BA09-E7DD-4BCC-8D70-552237D1475D}">
      <dsp:nvSpPr>
        <dsp:cNvPr id="0" name=""/>
        <dsp:cNvSpPr/>
      </dsp:nvSpPr>
      <dsp:spPr>
        <a:xfrm>
          <a:off x="0" y="4380630"/>
          <a:ext cx="5943599" cy="442259"/>
        </a:xfrm>
        <a:prstGeom prst="roundRect">
          <a:avLst/>
        </a:prstGeom>
        <a:solidFill>
          <a:schemeClr val="accent2">
            <a:hueOff val="-687429"/>
            <a:satOff val="5320"/>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Smoking, alcohol use, and recent long-haul travel.</a:t>
          </a:r>
          <a:endParaRPr lang="en-US" sz="2100" kern="1200"/>
        </a:p>
      </dsp:txBody>
      <dsp:txXfrm>
        <a:off x="21589" y="4402219"/>
        <a:ext cx="5900421" cy="3990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9BB8E-9366-4AD1-A45A-B549A6C378F3}">
      <dsp:nvSpPr>
        <dsp:cNvPr id="0" name=""/>
        <dsp:cNvSpPr/>
      </dsp:nvSpPr>
      <dsp:spPr>
        <a:xfrm>
          <a:off x="0" y="373917"/>
          <a:ext cx="5791197" cy="378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7D90AE-2083-429D-A3B8-E7B2B7BB6D82}">
      <dsp:nvSpPr>
        <dsp:cNvPr id="0" name=""/>
        <dsp:cNvSpPr/>
      </dsp:nvSpPr>
      <dsp:spPr>
        <a:xfrm>
          <a:off x="289559" y="152517"/>
          <a:ext cx="4053837" cy="442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225" tIns="0" rIns="153225" bIns="0" numCol="1" spcCol="1270" anchor="ctr" anchorCtr="0">
          <a:noAutofit/>
        </a:bodyPr>
        <a:lstStyle/>
        <a:p>
          <a:pPr marL="0" lvl="0" indent="0" algn="l" defTabSz="666750">
            <a:lnSpc>
              <a:spcPct val="90000"/>
            </a:lnSpc>
            <a:spcBef>
              <a:spcPct val="0"/>
            </a:spcBef>
            <a:spcAft>
              <a:spcPct val="35000"/>
            </a:spcAft>
            <a:buNone/>
          </a:pPr>
          <a:r>
            <a:rPr lang="en-GB" sz="1500" kern="1200"/>
            <a:t>Current, past, and childhood illnesses.</a:t>
          </a:r>
          <a:br>
            <a:rPr lang="en-GB" sz="1500" kern="1200"/>
          </a:br>
          <a:endParaRPr lang="en-US" sz="1500" kern="1200"/>
        </a:p>
      </dsp:txBody>
      <dsp:txXfrm>
        <a:off x="311175" y="174133"/>
        <a:ext cx="4010605" cy="399568"/>
      </dsp:txXfrm>
    </dsp:sp>
    <dsp:sp modelId="{E368B760-0666-420D-9CEC-7FBFA62E2942}">
      <dsp:nvSpPr>
        <dsp:cNvPr id="0" name=""/>
        <dsp:cNvSpPr/>
      </dsp:nvSpPr>
      <dsp:spPr>
        <a:xfrm>
          <a:off x="0" y="1054317"/>
          <a:ext cx="5791197" cy="378000"/>
        </a:xfrm>
        <a:prstGeom prst="rect">
          <a:avLst/>
        </a:prstGeom>
        <a:solidFill>
          <a:schemeClr val="lt1">
            <a:alpha val="90000"/>
            <a:hueOff val="0"/>
            <a:satOff val="0"/>
            <a:lumOff val="0"/>
            <a:alphaOff val="0"/>
          </a:schemeClr>
        </a:solidFill>
        <a:ln w="12700" cap="flat" cmpd="sng" algn="ctr">
          <a:solidFill>
            <a:schemeClr val="accent5">
              <a:hueOff val="70192"/>
              <a:satOff val="1716"/>
              <a:lumOff val="-319"/>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12794B-A221-4785-8D51-FBFB0783E9ED}">
      <dsp:nvSpPr>
        <dsp:cNvPr id="0" name=""/>
        <dsp:cNvSpPr/>
      </dsp:nvSpPr>
      <dsp:spPr>
        <a:xfrm>
          <a:off x="289559" y="832917"/>
          <a:ext cx="4053837" cy="442800"/>
        </a:xfrm>
        <a:prstGeom prst="roundRect">
          <a:avLst/>
        </a:prstGeom>
        <a:solidFill>
          <a:schemeClr val="accent5">
            <a:hueOff val="70192"/>
            <a:satOff val="1716"/>
            <a:lumOff val="-3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225" tIns="0" rIns="153225" bIns="0" numCol="1" spcCol="1270" anchor="ctr" anchorCtr="0">
          <a:noAutofit/>
        </a:bodyPr>
        <a:lstStyle/>
        <a:p>
          <a:pPr marL="0" lvl="0" indent="0" algn="l" defTabSz="666750">
            <a:lnSpc>
              <a:spcPct val="90000"/>
            </a:lnSpc>
            <a:spcBef>
              <a:spcPct val="0"/>
            </a:spcBef>
            <a:spcAft>
              <a:spcPct val="35000"/>
            </a:spcAft>
            <a:buNone/>
          </a:pPr>
          <a:r>
            <a:rPr lang="en-GB" sz="1500" kern="1200"/>
            <a:t>Stroke or transient ischaemic attack (TIA), </a:t>
          </a:r>
          <a:endParaRPr lang="en-US" sz="1500" kern="1200"/>
        </a:p>
      </dsp:txBody>
      <dsp:txXfrm>
        <a:off x="311175" y="854533"/>
        <a:ext cx="4010605" cy="399568"/>
      </dsp:txXfrm>
    </dsp:sp>
    <dsp:sp modelId="{74196966-301D-4CF7-BE63-3845FE98D0BA}">
      <dsp:nvSpPr>
        <dsp:cNvPr id="0" name=""/>
        <dsp:cNvSpPr/>
      </dsp:nvSpPr>
      <dsp:spPr>
        <a:xfrm>
          <a:off x="0" y="1734718"/>
          <a:ext cx="5791197" cy="378000"/>
        </a:xfrm>
        <a:prstGeom prst="rect">
          <a:avLst/>
        </a:prstGeom>
        <a:solidFill>
          <a:schemeClr val="lt1">
            <a:alpha val="90000"/>
            <a:hueOff val="0"/>
            <a:satOff val="0"/>
            <a:lumOff val="0"/>
            <a:alphaOff val="0"/>
          </a:schemeClr>
        </a:solidFill>
        <a:ln w="12700" cap="flat" cmpd="sng" algn="ctr">
          <a:solidFill>
            <a:schemeClr val="accent5">
              <a:hueOff val="140385"/>
              <a:satOff val="3432"/>
              <a:lumOff val="-637"/>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EF921B-EA6B-40BD-A6CF-645C7B19D0B1}">
      <dsp:nvSpPr>
        <dsp:cNvPr id="0" name=""/>
        <dsp:cNvSpPr/>
      </dsp:nvSpPr>
      <dsp:spPr>
        <a:xfrm>
          <a:off x="289559" y="1513317"/>
          <a:ext cx="4053837" cy="442800"/>
        </a:xfrm>
        <a:prstGeom prst="roundRect">
          <a:avLst/>
        </a:prstGeom>
        <a:solidFill>
          <a:schemeClr val="accent5">
            <a:hueOff val="140385"/>
            <a:satOff val="3432"/>
            <a:lumOff val="-6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225" tIns="0" rIns="153225" bIns="0" numCol="1" spcCol="1270" anchor="ctr" anchorCtr="0">
          <a:noAutofit/>
        </a:bodyPr>
        <a:lstStyle/>
        <a:p>
          <a:pPr marL="0" lvl="0" indent="0" algn="l" defTabSz="666750">
            <a:lnSpc>
              <a:spcPct val="90000"/>
            </a:lnSpc>
            <a:spcBef>
              <a:spcPct val="0"/>
            </a:spcBef>
            <a:spcAft>
              <a:spcPct val="35000"/>
            </a:spcAft>
            <a:buNone/>
          </a:pPr>
          <a:r>
            <a:rPr lang="en-GB" sz="1500" kern="1200"/>
            <a:t>Renal impairment, </a:t>
          </a:r>
          <a:endParaRPr lang="en-US" sz="1500" kern="1200"/>
        </a:p>
      </dsp:txBody>
      <dsp:txXfrm>
        <a:off x="311175" y="1534933"/>
        <a:ext cx="4010605" cy="399568"/>
      </dsp:txXfrm>
    </dsp:sp>
    <dsp:sp modelId="{4331A7D6-0FC1-4628-854A-E267F9668D1C}">
      <dsp:nvSpPr>
        <dsp:cNvPr id="0" name=""/>
        <dsp:cNvSpPr/>
      </dsp:nvSpPr>
      <dsp:spPr>
        <a:xfrm>
          <a:off x="0" y="2415118"/>
          <a:ext cx="5791197" cy="378000"/>
        </a:xfrm>
        <a:prstGeom prst="rect">
          <a:avLst/>
        </a:prstGeom>
        <a:solidFill>
          <a:schemeClr val="lt1">
            <a:alpha val="90000"/>
            <a:hueOff val="0"/>
            <a:satOff val="0"/>
            <a:lumOff val="0"/>
            <a:alphaOff val="0"/>
          </a:schemeClr>
        </a:solidFill>
        <a:ln w="12700" cap="flat" cmpd="sng" algn="ctr">
          <a:solidFill>
            <a:schemeClr val="accent5">
              <a:hueOff val="210577"/>
              <a:satOff val="5149"/>
              <a:lumOff val="-956"/>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99F17F-05D0-445A-B564-66BA079EC9CF}">
      <dsp:nvSpPr>
        <dsp:cNvPr id="0" name=""/>
        <dsp:cNvSpPr/>
      </dsp:nvSpPr>
      <dsp:spPr>
        <a:xfrm>
          <a:off x="289559" y="2193718"/>
          <a:ext cx="4053837" cy="442800"/>
        </a:xfrm>
        <a:prstGeom prst="roundRect">
          <a:avLst/>
        </a:prstGeom>
        <a:solidFill>
          <a:schemeClr val="accent5">
            <a:hueOff val="210577"/>
            <a:satOff val="5149"/>
            <a:lumOff val="-9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225" tIns="0" rIns="153225" bIns="0" numCol="1" spcCol="1270" anchor="ctr" anchorCtr="0">
          <a:noAutofit/>
        </a:bodyPr>
        <a:lstStyle/>
        <a:p>
          <a:pPr marL="0" lvl="0" indent="0" algn="l" defTabSz="666750">
            <a:lnSpc>
              <a:spcPct val="90000"/>
            </a:lnSpc>
            <a:spcBef>
              <a:spcPct val="0"/>
            </a:spcBef>
            <a:spcAft>
              <a:spcPct val="35000"/>
            </a:spcAft>
            <a:buNone/>
          </a:pPr>
          <a:r>
            <a:rPr lang="en-GB" sz="1500" kern="1200" dirty="0"/>
            <a:t>rheumatic fever, heart murmur</a:t>
          </a:r>
          <a:endParaRPr lang="en-US" sz="1500" kern="1200" dirty="0"/>
        </a:p>
      </dsp:txBody>
      <dsp:txXfrm>
        <a:off x="311175" y="2215334"/>
        <a:ext cx="4010605" cy="399568"/>
      </dsp:txXfrm>
    </dsp:sp>
    <dsp:sp modelId="{3D2638CD-981D-4B56-892A-057041052CC4}">
      <dsp:nvSpPr>
        <dsp:cNvPr id="0" name=""/>
        <dsp:cNvSpPr/>
      </dsp:nvSpPr>
      <dsp:spPr>
        <a:xfrm>
          <a:off x="0" y="3095518"/>
          <a:ext cx="5791197" cy="378000"/>
        </a:xfrm>
        <a:prstGeom prst="rect">
          <a:avLst/>
        </a:prstGeom>
        <a:solidFill>
          <a:schemeClr val="lt1">
            <a:alpha val="90000"/>
            <a:hueOff val="0"/>
            <a:satOff val="0"/>
            <a:lumOff val="0"/>
            <a:alphaOff val="0"/>
          </a:schemeClr>
        </a:solidFill>
        <a:ln w="12700" cap="flat" cmpd="sng" algn="ctr">
          <a:solidFill>
            <a:schemeClr val="accent5">
              <a:hueOff val="280769"/>
              <a:satOff val="6865"/>
              <a:lumOff val="-1275"/>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6AB1F1-8A01-40BC-92B9-D3BAE8AB79B9}">
      <dsp:nvSpPr>
        <dsp:cNvPr id="0" name=""/>
        <dsp:cNvSpPr/>
      </dsp:nvSpPr>
      <dsp:spPr>
        <a:xfrm>
          <a:off x="289559" y="2874118"/>
          <a:ext cx="4053837" cy="442800"/>
        </a:xfrm>
        <a:prstGeom prst="roundRect">
          <a:avLst/>
        </a:prstGeom>
        <a:solidFill>
          <a:schemeClr val="accent5">
            <a:hueOff val="280769"/>
            <a:satOff val="6865"/>
            <a:lumOff val="-1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225" tIns="0" rIns="153225" bIns="0" numCol="1" spcCol="1270" anchor="ctr" anchorCtr="0">
          <a:noAutofit/>
        </a:bodyPr>
        <a:lstStyle/>
        <a:p>
          <a:pPr marL="0" lvl="0" indent="0" algn="l" defTabSz="666750">
            <a:lnSpc>
              <a:spcPct val="90000"/>
            </a:lnSpc>
            <a:spcBef>
              <a:spcPct val="0"/>
            </a:spcBef>
            <a:spcAft>
              <a:spcPct val="35000"/>
            </a:spcAft>
            <a:buNone/>
          </a:pPr>
          <a:r>
            <a:rPr lang="en-GB" sz="1500" kern="1200" dirty="0"/>
            <a:t>Peripheral vascular disease</a:t>
          </a:r>
          <a:endParaRPr lang="en-US" sz="1500" kern="1200" dirty="0"/>
        </a:p>
      </dsp:txBody>
      <dsp:txXfrm>
        <a:off x="311175" y="2895734"/>
        <a:ext cx="4010605" cy="399568"/>
      </dsp:txXfrm>
    </dsp:sp>
    <dsp:sp modelId="{0FFD5500-34ED-4780-A8F3-06485D723E94}">
      <dsp:nvSpPr>
        <dsp:cNvPr id="0" name=""/>
        <dsp:cNvSpPr/>
      </dsp:nvSpPr>
      <dsp:spPr>
        <a:xfrm>
          <a:off x="0" y="3775918"/>
          <a:ext cx="5791197" cy="378000"/>
        </a:xfrm>
        <a:prstGeom prst="rect">
          <a:avLst/>
        </a:prstGeom>
        <a:solidFill>
          <a:schemeClr val="lt1">
            <a:alpha val="90000"/>
            <a:hueOff val="0"/>
            <a:satOff val="0"/>
            <a:lumOff val="0"/>
            <a:alphaOff val="0"/>
          </a:schemeClr>
        </a:solidFill>
        <a:ln w="12700" cap="flat" cmpd="sng" algn="ctr">
          <a:solidFill>
            <a:schemeClr val="accent5">
              <a:hueOff val="350962"/>
              <a:satOff val="8581"/>
              <a:lumOff val="-1593"/>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AFF3F9-653F-47DC-827A-E9F1ACD830D3}">
      <dsp:nvSpPr>
        <dsp:cNvPr id="0" name=""/>
        <dsp:cNvSpPr/>
      </dsp:nvSpPr>
      <dsp:spPr>
        <a:xfrm>
          <a:off x="289559" y="3554518"/>
          <a:ext cx="4511070" cy="442800"/>
        </a:xfrm>
        <a:prstGeom prst="roundRect">
          <a:avLst/>
        </a:prstGeom>
        <a:solidFill>
          <a:schemeClr val="accent5">
            <a:hueOff val="350962"/>
            <a:satOff val="8581"/>
            <a:lumOff val="-15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225" tIns="0" rIns="153225" bIns="0" numCol="1" spcCol="1270" anchor="ctr" anchorCtr="0">
          <a:noAutofit/>
        </a:bodyPr>
        <a:lstStyle/>
        <a:p>
          <a:pPr marL="0" lvl="0" indent="0" algn="l" defTabSz="666750">
            <a:lnSpc>
              <a:spcPct val="90000"/>
            </a:lnSpc>
            <a:spcBef>
              <a:spcPct val="0"/>
            </a:spcBef>
            <a:spcAft>
              <a:spcPct val="35000"/>
            </a:spcAft>
            <a:buNone/>
          </a:pPr>
          <a:r>
            <a:rPr lang="en-GB" sz="1500" b="0" i="0" u="none" strike="noStrike" kern="1200" baseline="0" dirty="0">
              <a:solidFill>
                <a:srgbClr val="000000"/>
              </a:solidFill>
              <a:latin typeface="Helvetica Neue"/>
            </a:rPr>
            <a:t>Systemic disorders (pericarditis and Raynaud’s</a:t>
          </a:r>
          <a:endParaRPr lang="en-US" sz="1500" kern="1200" dirty="0"/>
        </a:p>
      </dsp:txBody>
      <dsp:txXfrm>
        <a:off x="311175" y="3576134"/>
        <a:ext cx="4467838" cy="399568"/>
      </dsp:txXfrm>
    </dsp:sp>
    <dsp:sp modelId="{9F781D1F-71C8-40F0-890D-70E57E1E6322}">
      <dsp:nvSpPr>
        <dsp:cNvPr id="0" name=""/>
        <dsp:cNvSpPr/>
      </dsp:nvSpPr>
      <dsp:spPr>
        <a:xfrm>
          <a:off x="0" y="4456317"/>
          <a:ext cx="5791197" cy="378000"/>
        </a:xfrm>
        <a:prstGeom prst="rect">
          <a:avLst/>
        </a:prstGeom>
        <a:solidFill>
          <a:schemeClr val="lt1">
            <a:alpha val="90000"/>
            <a:hueOff val="0"/>
            <a:satOff val="0"/>
            <a:lumOff val="0"/>
            <a:alphaOff val="0"/>
          </a:schemeClr>
        </a:solidFill>
        <a:ln w="12700" cap="flat" cmpd="sng" algn="ctr">
          <a:solidFill>
            <a:schemeClr val="accent5">
              <a:hueOff val="421154"/>
              <a:satOff val="10297"/>
              <a:lumOff val="-1912"/>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E4ADE1-4064-405C-B334-F6D4A5BE1003}">
      <dsp:nvSpPr>
        <dsp:cNvPr id="0" name=""/>
        <dsp:cNvSpPr/>
      </dsp:nvSpPr>
      <dsp:spPr>
        <a:xfrm>
          <a:off x="289559" y="4234918"/>
          <a:ext cx="4053837" cy="442800"/>
        </a:xfrm>
        <a:prstGeom prst="roundRect">
          <a:avLst/>
        </a:prstGeom>
        <a:solidFill>
          <a:schemeClr val="accent5">
            <a:hueOff val="421154"/>
            <a:satOff val="10297"/>
            <a:lumOff val="-19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225" tIns="0" rIns="153225" bIns="0" numCol="1" spcCol="1270" anchor="ctr" anchorCtr="0">
          <a:noAutofit/>
        </a:bodyPr>
        <a:lstStyle/>
        <a:p>
          <a:pPr marL="0" lvl="0" indent="0" algn="l" defTabSz="666750">
            <a:lnSpc>
              <a:spcPct val="90000"/>
            </a:lnSpc>
            <a:spcBef>
              <a:spcPct val="0"/>
            </a:spcBef>
            <a:spcAft>
              <a:spcPct val="35000"/>
            </a:spcAft>
            <a:buNone/>
          </a:pPr>
          <a:r>
            <a:rPr lang="en-GB" sz="1500" b="0" i="0" u="none" strike="noStrike" kern="1200" baseline="0" dirty="0">
              <a:solidFill>
                <a:srgbClr val="000000"/>
              </a:solidFill>
              <a:latin typeface="Helvetica Neue"/>
            </a:rPr>
            <a:t>Marfan’s syndrome (aortic dissection)</a:t>
          </a:r>
          <a:endParaRPr lang="en-US" sz="1500" kern="1200" dirty="0"/>
        </a:p>
      </dsp:txBody>
      <dsp:txXfrm>
        <a:off x="311175" y="4256534"/>
        <a:ext cx="4010605" cy="399568"/>
      </dsp:txXfrm>
    </dsp:sp>
    <dsp:sp modelId="{C13A9EEF-6C06-4DB0-9E04-8E7E520AF128}">
      <dsp:nvSpPr>
        <dsp:cNvPr id="0" name=""/>
        <dsp:cNvSpPr/>
      </dsp:nvSpPr>
      <dsp:spPr>
        <a:xfrm>
          <a:off x="0" y="5136718"/>
          <a:ext cx="5791197" cy="378000"/>
        </a:xfrm>
        <a:prstGeom prst="rect">
          <a:avLst/>
        </a:prstGeom>
        <a:solidFill>
          <a:schemeClr val="lt1">
            <a:alpha val="90000"/>
            <a:hueOff val="0"/>
            <a:satOff val="0"/>
            <a:lumOff val="0"/>
            <a:alphaOff val="0"/>
          </a:schemeClr>
        </a:solidFill>
        <a:ln w="12700" cap="flat" cmpd="sng" algn="ctr">
          <a:solidFill>
            <a:schemeClr val="accent5">
              <a:hueOff val="491347"/>
              <a:satOff val="12014"/>
              <a:lumOff val="-223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0AD480-2F9B-415E-9ABB-8EF1D869AABE}">
      <dsp:nvSpPr>
        <dsp:cNvPr id="0" name=""/>
        <dsp:cNvSpPr/>
      </dsp:nvSpPr>
      <dsp:spPr>
        <a:xfrm>
          <a:off x="289559" y="4915318"/>
          <a:ext cx="4053837" cy="442800"/>
        </a:xfrm>
        <a:prstGeom prst="roundRect">
          <a:avLst/>
        </a:prstGeom>
        <a:solidFill>
          <a:schemeClr val="accent5">
            <a:hueOff val="491347"/>
            <a:satOff val="12014"/>
            <a:lumOff val="-22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225" tIns="0" rIns="153225" bIns="0" numCol="1" spcCol="1270" anchor="ctr" anchorCtr="0">
          <a:noAutofit/>
        </a:bodyPr>
        <a:lstStyle/>
        <a:p>
          <a:pPr marL="0" lvl="0" indent="0" algn="l" defTabSz="666750">
            <a:lnSpc>
              <a:spcPct val="90000"/>
            </a:lnSpc>
            <a:spcBef>
              <a:spcPct val="0"/>
            </a:spcBef>
            <a:spcAft>
              <a:spcPct val="35000"/>
            </a:spcAft>
            <a:buNone/>
          </a:pPr>
          <a:r>
            <a:rPr lang="en-GB" sz="1500" b="0" i="0" u="none" strike="noStrike" kern="1200" baseline="0">
              <a:solidFill>
                <a:srgbClr val="000000"/>
              </a:solidFill>
              <a:latin typeface="Helvetica Neue"/>
            </a:rPr>
            <a:t>myotonic dystrophy (atrioventricular block). </a:t>
          </a:r>
          <a:endParaRPr lang="en-US" sz="1500" kern="1200" dirty="0"/>
        </a:p>
      </dsp:txBody>
      <dsp:txXfrm>
        <a:off x="311175" y="4936934"/>
        <a:ext cx="4010605" cy="399568"/>
      </dsp:txXfrm>
    </dsp:sp>
    <dsp:sp modelId="{E3325789-8E12-4D5A-B1BB-EF605BB95D7C}">
      <dsp:nvSpPr>
        <dsp:cNvPr id="0" name=""/>
        <dsp:cNvSpPr/>
      </dsp:nvSpPr>
      <dsp:spPr>
        <a:xfrm>
          <a:off x="0" y="5817118"/>
          <a:ext cx="5791197" cy="378000"/>
        </a:xfrm>
        <a:prstGeom prst="rect">
          <a:avLst/>
        </a:prstGeom>
        <a:solidFill>
          <a:schemeClr val="lt1">
            <a:alpha val="90000"/>
            <a:hueOff val="0"/>
            <a:satOff val="0"/>
            <a:lumOff val="0"/>
            <a:alphaOff val="0"/>
          </a:schemeClr>
        </a:solidFill>
        <a:ln w="12700" cap="flat" cmpd="sng" algn="ctr">
          <a:solidFill>
            <a:schemeClr val="accent5">
              <a:hueOff val="561539"/>
              <a:satOff val="13730"/>
              <a:lumOff val="-2549"/>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4D9395-6E1A-433E-B26A-1D6A92EBD11D}">
      <dsp:nvSpPr>
        <dsp:cNvPr id="0" name=""/>
        <dsp:cNvSpPr/>
      </dsp:nvSpPr>
      <dsp:spPr>
        <a:xfrm>
          <a:off x="289559" y="5595718"/>
          <a:ext cx="4053837" cy="442800"/>
        </a:xfrm>
        <a:prstGeom prst="roundRect">
          <a:avLst/>
        </a:prstGeom>
        <a:solidFill>
          <a:schemeClr val="accent5">
            <a:hueOff val="561539"/>
            <a:satOff val="13730"/>
            <a:lumOff val="-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225" tIns="0" rIns="153225" bIns="0" numCol="1" spcCol="1270" anchor="ctr" anchorCtr="0">
          <a:noAutofit/>
        </a:bodyPr>
        <a:lstStyle/>
        <a:p>
          <a:pPr marL="0" lvl="0" indent="0" algn="l" defTabSz="666750">
            <a:lnSpc>
              <a:spcPct val="90000"/>
            </a:lnSpc>
            <a:spcBef>
              <a:spcPct val="0"/>
            </a:spcBef>
            <a:spcAft>
              <a:spcPct val="35000"/>
            </a:spcAft>
            <a:buNone/>
          </a:pPr>
          <a:r>
            <a:rPr lang="en-GB" sz="1500" kern="1200" dirty="0"/>
            <a:t>Operations, hospital clinic attendances</a:t>
          </a:r>
          <a:endParaRPr lang="en-US" sz="1500" kern="1200" dirty="0"/>
        </a:p>
      </dsp:txBody>
      <dsp:txXfrm>
        <a:off x="311175" y="5617334"/>
        <a:ext cx="4010605" cy="3995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299ED-2558-4EF2-8FE8-F74C28B7074A}">
      <dsp:nvSpPr>
        <dsp:cNvPr id="0" name=""/>
        <dsp:cNvSpPr/>
      </dsp:nvSpPr>
      <dsp:spPr>
        <a:xfrm>
          <a:off x="0" y="25172"/>
          <a:ext cx="5751874" cy="738416"/>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Current, compliance with treatment</a:t>
          </a:r>
          <a:endParaRPr lang="en-US" sz="2200" kern="1200"/>
        </a:p>
      </dsp:txBody>
      <dsp:txXfrm>
        <a:off x="36046" y="61218"/>
        <a:ext cx="5679782" cy="666324"/>
      </dsp:txXfrm>
    </dsp:sp>
    <dsp:sp modelId="{7C84B8F0-4897-49E2-BECD-43699F41D6F1}">
      <dsp:nvSpPr>
        <dsp:cNvPr id="0" name=""/>
        <dsp:cNvSpPr/>
      </dsp:nvSpPr>
      <dsp:spPr>
        <a:xfrm>
          <a:off x="0" y="826949"/>
          <a:ext cx="5751874" cy="738416"/>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Prescribed medication, including the oral contraceptive pill if female.</a:t>
          </a:r>
        </a:p>
      </dsp:txBody>
      <dsp:txXfrm>
        <a:off x="36046" y="862995"/>
        <a:ext cx="5679782" cy="666324"/>
      </dsp:txXfrm>
    </dsp:sp>
    <dsp:sp modelId="{E2ECE01B-89B1-439D-8476-C136C8BF2EAB}">
      <dsp:nvSpPr>
        <dsp:cNvPr id="0" name=""/>
        <dsp:cNvSpPr/>
      </dsp:nvSpPr>
      <dsp:spPr>
        <a:xfrm>
          <a:off x="0" y="1628725"/>
          <a:ext cx="5751874" cy="738416"/>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Over-the-counter medication.</a:t>
          </a:r>
        </a:p>
      </dsp:txBody>
      <dsp:txXfrm>
        <a:off x="36046" y="1664771"/>
        <a:ext cx="5679782" cy="666324"/>
      </dsp:txXfrm>
    </dsp:sp>
    <dsp:sp modelId="{939F4056-2866-4EA2-8A24-AB9ACF8BEC6F}">
      <dsp:nvSpPr>
        <dsp:cNvPr id="0" name=""/>
        <dsp:cNvSpPr/>
      </dsp:nvSpPr>
      <dsp:spPr>
        <a:xfrm>
          <a:off x="0" y="2430501"/>
          <a:ext cx="5751874" cy="738416"/>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Recreational drugs.</a:t>
          </a:r>
        </a:p>
      </dsp:txBody>
      <dsp:txXfrm>
        <a:off x="36046" y="2466547"/>
        <a:ext cx="5679782" cy="666324"/>
      </dsp:txXfrm>
    </dsp:sp>
    <dsp:sp modelId="{798B3C4C-3520-4640-8358-08F4270677F4}">
      <dsp:nvSpPr>
        <dsp:cNvPr id="0" name=""/>
        <dsp:cNvSpPr/>
      </dsp:nvSpPr>
      <dsp:spPr>
        <a:xfrm>
          <a:off x="0" y="3232277"/>
          <a:ext cx="5751874" cy="738416"/>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Allergies.</a:t>
          </a:r>
        </a:p>
      </dsp:txBody>
      <dsp:txXfrm>
        <a:off x="36046" y="3268323"/>
        <a:ext cx="5679782" cy="6663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49B9D-C4A5-4760-88A0-E207EC2D9B1F}">
      <dsp:nvSpPr>
        <dsp:cNvPr id="0" name=""/>
        <dsp:cNvSpPr/>
      </dsp:nvSpPr>
      <dsp:spPr>
        <a:xfrm>
          <a:off x="0" y="831300"/>
          <a:ext cx="5943599" cy="5265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Parents, siblings, and children. </a:t>
          </a:r>
        </a:p>
      </dsp:txBody>
      <dsp:txXfrm>
        <a:off x="25702" y="857002"/>
        <a:ext cx="5892195" cy="475096"/>
      </dsp:txXfrm>
    </dsp:sp>
    <dsp:sp modelId="{34B606DB-DEC4-47DC-A08E-352F45BDAD64}">
      <dsp:nvSpPr>
        <dsp:cNvPr id="0" name=""/>
        <dsp:cNvSpPr/>
      </dsp:nvSpPr>
      <dsp:spPr>
        <a:xfrm>
          <a:off x="0" y="1429800"/>
          <a:ext cx="5943599" cy="526500"/>
        </a:xfrm>
        <a:prstGeom prst="roundRect">
          <a:avLst/>
        </a:prstGeom>
        <a:solidFill>
          <a:schemeClr val="accent2">
            <a:hueOff val="-137486"/>
            <a:satOff val="1064"/>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Ask specifically </a:t>
          </a:r>
        </a:p>
      </dsp:txBody>
      <dsp:txXfrm>
        <a:off x="25702" y="1455502"/>
        <a:ext cx="5892195" cy="475096"/>
      </dsp:txXfrm>
    </dsp:sp>
    <dsp:sp modelId="{84F85EDE-0DDB-43C2-8243-57436BEC0970}">
      <dsp:nvSpPr>
        <dsp:cNvPr id="0" name=""/>
        <dsp:cNvSpPr/>
      </dsp:nvSpPr>
      <dsp:spPr>
        <a:xfrm>
          <a:off x="0" y="2028300"/>
          <a:ext cx="5943599" cy="526500"/>
        </a:xfrm>
        <a:prstGeom prst="roundRect">
          <a:avLst/>
        </a:prstGeom>
        <a:solidFill>
          <a:schemeClr val="accent2">
            <a:hueOff val="-274972"/>
            <a:satOff val="2128"/>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Heart disease</a:t>
          </a:r>
        </a:p>
      </dsp:txBody>
      <dsp:txXfrm>
        <a:off x="25702" y="2054002"/>
        <a:ext cx="5892195" cy="475096"/>
      </dsp:txXfrm>
    </dsp:sp>
    <dsp:sp modelId="{3F56B767-68DA-4930-A4D3-BEA99EC9A620}">
      <dsp:nvSpPr>
        <dsp:cNvPr id="0" name=""/>
        <dsp:cNvSpPr/>
      </dsp:nvSpPr>
      <dsp:spPr>
        <a:xfrm>
          <a:off x="0" y="2626800"/>
          <a:ext cx="5943599" cy="526500"/>
        </a:xfrm>
        <a:prstGeom prst="roundRect">
          <a:avLst/>
        </a:prstGeom>
        <a:solidFill>
          <a:schemeClr val="accent2">
            <a:hueOff val="-412457"/>
            <a:satOff val="3192"/>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Hypertension, </a:t>
          </a:r>
        </a:p>
      </dsp:txBody>
      <dsp:txXfrm>
        <a:off x="25702" y="2652502"/>
        <a:ext cx="5892195" cy="475096"/>
      </dsp:txXfrm>
    </dsp:sp>
    <dsp:sp modelId="{1AA8BA4E-95FD-4591-9A7A-37046EC3034B}">
      <dsp:nvSpPr>
        <dsp:cNvPr id="0" name=""/>
        <dsp:cNvSpPr/>
      </dsp:nvSpPr>
      <dsp:spPr>
        <a:xfrm>
          <a:off x="0" y="3225300"/>
          <a:ext cx="5943599" cy="526500"/>
        </a:xfrm>
        <a:prstGeom prst="roundRect">
          <a:avLst/>
        </a:prstGeom>
        <a:solidFill>
          <a:schemeClr val="accent2">
            <a:hueOff val="-549943"/>
            <a:satOff val="425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other heritable cardiovascular risk factors</a:t>
          </a:r>
        </a:p>
      </dsp:txBody>
      <dsp:txXfrm>
        <a:off x="25702" y="3251002"/>
        <a:ext cx="5892195" cy="475096"/>
      </dsp:txXfrm>
    </dsp:sp>
    <dsp:sp modelId="{F68CED62-7339-41E7-977D-B3810ABD5A3B}">
      <dsp:nvSpPr>
        <dsp:cNvPr id="0" name=""/>
        <dsp:cNvSpPr/>
      </dsp:nvSpPr>
      <dsp:spPr>
        <a:xfrm>
          <a:off x="0" y="3823800"/>
          <a:ext cx="5943599" cy="526500"/>
        </a:xfrm>
        <a:prstGeom prst="roundRect">
          <a:avLst/>
        </a:prstGeom>
        <a:solidFill>
          <a:schemeClr val="accent2">
            <a:hueOff val="-687429"/>
            <a:satOff val="5320"/>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0" i="0" kern="1200" baseline="0"/>
            <a:t>Sudden death</a:t>
          </a:r>
          <a:endParaRPr lang="en-US" sz="2500" kern="1200"/>
        </a:p>
      </dsp:txBody>
      <dsp:txXfrm>
        <a:off x="25702" y="3849502"/>
        <a:ext cx="5892195" cy="4750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1239A-58F6-4B41-B2FD-6FFD74954E45}">
      <dsp:nvSpPr>
        <dsp:cNvPr id="0" name=""/>
        <dsp:cNvSpPr/>
      </dsp:nvSpPr>
      <dsp:spPr>
        <a:xfrm>
          <a:off x="0" y="54973"/>
          <a:ext cx="5943599" cy="1170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Effect of the chest pain on the patient’s life:</a:t>
          </a:r>
          <a:br>
            <a:rPr lang="en-US" sz="2000" kern="1200" dirty="0"/>
          </a:br>
          <a:r>
            <a:rPr lang="en-US" sz="2000" kern="1200" dirty="0"/>
            <a:t>Employment.</a:t>
          </a:r>
          <a:br>
            <a:rPr lang="en-US" sz="2000" kern="1200" dirty="0"/>
          </a:br>
          <a:r>
            <a:rPr lang="en-US" sz="2000" kern="1200" dirty="0"/>
            <a:t>Housing.</a:t>
          </a:r>
          <a:br>
            <a:rPr lang="en-US" sz="2000" kern="1200" dirty="0"/>
          </a:br>
          <a:r>
            <a:rPr lang="en-US" sz="2000" kern="1200" dirty="0"/>
            <a:t>Hobbies.</a:t>
          </a:r>
        </a:p>
      </dsp:txBody>
      <dsp:txXfrm>
        <a:off x="57115" y="112088"/>
        <a:ext cx="5829369" cy="1055770"/>
      </dsp:txXfrm>
    </dsp:sp>
    <dsp:sp modelId="{658945CE-59BB-4EFB-87E2-4353A8BDED5D}">
      <dsp:nvSpPr>
        <dsp:cNvPr id="0" name=""/>
        <dsp:cNvSpPr/>
      </dsp:nvSpPr>
      <dsp:spPr>
        <a:xfrm>
          <a:off x="0" y="1282573"/>
          <a:ext cx="5943599" cy="1170000"/>
        </a:xfrm>
        <a:prstGeom prst="roundRect">
          <a:avLst/>
        </a:prstGeom>
        <a:solidFill>
          <a:schemeClr val="accent2">
            <a:hueOff val="-229143"/>
            <a:satOff val="1773"/>
            <a:lumOff val="16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Smoking</a:t>
          </a:r>
        </a:p>
      </dsp:txBody>
      <dsp:txXfrm>
        <a:off x="57115" y="1339688"/>
        <a:ext cx="5829369" cy="1055770"/>
      </dsp:txXfrm>
    </dsp:sp>
    <dsp:sp modelId="{CC884EBE-1D1D-4061-AF09-C53F589E168B}">
      <dsp:nvSpPr>
        <dsp:cNvPr id="0" name=""/>
        <dsp:cNvSpPr/>
      </dsp:nvSpPr>
      <dsp:spPr>
        <a:xfrm>
          <a:off x="0" y="2510173"/>
          <a:ext cx="5943599" cy="1170000"/>
        </a:xfrm>
        <a:prstGeom prst="roundRect">
          <a:avLst/>
        </a:prstGeom>
        <a:solidFill>
          <a:schemeClr val="accent2">
            <a:hueOff val="-458286"/>
            <a:satOff val="3547"/>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Alcohol</a:t>
          </a:r>
        </a:p>
      </dsp:txBody>
      <dsp:txXfrm>
        <a:off x="57115" y="2567288"/>
        <a:ext cx="5829369" cy="1055770"/>
      </dsp:txXfrm>
    </dsp:sp>
    <dsp:sp modelId="{F596DFB7-CDFD-40EF-9219-93A79541CB0A}">
      <dsp:nvSpPr>
        <dsp:cNvPr id="0" name=""/>
        <dsp:cNvSpPr/>
      </dsp:nvSpPr>
      <dsp:spPr>
        <a:xfrm>
          <a:off x="0" y="3737773"/>
          <a:ext cx="5943599" cy="1170000"/>
        </a:xfrm>
        <a:prstGeom prst="roundRect">
          <a:avLst/>
        </a:prstGeom>
        <a:solidFill>
          <a:schemeClr val="accent2">
            <a:hueOff val="-687429"/>
            <a:satOff val="5320"/>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Recreational drugs such as cocaine and amphetamines </a:t>
          </a:r>
        </a:p>
      </dsp:txBody>
      <dsp:txXfrm>
        <a:off x="57115" y="3794888"/>
        <a:ext cx="5829369" cy="10557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98C1F-E65A-49E2-8AE7-DB5297F17A38}">
      <dsp:nvSpPr>
        <dsp:cNvPr id="0" name=""/>
        <dsp:cNvSpPr/>
      </dsp:nvSpPr>
      <dsp:spPr>
        <a:xfrm>
          <a:off x="0" y="4048"/>
          <a:ext cx="6667499" cy="86225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E3079C-6D43-4690-B1F7-673A3EBCC43D}">
      <dsp:nvSpPr>
        <dsp:cNvPr id="0" name=""/>
        <dsp:cNvSpPr/>
      </dsp:nvSpPr>
      <dsp:spPr>
        <a:xfrm>
          <a:off x="260830" y="198054"/>
          <a:ext cx="474237" cy="4742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71AE69-FA55-481C-BD50-F3B108ACF49F}">
      <dsp:nvSpPr>
        <dsp:cNvPr id="0" name=""/>
        <dsp:cNvSpPr/>
      </dsp:nvSpPr>
      <dsp:spPr>
        <a:xfrm>
          <a:off x="995899" y="4048"/>
          <a:ext cx="5671599" cy="86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255" tIns="91255" rIns="91255" bIns="91255" numCol="1" spcCol="1270" anchor="ctr" anchorCtr="0">
          <a:noAutofit/>
        </a:bodyPr>
        <a:lstStyle/>
        <a:p>
          <a:pPr marL="0" lvl="0" indent="0" algn="l" defTabSz="844550">
            <a:lnSpc>
              <a:spcPct val="90000"/>
            </a:lnSpc>
            <a:spcBef>
              <a:spcPct val="0"/>
            </a:spcBef>
            <a:spcAft>
              <a:spcPct val="35000"/>
            </a:spcAft>
            <a:buNone/>
          </a:pPr>
          <a:r>
            <a:rPr lang="en-US" sz="1900" kern="1200"/>
            <a:t>Ask the patient if there is anything else that he might add that you have forgotten to ask.</a:t>
          </a:r>
        </a:p>
      </dsp:txBody>
      <dsp:txXfrm>
        <a:off x="995899" y="4048"/>
        <a:ext cx="5671599" cy="862250"/>
      </dsp:txXfrm>
    </dsp:sp>
    <dsp:sp modelId="{97445103-28C1-4A6F-A86B-CC0CCEB8ACB8}">
      <dsp:nvSpPr>
        <dsp:cNvPr id="0" name=""/>
        <dsp:cNvSpPr/>
      </dsp:nvSpPr>
      <dsp:spPr>
        <a:xfrm>
          <a:off x="0" y="1081861"/>
          <a:ext cx="6667499" cy="86225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BD6A8A-BB8E-4F06-8317-C7863C9D8569}">
      <dsp:nvSpPr>
        <dsp:cNvPr id="0" name=""/>
        <dsp:cNvSpPr/>
      </dsp:nvSpPr>
      <dsp:spPr>
        <a:xfrm>
          <a:off x="260830" y="1275867"/>
          <a:ext cx="474237" cy="4742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8F1288-EA0C-4B9A-894B-677F210979D5}">
      <dsp:nvSpPr>
        <dsp:cNvPr id="0" name=""/>
        <dsp:cNvSpPr/>
      </dsp:nvSpPr>
      <dsp:spPr>
        <a:xfrm>
          <a:off x="995899" y="1081861"/>
          <a:ext cx="5671599" cy="86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255" tIns="91255" rIns="91255" bIns="91255" numCol="1" spcCol="1270" anchor="ctr" anchorCtr="0">
          <a:noAutofit/>
        </a:bodyPr>
        <a:lstStyle/>
        <a:p>
          <a:pPr marL="0" lvl="0" indent="0" algn="l" defTabSz="844550">
            <a:lnSpc>
              <a:spcPct val="90000"/>
            </a:lnSpc>
            <a:spcBef>
              <a:spcPct val="0"/>
            </a:spcBef>
            <a:spcAft>
              <a:spcPct val="35000"/>
            </a:spcAft>
            <a:buNone/>
          </a:pPr>
          <a:r>
            <a:rPr lang="en-US" sz="1900" kern="1200"/>
            <a:t>Summarize your findings and offer a differential diagnosis.</a:t>
          </a:r>
        </a:p>
      </dsp:txBody>
      <dsp:txXfrm>
        <a:off x="995899" y="1081861"/>
        <a:ext cx="5671599" cy="862250"/>
      </dsp:txXfrm>
    </dsp:sp>
    <dsp:sp modelId="{2199EB6F-0BA0-4876-8D20-ABD66E6556E0}">
      <dsp:nvSpPr>
        <dsp:cNvPr id="0" name=""/>
        <dsp:cNvSpPr/>
      </dsp:nvSpPr>
      <dsp:spPr>
        <a:xfrm>
          <a:off x="0" y="2159674"/>
          <a:ext cx="6667499" cy="86225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A0C51C-EC96-41BE-8B33-575B436D0319}">
      <dsp:nvSpPr>
        <dsp:cNvPr id="0" name=""/>
        <dsp:cNvSpPr/>
      </dsp:nvSpPr>
      <dsp:spPr>
        <a:xfrm>
          <a:off x="260830" y="2353681"/>
          <a:ext cx="474237" cy="4742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42A44A-A6E7-4990-AA9F-0E4478E5CF46}">
      <dsp:nvSpPr>
        <dsp:cNvPr id="0" name=""/>
        <dsp:cNvSpPr/>
      </dsp:nvSpPr>
      <dsp:spPr>
        <a:xfrm>
          <a:off x="995899" y="2159674"/>
          <a:ext cx="5671599" cy="86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255" tIns="91255" rIns="91255" bIns="91255" numCol="1" spcCol="1270" anchor="ctr" anchorCtr="0">
          <a:noAutofit/>
        </a:bodyPr>
        <a:lstStyle/>
        <a:p>
          <a:pPr marL="0" lvl="0" indent="0" algn="l" defTabSz="844550">
            <a:lnSpc>
              <a:spcPct val="90000"/>
            </a:lnSpc>
            <a:spcBef>
              <a:spcPct val="0"/>
            </a:spcBef>
            <a:spcAft>
              <a:spcPct val="35000"/>
            </a:spcAft>
            <a:buNone/>
          </a:pPr>
          <a:r>
            <a:rPr lang="en-US" sz="1900" kern="1200"/>
            <a:t>Thank the patient</a:t>
          </a:r>
        </a:p>
      </dsp:txBody>
      <dsp:txXfrm>
        <a:off x="995899" y="2159674"/>
        <a:ext cx="5671599" cy="862250"/>
      </dsp:txXfrm>
    </dsp:sp>
    <dsp:sp modelId="{68CE86F8-9AB7-4664-B7F2-44B5EFE1E702}">
      <dsp:nvSpPr>
        <dsp:cNvPr id="0" name=""/>
        <dsp:cNvSpPr/>
      </dsp:nvSpPr>
      <dsp:spPr>
        <a:xfrm>
          <a:off x="0" y="3237487"/>
          <a:ext cx="6667499" cy="86225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ED2E5D-E98A-438A-83CD-41EAD1010CD0}">
      <dsp:nvSpPr>
        <dsp:cNvPr id="0" name=""/>
        <dsp:cNvSpPr/>
      </dsp:nvSpPr>
      <dsp:spPr>
        <a:xfrm>
          <a:off x="260830" y="3431494"/>
          <a:ext cx="474237" cy="47423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369CE5-A5C0-4871-896E-584E031D080E}">
      <dsp:nvSpPr>
        <dsp:cNvPr id="0" name=""/>
        <dsp:cNvSpPr/>
      </dsp:nvSpPr>
      <dsp:spPr>
        <a:xfrm>
          <a:off x="995899" y="3237487"/>
          <a:ext cx="5671599" cy="86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255" tIns="91255" rIns="91255" bIns="91255" numCol="1" spcCol="1270" anchor="ctr" anchorCtr="0">
          <a:noAutofit/>
        </a:bodyPr>
        <a:lstStyle/>
        <a:p>
          <a:pPr marL="0" lvl="0" indent="0" algn="l" defTabSz="844550">
            <a:lnSpc>
              <a:spcPct val="90000"/>
            </a:lnSpc>
            <a:spcBef>
              <a:spcPct val="0"/>
            </a:spcBef>
            <a:spcAft>
              <a:spcPct val="35000"/>
            </a:spcAft>
            <a:buNone/>
          </a:pPr>
          <a:r>
            <a:rPr lang="en-US" sz="1900" kern="1200"/>
            <a:t>State that you would like to examine the patient and order some investigations,</a:t>
          </a:r>
        </a:p>
      </dsp:txBody>
      <dsp:txXfrm>
        <a:off x="995899" y="3237487"/>
        <a:ext cx="5671599" cy="862250"/>
      </dsp:txXfrm>
    </dsp:sp>
    <dsp:sp modelId="{87E6298A-F6F1-46BD-9199-8B727435FC47}">
      <dsp:nvSpPr>
        <dsp:cNvPr id="0" name=""/>
        <dsp:cNvSpPr/>
      </dsp:nvSpPr>
      <dsp:spPr>
        <a:xfrm>
          <a:off x="0" y="4315301"/>
          <a:ext cx="6667499" cy="862250"/>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F6A857-429F-4203-B3DD-F4A27CB0F2FA}">
      <dsp:nvSpPr>
        <dsp:cNvPr id="0" name=""/>
        <dsp:cNvSpPr/>
      </dsp:nvSpPr>
      <dsp:spPr>
        <a:xfrm>
          <a:off x="260830" y="4509307"/>
          <a:ext cx="474237" cy="47423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AA429C-3B0F-4D87-BB99-8C48127AB5AE}">
      <dsp:nvSpPr>
        <dsp:cNvPr id="0" name=""/>
        <dsp:cNvSpPr/>
      </dsp:nvSpPr>
      <dsp:spPr>
        <a:xfrm>
          <a:off x="995899" y="4315301"/>
          <a:ext cx="5671599" cy="86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255" tIns="91255" rIns="91255" bIns="91255" numCol="1" spcCol="1270" anchor="ctr" anchorCtr="0">
          <a:noAutofit/>
        </a:bodyPr>
        <a:lstStyle/>
        <a:p>
          <a:pPr marL="0" lvl="0" indent="0" algn="l" defTabSz="844550">
            <a:lnSpc>
              <a:spcPct val="90000"/>
            </a:lnSpc>
            <a:spcBef>
              <a:spcPct val="0"/>
            </a:spcBef>
            <a:spcAft>
              <a:spcPct val="35000"/>
            </a:spcAft>
            <a:buNone/>
          </a:pPr>
          <a:r>
            <a:rPr lang="en-US" sz="1900" kern="1200"/>
            <a:t>for example, ECG and chest X-ray, to confirm your diagnosis</a:t>
          </a:r>
        </a:p>
      </dsp:txBody>
      <dsp:txXfrm>
        <a:off x="995899" y="4315301"/>
        <a:ext cx="5671599" cy="8622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22A3DB-8299-4E17-B160-A0475CB3A8DE}" type="datetimeFigureOut">
              <a:rPr lang="en-GB" smtClean="0"/>
              <a:t>24/04/2024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39EC20-570F-46FE-909B-769FE904CAC7}" type="slidenum">
              <a:rPr lang="en-GB" smtClean="0"/>
              <a:t>‹#›</a:t>
            </a:fld>
            <a:endParaRPr lang="en-GB"/>
          </a:p>
        </p:txBody>
      </p:sp>
    </p:spTree>
    <p:extLst>
      <p:ext uri="{BB962C8B-B14F-4D97-AF65-F5344CB8AC3E}">
        <p14:creationId xmlns:p14="http://schemas.microsoft.com/office/powerpoint/2010/main" val="938257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Helvetica Neue"/>
              </a:rPr>
              <a:t>Infective endocarditis, : non-specific symptoms, including weight loss, tiredness, fever and night sweats. </a:t>
            </a:r>
          </a:p>
          <a:p>
            <a:r>
              <a:rPr lang="en-GB" sz="1800" b="0" i="0" u="none" strike="noStrike" baseline="0" dirty="0" err="1">
                <a:solidFill>
                  <a:srgbClr val="000000"/>
                </a:solidFill>
                <a:latin typeface="Helvetica Neue"/>
              </a:rPr>
              <a:t>Embolisation</a:t>
            </a:r>
            <a:r>
              <a:rPr lang="en-GB" sz="1800" b="0" i="0" u="none" strike="noStrike" baseline="0" dirty="0">
                <a:solidFill>
                  <a:srgbClr val="000000"/>
                </a:solidFill>
                <a:latin typeface="Helvetica Neue"/>
              </a:rPr>
              <a:t> of intracardiac thrombus, tumour (such as atrial myxoma) or infective ‘vegetations’ symptoms of stroke , acute limb ischaemia or acute mesenteric ischaemia. </a:t>
            </a:r>
          </a:p>
          <a:p>
            <a:r>
              <a:rPr lang="en-US" sz="1800" b="0" i="0" u="none" strike="noStrike" baseline="0" dirty="0">
                <a:solidFill>
                  <a:srgbClr val="000000"/>
                </a:solidFill>
                <a:latin typeface="Helvetica Neue"/>
              </a:rPr>
              <a:t>Advanced heart failure:  abdominal distension due to ascites, or weight loss and muscle wasting (‘cardiac cachexia’) due to a prolonged catabolic state. </a:t>
            </a:r>
            <a:endParaRPr lang="en-GB" dirty="0"/>
          </a:p>
        </p:txBody>
      </p:sp>
      <p:sp>
        <p:nvSpPr>
          <p:cNvPr id="4" name="Slide Number Placeholder 3"/>
          <p:cNvSpPr>
            <a:spLocks noGrp="1"/>
          </p:cNvSpPr>
          <p:nvPr>
            <p:ph type="sldNum" sz="quarter" idx="5"/>
          </p:nvPr>
        </p:nvSpPr>
        <p:spPr/>
        <p:txBody>
          <a:bodyPr/>
          <a:lstStyle/>
          <a:p>
            <a:fld id="{1839EC20-570F-46FE-909B-769FE904CAC7}" type="slidenum">
              <a:rPr lang="en-GB" smtClean="0"/>
              <a:t>8</a:t>
            </a:fld>
            <a:endParaRPr lang="en-GB"/>
          </a:p>
        </p:txBody>
      </p:sp>
    </p:spTree>
    <p:extLst>
      <p:ext uri="{BB962C8B-B14F-4D97-AF65-F5344CB8AC3E}">
        <p14:creationId xmlns:p14="http://schemas.microsoft.com/office/powerpoint/2010/main" val="2948387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Helvetica Neue"/>
              </a:rPr>
              <a:t>• potential causes of </a:t>
            </a:r>
            <a:r>
              <a:rPr lang="en-US" sz="1800" b="0" i="0" u="none" strike="noStrike" baseline="0" dirty="0" err="1">
                <a:solidFill>
                  <a:srgbClr val="000000"/>
                </a:solidFill>
                <a:latin typeface="Helvetica Neue"/>
              </a:rPr>
              <a:t>bacteraemia</a:t>
            </a:r>
            <a:r>
              <a:rPr lang="en-US" sz="1800" b="0" i="0" u="none" strike="noStrike" baseline="0" dirty="0">
                <a:solidFill>
                  <a:srgbClr val="000000"/>
                </a:solidFill>
                <a:latin typeface="Helvetica Neue"/>
              </a:rPr>
              <a:t> in patients with suspected infective endocarditis, such as skin infection, recent dental work, intravenous drug use or penetrating trauma </a:t>
            </a:r>
          </a:p>
          <a:p>
            <a:r>
              <a:rPr lang="en-GB" sz="1800" b="0" i="0" u="none" strike="noStrike" baseline="0" dirty="0">
                <a:solidFill>
                  <a:srgbClr val="000000"/>
                </a:solidFill>
                <a:latin typeface="Helvetica Neue"/>
              </a:rPr>
              <a:t>• systemic disorders with cardiovascular manifestations such as connective tissue diseases (pericarditis and Raynaud’s phenomenon), Marfan’s syndrome (aortic dissection) and myotonic dystrophy (atrioventricular block). </a:t>
            </a:r>
            <a:endParaRPr lang="en-GB" dirty="0"/>
          </a:p>
        </p:txBody>
      </p:sp>
      <p:sp>
        <p:nvSpPr>
          <p:cNvPr id="4" name="Slide Number Placeholder 3"/>
          <p:cNvSpPr>
            <a:spLocks noGrp="1"/>
          </p:cNvSpPr>
          <p:nvPr>
            <p:ph type="sldNum" sz="quarter" idx="5"/>
          </p:nvPr>
        </p:nvSpPr>
        <p:spPr/>
        <p:txBody>
          <a:bodyPr/>
          <a:lstStyle/>
          <a:p>
            <a:fld id="{1839EC20-570F-46FE-909B-769FE904CAC7}" type="slidenum">
              <a:rPr lang="en-GB" smtClean="0"/>
              <a:t>10</a:t>
            </a:fld>
            <a:endParaRPr lang="en-GB"/>
          </a:p>
        </p:txBody>
      </p:sp>
    </p:spTree>
    <p:extLst>
      <p:ext uri="{BB962C8B-B14F-4D97-AF65-F5344CB8AC3E}">
        <p14:creationId xmlns:p14="http://schemas.microsoft.com/office/powerpoint/2010/main" val="995188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39EC20-570F-46FE-909B-769FE904CAC7}" type="slidenum">
              <a:rPr lang="en-GB" smtClean="0"/>
              <a:t>11</a:t>
            </a:fld>
            <a:endParaRPr lang="en-GB"/>
          </a:p>
        </p:txBody>
      </p:sp>
    </p:spTree>
    <p:extLst>
      <p:ext uri="{BB962C8B-B14F-4D97-AF65-F5344CB8AC3E}">
        <p14:creationId xmlns:p14="http://schemas.microsoft.com/office/powerpoint/2010/main" val="2614271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Helvetica Neue"/>
              </a:rPr>
              <a:t>Smoking is the strongest risk factor for coronary and peripheral arterial disease. Take a detailed smoking history (p. 14). Alcohol can induce atrial fibrillation and, in excess, is associated with obesity, hypertension and dilated cardiomyopathy. Recreational drugs such as cocaine and amphetamines can cause arrhythmias, </a:t>
            </a:r>
            <a:endParaRPr lang="en-GB" dirty="0"/>
          </a:p>
        </p:txBody>
      </p:sp>
      <p:sp>
        <p:nvSpPr>
          <p:cNvPr id="4" name="Slide Number Placeholder 3"/>
          <p:cNvSpPr>
            <a:spLocks noGrp="1"/>
          </p:cNvSpPr>
          <p:nvPr>
            <p:ph type="sldNum" sz="quarter" idx="5"/>
          </p:nvPr>
        </p:nvSpPr>
        <p:spPr/>
        <p:txBody>
          <a:bodyPr/>
          <a:lstStyle/>
          <a:p>
            <a:fld id="{1839EC20-570F-46FE-909B-769FE904CAC7}" type="slidenum">
              <a:rPr lang="en-GB" smtClean="0"/>
              <a:t>13</a:t>
            </a:fld>
            <a:endParaRPr lang="en-GB"/>
          </a:p>
        </p:txBody>
      </p:sp>
    </p:spTree>
    <p:extLst>
      <p:ext uri="{BB962C8B-B14F-4D97-AF65-F5344CB8AC3E}">
        <p14:creationId xmlns:p14="http://schemas.microsoft.com/office/powerpoint/2010/main" val="3244750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excellent question to ask in clinical practice, and an even better one to ask in exams.</a:t>
            </a:r>
          </a:p>
          <a:p>
            <a:r>
              <a:rPr lang="en-US" dirty="0"/>
              <a:t>.</a:t>
            </a:r>
          </a:p>
          <a:p>
            <a:endParaRPr lang="en-GB" dirty="0"/>
          </a:p>
        </p:txBody>
      </p:sp>
      <p:sp>
        <p:nvSpPr>
          <p:cNvPr id="4" name="Slide Number Placeholder 3"/>
          <p:cNvSpPr>
            <a:spLocks noGrp="1"/>
          </p:cNvSpPr>
          <p:nvPr>
            <p:ph type="sldNum" sz="quarter" idx="5"/>
          </p:nvPr>
        </p:nvSpPr>
        <p:spPr/>
        <p:txBody>
          <a:bodyPr/>
          <a:lstStyle/>
          <a:p>
            <a:fld id="{1839EC20-570F-46FE-909B-769FE904CAC7}" type="slidenum">
              <a:rPr lang="en-GB" smtClean="0"/>
              <a:t>14</a:t>
            </a:fld>
            <a:endParaRPr lang="en-GB"/>
          </a:p>
        </p:txBody>
      </p:sp>
    </p:spTree>
    <p:extLst>
      <p:ext uri="{BB962C8B-B14F-4D97-AF65-F5344CB8AC3E}">
        <p14:creationId xmlns:p14="http://schemas.microsoft.com/office/powerpoint/2010/main" val="198473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Times New Roman" panose="02020603050405020304" pitchFamily="18" charset="0"/>
              </a:rPr>
              <a:t>Mr. Short, the source of your pain can be a cardiac problem such as a heart attack or angina, or it may be due to acid reflux, lung problems, or disorders related to the large blood vessels in your chest. It is crucial that we perform some tests to identify the source of your problem. We will start with an ECG and some blood work, but more complex tests may be needed as well. Do you have any questions for me?</a:t>
            </a:r>
            <a:endParaRPr lang="en-GB" dirty="0"/>
          </a:p>
        </p:txBody>
      </p:sp>
      <p:sp>
        <p:nvSpPr>
          <p:cNvPr id="4" name="Slide Number Placeholder 3"/>
          <p:cNvSpPr>
            <a:spLocks noGrp="1"/>
          </p:cNvSpPr>
          <p:nvPr>
            <p:ph type="sldNum" sz="quarter" idx="5"/>
          </p:nvPr>
        </p:nvSpPr>
        <p:spPr/>
        <p:txBody>
          <a:bodyPr/>
          <a:lstStyle/>
          <a:p>
            <a:fld id="{1839EC20-570F-46FE-909B-769FE904CAC7}" type="slidenum">
              <a:rPr lang="en-GB" smtClean="0"/>
              <a:t>15</a:t>
            </a:fld>
            <a:endParaRPr lang="en-GB"/>
          </a:p>
        </p:txBody>
      </p:sp>
    </p:spTree>
    <p:extLst>
      <p:ext uri="{BB962C8B-B14F-4D97-AF65-F5344CB8AC3E}">
        <p14:creationId xmlns:p14="http://schemas.microsoft.com/office/powerpoint/2010/main" val="3420258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8002-315D-49B1-B10F-137139C4BF9E}"/>
              </a:ext>
            </a:extLst>
          </p:cNvPr>
          <p:cNvSpPr>
            <a:spLocks noGrp="1"/>
          </p:cNvSpPr>
          <p:nvPr>
            <p:ph type="ctrTitle"/>
          </p:nvPr>
        </p:nvSpPr>
        <p:spPr>
          <a:xfrm>
            <a:off x="854896" y="1122363"/>
            <a:ext cx="7276733" cy="3381398"/>
          </a:xfrm>
        </p:spPr>
        <p:txBody>
          <a:bodyPr anchor="b">
            <a:normAutofit/>
          </a:bodyPr>
          <a:lstStyle>
            <a:lvl1pPr algn="l">
              <a:defRPr sz="4800" cap="none" spc="0" baseline="0"/>
            </a:lvl1pPr>
          </a:lstStyle>
          <a:p>
            <a:r>
              <a:rPr lang="en-US" dirty="0"/>
              <a:t>Click to edit Master title style</a:t>
            </a:r>
          </a:p>
        </p:txBody>
      </p:sp>
      <p:sp>
        <p:nvSpPr>
          <p:cNvPr id="3" name="Subtitle 2">
            <a:extLst>
              <a:ext uri="{FF2B5EF4-FFF2-40B4-BE49-F238E27FC236}">
                <a16:creationId xmlns:a16="http://schemas.microsoft.com/office/drawing/2014/main" id="{804535E0-4D9C-4DCA-8569-64503C5DC1D4}"/>
              </a:ext>
            </a:extLst>
          </p:cNvPr>
          <p:cNvSpPr>
            <a:spLocks noGrp="1"/>
          </p:cNvSpPr>
          <p:nvPr>
            <p:ph type="subTitle" idx="1"/>
          </p:nvPr>
        </p:nvSpPr>
        <p:spPr>
          <a:xfrm>
            <a:off x="854894" y="4612942"/>
            <a:ext cx="7276733" cy="1181683"/>
          </a:xfrm>
        </p:spPr>
        <p:txBody>
          <a:bodyPr>
            <a:normAutofit/>
          </a:bodyPr>
          <a:lstStyle>
            <a:lvl1pPr marL="0" indent="0" algn="l">
              <a:buNone/>
              <a:defRPr sz="18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F283B68-70CF-4A98-948C-6EA4BD68D2BC}"/>
              </a:ext>
            </a:extLst>
          </p:cNvPr>
          <p:cNvSpPr>
            <a:spLocks noGrp="1"/>
          </p:cNvSpPr>
          <p:nvPr>
            <p:ph type="dt" sz="half" idx="10"/>
          </p:nvPr>
        </p:nvSpPr>
        <p:spPr/>
        <p:txBody>
          <a:bodyPr/>
          <a:lstStyle/>
          <a:p>
            <a:fld id="{326951E3-958F-4611-B170-D081BA0250F9}" type="datetimeFigureOut">
              <a:rPr lang="en-US" smtClean="0"/>
              <a:t>4/24/2024</a:t>
            </a:fld>
            <a:endParaRPr lang="en-US"/>
          </a:p>
        </p:txBody>
      </p:sp>
      <p:sp>
        <p:nvSpPr>
          <p:cNvPr id="5" name="Footer Placeholder 4">
            <a:extLst>
              <a:ext uri="{FF2B5EF4-FFF2-40B4-BE49-F238E27FC236}">
                <a16:creationId xmlns:a16="http://schemas.microsoft.com/office/drawing/2014/main" id="{B3EC2EF9-7F83-4AD3-B3F6-B9D4618D6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B751B-3464-41CD-B728-A72BB191E29F}"/>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3460683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B5731-248B-49C2-93DE-8A3260C9FB3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46D4D5C5-3D5A-4F3D-8A08-7053DACF1F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9E5372-3FC6-4227-B2DD-6CB24E65178F}"/>
              </a:ext>
            </a:extLst>
          </p:cNvPr>
          <p:cNvSpPr>
            <a:spLocks noGrp="1"/>
          </p:cNvSpPr>
          <p:nvPr>
            <p:ph type="dt" sz="half" idx="10"/>
          </p:nvPr>
        </p:nvSpPr>
        <p:spPr/>
        <p:txBody>
          <a:bodyPr/>
          <a:lstStyle/>
          <a:p>
            <a:fld id="{326951E3-958F-4611-B170-D081BA0250F9}" type="datetimeFigureOut">
              <a:rPr lang="en-US" smtClean="0"/>
              <a:t>4/24/2024</a:t>
            </a:fld>
            <a:endParaRPr lang="en-US"/>
          </a:p>
        </p:txBody>
      </p:sp>
      <p:sp>
        <p:nvSpPr>
          <p:cNvPr id="5" name="Footer Placeholder 4">
            <a:extLst>
              <a:ext uri="{FF2B5EF4-FFF2-40B4-BE49-F238E27FC236}">
                <a16:creationId xmlns:a16="http://schemas.microsoft.com/office/drawing/2014/main" id="{B7C1B1B1-B637-4E46-B64C-F082B54C2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5567AD-4B78-41F6-B814-726D4BD4CE50}"/>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1259765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674D5E-67E6-4C23-B80A-0C66B53315EB}"/>
              </a:ext>
            </a:extLst>
          </p:cNvPr>
          <p:cNvSpPr>
            <a:spLocks noGrp="1"/>
          </p:cNvSpPr>
          <p:nvPr>
            <p:ph type="title" orient="vert"/>
          </p:nvPr>
        </p:nvSpPr>
        <p:spPr>
          <a:xfrm>
            <a:off x="8724900" y="876299"/>
            <a:ext cx="2628900" cy="5181601"/>
          </a:xfrm>
        </p:spPr>
        <p:txBody>
          <a:bodyPr vert="eaVert" anchor="b"/>
          <a:lstStyle/>
          <a:p>
            <a:r>
              <a:rPr lang="en-US" dirty="0"/>
              <a:t>Click to edit Master title style</a:t>
            </a:r>
          </a:p>
        </p:txBody>
      </p:sp>
      <p:sp>
        <p:nvSpPr>
          <p:cNvPr id="3" name="Vertical Text Placeholder 2">
            <a:extLst>
              <a:ext uri="{FF2B5EF4-FFF2-40B4-BE49-F238E27FC236}">
                <a16:creationId xmlns:a16="http://schemas.microsoft.com/office/drawing/2014/main" id="{42FEFF2A-08E8-447D-85C7-7D5A9C422C9D}"/>
              </a:ext>
            </a:extLst>
          </p:cNvPr>
          <p:cNvSpPr>
            <a:spLocks noGrp="1"/>
          </p:cNvSpPr>
          <p:nvPr>
            <p:ph type="body" orient="vert" idx="1"/>
          </p:nvPr>
        </p:nvSpPr>
        <p:spPr>
          <a:xfrm>
            <a:off x="838200" y="876299"/>
            <a:ext cx="7734300" cy="51816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D40030D-E580-4B0C-B5A8-2C8A094D9D8A}"/>
              </a:ext>
            </a:extLst>
          </p:cNvPr>
          <p:cNvSpPr>
            <a:spLocks noGrp="1"/>
          </p:cNvSpPr>
          <p:nvPr>
            <p:ph type="dt" sz="half" idx="10"/>
          </p:nvPr>
        </p:nvSpPr>
        <p:spPr/>
        <p:txBody>
          <a:bodyPr/>
          <a:lstStyle/>
          <a:p>
            <a:fld id="{326951E3-958F-4611-B170-D081BA0250F9}" type="datetimeFigureOut">
              <a:rPr lang="en-US" smtClean="0"/>
              <a:t>4/24/2024</a:t>
            </a:fld>
            <a:endParaRPr lang="en-US"/>
          </a:p>
        </p:txBody>
      </p:sp>
      <p:sp>
        <p:nvSpPr>
          <p:cNvPr id="5" name="Footer Placeholder 4">
            <a:extLst>
              <a:ext uri="{FF2B5EF4-FFF2-40B4-BE49-F238E27FC236}">
                <a16:creationId xmlns:a16="http://schemas.microsoft.com/office/drawing/2014/main" id="{4F2DCAEB-1B6E-492E-918E-47179AF48A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E4A38-A745-436E-9E33-63B9F81C0917}"/>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4186576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BFD42-94A9-4345-AF38-7D562B5021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4C458-A63B-4032-B4EC-732DAC188C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A855B5-7F2F-408B-800D-92CB34B99234}"/>
              </a:ext>
            </a:extLst>
          </p:cNvPr>
          <p:cNvSpPr>
            <a:spLocks noGrp="1"/>
          </p:cNvSpPr>
          <p:nvPr>
            <p:ph type="dt" sz="half" idx="10"/>
          </p:nvPr>
        </p:nvSpPr>
        <p:spPr/>
        <p:txBody>
          <a:bodyPr/>
          <a:lstStyle/>
          <a:p>
            <a:fld id="{326951E3-958F-4611-B170-D081BA0250F9}" type="datetimeFigureOut">
              <a:rPr lang="en-US" smtClean="0"/>
              <a:t>4/24/2024</a:t>
            </a:fld>
            <a:endParaRPr lang="en-US"/>
          </a:p>
        </p:txBody>
      </p:sp>
      <p:sp>
        <p:nvSpPr>
          <p:cNvPr id="5" name="Footer Placeholder 4">
            <a:extLst>
              <a:ext uri="{FF2B5EF4-FFF2-40B4-BE49-F238E27FC236}">
                <a16:creationId xmlns:a16="http://schemas.microsoft.com/office/drawing/2014/main" id="{5C203412-EA6B-43CA-8B3A-F502587CBB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46E9EE-F895-4ECE-B4B2-586D65ED8432}"/>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834162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8193F-AFAD-4A9A-B0EF-530DFB19D8DD}"/>
              </a:ext>
            </a:extLst>
          </p:cNvPr>
          <p:cNvSpPr>
            <a:spLocks noGrp="1"/>
          </p:cNvSpPr>
          <p:nvPr>
            <p:ph type="title"/>
          </p:nvPr>
        </p:nvSpPr>
        <p:spPr>
          <a:xfrm>
            <a:off x="831849" y="876299"/>
            <a:ext cx="7876722" cy="3713165"/>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EFD1BBE4-9FC1-4F89-B120-1C49D816FDB9}"/>
              </a:ext>
            </a:extLst>
          </p:cNvPr>
          <p:cNvSpPr>
            <a:spLocks noGrp="1"/>
          </p:cNvSpPr>
          <p:nvPr>
            <p:ph type="body" idx="1"/>
          </p:nvPr>
        </p:nvSpPr>
        <p:spPr>
          <a:xfrm>
            <a:off x="831850" y="4746170"/>
            <a:ext cx="6781301" cy="1048455"/>
          </a:xfrm>
        </p:spPr>
        <p:txBody>
          <a:bodyPr>
            <a:normAutofit/>
          </a:bodyPr>
          <a:lstStyle>
            <a:lvl1pPr marL="0" indent="0">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3530A6B-E3FD-4920-8128-C263CA1D65D1}"/>
              </a:ext>
            </a:extLst>
          </p:cNvPr>
          <p:cNvSpPr>
            <a:spLocks noGrp="1"/>
          </p:cNvSpPr>
          <p:nvPr>
            <p:ph type="dt" sz="half" idx="10"/>
          </p:nvPr>
        </p:nvSpPr>
        <p:spPr/>
        <p:txBody>
          <a:bodyPr/>
          <a:lstStyle/>
          <a:p>
            <a:fld id="{326951E3-958F-4611-B170-D081BA0250F9}" type="datetimeFigureOut">
              <a:rPr lang="en-US" smtClean="0"/>
              <a:t>4/24/2024</a:t>
            </a:fld>
            <a:endParaRPr lang="en-US"/>
          </a:p>
        </p:txBody>
      </p:sp>
      <p:sp>
        <p:nvSpPr>
          <p:cNvPr id="5" name="Footer Placeholder 4">
            <a:extLst>
              <a:ext uri="{FF2B5EF4-FFF2-40B4-BE49-F238E27FC236}">
                <a16:creationId xmlns:a16="http://schemas.microsoft.com/office/drawing/2014/main" id="{8C166B85-0649-47DB-AD69-458D8F6009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B25931-A293-42E9-BDF5-B2AE121D73AD}"/>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328777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262B-ECD6-47BB-A6F1-92A6033E93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8B8779-51E9-44D1-9F7B-28F3C6D3C44D}"/>
              </a:ext>
            </a:extLst>
          </p:cNvPr>
          <p:cNvSpPr>
            <a:spLocks noGrp="1"/>
          </p:cNvSpPr>
          <p:nvPr>
            <p:ph sz="half" idx="1"/>
          </p:nvPr>
        </p:nvSpPr>
        <p:spPr>
          <a:xfrm>
            <a:off x="848474" y="2080517"/>
            <a:ext cx="4970124" cy="39773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9E8BFB-5295-4C5E-9CB1-E276E9D0E51F}"/>
              </a:ext>
            </a:extLst>
          </p:cNvPr>
          <p:cNvSpPr>
            <a:spLocks noGrp="1"/>
          </p:cNvSpPr>
          <p:nvPr>
            <p:ph sz="half" idx="2"/>
          </p:nvPr>
        </p:nvSpPr>
        <p:spPr>
          <a:xfrm>
            <a:off x="6310899" y="2080517"/>
            <a:ext cx="4970124" cy="39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5E22BF-1819-4301-B699-EF5A2F4D9BC4}"/>
              </a:ext>
            </a:extLst>
          </p:cNvPr>
          <p:cNvSpPr>
            <a:spLocks noGrp="1"/>
          </p:cNvSpPr>
          <p:nvPr>
            <p:ph type="dt" sz="half" idx="10"/>
          </p:nvPr>
        </p:nvSpPr>
        <p:spPr/>
        <p:txBody>
          <a:bodyPr/>
          <a:lstStyle/>
          <a:p>
            <a:fld id="{326951E3-958F-4611-B170-D081BA0250F9}" type="datetimeFigureOut">
              <a:rPr lang="en-US" smtClean="0"/>
              <a:t>4/24/2024</a:t>
            </a:fld>
            <a:endParaRPr lang="en-US"/>
          </a:p>
        </p:txBody>
      </p:sp>
      <p:sp>
        <p:nvSpPr>
          <p:cNvPr id="6" name="Footer Placeholder 5">
            <a:extLst>
              <a:ext uri="{FF2B5EF4-FFF2-40B4-BE49-F238E27FC236}">
                <a16:creationId xmlns:a16="http://schemas.microsoft.com/office/drawing/2014/main" id="{3600A2DF-39DE-49C3-A213-3E8423C7AC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55D3A8-238B-4A68-A9F9-672D2F06070B}"/>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124327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7D468-D010-4225-B024-DCEF543BCEB9}"/>
              </a:ext>
            </a:extLst>
          </p:cNvPr>
          <p:cNvSpPr>
            <a:spLocks noGrp="1"/>
          </p:cNvSpPr>
          <p:nvPr>
            <p:ph type="title"/>
          </p:nvPr>
        </p:nvSpPr>
        <p:spPr>
          <a:xfrm>
            <a:off x="839788" y="571955"/>
            <a:ext cx="10441236" cy="1398359"/>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3D60A0-FCAB-425A-9ECD-94CDE4F472C6}"/>
              </a:ext>
            </a:extLst>
          </p:cNvPr>
          <p:cNvSpPr>
            <a:spLocks noGrp="1"/>
          </p:cNvSpPr>
          <p:nvPr>
            <p:ph type="body" idx="1"/>
          </p:nvPr>
        </p:nvSpPr>
        <p:spPr>
          <a:xfrm>
            <a:off x="844926" y="1983242"/>
            <a:ext cx="5007110" cy="814387"/>
          </a:xfrm>
        </p:spPr>
        <p:txBody>
          <a:bodyPr anchor="b">
            <a:normAutofit/>
          </a:bodyPr>
          <a:lstStyle>
            <a:lvl1pPr marL="0" indent="0">
              <a:lnSpc>
                <a:spcPct val="110000"/>
              </a:lnSpc>
              <a:buNone/>
              <a:defRPr sz="2000" b="0" cap="all" spc="1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16F986B-07CB-4FB0-9419-2AAB318B8A10}"/>
              </a:ext>
            </a:extLst>
          </p:cNvPr>
          <p:cNvSpPr>
            <a:spLocks noGrp="1"/>
          </p:cNvSpPr>
          <p:nvPr>
            <p:ph sz="half" idx="2"/>
          </p:nvPr>
        </p:nvSpPr>
        <p:spPr>
          <a:xfrm>
            <a:off x="850063" y="2813959"/>
            <a:ext cx="5007110" cy="32439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DA9D784-7968-4E8B-B704-E42EE8F1872F}"/>
              </a:ext>
            </a:extLst>
          </p:cNvPr>
          <p:cNvSpPr>
            <a:spLocks noGrp="1"/>
          </p:cNvSpPr>
          <p:nvPr>
            <p:ph type="body" sz="quarter" idx="3"/>
          </p:nvPr>
        </p:nvSpPr>
        <p:spPr>
          <a:xfrm>
            <a:off x="6249255" y="1983242"/>
            <a:ext cx="5031769" cy="814387"/>
          </a:xfrm>
        </p:spPr>
        <p:txBody>
          <a:bodyPr anchor="b">
            <a:normAutofit/>
          </a:bodyPr>
          <a:lstStyle>
            <a:lvl1pPr marL="0" indent="0">
              <a:lnSpc>
                <a:spcPct val="110000"/>
              </a:lnSpc>
              <a:buNone/>
              <a:defRPr sz="2000" b="0" cap="all" spc="1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45754F-08D1-4593-988F-95F0ED1A017D}"/>
              </a:ext>
            </a:extLst>
          </p:cNvPr>
          <p:cNvSpPr>
            <a:spLocks noGrp="1"/>
          </p:cNvSpPr>
          <p:nvPr>
            <p:ph sz="quarter" idx="4"/>
          </p:nvPr>
        </p:nvSpPr>
        <p:spPr>
          <a:xfrm>
            <a:off x="6249255" y="2813959"/>
            <a:ext cx="5031769" cy="32439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FED2E61-83B4-4C8F-BBFE-D95920342A1B}"/>
              </a:ext>
            </a:extLst>
          </p:cNvPr>
          <p:cNvSpPr>
            <a:spLocks noGrp="1"/>
          </p:cNvSpPr>
          <p:nvPr>
            <p:ph type="dt" sz="half" idx="10"/>
          </p:nvPr>
        </p:nvSpPr>
        <p:spPr/>
        <p:txBody>
          <a:bodyPr/>
          <a:lstStyle/>
          <a:p>
            <a:fld id="{326951E3-958F-4611-B170-D081BA0250F9}" type="datetimeFigureOut">
              <a:rPr lang="en-US" smtClean="0"/>
              <a:t>4/24/2024</a:t>
            </a:fld>
            <a:endParaRPr lang="en-US"/>
          </a:p>
        </p:txBody>
      </p:sp>
      <p:sp>
        <p:nvSpPr>
          <p:cNvPr id="8" name="Footer Placeholder 7">
            <a:extLst>
              <a:ext uri="{FF2B5EF4-FFF2-40B4-BE49-F238E27FC236}">
                <a16:creationId xmlns:a16="http://schemas.microsoft.com/office/drawing/2014/main" id="{5E80C136-A664-4013-8073-B0C6BDEF8C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AE9547-8EE7-461B-9E99-484B11E918A7}"/>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737164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2E667-0EFA-4EE6-8E4D-20805309A8A4}"/>
              </a:ext>
            </a:extLst>
          </p:cNvPr>
          <p:cNvSpPr>
            <a:spLocks noGrp="1"/>
          </p:cNvSpPr>
          <p:nvPr>
            <p:ph type="title"/>
          </p:nvPr>
        </p:nvSpPr>
        <p:spPr>
          <a:xfrm>
            <a:off x="849759" y="895440"/>
            <a:ext cx="10138451" cy="1832349"/>
          </a:xfrm>
        </p:spPr>
        <p:txBody>
          <a:bodyPr anchor="t">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27EE4825-BB8C-4567-B407-B4452409D7D8}"/>
              </a:ext>
            </a:extLst>
          </p:cNvPr>
          <p:cNvSpPr>
            <a:spLocks noGrp="1"/>
          </p:cNvSpPr>
          <p:nvPr>
            <p:ph type="dt" sz="half" idx="10"/>
          </p:nvPr>
        </p:nvSpPr>
        <p:spPr/>
        <p:txBody>
          <a:bodyPr/>
          <a:lstStyle/>
          <a:p>
            <a:fld id="{326951E3-958F-4611-B170-D081BA0250F9}" type="datetimeFigureOut">
              <a:rPr lang="en-US" smtClean="0"/>
              <a:t>4/24/2024</a:t>
            </a:fld>
            <a:endParaRPr lang="en-US"/>
          </a:p>
        </p:txBody>
      </p:sp>
      <p:sp>
        <p:nvSpPr>
          <p:cNvPr id="4" name="Footer Placeholder 3">
            <a:extLst>
              <a:ext uri="{FF2B5EF4-FFF2-40B4-BE49-F238E27FC236}">
                <a16:creationId xmlns:a16="http://schemas.microsoft.com/office/drawing/2014/main" id="{70838892-25DB-4A4E-9D43-6058C45C53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C3DDDA-48EF-4B42-9980-4762AF5094E2}"/>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469096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EFA7D9-6801-4DD0-8D7D-505212F466BD}"/>
              </a:ext>
            </a:extLst>
          </p:cNvPr>
          <p:cNvSpPr>
            <a:spLocks noGrp="1"/>
          </p:cNvSpPr>
          <p:nvPr>
            <p:ph type="dt" sz="half" idx="10"/>
          </p:nvPr>
        </p:nvSpPr>
        <p:spPr/>
        <p:txBody>
          <a:bodyPr/>
          <a:lstStyle/>
          <a:p>
            <a:fld id="{326951E3-958F-4611-B170-D081BA0250F9}" type="datetimeFigureOut">
              <a:rPr lang="en-US" smtClean="0"/>
              <a:t>4/24/2024</a:t>
            </a:fld>
            <a:endParaRPr lang="en-US"/>
          </a:p>
        </p:txBody>
      </p:sp>
      <p:sp>
        <p:nvSpPr>
          <p:cNvPr id="3" name="Footer Placeholder 2">
            <a:extLst>
              <a:ext uri="{FF2B5EF4-FFF2-40B4-BE49-F238E27FC236}">
                <a16:creationId xmlns:a16="http://schemas.microsoft.com/office/drawing/2014/main" id="{9E6FA3EA-1519-4178-AC3A-231A5BAA79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423DBE-6FD6-4D60-8336-7843B4BD30B0}"/>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1085242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2D9AE-CA1A-4751-9B33-0AC09CE629C8}"/>
              </a:ext>
            </a:extLst>
          </p:cNvPr>
          <p:cNvSpPr>
            <a:spLocks noGrp="1"/>
          </p:cNvSpPr>
          <p:nvPr>
            <p:ph type="title"/>
          </p:nvPr>
        </p:nvSpPr>
        <p:spPr>
          <a:xfrm>
            <a:off x="839789" y="996948"/>
            <a:ext cx="3046410" cy="1479551"/>
          </a:xfrm>
        </p:spPr>
        <p:txBody>
          <a:bodyPr anchor="t">
            <a:normAutofit/>
          </a:bodyPr>
          <a:lstStyle>
            <a:lvl1pPr>
              <a:lnSpc>
                <a:spcPct val="110000"/>
              </a:lnSpc>
              <a:defRPr sz="2400" cap="all" spc="400" baseline="0"/>
            </a:lvl1pPr>
          </a:lstStyle>
          <a:p>
            <a:r>
              <a:rPr lang="en-US" dirty="0"/>
              <a:t>Click to edit Master title style</a:t>
            </a:r>
          </a:p>
        </p:txBody>
      </p:sp>
      <p:sp>
        <p:nvSpPr>
          <p:cNvPr id="3" name="Content Placeholder 2">
            <a:extLst>
              <a:ext uri="{FF2B5EF4-FFF2-40B4-BE49-F238E27FC236}">
                <a16:creationId xmlns:a16="http://schemas.microsoft.com/office/drawing/2014/main" id="{E4DF9941-76E5-42B5-8464-C1A7010D94F0}"/>
              </a:ext>
            </a:extLst>
          </p:cNvPr>
          <p:cNvSpPr>
            <a:spLocks noGrp="1"/>
          </p:cNvSpPr>
          <p:nvPr>
            <p:ph idx="1"/>
          </p:nvPr>
        </p:nvSpPr>
        <p:spPr>
          <a:xfrm>
            <a:off x="5260796" y="876300"/>
            <a:ext cx="5758235" cy="5181599"/>
          </a:xfrm>
        </p:spPr>
        <p:txBody>
          <a:bodyPr>
            <a:normAutofit/>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84785D8-F112-415F-9AB4-5F2AC060D127}"/>
              </a:ext>
            </a:extLst>
          </p:cNvPr>
          <p:cNvSpPr>
            <a:spLocks noGrp="1"/>
          </p:cNvSpPr>
          <p:nvPr>
            <p:ph type="body" sz="half" idx="2"/>
          </p:nvPr>
        </p:nvSpPr>
        <p:spPr>
          <a:xfrm>
            <a:off x="839789" y="2666144"/>
            <a:ext cx="3046409" cy="31949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670A0B3-4E9C-4FAC-B1D1-2673F7B5A10F}"/>
              </a:ext>
            </a:extLst>
          </p:cNvPr>
          <p:cNvSpPr>
            <a:spLocks noGrp="1"/>
          </p:cNvSpPr>
          <p:nvPr>
            <p:ph type="dt" sz="half" idx="10"/>
          </p:nvPr>
        </p:nvSpPr>
        <p:spPr/>
        <p:txBody>
          <a:bodyPr/>
          <a:lstStyle/>
          <a:p>
            <a:fld id="{326951E3-958F-4611-B170-D081BA0250F9}" type="datetimeFigureOut">
              <a:rPr lang="en-US" smtClean="0"/>
              <a:t>4/24/2024</a:t>
            </a:fld>
            <a:endParaRPr lang="en-US"/>
          </a:p>
        </p:txBody>
      </p:sp>
      <p:sp>
        <p:nvSpPr>
          <p:cNvPr id="6" name="Footer Placeholder 5">
            <a:extLst>
              <a:ext uri="{FF2B5EF4-FFF2-40B4-BE49-F238E27FC236}">
                <a16:creationId xmlns:a16="http://schemas.microsoft.com/office/drawing/2014/main" id="{E1AA370A-33F5-48A6-962A-47C0F15D4C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8AD606-A37D-4697-AA7A-EAE4F101A707}"/>
              </a:ext>
            </a:extLst>
          </p:cNvPr>
          <p:cNvSpPr>
            <a:spLocks noGrp="1"/>
          </p:cNvSpPr>
          <p:nvPr>
            <p:ph type="sldNum" sz="quarter" idx="12"/>
          </p:nvPr>
        </p:nvSpPr>
        <p:spPr/>
        <p:txBody>
          <a:bodyPr/>
          <a:lstStyle/>
          <a:p>
            <a:fld id="{57871EFB-7B9E-4E86-A89E-697E8EBB06F2}" type="slidenum">
              <a:rPr lang="en-US" smtClean="0"/>
              <a:t>‹#›</a:t>
            </a:fld>
            <a:endParaRPr lang="en-US"/>
          </a:p>
        </p:txBody>
      </p:sp>
      <p:cxnSp>
        <p:nvCxnSpPr>
          <p:cNvPr id="9" name="Straight Connector 8">
            <a:extLst>
              <a:ext uri="{FF2B5EF4-FFF2-40B4-BE49-F238E27FC236}">
                <a16:creationId xmlns:a16="http://schemas.microsoft.com/office/drawing/2014/main" id="{644E0B5E-1030-4A34-AB09-05ACB45CE993}"/>
              </a:ext>
            </a:extLst>
          </p:cNvPr>
          <p:cNvCxnSpPr>
            <a:cxnSpLocks/>
          </p:cNvCxnSpPr>
          <p:nvPr/>
        </p:nvCxnSpPr>
        <p:spPr>
          <a:xfrm>
            <a:off x="4610100" y="898989"/>
            <a:ext cx="0" cy="51387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1710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21D4C-0A93-40A6-9645-5EF7DE6C5977}"/>
              </a:ext>
            </a:extLst>
          </p:cNvPr>
          <p:cNvSpPr>
            <a:spLocks noGrp="1"/>
          </p:cNvSpPr>
          <p:nvPr>
            <p:ph type="title"/>
          </p:nvPr>
        </p:nvSpPr>
        <p:spPr>
          <a:xfrm>
            <a:off x="839789" y="989314"/>
            <a:ext cx="3046409" cy="1487185"/>
          </a:xfrm>
        </p:spPr>
        <p:txBody>
          <a:bodyPr anchor="t">
            <a:normAutofit/>
          </a:bodyPr>
          <a:lstStyle>
            <a:lvl1pPr>
              <a:lnSpc>
                <a:spcPct val="110000"/>
              </a:lnSpc>
              <a:defRPr sz="2400" cap="all" spc="300" baseline="0"/>
            </a:lvl1pPr>
          </a:lstStyle>
          <a:p>
            <a:r>
              <a:rPr lang="en-US" dirty="0"/>
              <a:t>Click to edit Master title style</a:t>
            </a:r>
          </a:p>
        </p:txBody>
      </p:sp>
      <p:sp>
        <p:nvSpPr>
          <p:cNvPr id="3" name="Picture Placeholder 2">
            <a:extLst>
              <a:ext uri="{FF2B5EF4-FFF2-40B4-BE49-F238E27FC236}">
                <a16:creationId xmlns:a16="http://schemas.microsoft.com/office/drawing/2014/main" id="{222F9455-852F-4604-87D4-801E8D5DB502}"/>
              </a:ext>
            </a:extLst>
          </p:cNvPr>
          <p:cNvSpPr>
            <a:spLocks noGrp="1"/>
          </p:cNvSpPr>
          <p:nvPr>
            <p:ph type="pic" idx="1"/>
          </p:nvPr>
        </p:nvSpPr>
        <p:spPr>
          <a:xfrm>
            <a:off x="5334004" y="876300"/>
            <a:ext cx="5943596" cy="51815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8842061-B161-4973-9EE4-76D0B73FC18C}"/>
              </a:ext>
            </a:extLst>
          </p:cNvPr>
          <p:cNvSpPr>
            <a:spLocks noGrp="1"/>
          </p:cNvSpPr>
          <p:nvPr>
            <p:ph type="body" sz="half" idx="2"/>
          </p:nvPr>
        </p:nvSpPr>
        <p:spPr>
          <a:xfrm>
            <a:off x="839789" y="2666143"/>
            <a:ext cx="3046409" cy="31949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5DDCE2E0-050A-4BC2-91DF-7A00811D28EB}"/>
              </a:ext>
            </a:extLst>
          </p:cNvPr>
          <p:cNvSpPr>
            <a:spLocks noGrp="1"/>
          </p:cNvSpPr>
          <p:nvPr>
            <p:ph type="dt" sz="half" idx="10"/>
          </p:nvPr>
        </p:nvSpPr>
        <p:spPr/>
        <p:txBody>
          <a:bodyPr/>
          <a:lstStyle/>
          <a:p>
            <a:fld id="{326951E3-958F-4611-B170-D081BA0250F9}" type="datetimeFigureOut">
              <a:rPr lang="en-US" smtClean="0"/>
              <a:t>4/24/2024</a:t>
            </a:fld>
            <a:endParaRPr lang="en-US"/>
          </a:p>
        </p:txBody>
      </p:sp>
      <p:sp>
        <p:nvSpPr>
          <p:cNvPr id="6" name="Footer Placeholder 5">
            <a:extLst>
              <a:ext uri="{FF2B5EF4-FFF2-40B4-BE49-F238E27FC236}">
                <a16:creationId xmlns:a16="http://schemas.microsoft.com/office/drawing/2014/main" id="{260AB003-B443-4B96-9DD9-4284E7E1ED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179DBA-16C0-4FFB-B367-B96169B4B005}"/>
              </a:ext>
            </a:extLst>
          </p:cNvPr>
          <p:cNvSpPr>
            <a:spLocks noGrp="1"/>
          </p:cNvSpPr>
          <p:nvPr>
            <p:ph type="sldNum" sz="quarter" idx="12"/>
          </p:nvPr>
        </p:nvSpPr>
        <p:spPr/>
        <p:txBody>
          <a:bodyPr/>
          <a:lstStyle/>
          <a:p>
            <a:fld id="{57871EFB-7B9E-4E86-A89E-697E8EBB06F2}" type="slidenum">
              <a:rPr lang="en-US" smtClean="0"/>
              <a:t>‹#›</a:t>
            </a:fld>
            <a:endParaRPr lang="en-US"/>
          </a:p>
        </p:txBody>
      </p:sp>
      <p:cxnSp>
        <p:nvCxnSpPr>
          <p:cNvPr id="13" name="Straight Connector 12">
            <a:extLst>
              <a:ext uri="{FF2B5EF4-FFF2-40B4-BE49-F238E27FC236}">
                <a16:creationId xmlns:a16="http://schemas.microsoft.com/office/drawing/2014/main" id="{C9F2BD78-1D6B-4742-9726-75646D91F4AC}"/>
              </a:ext>
            </a:extLst>
          </p:cNvPr>
          <p:cNvCxnSpPr>
            <a:cxnSpLocks/>
          </p:cNvCxnSpPr>
          <p:nvPr/>
        </p:nvCxnSpPr>
        <p:spPr>
          <a:xfrm>
            <a:off x="4610100" y="898989"/>
            <a:ext cx="0" cy="51387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0337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98CBCD-166B-4F97-A6DF-DAA3BF2B25A3}"/>
              </a:ext>
            </a:extLst>
          </p:cNvPr>
          <p:cNvSpPr>
            <a:spLocks noGrp="1"/>
          </p:cNvSpPr>
          <p:nvPr>
            <p:ph type="title"/>
          </p:nvPr>
        </p:nvSpPr>
        <p:spPr>
          <a:xfrm>
            <a:off x="849760" y="876302"/>
            <a:ext cx="10427840" cy="108605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64D6D9-636D-450B-839A-22AE0CED2315}"/>
              </a:ext>
            </a:extLst>
          </p:cNvPr>
          <p:cNvSpPr>
            <a:spLocks noGrp="1"/>
          </p:cNvSpPr>
          <p:nvPr>
            <p:ph type="body" idx="1"/>
          </p:nvPr>
        </p:nvSpPr>
        <p:spPr>
          <a:xfrm>
            <a:off x="849758" y="2065984"/>
            <a:ext cx="10427841" cy="39032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FE6CAEC-1EE5-4B71-9646-5C378EEBEFE8}"/>
              </a:ext>
            </a:extLst>
          </p:cNvPr>
          <p:cNvSpPr>
            <a:spLocks noGrp="1"/>
          </p:cNvSpPr>
          <p:nvPr>
            <p:ph type="dt" sz="half" idx="2"/>
          </p:nvPr>
        </p:nvSpPr>
        <p:spPr>
          <a:xfrm>
            <a:off x="7382838" y="6356350"/>
            <a:ext cx="3361362" cy="365125"/>
          </a:xfrm>
          <a:prstGeom prst="rect">
            <a:avLst/>
          </a:prstGeom>
        </p:spPr>
        <p:txBody>
          <a:bodyPr vert="horz" lIns="91440" tIns="45720" rIns="91440" bIns="45720" rtlCol="0" anchor="ctr"/>
          <a:lstStyle>
            <a:lvl1pPr algn="r">
              <a:defRPr sz="900">
                <a:solidFill>
                  <a:schemeClr val="tx2"/>
                </a:solidFill>
              </a:defRPr>
            </a:lvl1pPr>
          </a:lstStyle>
          <a:p>
            <a:fld id="{326951E3-958F-4611-B170-D081BA0250F9}" type="datetimeFigureOut">
              <a:rPr lang="en-US" smtClean="0"/>
              <a:pPr/>
              <a:t>4/24/2024</a:t>
            </a:fld>
            <a:endParaRPr lang="en-US" dirty="0"/>
          </a:p>
        </p:txBody>
      </p:sp>
      <p:sp>
        <p:nvSpPr>
          <p:cNvPr id="5" name="Footer Placeholder 4">
            <a:extLst>
              <a:ext uri="{FF2B5EF4-FFF2-40B4-BE49-F238E27FC236}">
                <a16:creationId xmlns:a16="http://schemas.microsoft.com/office/drawing/2014/main" id="{66570EF8-70B2-4AFC-8388-691A146AA75A}"/>
              </a:ext>
            </a:extLst>
          </p:cNvPr>
          <p:cNvSpPr>
            <a:spLocks noGrp="1"/>
          </p:cNvSpPr>
          <p:nvPr>
            <p:ph type="ftr" sz="quarter" idx="3"/>
          </p:nvPr>
        </p:nvSpPr>
        <p:spPr>
          <a:xfrm>
            <a:off x="858748" y="6356350"/>
            <a:ext cx="4114800" cy="365125"/>
          </a:xfrm>
          <a:prstGeom prst="rect">
            <a:avLst/>
          </a:prstGeom>
        </p:spPr>
        <p:txBody>
          <a:bodyPr vert="horz" lIns="91440" tIns="45720" rIns="91440" bIns="45720" rtlCol="0" anchor="ctr"/>
          <a:lstStyle>
            <a:lvl1pPr algn="l">
              <a:defRPr sz="900" cap="none" spc="0" baseline="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52F07DC7-D05C-4038-B51A-F00B7B9C996A}"/>
              </a:ext>
            </a:extLst>
          </p:cNvPr>
          <p:cNvSpPr>
            <a:spLocks noGrp="1"/>
          </p:cNvSpPr>
          <p:nvPr>
            <p:ph type="sldNum" sz="quarter" idx="4"/>
          </p:nvPr>
        </p:nvSpPr>
        <p:spPr>
          <a:xfrm>
            <a:off x="10820400" y="6356350"/>
            <a:ext cx="617669" cy="365125"/>
          </a:xfrm>
          <a:prstGeom prst="rect">
            <a:avLst/>
          </a:prstGeom>
        </p:spPr>
        <p:txBody>
          <a:bodyPr vert="horz" lIns="91440" tIns="45720" rIns="91440" bIns="45720" rtlCol="0" anchor="ctr"/>
          <a:lstStyle>
            <a:lvl1pPr algn="r">
              <a:defRPr sz="900" i="1">
                <a:solidFill>
                  <a:schemeClr val="tx2"/>
                </a:solidFill>
              </a:defRPr>
            </a:lvl1pPr>
          </a:lstStyle>
          <a:p>
            <a:fld id="{57871EFB-7B9E-4E86-A89E-697E8EBB06F2}" type="slidenum">
              <a:rPr lang="en-US" smtClean="0"/>
              <a:pPr/>
              <a:t>‹#›</a:t>
            </a:fld>
            <a:endParaRPr lang="en-US" dirty="0"/>
          </a:p>
        </p:txBody>
      </p:sp>
      <p:cxnSp>
        <p:nvCxnSpPr>
          <p:cNvPr id="34" name="Straight Connector 33">
            <a:extLst>
              <a:ext uri="{FF2B5EF4-FFF2-40B4-BE49-F238E27FC236}">
                <a16:creationId xmlns:a16="http://schemas.microsoft.com/office/drawing/2014/main" id="{EAD4CCDA-06BF-4D2A-B44F-195AEC0B5B22}"/>
              </a:ext>
            </a:extLst>
          </p:cNvPr>
          <p:cNvCxnSpPr>
            <a:cxnSpLocks/>
          </p:cNvCxnSpPr>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518827"/>
      </p:ext>
    </p:extLst>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SzPct val="70000"/>
        <a:buFont typeface="Arial" panose="020B0604020202020204" pitchFamily="34" charset="0"/>
        <a:buChar char="•"/>
        <a:defRPr sz="2000" kern="1200">
          <a:solidFill>
            <a:schemeClr val="tx2"/>
          </a:solidFill>
          <a:latin typeface="+mn-lt"/>
          <a:ea typeface="+mn-ea"/>
          <a:cs typeface="+mn-cs"/>
        </a:defRPr>
      </a:lvl1pPr>
      <a:lvl2pPr marL="274320" indent="0" algn="l" defTabSz="914400" rtl="0" eaLnBrk="1" latinLnBrk="0" hangingPunct="1">
        <a:lnSpc>
          <a:spcPct val="120000"/>
        </a:lnSpc>
        <a:spcBef>
          <a:spcPts val="500"/>
        </a:spcBef>
        <a:buSzPct val="70000"/>
        <a:buFontTx/>
        <a:buNone/>
        <a:defRPr sz="1800" i="1" kern="1200">
          <a:solidFill>
            <a:schemeClr val="tx2"/>
          </a:solidFill>
          <a:latin typeface="+mn-lt"/>
          <a:ea typeface="+mn-ea"/>
          <a:cs typeface="+mn-cs"/>
        </a:defRPr>
      </a:lvl2pPr>
      <a:lvl3pPr marL="502920" indent="-228600" algn="l" defTabSz="914400" rtl="0" eaLnBrk="1" latinLnBrk="0" hangingPunct="1">
        <a:lnSpc>
          <a:spcPct val="120000"/>
        </a:lnSpc>
        <a:spcBef>
          <a:spcPts val="500"/>
        </a:spcBef>
        <a:buSzPct val="70000"/>
        <a:buFont typeface="Arial" panose="020B0604020202020204" pitchFamily="34" charset="0"/>
        <a:buChar char="•"/>
        <a:defRPr sz="1800" kern="1200">
          <a:solidFill>
            <a:schemeClr val="tx2"/>
          </a:solidFill>
          <a:latin typeface="+mn-lt"/>
          <a:ea typeface="+mn-ea"/>
          <a:cs typeface="+mn-cs"/>
        </a:defRPr>
      </a:lvl3pPr>
      <a:lvl4pPr marL="548640" indent="0" algn="l" defTabSz="914400" rtl="0" eaLnBrk="1" latinLnBrk="0" hangingPunct="1">
        <a:lnSpc>
          <a:spcPct val="120000"/>
        </a:lnSpc>
        <a:spcBef>
          <a:spcPts val="500"/>
        </a:spcBef>
        <a:buSzPct val="70000"/>
        <a:buFont typeface="Arial" panose="020B0604020202020204" pitchFamily="34" charset="0"/>
        <a:buNone/>
        <a:defRPr sz="1600" i="1" kern="1200">
          <a:solidFill>
            <a:schemeClr val="tx2"/>
          </a:solidFill>
          <a:latin typeface="+mn-lt"/>
          <a:ea typeface="+mn-ea"/>
          <a:cs typeface="+mn-cs"/>
        </a:defRPr>
      </a:lvl4pPr>
      <a:lvl5pPr marL="822960" indent="-228600" algn="l" defTabSz="914400" rtl="0" eaLnBrk="1" latinLnBrk="0" hangingPunct="1">
        <a:lnSpc>
          <a:spcPct val="120000"/>
        </a:lnSpc>
        <a:spcBef>
          <a:spcPts val="500"/>
        </a:spcBef>
        <a:buSzPct val="7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esearchoutreach.org/articles/health-medicine/decline-of-clinical-skills/"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creativecommons.org/licenses/by/3.0/"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1.emf"/><Relationship Id="rId7" Type="http://schemas.openxmlformats.org/officeDocument/2006/relationships/diagramColors" Target="../diagrams/colors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hyperlink" Target="https://www.flickr.com/photos/mickie/240370958/" TargetMode="External"/><Relationship Id="rId2" Type="http://schemas.openxmlformats.org/officeDocument/2006/relationships/image" Target="../media/image34.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dreamstime.com/stock-photo-cardiac-disease-concept-builder-chest-pain-man-having-palpitation-suffering-isolated-white-studio-background-image73675613" TargetMode="External"/><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omospacientes.com/noticias/asociaciones/jornada-sobre-el-sindrome-de-marfan-este-sabado-en-barcelona/" TargetMode="External"/><Relationship Id="rId2" Type="http://schemas.openxmlformats.org/officeDocument/2006/relationships/image" Target="../media/image36.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pexels.com/photo/pregnant-woman-photoshoot-618923/"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tcs.pressbooks.pub/nursingfundamentals/chapter/17-4-palliative-care-management/" TargetMode="External"/><Relationship Id="rId2" Type="http://schemas.openxmlformats.org/officeDocument/2006/relationships/image" Target="../media/image38.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stockpicturesforeveryone.com/2011/05/tandoor-oven-tandoori-rotis-and-cooks.html" TargetMode="External"/><Relationship Id="rId2" Type="http://schemas.openxmlformats.org/officeDocument/2006/relationships/image" Target="../media/image39.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dreamstime.com/stock-photo-heart-courier-flowers-isolated-black-happy-greeting-bouquet-image63875191" TargetMode="External"/><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scarfedigitalsandbox.teach.educ.ubc.ca/thanking-concept-labels-displaying-the-words-thank-you/" TargetMode="External"/><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hyperlink" Target="https://creativecommons.org/licenses/by-nc/3.0/" TargetMode="External"/><Relationship Id="rId5" Type="http://schemas.openxmlformats.org/officeDocument/2006/relationships/hyperlink" Target="https://pngimg.com/download/38117" TargetMode="Externa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9.png"/><Relationship Id="rId18" Type="http://schemas.openxmlformats.org/officeDocument/2006/relationships/image" Target="../media/image220.png"/><Relationship Id="rId26" Type="http://schemas.openxmlformats.org/officeDocument/2006/relationships/slide" Target="slide13.xml"/><Relationship Id="rId3" Type="http://schemas.openxmlformats.org/officeDocument/2006/relationships/hyperlink" Target="https://www.publicdomainpictures.net/en/view-image.php?image=266785&amp;picture=frame-poster" TargetMode="External"/><Relationship Id="rId21" Type="http://schemas.openxmlformats.org/officeDocument/2006/relationships/image" Target="../media/image230.png"/><Relationship Id="rId7" Type="http://schemas.openxmlformats.org/officeDocument/2006/relationships/image" Target="../media/image7.png"/><Relationship Id="rId12" Type="http://schemas.openxmlformats.org/officeDocument/2006/relationships/image" Target="../media/image200.png"/><Relationship Id="rId17" Type="http://schemas.openxmlformats.org/officeDocument/2006/relationships/slide" Target="slide10.xml"/><Relationship Id="rId25" Type="http://schemas.openxmlformats.org/officeDocument/2006/relationships/image" Target="../media/image13.png"/><Relationship Id="rId2" Type="http://schemas.openxmlformats.org/officeDocument/2006/relationships/image" Target="../media/image5.jpg"/><Relationship Id="rId16" Type="http://schemas.openxmlformats.org/officeDocument/2006/relationships/image" Target="../media/image10.png"/><Relationship Id="rId20"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image" Target="../media/image180.png"/><Relationship Id="rId11" Type="http://schemas.openxmlformats.org/officeDocument/2006/relationships/slide" Target="slide8.xml"/><Relationship Id="rId24" Type="http://schemas.openxmlformats.org/officeDocument/2006/relationships/image" Target="../media/image240.png"/><Relationship Id="rId5" Type="http://schemas.openxmlformats.org/officeDocument/2006/relationships/slide" Target="slide6.xml"/><Relationship Id="rId15" Type="http://schemas.openxmlformats.org/officeDocument/2006/relationships/image" Target="../media/image210.png"/><Relationship Id="rId23" Type="http://schemas.openxmlformats.org/officeDocument/2006/relationships/slide" Target="slide12.xml"/><Relationship Id="rId10" Type="http://schemas.openxmlformats.org/officeDocument/2006/relationships/image" Target="../media/image8.png"/><Relationship Id="rId19"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90.png"/><Relationship Id="rId14" Type="http://schemas.openxmlformats.org/officeDocument/2006/relationships/slide" Target="slide9.xml"/><Relationship Id="rId22" Type="http://schemas.openxmlformats.org/officeDocument/2006/relationships/image" Target="../media/image12.png"/><Relationship Id="rId27" Type="http://schemas.openxmlformats.org/officeDocument/2006/relationships/image" Target="../media/image250.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F4F1B1F-38C9-4BA3-8793-E2B6FC978C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erson writing on a piece of paper&#10;&#10;Description automatically generated with medium confidence">
            <a:extLst>
              <a:ext uri="{FF2B5EF4-FFF2-40B4-BE49-F238E27FC236}">
                <a16:creationId xmlns:a16="http://schemas.microsoft.com/office/drawing/2014/main" id="{EC01365B-C760-E553-2099-AA7EE90A77DA}"/>
              </a:ext>
            </a:extLst>
          </p:cNvPr>
          <p:cNvPicPr>
            <a:picLocks noChangeAspect="1"/>
          </p:cNvPicPr>
          <p:nvPr/>
        </p:nvPicPr>
        <p:blipFill rotWithShape="1">
          <a:blip r:embed="rId2">
            <a:alphaModFix amt="4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15730"/>
          <a:stretch/>
        </p:blipFill>
        <p:spPr>
          <a:xfrm>
            <a:off x="6822" y="10"/>
            <a:ext cx="12191999" cy="6857990"/>
          </a:xfrm>
          <a:prstGeom prst="rect">
            <a:avLst/>
          </a:prstGeom>
        </p:spPr>
      </p:pic>
      <p:sp>
        <p:nvSpPr>
          <p:cNvPr id="2" name="Title 1">
            <a:extLst>
              <a:ext uri="{FF2B5EF4-FFF2-40B4-BE49-F238E27FC236}">
                <a16:creationId xmlns:a16="http://schemas.microsoft.com/office/drawing/2014/main" id="{58DD11B7-988C-7981-C8D4-6712FD9BE184}"/>
              </a:ext>
            </a:extLst>
          </p:cNvPr>
          <p:cNvSpPr>
            <a:spLocks noGrp="1"/>
          </p:cNvSpPr>
          <p:nvPr>
            <p:ph type="ctrTitle"/>
          </p:nvPr>
        </p:nvSpPr>
        <p:spPr>
          <a:xfrm>
            <a:off x="2629691" y="1256045"/>
            <a:ext cx="6962052" cy="1884207"/>
          </a:xfrm>
        </p:spPr>
        <p:txBody>
          <a:bodyPr anchor="b">
            <a:normAutofit/>
          </a:bodyPr>
          <a:lstStyle/>
          <a:p>
            <a:pPr algn="ctr">
              <a:lnSpc>
                <a:spcPct val="90000"/>
              </a:lnSpc>
            </a:pPr>
            <a:r>
              <a:rPr lang="en-US" sz="4100">
                <a:solidFill>
                  <a:srgbClr val="FFFFFF"/>
                </a:solidFill>
              </a:rPr>
              <a:t>History taking &amp; clinical examination</a:t>
            </a:r>
            <a:br>
              <a:rPr lang="en-US" sz="4100">
                <a:solidFill>
                  <a:srgbClr val="FFFFFF"/>
                </a:solidFill>
              </a:rPr>
            </a:br>
            <a:r>
              <a:rPr lang="en-US" sz="4100">
                <a:solidFill>
                  <a:srgbClr val="FFFFFF"/>
                </a:solidFill>
              </a:rPr>
              <a:t>Cardiorespiratory System</a:t>
            </a:r>
            <a:endParaRPr lang="en-GB" sz="4100">
              <a:solidFill>
                <a:srgbClr val="FFFFFF"/>
              </a:solidFill>
            </a:endParaRPr>
          </a:p>
        </p:txBody>
      </p:sp>
      <p:sp>
        <p:nvSpPr>
          <p:cNvPr id="3" name="Subtitle 2">
            <a:extLst>
              <a:ext uri="{FF2B5EF4-FFF2-40B4-BE49-F238E27FC236}">
                <a16:creationId xmlns:a16="http://schemas.microsoft.com/office/drawing/2014/main" id="{AA2D2D3A-1689-CEE9-E9DE-1337926C0B8F}"/>
              </a:ext>
            </a:extLst>
          </p:cNvPr>
          <p:cNvSpPr>
            <a:spLocks noGrp="1"/>
          </p:cNvSpPr>
          <p:nvPr>
            <p:ph type="subTitle" idx="1"/>
          </p:nvPr>
        </p:nvSpPr>
        <p:spPr>
          <a:xfrm>
            <a:off x="2811857" y="5159228"/>
            <a:ext cx="6581930" cy="746640"/>
          </a:xfrm>
        </p:spPr>
        <p:txBody>
          <a:bodyPr>
            <a:normAutofit fontScale="85000" lnSpcReduction="10000"/>
          </a:bodyPr>
          <a:lstStyle/>
          <a:p>
            <a:pPr algn="ctr"/>
            <a:r>
              <a:rPr lang="en-US" dirty="0">
                <a:solidFill>
                  <a:srgbClr val="FFFFFF"/>
                </a:solidFill>
              </a:rPr>
              <a:t>Dr. Nada Abdelrahman</a:t>
            </a:r>
          </a:p>
          <a:p>
            <a:pPr algn="ctr"/>
            <a:r>
              <a:rPr lang="en-US" dirty="0">
                <a:solidFill>
                  <a:srgbClr val="FFFFFF"/>
                </a:solidFill>
              </a:rPr>
              <a:t>Associate Professor of internal medicine</a:t>
            </a:r>
            <a:endParaRPr lang="en-GB" dirty="0">
              <a:solidFill>
                <a:srgbClr val="FFFFFF"/>
              </a:solidFill>
            </a:endParaRPr>
          </a:p>
        </p:txBody>
      </p:sp>
      <p:cxnSp>
        <p:nvCxnSpPr>
          <p:cNvPr id="16" name="Straight Connector 15">
            <a:extLst>
              <a:ext uri="{FF2B5EF4-FFF2-40B4-BE49-F238E27FC236}">
                <a16:creationId xmlns:a16="http://schemas.microsoft.com/office/drawing/2014/main" id="{6B5C80BC-C547-4FD8-9B68-6A9207F085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01557" y="3481804"/>
            <a:ext cx="0" cy="1310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F4BCD02-CA91-4F79-A963-BE7EC556DE84}"/>
              </a:ext>
            </a:extLst>
          </p:cNvPr>
          <p:cNvSpPr txBox="1"/>
          <p:nvPr/>
        </p:nvSpPr>
        <p:spPr>
          <a:xfrm>
            <a:off x="10012004" y="6657945"/>
            <a:ext cx="2186817"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researchoutreach.org/articles/health-medicine/decline-of-clinical-skills/">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GB" sz="700">
              <a:solidFill>
                <a:srgbClr val="FFFFFF"/>
              </a:solidFill>
            </a:endParaRPr>
          </a:p>
        </p:txBody>
      </p:sp>
    </p:spTree>
    <p:extLst>
      <p:ext uri="{BB962C8B-B14F-4D97-AF65-F5344CB8AC3E}">
        <p14:creationId xmlns:p14="http://schemas.microsoft.com/office/powerpoint/2010/main" val="56269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par>
                                <p:cTn id="13" presetID="10" presetClass="entr" presetSubtype="0" fill="hold" grpId="0" nodeType="withEffect">
                                  <p:stCondLst>
                                    <p:cond delay="1000"/>
                                  </p:stCondLst>
                                  <p:iterate>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E3B514-83FE-45D4-988C-78925DD13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AC8BFA-F333-A597-BA91-AAF9B2C9AFFA}"/>
              </a:ext>
            </a:extLst>
          </p:cNvPr>
          <p:cNvSpPr>
            <a:spLocks noGrp="1"/>
          </p:cNvSpPr>
          <p:nvPr>
            <p:ph type="title"/>
          </p:nvPr>
        </p:nvSpPr>
        <p:spPr>
          <a:xfrm>
            <a:off x="864012" y="2188944"/>
            <a:ext cx="3707989" cy="1607994"/>
          </a:xfrm>
        </p:spPr>
        <p:txBody>
          <a:bodyPr anchor="t">
            <a:normAutofit fontScale="90000"/>
          </a:bodyPr>
          <a:lstStyle/>
          <a:p>
            <a:pPr algn="ctr"/>
            <a:r>
              <a:rPr lang="en-US" dirty="0"/>
              <a:t>Past medical history (PMH)</a:t>
            </a:r>
            <a:br>
              <a:rPr lang="en-US" dirty="0"/>
            </a:br>
            <a:endParaRPr lang="en-GB" dirty="0"/>
          </a:p>
        </p:txBody>
      </p:sp>
      <p:cxnSp>
        <p:nvCxnSpPr>
          <p:cNvPr id="11" name="Straight Connector 10">
            <a:extLst>
              <a:ext uri="{FF2B5EF4-FFF2-40B4-BE49-F238E27FC236}">
                <a16:creationId xmlns:a16="http://schemas.microsoft.com/office/drawing/2014/main" id="{787CBF7F-92AD-42B8-AA3E-C4AF7A2AD3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34000" y="876300"/>
            <a:ext cx="0" cy="518160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04580ED9-E58E-7C20-E5DE-0858BC154AC9}"/>
              </a:ext>
            </a:extLst>
          </p:cNvPr>
          <p:cNvGraphicFramePr>
            <a:graphicFrameLocks noGrp="1"/>
          </p:cNvGraphicFramePr>
          <p:nvPr>
            <p:ph idx="1"/>
            <p:extLst>
              <p:ext uri="{D42A27DB-BD31-4B8C-83A1-F6EECF244321}">
                <p14:modId xmlns:p14="http://schemas.microsoft.com/office/powerpoint/2010/main" val="55208109"/>
              </p:ext>
            </p:extLst>
          </p:nvPr>
        </p:nvGraphicFramePr>
        <p:xfrm>
          <a:off x="6095999" y="223285"/>
          <a:ext cx="5791197" cy="6347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5342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BFFBB4-BC02-FE79-765D-158AEB52D743}"/>
              </a:ext>
            </a:extLst>
          </p:cNvPr>
          <p:cNvSpPr>
            <a:spLocks noGrp="1"/>
          </p:cNvSpPr>
          <p:nvPr>
            <p:ph type="title"/>
          </p:nvPr>
        </p:nvSpPr>
        <p:spPr>
          <a:xfrm>
            <a:off x="6476704" y="405024"/>
            <a:ext cx="5262778" cy="1167045"/>
          </a:xfrm>
        </p:spPr>
        <p:txBody>
          <a:bodyPr anchor="b">
            <a:normAutofit fontScale="90000"/>
          </a:bodyPr>
          <a:lstStyle/>
          <a:p>
            <a:r>
              <a:rPr lang="en-US" b="1" dirty="0"/>
              <a:t>Drug history</a:t>
            </a:r>
            <a:br>
              <a:rPr lang="en-US" b="1" dirty="0"/>
            </a:br>
            <a:endParaRPr lang="en-GB" b="1" dirty="0"/>
          </a:p>
        </p:txBody>
      </p:sp>
      <p:pic>
        <p:nvPicPr>
          <p:cNvPr id="12" name="Picture 11">
            <a:extLst>
              <a:ext uri="{FF2B5EF4-FFF2-40B4-BE49-F238E27FC236}">
                <a16:creationId xmlns:a16="http://schemas.microsoft.com/office/drawing/2014/main" id="{FCA7D1EC-E49F-37EB-17EB-0212D2CD61D7}"/>
              </a:ext>
            </a:extLst>
          </p:cNvPr>
          <p:cNvPicPr>
            <a:picLocks noChangeAspect="1"/>
          </p:cNvPicPr>
          <p:nvPr/>
        </p:nvPicPr>
        <p:blipFill>
          <a:blip r:embed="rId3"/>
          <a:stretch>
            <a:fillRect/>
          </a:stretch>
        </p:blipFill>
        <p:spPr>
          <a:xfrm>
            <a:off x="524709" y="-117048"/>
            <a:ext cx="4938188" cy="57098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cxnSp>
        <p:nvCxnSpPr>
          <p:cNvPr id="19" name="Straight Connector 18">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54990" y="6283931"/>
            <a:ext cx="10325100"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8" name="Content Placeholder 2">
            <a:extLst>
              <a:ext uri="{FF2B5EF4-FFF2-40B4-BE49-F238E27FC236}">
                <a16:creationId xmlns:a16="http://schemas.microsoft.com/office/drawing/2014/main" id="{AD7C54DB-E823-3D5A-AC40-685D9571D509}"/>
              </a:ext>
            </a:extLst>
          </p:cNvPr>
          <p:cNvGraphicFramePr>
            <a:graphicFrameLocks noGrp="1"/>
          </p:cNvGraphicFramePr>
          <p:nvPr>
            <p:ph idx="1"/>
            <p:extLst>
              <p:ext uri="{D42A27DB-BD31-4B8C-83A1-F6EECF244321}">
                <p14:modId xmlns:p14="http://schemas.microsoft.com/office/powerpoint/2010/main" val="922189366"/>
              </p:ext>
            </p:extLst>
          </p:nvPr>
        </p:nvGraphicFramePr>
        <p:xfrm>
          <a:off x="5987606" y="1977093"/>
          <a:ext cx="5751875" cy="39958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00187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E3B514-83FE-45D4-988C-78925DD13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C1F61B-14B0-5B8E-36EA-2DD8AA4AB68B}"/>
              </a:ext>
            </a:extLst>
          </p:cNvPr>
          <p:cNvSpPr>
            <a:spLocks noGrp="1"/>
          </p:cNvSpPr>
          <p:nvPr>
            <p:ph type="title"/>
          </p:nvPr>
        </p:nvSpPr>
        <p:spPr>
          <a:xfrm>
            <a:off x="790514" y="800100"/>
            <a:ext cx="3945531" cy="1443597"/>
          </a:xfrm>
        </p:spPr>
        <p:txBody>
          <a:bodyPr anchor="b">
            <a:normAutofit/>
          </a:bodyPr>
          <a:lstStyle/>
          <a:p>
            <a:pPr algn="r"/>
            <a:r>
              <a:rPr lang="en-US" dirty="0"/>
              <a:t>Family history</a:t>
            </a:r>
            <a:endParaRPr lang="en-GB"/>
          </a:p>
        </p:txBody>
      </p:sp>
      <p:cxnSp>
        <p:nvCxnSpPr>
          <p:cNvPr id="11" name="Straight Connector 10">
            <a:extLst>
              <a:ext uri="{FF2B5EF4-FFF2-40B4-BE49-F238E27FC236}">
                <a16:creationId xmlns:a16="http://schemas.microsoft.com/office/drawing/2014/main" id="{787CBF7F-92AD-42B8-AA3E-C4AF7A2AD3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10100" y="2589817"/>
            <a:ext cx="0" cy="3468083"/>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4890DC1-A611-D777-DD99-8EFDED7B010E}"/>
              </a:ext>
            </a:extLst>
          </p:cNvPr>
          <p:cNvGraphicFramePr>
            <a:graphicFrameLocks noGrp="1"/>
          </p:cNvGraphicFramePr>
          <p:nvPr>
            <p:ph idx="1"/>
            <p:extLst>
              <p:ext uri="{D42A27DB-BD31-4B8C-83A1-F6EECF244321}">
                <p14:modId xmlns:p14="http://schemas.microsoft.com/office/powerpoint/2010/main" val="3380600169"/>
              </p:ext>
            </p:extLst>
          </p:nvPr>
        </p:nvGraphicFramePr>
        <p:xfrm>
          <a:off x="5429251" y="1333500"/>
          <a:ext cx="5943599"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1535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E3B514-83FE-45D4-988C-78925DD13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1B56F3-CECB-3316-8553-43748E9C22A7}"/>
              </a:ext>
            </a:extLst>
          </p:cNvPr>
          <p:cNvSpPr>
            <a:spLocks noGrp="1"/>
          </p:cNvSpPr>
          <p:nvPr>
            <p:ph type="title"/>
          </p:nvPr>
        </p:nvSpPr>
        <p:spPr>
          <a:xfrm>
            <a:off x="790514" y="800100"/>
            <a:ext cx="3945531" cy="1443597"/>
          </a:xfrm>
        </p:spPr>
        <p:txBody>
          <a:bodyPr anchor="b">
            <a:normAutofit/>
          </a:bodyPr>
          <a:lstStyle/>
          <a:p>
            <a:pPr algn="r"/>
            <a:r>
              <a:rPr lang="en-US" dirty="0">
                <a:latin typeface="Times New Roman" panose="02020603050405020304" pitchFamily="18" charset="0"/>
              </a:rPr>
              <a:t>Social history</a:t>
            </a:r>
            <a:endParaRPr lang="en-GB"/>
          </a:p>
        </p:txBody>
      </p:sp>
      <p:cxnSp>
        <p:nvCxnSpPr>
          <p:cNvPr id="11" name="Straight Connector 10">
            <a:extLst>
              <a:ext uri="{FF2B5EF4-FFF2-40B4-BE49-F238E27FC236}">
                <a16:creationId xmlns:a16="http://schemas.microsoft.com/office/drawing/2014/main" id="{787CBF7F-92AD-42B8-AA3E-C4AF7A2AD3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10100" y="2589817"/>
            <a:ext cx="0" cy="3468083"/>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5EFC84C4-28A9-CA3E-CD4D-0DE12CD301BC}"/>
              </a:ext>
            </a:extLst>
          </p:cNvPr>
          <p:cNvGraphicFramePr>
            <a:graphicFrameLocks noGrp="1"/>
          </p:cNvGraphicFramePr>
          <p:nvPr>
            <p:ph idx="1"/>
            <p:extLst>
              <p:ext uri="{D42A27DB-BD31-4B8C-83A1-F6EECF244321}">
                <p14:modId xmlns:p14="http://schemas.microsoft.com/office/powerpoint/2010/main" val="4043040998"/>
              </p:ext>
            </p:extLst>
          </p:nvPr>
        </p:nvGraphicFramePr>
        <p:xfrm>
          <a:off x="5334000" y="1095152"/>
          <a:ext cx="5943599" cy="4962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4138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ABE3B514-83FE-45D4-988C-78925DD13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E72637-AA42-1BCC-1192-82190573BCCC}"/>
              </a:ext>
            </a:extLst>
          </p:cNvPr>
          <p:cNvSpPr>
            <a:spLocks noGrp="1"/>
          </p:cNvSpPr>
          <p:nvPr>
            <p:ph type="title"/>
          </p:nvPr>
        </p:nvSpPr>
        <p:spPr>
          <a:xfrm>
            <a:off x="384626" y="2003816"/>
            <a:ext cx="3405579" cy="2190192"/>
          </a:xfrm>
        </p:spPr>
        <p:txBody>
          <a:bodyPr anchor="t">
            <a:normAutofit/>
          </a:bodyPr>
          <a:lstStyle/>
          <a:p>
            <a:pPr algn="r"/>
            <a:r>
              <a:rPr lang="en-US" dirty="0"/>
              <a:t>After taking the history</a:t>
            </a:r>
            <a:br>
              <a:rPr lang="en-US" dirty="0"/>
            </a:br>
            <a:endParaRPr lang="en-GB" dirty="0"/>
          </a:p>
        </p:txBody>
      </p:sp>
      <p:cxnSp>
        <p:nvCxnSpPr>
          <p:cNvPr id="14" name="Straight Connector 10">
            <a:extLst>
              <a:ext uri="{FF2B5EF4-FFF2-40B4-BE49-F238E27FC236}">
                <a16:creationId xmlns:a16="http://schemas.microsoft.com/office/drawing/2014/main" id="{787CBF7F-92AD-42B8-AA3E-C4AF7A2AD3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88298" y="0"/>
            <a:ext cx="0" cy="342900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15" name="Content Placeholder 2">
            <a:extLst>
              <a:ext uri="{FF2B5EF4-FFF2-40B4-BE49-F238E27FC236}">
                <a16:creationId xmlns:a16="http://schemas.microsoft.com/office/drawing/2014/main" id="{E77C0B3E-A8F2-2896-0BFB-83887F27A49C}"/>
              </a:ext>
            </a:extLst>
          </p:cNvPr>
          <p:cNvGraphicFramePr>
            <a:graphicFrameLocks noGrp="1"/>
          </p:cNvGraphicFramePr>
          <p:nvPr>
            <p:ph idx="1"/>
            <p:extLst>
              <p:ext uri="{D42A27DB-BD31-4B8C-83A1-F6EECF244321}">
                <p14:modId xmlns:p14="http://schemas.microsoft.com/office/powerpoint/2010/main" val="2801346670"/>
              </p:ext>
            </p:extLst>
          </p:nvPr>
        </p:nvGraphicFramePr>
        <p:xfrm>
          <a:off x="4610100" y="876300"/>
          <a:ext cx="6667499"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2311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EAD4CCDA-06BF-4D2A-B44F-195AEC0B5B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98C10BD4-F3F8-4089-8DB0-71FB15FD9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88CE27-FE64-207D-678C-2A30CC457299}"/>
              </a:ext>
            </a:extLst>
          </p:cNvPr>
          <p:cNvSpPr>
            <a:spLocks noGrp="1"/>
          </p:cNvSpPr>
          <p:nvPr>
            <p:ph type="title"/>
          </p:nvPr>
        </p:nvSpPr>
        <p:spPr>
          <a:xfrm>
            <a:off x="-409579" y="-330570"/>
            <a:ext cx="10939109" cy="1568823"/>
          </a:xfrm>
        </p:spPr>
        <p:txBody>
          <a:bodyPr vert="horz" lIns="91440" tIns="45720" rIns="91440" bIns="45720" rtlCol="0" anchor="ctr">
            <a:normAutofit/>
          </a:bodyPr>
          <a:lstStyle/>
          <a:p>
            <a:pPr algn="r"/>
            <a:r>
              <a:rPr lang="en-US" sz="4800" b="1" dirty="0"/>
              <a:t>What is your diagnosis?</a:t>
            </a:r>
          </a:p>
        </p:txBody>
      </p:sp>
      <p:pic>
        <p:nvPicPr>
          <p:cNvPr id="5" name="Content Placeholder 4">
            <a:extLst>
              <a:ext uri="{FF2B5EF4-FFF2-40B4-BE49-F238E27FC236}">
                <a16:creationId xmlns:a16="http://schemas.microsoft.com/office/drawing/2014/main" id="{4262488C-7524-2A8F-9600-33502F1FB8FB}"/>
              </a:ext>
            </a:extLst>
          </p:cNvPr>
          <p:cNvPicPr>
            <a:picLocks noGrp="1" noChangeAspect="1"/>
          </p:cNvPicPr>
          <p:nvPr>
            <p:ph idx="1"/>
          </p:nvPr>
        </p:nvPicPr>
        <p:blipFill>
          <a:blip r:embed="rId3"/>
          <a:stretch>
            <a:fillRect/>
          </a:stretch>
        </p:blipFill>
        <p:spPr>
          <a:xfrm>
            <a:off x="276225" y="908981"/>
            <a:ext cx="5766858" cy="5734043"/>
          </a:xfrm>
          <a:prstGeom prst="rect">
            <a:avLst/>
          </a:prstGeom>
        </p:spPr>
      </p:pic>
      <p:pic>
        <p:nvPicPr>
          <p:cNvPr id="7" name="Picture 6">
            <a:extLst>
              <a:ext uri="{FF2B5EF4-FFF2-40B4-BE49-F238E27FC236}">
                <a16:creationId xmlns:a16="http://schemas.microsoft.com/office/drawing/2014/main" id="{456FAC6A-57B8-765F-7686-AB0DE5D2538E}"/>
              </a:ext>
            </a:extLst>
          </p:cNvPr>
          <p:cNvPicPr>
            <a:picLocks noChangeAspect="1"/>
          </p:cNvPicPr>
          <p:nvPr/>
        </p:nvPicPr>
        <p:blipFill rotWithShape="1">
          <a:blip r:embed="rId4"/>
          <a:srcRect t="1294" r="-347"/>
          <a:stretch/>
        </p:blipFill>
        <p:spPr>
          <a:xfrm>
            <a:off x="6366933" y="1323974"/>
            <a:ext cx="5501217" cy="5319049"/>
          </a:xfrm>
          <a:prstGeom prst="rect">
            <a:avLst/>
          </a:prstGeom>
        </p:spPr>
      </p:pic>
      <p:cxnSp>
        <p:nvCxnSpPr>
          <p:cNvPr id="29" name="Straight Connector 28">
            <a:extLst>
              <a:ext uri="{FF2B5EF4-FFF2-40B4-BE49-F238E27FC236}">
                <a16:creationId xmlns:a16="http://schemas.microsoft.com/office/drawing/2014/main" id="{76A5D06F-DF26-4A88-BF73-C1B592E66D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1900" y="4536141"/>
            <a:ext cx="0" cy="125095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5567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D2A898-D124-5FB1-E536-A19D2930471B}"/>
              </a:ext>
            </a:extLst>
          </p:cNvPr>
          <p:cNvSpPr>
            <a:spLocks noGrp="1"/>
          </p:cNvSpPr>
          <p:nvPr>
            <p:ph type="title"/>
          </p:nvPr>
        </p:nvSpPr>
        <p:spPr>
          <a:xfrm>
            <a:off x="784915" y="895441"/>
            <a:ext cx="5311085" cy="933360"/>
          </a:xfrm>
        </p:spPr>
        <p:txBody>
          <a:bodyPr>
            <a:normAutofit fontScale="90000"/>
          </a:bodyPr>
          <a:lstStyle/>
          <a:p>
            <a:r>
              <a:rPr lang="en-US" b="1" dirty="0"/>
              <a:t>CASE 1</a:t>
            </a:r>
            <a:br>
              <a:rPr lang="en-US" b="1" dirty="0"/>
            </a:br>
            <a:endParaRPr lang="en-GB" b="1" dirty="0"/>
          </a:p>
        </p:txBody>
      </p:sp>
      <p:cxnSp>
        <p:nvCxnSpPr>
          <p:cNvPr id="13" name="Straight Connector 12">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500" y="3426138"/>
            <a:ext cx="0" cy="2629328"/>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3A3BB78-BB44-5BF9-20B3-2F7589AC4B6E}"/>
              </a:ext>
            </a:extLst>
          </p:cNvPr>
          <p:cNvSpPr>
            <a:spLocks noGrp="1"/>
          </p:cNvSpPr>
          <p:nvPr>
            <p:ph idx="1"/>
          </p:nvPr>
        </p:nvSpPr>
        <p:spPr>
          <a:xfrm>
            <a:off x="1073891" y="1426137"/>
            <a:ext cx="6150566" cy="5197947"/>
          </a:xfrm>
        </p:spPr>
        <p:txBody>
          <a:bodyPr anchor="b">
            <a:normAutofit fontScale="77500" lnSpcReduction="20000"/>
          </a:bodyPr>
          <a:lstStyle/>
          <a:p>
            <a:pPr>
              <a:lnSpc>
                <a:spcPct val="110000"/>
              </a:lnSpc>
            </a:pPr>
            <a:r>
              <a:rPr lang="en-US" sz="2600" dirty="0"/>
              <a:t>A 48-year-old bus driver presents with ‘pressure’ over his chest when walking long distances, worsening over the last few months. He also notes that chest pain occurs when he is angry or when out in the cold. </a:t>
            </a:r>
          </a:p>
          <a:p>
            <a:pPr>
              <a:lnSpc>
                <a:spcPct val="110000"/>
              </a:lnSpc>
            </a:pPr>
            <a:endParaRPr lang="en-US" sz="2600" dirty="0"/>
          </a:p>
          <a:p>
            <a:pPr>
              <a:lnSpc>
                <a:spcPct val="110000"/>
              </a:lnSpc>
            </a:pPr>
            <a:r>
              <a:rPr lang="en-US" sz="2600" dirty="0"/>
              <a:t>The pain is relieved on rest and when taking his GTN spray. </a:t>
            </a:r>
          </a:p>
          <a:p>
            <a:pPr>
              <a:lnSpc>
                <a:spcPct val="110000"/>
              </a:lnSpc>
            </a:pPr>
            <a:endParaRPr lang="en-US" sz="2600" dirty="0"/>
          </a:p>
          <a:p>
            <a:pPr>
              <a:lnSpc>
                <a:spcPct val="110000"/>
              </a:lnSpc>
            </a:pPr>
            <a:r>
              <a:rPr lang="en-US" sz="2600" dirty="0"/>
              <a:t>He is obese, smokes 20 cigarettes a day, drinks 30 units of alcohol a week and suffers from </a:t>
            </a:r>
            <a:r>
              <a:rPr lang="en-US" sz="2600" dirty="0" err="1"/>
              <a:t>hypercholesterolaemia</a:t>
            </a:r>
            <a:r>
              <a:rPr lang="en-US" sz="2600" dirty="0"/>
              <a:t>. </a:t>
            </a:r>
          </a:p>
          <a:p>
            <a:pPr>
              <a:lnSpc>
                <a:spcPct val="110000"/>
              </a:lnSpc>
            </a:pPr>
            <a:endParaRPr lang="en-US" sz="2600" dirty="0"/>
          </a:p>
          <a:p>
            <a:pPr>
              <a:lnSpc>
                <a:spcPct val="110000"/>
              </a:lnSpc>
            </a:pPr>
            <a:r>
              <a:rPr lang="en-US" sz="2600" dirty="0"/>
              <a:t>He has a family history of diabetes, and his mother has hypertension</a:t>
            </a:r>
            <a:r>
              <a:rPr lang="en-US" sz="1300" dirty="0"/>
              <a:t>. </a:t>
            </a:r>
            <a:endParaRPr lang="en-GB" sz="1300" dirty="0"/>
          </a:p>
        </p:txBody>
      </p:sp>
      <p:pic>
        <p:nvPicPr>
          <p:cNvPr id="5" name="Picture 4" descr="A person driving a car&#10;&#10;Description automatically generated with medium confidence">
            <a:extLst>
              <a:ext uri="{FF2B5EF4-FFF2-40B4-BE49-F238E27FC236}">
                <a16:creationId xmlns:a16="http://schemas.microsoft.com/office/drawing/2014/main" id="{8EAF5C89-A25D-1A30-B854-393D66053E9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619" r="21195" b="-3"/>
          <a:stretch/>
        </p:blipFill>
        <p:spPr>
          <a:xfrm>
            <a:off x="7518727" y="458841"/>
            <a:ext cx="4379010" cy="5197947"/>
          </a:xfrm>
          <a:custGeom>
            <a:avLst/>
            <a:gdLst/>
            <a:ahLst/>
            <a:cxnLst/>
            <a:rect l="l" t="t" r="r" b="b"/>
            <a:pathLst>
              <a:path w="4379010" h="5197947">
                <a:moveTo>
                  <a:pt x="2189246" y="0"/>
                </a:moveTo>
                <a:lnTo>
                  <a:pt x="2189765" y="0"/>
                </a:lnTo>
                <a:cubicBezTo>
                  <a:pt x="3398870" y="0"/>
                  <a:pt x="4379010" y="980166"/>
                  <a:pt x="4379010" y="2189248"/>
                </a:cubicBezTo>
                <a:lnTo>
                  <a:pt x="4379010" y="5197947"/>
                </a:lnTo>
                <a:lnTo>
                  <a:pt x="0" y="5197947"/>
                </a:lnTo>
                <a:lnTo>
                  <a:pt x="0" y="2457757"/>
                </a:lnTo>
                <a:lnTo>
                  <a:pt x="0" y="2189248"/>
                </a:lnTo>
                <a:cubicBezTo>
                  <a:pt x="0" y="980166"/>
                  <a:pt x="980137" y="0"/>
                  <a:pt x="2189246" y="0"/>
                </a:cubicBezTo>
                <a:close/>
              </a:path>
            </a:pathLst>
          </a:custGeom>
        </p:spPr>
      </p:pic>
      <p:sp>
        <p:nvSpPr>
          <p:cNvPr id="6" name="TextBox 5">
            <a:extLst>
              <a:ext uri="{FF2B5EF4-FFF2-40B4-BE49-F238E27FC236}">
                <a16:creationId xmlns:a16="http://schemas.microsoft.com/office/drawing/2014/main" id="{FC06DAEE-89CD-AC7E-1CC9-63BBE5083922}"/>
              </a:ext>
            </a:extLst>
          </p:cNvPr>
          <p:cNvSpPr txBox="1"/>
          <p:nvPr/>
        </p:nvSpPr>
        <p:spPr>
          <a:xfrm>
            <a:off x="10322353" y="6262671"/>
            <a:ext cx="2489784"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www.flickr.com/photos/mickie/240370958/">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GB" sz="700">
              <a:solidFill>
                <a:srgbClr val="FFFFFF"/>
              </a:solidFill>
            </a:endParaRPr>
          </a:p>
        </p:txBody>
      </p:sp>
    </p:spTree>
    <p:extLst>
      <p:ext uri="{BB962C8B-B14F-4D97-AF65-F5344CB8AC3E}">
        <p14:creationId xmlns:p14="http://schemas.microsoft.com/office/powerpoint/2010/main" val="2394477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239F4D-43C8-9EF9-97F6-08709AF700E8}"/>
              </a:ext>
            </a:extLst>
          </p:cNvPr>
          <p:cNvSpPr>
            <a:spLocks noGrp="1"/>
          </p:cNvSpPr>
          <p:nvPr>
            <p:ph type="title"/>
          </p:nvPr>
        </p:nvSpPr>
        <p:spPr>
          <a:xfrm>
            <a:off x="784915" y="895440"/>
            <a:ext cx="6796984" cy="1518349"/>
          </a:xfrm>
        </p:spPr>
        <p:txBody>
          <a:bodyPr>
            <a:normAutofit/>
          </a:bodyPr>
          <a:lstStyle/>
          <a:p>
            <a:r>
              <a:rPr lang="en-US" dirty="0"/>
              <a:t>CASE 2</a:t>
            </a:r>
            <a:br>
              <a:rPr lang="en-US" dirty="0"/>
            </a:br>
            <a:endParaRPr lang="en-GB" dirty="0"/>
          </a:p>
        </p:txBody>
      </p:sp>
      <p:cxnSp>
        <p:nvCxnSpPr>
          <p:cNvPr id="20" name="Straight Connector 19">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500" y="2799995"/>
            <a:ext cx="0" cy="3255471"/>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C2882DC-1879-BB1B-F2F3-6AB0DE2262F5}"/>
              </a:ext>
            </a:extLst>
          </p:cNvPr>
          <p:cNvSpPr>
            <a:spLocks noGrp="1"/>
          </p:cNvSpPr>
          <p:nvPr>
            <p:ph idx="1"/>
          </p:nvPr>
        </p:nvSpPr>
        <p:spPr>
          <a:xfrm>
            <a:off x="1572637" y="1914403"/>
            <a:ext cx="6009262" cy="4422601"/>
          </a:xfrm>
        </p:spPr>
        <p:txBody>
          <a:bodyPr anchor="b">
            <a:normAutofit/>
          </a:bodyPr>
          <a:lstStyle/>
          <a:p>
            <a:pPr>
              <a:lnSpc>
                <a:spcPct val="110000"/>
              </a:lnSpc>
            </a:pPr>
            <a:r>
              <a:rPr lang="en-US" sz="1700" dirty="0"/>
              <a:t>A 59-year-old builder with a history of sudden onset retrosternal chest pain radiating to his jaw and his left arm at rest. The pain is not relieved by GTN spray and lasts for 20 minutes. </a:t>
            </a:r>
          </a:p>
          <a:p>
            <a:pPr>
              <a:lnSpc>
                <a:spcPct val="110000"/>
              </a:lnSpc>
            </a:pPr>
            <a:r>
              <a:rPr lang="en-US" sz="1700" dirty="0"/>
              <a:t>He is also complaining of feeling nauseous, cold and breaking into a sweat. He is known to suffer from diabetes, hypertension and </a:t>
            </a:r>
            <a:r>
              <a:rPr lang="en-US" sz="1700" dirty="0" err="1"/>
              <a:t>hypercholesterolaemia</a:t>
            </a:r>
            <a:r>
              <a:rPr lang="en-US" sz="1700" dirty="0"/>
              <a:t>. </a:t>
            </a:r>
          </a:p>
          <a:p>
            <a:pPr>
              <a:lnSpc>
                <a:spcPct val="110000"/>
              </a:lnSpc>
            </a:pPr>
            <a:r>
              <a:rPr lang="en-US" sz="1700" dirty="0"/>
              <a:t>He is currently taking aspirin, bisoprolol, nicorandil, ramipril, ISMN, simvastatin and metformin. His brother died aged 49 from a heart attack.</a:t>
            </a:r>
            <a:endParaRPr lang="en-GB" sz="1700" dirty="0"/>
          </a:p>
        </p:txBody>
      </p:sp>
      <p:pic>
        <p:nvPicPr>
          <p:cNvPr id="8" name="Picture 7">
            <a:extLst>
              <a:ext uri="{FF2B5EF4-FFF2-40B4-BE49-F238E27FC236}">
                <a16:creationId xmlns:a16="http://schemas.microsoft.com/office/drawing/2014/main" id="{C3BB5C4C-79A0-A04B-1EED-A57028B7F83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176" r="38363" b="-1"/>
          <a:stretch/>
        </p:blipFill>
        <p:spPr>
          <a:xfrm>
            <a:off x="8305060" y="802534"/>
            <a:ext cx="2973279" cy="5252932"/>
          </a:xfrm>
          <a:custGeom>
            <a:avLst/>
            <a:gdLst/>
            <a:ahLst/>
            <a:cxnLst/>
            <a:rect l="l" t="t" r="r" b="b"/>
            <a:pathLst>
              <a:path w="2973279" h="5252932">
                <a:moveTo>
                  <a:pt x="1486464" y="0"/>
                </a:moveTo>
                <a:lnTo>
                  <a:pt x="1486817" y="0"/>
                </a:lnTo>
                <a:cubicBezTo>
                  <a:pt x="2307778" y="0"/>
                  <a:pt x="2973279" y="667085"/>
                  <a:pt x="2973279" y="1489968"/>
                </a:cubicBezTo>
                <a:lnTo>
                  <a:pt x="2973279" y="5252932"/>
                </a:lnTo>
                <a:lnTo>
                  <a:pt x="0" y="5252932"/>
                </a:lnTo>
                <a:lnTo>
                  <a:pt x="0" y="1489968"/>
                </a:lnTo>
                <a:cubicBezTo>
                  <a:pt x="0" y="667085"/>
                  <a:pt x="665498" y="0"/>
                  <a:pt x="1486464" y="0"/>
                </a:cubicBezTo>
                <a:close/>
              </a:path>
            </a:pathLst>
          </a:custGeom>
        </p:spPr>
      </p:pic>
    </p:spTree>
    <p:extLst>
      <p:ext uri="{BB962C8B-B14F-4D97-AF65-F5344CB8AC3E}">
        <p14:creationId xmlns:p14="http://schemas.microsoft.com/office/powerpoint/2010/main" val="1491822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821BF2-DD98-545D-A81E-C09E3E9781D4}"/>
              </a:ext>
            </a:extLst>
          </p:cNvPr>
          <p:cNvSpPr>
            <a:spLocks noGrp="1"/>
          </p:cNvSpPr>
          <p:nvPr>
            <p:ph type="title"/>
          </p:nvPr>
        </p:nvSpPr>
        <p:spPr>
          <a:xfrm>
            <a:off x="784915" y="895440"/>
            <a:ext cx="5311085" cy="1326765"/>
          </a:xfrm>
        </p:spPr>
        <p:txBody>
          <a:bodyPr>
            <a:normAutofit/>
          </a:bodyPr>
          <a:lstStyle/>
          <a:p>
            <a:r>
              <a:rPr lang="en-US" dirty="0"/>
              <a:t>Case 3</a:t>
            </a:r>
            <a:endParaRPr lang="en-GB" dirty="0"/>
          </a:p>
        </p:txBody>
      </p:sp>
      <p:cxnSp>
        <p:nvCxnSpPr>
          <p:cNvPr id="14" name="Straight Connector 13">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500" y="3426138"/>
            <a:ext cx="0" cy="2629328"/>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53A2914-46CD-75D1-4366-033C534D54E2}"/>
              </a:ext>
            </a:extLst>
          </p:cNvPr>
          <p:cNvSpPr>
            <a:spLocks noGrp="1"/>
          </p:cNvSpPr>
          <p:nvPr>
            <p:ph idx="1"/>
          </p:nvPr>
        </p:nvSpPr>
        <p:spPr>
          <a:xfrm>
            <a:off x="1091326" y="3296093"/>
            <a:ext cx="5702875" cy="2913321"/>
          </a:xfrm>
        </p:spPr>
        <p:txBody>
          <a:bodyPr anchor="b">
            <a:normAutofit/>
          </a:bodyPr>
          <a:lstStyle/>
          <a:p>
            <a:pPr>
              <a:lnSpc>
                <a:spcPct val="110000"/>
              </a:lnSpc>
            </a:pPr>
            <a:r>
              <a:rPr lang="en-US" sz="1800" dirty="0"/>
              <a:t>A 39-year-old gentleman who suffers from Marfan syndrome presents with sudden onset of severe tearing central chest pain which radiates to the back and is persistent in nature. </a:t>
            </a:r>
          </a:p>
          <a:p>
            <a:pPr>
              <a:lnSpc>
                <a:spcPct val="110000"/>
              </a:lnSpc>
            </a:pPr>
            <a:r>
              <a:rPr lang="en-US" sz="1800" dirty="0"/>
              <a:t>His past medical history includes hypertension. </a:t>
            </a:r>
          </a:p>
          <a:p>
            <a:pPr>
              <a:lnSpc>
                <a:spcPct val="110000"/>
              </a:lnSpc>
            </a:pPr>
            <a:r>
              <a:rPr lang="en-US" sz="1800" dirty="0"/>
              <a:t>He is a known smoker but has been teetotal for his whole life.</a:t>
            </a:r>
            <a:endParaRPr lang="en-GB" sz="1800" dirty="0"/>
          </a:p>
        </p:txBody>
      </p:sp>
      <p:pic>
        <p:nvPicPr>
          <p:cNvPr id="6" name="Picture 5" descr="A person jumping in the air">
            <a:extLst>
              <a:ext uri="{FF2B5EF4-FFF2-40B4-BE49-F238E27FC236}">
                <a16:creationId xmlns:a16="http://schemas.microsoft.com/office/drawing/2014/main" id="{5FD5AA6C-24C2-4462-7833-D366A919126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3" b="8603"/>
          <a:stretch/>
        </p:blipFill>
        <p:spPr>
          <a:xfrm>
            <a:off x="6898590" y="854115"/>
            <a:ext cx="4379010" cy="5197947"/>
          </a:xfrm>
          <a:custGeom>
            <a:avLst/>
            <a:gdLst/>
            <a:ahLst/>
            <a:cxnLst/>
            <a:rect l="l" t="t" r="r" b="b"/>
            <a:pathLst>
              <a:path w="4379010" h="5197947">
                <a:moveTo>
                  <a:pt x="2189246" y="0"/>
                </a:moveTo>
                <a:lnTo>
                  <a:pt x="2189765" y="0"/>
                </a:lnTo>
                <a:cubicBezTo>
                  <a:pt x="3398870" y="0"/>
                  <a:pt x="4379010" y="980166"/>
                  <a:pt x="4379010" y="2189248"/>
                </a:cubicBezTo>
                <a:lnTo>
                  <a:pt x="4379010" y="5197947"/>
                </a:lnTo>
                <a:lnTo>
                  <a:pt x="0" y="5197947"/>
                </a:lnTo>
                <a:lnTo>
                  <a:pt x="0" y="2457757"/>
                </a:lnTo>
                <a:lnTo>
                  <a:pt x="0" y="2189248"/>
                </a:lnTo>
                <a:cubicBezTo>
                  <a:pt x="0" y="980166"/>
                  <a:pt x="980137" y="0"/>
                  <a:pt x="2189246" y="0"/>
                </a:cubicBezTo>
                <a:close/>
              </a:path>
            </a:pathLst>
          </a:custGeom>
        </p:spPr>
      </p:pic>
      <p:sp>
        <p:nvSpPr>
          <p:cNvPr id="7" name="TextBox 6">
            <a:extLst>
              <a:ext uri="{FF2B5EF4-FFF2-40B4-BE49-F238E27FC236}">
                <a16:creationId xmlns:a16="http://schemas.microsoft.com/office/drawing/2014/main" id="{C9C2B373-81A9-D61D-9FC1-E84FA14CDE37}"/>
              </a:ext>
            </a:extLst>
          </p:cNvPr>
          <p:cNvSpPr txBox="1"/>
          <p:nvPr/>
        </p:nvSpPr>
        <p:spPr>
          <a:xfrm>
            <a:off x="9530695" y="6657945"/>
            <a:ext cx="2661305"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www.somospacientes.com/noticias/asociaciones/jornada-sobre-el-sindrome-de-marfan-este-sabado-en-barcelona/">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GB" sz="700">
              <a:solidFill>
                <a:srgbClr val="FFFFFF"/>
              </a:solidFill>
            </a:endParaRPr>
          </a:p>
        </p:txBody>
      </p:sp>
    </p:spTree>
    <p:extLst>
      <p:ext uri="{BB962C8B-B14F-4D97-AF65-F5344CB8AC3E}">
        <p14:creationId xmlns:p14="http://schemas.microsoft.com/office/powerpoint/2010/main" val="3757171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F1EC11-EC01-FE14-0744-E279E68C71A8}"/>
              </a:ext>
            </a:extLst>
          </p:cNvPr>
          <p:cNvSpPr>
            <a:spLocks noGrp="1"/>
          </p:cNvSpPr>
          <p:nvPr>
            <p:ph type="title"/>
          </p:nvPr>
        </p:nvSpPr>
        <p:spPr>
          <a:xfrm>
            <a:off x="784915" y="895440"/>
            <a:ext cx="6796984" cy="1518349"/>
          </a:xfrm>
        </p:spPr>
        <p:txBody>
          <a:bodyPr>
            <a:normAutofit/>
          </a:bodyPr>
          <a:lstStyle/>
          <a:p>
            <a:r>
              <a:rPr lang="en-US" dirty="0"/>
              <a:t>CASE 4</a:t>
            </a:r>
            <a:br>
              <a:rPr lang="en-US" dirty="0"/>
            </a:br>
            <a:endParaRPr lang="en-GB" dirty="0"/>
          </a:p>
        </p:txBody>
      </p:sp>
      <p:cxnSp>
        <p:nvCxnSpPr>
          <p:cNvPr id="12" name="Straight Connector 11">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500" y="2799995"/>
            <a:ext cx="0" cy="3255471"/>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CA0C36C-49F5-CBB8-D404-CCDC7E906643}"/>
              </a:ext>
            </a:extLst>
          </p:cNvPr>
          <p:cNvSpPr>
            <a:spLocks noGrp="1"/>
          </p:cNvSpPr>
          <p:nvPr>
            <p:ph idx="1"/>
          </p:nvPr>
        </p:nvSpPr>
        <p:spPr>
          <a:xfrm>
            <a:off x="1307709" y="2413789"/>
            <a:ext cx="6443426" cy="3755462"/>
          </a:xfrm>
        </p:spPr>
        <p:txBody>
          <a:bodyPr anchor="b">
            <a:normAutofit lnSpcReduction="10000"/>
          </a:bodyPr>
          <a:lstStyle/>
          <a:p>
            <a:pPr>
              <a:lnSpc>
                <a:spcPct val="110000"/>
              </a:lnSpc>
            </a:pPr>
            <a:r>
              <a:rPr lang="en-US" dirty="0"/>
              <a:t>A 25-year-old pregnant lady recently returned from a long flight from Thailand complaining of right calf pain and swelling. </a:t>
            </a:r>
          </a:p>
          <a:p>
            <a:pPr>
              <a:lnSpc>
                <a:spcPct val="110000"/>
              </a:lnSpc>
            </a:pPr>
            <a:endParaRPr lang="en-US" dirty="0"/>
          </a:p>
          <a:p>
            <a:pPr>
              <a:lnSpc>
                <a:spcPct val="110000"/>
              </a:lnSpc>
            </a:pPr>
            <a:r>
              <a:rPr lang="en-US" dirty="0"/>
              <a:t>She has recently developed sharp onset chest pain, worse on deep inspiration and associated with slight haemoptysis and shortness of breath.</a:t>
            </a:r>
          </a:p>
          <a:p>
            <a:pPr>
              <a:lnSpc>
                <a:spcPct val="110000"/>
              </a:lnSpc>
            </a:pPr>
            <a:endParaRPr lang="en-US" dirty="0"/>
          </a:p>
          <a:p>
            <a:pPr>
              <a:lnSpc>
                <a:spcPct val="110000"/>
              </a:lnSpc>
            </a:pPr>
            <a:r>
              <a:rPr lang="en-US" dirty="0"/>
              <a:t> She does not complain of any pain on movement or mention any recent falls or trauma</a:t>
            </a:r>
            <a:endParaRPr lang="en-GB" dirty="0"/>
          </a:p>
        </p:txBody>
      </p:sp>
      <p:pic>
        <p:nvPicPr>
          <p:cNvPr id="5" name="Picture 4" descr="A picture containing tree, outdoor, person">
            <a:extLst>
              <a:ext uri="{FF2B5EF4-FFF2-40B4-BE49-F238E27FC236}">
                <a16:creationId xmlns:a16="http://schemas.microsoft.com/office/drawing/2014/main" id="{EC104E04-63F1-9F27-37B0-81B663CAA6C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0476" r="29950" b="1"/>
          <a:stretch/>
        </p:blipFill>
        <p:spPr>
          <a:xfrm>
            <a:off x="8305060" y="802534"/>
            <a:ext cx="2973279" cy="5252932"/>
          </a:xfrm>
          <a:custGeom>
            <a:avLst/>
            <a:gdLst/>
            <a:ahLst/>
            <a:cxnLst/>
            <a:rect l="l" t="t" r="r" b="b"/>
            <a:pathLst>
              <a:path w="2973279" h="5252932">
                <a:moveTo>
                  <a:pt x="1486464" y="0"/>
                </a:moveTo>
                <a:lnTo>
                  <a:pt x="1486817" y="0"/>
                </a:lnTo>
                <a:cubicBezTo>
                  <a:pt x="2307778" y="0"/>
                  <a:pt x="2973279" y="667085"/>
                  <a:pt x="2973279" y="1489968"/>
                </a:cubicBezTo>
                <a:lnTo>
                  <a:pt x="2973279" y="5252932"/>
                </a:lnTo>
                <a:lnTo>
                  <a:pt x="0" y="5252932"/>
                </a:lnTo>
                <a:lnTo>
                  <a:pt x="0" y="1489968"/>
                </a:lnTo>
                <a:cubicBezTo>
                  <a:pt x="0" y="667085"/>
                  <a:pt x="665498" y="0"/>
                  <a:pt x="1486464" y="0"/>
                </a:cubicBezTo>
                <a:close/>
              </a:path>
            </a:pathLst>
          </a:custGeom>
        </p:spPr>
      </p:pic>
    </p:spTree>
    <p:extLst>
      <p:ext uri="{BB962C8B-B14F-4D97-AF65-F5344CB8AC3E}">
        <p14:creationId xmlns:p14="http://schemas.microsoft.com/office/powerpoint/2010/main" val="2757023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44FDB-F85A-63C3-647D-2F0A40B73960}"/>
              </a:ext>
            </a:extLst>
          </p:cNvPr>
          <p:cNvSpPr>
            <a:spLocks noGrp="1"/>
          </p:cNvSpPr>
          <p:nvPr>
            <p:ph type="title"/>
          </p:nvPr>
        </p:nvSpPr>
        <p:spPr/>
        <p:txBody>
          <a:bodyPr/>
          <a:lstStyle/>
          <a:p>
            <a:r>
              <a:rPr lang="en-US" dirty="0"/>
              <a:t>Learning outcomes</a:t>
            </a:r>
            <a:endParaRPr lang="en-GB" dirty="0"/>
          </a:p>
        </p:txBody>
      </p:sp>
      <p:sp>
        <p:nvSpPr>
          <p:cNvPr id="3" name="Content Placeholder 2">
            <a:extLst>
              <a:ext uri="{FF2B5EF4-FFF2-40B4-BE49-F238E27FC236}">
                <a16:creationId xmlns:a16="http://schemas.microsoft.com/office/drawing/2014/main" id="{44D69A45-694F-627D-F0A7-F5CD1A26A3F7}"/>
              </a:ext>
            </a:extLst>
          </p:cNvPr>
          <p:cNvSpPr>
            <a:spLocks noGrp="1"/>
          </p:cNvSpPr>
          <p:nvPr>
            <p:ph idx="1"/>
          </p:nvPr>
        </p:nvSpPr>
        <p:spPr/>
        <p:txBody>
          <a:bodyPr/>
          <a:lstStyle/>
          <a:p>
            <a:r>
              <a:rPr lang="en-US" dirty="0"/>
              <a:t>By the end of this lecture, the students will be to </a:t>
            </a:r>
          </a:p>
          <a:p>
            <a:pPr>
              <a:buFont typeface="Wingdings" panose="05000000000000000000" pitchFamily="2" charset="2"/>
              <a:buChar char="q"/>
            </a:pPr>
            <a:r>
              <a:rPr lang="en-US" dirty="0"/>
              <a:t>Take a history from a patient with a cardiac problem</a:t>
            </a:r>
          </a:p>
          <a:p>
            <a:pPr>
              <a:buFont typeface="Wingdings" panose="05000000000000000000" pitchFamily="2" charset="2"/>
              <a:buChar char="q"/>
            </a:pPr>
            <a:r>
              <a:rPr lang="en-US" dirty="0"/>
              <a:t>List a differential diagnosis for the most common causes of chest pain based on history</a:t>
            </a:r>
          </a:p>
          <a:p>
            <a:pPr>
              <a:buFont typeface="Wingdings" panose="05000000000000000000" pitchFamily="2" charset="2"/>
              <a:buChar char="q"/>
            </a:pPr>
            <a:r>
              <a:rPr lang="en-US" dirty="0"/>
              <a:t>Perform appropriate clinical cardiovascular examination</a:t>
            </a:r>
          </a:p>
          <a:p>
            <a:endParaRPr lang="en-GB" dirty="0"/>
          </a:p>
        </p:txBody>
      </p:sp>
    </p:spTree>
    <p:extLst>
      <p:ext uri="{BB962C8B-B14F-4D97-AF65-F5344CB8AC3E}">
        <p14:creationId xmlns:p14="http://schemas.microsoft.com/office/powerpoint/2010/main" val="1692569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560A07-4D1B-1477-F448-728FD63989C1}"/>
              </a:ext>
            </a:extLst>
          </p:cNvPr>
          <p:cNvSpPr>
            <a:spLocks noGrp="1"/>
          </p:cNvSpPr>
          <p:nvPr>
            <p:ph type="title"/>
          </p:nvPr>
        </p:nvSpPr>
        <p:spPr>
          <a:xfrm>
            <a:off x="4477770" y="876300"/>
            <a:ext cx="6799829" cy="1511714"/>
          </a:xfrm>
        </p:spPr>
        <p:txBody>
          <a:bodyPr>
            <a:normAutofit/>
          </a:bodyPr>
          <a:lstStyle/>
          <a:p>
            <a:r>
              <a:rPr lang="en-US" dirty="0">
                <a:latin typeface="Times New Roman" panose="02020603050405020304" pitchFamily="18" charset="0"/>
              </a:rPr>
              <a:t>CASE 5</a:t>
            </a:r>
            <a:endParaRPr lang="en-GB" dirty="0"/>
          </a:p>
        </p:txBody>
      </p:sp>
      <p:pic>
        <p:nvPicPr>
          <p:cNvPr id="5" name="Picture 4" descr="A person wearing a mask&#10;&#10;Description automatically generated with low confidence">
            <a:extLst>
              <a:ext uri="{FF2B5EF4-FFF2-40B4-BE49-F238E27FC236}">
                <a16:creationId xmlns:a16="http://schemas.microsoft.com/office/drawing/2014/main" id="{40EBC2D0-6C17-68E5-4902-61E6C421F26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2040" r="20178"/>
          <a:stretch/>
        </p:blipFill>
        <p:spPr>
          <a:xfrm>
            <a:off x="952500" y="802534"/>
            <a:ext cx="2973279" cy="5252932"/>
          </a:xfrm>
          <a:custGeom>
            <a:avLst/>
            <a:gdLst/>
            <a:ahLst/>
            <a:cxnLst/>
            <a:rect l="l" t="t" r="r" b="b"/>
            <a:pathLst>
              <a:path w="2973279" h="5252932">
                <a:moveTo>
                  <a:pt x="1486464" y="0"/>
                </a:moveTo>
                <a:lnTo>
                  <a:pt x="1486817" y="0"/>
                </a:lnTo>
                <a:cubicBezTo>
                  <a:pt x="2307778" y="0"/>
                  <a:pt x="2973279" y="667085"/>
                  <a:pt x="2973279" y="1489968"/>
                </a:cubicBezTo>
                <a:lnTo>
                  <a:pt x="2973279" y="5252932"/>
                </a:lnTo>
                <a:lnTo>
                  <a:pt x="0" y="5252932"/>
                </a:lnTo>
                <a:lnTo>
                  <a:pt x="0" y="1489968"/>
                </a:lnTo>
                <a:cubicBezTo>
                  <a:pt x="0" y="667085"/>
                  <a:pt x="665498" y="0"/>
                  <a:pt x="1486464" y="0"/>
                </a:cubicBezTo>
                <a:close/>
              </a:path>
            </a:pathLst>
          </a:custGeom>
        </p:spPr>
      </p:pic>
      <p:cxnSp>
        <p:nvCxnSpPr>
          <p:cNvPr id="20" name="Straight Connector 19">
            <a:extLst>
              <a:ext uri="{FF2B5EF4-FFF2-40B4-BE49-F238E27FC236}">
                <a16:creationId xmlns:a16="http://schemas.microsoft.com/office/drawing/2014/main" id="{62375961-B15F-47AE-9A79-5883D42CF8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10100" y="2799995"/>
            <a:ext cx="0" cy="3255471"/>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D8D30C2-3F63-8A90-FCE7-F6953E5C9852}"/>
              </a:ext>
            </a:extLst>
          </p:cNvPr>
          <p:cNvSpPr>
            <a:spLocks noGrp="1"/>
          </p:cNvSpPr>
          <p:nvPr>
            <p:ph idx="1"/>
          </p:nvPr>
        </p:nvSpPr>
        <p:spPr>
          <a:xfrm>
            <a:off x="5207521" y="2629610"/>
            <a:ext cx="6070077" cy="3509530"/>
          </a:xfrm>
        </p:spPr>
        <p:txBody>
          <a:bodyPr anchor="b">
            <a:normAutofit/>
          </a:bodyPr>
          <a:lstStyle/>
          <a:p>
            <a:br>
              <a:rPr lang="en-US" sz="1900" dirty="0"/>
            </a:br>
            <a:r>
              <a:rPr lang="en-US" sz="1900" dirty="0">
                <a:effectLst/>
                <a:latin typeface="Times New Roman" panose="02020603050405020304" pitchFamily="18" charset="0"/>
              </a:rPr>
              <a:t>A 28 year old lady complaining of acute onset of retrosternal chest pain that radiates to her left</a:t>
            </a:r>
            <a:br>
              <a:rPr lang="en-US" sz="1900" dirty="0"/>
            </a:br>
            <a:r>
              <a:rPr lang="en-US" sz="1900" dirty="0">
                <a:effectLst/>
                <a:latin typeface="Times New Roman" panose="02020603050405020304" pitchFamily="18" charset="0"/>
              </a:rPr>
              <a:t>shoulder. She has recently suffered with a viral infection. </a:t>
            </a:r>
          </a:p>
          <a:p>
            <a:r>
              <a:rPr lang="en-US" sz="1900" dirty="0">
                <a:effectLst/>
                <a:latin typeface="Times New Roman" panose="02020603050405020304" pitchFamily="18" charset="0"/>
              </a:rPr>
              <a:t>The pain is made worse on deep inspiration and lying down, whilst it is relieved on sitting forward and taking ibuprofen. </a:t>
            </a:r>
          </a:p>
          <a:p>
            <a:r>
              <a:rPr lang="en-US" sz="1900" dirty="0">
                <a:effectLst/>
                <a:latin typeface="Times New Roman" panose="02020603050405020304" pitchFamily="18" charset="0"/>
              </a:rPr>
              <a:t>She is not taking the pill. There is no relevant family history.</a:t>
            </a:r>
            <a:endParaRPr lang="en-GB" sz="1900" dirty="0"/>
          </a:p>
        </p:txBody>
      </p:sp>
      <p:sp>
        <p:nvSpPr>
          <p:cNvPr id="6" name="TextBox 5">
            <a:extLst>
              <a:ext uri="{FF2B5EF4-FFF2-40B4-BE49-F238E27FC236}">
                <a16:creationId xmlns:a16="http://schemas.microsoft.com/office/drawing/2014/main" id="{B5FCEAD3-A62A-D9FD-E083-F4021AE50F14}"/>
              </a:ext>
            </a:extLst>
          </p:cNvPr>
          <p:cNvSpPr txBox="1"/>
          <p:nvPr/>
        </p:nvSpPr>
        <p:spPr>
          <a:xfrm>
            <a:off x="9864120" y="6657945"/>
            <a:ext cx="2327880"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wtcs.pressbooks.pub/nursingfundamentals/chapter/17-4-palliative-care-management/">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GB" sz="700">
              <a:solidFill>
                <a:srgbClr val="FFFFFF"/>
              </a:solidFill>
            </a:endParaRPr>
          </a:p>
        </p:txBody>
      </p:sp>
    </p:spTree>
    <p:extLst>
      <p:ext uri="{BB962C8B-B14F-4D97-AF65-F5344CB8AC3E}">
        <p14:creationId xmlns:p14="http://schemas.microsoft.com/office/powerpoint/2010/main" val="1851124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4352E1-9A9E-4B87-0CE6-3E6C8071C5A9}"/>
              </a:ext>
            </a:extLst>
          </p:cNvPr>
          <p:cNvSpPr>
            <a:spLocks noGrp="1"/>
          </p:cNvSpPr>
          <p:nvPr>
            <p:ph type="title"/>
          </p:nvPr>
        </p:nvSpPr>
        <p:spPr>
          <a:xfrm>
            <a:off x="4477770" y="876300"/>
            <a:ext cx="6799829" cy="1511714"/>
          </a:xfrm>
        </p:spPr>
        <p:txBody>
          <a:bodyPr>
            <a:normAutofit/>
          </a:bodyPr>
          <a:lstStyle/>
          <a:p>
            <a:r>
              <a:rPr lang="en-US" dirty="0"/>
              <a:t>CASE 6</a:t>
            </a:r>
            <a:br>
              <a:rPr lang="en-US" dirty="0"/>
            </a:br>
            <a:endParaRPr lang="en-GB" dirty="0"/>
          </a:p>
        </p:txBody>
      </p:sp>
      <p:pic>
        <p:nvPicPr>
          <p:cNvPr id="5" name="Picture 4" descr="A person sitting at a table">
            <a:extLst>
              <a:ext uri="{FF2B5EF4-FFF2-40B4-BE49-F238E27FC236}">
                <a16:creationId xmlns:a16="http://schemas.microsoft.com/office/drawing/2014/main" id="{02A82CAE-730A-6A8A-5E2E-89A1D6439D9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099" r="15430" b="-3"/>
          <a:stretch/>
        </p:blipFill>
        <p:spPr>
          <a:xfrm>
            <a:off x="952500" y="802534"/>
            <a:ext cx="2973279" cy="5252932"/>
          </a:xfrm>
          <a:custGeom>
            <a:avLst/>
            <a:gdLst/>
            <a:ahLst/>
            <a:cxnLst/>
            <a:rect l="l" t="t" r="r" b="b"/>
            <a:pathLst>
              <a:path w="2973279" h="5252932">
                <a:moveTo>
                  <a:pt x="1486464" y="0"/>
                </a:moveTo>
                <a:lnTo>
                  <a:pt x="1486817" y="0"/>
                </a:lnTo>
                <a:cubicBezTo>
                  <a:pt x="2307778" y="0"/>
                  <a:pt x="2973279" y="667085"/>
                  <a:pt x="2973279" y="1489968"/>
                </a:cubicBezTo>
                <a:lnTo>
                  <a:pt x="2973279" y="5252932"/>
                </a:lnTo>
                <a:lnTo>
                  <a:pt x="0" y="5252932"/>
                </a:lnTo>
                <a:lnTo>
                  <a:pt x="0" y="1489968"/>
                </a:lnTo>
                <a:cubicBezTo>
                  <a:pt x="0" y="667085"/>
                  <a:pt x="665498" y="0"/>
                  <a:pt x="1486464" y="0"/>
                </a:cubicBezTo>
                <a:close/>
              </a:path>
            </a:pathLst>
          </a:custGeom>
        </p:spPr>
      </p:pic>
      <p:cxnSp>
        <p:nvCxnSpPr>
          <p:cNvPr id="13" name="Straight Connector 12">
            <a:extLst>
              <a:ext uri="{FF2B5EF4-FFF2-40B4-BE49-F238E27FC236}">
                <a16:creationId xmlns:a16="http://schemas.microsoft.com/office/drawing/2014/main" id="{62375961-B15F-47AE-9A79-5883D42CF8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10100" y="2799995"/>
            <a:ext cx="0" cy="3255471"/>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285F026-FB49-D58F-1B18-10F2B5C4EA67}"/>
              </a:ext>
            </a:extLst>
          </p:cNvPr>
          <p:cNvSpPr>
            <a:spLocks noGrp="1"/>
          </p:cNvSpPr>
          <p:nvPr>
            <p:ph idx="1"/>
          </p:nvPr>
        </p:nvSpPr>
        <p:spPr>
          <a:xfrm>
            <a:off x="5284495" y="2388014"/>
            <a:ext cx="6233110" cy="3509530"/>
          </a:xfrm>
        </p:spPr>
        <p:txBody>
          <a:bodyPr anchor="b">
            <a:normAutofit/>
          </a:bodyPr>
          <a:lstStyle/>
          <a:p>
            <a:pPr>
              <a:lnSpc>
                <a:spcPct val="110000"/>
              </a:lnSpc>
            </a:pPr>
            <a:r>
              <a:rPr lang="en-US" sz="1700" dirty="0"/>
              <a:t>A 34-year-old gentleman who works in an Indian restaurant. He complains of a burning sensation in the lower chest that radiates to his throat. The pain is worse on lying down and after meals but improves on leaning forward. He also notes a bitter taste in his mouth with extra salivation in the mornings. </a:t>
            </a:r>
          </a:p>
          <a:p>
            <a:pPr>
              <a:lnSpc>
                <a:spcPct val="110000"/>
              </a:lnSpc>
            </a:pPr>
            <a:endParaRPr lang="en-US" sz="1700" dirty="0"/>
          </a:p>
          <a:p>
            <a:pPr>
              <a:lnSpc>
                <a:spcPct val="110000"/>
              </a:lnSpc>
            </a:pPr>
            <a:r>
              <a:rPr lang="en-US" sz="1700" dirty="0"/>
              <a:t>He drinks 6 cups of coffee every day and is a heavy drinker. </a:t>
            </a:r>
          </a:p>
          <a:p>
            <a:pPr>
              <a:lnSpc>
                <a:spcPct val="110000"/>
              </a:lnSpc>
            </a:pPr>
            <a:r>
              <a:rPr lang="en-US" sz="1700" dirty="0"/>
              <a:t>He smokes 2 packs of cigarettes a day. He also states that he has been taking ibuprofen for a recent cold.</a:t>
            </a:r>
            <a:endParaRPr lang="en-GB" sz="1700" dirty="0"/>
          </a:p>
        </p:txBody>
      </p:sp>
      <p:sp>
        <p:nvSpPr>
          <p:cNvPr id="6" name="TextBox 5">
            <a:extLst>
              <a:ext uri="{FF2B5EF4-FFF2-40B4-BE49-F238E27FC236}">
                <a16:creationId xmlns:a16="http://schemas.microsoft.com/office/drawing/2014/main" id="{A21BCB2A-A943-00DF-DAF7-F9DD25DA08E1}"/>
              </a:ext>
            </a:extLst>
          </p:cNvPr>
          <p:cNvSpPr txBox="1"/>
          <p:nvPr/>
        </p:nvSpPr>
        <p:spPr>
          <a:xfrm>
            <a:off x="9864120" y="6657945"/>
            <a:ext cx="2327880"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www.stockpicturesforeveryone.com/2011/05/tandoor-oven-tandoori-rotis-and-cooks.html">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GB" sz="700">
              <a:solidFill>
                <a:srgbClr val="FFFFFF"/>
              </a:solidFill>
            </a:endParaRPr>
          </a:p>
        </p:txBody>
      </p:sp>
    </p:spTree>
    <p:extLst>
      <p:ext uri="{BB962C8B-B14F-4D97-AF65-F5344CB8AC3E}">
        <p14:creationId xmlns:p14="http://schemas.microsoft.com/office/powerpoint/2010/main" val="55432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FD8C5D-8081-02DB-FCD3-ECE357D56299}"/>
              </a:ext>
            </a:extLst>
          </p:cNvPr>
          <p:cNvSpPr>
            <a:spLocks noGrp="1"/>
          </p:cNvSpPr>
          <p:nvPr>
            <p:ph type="title"/>
          </p:nvPr>
        </p:nvSpPr>
        <p:spPr>
          <a:xfrm>
            <a:off x="4477770" y="876300"/>
            <a:ext cx="6799829" cy="1511714"/>
          </a:xfrm>
        </p:spPr>
        <p:txBody>
          <a:bodyPr>
            <a:normAutofit/>
          </a:bodyPr>
          <a:lstStyle/>
          <a:p>
            <a:r>
              <a:rPr lang="en-US" dirty="0">
                <a:latin typeface="Times New Roman" panose="02020603050405020304" pitchFamily="18" charset="0"/>
              </a:rPr>
              <a:t>CASE 7</a:t>
            </a:r>
            <a:endParaRPr lang="en-GB" dirty="0"/>
          </a:p>
        </p:txBody>
      </p:sp>
      <p:pic>
        <p:nvPicPr>
          <p:cNvPr id="5" name="Picture 4" descr="A person holding a cardboard box&#10;&#10;Description automatically generated with medium confidence">
            <a:extLst>
              <a:ext uri="{FF2B5EF4-FFF2-40B4-BE49-F238E27FC236}">
                <a16:creationId xmlns:a16="http://schemas.microsoft.com/office/drawing/2014/main" id="{44381CC1-56A2-5F8C-E1CC-646AA8940FF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7554" r="14805" b="1"/>
          <a:stretch/>
        </p:blipFill>
        <p:spPr>
          <a:xfrm>
            <a:off x="952500" y="802534"/>
            <a:ext cx="2973279" cy="5252932"/>
          </a:xfrm>
          <a:custGeom>
            <a:avLst/>
            <a:gdLst/>
            <a:ahLst/>
            <a:cxnLst/>
            <a:rect l="l" t="t" r="r" b="b"/>
            <a:pathLst>
              <a:path w="2973279" h="5252932">
                <a:moveTo>
                  <a:pt x="1486464" y="0"/>
                </a:moveTo>
                <a:lnTo>
                  <a:pt x="1486817" y="0"/>
                </a:lnTo>
                <a:cubicBezTo>
                  <a:pt x="2307778" y="0"/>
                  <a:pt x="2973279" y="667085"/>
                  <a:pt x="2973279" y="1489968"/>
                </a:cubicBezTo>
                <a:lnTo>
                  <a:pt x="2973279" y="5252932"/>
                </a:lnTo>
                <a:lnTo>
                  <a:pt x="0" y="5252932"/>
                </a:lnTo>
                <a:lnTo>
                  <a:pt x="0" y="1489968"/>
                </a:lnTo>
                <a:cubicBezTo>
                  <a:pt x="0" y="667085"/>
                  <a:pt x="665498" y="0"/>
                  <a:pt x="1486464" y="0"/>
                </a:cubicBezTo>
                <a:close/>
              </a:path>
            </a:pathLst>
          </a:custGeom>
        </p:spPr>
      </p:pic>
      <p:cxnSp>
        <p:nvCxnSpPr>
          <p:cNvPr id="12" name="Straight Connector 11">
            <a:extLst>
              <a:ext uri="{FF2B5EF4-FFF2-40B4-BE49-F238E27FC236}">
                <a16:creationId xmlns:a16="http://schemas.microsoft.com/office/drawing/2014/main" id="{62375961-B15F-47AE-9A79-5883D42CF8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10100" y="2799995"/>
            <a:ext cx="0" cy="3255471"/>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DDBB9BE-69C1-EEF8-FB18-0EF540B6D2D6}"/>
              </a:ext>
            </a:extLst>
          </p:cNvPr>
          <p:cNvSpPr>
            <a:spLocks noGrp="1"/>
          </p:cNvSpPr>
          <p:nvPr>
            <p:ph idx="1"/>
          </p:nvPr>
        </p:nvSpPr>
        <p:spPr>
          <a:xfrm>
            <a:off x="5207521" y="2629610"/>
            <a:ext cx="6070077" cy="3509530"/>
          </a:xfrm>
        </p:spPr>
        <p:txBody>
          <a:bodyPr anchor="b">
            <a:normAutofit/>
          </a:bodyPr>
          <a:lstStyle/>
          <a:p>
            <a:br>
              <a:rPr lang="en-US" sz="1900" dirty="0"/>
            </a:br>
            <a:r>
              <a:rPr lang="en-US" sz="1900" dirty="0">
                <a:effectLst/>
                <a:latin typeface="Times New Roman" panose="02020603050405020304" pitchFamily="18" charset="0"/>
              </a:rPr>
              <a:t>A 32-year-old delivery man complaining of an acute onset of aching pain localized on the right chest wall. It is made worse on inspiration, movement and lifting, and is tender to touch. </a:t>
            </a:r>
          </a:p>
          <a:p>
            <a:r>
              <a:rPr lang="en-US" sz="1900" dirty="0">
                <a:effectLst/>
                <a:latin typeface="Times New Roman" panose="02020603050405020304" pitchFamily="18" charset="0"/>
              </a:rPr>
              <a:t>There is no radiation nor any associated symptoms such as shortness of breath, palpitations or haemoptysis. </a:t>
            </a:r>
          </a:p>
          <a:p>
            <a:r>
              <a:rPr lang="en-US" sz="1900" dirty="0">
                <a:effectLst/>
                <a:latin typeface="Times New Roman" panose="02020603050405020304" pitchFamily="18" charset="0"/>
              </a:rPr>
              <a:t>There is no relevant past medical, family or drug history. He is a social drinker.</a:t>
            </a:r>
            <a:endParaRPr lang="en-GB" sz="1900" dirty="0"/>
          </a:p>
        </p:txBody>
      </p:sp>
    </p:spTree>
    <p:extLst>
      <p:ext uri="{BB962C8B-B14F-4D97-AF65-F5344CB8AC3E}">
        <p14:creationId xmlns:p14="http://schemas.microsoft.com/office/powerpoint/2010/main" val="2325797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EAD4CCDA-06BF-4D2A-B44F-195AEC0B5B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32" name="Rectangle 31">
            <a:extLst>
              <a:ext uri="{FF2B5EF4-FFF2-40B4-BE49-F238E27FC236}">
                <a16:creationId xmlns:a16="http://schemas.microsoft.com/office/drawing/2014/main" id="{7229F666-8C72-465C-A1A8-D28703FD2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14B961-F5CE-9D6C-925B-4E8A74BB9665}"/>
              </a:ext>
            </a:extLst>
          </p:cNvPr>
          <p:cNvSpPr>
            <a:spLocks noGrp="1"/>
          </p:cNvSpPr>
          <p:nvPr>
            <p:ph type="title"/>
          </p:nvPr>
        </p:nvSpPr>
        <p:spPr>
          <a:xfrm>
            <a:off x="454275" y="4721098"/>
            <a:ext cx="5288434" cy="1290918"/>
          </a:xfrm>
        </p:spPr>
        <p:txBody>
          <a:bodyPr vert="horz" lIns="91440" tIns="45720" rIns="91440" bIns="45720" rtlCol="0" anchor="b">
            <a:normAutofit fontScale="90000"/>
          </a:bodyPr>
          <a:lstStyle/>
          <a:p>
            <a:r>
              <a:rPr lang="en-US" sz="2400" dirty="0">
                <a:solidFill>
                  <a:schemeClr val="tx1"/>
                </a:solidFill>
              </a:rPr>
              <a:t>Nicholas J Talley: clinical examination. A systematic guide to physical diagnosis 8th edition: 57- 108</a:t>
            </a:r>
            <a:br>
              <a:rPr lang="en-US" sz="2400" dirty="0">
                <a:solidFill>
                  <a:schemeClr val="tx1"/>
                </a:solidFill>
              </a:rPr>
            </a:br>
            <a:br>
              <a:rPr lang="en-US" sz="2400" dirty="0">
                <a:solidFill>
                  <a:schemeClr val="tx1"/>
                </a:solidFill>
              </a:rPr>
            </a:br>
            <a:br>
              <a:rPr lang="en-US" sz="2400" dirty="0">
                <a:solidFill>
                  <a:schemeClr val="tx1"/>
                </a:solidFill>
              </a:rPr>
            </a:br>
            <a:r>
              <a:rPr lang="en-US" sz="2400" dirty="0">
                <a:solidFill>
                  <a:schemeClr val="tx1"/>
                </a:solidFill>
              </a:rPr>
              <a:t>HUTCHISON’S CLINICAL METHODS . Page 189-194</a:t>
            </a:r>
            <a:br>
              <a:rPr lang="en-US" sz="2400" dirty="0">
                <a:solidFill>
                  <a:schemeClr val="tx1"/>
                </a:solidFill>
              </a:rPr>
            </a:br>
            <a:endParaRPr lang="en-US" sz="4800" dirty="0">
              <a:solidFill>
                <a:schemeClr val="tx1"/>
              </a:solidFill>
            </a:endParaRPr>
          </a:p>
        </p:txBody>
      </p:sp>
      <p:pic>
        <p:nvPicPr>
          <p:cNvPr id="11" name="Content Placeholder 10" descr="Text">
            <a:extLst>
              <a:ext uri="{FF2B5EF4-FFF2-40B4-BE49-F238E27FC236}">
                <a16:creationId xmlns:a16="http://schemas.microsoft.com/office/drawing/2014/main" id="{11A1FF01-ED3D-FC85-8070-94402FC7E3E6}"/>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539" r="8651"/>
          <a:stretch/>
        </p:blipFill>
        <p:spPr>
          <a:xfrm>
            <a:off x="10235234" y="5266062"/>
            <a:ext cx="1827139" cy="1491909"/>
          </a:xfrm>
          <a:custGeom>
            <a:avLst/>
            <a:gdLst/>
            <a:ahLst/>
            <a:cxnLst/>
            <a:rect l="l" t="t" r="r" b="b"/>
            <a:pathLst>
              <a:path w="3418535" h="2791328">
                <a:moveTo>
                  <a:pt x="1709065" y="0"/>
                </a:moveTo>
                <a:cubicBezTo>
                  <a:pt x="1709185" y="0"/>
                  <a:pt x="1709348" y="0"/>
                  <a:pt x="1709471" y="0"/>
                </a:cubicBezTo>
                <a:cubicBezTo>
                  <a:pt x="2653375" y="0"/>
                  <a:pt x="3418535" y="741979"/>
                  <a:pt x="3418535" y="1657246"/>
                </a:cubicBezTo>
                <a:lnTo>
                  <a:pt x="3418535" y="2791328"/>
                </a:lnTo>
                <a:lnTo>
                  <a:pt x="0" y="2791328"/>
                </a:lnTo>
                <a:lnTo>
                  <a:pt x="0" y="1657246"/>
                </a:lnTo>
                <a:cubicBezTo>
                  <a:pt x="0" y="741979"/>
                  <a:pt x="765158" y="0"/>
                  <a:pt x="1709065" y="0"/>
                </a:cubicBezTo>
                <a:close/>
              </a:path>
            </a:pathLst>
          </a:custGeom>
        </p:spPr>
      </p:pic>
      <p:pic>
        <p:nvPicPr>
          <p:cNvPr id="8" name="Picture 7" descr="A picture containing light&#10;&#10;Description automatically generated">
            <a:extLst>
              <a:ext uri="{FF2B5EF4-FFF2-40B4-BE49-F238E27FC236}">
                <a16:creationId xmlns:a16="http://schemas.microsoft.com/office/drawing/2014/main" id="{C32E963A-7E90-7A15-5C68-8C79CD66F182}"/>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2073" r="10150"/>
          <a:stretch/>
        </p:blipFill>
        <p:spPr>
          <a:xfrm>
            <a:off x="6857988" y="10"/>
            <a:ext cx="5333994" cy="6857990"/>
          </a:xfrm>
          <a:prstGeom prst="rect">
            <a:avLst/>
          </a:prstGeom>
        </p:spPr>
      </p:pic>
      <p:sp>
        <p:nvSpPr>
          <p:cNvPr id="9" name="TextBox 8">
            <a:extLst>
              <a:ext uri="{FF2B5EF4-FFF2-40B4-BE49-F238E27FC236}">
                <a16:creationId xmlns:a16="http://schemas.microsoft.com/office/drawing/2014/main" id="{82D87B61-F827-24D3-EC22-8A1142AC7DE5}"/>
              </a:ext>
            </a:extLst>
          </p:cNvPr>
          <p:cNvSpPr txBox="1"/>
          <p:nvPr/>
        </p:nvSpPr>
        <p:spPr>
          <a:xfrm>
            <a:off x="9702198" y="6657945"/>
            <a:ext cx="2489784"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5" tooltip="https://pngimg.com/download/38117">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6" tooltip="https://creativecommons.org/licenses/by-nc/3.0/">
                  <a:extLst>
                    <a:ext uri="{A12FA001-AC4F-418D-AE19-62706E023703}">
                      <ahyp:hlinkClr xmlns:ahyp="http://schemas.microsoft.com/office/drawing/2018/hyperlinkcolor" val="tx"/>
                    </a:ext>
                  </a:extLst>
                </a:hlinkClick>
              </a:rPr>
              <a:t>CC BY-NC</a:t>
            </a:r>
            <a:endParaRPr lang="en-GB" sz="700">
              <a:solidFill>
                <a:srgbClr val="FFFFFF"/>
              </a:solidFill>
            </a:endParaRPr>
          </a:p>
        </p:txBody>
      </p:sp>
      <p:sp>
        <p:nvSpPr>
          <p:cNvPr id="12" name="TextBox 11">
            <a:extLst>
              <a:ext uri="{FF2B5EF4-FFF2-40B4-BE49-F238E27FC236}">
                <a16:creationId xmlns:a16="http://schemas.microsoft.com/office/drawing/2014/main" id="{F24D7FC4-19C5-2EC8-5638-5BC10E18E437}"/>
              </a:ext>
            </a:extLst>
          </p:cNvPr>
          <p:cNvSpPr txBox="1"/>
          <p:nvPr/>
        </p:nvSpPr>
        <p:spPr>
          <a:xfrm>
            <a:off x="9702216" y="6657945"/>
            <a:ext cx="2489784"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scarfedigitalsandbox.teach.educ.ubc.ca/thanking-concept-labels-displaying-the-words-thank-you/">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6" tooltip="https://creativecommons.org/licenses/by-nc/3.0/">
                  <a:extLst>
                    <a:ext uri="{A12FA001-AC4F-418D-AE19-62706E023703}">
                      <ahyp:hlinkClr xmlns:ahyp="http://schemas.microsoft.com/office/drawing/2018/hyperlinkcolor" val="tx"/>
                    </a:ext>
                  </a:extLst>
                </a:hlinkClick>
              </a:rPr>
              <a:t>CC BY-NC</a:t>
            </a:r>
            <a:endParaRPr lang="en-GB" sz="700">
              <a:solidFill>
                <a:srgbClr val="FFFFFF"/>
              </a:solidFill>
            </a:endParaRPr>
          </a:p>
        </p:txBody>
      </p:sp>
      <p:sp>
        <p:nvSpPr>
          <p:cNvPr id="4" name="TextBox 3">
            <a:extLst>
              <a:ext uri="{FF2B5EF4-FFF2-40B4-BE49-F238E27FC236}">
                <a16:creationId xmlns:a16="http://schemas.microsoft.com/office/drawing/2014/main" id="{08C5D453-8662-70E8-5733-9B2A47BE1DF2}"/>
              </a:ext>
            </a:extLst>
          </p:cNvPr>
          <p:cNvSpPr txBox="1"/>
          <p:nvPr/>
        </p:nvSpPr>
        <p:spPr>
          <a:xfrm>
            <a:off x="513032" y="2175883"/>
            <a:ext cx="6097836" cy="369332"/>
          </a:xfrm>
          <a:prstGeom prst="rect">
            <a:avLst/>
          </a:prstGeom>
          <a:noFill/>
        </p:spPr>
        <p:txBody>
          <a:bodyPr wrap="square">
            <a:spAutoFit/>
          </a:bodyPr>
          <a:lstStyle/>
          <a:p>
            <a:r>
              <a:rPr lang="fr-FR" dirty="0" err="1"/>
              <a:t>Macleod’s</a:t>
            </a:r>
            <a:r>
              <a:rPr lang="fr-FR" dirty="0"/>
              <a:t> </a:t>
            </a:r>
            <a:r>
              <a:rPr lang="fr-FR" dirty="0" err="1"/>
              <a:t>Clinical</a:t>
            </a:r>
            <a:r>
              <a:rPr lang="fr-FR" dirty="0"/>
              <a:t> </a:t>
            </a:r>
            <a:r>
              <a:rPr lang="fr-FR" dirty="0" err="1"/>
              <a:t>Examination</a:t>
            </a:r>
            <a:r>
              <a:rPr lang="fr-FR" dirty="0"/>
              <a:t> : 15 </a:t>
            </a:r>
            <a:r>
              <a:rPr lang="fr-FR" dirty="0" err="1"/>
              <a:t>edition</a:t>
            </a:r>
            <a:r>
              <a:rPr lang="fr-FR" dirty="0"/>
              <a:t> Page 43-50</a:t>
            </a:r>
          </a:p>
        </p:txBody>
      </p:sp>
      <p:sp>
        <p:nvSpPr>
          <p:cNvPr id="5" name="TextBox 4">
            <a:extLst>
              <a:ext uri="{FF2B5EF4-FFF2-40B4-BE49-F238E27FC236}">
                <a16:creationId xmlns:a16="http://schemas.microsoft.com/office/drawing/2014/main" id="{29A89966-C881-5A5F-57FF-0B8B2BB801ED}"/>
              </a:ext>
            </a:extLst>
          </p:cNvPr>
          <p:cNvSpPr txBox="1"/>
          <p:nvPr/>
        </p:nvSpPr>
        <p:spPr>
          <a:xfrm>
            <a:off x="1079653" y="594911"/>
            <a:ext cx="4254360" cy="1015663"/>
          </a:xfrm>
          <a:prstGeom prst="rect">
            <a:avLst/>
          </a:prstGeom>
          <a:noFill/>
        </p:spPr>
        <p:txBody>
          <a:bodyPr wrap="square" rtlCol="0">
            <a:spAutoFit/>
          </a:bodyPr>
          <a:lstStyle/>
          <a:p>
            <a:r>
              <a:rPr lang="en-US" sz="6000" b="1" dirty="0"/>
              <a:t>References</a:t>
            </a:r>
          </a:p>
        </p:txBody>
      </p:sp>
    </p:spTree>
    <p:extLst>
      <p:ext uri="{BB962C8B-B14F-4D97-AF65-F5344CB8AC3E}">
        <p14:creationId xmlns:p14="http://schemas.microsoft.com/office/powerpoint/2010/main" val="2443809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AD4CCDA-06BF-4D2A-B44F-195AEC0B5B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F69F96FE-C3F5-4F02-8428-78ADCB975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81AF8D-423F-9ECB-A893-23293851BBB8}"/>
              </a:ext>
            </a:extLst>
          </p:cNvPr>
          <p:cNvSpPr>
            <a:spLocks noGrp="1"/>
          </p:cNvSpPr>
          <p:nvPr>
            <p:ph type="title"/>
          </p:nvPr>
        </p:nvSpPr>
        <p:spPr>
          <a:xfrm>
            <a:off x="829876" y="1506072"/>
            <a:ext cx="4979254" cy="3779457"/>
          </a:xfrm>
        </p:spPr>
        <p:txBody>
          <a:bodyPr vert="horz" lIns="91440" tIns="45720" rIns="91440" bIns="45720" rtlCol="0" anchor="b">
            <a:normAutofit/>
          </a:bodyPr>
          <a:lstStyle/>
          <a:p>
            <a:r>
              <a:rPr lang="en-US" sz="4800"/>
              <a:t>Cardiovascular History taking</a:t>
            </a:r>
          </a:p>
        </p:txBody>
      </p:sp>
      <p:pic>
        <p:nvPicPr>
          <p:cNvPr id="7" name="Graphic 6" descr="Heart with Pulse">
            <a:extLst>
              <a:ext uri="{FF2B5EF4-FFF2-40B4-BE49-F238E27FC236}">
                <a16:creationId xmlns:a16="http://schemas.microsoft.com/office/drawing/2014/main" id="{E16DA530-E717-D41F-47E2-E76ED604B2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63399" y="876308"/>
            <a:ext cx="4304764" cy="4304764"/>
          </a:xfrm>
          <a:prstGeom prst="rect">
            <a:avLst/>
          </a:prstGeom>
        </p:spPr>
      </p:pic>
      <p:cxnSp>
        <p:nvCxnSpPr>
          <p:cNvPr id="14" name="Straight Connector 13">
            <a:extLst>
              <a:ext uri="{FF2B5EF4-FFF2-40B4-BE49-F238E27FC236}">
                <a16:creationId xmlns:a16="http://schemas.microsoft.com/office/drawing/2014/main" id="{16BEECB0-0766-4C59-B86E-5D26B7D8EF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4990" y="5503528"/>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0438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18D2B-8D60-D0A2-1A0A-8669AE425DC7}"/>
              </a:ext>
            </a:extLst>
          </p:cNvPr>
          <p:cNvSpPr>
            <a:spLocks noGrp="1"/>
          </p:cNvSpPr>
          <p:nvPr>
            <p:ph type="title"/>
          </p:nvPr>
        </p:nvSpPr>
        <p:spPr>
          <a:xfrm>
            <a:off x="735460" y="238127"/>
            <a:ext cx="10427840" cy="1086056"/>
          </a:xfrm>
        </p:spPr>
        <p:txBody>
          <a:bodyPr/>
          <a:lstStyle/>
          <a:p>
            <a:r>
              <a:rPr lang="en-US" dirty="0"/>
              <a:t>History Chest Pain</a:t>
            </a:r>
            <a:endParaRPr lang="en-GB" dirty="0"/>
          </a:p>
        </p:txBody>
      </p:sp>
      <p:graphicFrame>
        <p:nvGraphicFramePr>
          <p:cNvPr id="7" name="Content Placeholder 2">
            <a:extLst>
              <a:ext uri="{FF2B5EF4-FFF2-40B4-BE49-F238E27FC236}">
                <a16:creationId xmlns:a16="http://schemas.microsoft.com/office/drawing/2014/main" id="{F2AF3EFD-560F-2B3B-4E31-AD5145191F89}"/>
              </a:ext>
            </a:extLst>
          </p:cNvPr>
          <p:cNvGraphicFramePr>
            <a:graphicFrameLocks noGrp="1"/>
          </p:cNvGraphicFramePr>
          <p:nvPr>
            <p:ph idx="1"/>
          </p:nvPr>
        </p:nvGraphicFramePr>
        <p:xfrm>
          <a:off x="849759" y="2065984"/>
          <a:ext cx="5246242" cy="3903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40198195-CAED-81DC-AFB1-0B2002D3DF5C}"/>
              </a:ext>
            </a:extLst>
          </p:cNvPr>
          <p:cNvPicPr>
            <a:picLocks noChangeAspect="1"/>
          </p:cNvPicPr>
          <p:nvPr/>
        </p:nvPicPr>
        <p:blipFill rotWithShape="1">
          <a:blip r:embed="rId7"/>
          <a:srcRect l="72760" b="66346"/>
          <a:stretch/>
        </p:blipFill>
        <p:spPr>
          <a:xfrm>
            <a:off x="7561785" y="1153147"/>
            <a:ext cx="3780456" cy="3399803"/>
          </a:xfrm>
          <a:prstGeom prst="rect">
            <a:avLst/>
          </a:prstGeom>
        </p:spPr>
      </p:pic>
    </p:spTree>
    <p:extLst>
      <p:ext uri="{BB962C8B-B14F-4D97-AF65-F5344CB8AC3E}">
        <p14:creationId xmlns:p14="http://schemas.microsoft.com/office/powerpoint/2010/main" val="111695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558D0C-6D75-1AD9-02DD-0810A48FBC10}"/>
              </a:ext>
            </a:extLst>
          </p:cNvPr>
          <p:cNvSpPr>
            <a:spLocks noGrp="1"/>
          </p:cNvSpPr>
          <p:nvPr>
            <p:ph type="title"/>
          </p:nvPr>
        </p:nvSpPr>
        <p:spPr>
          <a:xfrm>
            <a:off x="5056988" y="424292"/>
            <a:ext cx="6125361" cy="674348"/>
          </a:xfrm>
        </p:spPr>
        <p:txBody>
          <a:bodyPr>
            <a:normAutofit fontScale="90000"/>
          </a:bodyPr>
          <a:lstStyle/>
          <a:p>
            <a:r>
              <a:rPr lang="en-US" dirty="0"/>
              <a:t>Frame</a:t>
            </a:r>
            <a:endParaRPr lang="en-GB" dirty="0"/>
          </a:p>
        </p:txBody>
      </p:sp>
      <p:pic>
        <p:nvPicPr>
          <p:cNvPr id="14" name="Picture 13" descr="A picture containing table&#10;&#10;Description automatically generated">
            <a:extLst>
              <a:ext uri="{FF2B5EF4-FFF2-40B4-BE49-F238E27FC236}">
                <a16:creationId xmlns:a16="http://schemas.microsoft.com/office/drawing/2014/main" id="{C7B7E561-AAAC-D798-9B79-7B7B0CF5F1C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861" r="24624"/>
          <a:stretch/>
        </p:blipFill>
        <p:spPr>
          <a:xfrm>
            <a:off x="1" y="-16591"/>
            <a:ext cx="4610100" cy="6874591"/>
          </a:xfrm>
          <a:prstGeom prst="rect">
            <a:avLst/>
          </a:prstGeom>
        </p:spPr>
      </p:pic>
      <p:cxnSp>
        <p:nvCxnSpPr>
          <p:cNvPr id="23" name="Straight Connector 22">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40145" y="2871627"/>
            <a:ext cx="0" cy="3186701"/>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043515A-EBE7-9644-3431-0A7E0E1D1F46}"/>
              </a:ext>
            </a:extLst>
          </p:cNvPr>
          <p:cNvSpPr>
            <a:spLocks noGrp="1"/>
          </p:cNvSpPr>
          <p:nvPr>
            <p:ph idx="1"/>
          </p:nvPr>
        </p:nvSpPr>
        <p:spPr>
          <a:xfrm>
            <a:off x="5974717" y="2753546"/>
            <a:ext cx="5302882" cy="3494854"/>
          </a:xfrm>
        </p:spPr>
        <p:txBody>
          <a:bodyPr anchor="t">
            <a:normAutofit/>
          </a:bodyPr>
          <a:lstStyle/>
          <a:p>
            <a:r>
              <a:rPr lang="en-US" dirty="0"/>
              <a:t>Presenting complaint (PC)</a:t>
            </a:r>
          </a:p>
          <a:p>
            <a:r>
              <a:rPr lang="en-US" dirty="0"/>
              <a:t>History of presenting complaint (HPC)</a:t>
            </a:r>
          </a:p>
          <a:p>
            <a:r>
              <a:rPr lang="en-US" dirty="0"/>
              <a:t>Past medical history (PMH)</a:t>
            </a:r>
          </a:p>
          <a:p>
            <a:r>
              <a:rPr lang="en-US" dirty="0"/>
              <a:t>Family history</a:t>
            </a:r>
          </a:p>
          <a:p>
            <a:r>
              <a:rPr lang="en-US" dirty="0"/>
              <a:t>Drug history</a:t>
            </a:r>
          </a:p>
          <a:p>
            <a:r>
              <a:rPr lang="en-US" dirty="0"/>
              <a:t>Social history</a:t>
            </a:r>
          </a:p>
          <a:p>
            <a:endParaRPr lang="en-GB" dirty="0"/>
          </a:p>
        </p:txBody>
      </p:sp>
      <mc:AlternateContent xmlns:mc="http://schemas.openxmlformats.org/markup-compatibility/2006" xmlns:pslz="http://schemas.microsoft.com/office/powerpoint/2016/slidezoom">
        <mc:Choice Requires="pslz">
          <p:graphicFrame>
            <p:nvGraphicFramePr>
              <p:cNvPr id="18" name="Slide Zoom 17">
                <a:extLst>
                  <a:ext uri="{FF2B5EF4-FFF2-40B4-BE49-F238E27FC236}">
                    <a16:creationId xmlns:a16="http://schemas.microsoft.com/office/drawing/2014/main" id="{BB2F9F04-C5F7-D979-B3C4-AB9EA40D691F}"/>
                  </a:ext>
                </a:extLst>
              </p:cNvPr>
              <p:cNvGraphicFramePr>
                <a:graphicFrameLocks noChangeAspect="1"/>
              </p:cNvGraphicFramePr>
              <p:nvPr>
                <p:extLst>
                  <p:ext uri="{D42A27DB-BD31-4B8C-83A1-F6EECF244321}">
                    <p14:modId xmlns:p14="http://schemas.microsoft.com/office/powerpoint/2010/main" val="3806349540"/>
                  </p:ext>
                </p:extLst>
              </p:nvPr>
            </p:nvGraphicFramePr>
            <p:xfrm>
              <a:off x="9335588" y="2436641"/>
              <a:ext cx="1097280" cy="617220"/>
            </p:xfrm>
            <a:graphic>
              <a:graphicData uri="http://schemas.microsoft.com/office/powerpoint/2016/slidezoom">
                <pslz:sldZm>
                  <pslz:sldZmObj sldId="266" cId="2582050630">
                    <pslz:zmPr id="{5DFC93BA-B091-416C-AE27-7DBF07BA3038}" transitionDur="1000">
                      <p166:blipFill xmlns:p166="http://schemas.microsoft.com/office/powerpoint/2016/6/main">
                        <a:blip r:embed="rId4"/>
                        <a:stretch>
                          <a:fillRect/>
                        </a:stretch>
                      </p166:blipFill>
                      <p166:spPr xmlns:p166="http://schemas.microsoft.com/office/powerpoint/2016/6/main">
                        <a:xfrm>
                          <a:off x="0" y="0"/>
                          <a:ext cx="1097280" cy="617220"/>
                        </a:xfrm>
                        <a:prstGeom prst="rect">
                          <a:avLst/>
                        </a:prstGeom>
                        <a:ln w="3175">
                          <a:solidFill>
                            <a:prstClr val="ltGray"/>
                          </a:solidFill>
                        </a:ln>
                      </p166:spPr>
                    </pslz:zmPr>
                  </pslz:sldZmObj>
                </pslz:sldZm>
              </a:graphicData>
            </a:graphic>
          </p:graphicFrame>
        </mc:Choice>
        <mc:Fallback xmlns="">
          <p:pic>
            <p:nvPicPr>
              <p:cNvPr id="18" name="Slide Zoom 17">
                <a:hlinkClick r:id="rId5" action="ppaction://hlinksldjump"/>
                <a:extLst>
                  <a:ext uri="{FF2B5EF4-FFF2-40B4-BE49-F238E27FC236}">
                    <a16:creationId xmlns:a16="http://schemas.microsoft.com/office/drawing/2014/main" id="{BB2F9F04-C5F7-D979-B3C4-AB9EA40D691F}"/>
                  </a:ext>
                </a:extLst>
              </p:cNvPr>
              <p:cNvPicPr>
                <a:picLocks noGrp="1" noRot="1" noChangeAspect="1" noMove="1" noResize="1" noEditPoints="1" noAdjustHandles="1" noChangeArrowheads="1" noChangeShapeType="1"/>
              </p:cNvPicPr>
              <p:nvPr/>
            </p:nvPicPr>
            <p:blipFill>
              <a:blip r:embed="rId6"/>
              <a:stretch>
                <a:fillRect/>
              </a:stretch>
            </p:blipFill>
            <p:spPr>
              <a:xfrm>
                <a:off x="9335588" y="2436641"/>
                <a:ext cx="1097280" cy="61722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20" name="Slide Zoom 19">
                <a:extLst>
                  <a:ext uri="{FF2B5EF4-FFF2-40B4-BE49-F238E27FC236}">
                    <a16:creationId xmlns:a16="http://schemas.microsoft.com/office/drawing/2014/main" id="{1C31FFD5-1929-F3E8-BEA5-266D53F15D83}"/>
                  </a:ext>
                </a:extLst>
              </p:cNvPr>
              <p:cNvGraphicFramePr>
                <a:graphicFrameLocks noChangeAspect="1"/>
              </p:cNvGraphicFramePr>
              <p:nvPr>
                <p:extLst>
                  <p:ext uri="{D42A27DB-BD31-4B8C-83A1-F6EECF244321}">
                    <p14:modId xmlns:p14="http://schemas.microsoft.com/office/powerpoint/2010/main" val="534470066"/>
                  </p:ext>
                </p:extLst>
              </p:nvPr>
            </p:nvGraphicFramePr>
            <p:xfrm>
              <a:off x="10863366" y="2953927"/>
              <a:ext cx="1097280" cy="617220"/>
            </p:xfrm>
            <a:graphic>
              <a:graphicData uri="http://schemas.microsoft.com/office/powerpoint/2016/slidezoom">
                <pslz:sldZm>
                  <pslz:sldZmObj sldId="267" cId="2352497131">
                    <pslz:zmPr id="{D63A9C60-82FF-45C9-ADE7-84513D8BEF72}" transitionDur="1000">
                      <p166:blipFill xmlns:p166="http://schemas.microsoft.com/office/powerpoint/2016/6/main">
                        <a:blip r:embed="rId7"/>
                        <a:stretch>
                          <a:fillRect/>
                        </a:stretch>
                      </p166:blipFill>
                      <p166:spPr xmlns:p166="http://schemas.microsoft.com/office/powerpoint/2016/6/main">
                        <a:xfrm>
                          <a:off x="0" y="0"/>
                          <a:ext cx="1097280" cy="617220"/>
                        </a:xfrm>
                        <a:prstGeom prst="rect">
                          <a:avLst/>
                        </a:prstGeom>
                        <a:ln w="3175">
                          <a:solidFill>
                            <a:prstClr val="ltGray"/>
                          </a:solidFill>
                        </a:ln>
                      </p166:spPr>
                    </pslz:zmPr>
                  </pslz:sldZmObj>
                </pslz:sldZm>
              </a:graphicData>
            </a:graphic>
          </p:graphicFrame>
        </mc:Choice>
        <mc:Fallback xmlns="">
          <p:pic>
            <p:nvPicPr>
              <p:cNvPr id="20" name="Slide Zoom 19">
                <a:hlinkClick r:id="rId8" action="ppaction://hlinksldjump"/>
                <a:extLst>
                  <a:ext uri="{FF2B5EF4-FFF2-40B4-BE49-F238E27FC236}">
                    <a16:creationId xmlns:a16="http://schemas.microsoft.com/office/drawing/2014/main" id="{1C31FFD5-1929-F3E8-BEA5-266D53F15D83}"/>
                  </a:ext>
                </a:extLst>
              </p:cNvPr>
              <p:cNvPicPr>
                <a:picLocks noGrp="1" noRot="1" noChangeAspect="1" noMove="1" noResize="1" noEditPoints="1" noAdjustHandles="1" noChangeArrowheads="1" noChangeShapeType="1"/>
              </p:cNvPicPr>
              <p:nvPr/>
            </p:nvPicPr>
            <p:blipFill>
              <a:blip r:embed="rId9"/>
              <a:stretch>
                <a:fillRect/>
              </a:stretch>
            </p:blipFill>
            <p:spPr>
              <a:xfrm>
                <a:off x="10863366" y="2953927"/>
                <a:ext cx="1097280" cy="61722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26" name="Slide Zoom 25">
                <a:extLst>
                  <a:ext uri="{FF2B5EF4-FFF2-40B4-BE49-F238E27FC236}">
                    <a16:creationId xmlns:a16="http://schemas.microsoft.com/office/drawing/2014/main" id="{CF168E4B-10EF-2401-26A1-8D237D81BF8A}"/>
                  </a:ext>
                </a:extLst>
              </p:cNvPr>
              <p:cNvGraphicFramePr>
                <a:graphicFrameLocks noChangeAspect="1"/>
              </p:cNvGraphicFramePr>
              <p:nvPr>
                <p:extLst>
                  <p:ext uri="{D42A27DB-BD31-4B8C-83A1-F6EECF244321}">
                    <p14:modId xmlns:p14="http://schemas.microsoft.com/office/powerpoint/2010/main" val="1858248632"/>
                  </p:ext>
                </p:extLst>
              </p:nvPr>
            </p:nvGraphicFramePr>
            <p:xfrm>
              <a:off x="11122525" y="3756326"/>
              <a:ext cx="861946" cy="484845"/>
            </p:xfrm>
            <a:graphic>
              <a:graphicData uri="http://schemas.microsoft.com/office/powerpoint/2016/slidezoom">
                <pslz:sldZm>
                  <pslz:sldZmObj sldId="269" cId="2240587233">
                    <pslz:zmPr id="{21AB3842-B64A-4B7F-8335-8647DDBD42BF}" transitionDur="1000">
                      <p166:blipFill xmlns:p166="http://schemas.microsoft.com/office/powerpoint/2016/6/main">
                        <a:blip r:embed="rId10"/>
                        <a:stretch>
                          <a:fillRect/>
                        </a:stretch>
                      </p166:blipFill>
                      <p166:spPr xmlns:p166="http://schemas.microsoft.com/office/powerpoint/2016/6/main">
                        <a:xfrm>
                          <a:off x="0" y="0"/>
                          <a:ext cx="861946" cy="484845"/>
                        </a:xfrm>
                        <a:prstGeom prst="rect">
                          <a:avLst/>
                        </a:prstGeom>
                        <a:ln w="3175">
                          <a:solidFill>
                            <a:prstClr val="ltGray"/>
                          </a:solidFill>
                        </a:ln>
                      </p166:spPr>
                    </pslz:zmPr>
                  </pslz:sldZmObj>
                </pslz:sldZm>
              </a:graphicData>
            </a:graphic>
          </p:graphicFrame>
        </mc:Choice>
        <mc:Fallback xmlns="">
          <p:pic>
            <p:nvPicPr>
              <p:cNvPr id="26" name="Slide Zoom 25">
                <a:hlinkClick r:id="rId11" action="ppaction://hlinksldjump"/>
                <a:extLst>
                  <a:ext uri="{FF2B5EF4-FFF2-40B4-BE49-F238E27FC236}">
                    <a16:creationId xmlns:a16="http://schemas.microsoft.com/office/drawing/2014/main" id="{CF168E4B-10EF-2401-26A1-8D237D81BF8A}"/>
                  </a:ext>
                </a:extLst>
              </p:cNvPr>
              <p:cNvPicPr>
                <a:picLocks noGrp="1" noRot="1" noChangeAspect="1" noMove="1" noResize="1" noEditPoints="1" noAdjustHandles="1" noChangeArrowheads="1" noChangeShapeType="1"/>
              </p:cNvPicPr>
              <p:nvPr/>
            </p:nvPicPr>
            <p:blipFill>
              <a:blip r:embed="rId12"/>
              <a:stretch>
                <a:fillRect/>
              </a:stretch>
            </p:blipFill>
            <p:spPr>
              <a:xfrm>
                <a:off x="11122525" y="3756326"/>
                <a:ext cx="861946" cy="484845"/>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28" name="Slide Zoom 27">
                <a:extLst>
                  <a:ext uri="{FF2B5EF4-FFF2-40B4-BE49-F238E27FC236}">
                    <a16:creationId xmlns:a16="http://schemas.microsoft.com/office/drawing/2014/main" id="{642ACB2D-2E69-AF2E-219B-D8F492940FA8}"/>
                  </a:ext>
                </a:extLst>
              </p:cNvPr>
              <p:cNvGraphicFramePr>
                <a:graphicFrameLocks noChangeAspect="1"/>
              </p:cNvGraphicFramePr>
              <p:nvPr>
                <p:extLst>
                  <p:ext uri="{D42A27DB-BD31-4B8C-83A1-F6EECF244321}">
                    <p14:modId xmlns:p14="http://schemas.microsoft.com/office/powerpoint/2010/main" val="2219055350"/>
                  </p:ext>
                </p:extLst>
              </p:nvPr>
            </p:nvGraphicFramePr>
            <p:xfrm>
              <a:off x="10294013" y="3795070"/>
              <a:ext cx="724192" cy="407358"/>
            </p:xfrm>
            <a:graphic>
              <a:graphicData uri="http://schemas.microsoft.com/office/powerpoint/2016/slidezoom">
                <pslz:sldZm>
                  <pslz:sldZmObj sldId="270" cId="2597943888">
                    <pslz:zmPr id="{66EBF21A-2DAA-4353-A13C-169531E00FB4}" transitionDur="1000">
                      <p166:blipFill xmlns:p166="http://schemas.microsoft.com/office/powerpoint/2016/6/main">
                        <a:blip r:embed="rId13"/>
                        <a:stretch>
                          <a:fillRect/>
                        </a:stretch>
                      </p166:blipFill>
                      <p166:spPr xmlns:p166="http://schemas.microsoft.com/office/powerpoint/2016/6/main">
                        <a:xfrm>
                          <a:off x="0" y="0"/>
                          <a:ext cx="724192" cy="407358"/>
                        </a:xfrm>
                        <a:prstGeom prst="rect">
                          <a:avLst/>
                        </a:prstGeom>
                        <a:ln w="3175">
                          <a:solidFill>
                            <a:prstClr val="ltGray"/>
                          </a:solidFill>
                        </a:ln>
                      </p166:spPr>
                    </pslz:zmPr>
                  </pslz:sldZmObj>
                </pslz:sldZm>
              </a:graphicData>
            </a:graphic>
          </p:graphicFrame>
        </mc:Choice>
        <mc:Fallback xmlns="">
          <p:pic>
            <p:nvPicPr>
              <p:cNvPr id="28" name="Slide Zoom 27">
                <a:hlinkClick r:id="rId14" action="ppaction://hlinksldjump"/>
                <a:extLst>
                  <a:ext uri="{FF2B5EF4-FFF2-40B4-BE49-F238E27FC236}">
                    <a16:creationId xmlns:a16="http://schemas.microsoft.com/office/drawing/2014/main" id="{642ACB2D-2E69-AF2E-219B-D8F492940FA8}"/>
                  </a:ext>
                </a:extLst>
              </p:cNvPr>
              <p:cNvPicPr>
                <a:picLocks noGrp="1" noRot="1" noChangeAspect="1" noMove="1" noResize="1" noEditPoints="1" noAdjustHandles="1" noChangeArrowheads="1" noChangeShapeType="1"/>
              </p:cNvPicPr>
              <p:nvPr/>
            </p:nvPicPr>
            <p:blipFill>
              <a:blip r:embed="rId15"/>
              <a:stretch>
                <a:fillRect/>
              </a:stretch>
            </p:blipFill>
            <p:spPr>
              <a:xfrm>
                <a:off x="10294013" y="3795070"/>
                <a:ext cx="724192" cy="407358"/>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30" name="Slide Zoom 29">
                <a:extLst>
                  <a:ext uri="{FF2B5EF4-FFF2-40B4-BE49-F238E27FC236}">
                    <a16:creationId xmlns:a16="http://schemas.microsoft.com/office/drawing/2014/main" id="{7ECE31A8-6A19-B6AB-C05C-8798C06B1FDE}"/>
                  </a:ext>
                </a:extLst>
              </p:cNvPr>
              <p:cNvGraphicFramePr>
                <a:graphicFrameLocks noChangeAspect="1"/>
              </p:cNvGraphicFramePr>
              <p:nvPr>
                <p:extLst>
                  <p:ext uri="{D42A27DB-BD31-4B8C-83A1-F6EECF244321}">
                    <p14:modId xmlns:p14="http://schemas.microsoft.com/office/powerpoint/2010/main" val="3786676851"/>
                  </p:ext>
                </p:extLst>
              </p:nvPr>
            </p:nvGraphicFramePr>
            <p:xfrm>
              <a:off x="9424873" y="3795070"/>
              <a:ext cx="724192" cy="407358"/>
            </p:xfrm>
            <a:graphic>
              <a:graphicData uri="http://schemas.microsoft.com/office/powerpoint/2016/slidezoom">
                <pslz:sldZm>
                  <pslz:sldZmObj sldId="268" cId="2025342002">
                    <pslz:zmPr id="{92D33285-CDF8-4971-96C5-BB5F28DA5BE6}" transitionDur="1000">
                      <p166:blipFill xmlns:p166="http://schemas.microsoft.com/office/powerpoint/2016/6/main">
                        <a:blip r:embed="rId16"/>
                        <a:stretch>
                          <a:fillRect/>
                        </a:stretch>
                      </p166:blipFill>
                      <p166:spPr xmlns:p166="http://schemas.microsoft.com/office/powerpoint/2016/6/main">
                        <a:xfrm>
                          <a:off x="0" y="0"/>
                          <a:ext cx="724192" cy="407358"/>
                        </a:xfrm>
                        <a:prstGeom prst="rect">
                          <a:avLst/>
                        </a:prstGeom>
                        <a:ln w="3175">
                          <a:solidFill>
                            <a:prstClr val="ltGray"/>
                          </a:solidFill>
                        </a:ln>
                      </p166:spPr>
                    </pslz:zmPr>
                  </pslz:sldZmObj>
                </pslz:sldZm>
              </a:graphicData>
            </a:graphic>
          </p:graphicFrame>
        </mc:Choice>
        <mc:Fallback xmlns="">
          <p:pic>
            <p:nvPicPr>
              <p:cNvPr id="30" name="Slide Zoom 29">
                <a:hlinkClick r:id="rId17" action="ppaction://hlinksldjump"/>
                <a:extLst>
                  <a:ext uri="{FF2B5EF4-FFF2-40B4-BE49-F238E27FC236}">
                    <a16:creationId xmlns:a16="http://schemas.microsoft.com/office/drawing/2014/main" id="{7ECE31A8-6A19-B6AB-C05C-8798C06B1FDE}"/>
                  </a:ext>
                </a:extLst>
              </p:cNvPr>
              <p:cNvPicPr>
                <a:picLocks noGrp="1" noRot="1" noChangeAspect="1" noMove="1" noResize="1" noEditPoints="1" noAdjustHandles="1" noChangeArrowheads="1" noChangeShapeType="1"/>
              </p:cNvPicPr>
              <p:nvPr/>
            </p:nvPicPr>
            <p:blipFill>
              <a:blip r:embed="rId18"/>
              <a:stretch>
                <a:fillRect/>
              </a:stretch>
            </p:blipFill>
            <p:spPr>
              <a:xfrm>
                <a:off x="9424873" y="3795070"/>
                <a:ext cx="724192" cy="407358"/>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32" name="Slide Zoom 31">
                <a:extLst>
                  <a:ext uri="{FF2B5EF4-FFF2-40B4-BE49-F238E27FC236}">
                    <a16:creationId xmlns:a16="http://schemas.microsoft.com/office/drawing/2014/main" id="{32B4B7FC-F351-4752-2CF8-735E67A84A29}"/>
                  </a:ext>
                </a:extLst>
              </p:cNvPr>
              <p:cNvGraphicFramePr>
                <a:graphicFrameLocks noChangeAspect="1"/>
              </p:cNvGraphicFramePr>
              <p:nvPr>
                <p:extLst>
                  <p:ext uri="{D42A27DB-BD31-4B8C-83A1-F6EECF244321}">
                    <p14:modId xmlns:p14="http://schemas.microsoft.com/office/powerpoint/2010/main" val="2587497172"/>
                  </p:ext>
                </p:extLst>
              </p:nvPr>
            </p:nvGraphicFramePr>
            <p:xfrm>
              <a:off x="7900859" y="4816548"/>
              <a:ext cx="1000383" cy="376647"/>
            </p:xfrm>
            <a:graphic>
              <a:graphicData uri="http://schemas.microsoft.com/office/powerpoint/2016/slidezoom">
                <pslz:sldZm>
                  <pslz:sldZmObj sldId="272" cId="3600187583">
                    <pslz:zmPr id="{6A356F4C-3781-42DB-B04D-ED3E9D9794AE}" transitionDur="1000">
                      <p166:blipFill xmlns:p166="http://schemas.microsoft.com/office/powerpoint/2016/6/main">
                        <a:blip r:embed="rId19"/>
                        <a:stretch>
                          <a:fillRect/>
                        </a:stretch>
                      </p166:blipFill>
                      <p166:spPr xmlns:p166="http://schemas.microsoft.com/office/powerpoint/2016/6/main">
                        <a:xfrm>
                          <a:off x="0" y="0"/>
                          <a:ext cx="1000383" cy="376647"/>
                        </a:xfrm>
                        <a:prstGeom prst="rect">
                          <a:avLst/>
                        </a:prstGeom>
                        <a:ln w="3175">
                          <a:solidFill>
                            <a:prstClr val="ltGray"/>
                          </a:solidFill>
                        </a:ln>
                      </p166:spPr>
                    </pslz:zmPr>
                  </pslz:sldZmObj>
                </pslz:sldZm>
              </a:graphicData>
            </a:graphic>
          </p:graphicFrame>
        </mc:Choice>
        <mc:Fallback xmlns="">
          <p:pic>
            <p:nvPicPr>
              <p:cNvPr id="32" name="Slide Zoom 31">
                <a:hlinkClick r:id="rId20" action="ppaction://hlinksldjump"/>
                <a:extLst>
                  <a:ext uri="{FF2B5EF4-FFF2-40B4-BE49-F238E27FC236}">
                    <a16:creationId xmlns:a16="http://schemas.microsoft.com/office/drawing/2014/main" id="{32B4B7FC-F351-4752-2CF8-735E67A84A29}"/>
                  </a:ext>
                </a:extLst>
              </p:cNvPr>
              <p:cNvPicPr>
                <a:picLocks noGrp="1" noRot="1" noChangeAspect="1" noMove="1" noResize="1" noEditPoints="1" noAdjustHandles="1" noChangeArrowheads="1" noChangeShapeType="1"/>
              </p:cNvPicPr>
              <p:nvPr/>
            </p:nvPicPr>
            <p:blipFill>
              <a:blip r:embed="rId21"/>
              <a:stretch>
                <a:fillRect/>
              </a:stretch>
            </p:blipFill>
            <p:spPr>
              <a:xfrm>
                <a:off x="7900859" y="4816548"/>
                <a:ext cx="1000383" cy="376647"/>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34" name="Slide Zoom 33">
                <a:extLst>
                  <a:ext uri="{FF2B5EF4-FFF2-40B4-BE49-F238E27FC236}">
                    <a16:creationId xmlns:a16="http://schemas.microsoft.com/office/drawing/2014/main" id="{A3412370-2A5E-16D8-01A6-C8708B6466A4}"/>
                  </a:ext>
                </a:extLst>
              </p:cNvPr>
              <p:cNvGraphicFramePr>
                <a:graphicFrameLocks noChangeAspect="1"/>
              </p:cNvGraphicFramePr>
              <p:nvPr>
                <p:extLst>
                  <p:ext uri="{D42A27DB-BD31-4B8C-83A1-F6EECF244321}">
                    <p14:modId xmlns:p14="http://schemas.microsoft.com/office/powerpoint/2010/main" val="2715614816"/>
                  </p:ext>
                </p:extLst>
              </p:nvPr>
            </p:nvGraphicFramePr>
            <p:xfrm>
              <a:off x="8119668" y="4312790"/>
              <a:ext cx="1000383" cy="376647"/>
            </p:xfrm>
            <a:graphic>
              <a:graphicData uri="http://schemas.microsoft.com/office/powerpoint/2016/slidezoom">
                <pslz:sldZm>
                  <pslz:sldZmObj sldId="273" cId="2881535063">
                    <pslz:zmPr id="{7764D086-90D3-481A-84CA-7D9DEF97BFAB}" transitionDur="1000">
                      <p166:blipFill xmlns:p166="http://schemas.microsoft.com/office/powerpoint/2016/6/main">
                        <a:blip r:embed="rId22"/>
                        <a:stretch>
                          <a:fillRect/>
                        </a:stretch>
                      </p166:blipFill>
                      <p166:spPr xmlns:p166="http://schemas.microsoft.com/office/powerpoint/2016/6/main">
                        <a:xfrm>
                          <a:off x="0" y="0"/>
                          <a:ext cx="1000383" cy="376647"/>
                        </a:xfrm>
                        <a:prstGeom prst="rect">
                          <a:avLst/>
                        </a:prstGeom>
                        <a:ln w="3175">
                          <a:solidFill>
                            <a:prstClr val="ltGray"/>
                          </a:solidFill>
                        </a:ln>
                      </p166:spPr>
                    </pslz:zmPr>
                  </pslz:sldZmObj>
                </pslz:sldZm>
              </a:graphicData>
            </a:graphic>
          </p:graphicFrame>
        </mc:Choice>
        <mc:Fallback xmlns="">
          <p:pic>
            <p:nvPicPr>
              <p:cNvPr id="34" name="Slide Zoom 33">
                <a:hlinkClick r:id="rId23" action="ppaction://hlinksldjump"/>
                <a:extLst>
                  <a:ext uri="{FF2B5EF4-FFF2-40B4-BE49-F238E27FC236}">
                    <a16:creationId xmlns:a16="http://schemas.microsoft.com/office/drawing/2014/main" id="{A3412370-2A5E-16D8-01A6-C8708B6466A4}"/>
                  </a:ext>
                </a:extLst>
              </p:cNvPr>
              <p:cNvPicPr>
                <a:picLocks noGrp="1" noRot="1" noChangeAspect="1" noMove="1" noResize="1" noEditPoints="1" noAdjustHandles="1" noChangeArrowheads="1" noChangeShapeType="1"/>
              </p:cNvPicPr>
              <p:nvPr/>
            </p:nvPicPr>
            <p:blipFill>
              <a:blip r:embed="rId24"/>
              <a:stretch>
                <a:fillRect/>
              </a:stretch>
            </p:blipFill>
            <p:spPr>
              <a:xfrm>
                <a:off x="8119668" y="4312790"/>
                <a:ext cx="1000383" cy="376647"/>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36" name="Slide Zoom 35">
                <a:extLst>
                  <a:ext uri="{FF2B5EF4-FFF2-40B4-BE49-F238E27FC236}">
                    <a16:creationId xmlns:a16="http://schemas.microsoft.com/office/drawing/2014/main" id="{8C2EC92D-E40E-78EB-E967-4A269E4EBA63}"/>
                  </a:ext>
                </a:extLst>
              </p:cNvPr>
              <p:cNvGraphicFramePr>
                <a:graphicFrameLocks noChangeAspect="1"/>
              </p:cNvGraphicFramePr>
              <p:nvPr>
                <p:extLst>
                  <p:ext uri="{D42A27DB-BD31-4B8C-83A1-F6EECF244321}">
                    <p14:modId xmlns:p14="http://schemas.microsoft.com/office/powerpoint/2010/main" val="38472334"/>
                  </p:ext>
                </p:extLst>
              </p:nvPr>
            </p:nvGraphicFramePr>
            <p:xfrm>
              <a:off x="7964779" y="5246719"/>
              <a:ext cx="936463" cy="526761"/>
            </p:xfrm>
            <a:graphic>
              <a:graphicData uri="http://schemas.microsoft.com/office/powerpoint/2016/slidezoom">
                <pslz:sldZm>
                  <pslz:sldZmObj sldId="274" cId="2824138806">
                    <pslz:zmPr id="{31A0C2A7-09C9-4DB3-8567-B230F894AA88}" transitionDur="1000">
                      <p166:blipFill xmlns:p166="http://schemas.microsoft.com/office/powerpoint/2016/6/main">
                        <a:blip r:embed="rId25"/>
                        <a:stretch>
                          <a:fillRect/>
                        </a:stretch>
                      </p166:blipFill>
                      <p166:spPr xmlns:p166="http://schemas.microsoft.com/office/powerpoint/2016/6/main">
                        <a:xfrm>
                          <a:off x="0" y="0"/>
                          <a:ext cx="936463" cy="526761"/>
                        </a:xfrm>
                        <a:prstGeom prst="rect">
                          <a:avLst/>
                        </a:prstGeom>
                        <a:ln w="3175">
                          <a:solidFill>
                            <a:prstClr val="ltGray"/>
                          </a:solidFill>
                        </a:ln>
                      </p166:spPr>
                    </pslz:zmPr>
                  </pslz:sldZmObj>
                </pslz:sldZm>
              </a:graphicData>
            </a:graphic>
          </p:graphicFrame>
        </mc:Choice>
        <mc:Fallback xmlns="">
          <p:pic>
            <p:nvPicPr>
              <p:cNvPr id="36" name="Slide Zoom 35">
                <a:hlinkClick r:id="rId26" action="ppaction://hlinksldjump"/>
                <a:extLst>
                  <a:ext uri="{FF2B5EF4-FFF2-40B4-BE49-F238E27FC236}">
                    <a16:creationId xmlns:a16="http://schemas.microsoft.com/office/drawing/2014/main" id="{8C2EC92D-E40E-78EB-E967-4A269E4EBA63}"/>
                  </a:ext>
                </a:extLst>
              </p:cNvPr>
              <p:cNvPicPr>
                <a:picLocks noGrp="1" noRot="1" noChangeAspect="1" noMove="1" noResize="1" noEditPoints="1" noAdjustHandles="1" noChangeArrowheads="1" noChangeShapeType="1"/>
              </p:cNvPicPr>
              <p:nvPr/>
            </p:nvPicPr>
            <p:blipFill>
              <a:blip r:embed="rId27"/>
              <a:stretch>
                <a:fillRect/>
              </a:stretch>
            </p:blipFill>
            <p:spPr>
              <a:xfrm>
                <a:off x="7964779" y="5246719"/>
                <a:ext cx="936463" cy="526761"/>
              </a:xfrm>
              <a:prstGeom prst="rect">
                <a:avLst/>
              </a:prstGeom>
              <a:ln w="3175">
                <a:solidFill>
                  <a:prstClr val="ltGray"/>
                </a:solidFill>
              </a:ln>
            </p:spPr>
          </p:pic>
        </mc:Fallback>
      </mc:AlternateContent>
    </p:spTree>
    <p:extLst>
      <p:ext uri="{BB962C8B-B14F-4D97-AF65-F5344CB8AC3E}">
        <p14:creationId xmlns:p14="http://schemas.microsoft.com/office/powerpoint/2010/main" val="405992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BE3B514-83FE-45D4-988C-78925DD13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211E24-E397-9E87-BD71-1796EC8EE084}"/>
              </a:ext>
            </a:extLst>
          </p:cNvPr>
          <p:cNvSpPr>
            <a:spLocks noGrp="1"/>
          </p:cNvSpPr>
          <p:nvPr>
            <p:ph type="title"/>
          </p:nvPr>
        </p:nvSpPr>
        <p:spPr>
          <a:xfrm>
            <a:off x="711611" y="1038596"/>
            <a:ext cx="3707989" cy="3698893"/>
          </a:xfrm>
        </p:spPr>
        <p:txBody>
          <a:bodyPr anchor="t">
            <a:normAutofit/>
          </a:bodyPr>
          <a:lstStyle/>
          <a:p>
            <a:pPr algn="ctr"/>
            <a:r>
              <a:rPr lang="en-US" b="1" dirty="0"/>
              <a:t>Presenting Complaint </a:t>
            </a:r>
            <a:br>
              <a:rPr lang="en-US" b="1" dirty="0"/>
            </a:br>
            <a:br>
              <a:rPr lang="en-US" b="1" dirty="0"/>
            </a:br>
            <a:r>
              <a:rPr lang="en-US" b="1" dirty="0"/>
              <a:t>(PC)</a:t>
            </a:r>
            <a:br>
              <a:rPr lang="en-US" b="1" dirty="0"/>
            </a:br>
            <a:endParaRPr lang="en-GB" b="1" dirty="0"/>
          </a:p>
        </p:txBody>
      </p:sp>
      <p:cxnSp>
        <p:nvCxnSpPr>
          <p:cNvPr id="18" name="Straight Connector 17">
            <a:extLst>
              <a:ext uri="{FF2B5EF4-FFF2-40B4-BE49-F238E27FC236}">
                <a16:creationId xmlns:a16="http://schemas.microsoft.com/office/drawing/2014/main" id="{787CBF7F-92AD-42B8-AA3E-C4AF7A2AD3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34000" y="876300"/>
            <a:ext cx="0" cy="518160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799ABD33-6E63-ED8D-4FE1-377886312B89}"/>
              </a:ext>
            </a:extLst>
          </p:cNvPr>
          <p:cNvGraphicFramePr>
            <a:graphicFrameLocks noGrp="1"/>
          </p:cNvGraphicFramePr>
          <p:nvPr>
            <p:ph idx="1"/>
            <p:extLst>
              <p:ext uri="{D42A27DB-BD31-4B8C-83A1-F6EECF244321}">
                <p14:modId xmlns:p14="http://schemas.microsoft.com/office/powerpoint/2010/main" val="2454612056"/>
              </p:ext>
            </p:extLst>
          </p:nvPr>
        </p:nvGraphicFramePr>
        <p:xfrm>
          <a:off x="6096000" y="876299"/>
          <a:ext cx="5181600" cy="5181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205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50937-8547-7B74-FB8F-9964A2A88D8D}"/>
              </a:ext>
            </a:extLst>
          </p:cNvPr>
          <p:cNvSpPr>
            <a:spLocks noGrp="1"/>
          </p:cNvSpPr>
          <p:nvPr>
            <p:ph type="title"/>
          </p:nvPr>
        </p:nvSpPr>
        <p:spPr>
          <a:xfrm>
            <a:off x="849760" y="876302"/>
            <a:ext cx="10427840" cy="760909"/>
          </a:xfrm>
        </p:spPr>
        <p:txBody>
          <a:bodyPr>
            <a:normAutofit fontScale="90000"/>
          </a:bodyPr>
          <a:lstStyle/>
          <a:p>
            <a:r>
              <a:rPr lang="en-US" sz="4400" b="1" dirty="0">
                <a:solidFill>
                  <a:schemeClr val="tx1"/>
                </a:solidFill>
              </a:rPr>
              <a:t>History of presenting complaint (HPC)</a:t>
            </a:r>
            <a:br>
              <a:rPr lang="en-US" sz="4400" b="1" dirty="0">
                <a:solidFill>
                  <a:schemeClr val="tx1"/>
                </a:solidFill>
              </a:rPr>
            </a:br>
            <a:endParaRPr lang="en-GB" b="1" dirty="0">
              <a:solidFill>
                <a:schemeClr val="tx1"/>
              </a:solidFill>
            </a:endParaRPr>
          </a:p>
        </p:txBody>
      </p:sp>
      <p:sp>
        <p:nvSpPr>
          <p:cNvPr id="3" name="Content Placeholder 2">
            <a:extLst>
              <a:ext uri="{FF2B5EF4-FFF2-40B4-BE49-F238E27FC236}">
                <a16:creationId xmlns:a16="http://schemas.microsoft.com/office/drawing/2014/main" id="{13D4918F-6619-E111-14D5-006C808DE4BF}"/>
              </a:ext>
            </a:extLst>
          </p:cNvPr>
          <p:cNvSpPr>
            <a:spLocks noGrp="1"/>
          </p:cNvSpPr>
          <p:nvPr>
            <p:ph idx="1"/>
          </p:nvPr>
        </p:nvSpPr>
        <p:spPr>
          <a:xfrm>
            <a:off x="314182" y="1075665"/>
            <a:ext cx="11498995" cy="5351260"/>
          </a:xfrm>
        </p:spPr>
        <p:txBody>
          <a:bodyPr>
            <a:normAutofit lnSpcReduction="10000"/>
          </a:bodyPr>
          <a:lstStyle/>
          <a:p>
            <a:r>
              <a:rPr lang="en-US" dirty="0"/>
              <a:t>As with any pain history, the mnemonic </a:t>
            </a:r>
            <a:r>
              <a:rPr lang="en-US" b="1" dirty="0">
                <a:solidFill>
                  <a:srgbClr val="FF0000"/>
                </a:solidFill>
                <a:highlight>
                  <a:srgbClr val="FFFF00"/>
                </a:highlight>
              </a:rPr>
              <a:t>SOCRATES</a:t>
            </a:r>
            <a:r>
              <a:rPr lang="en-US" dirty="0"/>
              <a:t> can help develop your differential diagnosis:</a:t>
            </a:r>
          </a:p>
          <a:p>
            <a:r>
              <a:rPr lang="en-US" b="1" dirty="0">
                <a:solidFill>
                  <a:srgbClr val="FF0000"/>
                </a:solidFill>
                <a:highlight>
                  <a:srgbClr val="FFFF00"/>
                </a:highlight>
              </a:rPr>
              <a:t>S</a:t>
            </a:r>
            <a:r>
              <a:rPr lang="en-US" b="1" dirty="0"/>
              <a:t>ite:</a:t>
            </a:r>
            <a:r>
              <a:rPr lang="en-US" dirty="0"/>
              <a:t> where exactly is the pain?</a:t>
            </a:r>
          </a:p>
          <a:p>
            <a:r>
              <a:rPr lang="en-US" b="1" dirty="0">
                <a:solidFill>
                  <a:srgbClr val="FF0000"/>
                </a:solidFill>
                <a:highlight>
                  <a:srgbClr val="FFFF00"/>
                </a:highlight>
              </a:rPr>
              <a:t>O</a:t>
            </a:r>
            <a:r>
              <a:rPr lang="en-US" b="1" dirty="0"/>
              <a:t>nset and progression</a:t>
            </a:r>
            <a:r>
              <a:rPr lang="en-US" dirty="0"/>
              <a:t>: when did the pain start and how has it changed or evolved?</a:t>
            </a:r>
          </a:p>
          <a:p>
            <a:r>
              <a:rPr lang="en-US" b="1" dirty="0">
                <a:solidFill>
                  <a:srgbClr val="FF0000"/>
                </a:solidFill>
                <a:highlight>
                  <a:srgbClr val="FFFF00"/>
                </a:highlight>
              </a:rPr>
              <a:t>C</a:t>
            </a:r>
            <a:r>
              <a:rPr lang="en-US" b="1" dirty="0"/>
              <a:t>haracter:</a:t>
            </a:r>
            <a:r>
              <a:rPr lang="en-US" dirty="0"/>
              <a:t> what type of pain is it (dull, sharp, or crushing)?</a:t>
            </a:r>
          </a:p>
          <a:p>
            <a:r>
              <a:rPr lang="en-US" b="1" dirty="0">
                <a:solidFill>
                  <a:srgbClr val="FF0000"/>
                </a:solidFill>
                <a:highlight>
                  <a:srgbClr val="FFFF00"/>
                </a:highlight>
              </a:rPr>
              <a:t>R</a:t>
            </a:r>
            <a:r>
              <a:rPr lang="en-US" b="1" dirty="0"/>
              <a:t>adiation:</a:t>
            </a:r>
            <a:r>
              <a:rPr lang="en-US" dirty="0"/>
              <a:t> does the pain move anywhere (into the jaw, arm, or back)?</a:t>
            </a:r>
          </a:p>
          <a:p>
            <a:r>
              <a:rPr lang="en-US" b="1" dirty="0">
                <a:solidFill>
                  <a:srgbClr val="FF0000"/>
                </a:solidFill>
                <a:highlight>
                  <a:srgbClr val="FFFF00"/>
                </a:highlight>
              </a:rPr>
              <a:t>A</a:t>
            </a:r>
            <a:r>
              <a:rPr lang="en-US" b="1" dirty="0"/>
              <a:t>ssociated  S&amp;S</a:t>
            </a:r>
            <a:r>
              <a:rPr lang="en-US" dirty="0"/>
              <a:t>: ask about sweating, N and V, SOB, cough, haemoptysis, dizziness, &amp; palpitations</a:t>
            </a:r>
          </a:p>
          <a:p>
            <a:r>
              <a:rPr lang="en-US" b="1" dirty="0">
                <a:solidFill>
                  <a:srgbClr val="FF0000"/>
                </a:solidFill>
                <a:highlight>
                  <a:srgbClr val="FFFF00"/>
                </a:highlight>
              </a:rPr>
              <a:t>T</a:t>
            </a:r>
            <a:r>
              <a:rPr lang="en-US" b="1" dirty="0"/>
              <a:t>iming and duration: </a:t>
            </a:r>
            <a:r>
              <a:rPr lang="en-US" dirty="0"/>
              <a:t>does the pain occur at particular times of the day? How long does each episode last?</a:t>
            </a:r>
          </a:p>
          <a:p>
            <a:r>
              <a:rPr lang="en-US" b="1" dirty="0">
                <a:solidFill>
                  <a:srgbClr val="FF0000"/>
                </a:solidFill>
                <a:highlight>
                  <a:srgbClr val="FFFF00"/>
                </a:highlight>
              </a:rPr>
              <a:t>E</a:t>
            </a:r>
            <a:r>
              <a:rPr lang="en-US" b="1" dirty="0"/>
              <a:t>xacerbating and alleviating factors: </a:t>
            </a:r>
            <a:r>
              <a:rPr lang="en-US" dirty="0"/>
              <a:t>what make the pain better or worse (exercise, movement, deep breathing, coughing, cold air, large or spicy meals, alcohol, rest, GTN, sitting up in bed)?</a:t>
            </a:r>
          </a:p>
          <a:p>
            <a:r>
              <a:rPr lang="en-US" b="1" dirty="0">
                <a:solidFill>
                  <a:srgbClr val="FF0000"/>
                </a:solidFill>
                <a:highlight>
                  <a:srgbClr val="FFFF00"/>
                </a:highlight>
              </a:rPr>
              <a:t>S</a:t>
            </a:r>
            <a:r>
              <a:rPr lang="en-US" b="1" dirty="0"/>
              <a:t>everity</a:t>
            </a:r>
            <a:r>
              <a:rPr lang="en-US" dirty="0"/>
              <a:t>: “How would you rate the pain on a scale of 1 to 10,  &amp; effect on everyday life.</a:t>
            </a:r>
          </a:p>
          <a:p>
            <a:r>
              <a:rPr lang="en-US" dirty="0"/>
              <a:t>Ask about any previous episodes of chest pain.</a:t>
            </a:r>
            <a:endParaRPr lang="en-GB" dirty="0"/>
          </a:p>
        </p:txBody>
      </p:sp>
    </p:spTree>
    <p:extLst>
      <p:ext uri="{BB962C8B-B14F-4D97-AF65-F5344CB8AC3E}">
        <p14:creationId xmlns:p14="http://schemas.microsoft.com/office/powerpoint/2010/main" val="235249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p:cTn id="7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 calcmode="lin" valueType="num">
                                      <p:cBhvr>
                                        <p:cTn id="79"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D87D9-193E-B45D-AB0E-52D8ACA99EF8}"/>
              </a:ext>
            </a:extLst>
          </p:cNvPr>
          <p:cNvSpPr>
            <a:spLocks noGrp="1"/>
          </p:cNvSpPr>
          <p:nvPr>
            <p:ph type="title"/>
          </p:nvPr>
        </p:nvSpPr>
        <p:spPr>
          <a:xfrm>
            <a:off x="525910" y="714377"/>
            <a:ext cx="10427840" cy="600073"/>
          </a:xfrm>
        </p:spPr>
        <p:txBody>
          <a:bodyPr>
            <a:noAutofit/>
          </a:bodyPr>
          <a:lstStyle/>
          <a:p>
            <a:r>
              <a:rPr lang="en-US" sz="5400"/>
              <a:t>Other symptoms of CVS</a:t>
            </a:r>
            <a:endParaRPr lang="en-GB" sz="5400" dirty="0"/>
          </a:p>
        </p:txBody>
      </p:sp>
      <p:graphicFrame>
        <p:nvGraphicFramePr>
          <p:cNvPr id="5" name="Content Placeholder 2">
            <a:extLst>
              <a:ext uri="{FF2B5EF4-FFF2-40B4-BE49-F238E27FC236}">
                <a16:creationId xmlns:a16="http://schemas.microsoft.com/office/drawing/2014/main" id="{FFAFFE39-3E45-EEF0-18A3-25CF18DA0E86}"/>
              </a:ext>
            </a:extLst>
          </p:cNvPr>
          <p:cNvGraphicFramePr>
            <a:graphicFrameLocks noGrp="1"/>
          </p:cNvGraphicFramePr>
          <p:nvPr>
            <p:ph idx="1"/>
            <p:extLst>
              <p:ext uri="{D42A27DB-BD31-4B8C-83A1-F6EECF244321}">
                <p14:modId xmlns:p14="http://schemas.microsoft.com/office/powerpoint/2010/main" val="2114254557"/>
              </p:ext>
            </p:extLst>
          </p:nvPr>
        </p:nvGraphicFramePr>
        <p:xfrm>
          <a:off x="849759" y="2065984"/>
          <a:ext cx="7624390" cy="39032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5970D9DC-8CB9-70D9-E4EC-50BAA79051E5}"/>
              </a:ext>
            </a:extLst>
          </p:cNvPr>
          <p:cNvPicPr>
            <a:picLocks noChangeAspect="1"/>
          </p:cNvPicPr>
          <p:nvPr/>
        </p:nvPicPr>
        <p:blipFill>
          <a:blip r:embed="rId8"/>
          <a:stretch>
            <a:fillRect/>
          </a:stretch>
        </p:blipFill>
        <p:spPr>
          <a:xfrm>
            <a:off x="8647007" y="0"/>
            <a:ext cx="3544994" cy="3997842"/>
          </a:xfrm>
          <a:prstGeom prst="rect">
            <a:avLst/>
          </a:prstGeom>
        </p:spPr>
      </p:pic>
    </p:spTree>
    <p:extLst>
      <p:ext uri="{BB962C8B-B14F-4D97-AF65-F5344CB8AC3E}">
        <p14:creationId xmlns:p14="http://schemas.microsoft.com/office/powerpoint/2010/main" val="2240587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E3B514-83FE-45D4-988C-78925DD13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52C5C1-3F7C-0A03-FD45-ADC00DD5A9AA}"/>
              </a:ext>
            </a:extLst>
          </p:cNvPr>
          <p:cNvSpPr>
            <a:spLocks noGrp="1"/>
          </p:cNvSpPr>
          <p:nvPr>
            <p:ph type="title"/>
          </p:nvPr>
        </p:nvSpPr>
        <p:spPr>
          <a:xfrm>
            <a:off x="302619" y="1628775"/>
            <a:ext cx="3945531" cy="1443597"/>
          </a:xfrm>
        </p:spPr>
        <p:txBody>
          <a:bodyPr anchor="b">
            <a:normAutofit/>
          </a:bodyPr>
          <a:lstStyle/>
          <a:p>
            <a:pPr algn="ctr">
              <a:lnSpc>
                <a:spcPct val="90000"/>
              </a:lnSpc>
            </a:pPr>
            <a:r>
              <a:rPr lang="en-GB" sz="3100" b="1">
                <a:latin typeface="Arial" panose="020B0604020202020204" pitchFamily="34" charset="0"/>
              </a:rPr>
              <a:t>Risk factors of cardiovascular disease </a:t>
            </a:r>
            <a:endParaRPr lang="en-GB" sz="3100" b="1" dirty="0"/>
          </a:p>
        </p:txBody>
      </p:sp>
      <p:cxnSp>
        <p:nvCxnSpPr>
          <p:cNvPr id="11" name="Straight Connector 10">
            <a:extLst>
              <a:ext uri="{FF2B5EF4-FFF2-40B4-BE49-F238E27FC236}">
                <a16:creationId xmlns:a16="http://schemas.microsoft.com/office/drawing/2014/main" id="{787CBF7F-92AD-42B8-AA3E-C4AF7A2AD3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10100" y="2589817"/>
            <a:ext cx="0" cy="3468083"/>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6FB3891-F2C6-DC34-89EC-782204BB0A12}"/>
              </a:ext>
            </a:extLst>
          </p:cNvPr>
          <p:cNvGraphicFramePr>
            <a:graphicFrameLocks noGrp="1"/>
          </p:cNvGraphicFramePr>
          <p:nvPr>
            <p:ph idx="1"/>
            <p:extLst>
              <p:ext uri="{D42A27DB-BD31-4B8C-83A1-F6EECF244321}">
                <p14:modId xmlns:p14="http://schemas.microsoft.com/office/powerpoint/2010/main" val="732358219"/>
              </p:ext>
            </p:extLst>
          </p:nvPr>
        </p:nvGraphicFramePr>
        <p:xfrm>
          <a:off x="5334000" y="876300"/>
          <a:ext cx="5943599"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7943888"/>
      </p:ext>
    </p:extLst>
  </p:cSld>
  <p:clrMapOvr>
    <a:masterClrMapping/>
  </p:clrMapOvr>
</p:sld>
</file>

<file path=ppt/theme/theme1.xml><?xml version="1.0" encoding="utf-8"?>
<a:theme xmlns:a="http://schemas.openxmlformats.org/drawingml/2006/main" name="VaultVTI">
  <a:themeElements>
    <a:clrScheme name="archway">
      <a:dk1>
        <a:sysClr val="windowText" lastClr="000000"/>
      </a:dk1>
      <a:lt1>
        <a:sysClr val="window" lastClr="FFFFFF"/>
      </a:lt1>
      <a:dk2>
        <a:srgbClr val="262626"/>
      </a:dk2>
      <a:lt2>
        <a:srgbClr val="CCC9C2"/>
      </a:lt2>
      <a:accent1>
        <a:srgbClr val="A85E3E"/>
      </a:accent1>
      <a:accent2>
        <a:srgbClr val="C3743C"/>
      </a:accent2>
      <a:accent3>
        <a:srgbClr val="CF6749"/>
      </a:accent3>
      <a:accent4>
        <a:srgbClr val="7D8B71"/>
      </a:accent4>
      <a:accent5>
        <a:srgbClr val="A37A59"/>
      </a:accent5>
      <a:accent6>
        <a:srgbClr val="AB8244"/>
      </a:accent6>
      <a:hlink>
        <a:srgbClr val="B94F31"/>
      </a:hlink>
      <a:folHlink>
        <a:srgbClr val="667458"/>
      </a:folHlink>
    </a:clrScheme>
    <a:fontScheme name="Custom 5">
      <a:majorFont>
        <a:latin typeface="Georgia Pro Light"/>
        <a:ea typeface=""/>
        <a:cs typeface=""/>
      </a:majorFont>
      <a:minorFont>
        <a:latin typeface="Georgia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ultVTI" id="{144E1EB0-F9F9-4F8D-8264-A2820BA0C47A}" vid="{3A992A48-7697-4A22-A884-B4A11E6218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1608</Words>
  <Application>Microsoft Office PowerPoint</Application>
  <PresentationFormat>Widescreen</PresentationFormat>
  <Paragraphs>150</Paragraphs>
  <Slides>23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Georgia Pro Light</vt:lpstr>
      <vt:lpstr>Helvetica Neue</vt:lpstr>
      <vt:lpstr>Times New Roman</vt:lpstr>
      <vt:lpstr>Wingdings</vt:lpstr>
      <vt:lpstr>VaultVTI</vt:lpstr>
      <vt:lpstr>History taking &amp; clinical examination Cardiorespiratory System</vt:lpstr>
      <vt:lpstr>Learning outcomes</vt:lpstr>
      <vt:lpstr>Cardiovascular History taking</vt:lpstr>
      <vt:lpstr>History Chest Pain</vt:lpstr>
      <vt:lpstr>Frame</vt:lpstr>
      <vt:lpstr>Presenting Complaint   (PC) </vt:lpstr>
      <vt:lpstr>History of presenting complaint (HPC) </vt:lpstr>
      <vt:lpstr>Other symptoms of CVS</vt:lpstr>
      <vt:lpstr>Risk factors of cardiovascular disease </vt:lpstr>
      <vt:lpstr>Past medical history (PMH) </vt:lpstr>
      <vt:lpstr>Drug history </vt:lpstr>
      <vt:lpstr>Family history</vt:lpstr>
      <vt:lpstr>Social history</vt:lpstr>
      <vt:lpstr>After taking the history </vt:lpstr>
      <vt:lpstr>What is your diagnosis?</vt:lpstr>
      <vt:lpstr>CASE 1 </vt:lpstr>
      <vt:lpstr>CASE 2 </vt:lpstr>
      <vt:lpstr>Case 3</vt:lpstr>
      <vt:lpstr>CASE 4 </vt:lpstr>
      <vt:lpstr>CASE 5</vt:lpstr>
      <vt:lpstr>CASE 6 </vt:lpstr>
      <vt:lpstr>CASE 7</vt:lpstr>
      <vt:lpstr>Nicholas J Talley: clinical examination. A systematic guide to physical diagnosis 8th edition: 57- 108   HUTCHISON’S CLINICAL METHODS . Page 189-194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taking &amp; clinical examination Cardiorespiratory System</dc:title>
  <dc:creator>Nada Hassan Ahmed Abdelrahman</dc:creator>
  <cp:lastModifiedBy>Dralk F</cp:lastModifiedBy>
  <cp:revision>27</cp:revision>
  <dcterms:created xsi:type="dcterms:W3CDTF">2022-09-07T06:25:19Z</dcterms:created>
  <dcterms:modified xsi:type="dcterms:W3CDTF">2024-04-24T15:08:18Z</dcterms:modified>
</cp:coreProperties>
</file>