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2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7" r:id="rId2"/>
    <p:sldId id="308" r:id="rId3"/>
    <p:sldId id="360" r:id="rId4"/>
    <p:sldId id="361" r:id="rId5"/>
    <p:sldId id="258" r:id="rId6"/>
    <p:sldId id="368" r:id="rId7"/>
    <p:sldId id="259" r:id="rId8"/>
    <p:sldId id="369" r:id="rId9"/>
    <p:sldId id="401" r:id="rId10"/>
    <p:sldId id="403" r:id="rId11"/>
    <p:sldId id="442" r:id="rId12"/>
    <p:sldId id="407" r:id="rId13"/>
    <p:sldId id="420" r:id="rId14"/>
    <p:sldId id="421" r:id="rId15"/>
    <p:sldId id="419" r:id="rId16"/>
    <p:sldId id="424" r:id="rId17"/>
    <p:sldId id="425" r:id="rId18"/>
    <p:sldId id="411" r:id="rId19"/>
    <p:sldId id="410" r:id="rId20"/>
    <p:sldId id="453" r:id="rId21"/>
    <p:sldId id="445" r:id="rId22"/>
    <p:sldId id="452" r:id="rId23"/>
    <p:sldId id="426" r:id="rId24"/>
    <p:sldId id="428" r:id="rId25"/>
    <p:sldId id="412" r:id="rId26"/>
    <p:sldId id="429" r:id="rId27"/>
    <p:sldId id="380" r:id="rId28"/>
    <p:sldId id="454" r:id="rId29"/>
    <p:sldId id="413" r:id="rId30"/>
    <p:sldId id="414" r:id="rId31"/>
    <p:sldId id="449" r:id="rId32"/>
    <p:sldId id="435" r:id="rId33"/>
    <p:sldId id="415" r:id="rId34"/>
    <p:sldId id="438" r:id="rId35"/>
    <p:sldId id="427" r:id="rId36"/>
    <p:sldId id="439" r:id="rId37"/>
    <p:sldId id="432" r:id="rId38"/>
    <p:sldId id="386" r:id="rId39"/>
    <p:sldId id="375" r:id="rId40"/>
    <p:sldId id="450" r:id="rId41"/>
    <p:sldId id="431" r:id="rId42"/>
    <p:sldId id="434" r:id="rId43"/>
    <p:sldId id="437" r:id="rId44"/>
    <p:sldId id="379" r:id="rId45"/>
    <p:sldId id="377" r:id="rId46"/>
    <p:sldId id="443" r:id="rId47"/>
    <p:sldId id="416" r:id="rId48"/>
    <p:sldId id="418" r:id="rId49"/>
    <p:sldId id="448" r:id="rId50"/>
    <p:sldId id="417" r:id="rId51"/>
    <p:sldId id="376" r:id="rId52"/>
    <p:sldId id="404" r:id="rId53"/>
    <p:sldId id="436" r:id="rId54"/>
    <p:sldId id="378" r:id="rId55"/>
    <p:sldId id="446" r:id="rId56"/>
    <p:sldId id="279" r:id="rId57"/>
    <p:sldId id="363" r:id="rId58"/>
    <p:sldId id="284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a Hassan Ahmed Abdelrahman" initials="NHAA" lastIdx="1" clrIdx="0">
    <p:extLst>
      <p:ext uri="{19B8F6BF-5375-455C-9EA6-DF929625EA0E}">
        <p15:presenceInfo xmlns:p15="http://schemas.microsoft.com/office/powerpoint/2012/main" userId="cf897a4301bf0ff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E"/>
    <a:srgbClr val="FF8215"/>
    <a:srgbClr val="FEF8F0"/>
    <a:srgbClr val="FDECD6"/>
    <a:srgbClr val="203866"/>
    <a:srgbClr val="F5FEFF"/>
    <a:srgbClr val="F1E7F0"/>
    <a:srgbClr val="F4D2CD"/>
    <a:srgbClr val="3B5482"/>
    <a:srgbClr val="3F6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912" autoAdjust="0"/>
  </p:normalViewPr>
  <p:slideViewPr>
    <p:cSldViewPr snapToGrid="0" showGuides="1">
      <p:cViewPr varScale="1">
        <p:scale>
          <a:sx n="91" d="100"/>
          <a:sy n="91" d="100"/>
        </p:scale>
        <p:origin x="1248" y="48"/>
      </p:cViewPr>
      <p:guideLst>
        <p:guide orient="horz" pos="2160"/>
        <p:guide pos="415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alk F" userId="0ce5ef93c6cc7083" providerId="LiveId" clId="{58267F6E-7217-40A0-89AD-EE75050BEEFC}"/>
    <pc:docChg chg="modSld">
      <pc:chgData name="Dralk F" userId="0ce5ef93c6cc7083" providerId="LiveId" clId="{58267F6E-7217-40A0-89AD-EE75050BEEFC}" dt="2024-04-26T19:02:51.054" v="0" actId="1076"/>
      <pc:docMkLst>
        <pc:docMk/>
      </pc:docMkLst>
      <pc:sldChg chg="modSp mod">
        <pc:chgData name="Dralk F" userId="0ce5ef93c6cc7083" providerId="LiveId" clId="{58267F6E-7217-40A0-89AD-EE75050BEEFC}" dt="2024-04-26T19:02:51.054" v="0" actId="1076"/>
        <pc:sldMkLst>
          <pc:docMk/>
          <pc:sldMk cId="1511788825" sldId="443"/>
        </pc:sldMkLst>
        <pc:spChg chg="mod">
          <ac:chgData name="Dralk F" userId="0ce5ef93c6cc7083" providerId="LiveId" clId="{58267F6E-7217-40A0-89AD-EE75050BEEFC}" dt="2024-04-26T19:02:51.054" v="0" actId="1076"/>
          <ac:spMkLst>
            <pc:docMk/>
            <pc:sldMk cId="1511788825" sldId="443"/>
            <ac:spMk id="13" creationId="{A649AF73-DE8D-4EBC-A0A6-D704F913827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26464-5DC6-4FAD-BA39-F42B14A88D71}" type="doc">
      <dgm:prSet loTypeId="urn:microsoft.com/office/officeart/2005/8/layout/vList4" loCatId="pictur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CB9114E-ED92-4721-A946-B8F6CDF74D76}">
      <dgm:prSet phldrT="[Text]" custT="1"/>
      <dgm:spPr/>
      <dgm:t>
        <a:bodyPr/>
        <a:lstStyle/>
        <a:p>
          <a:pPr marL="0" lvl="0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i="1">
              <a:solidFill>
                <a:srgbClr val="002060"/>
              </a:solidFill>
            </a:rPr>
            <a:t>Fever and chills: </a:t>
          </a:r>
          <a:r>
            <a:rPr lang="en-GB" sz="2000" b="0">
              <a:solidFill>
                <a:srgbClr val="002060"/>
              </a:solidFill>
            </a:rPr>
            <a:t>inflammatory/infective diseases or infarction. </a:t>
          </a:r>
        </a:p>
      </dgm:t>
    </dgm:pt>
    <dgm:pt modelId="{4DD83E0C-F80F-4626-B15F-A20CBD24B22B}" type="parTrans" cxnId="{746C718D-4F69-48BF-B699-DFD5E0E9D817}">
      <dgm:prSet/>
      <dgm:spPr/>
      <dgm:t>
        <a:bodyPr/>
        <a:lstStyle/>
        <a:p>
          <a:endParaRPr lang="en-GB"/>
        </a:p>
      </dgm:t>
    </dgm:pt>
    <dgm:pt modelId="{B5D4B345-88A3-4392-ABF9-232D815426FD}" type="sibTrans" cxnId="{746C718D-4F69-48BF-B699-DFD5E0E9D817}">
      <dgm:prSet/>
      <dgm:spPr/>
      <dgm:t>
        <a:bodyPr/>
        <a:lstStyle/>
        <a:p>
          <a:endParaRPr lang="en-GB"/>
        </a:p>
      </dgm:t>
    </dgm:pt>
    <dgm:pt modelId="{B6B8077A-8D4E-4DE4-AB8F-396221A1BDC9}">
      <dgm:prSet phldrT="[Text]" custT="1"/>
      <dgm:spPr/>
      <dgm:t>
        <a:bodyPr/>
        <a:lstStyle/>
        <a:p>
          <a:r>
            <a:rPr lang="en-GB" sz="2400" b="1" i="1">
              <a:solidFill>
                <a:srgbClr val="002060"/>
              </a:solidFill>
            </a:rPr>
            <a:t>Weight loss </a:t>
          </a:r>
          <a:r>
            <a:rPr lang="en-GB" sz="2000" b="0">
              <a:solidFill>
                <a:srgbClr val="002060"/>
              </a:solidFill>
            </a:rPr>
            <a:t>suggests </a:t>
          </a:r>
          <a:r>
            <a:rPr lang="en-GB" sz="1600" b="0">
              <a:solidFill>
                <a:srgbClr val="002060"/>
              </a:solidFill>
            </a:rPr>
            <a:t>malignancy, malabsorption, tuberculosis, IBD ischaemia.</a:t>
          </a:r>
        </a:p>
      </dgm:t>
    </dgm:pt>
    <dgm:pt modelId="{1F2D775C-77D3-4F5E-BCE9-E222457398E5}" type="parTrans" cxnId="{0AE29CDA-1A6E-4E03-9593-AC08250B9B87}">
      <dgm:prSet/>
      <dgm:spPr/>
      <dgm:t>
        <a:bodyPr/>
        <a:lstStyle/>
        <a:p>
          <a:endParaRPr lang="en-GB"/>
        </a:p>
      </dgm:t>
    </dgm:pt>
    <dgm:pt modelId="{08A54758-0D8D-400E-80FE-11CC5D16CDDE}" type="sibTrans" cxnId="{0AE29CDA-1A6E-4E03-9593-AC08250B9B87}">
      <dgm:prSet/>
      <dgm:spPr/>
      <dgm:t>
        <a:bodyPr/>
        <a:lstStyle/>
        <a:p>
          <a:endParaRPr lang="en-GB"/>
        </a:p>
      </dgm:t>
    </dgm:pt>
    <dgm:pt modelId="{95E4627A-7EF8-4552-8021-D77413E98815}">
      <dgm:prSet phldrT="[Text]" custT="1"/>
      <dgm:spPr/>
      <dgm:t>
        <a:bodyPr/>
        <a:lstStyle/>
        <a:p>
          <a:r>
            <a:rPr lang="en-GB" sz="2000" b="1" i="1">
              <a:solidFill>
                <a:srgbClr val="002060"/>
              </a:solidFill>
            </a:rPr>
            <a:t>Nausea/vomiting </a:t>
          </a:r>
          <a:r>
            <a:rPr lang="en-GB" sz="1600">
              <a:solidFill>
                <a:srgbClr val="002060"/>
              </a:solidFill>
            </a:rPr>
            <a:t>indicates obstruction, infection, IBD or metabolic disease.</a:t>
          </a:r>
        </a:p>
      </dgm:t>
    </dgm:pt>
    <dgm:pt modelId="{631908D5-A053-423E-A2CB-B24A8193B3C4}" type="parTrans" cxnId="{034C7765-B9BB-47BC-A148-A7DCFB3245EA}">
      <dgm:prSet/>
      <dgm:spPr/>
      <dgm:t>
        <a:bodyPr/>
        <a:lstStyle/>
        <a:p>
          <a:endParaRPr lang="en-GB"/>
        </a:p>
      </dgm:t>
    </dgm:pt>
    <dgm:pt modelId="{68D95A52-3FA5-4DA4-ADD9-22A6EFCA380E}" type="sibTrans" cxnId="{034C7765-B9BB-47BC-A148-A7DCFB3245EA}">
      <dgm:prSet/>
      <dgm:spPr/>
      <dgm:t>
        <a:bodyPr/>
        <a:lstStyle/>
        <a:p>
          <a:endParaRPr lang="en-GB"/>
        </a:p>
      </dgm:t>
    </dgm:pt>
    <dgm:pt modelId="{E4274793-AE4C-40F8-9A38-EE6587CD5E43}">
      <dgm:prSet phldrT="[Text]" custT="1"/>
      <dgm:spPr/>
      <dgm:t>
        <a:bodyPr/>
        <a:lstStyle/>
        <a:p>
          <a:r>
            <a:rPr lang="en-GB" sz="2000" b="1" i="1">
              <a:solidFill>
                <a:srgbClr val="002060"/>
              </a:solidFill>
            </a:rPr>
            <a:t>Dysphagia or odynophagia </a:t>
          </a:r>
          <a:r>
            <a:rPr lang="en-GB" sz="1600">
              <a:solidFill>
                <a:srgbClr val="002060"/>
              </a:solidFill>
            </a:rPr>
            <a:t>suggests oesophageal disease</a:t>
          </a:r>
        </a:p>
      </dgm:t>
    </dgm:pt>
    <dgm:pt modelId="{3287ED98-7FBF-4ED7-82B2-E42F9C71E0CA}" type="parTrans" cxnId="{AADD6635-D3CB-48E8-82B7-D766FCD526E2}">
      <dgm:prSet/>
      <dgm:spPr/>
      <dgm:t>
        <a:bodyPr/>
        <a:lstStyle/>
        <a:p>
          <a:endParaRPr lang="en-GB"/>
        </a:p>
      </dgm:t>
    </dgm:pt>
    <dgm:pt modelId="{C4B7BC26-5378-4900-A44F-E6374F325766}" type="sibTrans" cxnId="{AADD6635-D3CB-48E8-82B7-D766FCD526E2}">
      <dgm:prSet/>
      <dgm:spPr/>
      <dgm:t>
        <a:bodyPr/>
        <a:lstStyle/>
        <a:p>
          <a:endParaRPr lang="en-GB"/>
        </a:p>
      </dgm:t>
    </dgm:pt>
    <dgm:pt modelId="{02E86150-187A-4C23-93A5-55556D92A3A3}">
      <dgm:prSet phldrT="[Text]" custT="1"/>
      <dgm:spPr/>
      <dgm:t>
        <a:bodyPr/>
        <a:lstStyle/>
        <a:p>
          <a:r>
            <a:rPr lang="en-GB" sz="2000" b="1" i="1">
              <a:solidFill>
                <a:srgbClr val="002060"/>
              </a:solidFill>
            </a:rPr>
            <a:t>Haematemesis </a:t>
          </a:r>
          <a:r>
            <a:rPr lang="en-GB" sz="1600">
              <a:solidFill>
                <a:srgbClr val="002060"/>
              </a:solidFill>
            </a:rPr>
            <a:t>indicates oesophageal, gastric and duodenal disease</a:t>
          </a:r>
        </a:p>
      </dgm:t>
    </dgm:pt>
    <dgm:pt modelId="{15C6D2AA-31D3-41B3-BE88-DF38B1CA0496}" type="parTrans" cxnId="{8E522256-9AAB-4859-9AF7-C3D8FBD1394B}">
      <dgm:prSet/>
      <dgm:spPr/>
      <dgm:t>
        <a:bodyPr/>
        <a:lstStyle/>
        <a:p>
          <a:endParaRPr lang="en-GB"/>
        </a:p>
      </dgm:t>
    </dgm:pt>
    <dgm:pt modelId="{A27F81E1-5BB8-44A8-99FF-6584D1603273}" type="sibTrans" cxnId="{8E522256-9AAB-4859-9AF7-C3D8FBD1394B}">
      <dgm:prSet/>
      <dgm:spPr/>
      <dgm:t>
        <a:bodyPr/>
        <a:lstStyle/>
        <a:p>
          <a:endParaRPr lang="en-GB"/>
        </a:p>
      </dgm:t>
    </dgm:pt>
    <dgm:pt modelId="{D8B0317A-5FF3-4262-AE0B-23ED80795849}">
      <dgm:prSet phldrT="[Text]" custT="1"/>
      <dgm:spPr/>
      <dgm:t>
        <a:bodyPr/>
        <a:lstStyle/>
        <a:p>
          <a:pPr>
            <a:buNone/>
          </a:pPr>
          <a:r>
            <a:rPr lang="en-GB" sz="2000" b="1" i="1">
              <a:solidFill>
                <a:srgbClr val="002060"/>
              </a:solidFill>
            </a:rPr>
            <a:t>Dysuria / haematuria </a:t>
          </a:r>
          <a:r>
            <a:rPr lang="en-GB" sz="1600" b="1">
              <a:solidFill>
                <a:srgbClr val="002060"/>
              </a:solidFill>
            </a:rPr>
            <a:t>suggests urinary diseases</a:t>
          </a:r>
        </a:p>
      </dgm:t>
    </dgm:pt>
    <dgm:pt modelId="{AED7A1A1-B4B8-47F4-94A5-07E8BE346E2F}" type="parTrans" cxnId="{3C3FF6C4-2340-44CD-8985-1544DF73F75D}">
      <dgm:prSet/>
      <dgm:spPr/>
      <dgm:t>
        <a:bodyPr/>
        <a:lstStyle/>
        <a:p>
          <a:endParaRPr lang="en-GB"/>
        </a:p>
      </dgm:t>
    </dgm:pt>
    <dgm:pt modelId="{B7E54D30-47C2-4344-B0B2-968A8A9C0054}" type="sibTrans" cxnId="{3C3FF6C4-2340-44CD-8985-1544DF73F75D}">
      <dgm:prSet/>
      <dgm:spPr/>
      <dgm:t>
        <a:bodyPr/>
        <a:lstStyle/>
        <a:p>
          <a:endParaRPr lang="en-GB"/>
        </a:p>
      </dgm:t>
    </dgm:pt>
    <dgm:pt modelId="{2CEB33B8-D365-47EB-A240-FD1FDED1BE4D}">
      <dgm:prSet phldrT="[Text]"/>
      <dgm:spPr/>
      <dgm:t>
        <a:bodyPr/>
        <a:lstStyle/>
        <a:p>
          <a:pPr>
            <a:buNone/>
          </a:pPr>
          <a:endParaRPr lang="en-GB" sz="400"/>
        </a:p>
      </dgm:t>
    </dgm:pt>
    <dgm:pt modelId="{95368AA9-7AA4-47B3-95B3-865F1B6768AE}" type="parTrans" cxnId="{DC21F572-FC9F-4A17-908C-D5F65DEA5569}">
      <dgm:prSet/>
      <dgm:spPr/>
      <dgm:t>
        <a:bodyPr/>
        <a:lstStyle/>
        <a:p>
          <a:endParaRPr lang="en-GB"/>
        </a:p>
      </dgm:t>
    </dgm:pt>
    <dgm:pt modelId="{79FCE0B8-B552-461D-A11C-A8137EB649EC}" type="sibTrans" cxnId="{DC21F572-FC9F-4A17-908C-D5F65DEA5569}">
      <dgm:prSet/>
      <dgm:spPr/>
      <dgm:t>
        <a:bodyPr/>
        <a:lstStyle/>
        <a:p>
          <a:endParaRPr lang="en-GB"/>
        </a:p>
      </dgm:t>
    </dgm:pt>
    <dgm:pt modelId="{0D98BB49-5078-4E6E-8E1D-66BFC2094850}">
      <dgm:prSet custT="1"/>
      <dgm:spPr/>
      <dgm:t>
        <a:bodyPr/>
        <a:lstStyle/>
        <a:p>
          <a:r>
            <a:rPr lang="en-GB" sz="2000" b="1" i="1">
              <a:solidFill>
                <a:srgbClr val="002060"/>
              </a:solidFill>
            </a:rPr>
            <a:t>Vaginal/penile discharge</a:t>
          </a:r>
          <a:r>
            <a:rPr lang="en-GB" sz="1700"/>
            <a:t> </a:t>
          </a:r>
          <a:r>
            <a:rPr lang="en-GB" sz="1700" b="1">
              <a:solidFill>
                <a:srgbClr val="002060"/>
              </a:solidFill>
            </a:rPr>
            <a:t>indicates genitourinary disorders.</a:t>
          </a:r>
        </a:p>
      </dgm:t>
    </dgm:pt>
    <dgm:pt modelId="{47FC7B58-0839-4C0F-A3C8-FA30401F5711}" type="parTrans" cxnId="{CFEF0B75-2EA7-4A06-87BD-75C45F6CB28A}">
      <dgm:prSet/>
      <dgm:spPr/>
      <dgm:t>
        <a:bodyPr/>
        <a:lstStyle/>
        <a:p>
          <a:endParaRPr lang="en-GB"/>
        </a:p>
      </dgm:t>
    </dgm:pt>
    <dgm:pt modelId="{542FD0DA-D90E-4874-81D0-467CB6BCCAC6}" type="sibTrans" cxnId="{CFEF0B75-2EA7-4A06-87BD-75C45F6CB28A}">
      <dgm:prSet/>
      <dgm:spPr/>
      <dgm:t>
        <a:bodyPr/>
        <a:lstStyle/>
        <a:p>
          <a:endParaRPr lang="en-GB"/>
        </a:p>
      </dgm:t>
    </dgm:pt>
    <dgm:pt modelId="{FA5D4597-373C-40C9-99FF-6306665A94E0}">
      <dgm:prSet custT="1"/>
      <dgm:spPr/>
      <dgm:t>
        <a:bodyPr/>
        <a:lstStyle/>
        <a:p>
          <a:r>
            <a:rPr lang="en-GB" sz="2000" b="0" err="1">
              <a:solidFill>
                <a:srgbClr val="002060"/>
              </a:solidFill>
            </a:rPr>
            <a:t>Hematochezia</a:t>
          </a:r>
          <a:r>
            <a:rPr lang="en-GB" sz="2000" b="0">
              <a:solidFill>
                <a:srgbClr val="002060"/>
              </a:solidFill>
            </a:rPr>
            <a:t> </a:t>
          </a:r>
          <a:r>
            <a:rPr lang="en-GB" sz="1700" b="1">
              <a:solidFill>
                <a:srgbClr val="002060"/>
              </a:solidFill>
            </a:rPr>
            <a:t>indicates colorectal disease</a:t>
          </a:r>
        </a:p>
      </dgm:t>
    </dgm:pt>
    <dgm:pt modelId="{FD9A7148-9BC1-4B7D-9331-CB7664800873}" type="parTrans" cxnId="{62A0FFEF-544D-4323-866D-A1A8413E8F8E}">
      <dgm:prSet/>
      <dgm:spPr/>
      <dgm:t>
        <a:bodyPr/>
        <a:lstStyle/>
        <a:p>
          <a:endParaRPr lang="en-GB"/>
        </a:p>
      </dgm:t>
    </dgm:pt>
    <dgm:pt modelId="{6D86B4A4-F89B-435E-9152-83DADF2CBDCA}" type="sibTrans" cxnId="{62A0FFEF-544D-4323-866D-A1A8413E8F8E}">
      <dgm:prSet/>
      <dgm:spPr/>
      <dgm:t>
        <a:bodyPr/>
        <a:lstStyle/>
        <a:p>
          <a:endParaRPr lang="en-GB"/>
        </a:p>
      </dgm:t>
    </dgm:pt>
    <dgm:pt modelId="{CCAB298E-1144-45D3-A1B3-DD5990661A1A}">
      <dgm:prSet custT="1"/>
      <dgm:spPr/>
      <dgm:t>
        <a:bodyPr/>
        <a:lstStyle/>
        <a:p>
          <a:r>
            <a:rPr lang="en-GB" sz="2000" b="1">
              <a:solidFill>
                <a:srgbClr val="002060"/>
              </a:solidFill>
            </a:rPr>
            <a:t>Skin/joint/eye involvement </a:t>
          </a:r>
          <a:r>
            <a:rPr lang="en-GB" sz="1600">
              <a:solidFill>
                <a:srgbClr val="002060"/>
              </a:solidFill>
            </a:rPr>
            <a:t>indicates inflammatory bowel disease.</a:t>
          </a:r>
        </a:p>
      </dgm:t>
    </dgm:pt>
    <dgm:pt modelId="{027AA997-2BF8-41AB-8606-F6049E3C3C21}" type="parTrans" cxnId="{15C93035-C440-48B5-8352-C90101C636F1}">
      <dgm:prSet/>
      <dgm:spPr/>
      <dgm:t>
        <a:bodyPr/>
        <a:lstStyle/>
        <a:p>
          <a:endParaRPr lang="en-GB"/>
        </a:p>
      </dgm:t>
    </dgm:pt>
    <dgm:pt modelId="{F3F51DDD-E566-46D3-A843-3E97571C13DD}" type="sibTrans" cxnId="{15C93035-C440-48B5-8352-C90101C636F1}">
      <dgm:prSet/>
      <dgm:spPr/>
      <dgm:t>
        <a:bodyPr/>
        <a:lstStyle/>
        <a:p>
          <a:endParaRPr lang="en-GB"/>
        </a:p>
      </dgm:t>
    </dgm:pt>
    <dgm:pt modelId="{ADFD53FC-4909-4B8E-BBC4-98169685CE36}">
      <dgm:prSet/>
      <dgm:spPr/>
      <dgm:t>
        <a:bodyPr/>
        <a:lstStyle/>
        <a:p>
          <a:endParaRPr lang="en-GB"/>
        </a:p>
      </dgm:t>
    </dgm:pt>
    <dgm:pt modelId="{DEBDDFA2-BD3B-449C-9013-D2DECE68A4A2}" type="parTrans" cxnId="{DE219770-A1AA-4A62-B569-CF4C7FDE3B67}">
      <dgm:prSet/>
      <dgm:spPr/>
      <dgm:t>
        <a:bodyPr/>
        <a:lstStyle/>
        <a:p>
          <a:endParaRPr lang="en-GB"/>
        </a:p>
      </dgm:t>
    </dgm:pt>
    <dgm:pt modelId="{87F59D5D-F109-4016-99CD-11FDAFA8B0FD}" type="sibTrans" cxnId="{DE219770-A1AA-4A62-B569-CF4C7FDE3B67}">
      <dgm:prSet/>
      <dgm:spPr/>
      <dgm:t>
        <a:bodyPr/>
        <a:lstStyle/>
        <a:p>
          <a:endParaRPr lang="en-GB"/>
        </a:p>
      </dgm:t>
    </dgm:pt>
    <dgm:pt modelId="{D752FF51-3839-4525-B34E-83F8CF6E47CD}">
      <dgm:prSet custT="1"/>
      <dgm:spPr/>
      <dgm:t>
        <a:bodyPr/>
        <a:lstStyle/>
        <a:p>
          <a:r>
            <a:rPr lang="en-GB" sz="2400" b="1" i="1" dirty="0">
              <a:solidFill>
                <a:srgbClr val="002060"/>
              </a:solidFill>
            </a:rPr>
            <a:t>Jaundice</a:t>
          </a:r>
          <a:r>
            <a:rPr lang="en-GB" sz="500" dirty="0"/>
            <a:t> </a:t>
          </a:r>
          <a:r>
            <a:rPr lang="en-GB" sz="1600" b="1" dirty="0">
              <a:solidFill>
                <a:srgbClr val="002060"/>
              </a:solidFill>
            </a:rPr>
            <a:t>is either due to haemolytic or hepatobiliary disorders.</a:t>
          </a:r>
        </a:p>
      </dgm:t>
    </dgm:pt>
    <dgm:pt modelId="{6FD00A90-C862-4FFD-9FBB-E4744DCF597D}" type="parTrans" cxnId="{599F63C5-113A-4C35-A79B-B9BF725EC2B4}">
      <dgm:prSet/>
      <dgm:spPr/>
      <dgm:t>
        <a:bodyPr/>
        <a:lstStyle/>
        <a:p>
          <a:endParaRPr lang="en-GB"/>
        </a:p>
      </dgm:t>
    </dgm:pt>
    <dgm:pt modelId="{2D1A9E38-77E2-412A-80CC-A2A35584CD4B}" type="sibTrans" cxnId="{599F63C5-113A-4C35-A79B-B9BF725EC2B4}">
      <dgm:prSet/>
      <dgm:spPr/>
      <dgm:t>
        <a:bodyPr/>
        <a:lstStyle/>
        <a:p>
          <a:endParaRPr lang="en-GB"/>
        </a:p>
      </dgm:t>
    </dgm:pt>
    <dgm:pt modelId="{5354517D-4020-4AE2-A630-263FFBD9A062}">
      <dgm:prSet custT="1"/>
      <dgm:spPr/>
      <dgm:t>
        <a:bodyPr/>
        <a:lstStyle/>
        <a:p>
          <a:r>
            <a:rPr lang="en-GB" sz="2000" b="1" i="1">
              <a:solidFill>
                <a:srgbClr val="002060"/>
              </a:solidFill>
            </a:rPr>
            <a:t>Diarrhoea</a:t>
          </a:r>
          <a:r>
            <a:rPr lang="en-GB" sz="500"/>
            <a:t> :  </a:t>
          </a:r>
          <a:r>
            <a:rPr lang="en-GB" sz="1400">
              <a:solidFill>
                <a:srgbClr val="002060"/>
              </a:solidFill>
            </a:rPr>
            <a:t>malabsorption or infection, IBD, secretory tumours (Zollinger- Ellison’s syndrome).</a:t>
          </a:r>
        </a:p>
      </dgm:t>
    </dgm:pt>
    <dgm:pt modelId="{27E2E562-CBB4-4B5D-8849-2232047E3286}" type="parTrans" cxnId="{4ABC1931-2FD7-4278-BD32-BCF5FBBA0E9B}">
      <dgm:prSet/>
      <dgm:spPr/>
      <dgm:t>
        <a:bodyPr/>
        <a:lstStyle/>
        <a:p>
          <a:endParaRPr lang="en-GB"/>
        </a:p>
      </dgm:t>
    </dgm:pt>
    <dgm:pt modelId="{555E455E-37B1-4D86-AB69-41211351CF24}" type="sibTrans" cxnId="{4ABC1931-2FD7-4278-BD32-BCF5FBBA0E9B}">
      <dgm:prSet/>
      <dgm:spPr/>
      <dgm:t>
        <a:bodyPr/>
        <a:lstStyle/>
        <a:p>
          <a:endParaRPr lang="en-GB"/>
        </a:p>
      </dgm:t>
    </dgm:pt>
    <dgm:pt modelId="{0B34DCDC-377D-419C-8F8E-68DBEE265D50}" type="pres">
      <dgm:prSet presAssocID="{AE226464-5DC6-4FAD-BA39-F42B14A88D71}" presName="linear" presStyleCnt="0">
        <dgm:presLayoutVars>
          <dgm:dir/>
          <dgm:resizeHandles val="exact"/>
        </dgm:presLayoutVars>
      </dgm:prSet>
      <dgm:spPr/>
    </dgm:pt>
    <dgm:pt modelId="{B8382BEB-2C51-4754-B4F6-DE43450715B7}" type="pres">
      <dgm:prSet presAssocID="{8CB9114E-ED92-4721-A946-B8F6CDF74D76}" presName="comp" presStyleCnt="0"/>
      <dgm:spPr/>
    </dgm:pt>
    <dgm:pt modelId="{30C1BCBA-2805-4816-981E-291BD4A14E19}" type="pres">
      <dgm:prSet presAssocID="{8CB9114E-ED92-4721-A946-B8F6CDF74D76}" presName="box" presStyleLbl="node1" presStyleIdx="0" presStyleCnt="12" custLinFactNeighborY="1227"/>
      <dgm:spPr/>
    </dgm:pt>
    <dgm:pt modelId="{A509E1A9-DEBB-48F3-A1AE-D9536CF94BD7}" type="pres">
      <dgm:prSet presAssocID="{8CB9114E-ED92-4721-A946-B8F6CDF74D76}" presName="img" presStyleLbl="fgImgPlace1" presStyleIdx="0" presStyleCnt="12" custScaleX="58807" custScaleY="5804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9F8C297D-240C-4283-868B-D66F812CE94A}" type="pres">
      <dgm:prSet presAssocID="{8CB9114E-ED92-4721-A946-B8F6CDF74D76}" presName="text" presStyleLbl="node1" presStyleIdx="0" presStyleCnt="12">
        <dgm:presLayoutVars>
          <dgm:bulletEnabled val="1"/>
        </dgm:presLayoutVars>
      </dgm:prSet>
      <dgm:spPr/>
    </dgm:pt>
    <dgm:pt modelId="{C4A0D233-3E45-4577-B52B-5D8593B7E55B}" type="pres">
      <dgm:prSet presAssocID="{B5D4B345-88A3-4392-ABF9-232D815426FD}" presName="spacer" presStyleCnt="0"/>
      <dgm:spPr/>
    </dgm:pt>
    <dgm:pt modelId="{4DF8402F-8663-4F6A-86AE-139234DCF939}" type="pres">
      <dgm:prSet presAssocID="{B6B8077A-8D4E-4DE4-AB8F-396221A1BDC9}" presName="comp" presStyleCnt="0"/>
      <dgm:spPr/>
    </dgm:pt>
    <dgm:pt modelId="{BED0D210-596E-4357-95EC-F056C12D3C16}" type="pres">
      <dgm:prSet presAssocID="{B6B8077A-8D4E-4DE4-AB8F-396221A1BDC9}" presName="box" presStyleLbl="node1" presStyleIdx="1" presStyleCnt="12" custLinFactNeighborX="155" custLinFactNeighborY="-4832"/>
      <dgm:spPr/>
    </dgm:pt>
    <dgm:pt modelId="{44FA5ABE-02F9-467D-9E56-46FB5E06101F}" type="pres">
      <dgm:prSet presAssocID="{B6B8077A-8D4E-4DE4-AB8F-396221A1BDC9}" presName="img" presStyleLbl="fgImgPlace1" presStyleIdx="1" presStyleCnt="12" custScaleX="28947" custScaleY="10112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67000" b="-267000"/>
          </a:stretch>
        </a:blipFill>
      </dgm:spPr>
      <dgm:extLst>
        <a:ext uri="{E40237B7-FDA0-4F09-8148-C483321AD2D9}">
          <dgm14:cNvPr xmlns:dgm14="http://schemas.microsoft.com/office/drawing/2010/diagram" id="0" name="" descr="Ambulance outline"/>
        </a:ext>
      </dgm:extLst>
    </dgm:pt>
    <dgm:pt modelId="{A902E3A1-A1BE-4D01-B558-2CE8E4E5C3E4}" type="pres">
      <dgm:prSet presAssocID="{B6B8077A-8D4E-4DE4-AB8F-396221A1BDC9}" presName="text" presStyleLbl="node1" presStyleIdx="1" presStyleCnt="12">
        <dgm:presLayoutVars>
          <dgm:bulletEnabled val="1"/>
        </dgm:presLayoutVars>
      </dgm:prSet>
      <dgm:spPr/>
    </dgm:pt>
    <dgm:pt modelId="{F3FB4207-EB44-41C9-A6A2-70F363B9A7DC}" type="pres">
      <dgm:prSet presAssocID="{08A54758-0D8D-400E-80FE-11CC5D16CDDE}" presName="spacer" presStyleCnt="0"/>
      <dgm:spPr/>
    </dgm:pt>
    <dgm:pt modelId="{BB28573A-FEF3-4458-B25B-B956CB973CA2}" type="pres">
      <dgm:prSet presAssocID="{95E4627A-7EF8-4552-8021-D77413E98815}" presName="comp" presStyleCnt="0"/>
      <dgm:spPr/>
    </dgm:pt>
    <dgm:pt modelId="{141AEA8A-072A-4A87-BEED-E5005F1B6783}" type="pres">
      <dgm:prSet presAssocID="{95E4627A-7EF8-4552-8021-D77413E98815}" presName="box" presStyleLbl="node1" presStyleIdx="2" presStyleCnt="12"/>
      <dgm:spPr/>
    </dgm:pt>
    <dgm:pt modelId="{797B3914-7386-4255-A46A-7C6F365B4128}" type="pres">
      <dgm:prSet presAssocID="{95E4627A-7EF8-4552-8021-D77413E98815}" presName="img" presStyleLbl="fgImgPlace1" presStyleIdx="2" presStyleCnt="12" custScaleX="26559" custScaleY="12085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7000" b="-267000"/>
          </a:stretch>
        </a:blipFill>
      </dgm:spPr>
    </dgm:pt>
    <dgm:pt modelId="{D5C1A236-4994-4F1E-A60A-93C0FB52512D}" type="pres">
      <dgm:prSet presAssocID="{95E4627A-7EF8-4552-8021-D77413E98815}" presName="text" presStyleLbl="node1" presStyleIdx="2" presStyleCnt="12">
        <dgm:presLayoutVars>
          <dgm:bulletEnabled val="1"/>
        </dgm:presLayoutVars>
      </dgm:prSet>
      <dgm:spPr/>
    </dgm:pt>
    <dgm:pt modelId="{47C3C8DE-4461-4C34-948C-AA931FA2235A}" type="pres">
      <dgm:prSet presAssocID="{68D95A52-3FA5-4DA4-ADD9-22A6EFCA380E}" presName="spacer" presStyleCnt="0"/>
      <dgm:spPr/>
    </dgm:pt>
    <dgm:pt modelId="{763C9EDE-223B-41DC-85C8-65B2334F94B7}" type="pres">
      <dgm:prSet presAssocID="{E4274793-AE4C-40F8-9A38-EE6587CD5E43}" presName="comp" presStyleCnt="0"/>
      <dgm:spPr/>
    </dgm:pt>
    <dgm:pt modelId="{EE1C4EBF-6ABA-4F27-816E-1EDE2DE5A6FD}" type="pres">
      <dgm:prSet presAssocID="{E4274793-AE4C-40F8-9A38-EE6587CD5E43}" presName="box" presStyleLbl="node1" presStyleIdx="3" presStyleCnt="12" custLinFactNeighborX="8281" custLinFactNeighborY="-6574"/>
      <dgm:spPr/>
    </dgm:pt>
    <dgm:pt modelId="{C4084C12-4F9F-4008-81A2-A61744C809F8}" type="pres">
      <dgm:prSet presAssocID="{E4274793-AE4C-40F8-9A38-EE6587CD5E43}" presName="img" presStyleLbl="fgImgPlace1" presStyleIdx="3" presStyleCnt="12" custScaleX="34919" custScaleY="103991"/>
      <dgm:spPr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</dgm:spPr>
    </dgm:pt>
    <dgm:pt modelId="{1387305D-8925-45E3-9220-8CD89FB5FA68}" type="pres">
      <dgm:prSet presAssocID="{E4274793-AE4C-40F8-9A38-EE6587CD5E43}" presName="text" presStyleLbl="node1" presStyleIdx="3" presStyleCnt="12">
        <dgm:presLayoutVars>
          <dgm:bulletEnabled val="1"/>
        </dgm:presLayoutVars>
      </dgm:prSet>
      <dgm:spPr/>
    </dgm:pt>
    <dgm:pt modelId="{0DC05242-F66A-404A-AB6A-3C642840FD7C}" type="pres">
      <dgm:prSet presAssocID="{C4B7BC26-5378-4900-A44F-E6374F325766}" presName="spacer" presStyleCnt="0"/>
      <dgm:spPr/>
    </dgm:pt>
    <dgm:pt modelId="{F6990A23-779D-47A8-9142-12CE9B5610D9}" type="pres">
      <dgm:prSet presAssocID="{02E86150-187A-4C23-93A5-55556D92A3A3}" presName="comp" presStyleCnt="0"/>
      <dgm:spPr/>
    </dgm:pt>
    <dgm:pt modelId="{88F49B8B-73D2-4C99-8F24-FD22137E8C83}" type="pres">
      <dgm:prSet presAssocID="{02E86150-187A-4C23-93A5-55556D92A3A3}" presName="box" presStyleLbl="node1" presStyleIdx="4" presStyleCnt="12"/>
      <dgm:spPr/>
    </dgm:pt>
    <dgm:pt modelId="{2A32757C-540C-434A-9AFC-CA8CF54D3E16}" type="pres">
      <dgm:prSet presAssocID="{02E86150-187A-4C23-93A5-55556D92A3A3}" presName="img" presStyleLbl="fgImgPlace1" presStyleIdx="4" presStyleCnt="12" custScaleX="44474" custScaleY="86488"/>
      <dgm:spPr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</dgm:spPr>
    </dgm:pt>
    <dgm:pt modelId="{125F6B61-5B86-4C91-BB7D-9EAC4611054F}" type="pres">
      <dgm:prSet presAssocID="{02E86150-187A-4C23-93A5-55556D92A3A3}" presName="text" presStyleLbl="node1" presStyleIdx="4" presStyleCnt="12">
        <dgm:presLayoutVars>
          <dgm:bulletEnabled val="1"/>
        </dgm:presLayoutVars>
      </dgm:prSet>
      <dgm:spPr/>
    </dgm:pt>
    <dgm:pt modelId="{7BC5F308-A627-4120-962C-C61D16426A19}" type="pres">
      <dgm:prSet presAssocID="{A27F81E1-5BB8-44A8-99FF-6584D1603273}" presName="spacer" presStyleCnt="0"/>
      <dgm:spPr/>
    </dgm:pt>
    <dgm:pt modelId="{A3F0C992-7557-489B-B3CD-0B226FA47BCA}" type="pres">
      <dgm:prSet presAssocID="{D752FF51-3839-4525-B34E-83F8CF6E47CD}" presName="comp" presStyleCnt="0"/>
      <dgm:spPr/>
    </dgm:pt>
    <dgm:pt modelId="{5A5B5281-B7A3-4992-9A48-D7C38A180BF8}" type="pres">
      <dgm:prSet presAssocID="{D752FF51-3839-4525-B34E-83F8CF6E47CD}" presName="box" presStyleLbl="node1" presStyleIdx="5" presStyleCnt="12"/>
      <dgm:spPr/>
    </dgm:pt>
    <dgm:pt modelId="{F357E2D6-AD80-46DF-8C7A-A3C262E95505}" type="pres">
      <dgm:prSet presAssocID="{D752FF51-3839-4525-B34E-83F8CF6E47CD}" presName="img" presStyleLbl="fgImgPlace1" presStyleIdx="5" presStyleCnt="12" custScaleX="19392" custScaleY="67092"/>
      <dgm:spPr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</dgm:spPr>
    </dgm:pt>
    <dgm:pt modelId="{8770CA34-9394-423A-95CB-D7F14FC557F0}" type="pres">
      <dgm:prSet presAssocID="{D752FF51-3839-4525-B34E-83F8CF6E47CD}" presName="text" presStyleLbl="node1" presStyleIdx="5" presStyleCnt="12">
        <dgm:presLayoutVars>
          <dgm:bulletEnabled val="1"/>
        </dgm:presLayoutVars>
      </dgm:prSet>
      <dgm:spPr/>
    </dgm:pt>
    <dgm:pt modelId="{30FD5D23-B96E-4439-A62B-3D92DD79DB18}" type="pres">
      <dgm:prSet presAssocID="{2D1A9E38-77E2-412A-80CC-A2A35584CD4B}" presName="spacer" presStyleCnt="0"/>
      <dgm:spPr/>
    </dgm:pt>
    <dgm:pt modelId="{E45B4AF9-1F52-4F3F-BA8A-0C345468A3DF}" type="pres">
      <dgm:prSet presAssocID="{5354517D-4020-4AE2-A630-263FFBD9A062}" presName="comp" presStyleCnt="0"/>
      <dgm:spPr/>
    </dgm:pt>
    <dgm:pt modelId="{D974FB7A-4EB4-418B-9F1D-25A095F1474A}" type="pres">
      <dgm:prSet presAssocID="{5354517D-4020-4AE2-A630-263FFBD9A062}" presName="box" presStyleLbl="node1" presStyleIdx="6" presStyleCnt="12"/>
      <dgm:spPr/>
    </dgm:pt>
    <dgm:pt modelId="{1564A509-B272-4C27-970B-C6F4336DCB26}" type="pres">
      <dgm:prSet presAssocID="{5354517D-4020-4AE2-A630-263FFBD9A062}" presName="img" presStyleLbl="fgImgPlace1" presStyleIdx="6" presStyleCnt="12" custScaleX="36113" custScaleY="4390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7000" b="-267000"/>
          </a:stretch>
        </a:blipFill>
      </dgm:spPr>
    </dgm:pt>
    <dgm:pt modelId="{0A15243D-7797-45B5-9820-9E520862F182}" type="pres">
      <dgm:prSet presAssocID="{5354517D-4020-4AE2-A630-263FFBD9A062}" presName="text" presStyleLbl="node1" presStyleIdx="6" presStyleCnt="12">
        <dgm:presLayoutVars>
          <dgm:bulletEnabled val="1"/>
        </dgm:presLayoutVars>
      </dgm:prSet>
      <dgm:spPr/>
    </dgm:pt>
    <dgm:pt modelId="{34F5360F-DD2E-4CE1-9078-AB2F39496AB7}" type="pres">
      <dgm:prSet presAssocID="{555E455E-37B1-4D86-AB69-41211351CF24}" presName="spacer" presStyleCnt="0"/>
      <dgm:spPr/>
    </dgm:pt>
    <dgm:pt modelId="{18F8F206-E3BC-40FA-BC4F-6BF063131C4C}" type="pres">
      <dgm:prSet presAssocID="{D8B0317A-5FF3-4262-AE0B-23ED80795849}" presName="comp" presStyleCnt="0"/>
      <dgm:spPr/>
    </dgm:pt>
    <dgm:pt modelId="{510F9157-217B-4A9E-9AD4-C558FADF32EC}" type="pres">
      <dgm:prSet presAssocID="{D8B0317A-5FF3-4262-AE0B-23ED80795849}" presName="box" presStyleLbl="node1" presStyleIdx="7" presStyleCnt="12"/>
      <dgm:spPr/>
    </dgm:pt>
    <dgm:pt modelId="{A536991D-FAB9-4277-9731-77B538624440}" type="pres">
      <dgm:prSet presAssocID="{D8B0317A-5FF3-4262-AE0B-23ED80795849}" presName="img" presStyleLbl="fgImgPlace1" presStyleIdx="7" presStyleCnt="12" custScaleX="38502" custScaleY="5670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7000" b="-267000"/>
          </a:stretch>
        </a:blipFill>
      </dgm:spPr>
    </dgm:pt>
    <dgm:pt modelId="{DA0C3BF4-021A-407A-8E32-25BAD0DF5615}" type="pres">
      <dgm:prSet presAssocID="{D8B0317A-5FF3-4262-AE0B-23ED80795849}" presName="text" presStyleLbl="node1" presStyleIdx="7" presStyleCnt="12">
        <dgm:presLayoutVars>
          <dgm:bulletEnabled val="1"/>
        </dgm:presLayoutVars>
      </dgm:prSet>
      <dgm:spPr/>
    </dgm:pt>
    <dgm:pt modelId="{7DBA24DA-ADB3-47B2-8E6D-61E2800DE69D}" type="pres">
      <dgm:prSet presAssocID="{B7E54D30-47C2-4344-B0B2-968A8A9C0054}" presName="spacer" presStyleCnt="0"/>
      <dgm:spPr/>
    </dgm:pt>
    <dgm:pt modelId="{9E312264-63C7-4590-A63E-C8B6049D8B85}" type="pres">
      <dgm:prSet presAssocID="{0D98BB49-5078-4E6E-8E1D-66BFC2094850}" presName="comp" presStyleCnt="0"/>
      <dgm:spPr/>
    </dgm:pt>
    <dgm:pt modelId="{50E4CBDB-91CE-4FE1-9717-60250300E434}" type="pres">
      <dgm:prSet presAssocID="{0D98BB49-5078-4E6E-8E1D-66BFC2094850}" presName="box" presStyleLbl="node1" presStyleIdx="8" presStyleCnt="12"/>
      <dgm:spPr/>
    </dgm:pt>
    <dgm:pt modelId="{904CC65B-E741-4B3D-BF6D-5AD0E7432B50}" type="pres">
      <dgm:prSet presAssocID="{0D98BB49-5078-4E6E-8E1D-66BFC2094850}" presName="img" presStyleLbl="fgImgPlace1" presStyleIdx="8" presStyleCnt="12" custScaleX="44474" custScaleY="39199"/>
      <dgm:spPr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</dgm:spPr>
    </dgm:pt>
    <dgm:pt modelId="{76B4B125-7FD4-48CA-BA38-AAD636E9EC63}" type="pres">
      <dgm:prSet presAssocID="{0D98BB49-5078-4E6E-8E1D-66BFC2094850}" presName="text" presStyleLbl="node1" presStyleIdx="8" presStyleCnt="12">
        <dgm:presLayoutVars>
          <dgm:bulletEnabled val="1"/>
        </dgm:presLayoutVars>
      </dgm:prSet>
      <dgm:spPr/>
    </dgm:pt>
    <dgm:pt modelId="{B6CF04F3-145B-459E-A90E-D86A95D0CC9B}" type="pres">
      <dgm:prSet presAssocID="{542FD0DA-D90E-4874-81D0-467CB6BCCAC6}" presName="spacer" presStyleCnt="0"/>
      <dgm:spPr/>
    </dgm:pt>
    <dgm:pt modelId="{FEACD602-73A9-40F1-ABC8-B9A329220859}" type="pres">
      <dgm:prSet presAssocID="{FA5D4597-373C-40C9-99FF-6306665A94E0}" presName="comp" presStyleCnt="0"/>
      <dgm:spPr/>
    </dgm:pt>
    <dgm:pt modelId="{7B28D36A-A21F-42A9-B720-2C6AEF3A597B}" type="pres">
      <dgm:prSet presAssocID="{FA5D4597-373C-40C9-99FF-6306665A94E0}" presName="box" presStyleLbl="node1" presStyleIdx="9" presStyleCnt="12"/>
      <dgm:spPr/>
    </dgm:pt>
    <dgm:pt modelId="{293A8CBF-8B51-4426-B987-44A26D755F17}" type="pres">
      <dgm:prSet presAssocID="{FA5D4597-373C-40C9-99FF-6306665A94E0}" presName="img" presStyleLbl="fgImgPlace1" presStyleIdx="9" presStyleCnt="12" custScaleX="49251" custScaleY="51990"/>
      <dgm:spPr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</dgm:spPr>
    </dgm:pt>
    <dgm:pt modelId="{1F5B1F31-6774-41AB-A15F-289A0A4D31F1}" type="pres">
      <dgm:prSet presAssocID="{FA5D4597-373C-40C9-99FF-6306665A94E0}" presName="text" presStyleLbl="node1" presStyleIdx="9" presStyleCnt="12">
        <dgm:presLayoutVars>
          <dgm:bulletEnabled val="1"/>
        </dgm:presLayoutVars>
      </dgm:prSet>
      <dgm:spPr/>
    </dgm:pt>
    <dgm:pt modelId="{356F18C0-FE3C-4537-BD85-04EDAA8E236D}" type="pres">
      <dgm:prSet presAssocID="{6D86B4A4-F89B-435E-9152-83DADF2CBDCA}" presName="spacer" presStyleCnt="0"/>
      <dgm:spPr/>
    </dgm:pt>
    <dgm:pt modelId="{FAF18051-4AC9-4A48-999E-AE2B3D51BD5F}" type="pres">
      <dgm:prSet presAssocID="{CCAB298E-1144-45D3-A1B3-DD5990661A1A}" presName="comp" presStyleCnt="0"/>
      <dgm:spPr/>
    </dgm:pt>
    <dgm:pt modelId="{8D7F2BDC-D1CD-4F1E-9D76-E0A6561E0F41}" type="pres">
      <dgm:prSet presAssocID="{CCAB298E-1144-45D3-A1B3-DD5990661A1A}" presName="box" presStyleLbl="node1" presStyleIdx="10" presStyleCnt="12"/>
      <dgm:spPr/>
    </dgm:pt>
    <dgm:pt modelId="{EC2B3EA3-22A2-4240-A0B3-25E3E11FF73A}" type="pres">
      <dgm:prSet presAssocID="{CCAB298E-1144-45D3-A1B3-DD5990661A1A}" presName="img" presStyleLbl="fgImgPlace1" presStyleIdx="10" presStyleCnt="12" custScaleX="57971" custScaleY="102649" custLinFactNeighborX="-16124" custLinFactNeighborY="-15147"/>
      <dgm:spPr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</dgm:spPr>
    </dgm:pt>
    <dgm:pt modelId="{58E7A404-0CF3-40BE-8D7B-D081CCFDAC11}" type="pres">
      <dgm:prSet presAssocID="{CCAB298E-1144-45D3-A1B3-DD5990661A1A}" presName="text" presStyleLbl="node1" presStyleIdx="10" presStyleCnt="12">
        <dgm:presLayoutVars>
          <dgm:bulletEnabled val="1"/>
        </dgm:presLayoutVars>
      </dgm:prSet>
      <dgm:spPr/>
    </dgm:pt>
    <dgm:pt modelId="{AFBBDF1B-8566-43DA-A53F-C92CC4402156}" type="pres">
      <dgm:prSet presAssocID="{F3F51DDD-E566-46D3-A843-3E97571C13DD}" presName="spacer" presStyleCnt="0"/>
      <dgm:spPr/>
    </dgm:pt>
    <dgm:pt modelId="{9D772B75-39CA-4921-A92E-B72AAED3AA9D}" type="pres">
      <dgm:prSet presAssocID="{ADFD53FC-4909-4B8E-BBC4-98169685CE36}" presName="comp" presStyleCnt="0"/>
      <dgm:spPr/>
    </dgm:pt>
    <dgm:pt modelId="{906EC273-022E-4A38-BEA8-93BDD0892AD7}" type="pres">
      <dgm:prSet presAssocID="{ADFD53FC-4909-4B8E-BBC4-98169685CE36}" presName="box" presStyleLbl="node1" presStyleIdx="11" presStyleCnt="12"/>
      <dgm:spPr/>
    </dgm:pt>
    <dgm:pt modelId="{4890E18B-DF7A-4E05-A98A-AC85554EE8AF}" type="pres">
      <dgm:prSet presAssocID="{ADFD53FC-4909-4B8E-BBC4-98169685CE36}" presName="img" presStyleLbl="fgImgPlace1" presStyleIdx="11" presStyleCnt="12" custScaleX="74022" custScaleY="51175" custLinFactNeighborY="11360"/>
      <dgm:spPr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</dgm:spPr>
    </dgm:pt>
    <dgm:pt modelId="{1BFDD4AB-84DC-489C-B6B2-5C2F978B2E20}" type="pres">
      <dgm:prSet presAssocID="{ADFD53FC-4909-4B8E-BBC4-98169685CE36}" presName="text" presStyleLbl="node1" presStyleIdx="11" presStyleCnt="12">
        <dgm:presLayoutVars>
          <dgm:bulletEnabled val="1"/>
        </dgm:presLayoutVars>
      </dgm:prSet>
      <dgm:spPr/>
    </dgm:pt>
  </dgm:ptLst>
  <dgm:cxnLst>
    <dgm:cxn modelId="{99B12919-7075-48A0-A1BE-5ACBB1FBC7B7}" type="presOf" srcId="{CCAB298E-1144-45D3-A1B3-DD5990661A1A}" destId="{58E7A404-0CF3-40BE-8D7B-D081CCFDAC11}" srcOrd="1" destOrd="0" presId="urn:microsoft.com/office/officeart/2005/8/layout/vList4"/>
    <dgm:cxn modelId="{C31A081B-2CF7-4B91-80D5-242D830FCEF6}" type="presOf" srcId="{5354517D-4020-4AE2-A630-263FFBD9A062}" destId="{D974FB7A-4EB4-418B-9F1D-25A095F1474A}" srcOrd="0" destOrd="0" presId="urn:microsoft.com/office/officeart/2005/8/layout/vList4"/>
    <dgm:cxn modelId="{4ABC1931-2FD7-4278-BD32-BCF5FBBA0E9B}" srcId="{AE226464-5DC6-4FAD-BA39-F42B14A88D71}" destId="{5354517D-4020-4AE2-A630-263FFBD9A062}" srcOrd="6" destOrd="0" parTransId="{27E2E562-CBB4-4B5D-8849-2232047E3286}" sibTransId="{555E455E-37B1-4D86-AB69-41211351CF24}"/>
    <dgm:cxn modelId="{F956FE31-5BA3-4244-B48C-6A090B61E281}" type="presOf" srcId="{B6B8077A-8D4E-4DE4-AB8F-396221A1BDC9}" destId="{BED0D210-596E-4357-95EC-F056C12D3C16}" srcOrd="0" destOrd="0" presId="urn:microsoft.com/office/officeart/2005/8/layout/vList4"/>
    <dgm:cxn modelId="{15C93035-C440-48B5-8352-C90101C636F1}" srcId="{AE226464-5DC6-4FAD-BA39-F42B14A88D71}" destId="{CCAB298E-1144-45D3-A1B3-DD5990661A1A}" srcOrd="10" destOrd="0" parTransId="{027AA997-2BF8-41AB-8606-F6049E3C3C21}" sibTransId="{F3F51DDD-E566-46D3-A843-3E97571C13DD}"/>
    <dgm:cxn modelId="{E0744035-45E4-4A51-9886-ACA401820061}" type="presOf" srcId="{0D98BB49-5078-4E6E-8E1D-66BFC2094850}" destId="{50E4CBDB-91CE-4FE1-9717-60250300E434}" srcOrd="0" destOrd="0" presId="urn:microsoft.com/office/officeart/2005/8/layout/vList4"/>
    <dgm:cxn modelId="{AADD6635-D3CB-48E8-82B7-D766FCD526E2}" srcId="{AE226464-5DC6-4FAD-BA39-F42B14A88D71}" destId="{E4274793-AE4C-40F8-9A38-EE6587CD5E43}" srcOrd="3" destOrd="0" parTransId="{3287ED98-7FBF-4ED7-82B2-E42F9C71E0CA}" sibTransId="{C4B7BC26-5378-4900-A44F-E6374F325766}"/>
    <dgm:cxn modelId="{BC85185F-92BF-4838-BA1A-F75472974C95}" type="presOf" srcId="{E4274793-AE4C-40F8-9A38-EE6587CD5E43}" destId="{EE1C4EBF-6ABA-4F27-816E-1EDE2DE5A6FD}" srcOrd="0" destOrd="0" presId="urn:microsoft.com/office/officeart/2005/8/layout/vList4"/>
    <dgm:cxn modelId="{0FD97F5F-080D-497F-A158-8B84C413D959}" type="presOf" srcId="{FA5D4597-373C-40C9-99FF-6306665A94E0}" destId="{1F5B1F31-6774-41AB-A15F-289A0A4D31F1}" srcOrd="1" destOrd="0" presId="urn:microsoft.com/office/officeart/2005/8/layout/vList4"/>
    <dgm:cxn modelId="{E5A5CB5F-E65D-4950-98AC-4D56866F5549}" type="presOf" srcId="{95E4627A-7EF8-4552-8021-D77413E98815}" destId="{141AEA8A-072A-4A87-BEED-E5005F1B6783}" srcOrd="0" destOrd="0" presId="urn:microsoft.com/office/officeart/2005/8/layout/vList4"/>
    <dgm:cxn modelId="{034C7765-B9BB-47BC-A148-A7DCFB3245EA}" srcId="{AE226464-5DC6-4FAD-BA39-F42B14A88D71}" destId="{95E4627A-7EF8-4552-8021-D77413E98815}" srcOrd="2" destOrd="0" parTransId="{631908D5-A053-423E-A2CB-B24A8193B3C4}" sibTransId="{68D95A52-3FA5-4DA4-ADD9-22A6EFCA380E}"/>
    <dgm:cxn modelId="{96297C68-8B71-4F6E-B505-6AA0E29F6831}" type="presOf" srcId="{0D98BB49-5078-4E6E-8E1D-66BFC2094850}" destId="{76B4B125-7FD4-48CA-BA38-AAD636E9EC63}" srcOrd="1" destOrd="0" presId="urn:microsoft.com/office/officeart/2005/8/layout/vList4"/>
    <dgm:cxn modelId="{2D98A64D-62EE-4DD4-B596-A731114418C5}" type="presOf" srcId="{AE226464-5DC6-4FAD-BA39-F42B14A88D71}" destId="{0B34DCDC-377D-419C-8F8E-68DBEE265D50}" srcOrd="0" destOrd="0" presId="urn:microsoft.com/office/officeart/2005/8/layout/vList4"/>
    <dgm:cxn modelId="{0741656F-D966-40C7-90D4-3355E0CE4D0B}" type="presOf" srcId="{95E4627A-7EF8-4552-8021-D77413E98815}" destId="{D5C1A236-4994-4F1E-A60A-93C0FB52512D}" srcOrd="1" destOrd="0" presId="urn:microsoft.com/office/officeart/2005/8/layout/vList4"/>
    <dgm:cxn modelId="{DE219770-A1AA-4A62-B569-CF4C7FDE3B67}" srcId="{AE226464-5DC6-4FAD-BA39-F42B14A88D71}" destId="{ADFD53FC-4909-4B8E-BBC4-98169685CE36}" srcOrd="11" destOrd="0" parTransId="{DEBDDFA2-BD3B-449C-9013-D2DECE68A4A2}" sibTransId="{87F59D5D-F109-4016-99CD-11FDAFA8B0FD}"/>
    <dgm:cxn modelId="{B778B350-A8E8-4A1F-89DB-B24EC95A2DD7}" type="presOf" srcId="{02E86150-187A-4C23-93A5-55556D92A3A3}" destId="{125F6B61-5B86-4C91-BB7D-9EAC4611054F}" srcOrd="1" destOrd="0" presId="urn:microsoft.com/office/officeart/2005/8/layout/vList4"/>
    <dgm:cxn modelId="{4906B450-1D14-444D-B109-F79EF213CAB8}" type="presOf" srcId="{ADFD53FC-4909-4B8E-BBC4-98169685CE36}" destId="{906EC273-022E-4A38-BEA8-93BDD0892AD7}" srcOrd="0" destOrd="0" presId="urn:microsoft.com/office/officeart/2005/8/layout/vList4"/>
    <dgm:cxn modelId="{DC21F572-FC9F-4A17-908C-D5F65DEA5569}" srcId="{D8B0317A-5FF3-4262-AE0B-23ED80795849}" destId="{2CEB33B8-D365-47EB-A240-FD1FDED1BE4D}" srcOrd="0" destOrd="0" parTransId="{95368AA9-7AA4-47B3-95B3-865F1B6768AE}" sibTransId="{79FCE0B8-B552-461D-A11C-A8137EB649EC}"/>
    <dgm:cxn modelId="{CFEF0B75-2EA7-4A06-87BD-75C45F6CB28A}" srcId="{AE226464-5DC6-4FAD-BA39-F42B14A88D71}" destId="{0D98BB49-5078-4E6E-8E1D-66BFC2094850}" srcOrd="8" destOrd="0" parTransId="{47FC7B58-0839-4C0F-A3C8-FA30401F5711}" sibTransId="{542FD0DA-D90E-4874-81D0-467CB6BCCAC6}"/>
    <dgm:cxn modelId="{8E522256-9AAB-4859-9AF7-C3D8FBD1394B}" srcId="{AE226464-5DC6-4FAD-BA39-F42B14A88D71}" destId="{02E86150-187A-4C23-93A5-55556D92A3A3}" srcOrd="4" destOrd="0" parTransId="{15C6D2AA-31D3-41B3-BE88-DF38B1CA0496}" sibTransId="{A27F81E1-5BB8-44A8-99FF-6584D1603273}"/>
    <dgm:cxn modelId="{8EE98B5A-00ED-4EC7-9918-EA320E0EE6FE}" type="presOf" srcId="{D8B0317A-5FF3-4262-AE0B-23ED80795849}" destId="{DA0C3BF4-021A-407A-8E32-25BAD0DF5615}" srcOrd="1" destOrd="0" presId="urn:microsoft.com/office/officeart/2005/8/layout/vList4"/>
    <dgm:cxn modelId="{746C718D-4F69-48BF-B699-DFD5E0E9D817}" srcId="{AE226464-5DC6-4FAD-BA39-F42B14A88D71}" destId="{8CB9114E-ED92-4721-A946-B8F6CDF74D76}" srcOrd="0" destOrd="0" parTransId="{4DD83E0C-F80F-4626-B15F-A20CBD24B22B}" sibTransId="{B5D4B345-88A3-4392-ABF9-232D815426FD}"/>
    <dgm:cxn modelId="{4D931F8F-7E24-44B6-91DF-F3FE7059DE5C}" type="presOf" srcId="{FA5D4597-373C-40C9-99FF-6306665A94E0}" destId="{7B28D36A-A21F-42A9-B720-2C6AEF3A597B}" srcOrd="0" destOrd="0" presId="urn:microsoft.com/office/officeart/2005/8/layout/vList4"/>
    <dgm:cxn modelId="{ED26548F-E153-4CD3-8738-6505EDA5C87D}" type="presOf" srcId="{ADFD53FC-4909-4B8E-BBC4-98169685CE36}" destId="{1BFDD4AB-84DC-489C-B6B2-5C2F978B2E20}" srcOrd="1" destOrd="0" presId="urn:microsoft.com/office/officeart/2005/8/layout/vList4"/>
    <dgm:cxn modelId="{8FE8D492-8DF9-414F-BA54-2D92DFA2AF4D}" type="presOf" srcId="{8CB9114E-ED92-4721-A946-B8F6CDF74D76}" destId="{30C1BCBA-2805-4816-981E-291BD4A14E19}" srcOrd="0" destOrd="0" presId="urn:microsoft.com/office/officeart/2005/8/layout/vList4"/>
    <dgm:cxn modelId="{F970089E-0782-4480-A383-064EF168E643}" type="presOf" srcId="{B6B8077A-8D4E-4DE4-AB8F-396221A1BDC9}" destId="{A902E3A1-A1BE-4D01-B558-2CE8E4E5C3E4}" srcOrd="1" destOrd="0" presId="urn:microsoft.com/office/officeart/2005/8/layout/vList4"/>
    <dgm:cxn modelId="{E9EC2EA1-3EC7-486E-94D4-73698DF6F152}" type="presOf" srcId="{D752FF51-3839-4525-B34E-83F8CF6E47CD}" destId="{8770CA34-9394-423A-95CB-D7F14FC557F0}" srcOrd="1" destOrd="0" presId="urn:microsoft.com/office/officeart/2005/8/layout/vList4"/>
    <dgm:cxn modelId="{AA8614A8-9EBC-4D1D-BE56-52F3C78AB003}" type="presOf" srcId="{D752FF51-3839-4525-B34E-83F8CF6E47CD}" destId="{5A5B5281-B7A3-4992-9A48-D7C38A180BF8}" srcOrd="0" destOrd="0" presId="urn:microsoft.com/office/officeart/2005/8/layout/vList4"/>
    <dgm:cxn modelId="{45CEF3AF-8A7F-4069-AC55-2CCEF42A627D}" type="presOf" srcId="{E4274793-AE4C-40F8-9A38-EE6587CD5E43}" destId="{1387305D-8925-45E3-9220-8CD89FB5FA68}" srcOrd="1" destOrd="0" presId="urn:microsoft.com/office/officeart/2005/8/layout/vList4"/>
    <dgm:cxn modelId="{3C3FF6C4-2340-44CD-8985-1544DF73F75D}" srcId="{AE226464-5DC6-4FAD-BA39-F42B14A88D71}" destId="{D8B0317A-5FF3-4262-AE0B-23ED80795849}" srcOrd="7" destOrd="0" parTransId="{AED7A1A1-B4B8-47F4-94A5-07E8BE346E2F}" sibTransId="{B7E54D30-47C2-4344-B0B2-968A8A9C0054}"/>
    <dgm:cxn modelId="{599F63C5-113A-4C35-A79B-B9BF725EC2B4}" srcId="{AE226464-5DC6-4FAD-BA39-F42B14A88D71}" destId="{D752FF51-3839-4525-B34E-83F8CF6E47CD}" srcOrd="5" destOrd="0" parTransId="{6FD00A90-C862-4FFD-9FBB-E4744DCF597D}" sibTransId="{2D1A9E38-77E2-412A-80CC-A2A35584CD4B}"/>
    <dgm:cxn modelId="{053FF7CC-2DC2-454B-BFF3-CAB89191E102}" type="presOf" srcId="{8CB9114E-ED92-4721-A946-B8F6CDF74D76}" destId="{9F8C297D-240C-4283-868B-D66F812CE94A}" srcOrd="1" destOrd="0" presId="urn:microsoft.com/office/officeart/2005/8/layout/vList4"/>
    <dgm:cxn modelId="{0AE29CDA-1A6E-4E03-9593-AC08250B9B87}" srcId="{AE226464-5DC6-4FAD-BA39-F42B14A88D71}" destId="{B6B8077A-8D4E-4DE4-AB8F-396221A1BDC9}" srcOrd="1" destOrd="0" parTransId="{1F2D775C-77D3-4F5E-BCE9-E222457398E5}" sibTransId="{08A54758-0D8D-400E-80FE-11CC5D16CDDE}"/>
    <dgm:cxn modelId="{F9E9DDDB-8151-4B1E-A1F7-34767AC38D7B}" type="presOf" srcId="{02E86150-187A-4C23-93A5-55556D92A3A3}" destId="{88F49B8B-73D2-4C99-8F24-FD22137E8C83}" srcOrd="0" destOrd="0" presId="urn:microsoft.com/office/officeart/2005/8/layout/vList4"/>
    <dgm:cxn modelId="{EFD824DC-7071-4D84-8EE0-65811BCCD404}" type="presOf" srcId="{2CEB33B8-D365-47EB-A240-FD1FDED1BE4D}" destId="{510F9157-217B-4A9E-9AD4-C558FADF32EC}" srcOrd="0" destOrd="1" presId="urn:microsoft.com/office/officeart/2005/8/layout/vList4"/>
    <dgm:cxn modelId="{D4BEEDE3-461E-49E8-8788-6EB19C83D2B2}" type="presOf" srcId="{D8B0317A-5FF3-4262-AE0B-23ED80795849}" destId="{510F9157-217B-4A9E-9AD4-C558FADF32EC}" srcOrd="0" destOrd="0" presId="urn:microsoft.com/office/officeart/2005/8/layout/vList4"/>
    <dgm:cxn modelId="{429303E7-330C-4068-9A69-747DF333FFA9}" type="presOf" srcId="{2CEB33B8-D365-47EB-A240-FD1FDED1BE4D}" destId="{DA0C3BF4-021A-407A-8E32-25BAD0DF5615}" srcOrd="1" destOrd="1" presId="urn:microsoft.com/office/officeart/2005/8/layout/vList4"/>
    <dgm:cxn modelId="{62A0FFEF-544D-4323-866D-A1A8413E8F8E}" srcId="{AE226464-5DC6-4FAD-BA39-F42B14A88D71}" destId="{FA5D4597-373C-40C9-99FF-6306665A94E0}" srcOrd="9" destOrd="0" parTransId="{FD9A7148-9BC1-4B7D-9331-CB7664800873}" sibTransId="{6D86B4A4-F89B-435E-9152-83DADF2CBDCA}"/>
    <dgm:cxn modelId="{BE7A6BF9-588F-4D7D-B33E-412BB50CA4E8}" type="presOf" srcId="{CCAB298E-1144-45D3-A1B3-DD5990661A1A}" destId="{8D7F2BDC-D1CD-4F1E-9D76-E0A6561E0F41}" srcOrd="0" destOrd="0" presId="urn:microsoft.com/office/officeart/2005/8/layout/vList4"/>
    <dgm:cxn modelId="{6A12C5FB-D087-4469-B0D9-52DA13E23CC7}" type="presOf" srcId="{5354517D-4020-4AE2-A630-263FFBD9A062}" destId="{0A15243D-7797-45B5-9820-9E520862F182}" srcOrd="1" destOrd="0" presId="urn:microsoft.com/office/officeart/2005/8/layout/vList4"/>
    <dgm:cxn modelId="{C8FF85F7-9A57-4581-9E3A-3A51D63610B2}" type="presParOf" srcId="{0B34DCDC-377D-419C-8F8E-68DBEE265D50}" destId="{B8382BEB-2C51-4754-B4F6-DE43450715B7}" srcOrd="0" destOrd="0" presId="urn:microsoft.com/office/officeart/2005/8/layout/vList4"/>
    <dgm:cxn modelId="{6169A9CD-9F99-4F52-B168-8AD406589642}" type="presParOf" srcId="{B8382BEB-2C51-4754-B4F6-DE43450715B7}" destId="{30C1BCBA-2805-4816-981E-291BD4A14E19}" srcOrd="0" destOrd="0" presId="urn:microsoft.com/office/officeart/2005/8/layout/vList4"/>
    <dgm:cxn modelId="{7DA9F2A8-3B3D-4231-92CD-0BE2B90BFC4A}" type="presParOf" srcId="{B8382BEB-2C51-4754-B4F6-DE43450715B7}" destId="{A509E1A9-DEBB-48F3-A1AE-D9536CF94BD7}" srcOrd="1" destOrd="0" presId="urn:microsoft.com/office/officeart/2005/8/layout/vList4"/>
    <dgm:cxn modelId="{690342CB-5F8F-49CD-858D-28147F4ADD30}" type="presParOf" srcId="{B8382BEB-2C51-4754-B4F6-DE43450715B7}" destId="{9F8C297D-240C-4283-868B-D66F812CE94A}" srcOrd="2" destOrd="0" presId="urn:microsoft.com/office/officeart/2005/8/layout/vList4"/>
    <dgm:cxn modelId="{DBAFD6A7-B98F-4827-A338-9069C3D42BA6}" type="presParOf" srcId="{0B34DCDC-377D-419C-8F8E-68DBEE265D50}" destId="{C4A0D233-3E45-4577-B52B-5D8593B7E55B}" srcOrd="1" destOrd="0" presId="urn:microsoft.com/office/officeart/2005/8/layout/vList4"/>
    <dgm:cxn modelId="{D943EB37-28EC-45F0-80CB-1BDD49259641}" type="presParOf" srcId="{0B34DCDC-377D-419C-8F8E-68DBEE265D50}" destId="{4DF8402F-8663-4F6A-86AE-139234DCF939}" srcOrd="2" destOrd="0" presId="urn:microsoft.com/office/officeart/2005/8/layout/vList4"/>
    <dgm:cxn modelId="{4F0AB039-60F6-46AF-BC97-F73053A4C4BF}" type="presParOf" srcId="{4DF8402F-8663-4F6A-86AE-139234DCF939}" destId="{BED0D210-596E-4357-95EC-F056C12D3C16}" srcOrd="0" destOrd="0" presId="urn:microsoft.com/office/officeart/2005/8/layout/vList4"/>
    <dgm:cxn modelId="{C10DB4D7-6F8D-4F02-B21B-DF27AC614DA8}" type="presParOf" srcId="{4DF8402F-8663-4F6A-86AE-139234DCF939}" destId="{44FA5ABE-02F9-467D-9E56-46FB5E06101F}" srcOrd="1" destOrd="0" presId="urn:microsoft.com/office/officeart/2005/8/layout/vList4"/>
    <dgm:cxn modelId="{5935F1FE-BEE8-455C-AF3A-1FD7ABA3F43D}" type="presParOf" srcId="{4DF8402F-8663-4F6A-86AE-139234DCF939}" destId="{A902E3A1-A1BE-4D01-B558-2CE8E4E5C3E4}" srcOrd="2" destOrd="0" presId="urn:microsoft.com/office/officeart/2005/8/layout/vList4"/>
    <dgm:cxn modelId="{12803599-013B-4857-84A2-49AE9A45C72B}" type="presParOf" srcId="{0B34DCDC-377D-419C-8F8E-68DBEE265D50}" destId="{F3FB4207-EB44-41C9-A6A2-70F363B9A7DC}" srcOrd="3" destOrd="0" presId="urn:microsoft.com/office/officeart/2005/8/layout/vList4"/>
    <dgm:cxn modelId="{49B8D273-00FB-4AAC-A226-FF85A94E3CDB}" type="presParOf" srcId="{0B34DCDC-377D-419C-8F8E-68DBEE265D50}" destId="{BB28573A-FEF3-4458-B25B-B956CB973CA2}" srcOrd="4" destOrd="0" presId="urn:microsoft.com/office/officeart/2005/8/layout/vList4"/>
    <dgm:cxn modelId="{D39788B4-639B-4584-924C-2DF18E2827CE}" type="presParOf" srcId="{BB28573A-FEF3-4458-B25B-B956CB973CA2}" destId="{141AEA8A-072A-4A87-BEED-E5005F1B6783}" srcOrd="0" destOrd="0" presId="urn:microsoft.com/office/officeart/2005/8/layout/vList4"/>
    <dgm:cxn modelId="{2B479B6B-9AA5-47D0-A666-0B2D9E36BE1E}" type="presParOf" srcId="{BB28573A-FEF3-4458-B25B-B956CB973CA2}" destId="{797B3914-7386-4255-A46A-7C6F365B4128}" srcOrd="1" destOrd="0" presId="urn:microsoft.com/office/officeart/2005/8/layout/vList4"/>
    <dgm:cxn modelId="{47BD44D1-F331-4837-96D6-1F84018415BC}" type="presParOf" srcId="{BB28573A-FEF3-4458-B25B-B956CB973CA2}" destId="{D5C1A236-4994-4F1E-A60A-93C0FB52512D}" srcOrd="2" destOrd="0" presId="urn:microsoft.com/office/officeart/2005/8/layout/vList4"/>
    <dgm:cxn modelId="{B94FDE4C-0502-481B-A2A0-D4076DDFEBC7}" type="presParOf" srcId="{0B34DCDC-377D-419C-8F8E-68DBEE265D50}" destId="{47C3C8DE-4461-4C34-948C-AA931FA2235A}" srcOrd="5" destOrd="0" presId="urn:microsoft.com/office/officeart/2005/8/layout/vList4"/>
    <dgm:cxn modelId="{17F12D16-8B2D-4825-8964-BE10E03A01A6}" type="presParOf" srcId="{0B34DCDC-377D-419C-8F8E-68DBEE265D50}" destId="{763C9EDE-223B-41DC-85C8-65B2334F94B7}" srcOrd="6" destOrd="0" presId="urn:microsoft.com/office/officeart/2005/8/layout/vList4"/>
    <dgm:cxn modelId="{0B045EE3-46FA-452B-B883-99987AFE14E3}" type="presParOf" srcId="{763C9EDE-223B-41DC-85C8-65B2334F94B7}" destId="{EE1C4EBF-6ABA-4F27-816E-1EDE2DE5A6FD}" srcOrd="0" destOrd="0" presId="urn:microsoft.com/office/officeart/2005/8/layout/vList4"/>
    <dgm:cxn modelId="{CC023E77-9B70-4BD2-8F15-0A854047BA02}" type="presParOf" srcId="{763C9EDE-223B-41DC-85C8-65B2334F94B7}" destId="{C4084C12-4F9F-4008-81A2-A61744C809F8}" srcOrd="1" destOrd="0" presId="urn:microsoft.com/office/officeart/2005/8/layout/vList4"/>
    <dgm:cxn modelId="{471414EF-1D84-4151-8D83-F4C27AF0BE5F}" type="presParOf" srcId="{763C9EDE-223B-41DC-85C8-65B2334F94B7}" destId="{1387305D-8925-45E3-9220-8CD89FB5FA68}" srcOrd="2" destOrd="0" presId="urn:microsoft.com/office/officeart/2005/8/layout/vList4"/>
    <dgm:cxn modelId="{A3BEE23F-0E49-455F-AE82-DD3733E4E758}" type="presParOf" srcId="{0B34DCDC-377D-419C-8F8E-68DBEE265D50}" destId="{0DC05242-F66A-404A-AB6A-3C642840FD7C}" srcOrd="7" destOrd="0" presId="urn:microsoft.com/office/officeart/2005/8/layout/vList4"/>
    <dgm:cxn modelId="{77B948CD-E35D-4C0E-947C-593EC96DF0D0}" type="presParOf" srcId="{0B34DCDC-377D-419C-8F8E-68DBEE265D50}" destId="{F6990A23-779D-47A8-9142-12CE9B5610D9}" srcOrd="8" destOrd="0" presId="urn:microsoft.com/office/officeart/2005/8/layout/vList4"/>
    <dgm:cxn modelId="{44792131-91FB-48F4-B245-DC047B9D7F40}" type="presParOf" srcId="{F6990A23-779D-47A8-9142-12CE9B5610D9}" destId="{88F49B8B-73D2-4C99-8F24-FD22137E8C83}" srcOrd="0" destOrd="0" presId="urn:microsoft.com/office/officeart/2005/8/layout/vList4"/>
    <dgm:cxn modelId="{88D44C1C-C929-4F58-998F-1A84DA3C6C09}" type="presParOf" srcId="{F6990A23-779D-47A8-9142-12CE9B5610D9}" destId="{2A32757C-540C-434A-9AFC-CA8CF54D3E16}" srcOrd="1" destOrd="0" presId="urn:microsoft.com/office/officeart/2005/8/layout/vList4"/>
    <dgm:cxn modelId="{B808FF79-0477-4C03-B0DC-978E86435BE2}" type="presParOf" srcId="{F6990A23-779D-47A8-9142-12CE9B5610D9}" destId="{125F6B61-5B86-4C91-BB7D-9EAC4611054F}" srcOrd="2" destOrd="0" presId="urn:microsoft.com/office/officeart/2005/8/layout/vList4"/>
    <dgm:cxn modelId="{478D1829-E6A5-40F7-A3A4-834276A8ED39}" type="presParOf" srcId="{0B34DCDC-377D-419C-8F8E-68DBEE265D50}" destId="{7BC5F308-A627-4120-962C-C61D16426A19}" srcOrd="9" destOrd="0" presId="urn:microsoft.com/office/officeart/2005/8/layout/vList4"/>
    <dgm:cxn modelId="{FB603EC6-1F73-4C62-BD1C-DEA6637BB4E5}" type="presParOf" srcId="{0B34DCDC-377D-419C-8F8E-68DBEE265D50}" destId="{A3F0C992-7557-489B-B3CD-0B226FA47BCA}" srcOrd="10" destOrd="0" presId="urn:microsoft.com/office/officeart/2005/8/layout/vList4"/>
    <dgm:cxn modelId="{FBA8A904-3762-4CBC-B3AB-6FA670603DC1}" type="presParOf" srcId="{A3F0C992-7557-489B-B3CD-0B226FA47BCA}" destId="{5A5B5281-B7A3-4992-9A48-D7C38A180BF8}" srcOrd="0" destOrd="0" presId="urn:microsoft.com/office/officeart/2005/8/layout/vList4"/>
    <dgm:cxn modelId="{E4027B87-328F-4C89-9559-DA7C2FB37C0B}" type="presParOf" srcId="{A3F0C992-7557-489B-B3CD-0B226FA47BCA}" destId="{F357E2D6-AD80-46DF-8C7A-A3C262E95505}" srcOrd="1" destOrd="0" presId="urn:microsoft.com/office/officeart/2005/8/layout/vList4"/>
    <dgm:cxn modelId="{7C421772-EEE4-40C2-AD3A-1C85A785D321}" type="presParOf" srcId="{A3F0C992-7557-489B-B3CD-0B226FA47BCA}" destId="{8770CA34-9394-423A-95CB-D7F14FC557F0}" srcOrd="2" destOrd="0" presId="urn:microsoft.com/office/officeart/2005/8/layout/vList4"/>
    <dgm:cxn modelId="{DF83ED0F-FC2C-4D7B-8AA0-1EBAD69EB00D}" type="presParOf" srcId="{0B34DCDC-377D-419C-8F8E-68DBEE265D50}" destId="{30FD5D23-B96E-4439-A62B-3D92DD79DB18}" srcOrd="11" destOrd="0" presId="urn:microsoft.com/office/officeart/2005/8/layout/vList4"/>
    <dgm:cxn modelId="{980EB4CC-3348-4A31-BB83-D4FF0B41F454}" type="presParOf" srcId="{0B34DCDC-377D-419C-8F8E-68DBEE265D50}" destId="{E45B4AF9-1F52-4F3F-BA8A-0C345468A3DF}" srcOrd="12" destOrd="0" presId="urn:microsoft.com/office/officeart/2005/8/layout/vList4"/>
    <dgm:cxn modelId="{7EC460BC-94FE-4F0D-9CBD-C4039A216B6F}" type="presParOf" srcId="{E45B4AF9-1F52-4F3F-BA8A-0C345468A3DF}" destId="{D974FB7A-4EB4-418B-9F1D-25A095F1474A}" srcOrd="0" destOrd="0" presId="urn:microsoft.com/office/officeart/2005/8/layout/vList4"/>
    <dgm:cxn modelId="{CE4AC79C-72C1-42B7-A811-F7E1647C660A}" type="presParOf" srcId="{E45B4AF9-1F52-4F3F-BA8A-0C345468A3DF}" destId="{1564A509-B272-4C27-970B-C6F4336DCB26}" srcOrd="1" destOrd="0" presId="urn:microsoft.com/office/officeart/2005/8/layout/vList4"/>
    <dgm:cxn modelId="{9D5D7B82-E625-4654-91B4-9F00929A499E}" type="presParOf" srcId="{E45B4AF9-1F52-4F3F-BA8A-0C345468A3DF}" destId="{0A15243D-7797-45B5-9820-9E520862F182}" srcOrd="2" destOrd="0" presId="urn:microsoft.com/office/officeart/2005/8/layout/vList4"/>
    <dgm:cxn modelId="{FED3D898-D1B2-43BA-957A-DB9D2182CFCC}" type="presParOf" srcId="{0B34DCDC-377D-419C-8F8E-68DBEE265D50}" destId="{34F5360F-DD2E-4CE1-9078-AB2F39496AB7}" srcOrd="13" destOrd="0" presId="urn:microsoft.com/office/officeart/2005/8/layout/vList4"/>
    <dgm:cxn modelId="{5CE8F6D3-3CE7-4620-9C74-FD38A99F4C74}" type="presParOf" srcId="{0B34DCDC-377D-419C-8F8E-68DBEE265D50}" destId="{18F8F206-E3BC-40FA-BC4F-6BF063131C4C}" srcOrd="14" destOrd="0" presId="urn:microsoft.com/office/officeart/2005/8/layout/vList4"/>
    <dgm:cxn modelId="{F354F3A4-E626-427C-863F-40478428453C}" type="presParOf" srcId="{18F8F206-E3BC-40FA-BC4F-6BF063131C4C}" destId="{510F9157-217B-4A9E-9AD4-C558FADF32EC}" srcOrd="0" destOrd="0" presId="urn:microsoft.com/office/officeart/2005/8/layout/vList4"/>
    <dgm:cxn modelId="{951C61BB-F54A-4D31-B7DF-0F1EE6EA94F9}" type="presParOf" srcId="{18F8F206-E3BC-40FA-BC4F-6BF063131C4C}" destId="{A536991D-FAB9-4277-9731-77B538624440}" srcOrd="1" destOrd="0" presId="urn:microsoft.com/office/officeart/2005/8/layout/vList4"/>
    <dgm:cxn modelId="{A4DCF633-DF0A-48BA-BCFA-6C34D48888A6}" type="presParOf" srcId="{18F8F206-E3BC-40FA-BC4F-6BF063131C4C}" destId="{DA0C3BF4-021A-407A-8E32-25BAD0DF5615}" srcOrd="2" destOrd="0" presId="urn:microsoft.com/office/officeart/2005/8/layout/vList4"/>
    <dgm:cxn modelId="{F8DC51BA-BA59-4272-B3AC-B63C0481ECA7}" type="presParOf" srcId="{0B34DCDC-377D-419C-8F8E-68DBEE265D50}" destId="{7DBA24DA-ADB3-47B2-8E6D-61E2800DE69D}" srcOrd="15" destOrd="0" presId="urn:microsoft.com/office/officeart/2005/8/layout/vList4"/>
    <dgm:cxn modelId="{0CBB3311-D023-4412-9927-BECCF982E3DA}" type="presParOf" srcId="{0B34DCDC-377D-419C-8F8E-68DBEE265D50}" destId="{9E312264-63C7-4590-A63E-C8B6049D8B85}" srcOrd="16" destOrd="0" presId="urn:microsoft.com/office/officeart/2005/8/layout/vList4"/>
    <dgm:cxn modelId="{885B9536-19E7-4D07-85E5-86E49D357ACA}" type="presParOf" srcId="{9E312264-63C7-4590-A63E-C8B6049D8B85}" destId="{50E4CBDB-91CE-4FE1-9717-60250300E434}" srcOrd="0" destOrd="0" presId="urn:microsoft.com/office/officeart/2005/8/layout/vList4"/>
    <dgm:cxn modelId="{7E8BC9D3-39A9-4294-BB9F-30C74EF395B7}" type="presParOf" srcId="{9E312264-63C7-4590-A63E-C8B6049D8B85}" destId="{904CC65B-E741-4B3D-BF6D-5AD0E7432B50}" srcOrd="1" destOrd="0" presId="urn:microsoft.com/office/officeart/2005/8/layout/vList4"/>
    <dgm:cxn modelId="{EAB98FB4-1CAD-4DAE-97A5-89049FC00386}" type="presParOf" srcId="{9E312264-63C7-4590-A63E-C8B6049D8B85}" destId="{76B4B125-7FD4-48CA-BA38-AAD636E9EC63}" srcOrd="2" destOrd="0" presId="urn:microsoft.com/office/officeart/2005/8/layout/vList4"/>
    <dgm:cxn modelId="{31D92EB0-453E-49F9-988B-9F7C76E6F997}" type="presParOf" srcId="{0B34DCDC-377D-419C-8F8E-68DBEE265D50}" destId="{B6CF04F3-145B-459E-A90E-D86A95D0CC9B}" srcOrd="17" destOrd="0" presId="urn:microsoft.com/office/officeart/2005/8/layout/vList4"/>
    <dgm:cxn modelId="{E7EC26FA-E117-4083-BD24-691DE678AC25}" type="presParOf" srcId="{0B34DCDC-377D-419C-8F8E-68DBEE265D50}" destId="{FEACD602-73A9-40F1-ABC8-B9A329220859}" srcOrd="18" destOrd="0" presId="urn:microsoft.com/office/officeart/2005/8/layout/vList4"/>
    <dgm:cxn modelId="{B65955FF-3BF9-4A02-BDC3-3AA1CDDE6AB8}" type="presParOf" srcId="{FEACD602-73A9-40F1-ABC8-B9A329220859}" destId="{7B28D36A-A21F-42A9-B720-2C6AEF3A597B}" srcOrd="0" destOrd="0" presId="urn:microsoft.com/office/officeart/2005/8/layout/vList4"/>
    <dgm:cxn modelId="{4682140F-803C-4436-9C22-480FAE70C8CA}" type="presParOf" srcId="{FEACD602-73A9-40F1-ABC8-B9A329220859}" destId="{293A8CBF-8B51-4426-B987-44A26D755F17}" srcOrd="1" destOrd="0" presId="urn:microsoft.com/office/officeart/2005/8/layout/vList4"/>
    <dgm:cxn modelId="{E45DE74D-2E50-4B00-A2AF-80CDB68FD20D}" type="presParOf" srcId="{FEACD602-73A9-40F1-ABC8-B9A329220859}" destId="{1F5B1F31-6774-41AB-A15F-289A0A4D31F1}" srcOrd="2" destOrd="0" presId="urn:microsoft.com/office/officeart/2005/8/layout/vList4"/>
    <dgm:cxn modelId="{7AB50E17-62CF-46FE-9E3F-B89D9F6D1421}" type="presParOf" srcId="{0B34DCDC-377D-419C-8F8E-68DBEE265D50}" destId="{356F18C0-FE3C-4537-BD85-04EDAA8E236D}" srcOrd="19" destOrd="0" presId="urn:microsoft.com/office/officeart/2005/8/layout/vList4"/>
    <dgm:cxn modelId="{AC29A468-EEC3-4AAB-B2BB-95D46EC52399}" type="presParOf" srcId="{0B34DCDC-377D-419C-8F8E-68DBEE265D50}" destId="{FAF18051-4AC9-4A48-999E-AE2B3D51BD5F}" srcOrd="20" destOrd="0" presId="urn:microsoft.com/office/officeart/2005/8/layout/vList4"/>
    <dgm:cxn modelId="{352A6BCD-2CD4-4BDC-835C-922BE1D53D7C}" type="presParOf" srcId="{FAF18051-4AC9-4A48-999E-AE2B3D51BD5F}" destId="{8D7F2BDC-D1CD-4F1E-9D76-E0A6561E0F41}" srcOrd="0" destOrd="0" presId="urn:microsoft.com/office/officeart/2005/8/layout/vList4"/>
    <dgm:cxn modelId="{E8698EE2-36F8-41D0-B718-58E73E009BFB}" type="presParOf" srcId="{FAF18051-4AC9-4A48-999E-AE2B3D51BD5F}" destId="{EC2B3EA3-22A2-4240-A0B3-25E3E11FF73A}" srcOrd="1" destOrd="0" presId="urn:microsoft.com/office/officeart/2005/8/layout/vList4"/>
    <dgm:cxn modelId="{1B420564-B898-4528-A3C3-B56BF142C056}" type="presParOf" srcId="{FAF18051-4AC9-4A48-999E-AE2B3D51BD5F}" destId="{58E7A404-0CF3-40BE-8D7B-D081CCFDAC11}" srcOrd="2" destOrd="0" presId="urn:microsoft.com/office/officeart/2005/8/layout/vList4"/>
    <dgm:cxn modelId="{7702DB86-DC63-4F4F-A515-2DC2A98CEC7B}" type="presParOf" srcId="{0B34DCDC-377D-419C-8F8E-68DBEE265D50}" destId="{AFBBDF1B-8566-43DA-A53F-C92CC4402156}" srcOrd="21" destOrd="0" presId="urn:microsoft.com/office/officeart/2005/8/layout/vList4"/>
    <dgm:cxn modelId="{062630FA-6064-45D6-8961-122747B2C2F8}" type="presParOf" srcId="{0B34DCDC-377D-419C-8F8E-68DBEE265D50}" destId="{9D772B75-39CA-4921-A92E-B72AAED3AA9D}" srcOrd="22" destOrd="0" presId="urn:microsoft.com/office/officeart/2005/8/layout/vList4"/>
    <dgm:cxn modelId="{8BC0CD71-CC29-440B-BBA0-B0390B0F2A19}" type="presParOf" srcId="{9D772B75-39CA-4921-A92E-B72AAED3AA9D}" destId="{906EC273-022E-4A38-BEA8-93BDD0892AD7}" srcOrd="0" destOrd="0" presId="urn:microsoft.com/office/officeart/2005/8/layout/vList4"/>
    <dgm:cxn modelId="{2EAFA54B-7B87-42C9-BEFE-63E301393B62}" type="presParOf" srcId="{9D772B75-39CA-4921-A92E-B72AAED3AA9D}" destId="{4890E18B-DF7A-4E05-A98A-AC85554EE8AF}" srcOrd="1" destOrd="0" presId="urn:microsoft.com/office/officeart/2005/8/layout/vList4"/>
    <dgm:cxn modelId="{1CEDE109-ADD9-4CD7-9A78-50EA19C3835D}" type="presParOf" srcId="{9D772B75-39CA-4921-A92E-B72AAED3AA9D}" destId="{1BFDD4AB-84DC-489C-B6B2-5C2F978B2E2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1BCBA-2805-4816-981E-291BD4A14E19}">
      <dsp:nvSpPr>
        <dsp:cNvPr id="0" name=""/>
        <dsp:cNvSpPr/>
      </dsp:nvSpPr>
      <dsp:spPr>
        <a:xfrm>
          <a:off x="0" y="5073"/>
          <a:ext cx="10487590" cy="4134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1" kern="1200">
              <a:solidFill>
                <a:srgbClr val="002060"/>
              </a:solidFill>
            </a:rPr>
            <a:t>Fever and chills: </a:t>
          </a:r>
          <a:r>
            <a:rPr lang="en-GB" sz="2000" b="0" kern="1200">
              <a:solidFill>
                <a:srgbClr val="002060"/>
              </a:solidFill>
            </a:rPr>
            <a:t>inflammatory/infective diseases or infarction. </a:t>
          </a:r>
        </a:p>
      </dsp:txBody>
      <dsp:txXfrm>
        <a:off x="2138866" y="5073"/>
        <a:ext cx="8348723" cy="413484"/>
      </dsp:txXfrm>
    </dsp:sp>
    <dsp:sp modelId="{A509E1A9-DEBB-48F3-A1AE-D9536CF94BD7}">
      <dsp:nvSpPr>
        <dsp:cNvPr id="0" name=""/>
        <dsp:cNvSpPr/>
      </dsp:nvSpPr>
      <dsp:spPr>
        <a:xfrm>
          <a:off x="473363" y="110744"/>
          <a:ext cx="1233487" cy="1919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D0D210-596E-4357-95EC-F056C12D3C16}">
      <dsp:nvSpPr>
        <dsp:cNvPr id="0" name=""/>
        <dsp:cNvSpPr/>
      </dsp:nvSpPr>
      <dsp:spPr>
        <a:xfrm>
          <a:off x="0" y="434853"/>
          <a:ext cx="10487590" cy="4134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1" kern="1200">
              <a:solidFill>
                <a:srgbClr val="002060"/>
              </a:solidFill>
            </a:rPr>
            <a:t>Weight loss </a:t>
          </a:r>
          <a:r>
            <a:rPr lang="en-GB" sz="2000" b="0" kern="1200">
              <a:solidFill>
                <a:srgbClr val="002060"/>
              </a:solidFill>
            </a:rPr>
            <a:t>suggests </a:t>
          </a:r>
          <a:r>
            <a:rPr lang="en-GB" sz="1600" b="0" kern="1200">
              <a:solidFill>
                <a:srgbClr val="002060"/>
              </a:solidFill>
            </a:rPr>
            <a:t>malignancy, malabsorption, tuberculosis, IBD ischaemia.</a:t>
          </a:r>
        </a:p>
      </dsp:txBody>
      <dsp:txXfrm>
        <a:off x="2138866" y="434853"/>
        <a:ext cx="8348723" cy="413484"/>
      </dsp:txXfrm>
    </dsp:sp>
    <dsp:sp modelId="{44FA5ABE-02F9-467D-9E56-46FB5E06101F}">
      <dsp:nvSpPr>
        <dsp:cNvPr id="0" name=""/>
        <dsp:cNvSpPr/>
      </dsp:nvSpPr>
      <dsp:spPr>
        <a:xfrm>
          <a:off x="786523" y="494315"/>
          <a:ext cx="607168" cy="3345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67000" b="-26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AEA8A-072A-4A87-BEED-E5005F1B6783}">
      <dsp:nvSpPr>
        <dsp:cNvPr id="0" name=""/>
        <dsp:cNvSpPr/>
      </dsp:nvSpPr>
      <dsp:spPr>
        <a:xfrm>
          <a:off x="0" y="909665"/>
          <a:ext cx="10487590" cy="4134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1" kern="1200">
              <a:solidFill>
                <a:srgbClr val="002060"/>
              </a:solidFill>
            </a:rPr>
            <a:t>Nausea/vomiting </a:t>
          </a:r>
          <a:r>
            <a:rPr lang="en-GB" sz="1600" kern="1200">
              <a:solidFill>
                <a:srgbClr val="002060"/>
              </a:solidFill>
            </a:rPr>
            <a:t>indicates obstruction, infection, IBD or metabolic disease.</a:t>
          </a:r>
        </a:p>
      </dsp:txBody>
      <dsp:txXfrm>
        <a:off x="2138866" y="909665"/>
        <a:ext cx="8348723" cy="413484"/>
      </dsp:txXfrm>
    </dsp:sp>
    <dsp:sp modelId="{797B3914-7386-4255-A46A-7C6F365B4128}">
      <dsp:nvSpPr>
        <dsp:cNvPr id="0" name=""/>
        <dsp:cNvSpPr/>
      </dsp:nvSpPr>
      <dsp:spPr>
        <a:xfrm>
          <a:off x="811567" y="916516"/>
          <a:ext cx="557079" cy="39978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7000" b="-26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1C4EBF-6ABA-4F27-816E-1EDE2DE5A6FD}">
      <dsp:nvSpPr>
        <dsp:cNvPr id="0" name=""/>
        <dsp:cNvSpPr/>
      </dsp:nvSpPr>
      <dsp:spPr>
        <a:xfrm>
          <a:off x="0" y="1337315"/>
          <a:ext cx="10487590" cy="4134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1" kern="1200">
              <a:solidFill>
                <a:srgbClr val="002060"/>
              </a:solidFill>
            </a:rPr>
            <a:t>Dysphagia or odynophagia </a:t>
          </a:r>
          <a:r>
            <a:rPr lang="en-GB" sz="1600" kern="1200">
              <a:solidFill>
                <a:srgbClr val="002060"/>
              </a:solidFill>
            </a:rPr>
            <a:t>suggests oesophageal disease</a:t>
          </a:r>
        </a:p>
      </dsp:txBody>
      <dsp:txXfrm>
        <a:off x="2138866" y="1337315"/>
        <a:ext cx="8348723" cy="413484"/>
      </dsp:txXfrm>
    </dsp:sp>
    <dsp:sp modelId="{C4084C12-4F9F-4008-81A2-A61744C809F8}">
      <dsp:nvSpPr>
        <dsp:cNvPr id="0" name=""/>
        <dsp:cNvSpPr/>
      </dsp:nvSpPr>
      <dsp:spPr>
        <a:xfrm>
          <a:off x="723891" y="1399245"/>
          <a:ext cx="732432" cy="3439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49B8B-73D2-4C99-8F24-FD22137E8C83}">
      <dsp:nvSpPr>
        <dsp:cNvPr id="0" name=""/>
        <dsp:cNvSpPr/>
      </dsp:nvSpPr>
      <dsp:spPr>
        <a:xfrm>
          <a:off x="0" y="1819331"/>
          <a:ext cx="10487590" cy="4134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1" kern="1200">
              <a:solidFill>
                <a:srgbClr val="002060"/>
              </a:solidFill>
            </a:rPr>
            <a:t>Haematemesis </a:t>
          </a:r>
          <a:r>
            <a:rPr lang="en-GB" sz="1600" kern="1200">
              <a:solidFill>
                <a:srgbClr val="002060"/>
              </a:solidFill>
            </a:rPr>
            <a:t>indicates oesophageal, gastric and duodenal disease</a:t>
          </a:r>
        </a:p>
      </dsp:txBody>
      <dsp:txXfrm>
        <a:off x="2138866" y="1819331"/>
        <a:ext cx="8348723" cy="413484"/>
      </dsp:txXfrm>
    </dsp:sp>
    <dsp:sp modelId="{2A32757C-540C-434A-9AFC-CA8CF54D3E16}">
      <dsp:nvSpPr>
        <dsp:cNvPr id="0" name=""/>
        <dsp:cNvSpPr/>
      </dsp:nvSpPr>
      <dsp:spPr>
        <a:xfrm>
          <a:off x="623682" y="1883027"/>
          <a:ext cx="932850" cy="2860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B5281-B7A3-4992-9A48-D7C38A180BF8}">
      <dsp:nvSpPr>
        <dsp:cNvPr id="0" name=""/>
        <dsp:cNvSpPr/>
      </dsp:nvSpPr>
      <dsp:spPr>
        <a:xfrm>
          <a:off x="0" y="2274163"/>
          <a:ext cx="10487590" cy="4134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1" kern="1200" dirty="0">
              <a:solidFill>
                <a:srgbClr val="002060"/>
              </a:solidFill>
            </a:rPr>
            <a:t>Jaundice</a:t>
          </a:r>
          <a:r>
            <a:rPr lang="en-GB" sz="500" kern="1200" dirty="0"/>
            <a:t> </a:t>
          </a:r>
          <a:r>
            <a:rPr lang="en-GB" sz="1600" b="1" kern="1200" dirty="0">
              <a:solidFill>
                <a:srgbClr val="002060"/>
              </a:solidFill>
            </a:rPr>
            <a:t>is either due to haemolytic or hepatobiliary disorders.</a:t>
          </a:r>
        </a:p>
      </dsp:txBody>
      <dsp:txXfrm>
        <a:off x="2138866" y="2274163"/>
        <a:ext cx="8348723" cy="413484"/>
      </dsp:txXfrm>
    </dsp:sp>
    <dsp:sp modelId="{F357E2D6-AD80-46DF-8C7A-A3C262E95505}">
      <dsp:nvSpPr>
        <dsp:cNvPr id="0" name=""/>
        <dsp:cNvSpPr/>
      </dsp:nvSpPr>
      <dsp:spPr>
        <a:xfrm>
          <a:off x="886732" y="2369940"/>
          <a:ext cx="406750" cy="2219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74FB7A-4EB4-418B-9F1D-25A095F1474A}">
      <dsp:nvSpPr>
        <dsp:cNvPr id="0" name=""/>
        <dsp:cNvSpPr/>
      </dsp:nvSpPr>
      <dsp:spPr>
        <a:xfrm>
          <a:off x="0" y="2728996"/>
          <a:ext cx="10487590" cy="4134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1" kern="1200">
              <a:solidFill>
                <a:srgbClr val="002060"/>
              </a:solidFill>
            </a:rPr>
            <a:t>Diarrhoea</a:t>
          </a:r>
          <a:r>
            <a:rPr lang="en-GB" sz="500" kern="1200"/>
            <a:t> :  </a:t>
          </a:r>
          <a:r>
            <a:rPr lang="en-GB" sz="1400" kern="1200">
              <a:solidFill>
                <a:srgbClr val="002060"/>
              </a:solidFill>
            </a:rPr>
            <a:t>malabsorption or infection, IBD, secretory tumours (Zollinger- Ellison’s syndrome).</a:t>
          </a:r>
        </a:p>
      </dsp:txBody>
      <dsp:txXfrm>
        <a:off x="2138866" y="2728996"/>
        <a:ext cx="8348723" cy="413484"/>
      </dsp:txXfrm>
    </dsp:sp>
    <dsp:sp modelId="{1564A509-B272-4C27-970B-C6F4336DCB26}">
      <dsp:nvSpPr>
        <dsp:cNvPr id="0" name=""/>
        <dsp:cNvSpPr/>
      </dsp:nvSpPr>
      <dsp:spPr>
        <a:xfrm>
          <a:off x="711369" y="2863116"/>
          <a:ext cx="757476" cy="1452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7000" b="-26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0F9157-217B-4A9E-9AD4-C558FADF32EC}">
      <dsp:nvSpPr>
        <dsp:cNvPr id="0" name=""/>
        <dsp:cNvSpPr/>
      </dsp:nvSpPr>
      <dsp:spPr>
        <a:xfrm>
          <a:off x="0" y="3183829"/>
          <a:ext cx="10487590" cy="4134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1" kern="1200">
              <a:solidFill>
                <a:srgbClr val="002060"/>
              </a:solidFill>
            </a:rPr>
            <a:t>Dysuria / haematuria </a:t>
          </a:r>
          <a:r>
            <a:rPr lang="en-GB" sz="1600" b="1" kern="1200">
              <a:solidFill>
                <a:srgbClr val="002060"/>
              </a:solidFill>
            </a:rPr>
            <a:t>suggests urinary diseases</a:t>
          </a:r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400" kern="1200"/>
        </a:p>
      </dsp:txBody>
      <dsp:txXfrm>
        <a:off x="2138866" y="3183829"/>
        <a:ext cx="8348723" cy="413484"/>
      </dsp:txXfrm>
    </dsp:sp>
    <dsp:sp modelId="{A536991D-FAB9-4277-9731-77B538624440}">
      <dsp:nvSpPr>
        <dsp:cNvPr id="0" name=""/>
        <dsp:cNvSpPr/>
      </dsp:nvSpPr>
      <dsp:spPr>
        <a:xfrm>
          <a:off x="686314" y="3296791"/>
          <a:ext cx="807586" cy="1875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7000" b="-26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4CBDB-91CE-4FE1-9717-60250300E434}">
      <dsp:nvSpPr>
        <dsp:cNvPr id="0" name=""/>
        <dsp:cNvSpPr/>
      </dsp:nvSpPr>
      <dsp:spPr>
        <a:xfrm>
          <a:off x="0" y="3638662"/>
          <a:ext cx="10487590" cy="4134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1" kern="1200">
              <a:solidFill>
                <a:srgbClr val="002060"/>
              </a:solidFill>
            </a:rPr>
            <a:t>Vaginal/penile discharge</a:t>
          </a:r>
          <a:r>
            <a:rPr lang="en-GB" sz="1700" kern="1200"/>
            <a:t> </a:t>
          </a:r>
          <a:r>
            <a:rPr lang="en-GB" sz="1700" b="1" kern="1200">
              <a:solidFill>
                <a:srgbClr val="002060"/>
              </a:solidFill>
            </a:rPr>
            <a:t>indicates genitourinary disorders.</a:t>
          </a:r>
        </a:p>
      </dsp:txBody>
      <dsp:txXfrm>
        <a:off x="2138866" y="3638662"/>
        <a:ext cx="8348723" cy="413484"/>
      </dsp:txXfrm>
    </dsp:sp>
    <dsp:sp modelId="{904CC65B-E741-4B3D-BF6D-5AD0E7432B50}">
      <dsp:nvSpPr>
        <dsp:cNvPr id="0" name=""/>
        <dsp:cNvSpPr/>
      </dsp:nvSpPr>
      <dsp:spPr>
        <a:xfrm>
          <a:off x="623682" y="3780571"/>
          <a:ext cx="932850" cy="1296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8D36A-A21F-42A9-B720-2C6AEF3A597B}">
      <dsp:nvSpPr>
        <dsp:cNvPr id="0" name=""/>
        <dsp:cNvSpPr/>
      </dsp:nvSpPr>
      <dsp:spPr>
        <a:xfrm>
          <a:off x="0" y="4093495"/>
          <a:ext cx="10487590" cy="4134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err="1">
              <a:solidFill>
                <a:srgbClr val="002060"/>
              </a:solidFill>
            </a:rPr>
            <a:t>Hematochezia</a:t>
          </a:r>
          <a:r>
            <a:rPr lang="en-GB" sz="2000" b="0" kern="1200">
              <a:solidFill>
                <a:srgbClr val="002060"/>
              </a:solidFill>
            </a:rPr>
            <a:t> </a:t>
          </a:r>
          <a:r>
            <a:rPr lang="en-GB" sz="1700" b="1" kern="1200">
              <a:solidFill>
                <a:srgbClr val="002060"/>
              </a:solidFill>
            </a:rPr>
            <a:t>indicates colorectal disease</a:t>
          </a:r>
        </a:p>
      </dsp:txBody>
      <dsp:txXfrm>
        <a:off x="2138866" y="4093495"/>
        <a:ext cx="8348723" cy="413484"/>
      </dsp:txXfrm>
    </dsp:sp>
    <dsp:sp modelId="{293A8CBF-8B51-4426-B987-44A26D755F17}">
      <dsp:nvSpPr>
        <dsp:cNvPr id="0" name=""/>
        <dsp:cNvSpPr/>
      </dsp:nvSpPr>
      <dsp:spPr>
        <a:xfrm>
          <a:off x="573583" y="4214248"/>
          <a:ext cx="1033048" cy="1719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7F2BDC-D1CD-4F1E-9D76-E0A6561E0F41}">
      <dsp:nvSpPr>
        <dsp:cNvPr id="0" name=""/>
        <dsp:cNvSpPr/>
      </dsp:nvSpPr>
      <dsp:spPr>
        <a:xfrm>
          <a:off x="0" y="4548327"/>
          <a:ext cx="10487590" cy="4134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002060"/>
              </a:solidFill>
            </a:rPr>
            <a:t>Skin/joint/eye involvement </a:t>
          </a:r>
          <a:r>
            <a:rPr lang="en-GB" sz="1600" kern="1200">
              <a:solidFill>
                <a:srgbClr val="002060"/>
              </a:solidFill>
            </a:rPr>
            <a:t>indicates inflammatory bowel disease.</a:t>
          </a:r>
        </a:p>
      </dsp:txBody>
      <dsp:txXfrm>
        <a:off x="2138866" y="4548327"/>
        <a:ext cx="8348723" cy="413484"/>
      </dsp:txXfrm>
    </dsp:sp>
    <dsp:sp modelId="{EC2B3EA3-22A2-4240-A0B3-25E3E11FF73A}">
      <dsp:nvSpPr>
        <dsp:cNvPr id="0" name=""/>
        <dsp:cNvSpPr/>
      </dsp:nvSpPr>
      <dsp:spPr>
        <a:xfrm>
          <a:off x="143927" y="4535190"/>
          <a:ext cx="1215952" cy="3395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6EC273-022E-4A38-BEA8-93BDD0892AD7}">
      <dsp:nvSpPr>
        <dsp:cNvPr id="0" name=""/>
        <dsp:cNvSpPr/>
      </dsp:nvSpPr>
      <dsp:spPr>
        <a:xfrm>
          <a:off x="0" y="5003160"/>
          <a:ext cx="10487590" cy="4134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2138866" y="5003160"/>
        <a:ext cx="8348723" cy="413484"/>
      </dsp:txXfrm>
    </dsp:sp>
    <dsp:sp modelId="{4890E18B-DF7A-4E05-A98A-AC85554EE8AF}">
      <dsp:nvSpPr>
        <dsp:cNvPr id="0" name=""/>
        <dsp:cNvSpPr/>
      </dsp:nvSpPr>
      <dsp:spPr>
        <a:xfrm>
          <a:off x="313795" y="5162839"/>
          <a:ext cx="1552624" cy="1692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t="-267000" b="-26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C3DD0-0D04-4F1F-B492-8A0C3FC81AF6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C0BB1-B1A4-4544-8422-9909C696B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80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91795ef2b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91795ef2b7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200" dirty="0" err="1">
                <a:effectLst/>
                <a:latin typeface="Wingdings-Regular"/>
                <a:ea typeface="Calibri" panose="020F0502020204030204" pitchFamily="34" charset="0"/>
                <a:cs typeface="Wingdings-Regular"/>
              </a:rPr>
              <a:t>zz</a:t>
            </a:r>
            <a:r>
              <a:rPr lang="en-GB" sz="1200" dirty="0">
                <a:effectLst/>
                <a:latin typeface="Wingdings-Regular"/>
                <a:ea typeface="Calibri" panose="020F0502020204030204" pitchFamily="34" charset="0"/>
                <a:cs typeface="Wingdings-Regular"/>
              </a:rPr>
              <a:t> </a:t>
            </a:r>
            <a:r>
              <a:rPr lang="en-GB" sz="12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predispose to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200" dirty="0" err="1">
                <a:effectLst/>
                <a:latin typeface="Wingdings-Regular"/>
                <a:ea typeface="Calibri" panose="020F0502020204030204" pitchFamily="34" charset="0"/>
                <a:cs typeface="Wingdings-Regular"/>
              </a:rPr>
              <a:t>zz</a:t>
            </a:r>
            <a:r>
              <a:rPr lang="en-GB" sz="1200" dirty="0">
                <a:effectLst/>
                <a:latin typeface="Wingdings-Regular"/>
                <a:ea typeface="Calibri" panose="020F0502020204030204" pitchFamily="34" charset="0"/>
                <a:cs typeface="Wingdings-Regular"/>
              </a:rPr>
              <a:t> </a:t>
            </a:r>
            <a:r>
              <a:rPr lang="en-GB" sz="12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predisposes to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2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predispose to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2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while may predispose to, e.g. irritable bowel syndrome.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4317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Heart Burn</a:t>
            </a: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 is a burning pain or discomfort in retrosternal area, that usually occurs after    meals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patient may experience a sour taste coming up into his mouth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It is particularly associated with gastroesophageal reflux disease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Mechanism: regurgitation of gastric contents into the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oesophagus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Aggravating factors: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▪ Stooping, bending or lying supine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▪ Fatty meals, coffee, alcohol, chocolates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Relieving factors: antacids, anti-ulcer drugs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Causes of heartburn: gastroesophageal reflux disease (GERD), acute gastritis,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oesophagitis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pregnancy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Causes of GERD: obesity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increased intra-abdominal pressure which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overwhels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lower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oesophageal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sphinctor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 , lower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oesophageal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sphincter pressure 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(leads to inappropriate lower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oesophageal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sphinctor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decreased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oesophageal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peristalsis, gastric acid hypersecretion, delayed gastric emptying, overeating,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certain foods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cafeine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fatty, or spicy foods), hiatus hernia (protrusion  (herniation) of the cardia and/or fundus into the thorax).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effectLst/>
              <a:latin typeface="UtopiaStd-Regular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Melaena is the passage of altered blood PR. A melaena stool is black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and tarry and has a characteristic smell. The blood is degraded by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hydrochloric acid and intestinal enzymes high in the gastrointestinal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tract. Melaena is unlikely to occur if bleeding comes from lower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than the jejunum, although occasionally melaena may result from 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bleeding Meckel’s diverticulum.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CAUSES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SWALLOWED BLOOD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Epistaxis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Haemoptysis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OESOPHAGUS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8AF37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Reflux oesophagitis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Oesophageal varices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Oesophageal carcinoma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STOMACH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9A6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Peptic ulceration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9A6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Acute gastric erosions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8AF37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Mallory–Weiss syndrome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Carcinoma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Leiomyoma (gastro-intestinal stromal tumour – GIST)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Hereditary haemorrhagic telangiectasia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Vascular malformations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DUODENUM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9A6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Peptic ulceration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8AF37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Duodenal </a:t>
            </a:r>
            <a:r>
              <a:rPr lang="en-GB" sz="1800" dirty="0" err="1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diverticulae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8AF37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 err="1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Aortoduodenal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 fistulae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Invasive pancreatic tumours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Haemobilia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SMALL INTESTINE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Leiomyoma (gastro-intestinal stromal tumour – GIST)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Meckel’s diverticulum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BLEEDING DISORDERS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9A6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Liver disease-associated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Thrombocytopenia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Haemophilia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DRUGS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9A6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Anticoagulants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9A6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Aspirin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9A6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NSAIDs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9A6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Steroids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OTHERS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9A6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Uraemia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9A6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Connective tissue disorders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solidFill>
                <a:srgbClr val="000000"/>
              </a:solidFill>
              <a:effectLst/>
              <a:latin typeface="Frutiger-Roman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Hiccup (hiccough)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Hiccup: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▪ It is a spasmodic contractions of diaphragm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▪ Results in spasmodic breathing with the glottis is closed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▪ Accompanied by a characteristic sound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(hic)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Usually it is a self-limited benign condition, lasting for a few minutes,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but may be intractable (lasting for weeks or even months), and may 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indicate serious conditions 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Causes of hiccup include gastric irritations, aerophagy, carbonated 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drinks, rapid eating, spicy foods, renal failure, alcohol, stroke, multiple  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sclerosis, brain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tumours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C0BB1-B1A4-4544-8422-9909C696BC8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100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What is the site of pain?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• How severe is it?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• Is it continuous or intermittent?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• Does it radiate to any site or direction?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• What is duration of pain?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• Are there any pain-free intervals, if yes, what is their duration?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• Is pain related to meal?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• Does it disturb sleep at night?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• What are the aggravating factors?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• What are relieving factors (e.g. food, vomiting or antacid)?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Appetite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• Is it increased or decreased?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• If reduced, is appetite poor or the patient is afraid of taking food due to pain?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C0BB1-B1A4-4544-8422-9909C696BC8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921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LIPASE DEFICIENCY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8AF37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Impaired secretion – chronic pancreatitis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Inactivation – excess gastric acid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BILE DEFICIENCY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8AF37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Underproduction – liver disease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8AF37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Obstruction – obstructive jaundice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8AF37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Increased degradation – bacterial overgrowth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MUCOSAL DISEASE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Coeliac disease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8AF37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Ileal resection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Crohn’s disease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IMPAIRED FAT TRANSPORT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 err="1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Abetalipoproteinaemia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LYMPHATIC DEFICIENCY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Lymphoma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E74439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•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Whipple’s disease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C0BB1-B1A4-4544-8422-9909C696BC8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298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7088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Cervical lymphadenopathy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solidFill>
                  <a:srgbClr val="007088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Associated with mesenteric adenitis.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C0BB1-B1A4-4544-8422-9909C696BC8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511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HelveticaNeue-Bold"/>
                <a:ea typeface="Calibri" panose="020F0502020204030204" pitchFamily="34" charset="0"/>
                <a:cs typeface="HelveticaNeue-Bold"/>
              </a:rPr>
              <a:t>Examine the abdomen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Ensure patient is warm, comfortable and there is sufficient exposure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of the abdomen. The patient should be lying flat with the head supported.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Relax the patient.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HelveticaNeue-Bold"/>
                <a:ea typeface="Calibri" panose="020F0502020204030204" pitchFamily="34" charset="0"/>
                <a:cs typeface="HelveticaNeue-Bold"/>
              </a:rPr>
              <a:t>Inspect the abdomen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• Is it distended, asymmetrical, are there masses, scars, visible peristalsis,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stoma?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• Ask the patient to cough, take a deep breath and look carefully.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C0BB1-B1A4-4544-8422-9909C696BC8E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013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HelveticaNeue-Bold"/>
                <a:ea typeface="Calibri" panose="020F0502020204030204" pitchFamily="34" charset="0"/>
                <a:cs typeface="HelveticaNeue-Bold"/>
              </a:rPr>
              <a:t>Palpate the abdomen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• Ask if they have any pain or tenderness: be particularly careful if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they have. Look at the patient’s face whilst examining for any tenderness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or pain. Palpate lightly with fingertips </a:t>
            </a:r>
            <a:r>
              <a:rPr lang="en-GB" sz="1800" dirty="0">
                <a:solidFill>
                  <a:srgbClr val="000000"/>
                </a:solidFill>
                <a:effectLst/>
                <a:latin typeface="SymbolNew-Medium"/>
                <a:ea typeface="Calibri" panose="020F0502020204030204" pitchFamily="34" charset="0"/>
                <a:cs typeface="SymbolNew-Medium"/>
              </a:rPr>
              <a:t>± </a:t>
            </a: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ulnar border of index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finger and then more deeply. Palpate all areas of the abdomen. Any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masses or other abnormalities should be assessed in great detail for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size, position, shape, consistency, location, edge, mobility with respiration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and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pulsatility</a:t>
            </a: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• Is there any tenderness? If so, define the area with care.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• Any rigidity?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• Is there rebound tenderness? (pain on quick removal of examining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hand – some clinicians prefer to use percussion to minimize pain).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• Is there guarding?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C0BB1-B1A4-4544-8422-9909C696BC8E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397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Percussion: Liver span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liver span is estimated by percussion.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Remember that it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easier to hear the change from resonance to dullness – so proceed with percussion from areas of resonance to areas of dullness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Upper border: In the midclavicular line  start percussing in the chest moving down towards the abdomen about ½ to 1 cm at a time. Note where the percussion notes change from resonate to dull.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Lower border: In the midclavicular line begin percussion below the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unbillicus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and proceed upward until dullness is encounter.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distance between the two areas where dullness is first encountered is the liver span.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Liver span is normally  6 to 12 cm in the midclavicular line.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HelveticaNeue-Bold"/>
                <a:ea typeface="Calibri" panose="020F0502020204030204" pitchFamily="34" charset="0"/>
                <a:cs typeface="HelveticaNeue-Bold"/>
              </a:rPr>
              <a:t>Is there ascites?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Abdominal distension, flank dullness with shifting dullness?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029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HelveticaNeue-Bold"/>
                <a:ea typeface="Calibri" panose="020F0502020204030204" pitchFamily="34" charset="0"/>
                <a:cs typeface="HelveticaNeue-Bold"/>
              </a:rPr>
              <a:t>Auscultate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Auscultate for bowel sounds (absent/present, normal/abnormal, hyperactive,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high-pitched, tinkling [suggesting obstruction]).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C0BB1-B1A4-4544-8422-9909C696BC8E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037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91795ef2b7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91795ef2b7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8cc34f963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8cc34f963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91795ef2b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91795ef2b7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9197799f78_0_30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9197799f78_0_30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8e5aa8a5b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8e5aa8a5b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4D96"/>
                </a:solidFill>
                <a:effectLst/>
                <a:latin typeface="Frutiger-Bold"/>
                <a:ea typeface="Calibri" panose="020F0502020204030204" pitchFamily="34" charset="0"/>
                <a:cs typeface="Frutiger-Bold"/>
              </a:rPr>
              <a:t>Age: </a:t>
            </a:r>
            <a:r>
              <a:rPr lang="en-GB" sz="18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Certain conditions are more likely to occur in certain age groups, e.g. mesenteric adenitis in children, diverticular disease in the elderly.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8e5aa8a5b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8e5aa8a5b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Which drug can cause weight gain </a:t>
            </a:r>
          </a:p>
          <a:p>
            <a:r>
              <a:rPr lang="en-GB" dirty="0" err="1"/>
              <a:t>Glucocoertoids</a:t>
            </a:r>
            <a:endParaRPr lang="en-GB" dirty="0"/>
          </a:p>
          <a:p>
            <a:endParaRPr lang="en-GB" dirty="0"/>
          </a:p>
          <a:p>
            <a:r>
              <a:rPr lang="en-GB" dirty="0"/>
              <a:t>What drugs cause diarrhoea</a:t>
            </a:r>
          </a:p>
          <a:p>
            <a:r>
              <a:rPr lang="en-GB" dirty="0" err="1"/>
              <a:t>Antibotics</a:t>
            </a:r>
            <a:endParaRPr lang="en-GB" dirty="0"/>
          </a:p>
          <a:p>
            <a:endParaRPr lang="en-GB" dirty="0"/>
          </a:p>
          <a:p>
            <a:r>
              <a:rPr lang="en-GB" dirty="0"/>
              <a:t>What drugs causes Jaundice#</a:t>
            </a:r>
          </a:p>
          <a:p>
            <a:r>
              <a:rPr lang="en-GB" dirty="0"/>
              <a:t>Rifampicin, Paracetamol</a:t>
            </a:r>
          </a:p>
          <a:p>
            <a:endParaRPr lang="en-GB" dirty="0"/>
          </a:p>
          <a:p>
            <a:r>
              <a:rPr lang="en-GB" dirty="0"/>
              <a:t>Which drug cause cholestatic Jaundice</a:t>
            </a:r>
          </a:p>
          <a:p>
            <a:r>
              <a:rPr lang="en-GB" dirty="0" err="1"/>
              <a:t>Coamoxiclav</a:t>
            </a:r>
            <a:r>
              <a:rPr lang="en-GB" dirty="0"/>
              <a:t>, </a:t>
            </a:r>
            <a:r>
              <a:rPr lang="en-GB" dirty="0" err="1"/>
              <a:t>Flucloxaclin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7530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Family history is important in GIT disorder, outline some examples</a:t>
            </a:r>
          </a:p>
          <a:p>
            <a:r>
              <a:rPr lang="en-GB" dirty="0"/>
              <a:t>IBD, Colorectal cancer, Gilbert, Wilson, Haemochromatosis. </a:t>
            </a:r>
          </a:p>
        </p:txBody>
      </p:sp>
    </p:spTree>
    <p:extLst>
      <p:ext uri="{BB962C8B-B14F-4D97-AF65-F5344CB8AC3E}">
        <p14:creationId xmlns:p14="http://schemas.microsoft.com/office/powerpoint/2010/main" val="3489486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Dietary history : assess the intake of calories and sources of essential nutrients. For guidance, there are 9 kcal per g of fat and 4 kcal per g of carbohydrates and protein.</a:t>
            </a:r>
          </a:p>
          <a:p>
            <a:r>
              <a:rPr lang="en-GB" dirty="0"/>
              <a:t>Food intolerances: patients with irritable bowel syndrome often report specific food intolerances, including wheat, dairy products and others. </a:t>
            </a:r>
          </a:p>
          <a:p>
            <a:r>
              <a:rPr lang="en-GB" dirty="0"/>
              <a:t>Painless diarrhoea may indicate  high alcohol intake, lactose intolerance or coeliac disease.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C0BB1-B1A4-4544-8422-9909C696BC8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749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MyriadPro-Bold"/>
                <a:ea typeface="Calibri" panose="020F0502020204030204" pitchFamily="34" charset="0"/>
                <a:cs typeface="MyriadPro-Bold"/>
              </a:rPr>
              <a:t>Pain Abdomen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C0BB1-B1A4-4544-8422-9909C696BC8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193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?utm_source=slidesgo_template&amp;utm_medium=referral-link&amp;utm_campaign=s%20g_resources&amp;utm_content=flaticon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?utm_source=slidesgo_template&amp;utm_medium=referral-link&amp;utm_campaign=s%20g_resources&amp;utm_content=freepik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334456" y="-2761064"/>
            <a:ext cx="17542723" cy="12466877"/>
            <a:chOff x="-4000842" y="-2083445"/>
            <a:chExt cx="13157042" cy="9350158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00842" y="-2083445"/>
              <a:ext cx="7072078" cy="9350158"/>
              <a:chOff x="-4000842" y="-2083445"/>
              <a:chExt cx="7072078" cy="9350158"/>
            </a:xfrm>
          </p:grpSpPr>
          <p:sp>
            <p:nvSpPr>
              <p:cNvPr id="11" name="Google Shape;11;p2"/>
              <p:cNvSpPr/>
              <p:nvPr/>
            </p:nvSpPr>
            <p:spPr>
              <a:xfrm rot="-383777">
                <a:off x="-3662951" y="-223222"/>
                <a:ext cx="6396297" cy="6423414"/>
              </a:xfrm>
              <a:custGeom>
                <a:avLst/>
                <a:gdLst/>
                <a:ahLst/>
                <a:cxnLst/>
                <a:rect l="l" t="t" r="r" b="b"/>
                <a:pathLst>
                  <a:path w="47648" h="47850" extrusionOk="0">
                    <a:moveTo>
                      <a:pt x="25134" y="0"/>
                    </a:moveTo>
                    <a:cubicBezTo>
                      <a:pt x="23204" y="0"/>
                      <a:pt x="20584" y="2256"/>
                      <a:pt x="16774" y="7924"/>
                    </a:cubicBezTo>
                    <a:cubicBezTo>
                      <a:pt x="1" y="32859"/>
                      <a:pt x="18156" y="39068"/>
                      <a:pt x="25506" y="43364"/>
                    </a:cubicBezTo>
                    <a:cubicBezTo>
                      <a:pt x="29805" y="45879"/>
                      <a:pt x="35611" y="47849"/>
                      <a:pt x="39984" y="47849"/>
                    </a:cubicBezTo>
                    <a:cubicBezTo>
                      <a:pt x="43079" y="47849"/>
                      <a:pt x="45457" y="46863"/>
                      <a:pt x="46075" y="44385"/>
                    </a:cubicBezTo>
                    <a:cubicBezTo>
                      <a:pt x="47647" y="38036"/>
                      <a:pt x="44002" y="34932"/>
                      <a:pt x="40598" y="32739"/>
                    </a:cubicBezTo>
                    <a:cubicBezTo>
                      <a:pt x="30298" y="26084"/>
                      <a:pt x="31701" y="0"/>
                      <a:pt x="25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594796">
                <a:off x="-3119582" y="-1658421"/>
                <a:ext cx="5587498" cy="7493340"/>
              </a:xfrm>
              <a:custGeom>
                <a:avLst/>
                <a:gdLst/>
                <a:ahLst/>
                <a:cxnLst/>
                <a:rect l="l" t="t" r="r" b="b"/>
                <a:pathLst>
                  <a:path w="53285" h="71460" extrusionOk="0">
                    <a:moveTo>
                      <a:pt x="44432" y="52994"/>
                    </a:moveTo>
                    <a:cubicBezTo>
                      <a:pt x="48628" y="54676"/>
                      <a:pt x="53285" y="57310"/>
                      <a:pt x="52904" y="64590"/>
                    </a:cubicBezTo>
                    <a:cubicBezTo>
                      <a:pt x="52544" y="71460"/>
                      <a:pt x="39115" y="70989"/>
                      <a:pt x="30162" y="67845"/>
                    </a:cubicBezTo>
                    <a:cubicBezTo>
                      <a:pt x="21200" y="64700"/>
                      <a:pt x="0" y="61746"/>
                      <a:pt x="13068" y="30873"/>
                    </a:cubicBezTo>
                    <a:cubicBezTo>
                      <a:pt x="26147" y="0"/>
                      <a:pt x="27999" y="46395"/>
                      <a:pt x="44432" y="529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16198662" scaled="0"/>
              </a:gradFill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-2394893" y="1877694"/>
                <a:ext cx="4430338" cy="5389019"/>
              </a:xfrm>
              <a:custGeom>
                <a:avLst/>
                <a:gdLst/>
                <a:ahLst/>
                <a:cxnLst/>
                <a:rect l="l" t="t" r="r" b="b"/>
                <a:pathLst>
                  <a:path w="55668" h="67714" extrusionOk="0">
                    <a:moveTo>
                      <a:pt x="9445" y="0"/>
                    </a:moveTo>
                    <a:cubicBezTo>
                      <a:pt x="8081" y="0"/>
                      <a:pt x="6916" y="493"/>
                      <a:pt x="6048" y="1605"/>
                    </a:cubicBezTo>
                    <a:cubicBezTo>
                      <a:pt x="1221" y="7804"/>
                      <a:pt x="4135" y="13902"/>
                      <a:pt x="7169" y="18779"/>
                    </a:cubicBezTo>
                    <a:cubicBezTo>
                      <a:pt x="17179" y="34845"/>
                      <a:pt x="0" y="67714"/>
                      <a:pt x="12977" y="67714"/>
                    </a:cubicBezTo>
                    <a:cubicBezTo>
                      <a:pt x="15449" y="67714"/>
                      <a:pt x="19016" y="66521"/>
                      <a:pt x="24073" y="63792"/>
                    </a:cubicBezTo>
                    <a:cubicBezTo>
                      <a:pt x="55667" y="46748"/>
                      <a:pt x="36881" y="27041"/>
                      <a:pt x="30121" y="17017"/>
                    </a:cubicBezTo>
                    <a:cubicBezTo>
                      <a:pt x="24641" y="8902"/>
                      <a:pt x="15244" y="0"/>
                      <a:pt x="9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>
              <a:off x="6109476" y="-25"/>
              <a:ext cx="3046724" cy="3157145"/>
            </a:xfrm>
            <a:custGeom>
              <a:avLst/>
              <a:gdLst/>
              <a:ahLst/>
              <a:cxnLst/>
              <a:rect l="l" t="t" r="r" b="b"/>
              <a:pathLst>
                <a:path w="19618" h="20329" extrusionOk="0">
                  <a:moveTo>
                    <a:pt x="4306" y="0"/>
                  </a:moveTo>
                  <a:cubicBezTo>
                    <a:pt x="3345" y="1082"/>
                    <a:pt x="2393" y="2193"/>
                    <a:pt x="1833" y="3525"/>
                  </a:cubicBezTo>
                  <a:cubicBezTo>
                    <a:pt x="0" y="7901"/>
                    <a:pt x="2033" y="12898"/>
                    <a:pt x="6059" y="15251"/>
                  </a:cubicBezTo>
                  <a:cubicBezTo>
                    <a:pt x="7701" y="16213"/>
                    <a:pt x="9523" y="16804"/>
                    <a:pt x="11296" y="17475"/>
                  </a:cubicBezTo>
                  <a:cubicBezTo>
                    <a:pt x="13980" y="18476"/>
                    <a:pt x="16754" y="19778"/>
                    <a:pt x="19608" y="20329"/>
                  </a:cubicBezTo>
                  <a:lnTo>
                    <a:pt x="196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4572001" y="973183"/>
            <a:ext cx="6358800" cy="40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6480700" y="4961367"/>
            <a:ext cx="4450000" cy="9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89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ical app" preserve="1" userDrawn="1">
  <p:cSld name="1_Technological app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31"/>
          <p:cNvGrpSpPr/>
          <p:nvPr/>
        </p:nvGrpSpPr>
        <p:grpSpPr>
          <a:xfrm>
            <a:off x="-5815487" y="-4295105"/>
            <a:ext cx="19414685" cy="11866903"/>
            <a:chOff x="-4361615" y="-3221329"/>
            <a:chExt cx="14561014" cy="8900177"/>
          </a:xfrm>
        </p:grpSpPr>
        <p:sp>
          <p:nvSpPr>
            <p:cNvPr id="269" name="Google Shape;269;p31"/>
            <p:cNvSpPr/>
            <p:nvPr/>
          </p:nvSpPr>
          <p:spPr>
            <a:xfrm rot="-5400000" flipH="1">
              <a:off x="7245244" y="3258080"/>
              <a:ext cx="1611683" cy="2185873"/>
            </a:xfrm>
            <a:custGeom>
              <a:avLst/>
              <a:gdLst/>
              <a:ahLst/>
              <a:cxnLst/>
              <a:rect l="l" t="t" r="r" b="b"/>
              <a:pathLst>
                <a:path w="19248" h="21591" extrusionOk="0">
                  <a:moveTo>
                    <a:pt x="19248" y="0"/>
                  </a:moveTo>
                  <a:cubicBezTo>
                    <a:pt x="7181" y="962"/>
                    <a:pt x="3846" y="13109"/>
                    <a:pt x="1022" y="19167"/>
                  </a:cubicBezTo>
                  <a:cubicBezTo>
                    <a:pt x="662" y="19938"/>
                    <a:pt x="321" y="20749"/>
                    <a:pt x="1" y="21591"/>
                  </a:cubicBezTo>
                  <a:lnTo>
                    <a:pt x="19248" y="21591"/>
                  </a:lnTo>
                  <a:lnTo>
                    <a:pt x="192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270" name="Google Shape;270;p31"/>
            <p:cNvGrpSpPr/>
            <p:nvPr/>
          </p:nvGrpSpPr>
          <p:grpSpPr>
            <a:xfrm rot="10800000" flipH="1">
              <a:off x="-4361615" y="-3221329"/>
              <a:ext cx="6830793" cy="8194101"/>
              <a:chOff x="-4032765" y="-178429"/>
              <a:chExt cx="6830793" cy="8194101"/>
            </a:xfrm>
          </p:grpSpPr>
          <p:sp>
            <p:nvSpPr>
              <p:cNvPr id="271" name="Google Shape;271;p31"/>
              <p:cNvSpPr/>
              <p:nvPr/>
            </p:nvSpPr>
            <p:spPr>
              <a:xfrm rot="5400000" flipH="1">
                <a:off x="-2032707" y="1819843"/>
                <a:ext cx="4752833" cy="2898582"/>
              </a:xfrm>
              <a:custGeom>
                <a:avLst/>
                <a:gdLst/>
                <a:ahLst/>
                <a:cxnLst/>
                <a:rect l="l" t="t" r="r" b="b"/>
                <a:pathLst>
                  <a:path w="35280" h="21516" extrusionOk="0">
                    <a:moveTo>
                      <a:pt x="464" y="0"/>
                    </a:moveTo>
                    <a:cubicBezTo>
                      <a:pt x="308" y="0"/>
                      <a:pt x="154" y="2"/>
                      <a:pt x="0" y="5"/>
                    </a:cubicBezTo>
                    <a:lnTo>
                      <a:pt x="0" y="21516"/>
                    </a:lnTo>
                    <a:lnTo>
                      <a:pt x="17775" y="21516"/>
                    </a:lnTo>
                    <a:cubicBezTo>
                      <a:pt x="28500" y="17850"/>
                      <a:pt x="35280" y="14706"/>
                      <a:pt x="19087" y="5894"/>
                    </a:cubicBezTo>
                    <a:cubicBezTo>
                      <a:pt x="11328" y="1655"/>
                      <a:pt x="5260" y="0"/>
                      <a:pt x="4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grpSp>
            <p:nvGrpSpPr>
              <p:cNvPr id="272" name="Google Shape;272;p31"/>
              <p:cNvGrpSpPr/>
              <p:nvPr/>
            </p:nvGrpSpPr>
            <p:grpSpPr>
              <a:xfrm rot="-342157">
                <a:off x="-3669019" y="105930"/>
                <a:ext cx="6103301" cy="7625384"/>
                <a:chOff x="5903624" y="-1046344"/>
                <a:chExt cx="7118021" cy="8893162"/>
              </a:xfrm>
            </p:grpSpPr>
            <p:sp>
              <p:nvSpPr>
                <p:cNvPr id="273" name="Google Shape;273;p31"/>
                <p:cNvSpPr/>
                <p:nvPr/>
              </p:nvSpPr>
              <p:spPr>
                <a:xfrm rot="150643" flipH="1">
                  <a:off x="6604586" y="-919762"/>
                  <a:ext cx="5954187" cy="798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85" h="71460" extrusionOk="0">
                      <a:moveTo>
                        <a:pt x="44432" y="52994"/>
                      </a:moveTo>
                      <a:cubicBezTo>
                        <a:pt x="48628" y="54676"/>
                        <a:pt x="53285" y="57310"/>
                        <a:pt x="52904" y="64590"/>
                      </a:cubicBezTo>
                      <a:cubicBezTo>
                        <a:pt x="52544" y="71460"/>
                        <a:pt x="39115" y="70989"/>
                        <a:pt x="30162" y="67845"/>
                      </a:cubicBezTo>
                      <a:cubicBezTo>
                        <a:pt x="21200" y="64700"/>
                        <a:pt x="0" y="61746"/>
                        <a:pt x="13068" y="30873"/>
                      </a:cubicBezTo>
                      <a:cubicBezTo>
                        <a:pt x="26147" y="0"/>
                        <a:pt x="27999" y="46395"/>
                        <a:pt x="44432" y="5299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6198662" scaled="0"/>
                </a:gradFill>
                <a:ln w="19050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dirty="0"/>
                </a:p>
              </p:txBody>
            </p:sp>
            <p:sp>
              <p:nvSpPr>
                <p:cNvPr id="274" name="Google Shape;274;p31"/>
                <p:cNvSpPr/>
                <p:nvPr/>
              </p:nvSpPr>
              <p:spPr>
                <a:xfrm rot="773448" flipH="1">
                  <a:off x="6669031" y="-174944"/>
                  <a:ext cx="5587207" cy="74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85" h="71460" extrusionOk="0">
                      <a:moveTo>
                        <a:pt x="44432" y="52994"/>
                      </a:moveTo>
                      <a:cubicBezTo>
                        <a:pt x="48628" y="54676"/>
                        <a:pt x="53285" y="57310"/>
                        <a:pt x="52904" y="64590"/>
                      </a:cubicBezTo>
                      <a:cubicBezTo>
                        <a:pt x="52544" y="71460"/>
                        <a:pt x="39115" y="70989"/>
                        <a:pt x="30162" y="67845"/>
                      </a:cubicBezTo>
                      <a:cubicBezTo>
                        <a:pt x="21200" y="64700"/>
                        <a:pt x="0" y="61746"/>
                        <a:pt x="13068" y="30873"/>
                      </a:cubicBezTo>
                      <a:cubicBezTo>
                        <a:pt x="26147" y="0"/>
                        <a:pt x="27999" y="46395"/>
                        <a:pt x="44432" y="529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dirty="0"/>
                </a:p>
              </p:txBody>
            </p:sp>
          </p:grpSp>
        </p:grpSp>
        <p:sp>
          <p:nvSpPr>
            <p:cNvPr id="275" name="Google Shape;275;p31"/>
            <p:cNvSpPr/>
            <p:nvPr/>
          </p:nvSpPr>
          <p:spPr>
            <a:xfrm rot="-1359047" flipH="1">
              <a:off x="7150356" y="3618868"/>
              <a:ext cx="2856831" cy="1570438"/>
            </a:xfrm>
            <a:custGeom>
              <a:avLst/>
              <a:gdLst/>
              <a:ahLst/>
              <a:cxnLst/>
              <a:rect l="l" t="t" r="r" b="b"/>
              <a:pathLst>
                <a:path w="16069" h="8833" extrusionOk="0">
                  <a:moveTo>
                    <a:pt x="12502" y="3401"/>
                  </a:moveTo>
                  <a:lnTo>
                    <a:pt x="12502" y="3401"/>
                  </a:lnTo>
                  <a:cubicBezTo>
                    <a:pt x="12733" y="3595"/>
                    <a:pt x="12942" y="3813"/>
                    <a:pt x="13104" y="4062"/>
                  </a:cubicBezTo>
                  <a:cubicBezTo>
                    <a:pt x="13385" y="4502"/>
                    <a:pt x="13495" y="5083"/>
                    <a:pt x="13244" y="5564"/>
                  </a:cubicBezTo>
                  <a:cubicBezTo>
                    <a:pt x="13134" y="5784"/>
                    <a:pt x="12934" y="5944"/>
                    <a:pt x="12694" y="6004"/>
                  </a:cubicBezTo>
                  <a:cubicBezTo>
                    <a:pt x="12638" y="6015"/>
                    <a:pt x="12582" y="6020"/>
                    <a:pt x="12526" y="6020"/>
                  </a:cubicBezTo>
                  <a:cubicBezTo>
                    <a:pt x="12363" y="6020"/>
                    <a:pt x="12202" y="5976"/>
                    <a:pt x="12053" y="5894"/>
                  </a:cubicBezTo>
                  <a:cubicBezTo>
                    <a:pt x="11622" y="5644"/>
                    <a:pt x="11442" y="5153"/>
                    <a:pt x="11532" y="4663"/>
                  </a:cubicBezTo>
                  <a:cubicBezTo>
                    <a:pt x="11642" y="4112"/>
                    <a:pt x="12032" y="3682"/>
                    <a:pt x="12502" y="3401"/>
                  </a:cubicBezTo>
                  <a:close/>
                  <a:moveTo>
                    <a:pt x="15799" y="1"/>
                  </a:moveTo>
                  <a:cubicBezTo>
                    <a:pt x="15785" y="1"/>
                    <a:pt x="15772" y="13"/>
                    <a:pt x="15778" y="26"/>
                  </a:cubicBezTo>
                  <a:lnTo>
                    <a:pt x="15768" y="26"/>
                  </a:lnTo>
                  <a:cubicBezTo>
                    <a:pt x="16068" y="1067"/>
                    <a:pt x="15538" y="2169"/>
                    <a:pt x="14536" y="2590"/>
                  </a:cubicBezTo>
                  <a:cubicBezTo>
                    <a:pt x="13985" y="2840"/>
                    <a:pt x="13375" y="2940"/>
                    <a:pt x="12834" y="3180"/>
                  </a:cubicBezTo>
                  <a:cubicBezTo>
                    <a:pt x="12719" y="3233"/>
                    <a:pt x="12607" y="3291"/>
                    <a:pt x="12498" y="3356"/>
                  </a:cubicBezTo>
                  <a:lnTo>
                    <a:pt x="12498" y="3356"/>
                  </a:lnTo>
                  <a:cubicBezTo>
                    <a:pt x="12399" y="3273"/>
                    <a:pt x="12297" y="3194"/>
                    <a:pt x="12193" y="3120"/>
                  </a:cubicBezTo>
                  <a:cubicBezTo>
                    <a:pt x="11983" y="2970"/>
                    <a:pt x="11772" y="2830"/>
                    <a:pt x="11552" y="2720"/>
                  </a:cubicBezTo>
                  <a:cubicBezTo>
                    <a:pt x="11252" y="2558"/>
                    <a:pt x="10911" y="2432"/>
                    <a:pt x="10569" y="2432"/>
                  </a:cubicBezTo>
                  <a:cubicBezTo>
                    <a:pt x="10466" y="2432"/>
                    <a:pt x="10363" y="2444"/>
                    <a:pt x="10260" y="2469"/>
                  </a:cubicBezTo>
                  <a:cubicBezTo>
                    <a:pt x="9739" y="2610"/>
                    <a:pt x="9409" y="3080"/>
                    <a:pt x="9219" y="3551"/>
                  </a:cubicBezTo>
                  <a:cubicBezTo>
                    <a:pt x="8998" y="4092"/>
                    <a:pt x="8948" y="4683"/>
                    <a:pt x="8738" y="5223"/>
                  </a:cubicBezTo>
                  <a:cubicBezTo>
                    <a:pt x="8538" y="5704"/>
                    <a:pt x="8127" y="6225"/>
                    <a:pt x="7566" y="6255"/>
                  </a:cubicBezTo>
                  <a:cubicBezTo>
                    <a:pt x="7542" y="6257"/>
                    <a:pt x="7517" y="6258"/>
                    <a:pt x="7493" y="6258"/>
                  </a:cubicBezTo>
                  <a:cubicBezTo>
                    <a:pt x="7005" y="6258"/>
                    <a:pt x="6601" y="5887"/>
                    <a:pt x="6315" y="5534"/>
                  </a:cubicBezTo>
                  <a:cubicBezTo>
                    <a:pt x="5984" y="5123"/>
                    <a:pt x="5704" y="4652"/>
                    <a:pt x="5243" y="4372"/>
                  </a:cubicBezTo>
                  <a:cubicBezTo>
                    <a:pt x="5023" y="4249"/>
                    <a:pt x="4780" y="4189"/>
                    <a:pt x="4537" y="4189"/>
                  </a:cubicBezTo>
                  <a:cubicBezTo>
                    <a:pt x="4304" y="4189"/>
                    <a:pt x="4072" y="4244"/>
                    <a:pt x="3861" y="4352"/>
                  </a:cubicBezTo>
                  <a:cubicBezTo>
                    <a:pt x="3431" y="4592"/>
                    <a:pt x="3110" y="4993"/>
                    <a:pt x="2980" y="5474"/>
                  </a:cubicBezTo>
                  <a:cubicBezTo>
                    <a:pt x="2900" y="5724"/>
                    <a:pt x="2870" y="5974"/>
                    <a:pt x="2880" y="6235"/>
                  </a:cubicBezTo>
                  <a:cubicBezTo>
                    <a:pt x="2880" y="6525"/>
                    <a:pt x="2910" y="6806"/>
                    <a:pt x="2890" y="7096"/>
                  </a:cubicBezTo>
                  <a:cubicBezTo>
                    <a:pt x="2860" y="7637"/>
                    <a:pt x="2589" y="8137"/>
                    <a:pt x="2159" y="8458"/>
                  </a:cubicBezTo>
                  <a:cubicBezTo>
                    <a:pt x="1864" y="8668"/>
                    <a:pt x="1510" y="8781"/>
                    <a:pt x="1153" y="8781"/>
                  </a:cubicBezTo>
                  <a:cubicBezTo>
                    <a:pt x="1000" y="8781"/>
                    <a:pt x="847" y="8760"/>
                    <a:pt x="697" y="8718"/>
                  </a:cubicBezTo>
                  <a:cubicBezTo>
                    <a:pt x="466" y="8658"/>
                    <a:pt x="246" y="8548"/>
                    <a:pt x="56" y="8398"/>
                  </a:cubicBezTo>
                  <a:cubicBezTo>
                    <a:pt x="49" y="8393"/>
                    <a:pt x="42" y="8391"/>
                    <a:pt x="36" y="8391"/>
                  </a:cubicBezTo>
                  <a:cubicBezTo>
                    <a:pt x="15" y="8391"/>
                    <a:pt x="0" y="8415"/>
                    <a:pt x="16" y="8438"/>
                  </a:cubicBezTo>
                  <a:cubicBezTo>
                    <a:pt x="344" y="8693"/>
                    <a:pt x="748" y="8832"/>
                    <a:pt x="1165" y="8832"/>
                  </a:cubicBezTo>
                  <a:cubicBezTo>
                    <a:pt x="1206" y="8832"/>
                    <a:pt x="1247" y="8831"/>
                    <a:pt x="1288" y="8828"/>
                  </a:cubicBezTo>
                  <a:cubicBezTo>
                    <a:pt x="1748" y="8798"/>
                    <a:pt x="2189" y="8578"/>
                    <a:pt x="2499" y="8227"/>
                  </a:cubicBezTo>
                  <a:cubicBezTo>
                    <a:pt x="2810" y="7847"/>
                    <a:pt x="2980" y="7366"/>
                    <a:pt x="2960" y="6876"/>
                  </a:cubicBezTo>
                  <a:cubicBezTo>
                    <a:pt x="2960" y="6595"/>
                    <a:pt x="2930" y="6315"/>
                    <a:pt x="2940" y="6034"/>
                  </a:cubicBezTo>
                  <a:cubicBezTo>
                    <a:pt x="2960" y="5764"/>
                    <a:pt x="3020" y="5504"/>
                    <a:pt x="3120" y="5263"/>
                  </a:cubicBezTo>
                  <a:cubicBezTo>
                    <a:pt x="3320" y="4783"/>
                    <a:pt x="3731" y="4412"/>
                    <a:pt x="4242" y="4282"/>
                  </a:cubicBezTo>
                  <a:cubicBezTo>
                    <a:pt x="4349" y="4256"/>
                    <a:pt x="4458" y="4243"/>
                    <a:pt x="4568" y="4243"/>
                  </a:cubicBezTo>
                  <a:cubicBezTo>
                    <a:pt x="4713" y="4243"/>
                    <a:pt x="4860" y="4266"/>
                    <a:pt x="5003" y="4312"/>
                  </a:cubicBezTo>
                  <a:cubicBezTo>
                    <a:pt x="5253" y="4422"/>
                    <a:pt x="5483" y="4582"/>
                    <a:pt x="5674" y="4793"/>
                  </a:cubicBezTo>
                  <a:cubicBezTo>
                    <a:pt x="6014" y="5173"/>
                    <a:pt x="6265" y="5614"/>
                    <a:pt x="6645" y="5944"/>
                  </a:cubicBezTo>
                  <a:cubicBezTo>
                    <a:pt x="6895" y="6158"/>
                    <a:pt x="7205" y="6306"/>
                    <a:pt x="7527" y="6306"/>
                  </a:cubicBezTo>
                  <a:cubicBezTo>
                    <a:pt x="7643" y="6306"/>
                    <a:pt x="7760" y="6287"/>
                    <a:pt x="7877" y="6245"/>
                  </a:cubicBezTo>
                  <a:cubicBezTo>
                    <a:pt x="8337" y="6074"/>
                    <a:pt x="8648" y="5614"/>
                    <a:pt x="8818" y="5173"/>
                  </a:cubicBezTo>
                  <a:cubicBezTo>
                    <a:pt x="9018" y="4642"/>
                    <a:pt x="9069" y="4072"/>
                    <a:pt x="9279" y="3541"/>
                  </a:cubicBezTo>
                  <a:cubicBezTo>
                    <a:pt x="9489" y="3020"/>
                    <a:pt x="9860" y="2540"/>
                    <a:pt x="10440" y="2479"/>
                  </a:cubicBezTo>
                  <a:cubicBezTo>
                    <a:pt x="10487" y="2475"/>
                    <a:pt x="10533" y="2472"/>
                    <a:pt x="10580" y="2472"/>
                  </a:cubicBezTo>
                  <a:cubicBezTo>
                    <a:pt x="11013" y="2472"/>
                    <a:pt x="11440" y="2674"/>
                    <a:pt x="11792" y="2900"/>
                  </a:cubicBezTo>
                  <a:cubicBezTo>
                    <a:pt x="12022" y="3041"/>
                    <a:pt x="12254" y="3197"/>
                    <a:pt x="12469" y="3373"/>
                  </a:cubicBezTo>
                  <a:lnTo>
                    <a:pt x="12469" y="3373"/>
                  </a:lnTo>
                  <a:cubicBezTo>
                    <a:pt x="12113" y="3590"/>
                    <a:pt x="11803" y="3876"/>
                    <a:pt x="11622" y="4252"/>
                  </a:cubicBezTo>
                  <a:cubicBezTo>
                    <a:pt x="11432" y="4652"/>
                    <a:pt x="11392" y="5143"/>
                    <a:pt x="11622" y="5534"/>
                  </a:cubicBezTo>
                  <a:cubicBezTo>
                    <a:pt x="11812" y="5859"/>
                    <a:pt x="12156" y="6062"/>
                    <a:pt x="12530" y="6062"/>
                  </a:cubicBezTo>
                  <a:cubicBezTo>
                    <a:pt x="12571" y="6062"/>
                    <a:pt x="12612" y="6059"/>
                    <a:pt x="12654" y="6054"/>
                  </a:cubicBezTo>
                  <a:cubicBezTo>
                    <a:pt x="13104" y="5984"/>
                    <a:pt x="13365" y="5554"/>
                    <a:pt x="13415" y="5133"/>
                  </a:cubicBezTo>
                  <a:cubicBezTo>
                    <a:pt x="13475" y="4592"/>
                    <a:pt x="13224" y="4092"/>
                    <a:pt x="12874" y="3701"/>
                  </a:cubicBezTo>
                  <a:cubicBezTo>
                    <a:pt x="12765" y="3592"/>
                    <a:pt x="12650" y="3485"/>
                    <a:pt x="12531" y="3384"/>
                  </a:cubicBezTo>
                  <a:lnTo>
                    <a:pt x="12531" y="3384"/>
                  </a:lnTo>
                  <a:cubicBezTo>
                    <a:pt x="13045" y="3086"/>
                    <a:pt x="13635" y="2967"/>
                    <a:pt x="14196" y="2770"/>
                  </a:cubicBezTo>
                  <a:cubicBezTo>
                    <a:pt x="14696" y="2600"/>
                    <a:pt x="15147" y="2359"/>
                    <a:pt x="15467" y="1929"/>
                  </a:cubicBezTo>
                  <a:cubicBezTo>
                    <a:pt x="15738" y="1568"/>
                    <a:pt x="15888" y="1128"/>
                    <a:pt x="15898" y="677"/>
                  </a:cubicBezTo>
                  <a:cubicBezTo>
                    <a:pt x="15908" y="457"/>
                    <a:pt x="15878" y="226"/>
                    <a:pt x="15818" y="16"/>
                  </a:cubicBezTo>
                  <a:cubicBezTo>
                    <a:pt x="15814" y="5"/>
                    <a:pt x="15807" y="1"/>
                    <a:pt x="15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6" name="Google Shape;276;p31"/>
          <p:cNvSpPr txBox="1">
            <a:spLocks noGrp="1"/>
          </p:cNvSpPr>
          <p:nvPr>
            <p:ph type="title"/>
          </p:nvPr>
        </p:nvSpPr>
        <p:spPr>
          <a:xfrm>
            <a:off x="1148200" y="638852"/>
            <a:ext cx="98956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77" name="Google Shape;277;p31"/>
          <p:cNvSpPr txBox="1">
            <a:spLocks noGrp="1"/>
          </p:cNvSpPr>
          <p:nvPr>
            <p:ph type="subTitle" idx="1"/>
          </p:nvPr>
        </p:nvSpPr>
        <p:spPr>
          <a:xfrm>
            <a:off x="1331400" y="3017367"/>
            <a:ext cx="3583600" cy="1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59B175-67D9-415D-AA98-11E43C3C5B8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1825625"/>
            <a:ext cx="41910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7676D2E-3FDC-457C-814B-F72FA1F8DD7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772150" y="1743486"/>
            <a:ext cx="444817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617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text">
  <p:cSld name="Title and long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32"/>
          <p:cNvGrpSpPr/>
          <p:nvPr/>
        </p:nvGrpSpPr>
        <p:grpSpPr>
          <a:xfrm>
            <a:off x="-2214750" y="-109883"/>
            <a:ext cx="6130895" cy="4411957"/>
            <a:chOff x="-1661063" y="-82412"/>
            <a:chExt cx="4598171" cy="3308968"/>
          </a:xfrm>
        </p:grpSpPr>
        <p:sp>
          <p:nvSpPr>
            <p:cNvPr id="280" name="Google Shape;280;p32"/>
            <p:cNvSpPr/>
            <p:nvPr/>
          </p:nvSpPr>
          <p:spPr>
            <a:xfrm>
              <a:off x="50" y="0"/>
              <a:ext cx="2937058" cy="3226556"/>
            </a:xfrm>
            <a:custGeom>
              <a:avLst/>
              <a:gdLst/>
              <a:ahLst/>
              <a:cxnLst/>
              <a:rect l="l" t="t" r="r" b="b"/>
              <a:pathLst>
                <a:path w="18377" h="20189" extrusionOk="0">
                  <a:moveTo>
                    <a:pt x="0" y="0"/>
                  </a:moveTo>
                  <a:lnTo>
                    <a:pt x="0" y="20188"/>
                  </a:lnTo>
                  <a:lnTo>
                    <a:pt x="70" y="20188"/>
                  </a:lnTo>
                  <a:cubicBezTo>
                    <a:pt x="80" y="20188"/>
                    <a:pt x="89" y="20188"/>
                    <a:pt x="98" y="20188"/>
                  </a:cubicBezTo>
                  <a:cubicBezTo>
                    <a:pt x="5176" y="20188"/>
                    <a:pt x="10291" y="17408"/>
                    <a:pt x="13589" y="13649"/>
                  </a:cubicBezTo>
                  <a:cubicBezTo>
                    <a:pt x="16864" y="9914"/>
                    <a:pt x="17585" y="4817"/>
                    <a:pt x="18376" y="0"/>
                  </a:cubicBezTo>
                  <a:close/>
                </a:path>
              </a:pathLst>
            </a:custGeom>
            <a:solidFill>
              <a:srgbClr val="E6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" name="Google Shape;281;p32"/>
            <p:cNvSpPr/>
            <p:nvPr/>
          </p:nvSpPr>
          <p:spPr>
            <a:xfrm rot="-9347899">
              <a:off x="-1478134" y="398834"/>
              <a:ext cx="2661509" cy="1463059"/>
            </a:xfrm>
            <a:custGeom>
              <a:avLst/>
              <a:gdLst/>
              <a:ahLst/>
              <a:cxnLst/>
              <a:rect l="l" t="t" r="r" b="b"/>
              <a:pathLst>
                <a:path w="16069" h="8833" extrusionOk="0">
                  <a:moveTo>
                    <a:pt x="12502" y="3401"/>
                  </a:moveTo>
                  <a:lnTo>
                    <a:pt x="12502" y="3401"/>
                  </a:lnTo>
                  <a:cubicBezTo>
                    <a:pt x="12733" y="3595"/>
                    <a:pt x="12942" y="3813"/>
                    <a:pt x="13104" y="4062"/>
                  </a:cubicBezTo>
                  <a:cubicBezTo>
                    <a:pt x="13385" y="4502"/>
                    <a:pt x="13495" y="5083"/>
                    <a:pt x="13244" y="5564"/>
                  </a:cubicBezTo>
                  <a:cubicBezTo>
                    <a:pt x="13134" y="5784"/>
                    <a:pt x="12934" y="5944"/>
                    <a:pt x="12694" y="6004"/>
                  </a:cubicBezTo>
                  <a:cubicBezTo>
                    <a:pt x="12638" y="6015"/>
                    <a:pt x="12582" y="6020"/>
                    <a:pt x="12526" y="6020"/>
                  </a:cubicBezTo>
                  <a:cubicBezTo>
                    <a:pt x="12363" y="6020"/>
                    <a:pt x="12202" y="5976"/>
                    <a:pt x="12053" y="5894"/>
                  </a:cubicBezTo>
                  <a:cubicBezTo>
                    <a:pt x="11622" y="5644"/>
                    <a:pt x="11442" y="5153"/>
                    <a:pt x="11532" y="4663"/>
                  </a:cubicBezTo>
                  <a:cubicBezTo>
                    <a:pt x="11642" y="4112"/>
                    <a:pt x="12032" y="3682"/>
                    <a:pt x="12502" y="3401"/>
                  </a:cubicBezTo>
                  <a:close/>
                  <a:moveTo>
                    <a:pt x="15799" y="1"/>
                  </a:moveTo>
                  <a:cubicBezTo>
                    <a:pt x="15785" y="1"/>
                    <a:pt x="15772" y="13"/>
                    <a:pt x="15778" y="26"/>
                  </a:cubicBezTo>
                  <a:lnTo>
                    <a:pt x="15768" y="26"/>
                  </a:lnTo>
                  <a:cubicBezTo>
                    <a:pt x="16068" y="1067"/>
                    <a:pt x="15538" y="2169"/>
                    <a:pt x="14536" y="2590"/>
                  </a:cubicBezTo>
                  <a:cubicBezTo>
                    <a:pt x="13985" y="2840"/>
                    <a:pt x="13375" y="2940"/>
                    <a:pt x="12834" y="3180"/>
                  </a:cubicBezTo>
                  <a:cubicBezTo>
                    <a:pt x="12719" y="3233"/>
                    <a:pt x="12607" y="3291"/>
                    <a:pt x="12498" y="3356"/>
                  </a:cubicBezTo>
                  <a:lnTo>
                    <a:pt x="12498" y="3356"/>
                  </a:lnTo>
                  <a:cubicBezTo>
                    <a:pt x="12399" y="3273"/>
                    <a:pt x="12297" y="3194"/>
                    <a:pt x="12193" y="3120"/>
                  </a:cubicBezTo>
                  <a:cubicBezTo>
                    <a:pt x="11983" y="2970"/>
                    <a:pt x="11772" y="2830"/>
                    <a:pt x="11552" y="2720"/>
                  </a:cubicBezTo>
                  <a:cubicBezTo>
                    <a:pt x="11252" y="2558"/>
                    <a:pt x="10911" y="2432"/>
                    <a:pt x="10569" y="2432"/>
                  </a:cubicBezTo>
                  <a:cubicBezTo>
                    <a:pt x="10466" y="2432"/>
                    <a:pt x="10363" y="2444"/>
                    <a:pt x="10260" y="2469"/>
                  </a:cubicBezTo>
                  <a:cubicBezTo>
                    <a:pt x="9739" y="2610"/>
                    <a:pt x="9409" y="3080"/>
                    <a:pt x="9219" y="3551"/>
                  </a:cubicBezTo>
                  <a:cubicBezTo>
                    <a:pt x="8998" y="4092"/>
                    <a:pt x="8948" y="4683"/>
                    <a:pt x="8738" y="5223"/>
                  </a:cubicBezTo>
                  <a:cubicBezTo>
                    <a:pt x="8538" y="5704"/>
                    <a:pt x="8127" y="6225"/>
                    <a:pt x="7566" y="6255"/>
                  </a:cubicBezTo>
                  <a:cubicBezTo>
                    <a:pt x="7542" y="6257"/>
                    <a:pt x="7517" y="6258"/>
                    <a:pt x="7493" y="6258"/>
                  </a:cubicBezTo>
                  <a:cubicBezTo>
                    <a:pt x="7005" y="6258"/>
                    <a:pt x="6601" y="5887"/>
                    <a:pt x="6315" y="5534"/>
                  </a:cubicBezTo>
                  <a:cubicBezTo>
                    <a:pt x="5984" y="5123"/>
                    <a:pt x="5704" y="4652"/>
                    <a:pt x="5243" y="4372"/>
                  </a:cubicBezTo>
                  <a:cubicBezTo>
                    <a:pt x="5023" y="4249"/>
                    <a:pt x="4780" y="4189"/>
                    <a:pt x="4537" y="4189"/>
                  </a:cubicBezTo>
                  <a:cubicBezTo>
                    <a:pt x="4304" y="4189"/>
                    <a:pt x="4072" y="4244"/>
                    <a:pt x="3861" y="4352"/>
                  </a:cubicBezTo>
                  <a:cubicBezTo>
                    <a:pt x="3431" y="4592"/>
                    <a:pt x="3110" y="4993"/>
                    <a:pt x="2980" y="5474"/>
                  </a:cubicBezTo>
                  <a:cubicBezTo>
                    <a:pt x="2900" y="5724"/>
                    <a:pt x="2870" y="5974"/>
                    <a:pt x="2880" y="6235"/>
                  </a:cubicBezTo>
                  <a:cubicBezTo>
                    <a:pt x="2880" y="6525"/>
                    <a:pt x="2910" y="6806"/>
                    <a:pt x="2890" y="7096"/>
                  </a:cubicBezTo>
                  <a:cubicBezTo>
                    <a:pt x="2860" y="7637"/>
                    <a:pt x="2589" y="8137"/>
                    <a:pt x="2159" y="8458"/>
                  </a:cubicBezTo>
                  <a:cubicBezTo>
                    <a:pt x="1864" y="8668"/>
                    <a:pt x="1510" y="8781"/>
                    <a:pt x="1153" y="8781"/>
                  </a:cubicBezTo>
                  <a:cubicBezTo>
                    <a:pt x="1000" y="8781"/>
                    <a:pt x="847" y="8760"/>
                    <a:pt x="697" y="8718"/>
                  </a:cubicBezTo>
                  <a:cubicBezTo>
                    <a:pt x="466" y="8658"/>
                    <a:pt x="246" y="8548"/>
                    <a:pt x="56" y="8398"/>
                  </a:cubicBezTo>
                  <a:cubicBezTo>
                    <a:pt x="49" y="8393"/>
                    <a:pt x="42" y="8391"/>
                    <a:pt x="36" y="8391"/>
                  </a:cubicBezTo>
                  <a:cubicBezTo>
                    <a:pt x="15" y="8391"/>
                    <a:pt x="0" y="8415"/>
                    <a:pt x="16" y="8438"/>
                  </a:cubicBezTo>
                  <a:cubicBezTo>
                    <a:pt x="344" y="8693"/>
                    <a:pt x="748" y="8832"/>
                    <a:pt x="1165" y="8832"/>
                  </a:cubicBezTo>
                  <a:cubicBezTo>
                    <a:pt x="1206" y="8832"/>
                    <a:pt x="1247" y="8831"/>
                    <a:pt x="1288" y="8828"/>
                  </a:cubicBezTo>
                  <a:cubicBezTo>
                    <a:pt x="1748" y="8798"/>
                    <a:pt x="2189" y="8578"/>
                    <a:pt x="2499" y="8227"/>
                  </a:cubicBezTo>
                  <a:cubicBezTo>
                    <a:pt x="2810" y="7847"/>
                    <a:pt x="2980" y="7366"/>
                    <a:pt x="2960" y="6876"/>
                  </a:cubicBezTo>
                  <a:cubicBezTo>
                    <a:pt x="2960" y="6595"/>
                    <a:pt x="2930" y="6315"/>
                    <a:pt x="2940" y="6034"/>
                  </a:cubicBezTo>
                  <a:cubicBezTo>
                    <a:pt x="2960" y="5764"/>
                    <a:pt x="3020" y="5504"/>
                    <a:pt x="3120" y="5263"/>
                  </a:cubicBezTo>
                  <a:cubicBezTo>
                    <a:pt x="3320" y="4783"/>
                    <a:pt x="3731" y="4412"/>
                    <a:pt x="4242" y="4282"/>
                  </a:cubicBezTo>
                  <a:cubicBezTo>
                    <a:pt x="4349" y="4256"/>
                    <a:pt x="4458" y="4243"/>
                    <a:pt x="4568" y="4243"/>
                  </a:cubicBezTo>
                  <a:cubicBezTo>
                    <a:pt x="4713" y="4243"/>
                    <a:pt x="4860" y="4266"/>
                    <a:pt x="5003" y="4312"/>
                  </a:cubicBezTo>
                  <a:cubicBezTo>
                    <a:pt x="5253" y="4422"/>
                    <a:pt x="5483" y="4582"/>
                    <a:pt x="5674" y="4793"/>
                  </a:cubicBezTo>
                  <a:cubicBezTo>
                    <a:pt x="6014" y="5173"/>
                    <a:pt x="6265" y="5614"/>
                    <a:pt x="6645" y="5944"/>
                  </a:cubicBezTo>
                  <a:cubicBezTo>
                    <a:pt x="6895" y="6158"/>
                    <a:pt x="7205" y="6306"/>
                    <a:pt x="7527" y="6306"/>
                  </a:cubicBezTo>
                  <a:cubicBezTo>
                    <a:pt x="7643" y="6306"/>
                    <a:pt x="7760" y="6287"/>
                    <a:pt x="7877" y="6245"/>
                  </a:cubicBezTo>
                  <a:cubicBezTo>
                    <a:pt x="8337" y="6074"/>
                    <a:pt x="8648" y="5614"/>
                    <a:pt x="8818" y="5173"/>
                  </a:cubicBezTo>
                  <a:cubicBezTo>
                    <a:pt x="9018" y="4642"/>
                    <a:pt x="9069" y="4072"/>
                    <a:pt x="9279" y="3541"/>
                  </a:cubicBezTo>
                  <a:cubicBezTo>
                    <a:pt x="9489" y="3020"/>
                    <a:pt x="9860" y="2540"/>
                    <a:pt x="10440" y="2479"/>
                  </a:cubicBezTo>
                  <a:cubicBezTo>
                    <a:pt x="10487" y="2475"/>
                    <a:pt x="10533" y="2472"/>
                    <a:pt x="10580" y="2472"/>
                  </a:cubicBezTo>
                  <a:cubicBezTo>
                    <a:pt x="11013" y="2472"/>
                    <a:pt x="11440" y="2674"/>
                    <a:pt x="11792" y="2900"/>
                  </a:cubicBezTo>
                  <a:cubicBezTo>
                    <a:pt x="12022" y="3041"/>
                    <a:pt x="12254" y="3197"/>
                    <a:pt x="12469" y="3373"/>
                  </a:cubicBezTo>
                  <a:lnTo>
                    <a:pt x="12469" y="3373"/>
                  </a:lnTo>
                  <a:cubicBezTo>
                    <a:pt x="12113" y="3590"/>
                    <a:pt x="11803" y="3876"/>
                    <a:pt x="11622" y="4252"/>
                  </a:cubicBezTo>
                  <a:cubicBezTo>
                    <a:pt x="11432" y="4652"/>
                    <a:pt x="11392" y="5143"/>
                    <a:pt x="11622" y="5534"/>
                  </a:cubicBezTo>
                  <a:cubicBezTo>
                    <a:pt x="11812" y="5859"/>
                    <a:pt x="12156" y="6062"/>
                    <a:pt x="12530" y="6062"/>
                  </a:cubicBezTo>
                  <a:cubicBezTo>
                    <a:pt x="12571" y="6062"/>
                    <a:pt x="12612" y="6059"/>
                    <a:pt x="12654" y="6054"/>
                  </a:cubicBezTo>
                  <a:cubicBezTo>
                    <a:pt x="13104" y="5984"/>
                    <a:pt x="13365" y="5554"/>
                    <a:pt x="13415" y="5133"/>
                  </a:cubicBezTo>
                  <a:cubicBezTo>
                    <a:pt x="13475" y="4592"/>
                    <a:pt x="13224" y="4092"/>
                    <a:pt x="12874" y="3701"/>
                  </a:cubicBezTo>
                  <a:cubicBezTo>
                    <a:pt x="12765" y="3592"/>
                    <a:pt x="12650" y="3485"/>
                    <a:pt x="12531" y="3384"/>
                  </a:cubicBezTo>
                  <a:lnTo>
                    <a:pt x="12531" y="3384"/>
                  </a:lnTo>
                  <a:cubicBezTo>
                    <a:pt x="13045" y="3086"/>
                    <a:pt x="13635" y="2967"/>
                    <a:pt x="14196" y="2770"/>
                  </a:cubicBezTo>
                  <a:cubicBezTo>
                    <a:pt x="14696" y="2600"/>
                    <a:pt x="15147" y="2359"/>
                    <a:pt x="15467" y="1929"/>
                  </a:cubicBezTo>
                  <a:cubicBezTo>
                    <a:pt x="15738" y="1568"/>
                    <a:pt x="15888" y="1128"/>
                    <a:pt x="15898" y="677"/>
                  </a:cubicBezTo>
                  <a:cubicBezTo>
                    <a:pt x="15908" y="457"/>
                    <a:pt x="15878" y="226"/>
                    <a:pt x="15818" y="16"/>
                  </a:cubicBezTo>
                  <a:cubicBezTo>
                    <a:pt x="15814" y="5"/>
                    <a:pt x="15807" y="1"/>
                    <a:pt x="15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82" name="Google Shape;282;p32"/>
          <p:cNvSpPr txBox="1">
            <a:spLocks noGrp="1"/>
          </p:cNvSpPr>
          <p:nvPr>
            <p:ph type="title"/>
          </p:nvPr>
        </p:nvSpPr>
        <p:spPr>
          <a:xfrm>
            <a:off x="1148200" y="638852"/>
            <a:ext cx="98956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3" name="Google Shape;283;p32"/>
          <p:cNvSpPr txBox="1">
            <a:spLocks noGrp="1"/>
          </p:cNvSpPr>
          <p:nvPr>
            <p:ph type="subTitle" idx="1"/>
          </p:nvPr>
        </p:nvSpPr>
        <p:spPr>
          <a:xfrm>
            <a:off x="1549967" y="1408633"/>
            <a:ext cx="9076000" cy="4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943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>
            <a:spLocks noGrp="1"/>
          </p:cNvSpPr>
          <p:nvPr>
            <p:ph type="ctrTitle"/>
          </p:nvPr>
        </p:nvSpPr>
        <p:spPr>
          <a:xfrm>
            <a:off x="1138000" y="717009"/>
            <a:ext cx="5885600" cy="138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0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86" name="Google Shape;286;p33"/>
          <p:cNvSpPr txBox="1">
            <a:spLocks noGrp="1"/>
          </p:cNvSpPr>
          <p:nvPr>
            <p:ph type="subTitle" idx="1"/>
          </p:nvPr>
        </p:nvSpPr>
        <p:spPr>
          <a:xfrm>
            <a:off x="1137967" y="2517701"/>
            <a:ext cx="4551600" cy="11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287" name="Google Shape;287;p33"/>
          <p:cNvSpPr txBox="1"/>
          <p:nvPr/>
        </p:nvSpPr>
        <p:spPr>
          <a:xfrm>
            <a:off x="1137967" y="4665232"/>
            <a:ext cx="4551600" cy="10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lang="en" sz="1600">
                <a:solidFill>
                  <a:schemeClr val="accent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rPr>
              <a:t>, including icons by </a:t>
            </a:r>
            <a:r>
              <a:rPr lang="en" sz="1600">
                <a:solidFill>
                  <a:schemeClr val="accent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rPr>
              <a:t>, infographics &amp; images by </a:t>
            </a:r>
            <a:r>
              <a:rPr lang="en" sz="1600">
                <a:solidFill>
                  <a:schemeClr val="accent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endParaRPr sz="1600" dirty="0">
              <a:solidFill>
                <a:schemeClr val="accent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88" name="Google Shape;288;p33"/>
          <p:cNvSpPr txBox="1">
            <a:spLocks noGrp="1"/>
          </p:cNvSpPr>
          <p:nvPr>
            <p:ph type="subTitle" idx="2"/>
          </p:nvPr>
        </p:nvSpPr>
        <p:spPr>
          <a:xfrm>
            <a:off x="1137967" y="1789300"/>
            <a:ext cx="58856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2133"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grpSp>
        <p:nvGrpSpPr>
          <p:cNvPr id="289" name="Google Shape;289;p33"/>
          <p:cNvGrpSpPr/>
          <p:nvPr/>
        </p:nvGrpSpPr>
        <p:grpSpPr>
          <a:xfrm>
            <a:off x="-3437241" y="-2777927"/>
            <a:ext cx="20689056" cy="12466877"/>
            <a:chOff x="-2577931" y="-2083445"/>
            <a:chExt cx="15516792" cy="9350158"/>
          </a:xfrm>
        </p:grpSpPr>
        <p:sp>
          <p:nvSpPr>
            <p:cNvPr id="290" name="Google Shape;290;p33"/>
            <p:cNvSpPr/>
            <p:nvPr/>
          </p:nvSpPr>
          <p:spPr>
            <a:xfrm rot="5400000">
              <a:off x="119446" y="3521856"/>
              <a:ext cx="1502210" cy="1741098"/>
            </a:xfrm>
            <a:custGeom>
              <a:avLst/>
              <a:gdLst/>
              <a:ahLst/>
              <a:cxnLst/>
              <a:rect l="l" t="t" r="r" b="b"/>
              <a:pathLst>
                <a:path w="19248" h="21591" extrusionOk="0">
                  <a:moveTo>
                    <a:pt x="19248" y="0"/>
                  </a:moveTo>
                  <a:cubicBezTo>
                    <a:pt x="7181" y="962"/>
                    <a:pt x="3846" y="13109"/>
                    <a:pt x="1022" y="19167"/>
                  </a:cubicBezTo>
                  <a:cubicBezTo>
                    <a:pt x="662" y="19938"/>
                    <a:pt x="321" y="20749"/>
                    <a:pt x="1" y="21591"/>
                  </a:cubicBezTo>
                  <a:lnTo>
                    <a:pt x="19248" y="21591"/>
                  </a:lnTo>
                  <a:lnTo>
                    <a:pt x="192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" name="Google Shape;291;p33"/>
            <p:cNvSpPr/>
            <p:nvPr/>
          </p:nvSpPr>
          <p:spPr>
            <a:xfrm rot="383777" flipH="1">
              <a:off x="6204674" y="-223222"/>
              <a:ext cx="6396297" cy="6423414"/>
            </a:xfrm>
            <a:custGeom>
              <a:avLst/>
              <a:gdLst/>
              <a:ahLst/>
              <a:cxnLst/>
              <a:rect l="l" t="t" r="r" b="b"/>
              <a:pathLst>
                <a:path w="47648" h="47850" extrusionOk="0">
                  <a:moveTo>
                    <a:pt x="25134" y="0"/>
                  </a:moveTo>
                  <a:cubicBezTo>
                    <a:pt x="23204" y="0"/>
                    <a:pt x="20584" y="2256"/>
                    <a:pt x="16774" y="7924"/>
                  </a:cubicBezTo>
                  <a:cubicBezTo>
                    <a:pt x="1" y="32859"/>
                    <a:pt x="18156" y="39068"/>
                    <a:pt x="25506" y="43364"/>
                  </a:cubicBezTo>
                  <a:cubicBezTo>
                    <a:pt x="29805" y="45879"/>
                    <a:pt x="35611" y="47849"/>
                    <a:pt x="39984" y="47849"/>
                  </a:cubicBezTo>
                  <a:cubicBezTo>
                    <a:pt x="43079" y="47849"/>
                    <a:pt x="45457" y="46863"/>
                    <a:pt x="46075" y="44385"/>
                  </a:cubicBezTo>
                  <a:cubicBezTo>
                    <a:pt x="47647" y="38036"/>
                    <a:pt x="44002" y="34932"/>
                    <a:pt x="40598" y="32739"/>
                  </a:cubicBezTo>
                  <a:cubicBezTo>
                    <a:pt x="30298" y="26084"/>
                    <a:pt x="31701" y="0"/>
                    <a:pt x="25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" name="Google Shape;292;p33"/>
            <p:cNvSpPr/>
            <p:nvPr/>
          </p:nvSpPr>
          <p:spPr>
            <a:xfrm rot="-594796" flipH="1">
              <a:off x="6470104" y="-1658421"/>
              <a:ext cx="5587498" cy="7493340"/>
            </a:xfrm>
            <a:custGeom>
              <a:avLst/>
              <a:gdLst/>
              <a:ahLst/>
              <a:cxnLst/>
              <a:rect l="l" t="t" r="r" b="b"/>
              <a:pathLst>
                <a:path w="53285" h="71460" extrusionOk="0">
                  <a:moveTo>
                    <a:pt x="44432" y="52994"/>
                  </a:moveTo>
                  <a:cubicBezTo>
                    <a:pt x="48628" y="54676"/>
                    <a:pt x="53285" y="57310"/>
                    <a:pt x="52904" y="64590"/>
                  </a:cubicBezTo>
                  <a:cubicBezTo>
                    <a:pt x="52544" y="71460"/>
                    <a:pt x="39115" y="70989"/>
                    <a:pt x="30162" y="67845"/>
                  </a:cubicBezTo>
                  <a:cubicBezTo>
                    <a:pt x="21200" y="64700"/>
                    <a:pt x="0" y="61746"/>
                    <a:pt x="13068" y="30873"/>
                  </a:cubicBezTo>
                  <a:cubicBezTo>
                    <a:pt x="26147" y="0"/>
                    <a:pt x="27999" y="46395"/>
                    <a:pt x="44432" y="5299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6198662" scaled="0"/>
            </a:gra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" name="Google Shape;293;p33"/>
            <p:cNvSpPr/>
            <p:nvPr/>
          </p:nvSpPr>
          <p:spPr>
            <a:xfrm flipH="1">
              <a:off x="6902574" y="1877694"/>
              <a:ext cx="4430338" cy="5389019"/>
            </a:xfrm>
            <a:custGeom>
              <a:avLst/>
              <a:gdLst/>
              <a:ahLst/>
              <a:cxnLst/>
              <a:rect l="l" t="t" r="r" b="b"/>
              <a:pathLst>
                <a:path w="55668" h="67714" extrusionOk="0">
                  <a:moveTo>
                    <a:pt x="9445" y="0"/>
                  </a:moveTo>
                  <a:cubicBezTo>
                    <a:pt x="8081" y="0"/>
                    <a:pt x="6916" y="493"/>
                    <a:pt x="6048" y="1605"/>
                  </a:cubicBezTo>
                  <a:cubicBezTo>
                    <a:pt x="1221" y="7804"/>
                    <a:pt x="4135" y="13902"/>
                    <a:pt x="7169" y="18779"/>
                  </a:cubicBezTo>
                  <a:cubicBezTo>
                    <a:pt x="17179" y="34845"/>
                    <a:pt x="0" y="67714"/>
                    <a:pt x="12977" y="67714"/>
                  </a:cubicBezTo>
                  <a:cubicBezTo>
                    <a:pt x="15449" y="67714"/>
                    <a:pt x="19016" y="66521"/>
                    <a:pt x="24073" y="63792"/>
                  </a:cubicBezTo>
                  <a:cubicBezTo>
                    <a:pt x="55667" y="46748"/>
                    <a:pt x="36881" y="27041"/>
                    <a:pt x="30121" y="17017"/>
                  </a:cubicBezTo>
                  <a:cubicBezTo>
                    <a:pt x="24641" y="8902"/>
                    <a:pt x="15244" y="0"/>
                    <a:pt x="9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" name="Google Shape;294;p33"/>
            <p:cNvSpPr/>
            <p:nvPr/>
          </p:nvSpPr>
          <p:spPr>
            <a:xfrm rot="-1359047" flipH="1">
              <a:off x="-2385719" y="3618868"/>
              <a:ext cx="2856831" cy="1570438"/>
            </a:xfrm>
            <a:custGeom>
              <a:avLst/>
              <a:gdLst/>
              <a:ahLst/>
              <a:cxnLst/>
              <a:rect l="l" t="t" r="r" b="b"/>
              <a:pathLst>
                <a:path w="16069" h="8833" extrusionOk="0">
                  <a:moveTo>
                    <a:pt x="12502" y="3401"/>
                  </a:moveTo>
                  <a:lnTo>
                    <a:pt x="12502" y="3401"/>
                  </a:lnTo>
                  <a:cubicBezTo>
                    <a:pt x="12733" y="3595"/>
                    <a:pt x="12942" y="3813"/>
                    <a:pt x="13104" y="4062"/>
                  </a:cubicBezTo>
                  <a:cubicBezTo>
                    <a:pt x="13385" y="4502"/>
                    <a:pt x="13495" y="5083"/>
                    <a:pt x="13244" y="5564"/>
                  </a:cubicBezTo>
                  <a:cubicBezTo>
                    <a:pt x="13134" y="5784"/>
                    <a:pt x="12934" y="5944"/>
                    <a:pt x="12694" y="6004"/>
                  </a:cubicBezTo>
                  <a:cubicBezTo>
                    <a:pt x="12638" y="6015"/>
                    <a:pt x="12582" y="6020"/>
                    <a:pt x="12526" y="6020"/>
                  </a:cubicBezTo>
                  <a:cubicBezTo>
                    <a:pt x="12363" y="6020"/>
                    <a:pt x="12202" y="5976"/>
                    <a:pt x="12053" y="5894"/>
                  </a:cubicBezTo>
                  <a:cubicBezTo>
                    <a:pt x="11622" y="5644"/>
                    <a:pt x="11442" y="5153"/>
                    <a:pt x="11532" y="4663"/>
                  </a:cubicBezTo>
                  <a:cubicBezTo>
                    <a:pt x="11642" y="4112"/>
                    <a:pt x="12032" y="3682"/>
                    <a:pt x="12502" y="3401"/>
                  </a:cubicBezTo>
                  <a:close/>
                  <a:moveTo>
                    <a:pt x="15799" y="1"/>
                  </a:moveTo>
                  <a:cubicBezTo>
                    <a:pt x="15785" y="1"/>
                    <a:pt x="15772" y="13"/>
                    <a:pt x="15778" y="26"/>
                  </a:cubicBezTo>
                  <a:lnTo>
                    <a:pt x="15768" y="26"/>
                  </a:lnTo>
                  <a:cubicBezTo>
                    <a:pt x="16068" y="1067"/>
                    <a:pt x="15538" y="2169"/>
                    <a:pt x="14536" y="2590"/>
                  </a:cubicBezTo>
                  <a:cubicBezTo>
                    <a:pt x="13985" y="2840"/>
                    <a:pt x="13375" y="2940"/>
                    <a:pt x="12834" y="3180"/>
                  </a:cubicBezTo>
                  <a:cubicBezTo>
                    <a:pt x="12719" y="3233"/>
                    <a:pt x="12607" y="3291"/>
                    <a:pt x="12498" y="3356"/>
                  </a:cubicBezTo>
                  <a:lnTo>
                    <a:pt x="12498" y="3356"/>
                  </a:lnTo>
                  <a:cubicBezTo>
                    <a:pt x="12399" y="3273"/>
                    <a:pt x="12297" y="3194"/>
                    <a:pt x="12193" y="3120"/>
                  </a:cubicBezTo>
                  <a:cubicBezTo>
                    <a:pt x="11983" y="2970"/>
                    <a:pt x="11772" y="2830"/>
                    <a:pt x="11552" y="2720"/>
                  </a:cubicBezTo>
                  <a:cubicBezTo>
                    <a:pt x="11252" y="2558"/>
                    <a:pt x="10911" y="2432"/>
                    <a:pt x="10569" y="2432"/>
                  </a:cubicBezTo>
                  <a:cubicBezTo>
                    <a:pt x="10466" y="2432"/>
                    <a:pt x="10363" y="2444"/>
                    <a:pt x="10260" y="2469"/>
                  </a:cubicBezTo>
                  <a:cubicBezTo>
                    <a:pt x="9739" y="2610"/>
                    <a:pt x="9409" y="3080"/>
                    <a:pt x="9219" y="3551"/>
                  </a:cubicBezTo>
                  <a:cubicBezTo>
                    <a:pt x="8998" y="4092"/>
                    <a:pt x="8948" y="4683"/>
                    <a:pt x="8738" y="5223"/>
                  </a:cubicBezTo>
                  <a:cubicBezTo>
                    <a:pt x="8538" y="5704"/>
                    <a:pt x="8127" y="6225"/>
                    <a:pt x="7566" y="6255"/>
                  </a:cubicBezTo>
                  <a:cubicBezTo>
                    <a:pt x="7542" y="6257"/>
                    <a:pt x="7517" y="6258"/>
                    <a:pt x="7493" y="6258"/>
                  </a:cubicBezTo>
                  <a:cubicBezTo>
                    <a:pt x="7005" y="6258"/>
                    <a:pt x="6601" y="5887"/>
                    <a:pt x="6315" y="5534"/>
                  </a:cubicBezTo>
                  <a:cubicBezTo>
                    <a:pt x="5984" y="5123"/>
                    <a:pt x="5704" y="4652"/>
                    <a:pt x="5243" y="4372"/>
                  </a:cubicBezTo>
                  <a:cubicBezTo>
                    <a:pt x="5023" y="4249"/>
                    <a:pt x="4780" y="4189"/>
                    <a:pt x="4537" y="4189"/>
                  </a:cubicBezTo>
                  <a:cubicBezTo>
                    <a:pt x="4304" y="4189"/>
                    <a:pt x="4072" y="4244"/>
                    <a:pt x="3861" y="4352"/>
                  </a:cubicBezTo>
                  <a:cubicBezTo>
                    <a:pt x="3431" y="4592"/>
                    <a:pt x="3110" y="4993"/>
                    <a:pt x="2980" y="5474"/>
                  </a:cubicBezTo>
                  <a:cubicBezTo>
                    <a:pt x="2900" y="5724"/>
                    <a:pt x="2870" y="5974"/>
                    <a:pt x="2880" y="6235"/>
                  </a:cubicBezTo>
                  <a:cubicBezTo>
                    <a:pt x="2880" y="6525"/>
                    <a:pt x="2910" y="6806"/>
                    <a:pt x="2890" y="7096"/>
                  </a:cubicBezTo>
                  <a:cubicBezTo>
                    <a:pt x="2860" y="7637"/>
                    <a:pt x="2589" y="8137"/>
                    <a:pt x="2159" y="8458"/>
                  </a:cubicBezTo>
                  <a:cubicBezTo>
                    <a:pt x="1864" y="8668"/>
                    <a:pt x="1510" y="8781"/>
                    <a:pt x="1153" y="8781"/>
                  </a:cubicBezTo>
                  <a:cubicBezTo>
                    <a:pt x="1000" y="8781"/>
                    <a:pt x="847" y="8760"/>
                    <a:pt x="697" y="8718"/>
                  </a:cubicBezTo>
                  <a:cubicBezTo>
                    <a:pt x="466" y="8658"/>
                    <a:pt x="246" y="8548"/>
                    <a:pt x="56" y="8398"/>
                  </a:cubicBezTo>
                  <a:cubicBezTo>
                    <a:pt x="49" y="8393"/>
                    <a:pt x="42" y="8391"/>
                    <a:pt x="36" y="8391"/>
                  </a:cubicBezTo>
                  <a:cubicBezTo>
                    <a:pt x="15" y="8391"/>
                    <a:pt x="0" y="8415"/>
                    <a:pt x="16" y="8438"/>
                  </a:cubicBezTo>
                  <a:cubicBezTo>
                    <a:pt x="344" y="8693"/>
                    <a:pt x="748" y="8832"/>
                    <a:pt x="1165" y="8832"/>
                  </a:cubicBezTo>
                  <a:cubicBezTo>
                    <a:pt x="1206" y="8832"/>
                    <a:pt x="1247" y="8831"/>
                    <a:pt x="1288" y="8828"/>
                  </a:cubicBezTo>
                  <a:cubicBezTo>
                    <a:pt x="1748" y="8798"/>
                    <a:pt x="2189" y="8578"/>
                    <a:pt x="2499" y="8227"/>
                  </a:cubicBezTo>
                  <a:cubicBezTo>
                    <a:pt x="2810" y="7847"/>
                    <a:pt x="2980" y="7366"/>
                    <a:pt x="2960" y="6876"/>
                  </a:cubicBezTo>
                  <a:cubicBezTo>
                    <a:pt x="2960" y="6595"/>
                    <a:pt x="2930" y="6315"/>
                    <a:pt x="2940" y="6034"/>
                  </a:cubicBezTo>
                  <a:cubicBezTo>
                    <a:pt x="2960" y="5764"/>
                    <a:pt x="3020" y="5504"/>
                    <a:pt x="3120" y="5263"/>
                  </a:cubicBezTo>
                  <a:cubicBezTo>
                    <a:pt x="3320" y="4783"/>
                    <a:pt x="3731" y="4412"/>
                    <a:pt x="4242" y="4282"/>
                  </a:cubicBezTo>
                  <a:cubicBezTo>
                    <a:pt x="4349" y="4256"/>
                    <a:pt x="4458" y="4243"/>
                    <a:pt x="4568" y="4243"/>
                  </a:cubicBezTo>
                  <a:cubicBezTo>
                    <a:pt x="4713" y="4243"/>
                    <a:pt x="4860" y="4266"/>
                    <a:pt x="5003" y="4312"/>
                  </a:cubicBezTo>
                  <a:cubicBezTo>
                    <a:pt x="5253" y="4422"/>
                    <a:pt x="5483" y="4582"/>
                    <a:pt x="5674" y="4793"/>
                  </a:cubicBezTo>
                  <a:cubicBezTo>
                    <a:pt x="6014" y="5173"/>
                    <a:pt x="6265" y="5614"/>
                    <a:pt x="6645" y="5944"/>
                  </a:cubicBezTo>
                  <a:cubicBezTo>
                    <a:pt x="6895" y="6158"/>
                    <a:pt x="7205" y="6306"/>
                    <a:pt x="7527" y="6306"/>
                  </a:cubicBezTo>
                  <a:cubicBezTo>
                    <a:pt x="7643" y="6306"/>
                    <a:pt x="7760" y="6287"/>
                    <a:pt x="7877" y="6245"/>
                  </a:cubicBezTo>
                  <a:cubicBezTo>
                    <a:pt x="8337" y="6074"/>
                    <a:pt x="8648" y="5614"/>
                    <a:pt x="8818" y="5173"/>
                  </a:cubicBezTo>
                  <a:cubicBezTo>
                    <a:pt x="9018" y="4642"/>
                    <a:pt x="9069" y="4072"/>
                    <a:pt x="9279" y="3541"/>
                  </a:cubicBezTo>
                  <a:cubicBezTo>
                    <a:pt x="9489" y="3020"/>
                    <a:pt x="9860" y="2540"/>
                    <a:pt x="10440" y="2479"/>
                  </a:cubicBezTo>
                  <a:cubicBezTo>
                    <a:pt x="10487" y="2475"/>
                    <a:pt x="10533" y="2472"/>
                    <a:pt x="10580" y="2472"/>
                  </a:cubicBezTo>
                  <a:cubicBezTo>
                    <a:pt x="11013" y="2472"/>
                    <a:pt x="11440" y="2674"/>
                    <a:pt x="11792" y="2900"/>
                  </a:cubicBezTo>
                  <a:cubicBezTo>
                    <a:pt x="12022" y="3041"/>
                    <a:pt x="12254" y="3197"/>
                    <a:pt x="12469" y="3373"/>
                  </a:cubicBezTo>
                  <a:lnTo>
                    <a:pt x="12469" y="3373"/>
                  </a:lnTo>
                  <a:cubicBezTo>
                    <a:pt x="12113" y="3590"/>
                    <a:pt x="11803" y="3876"/>
                    <a:pt x="11622" y="4252"/>
                  </a:cubicBezTo>
                  <a:cubicBezTo>
                    <a:pt x="11432" y="4652"/>
                    <a:pt x="11392" y="5143"/>
                    <a:pt x="11622" y="5534"/>
                  </a:cubicBezTo>
                  <a:cubicBezTo>
                    <a:pt x="11812" y="5859"/>
                    <a:pt x="12156" y="6062"/>
                    <a:pt x="12530" y="6062"/>
                  </a:cubicBezTo>
                  <a:cubicBezTo>
                    <a:pt x="12571" y="6062"/>
                    <a:pt x="12612" y="6059"/>
                    <a:pt x="12654" y="6054"/>
                  </a:cubicBezTo>
                  <a:cubicBezTo>
                    <a:pt x="13104" y="5984"/>
                    <a:pt x="13365" y="5554"/>
                    <a:pt x="13415" y="5133"/>
                  </a:cubicBezTo>
                  <a:cubicBezTo>
                    <a:pt x="13475" y="4592"/>
                    <a:pt x="13224" y="4092"/>
                    <a:pt x="12874" y="3701"/>
                  </a:cubicBezTo>
                  <a:cubicBezTo>
                    <a:pt x="12765" y="3592"/>
                    <a:pt x="12650" y="3485"/>
                    <a:pt x="12531" y="3384"/>
                  </a:cubicBezTo>
                  <a:lnTo>
                    <a:pt x="12531" y="3384"/>
                  </a:lnTo>
                  <a:cubicBezTo>
                    <a:pt x="13045" y="3086"/>
                    <a:pt x="13635" y="2967"/>
                    <a:pt x="14196" y="2770"/>
                  </a:cubicBezTo>
                  <a:cubicBezTo>
                    <a:pt x="14696" y="2600"/>
                    <a:pt x="15147" y="2359"/>
                    <a:pt x="15467" y="1929"/>
                  </a:cubicBezTo>
                  <a:cubicBezTo>
                    <a:pt x="15738" y="1568"/>
                    <a:pt x="15888" y="1128"/>
                    <a:pt x="15898" y="677"/>
                  </a:cubicBezTo>
                  <a:cubicBezTo>
                    <a:pt x="15908" y="457"/>
                    <a:pt x="15878" y="226"/>
                    <a:pt x="15818" y="16"/>
                  </a:cubicBezTo>
                  <a:cubicBezTo>
                    <a:pt x="15814" y="5"/>
                    <a:pt x="15807" y="1"/>
                    <a:pt x="15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454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2F5E7-ED41-419E-AE08-1B4779100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99A3-29F0-4770-ACF7-1E189C8A0F9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6AA64B-445E-4D76-93A5-68B8A8FBB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B7DFD-D935-444F-9AAE-C8714B99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93F2-6AD0-4B3D-9A14-B283B4B787B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09EFA41-5442-473E-B538-90AF7C627F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42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C5F53-76D8-424D-8A3A-9B2CFF83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B1A39-6FA4-47E3-BCDE-198AD74CE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035EB-F4B6-4BFB-803D-A1F49FBF5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3DEED1-D735-4A7B-B03F-49136F2DF0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AB5E4C-1CA5-43EC-B5CA-E35D39A11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BCA6C-93B1-40C2-AF62-786DA94F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7A69-7DBA-4B06-865A-5399D381316C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33233-1388-4931-AF6F-F591865E8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A8F30F-533C-4A4F-9F9A-2CE2FCA0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FD7A3-7815-4FB2-99A2-A8ABC5920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407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26CE3-EC61-4002-A7DD-0C8409FA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9B42DE-15F7-4098-9462-6056D6B8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99A3-29F0-4770-ACF7-1E189C8A0F9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7678D-8325-499A-9DC9-D671D28A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275411-CBEC-48E9-A643-D578064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93F2-6AD0-4B3D-9A14-B283B4B787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68BA22-B5C4-43C1-8918-409BF851D0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42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2F5E7-ED41-419E-AE08-1B4779100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99A3-29F0-4770-ACF7-1E189C8A0F9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6AA64B-445E-4D76-93A5-68B8A8FBB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B7DFD-D935-444F-9AAE-C8714B99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93F2-6AD0-4B3D-9A14-B283B4B787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4FB71A-7755-4EF7-95DC-76CDA4C45F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39294" y="544090"/>
            <a:ext cx="12675452" cy="4592135"/>
          </a:xfrm>
          <a:custGeom>
            <a:avLst/>
            <a:gdLst>
              <a:gd name="connsiteX0" fmla="*/ 7109849 w 12675452"/>
              <a:gd name="connsiteY0" fmla="*/ 2946426 h 4592135"/>
              <a:gd name="connsiteX1" fmla="*/ 7039022 w 12675452"/>
              <a:gd name="connsiteY1" fmla="*/ 3017253 h 4592135"/>
              <a:gd name="connsiteX2" fmla="*/ 7039022 w 12675452"/>
              <a:gd name="connsiteY2" fmla="*/ 3165978 h 4592135"/>
              <a:gd name="connsiteX3" fmla="*/ 7006919 w 12675452"/>
              <a:gd name="connsiteY3" fmla="*/ 3240160 h 4592135"/>
              <a:gd name="connsiteX4" fmla="*/ 6984178 w 12675452"/>
              <a:gd name="connsiteY4" fmla="*/ 3254237 h 4592135"/>
              <a:gd name="connsiteX5" fmla="*/ 6984178 w 12675452"/>
              <a:gd name="connsiteY5" fmla="*/ 3421175 h 4592135"/>
              <a:gd name="connsiteX6" fmla="*/ 7072980 w 12675452"/>
              <a:gd name="connsiteY6" fmla="*/ 3509978 h 4592135"/>
              <a:gd name="connsiteX7" fmla="*/ 7161784 w 12675452"/>
              <a:gd name="connsiteY7" fmla="*/ 3421175 h 4592135"/>
              <a:gd name="connsiteX8" fmla="*/ 7161784 w 12675452"/>
              <a:gd name="connsiteY8" fmla="*/ 2971700 h 4592135"/>
              <a:gd name="connsiteX9" fmla="*/ 7159914 w 12675452"/>
              <a:gd name="connsiteY9" fmla="*/ 2967189 h 4592135"/>
              <a:gd name="connsiteX10" fmla="*/ 7109849 w 12675452"/>
              <a:gd name="connsiteY10" fmla="*/ 2946426 h 4592135"/>
              <a:gd name="connsiteX11" fmla="*/ 6746487 w 12675452"/>
              <a:gd name="connsiteY11" fmla="*/ 2314977 h 4592135"/>
              <a:gd name="connsiteX12" fmla="*/ 6664667 w 12675452"/>
              <a:gd name="connsiteY12" fmla="*/ 2369226 h 4592135"/>
              <a:gd name="connsiteX13" fmla="*/ 6660100 w 12675452"/>
              <a:gd name="connsiteY13" fmla="*/ 2391826 h 4592135"/>
              <a:gd name="connsiteX14" fmla="*/ 6691642 w 12675452"/>
              <a:gd name="connsiteY14" fmla="*/ 2398200 h 4592135"/>
              <a:gd name="connsiteX15" fmla="*/ 6773464 w 12675452"/>
              <a:gd name="connsiteY15" fmla="*/ 2343950 h 4592135"/>
              <a:gd name="connsiteX16" fmla="*/ 6778030 w 12675452"/>
              <a:gd name="connsiteY16" fmla="*/ 2321351 h 4592135"/>
              <a:gd name="connsiteX17" fmla="*/ 1252713 w 12675452"/>
              <a:gd name="connsiteY17" fmla="*/ 723041 h 4592135"/>
              <a:gd name="connsiteX18" fmla="*/ 1347748 w 12675452"/>
              <a:gd name="connsiteY18" fmla="*/ 828143 h 4592135"/>
              <a:gd name="connsiteX19" fmla="*/ 1347748 w 12675452"/>
              <a:gd name="connsiteY19" fmla="*/ 1469660 h 4592135"/>
              <a:gd name="connsiteX20" fmla="*/ 1436551 w 12675452"/>
              <a:gd name="connsiteY20" fmla="*/ 1558463 h 4592135"/>
              <a:gd name="connsiteX21" fmla="*/ 1525354 w 12675452"/>
              <a:gd name="connsiteY21" fmla="*/ 1469660 h 4592135"/>
              <a:gd name="connsiteX22" fmla="*/ 1525354 w 12675452"/>
              <a:gd name="connsiteY22" fmla="*/ 1128348 h 4592135"/>
              <a:gd name="connsiteX23" fmla="*/ 1634052 w 12675452"/>
              <a:gd name="connsiteY23" fmla="*/ 1026722 h 4592135"/>
              <a:gd name="connsiteX24" fmla="*/ 1729086 w 12675452"/>
              <a:gd name="connsiteY24" fmla="*/ 1131825 h 4592135"/>
              <a:gd name="connsiteX25" fmla="*/ 1729086 w 12675452"/>
              <a:gd name="connsiteY25" fmla="*/ 2028365 h 4592135"/>
              <a:gd name="connsiteX26" fmla="*/ 1799913 w 12675452"/>
              <a:gd name="connsiteY26" fmla="*/ 2099192 h 4592135"/>
              <a:gd name="connsiteX27" fmla="*/ 1870740 w 12675452"/>
              <a:gd name="connsiteY27" fmla="*/ 2028365 h 4592135"/>
              <a:gd name="connsiteX28" fmla="*/ 1870740 w 12675452"/>
              <a:gd name="connsiteY28" fmla="*/ 1627852 h 4592135"/>
              <a:gd name="connsiteX29" fmla="*/ 1979438 w 12675452"/>
              <a:gd name="connsiteY29" fmla="*/ 1526225 h 4592135"/>
              <a:gd name="connsiteX30" fmla="*/ 2074473 w 12675452"/>
              <a:gd name="connsiteY30" fmla="*/ 1631327 h 4592135"/>
              <a:gd name="connsiteX31" fmla="*/ 2074473 w 12675452"/>
              <a:gd name="connsiteY31" fmla="*/ 1787002 h 4592135"/>
              <a:gd name="connsiteX32" fmla="*/ 2163277 w 12675452"/>
              <a:gd name="connsiteY32" fmla="*/ 1875806 h 4592135"/>
              <a:gd name="connsiteX33" fmla="*/ 2252080 w 12675452"/>
              <a:gd name="connsiteY33" fmla="*/ 1787002 h 4592135"/>
              <a:gd name="connsiteX34" fmla="*/ 2252080 w 12675452"/>
              <a:gd name="connsiteY34" fmla="*/ 1329805 h 4592135"/>
              <a:gd name="connsiteX35" fmla="*/ 2360777 w 12675452"/>
              <a:gd name="connsiteY35" fmla="*/ 1228178 h 4592135"/>
              <a:gd name="connsiteX36" fmla="*/ 2455812 w 12675452"/>
              <a:gd name="connsiteY36" fmla="*/ 1333280 h 4592135"/>
              <a:gd name="connsiteX37" fmla="*/ 2455812 w 12675452"/>
              <a:gd name="connsiteY37" fmla="*/ 2133707 h 4592135"/>
              <a:gd name="connsiteX38" fmla="*/ 2544615 w 12675452"/>
              <a:gd name="connsiteY38" fmla="*/ 2222510 h 4592135"/>
              <a:gd name="connsiteX39" fmla="*/ 2633419 w 12675452"/>
              <a:gd name="connsiteY39" fmla="*/ 2133707 h 4592135"/>
              <a:gd name="connsiteX40" fmla="*/ 2633419 w 12675452"/>
              <a:gd name="connsiteY40" fmla="*/ 2020815 h 4592135"/>
              <a:gd name="connsiteX41" fmla="*/ 2742115 w 12675452"/>
              <a:gd name="connsiteY41" fmla="*/ 1919189 h 4592135"/>
              <a:gd name="connsiteX42" fmla="*/ 2837152 w 12675452"/>
              <a:gd name="connsiteY42" fmla="*/ 2024290 h 4592135"/>
              <a:gd name="connsiteX43" fmla="*/ 2837152 w 12675452"/>
              <a:gd name="connsiteY43" fmla="*/ 2133707 h 4592135"/>
              <a:gd name="connsiteX44" fmla="*/ 2925955 w 12675452"/>
              <a:gd name="connsiteY44" fmla="*/ 2222510 h 4592135"/>
              <a:gd name="connsiteX45" fmla="*/ 3014758 w 12675452"/>
              <a:gd name="connsiteY45" fmla="*/ 2133707 h 4592135"/>
              <a:gd name="connsiteX46" fmla="*/ 3014758 w 12675452"/>
              <a:gd name="connsiteY46" fmla="*/ 824668 h 4592135"/>
              <a:gd name="connsiteX47" fmla="*/ 3123455 w 12675452"/>
              <a:gd name="connsiteY47" fmla="*/ 723041 h 4592135"/>
              <a:gd name="connsiteX48" fmla="*/ 3218490 w 12675452"/>
              <a:gd name="connsiteY48" fmla="*/ 828143 h 4592135"/>
              <a:gd name="connsiteX49" fmla="*/ 3218490 w 12675452"/>
              <a:gd name="connsiteY49" fmla="*/ 1021809 h 4592135"/>
              <a:gd name="connsiteX50" fmla="*/ 3307293 w 12675452"/>
              <a:gd name="connsiteY50" fmla="*/ 1110612 h 4592135"/>
              <a:gd name="connsiteX51" fmla="*/ 3396097 w 12675452"/>
              <a:gd name="connsiteY51" fmla="*/ 1021809 h 4592135"/>
              <a:gd name="connsiteX52" fmla="*/ 3396097 w 12675452"/>
              <a:gd name="connsiteY52" fmla="*/ 927972 h 4592135"/>
              <a:gd name="connsiteX53" fmla="*/ 3504794 w 12675452"/>
              <a:gd name="connsiteY53" fmla="*/ 826346 h 4592135"/>
              <a:gd name="connsiteX54" fmla="*/ 3599829 w 12675452"/>
              <a:gd name="connsiteY54" fmla="*/ 931447 h 4592135"/>
              <a:gd name="connsiteX55" fmla="*/ 3599829 w 12675452"/>
              <a:gd name="connsiteY55" fmla="*/ 2493954 h 4592135"/>
              <a:gd name="connsiteX56" fmla="*/ 3491132 w 12675452"/>
              <a:gd name="connsiteY56" fmla="*/ 2595580 h 4592135"/>
              <a:gd name="connsiteX57" fmla="*/ 3396097 w 12675452"/>
              <a:gd name="connsiteY57" fmla="*/ 2490478 h 4592135"/>
              <a:gd name="connsiteX58" fmla="*/ 3396097 w 12675452"/>
              <a:gd name="connsiteY58" fmla="*/ 1893782 h 4592135"/>
              <a:gd name="connsiteX59" fmla="*/ 3307293 w 12675452"/>
              <a:gd name="connsiteY59" fmla="*/ 1804979 h 4592135"/>
              <a:gd name="connsiteX60" fmla="*/ 3218490 w 12675452"/>
              <a:gd name="connsiteY60" fmla="*/ 1893782 h 4592135"/>
              <a:gd name="connsiteX61" fmla="*/ 3218490 w 12675452"/>
              <a:gd name="connsiteY61" fmla="*/ 3141702 h 4592135"/>
              <a:gd name="connsiteX62" fmla="*/ 3109793 w 12675452"/>
              <a:gd name="connsiteY62" fmla="*/ 3243329 h 4592135"/>
              <a:gd name="connsiteX63" fmla="*/ 3014758 w 12675452"/>
              <a:gd name="connsiteY63" fmla="*/ 3138227 h 4592135"/>
              <a:gd name="connsiteX64" fmla="*/ 3014758 w 12675452"/>
              <a:gd name="connsiteY64" fmla="*/ 3005681 h 4592135"/>
              <a:gd name="connsiteX65" fmla="*/ 2925955 w 12675452"/>
              <a:gd name="connsiteY65" fmla="*/ 2916878 h 4592135"/>
              <a:gd name="connsiteX66" fmla="*/ 2837152 w 12675452"/>
              <a:gd name="connsiteY66" fmla="*/ 3005681 h 4592135"/>
              <a:gd name="connsiteX67" fmla="*/ 2837152 w 12675452"/>
              <a:gd name="connsiteY67" fmla="*/ 4388423 h 4592135"/>
              <a:gd name="connsiteX68" fmla="*/ 2742115 w 12675452"/>
              <a:gd name="connsiteY68" fmla="*/ 4493285 h 4592135"/>
              <a:gd name="connsiteX69" fmla="*/ 2633419 w 12675452"/>
              <a:gd name="connsiteY69" fmla="*/ 4391659 h 4592135"/>
              <a:gd name="connsiteX70" fmla="*/ 2633419 w 12675452"/>
              <a:gd name="connsiteY70" fmla="*/ 3544732 h 4592135"/>
              <a:gd name="connsiteX71" fmla="*/ 2544615 w 12675452"/>
              <a:gd name="connsiteY71" fmla="*/ 3455929 h 4592135"/>
              <a:gd name="connsiteX72" fmla="*/ 2455812 w 12675452"/>
              <a:gd name="connsiteY72" fmla="*/ 3544732 h 4592135"/>
              <a:gd name="connsiteX73" fmla="*/ 2455812 w 12675452"/>
              <a:gd name="connsiteY73" fmla="*/ 3779024 h 4592135"/>
              <a:gd name="connsiteX74" fmla="*/ 2347115 w 12675452"/>
              <a:gd name="connsiteY74" fmla="*/ 3880650 h 4592135"/>
              <a:gd name="connsiteX75" fmla="*/ 2252080 w 12675452"/>
              <a:gd name="connsiteY75" fmla="*/ 3775549 h 4592135"/>
              <a:gd name="connsiteX76" fmla="*/ 2252080 w 12675452"/>
              <a:gd name="connsiteY76" fmla="*/ 3711793 h 4592135"/>
              <a:gd name="connsiteX77" fmla="*/ 2163277 w 12675452"/>
              <a:gd name="connsiteY77" fmla="*/ 3622989 h 4592135"/>
              <a:gd name="connsiteX78" fmla="*/ 2074473 w 12675452"/>
              <a:gd name="connsiteY78" fmla="*/ 3711793 h 4592135"/>
              <a:gd name="connsiteX79" fmla="*/ 2074473 w 12675452"/>
              <a:gd name="connsiteY79" fmla="*/ 4345519 h 4592135"/>
              <a:gd name="connsiteX80" fmla="*/ 1965775 w 12675452"/>
              <a:gd name="connsiteY80" fmla="*/ 4447145 h 4592135"/>
              <a:gd name="connsiteX81" fmla="*/ 1870740 w 12675452"/>
              <a:gd name="connsiteY81" fmla="*/ 4342044 h 4592135"/>
              <a:gd name="connsiteX82" fmla="*/ 1870740 w 12675452"/>
              <a:gd name="connsiteY82" fmla="*/ 3740075 h 4592135"/>
              <a:gd name="connsiteX83" fmla="*/ 1799913 w 12675452"/>
              <a:gd name="connsiteY83" fmla="*/ 3669248 h 4592135"/>
              <a:gd name="connsiteX84" fmla="*/ 1729086 w 12675452"/>
              <a:gd name="connsiteY84" fmla="*/ 3740075 h 4592135"/>
              <a:gd name="connsiteX85" fmla="*/ 1729086 w 12675452"/>
              <a:gd name="connsiteY85" fmla="*/ 3888800 h 4592135"/>
              <a:gd name="connsiteX86" fmla="*/ 1620389 w 12675452"/>
              <a:gd name="connsiteY86" fmla="*/ 3990426 h 4592135"/>
              <a:gd name="connsiteX87" fmla="*/ 1525354 w 12675452"/>
              <a:gd name="connsiteY87" fmla="*/ 3885325 h 4592135"/>
              <a:gd name="connsiteX88" fmla="*/ 1525354 w 12675452"/>
              <a:gd name="connsiteY88" fmla="*/ 3126602 h 4592135"/>
              <a:gd name="connsiteX89" fmla="*/ 1436551 w 12675452"/>
              <a:gd name="connsiteY89" fmla="*/ 3037799 h 4592135"/>
              <a:gd name="connsiteX90" fmla="*/ 1347748 w 12675452"/>
              <a:gd name="connsiteY90" fmla="*/ 3126602 h 4592135"/>
              <a:gd name="connsiteX91" fmla="*/ 1347748 w 12675452"/>
              <a:gd name="connsiteY91" fmla="*/ 3141582 h 4592135"/>
              <a:gd name="connsiteX92" fmla="*/ 1239051 w 12675452"/>
              <a:gd name="connsiteY92" fmla="*/ 3243209 h 4592135"/>
              <a:gd name="connsiteX93" fmla="*/ 1144016 w 12675452"/>
              <a:gd name="connsiteY93" fmla="*/ 3138107 h 4592135"/>
              <a:gd name="connsiteX94" fmla="*/ 1144016 w 12675452"/>
              <a:gd name="connsiteY94" fmla="*/ 2928023 h 4592135"/>
              <a:gd name="connsiteX95" fmla="*/ 1055213 w 12675452"/>
              <a:gd name="connsiteY95" fmla="*/ 2839220 h 4592135"/>
              <a:gd name="connsiteX96" fmla="*/ 966409 w 12675452"/>
              <a:gd name="connsiteY96" fmla="*/ 2928023 h 4592135"/>
              <a:gd name="connsiteX97" fmla="*/ 966409 w 12675452"/>
              <a:gd name="connsiteY97" fmla="*/ 4019308 h 4592135"/>
              <a:gd name="connsiteX98" fmla="*/ 857712 w 12675452"/>
              <a:gd name="connsiteY98" fmla="*/ 4120934 h 4592135"/>
              <a:gd name="connsiteX99" fmla="*/ 762677 w 12675452"/>
              <a:gd name="connsiteY99" fmla="*/ 4015833 h 4592135"/>
              <a:gd name="connsiteX100" fmla="*/ 762677 w 12675452"/>
              <a:gd name="connsiteY100" fmla="*/ 3429803 h 4592135"/>
              <a:gd name="connsiteX101" fmla="*/ 673874 w 12675452"/>
              <a:gd name="connsiteY101" fmla="*/ 3341000 h 4592135"/>
              <a:gd name="connsiteX102" fmla="*/ 585070 w 12675452"/>
              <a:gd name="connsiteY102" fmla="*/ 3429803 h 4592135"/>
              <a:gd name="connsiteX103" fmla="*/ 585070 w 12675452"/>
              <a:gd name="connsiteY103" fmla="*/ 3779144 h 4592135"/>
              <a:gd name="connsiteX104" fmla="*/ 476374 w 12675452"/>
              <a:gd name="connsiteY104" fmla="*/ 3880770 h 4592135"/>
              <a:gd name="connsiteX105" fmla="*/ 381338 w 12675452"/>
              <a:gd name="connsiteY105" fmla="*/ 3775669 h 4592135"/>
              <a:gd name="connsiteX106" fmla="*/ 381338 w 12675452"/>
              <a:gd name="connsiteY106" fmla="*/ 3268855 h 4592135"/>
              <a:gd name="connsiteX107" fmla="*/ 292535 w 12675452"/>
              <a:gd name="connsiteY107" fmla="*/ 3180052 h 4592135"/>
              <a:gd name="connsiteX108" fmla="*/ 203732 w 12675452"/>
              <a:gd name="connsiteY108" fmla="*/ 3268855 h 4592135"/>
              <a:gd name="connsiteX109" fmla="*/ 203732 w 12675452"/>
              <a:gd name="connsiteY109" fmla="*/ 3337285 h 4592135"/>
              <a:gd name="connsiteX110" fmla="*/ 95035 w 12675452"/>
              <a:gd name="connsiteY110" fmla="*/ 3438911 h 4592135"/>
              <a:gd name="connsiteX111" fmla="*/ 0 w 12675452"/>
              <a:gd name="connsiteY111" fmla="*/ 3333809 h 4592135"/>
              <a:gd name="connsiteX112" fmla="*/ 0 w 12675452"/>
              <a:gd name="connsiteY112" fmla="*/ 1627852 h 4592135"/>
              <a:gd name="connsiteX113" fmla="*/ 108697 w 12675452"/>
              <a:gd name="connsiteY113" fmla="*/ 1526225 h 4592135"/>
              <a:gd name="connsiteX114" fmla="*/ 203732 w 12675452"/>
              <a:gd name="connsiteY114" fmla="*/ 1631327 h 4592135"/>
              <a:gd name="connsiteX115" fmla="*/ 203732 w 12675452"/>
              <a:gd name="connsiteY115" fmla="*/ 1885633 h 4592135"/>
              <a:gd name="connsiteX116" fmla="*/ 292535 w 12675452"/>
              <a:gd name="connsiteY116" fmla="*/ 1974436 h 4592135"/>
              <a:gd name="connsiteX117" fmla="*/ 381338 w 12675452"/>
              <a:gd name="connsiteY117" fmla="*/ 1885633 h 4592135"/>
              <a:gd name="connsiteX118" fmla="*/ 381338 w 12675452"/>
              <a:gd name="connsiteY118" fmla="*/ 1267966 h 4592135"/>
              <a:gd name="connsiteX119" fmla="*/ 489556 w 12675452"/>
              <a:gd name="connsiteY119" fmla="*/ 1166339 h 4592135"/>
              <a:gd name="connsiteX120" fmla="*/ 585070 w 12675452"/>
              <a:gd name="connsiteY120" fmla="*/ 1272040 h 4592135"/>
              <a:gd name="connsiteX121" fmla="*/ 585070 w 12675452"/>
              <a:gd name="connsiteY121" fmla="*/ 2213042 h 4592135"/>
              <a:gd name="connsiteX122" fmla="*/ 673874 w 12675452"/>
              <a:gd name="connsiteY122" fmla="*/ 2301845 h 4592135"/>
              <a:gd name="connsiteX123" fmla="*/ 762677 w 12675452"/>
              <a:gd name="connsiteY123" fmla="*/ 2213042 h 4592135"/>
              <a:gd name="connsiteX124" fmla="*/ 762677 w 12675452"/>
              <a:gd name="connsiteY124" fmla="*/ 2020695 h 4592135"/>
              <a:gd name="connsiteX125" fmla="*/ 871374 w 12675452"/>
              <a:gd name="connsiteY125" fmla="*/ 1919069 h 4592135"/>
              <a:gd name="connsiteX126" fmla="*/ 966409 w 12675452"/>
              <a:gd name="connsiteY126" fmla="*/ 2024171 h 4592135"/>
              <a:gd name="connsiteX127" fmla="*/ 966409 w 12675452"/>
              <a:gd name="connsiteY127" fmla="*/ 2144373 h 4592135"/>
              <a:gd name="connsiteX128" fmla="*/ 1055213 w 12675452"/>
              <a:gd name="connsiteY128" fmla="*/ 2233176 h 4592135"/>
              <a:gd name="connsiteX129" fmla="*/ 1144016 w 12675452"/>
              <a:gd name="connsiteY129" fmla="*/ 2144373 h 4592135"/>
              <a:gd name="connsiteX130" fmla="*/ 1144016 w 12675452"/>
              <a:gd name="connsiteY130" fmla="*/ 824668 h 4592135"/>
              <a:gd name="connsiteX131" fmla="*/ 1252713 w 12675452"/>
              <a:gd name="connsiteY131" fmla="*/ 723041 h 4592135"/>
              <a:gd name="connsiteX132" fmla="*/ 11817740 w 12675452"/>
              <a:gd name="connsiteY132" fmla="*/ 98610 h 4592135"/>
              <a:gd name="connsiteX133" fmla="*/ 11912776 w 12675452"/>
              <a:gd name="connsiteY133" fmla="*/ 203832 h 4592135"/>
              <a:gd name="connsiteX134" fmla="*/ 11912776 w 12675452"/>
              <a:gd name="connsiteY134" fmla="*/ 1586574 h 4592135"/>
              <a:gd name="connsiteX135" fmla="*/ 12001578 w 12675452"/>
              <a:gd name="connsiteY135" fmla="*/ 1675378 h 4592135"/>
              <a:gd name="connsiteX136" fmla="*/ 12090382 w 12675452"/>
              <a:gd name="connsiteY136" fmla="*/ 1586574 h 4592135"/>
              <a:gd name="connsiteX137" fmla="*/ 12090382 w 12675452"/>
              <a:gd name="connsiteY137" fmla="*/ 1454028 h 4592135"/>
              <a:gd name="connsiteX138" fmla="*/ 12185416 w 12675452"/>
              <a:gd name="connsiteY138" fmla="*/ 1348926 h 4592135"/>
              <a:gd name="connsiteX139" fmla="*/ 12294114 w 12675452"/>
              <a:gd name="connsiteY139" fmla="*/ 1450553 h 4592135"/>
              <a:gd name="connsiteX140" fmla="*/ 12294114 w 12675452"/>
              <a:gd name="connsiteY140" fmla="*/ 2698353 h 4592135"/>
              <a:gd name="connsiteX141" fmla="*/ 12382916 w 12675452"/>
              <a:gd name="connsiteY141" fmla="*/ 2787156 h 4592135"/>
              <a:gd name="connsiteX142" fmla="*/ 12471720 w 12675452"/>
              <a:gd name="connsiteY142" fmla="*/ 2698353 h 4592135"/>
              <a:gd name="connsiteX143" fmla="*/ 12471720 w 12675452"/>
              <a:gd name="connsiteY143" fmla="*/ 2101658 h 4592135"/>
              <a:gd name="connsiteX144" fmla="*/ 12566756 w 12675452"/>
              <a:gd name="connsiteY144" fmla="*/ 1996556 h 4592135"/>
              <a:gd name="connsiteX145" fmla="*/ 12675452 w 12675452"/>
              <a:gd name="connsiteY145" fmla="*/ 2098182 h 4592135"/>
              <a:gd name="connsiteX146" fmla="*/ 12675452 w 12675452"/>
              <a:gd name="connsiteY146" fmla="*/ 3660688 h 4592135"/>
              <a:gd name="connsiteX147" fmla="*/ 12580418 w 12675452"/>
              <a:gd name="connsiteY147" fmla="*/ 3765790 h 4592135"/>
              <a:gd name="connsiteX148" fmla="*/ 12471720 w 12675452"/>
              <a:gd name="connsiteY148" fmla="*/ 3664163 h 4592135"/>
              <a:gd name="connsiteX149" fmla="*/ 12471720 w 12675452"/>
              <a:gd name="connsiteY149" fmla="*/ 3570327 h 4592135"/>
              <a:gd name="connsiteX150" fmla="*/ 12382916 w 12675452"/>
              <a:gd name="connsiteY150" fmla="*/ 3481523 h 4592135"/>
              <a:gd name="connsiteX151" fmla="*/ 12294114 w 12675452"/>
              <a:gd name="connsiteY151" fmla="*/ 3570327 h 4592135"/>
              <a:gd name="connsiteX152" fmla="*/ 12294114 w 12675452"/>
              <a:gd name="connsiteY152" fmla="*/ 3763992 h 4592135"/>
              <a:gd name="connsiteX153" fmla="*/ 12199078 w 12675452"/>
              <a:gd name="connsiteY153" fmla="*/ 3869094 h 4592135"/>
              <a:gd name="connsiteX154" fmla="*/ 12090382 w 12675452"/>
              <a:gd name="connsiteY154" fmla="*/ 3767467 h 4592135"/>
              <a:gd name="connsiteX155" fmla="*/ 12090382 w 12675452"/>
              <a:gd name="connsiteY155" fmla="*/ 2458548 h 4592135"/>
              <a:gd name="connsiteX156" fmla="*/ 12001578 w 12675452"/>
              <a:gd name="connsiteY156" fmla="*/ 2369745 h 4592135"/>
              <a:gd name="connsiteX157" fmla="*/ 11912776 w 12675452"/>
              <a:gd name="connsiteY157" fmla="*/ 2458548 h 4592135"/>
              <a:gd name="connsiteX158" fmla="*/ 11912776 w 12675452"/>
              <a:gd name="connsiteY158" fmla="*/ 2567964 h 4592135"/>
              <a:gd name="connsiteX159" fmla="*/ 11817740 w 12675452"/>
              <a:gd name="connsiteY159" fmla="*/ 2673066 h 4592135"/>
              <a:gd name="connsiteX160" fmla="*/ 11709042 w 12675452"/>
              <a:gd name="connsiteY160" fmla="*/ 2571440 h 4592135"/>
              <a:gd name="connsiteX161" fmla="*/ 11709042 w 12675452"/>
              <a:gd name="connsiteY161" fmla="*/ 2458548 h 4592135"/>
              <a:gd name="connsiteX162" fmla="*/ 11620240 w 12675452"/>
              <a:gd name="connsiteY162" fmla="*/ 2369745 h 4592135"/>
              <a:gd name="connsiteX163" fmla="*/ 11531436 w 12675452"/>
              <a:gd name="connsiteY163" fmla="*/ 2458548 h 4592135"/>
              <a:gd name="connsiteX164" fmla="*/ 11531436 w 12675452"/>
              <a:gd name="connsiteY164" fmla="*/ 3258976 h 4592135"/>
              <a:gd name="connsiteX165" fmla="*/ 11436402 w 12675452"/>
              <a:gd name="connsiteY165" fmla="*/ 3364078 h 4592135"/>
              <a:gd name="connsiteX166" fmla="*/ 11327704 w 12675452"/>
              <a:gd name="connsiteY166" fmla="*/ 3262451 h 4592135"/>
              <a:gd name="connsiteX167" fmla="*/ 11327704 w 12675452"/>
              <a:gd name="connsiteY167" fmla="*/ 2805133 h 4592135"/>
              <a:gd name="connsiteX168" fmla="*/ 11238902 w 12675452"/>
              <a:gd name="connsiteY168" fmla="*/ 2716329 h 4592135"/>
              <a:gd name="connsiteX169" fmla="*/ 11150098 w 12675452"/>
              <a:gd name="connsiteY169" fmla="*/ 2805133 h 4592135"/>
              <a:gd name="connsiteX170" fmla="*/ 11150098 w 12675452"/>
              <a:gd name="connsiteY170" fmla="*/ 2960808 h 4592135"/>
              <a:gd name="connsiteX171" fmla="*/ 11055062 w 12675452"/>
              <a:gd name="connsiteY171" fmla="*/ 3065910 h 4592135"/>
              <a:gd name="connsiteX172" fmla="*/ 10946366 w 12675452"/>
              <a:gd name="connsiteY172" fmla="*/ 2964283 h 4592135"/>
              <a:gd name="connsiteX173" fmla="*/ 10946366 w 12675452"/>
              <a:gd name="connsiteY173" fmla="*/ 2563770 h 4592135"/>
              <a:gd name="connsiteX174" fmla="*/ 10875538 w 12675452"/>
              <a:gd name="connsiteY174" fmla="*/ 2492943 h 4592135"/>
              <a:gd name="connsiteX175" fmla="*/ 10804712 w 12675452"/>
              <a:gd name="connsiteY175" fmla="*/ 2563770 h 4592135"/>
              <a:gd name="connsiteX176" fmla="*/ 10804712 w 12675452"/>
              <a:gd name="connsiteY176" fmla="*/ 3460311 h 4592135"/>
              <a:gd name="connsiteX177" fmla="*/ 10709678 w 12675452"/>
              <a:gd name="connsiteY177" fmla="*/ 3565413 h 4592135"/>
              <a:gd name="connsiteX178" fmla="*/ 10600980 w 12675452"/>
              <a:gd name="connsiteY178" fmla="*/ 3463787 h 4592135"/>
              <a:gd name="connsiteX179" fmla="*/ 10600980 w 12675452"/>
              <a:gd name="connsiteY179" fmla="*/ 3122475 h 4592135"/>
              <a:gd name="connsiteX180" fmla="*/ 10512176 w 12675452"/>
              <a:gd name="connsiteY180" fmla="*/ 3033672 h 4592135"/>
              <a:gd name="connsiteX181" fmla="*/ 10423374 w 12675452"/>
              <a:gd name="connsiteY181" fmla="*/ 3122475 h 4592135"/>
              <a:gd name="connsiteX182" fmla="*/ 10423374 w 12675452"/>
              <a:gd name="connsiteY182" fmla="*/ 3763992 h 4592135"/>
              <a:gd name="connsiteX183" fmla="*/ 10328338 w 12675452"/>
              <a:gd name="connsiteY183" fmla="*/ 3869094 h 4592135"/>
              <a:gd name="connsiteX184" fmla="*/ 10219642 w 12675452"/>
              <a:gd name="connsiteY184" fmla="*/ 3767467 h 4592135"/>
              <a:gd name="connsiteX185" fmla="*/ 10219642 w 12675452"/>
              <a:gd name="connsiteY185" fmla="*/ 2447763 h 4592135"/>
              <a:gd name="connsiteX186" fmla="*/ 10130838 w 12675452"/>
              <a:gd name="connsiteY186" fmla="*/ 2358959 h 4592135"/>
              <a:gd name="connsiteX187" fmla="*/ 10042034 w 12675452"/>
              <a:gd name="connsiteY187" fmla="*/ 2447763 h 4592135"/>
              <a:gd name="connsiteX188" fmla="*/ 10042034 w 12675452"/>
              <a:gd name="connsiteY188" fmla="*/ 2567964 h 4592135"/>
              <a:gd name="connsiteX189" fmla="*/ 9947000 w 12675452"/>
              <a:gd name="connsiteY189" fmla="*/ 2673066 h 4592135"/>
              <a:gd name="connsiteX190" fmla="*/ 9838302 w 12675452"/>
              <a:gd name="connsiteY190" fmla="*/ 2571440 h 4592135"/>
              <a:gd name="connsiteX191" fmla="*/ 9838302 w 12675452"/>
              <a:gd name="connsiteY191" fmla="*/ 2379093 h 4592135"/>
              <a:gd name="connsiteX192" fmla="*/ 9749500 w 12675452"/>
              <a:gd name="connsiteY192" fmla="*/ 2290290 h 4592135"/>
              <a:gd name="connsiteX193" fmla="*/ 9660696 w 12675452"/>
              <a:gd name="connsiteY193" fmla="*/ 2379093 h 4592135"/>
              <a:gd name="connsiteX194" fmla="*/ 9660696 w 12675452"/>
              <a:gd name="connsiteY194" fmla="*/ 3320096 h 4592135"/>
              <a:gd name="connsiteX195" fmla="*/ 9565182 w 12675452"/>
              <a:gd name="connsiteY195" fmla="*/ 3425796 h 4592135"/>
              <a:gd name="connsiteX196" fmla="*/ 9456964 w 12675452"/>
              <a:gd name="connsiteY196" fmla="*/ 3324170 h 4592135"/>
              <a:gd name="connsiteX197" fmla="*/ 9456964 w 12675452"/>
              <a:gd name="connsiteY197" fmla="*/ 2706502 h 4592135"/>
              <a:gd name="connsiteX198" fmla="*/ 9368160 w 12675452"/>
              <a:gd name="connsiteY198" fmla="*/ 2617699 h 4592135"/>
              <a:gd name="connsiteX199" fmla="*/ 9279358 w 12675452"/>
              <a:gd name="connsiteY199" fmla="*/ 2706502 h 4592135"/>
              <a:gd name="connsiteX200" fmla="*/ 9279358 w 12675452"/>
              <a:gd name="connsiteY200" fmla="*/ 2960928 h 4592135"/>
              <a:gd name="connsiteX201" fmla="*/ 9184322 w 12675452"/>
              <a:gd name="connsiteY201" fmla="*/ 3066030 h 4592135"/>
              <a:gd name="connsiteX202" fmla="*/ 9075625 w 12675452"/>
              <a:gd name="connsiteY202" fmla="*/ 2964403 h 4592135"/>
              <a:gd name="connsiteX203" fmla="*/ 9075625 w 12675452"/>
              <a:gd name="connsiteY203" fmla="*/ 1258445 h 4592135"/>
              <a:gd name="connsiteX204" fmla="*/ 9170660 w 12675452"/>
              <a:gd name="connsiteY204" fmla="*/ 1153344 h 4592135"/>
              <a:gd name="connsiteX205" fmla="*/ 9279358 w 12675452"/>
              <a:gd name="connsiteY205" fmla="*/ 1254970 h 4592135"/>
              <a:gd name="connsiteX206" fmla="*/ 9279358 w 12675452"/>
              <a:gd name="connsiteY206" fmla="*/ 1323400 h 4592135"/>
              <a:gd name="connsiteX207" fmla="*/ 9368160 w 12675452"/>
              <a:gd name="connsiteY207" fmla="*/ 1412203 h 4592135"/>
              <a:gd name="connsiteX208" fmla="*/ 9456964 w 12675452"/>
              <a:gd name="connsiteY208" fmla="*/ 1323400 h 4592135"/>
              <a:gd name="connsiteX209" fmla="*/ 9456964 w 12675452"/>
              <a:gd name="connsiteY209" fmla="*/ 816586 h 4592135"/>
              <a:gd name="connsiteX210" fmla="*/ 9552000 w 12675452"/>
              <a:gd name="connsiteY210" fmla="*/ 711485 h 4592135"/>
              <a:gd name="connsiteX211" fmla="*/ 9660696 w 12675452"/>
              <a:gd name="connsiteY211" fmla="*/ 813111 h 4592135"/>
              <a:gd name="connsiteX212" fmla="*/ 9660696 w 12675452"/>
              <a:gd name="connsiteY212" fmla="*/ 1162452 h 4592135"/>
              <a:gd name="connsiteX213" fmla="*/ 9749500 w 12675452"/>
              <a:gd name="connsiteY213" fmla="*/ 1251255 h 4592135"/>
              <a:gd name="connsiteX214" fmla="*/ 9838302 w 12675452"/>
              <a:gd name="connsiteY214" fmla="*/ 1162452 h 4592135"/>
              <a:gd name="connsiteX215" fmla="*/ 9838302 w 12675452"/>
              <a:gd name="connsiteY215" fmla="*/ 576423 h 4592135"/>
              <a:gd name="connsiteX216" fmla="*/ 9933338 w 12675452"/>
              <a:gd name="connsiteY216" fmla="*/ 471320 h 4592135"/>
              <a:gd name="connsiteX217" fmla="*/ 10042034 w 12675452"/>
              <a:gd name="connsiteY217" fmla="*/ 572947 h 4592135"/>
              <a:gd name="connsiteX218" fmla="*/ 10042034 w 12675452"/>
              <a:gd name="connsiteY218" fmla="*/ 1664233 h 4592135"/>
              <a:gd name="connsiteX219" fmla="*/ 10130838 w 12675452"/>
              <a:gd name="connsiteY219" fmla="*/ 1753036 h 4592135"/>
              <a:gd name="connsiteX220" fmla="*/ 10219642 w 12675452"/>
              <a:gd name="connsiteY220" fmla="*/ 1664233 h 4592135"/>
              <a:gd name="connsiteX221" fmla="*/ 10219642 w 12675452"/>
              <a:gd name="connsiteY221" fmla="*/ 1454148 h 4592135"/>
              <a:gd name="connsiteX222" fmla="*/ 10314676 w 12675452"/>
              <a:gd name="connsiteY222" fmla="*/ 1349046 h 4592135"/>
              <a:gd name="connsiteX223" fmla="*/ 10423374 w 12675452"/>
              <a:gd name="connsiteY223" fmla="*/ 1450673 h 4592135"/>
              <a:gd name="connsiteX224" fmla="*/ 10423374 w 12675452"/>
              <a:gd name="connsiteY224" fmla="*/ 1465653 h 4592135"/>
              <a:gd name="connsiteX225" fmla="*/ 10512176 w 12675452"/>
              <a:gd name="connsiteY225" fmla="*/ 1554456 h 4592135"/>
              <a:gd name="connsiteX226" fmla="*/ 10600980 w 12675452"/>
              <a:gd name="connsiteY226" fmla="*/ 1465653 h 4592135"/>
              <a:gd name="connsiteX227" fmla="*/ 10600980 w 12675452"/>
              <a:gd name="connsiteY227" fmla="*/ 706931 h 4592135"/>
              <a:gd name="connsiteX228" fmla="*/ 10696014 w 12675452"/>
              <a:gd name="connsiteY228" fmla="*/ 601830 h 4592135"/>
              <a:gd name="connsiteX229" fmla="*/ 10804712 w 12675452"/>
              <a:gd name="connsiteY229" fmla="*/ 703455 h 4592135"/>
              <a:gd name="connsiteX230" fmla="*/ 10804712 w 12675452"/>
              <a:gd name="connsiteY230" fmla="*/ 852180 h 4592135"/>
              <a:gd name="connsiteX231" fmla="*/ 10875538 w 12675452"/>
              <a:gd name="connsiteY231" fmla="*/ 923006 h 4592135"/>
              <a:gd name="connsiteX232" fmla="*/ 10946366 w 12675452"/>
              <a:gd name="connsiteY232" fmla="*/ 852180 h 4592135"/>
              <a:gd name="connsiteX233" fmla="*/ 10946366 w 12675452"/>
              <a:gd name="connsiteY233" fmla="*/ 250212 h 4592135"/>
              <a:gd name="connsiteX234" fmla="*/ 11041400 w 12675452"/>
              <a:gd name="connsiteY234" fmla="*/ 145109 h 4592135"/>
              <a:gd name="connsiteX235" fmla="*/ 11150098 w 12675452"/>
              <a:gd name="connsiteY235" fmla="*/ 246737 h 4592135"/>
              <a:gd name="connsiteX236" fmla="*/ 11150098 w 12675452"/>
              <a:gd name="connsiteY236" fmla="*/ 880462 h 4592135"/>
              <a:gd name="connsiteX237" fmla="*/ 11238902 w 12675452"/>
              <a:gd name="connsiteY237" fmla="*/ 969266 h 4592135"/>
              <a:gd name="connsiteX238" fmla="*/ 11327704 w 12675452"/>
              <a:gd name="connsiteY238" fmla="*/ 880462 h 4592135"/>
              <a:gd name="connsiteX239" fmla="*/ 11327704 w 12675452"/>
              <a:gd name="connsiteY239" fmla="*/ 816706 h 4592135"/>
              <a:gd name="connsiteX240" fmla="*/ 11422740 w 12675452"/>
              <a:gd name="connsiteY240" fmla="*/ 711604 h 4592135"/>
              <a:gd name="connsiteX241" fmla="*/ 11531436 w 12675452"/>
              <a:gd name="connsiteY241" fmla="*/ 813231 h 4592135"/>
              <a:gd name="connsiteX242" fmla="*/ 11531436 w 12675452"/>
              <a:gd name="connsiteY242" fmla="*/ 1047523 h 4592135"/>
              <a:gd name="connsiteX243" fmla="*/ 11620240 w 12675452"/>
              <a:gd name="connsiteY243" fmla="*/ 1136326 h 4592135"/>
              <a:gd name="connsiteX244" fmla="*/ 11709042 w 12675452"/>
              <a:gd name="connsiteY244" fmla="*/ 1047523 h 4592135"/>
              <a:gd name="connsiteX245" fmla="*/ 11709042 w 12675452"/>
              <a:gd name="connsiteY245" fmla="*/ 200237 h 4592135"/>
              <a:gd name="connsiteX246" fmla="*/ 11817740 w 12675452"/>
              <a:gd name="connsiteY246" fmla="*/ 98610 h 4592135"/>
              <a:gd name="connsiteX247" fmla="*/ 6562649 w 12675452"/>
              <a:gd name="connsiteY247" fmla="*/ 219 h 4592135"/>
              <a:gd name="connsiteX248" fmla="*/ 6657684 w 12675452"/>
              <a:gd name="connsiteY248" fmla="*/ 105321 h 4592135"/>
              <a:gd name="connsiteX249" fmla="*/ 6657684 w 12675452"/>
              <a:gd name="connsiteY249" fmla="*/ 746838 h 4592135"/>
              <a:gd name="connsiteX250" fmla="*/ 6746487 w 12675452"/>
              <a:gd name="connsiteY250" fmla="*/ 835641 h 4592135"/>
              <a:gd name="connsiteX251" fmla="*/ 6835290 w 12675452"/>
              <a:gd name="connsiteY251" fmla="*/ 746838 h 4592135"/>
              <a:gd name="connsiteX252" fmla="*/ 6835290 w 12675452"/>
              <a:gd name="connsiteY252" fmla="*/ 405526 h 4592135"/>
              <a:gd name="connsiteX253" fmla="*/ 6943988 w 12675452"/>
              <a:gd name="connsiteY253" fmla="*/ 303900 h 4592135"/>
              <a:gd name="connsiteX254" fmla="*/ 7039022 w 12675452"/>
              <a:gd name="connsiteY254" fmla="*/ 409003 h 4592135"/>
              <a:gd name="connsiteX255" fmla="*/ 7039022 w 12675452"/>
              <a:gd name="connsiteY255" fmla="*/ 1305543 h 4592135"/>
              <a:gd name="connsiteX256" fmla="*/ 7109849 w 12675452"/>
              <a:gd name="connsiteY256" fmla="*/ 1376370 h 4592135"/>
              <a:gd name="connsiteX257" fmla="*/ 7180676 w 12675452"/>
              <a:gd name="connsiteY257" fmla="*/ 1305543 h 4592135"/>
              <a:gd name="connsiteX258" fmla="*/ 7180676 w 12675452"/>
              <a:gd name="connsiteY258" fmla="*/ 905030 h 4592135"/>
              <a:gd name="connsiteX259" fmla="*/ 7289374 w 12675452"/>
              <a:gd name="connsiteY259" fmla="*/ 803403 h 4592135"/>
              <a:gd name="connsiteX260" fmla="*/ 7384409 w 12675452"/>
              <a:gd name="connsiteY260" fmla="*/ 908505 h 4592135"/>
              <a:gd name="connsiteX261" fmla="*/ 7384409 w 12675452"/>
              <a:gd name="connsiteY261" fmla="*/ 1064180 h 4592135"/>
              <a:gd name="connsiteX262" fmla="*/ 7473213 w 12675452"/>
              <a:gd name="connsiteY262" fmla="*/ 1152984 h 4592135"/>
              <a:gd name="connsiteX263" fmla="*/ 7562016 w 12675452"/>
              <a:gd name="connsiteY263" fmla="*/ 1064180 h 4592135"/>
              <a:gd name="connsiteX264" fmla="*/ 7562016 w 12675452"/>
              <a:gd name="connsiteY264" fmla="*/ 606983 h 4592135"/>
              <a:gd name="connsiteX265" fmla="*/ 7670713 w 12675452"/>
              <a:gd name="connsiteY265" fmla="*/ 505356 h 4592135"/>
              <a:gd name="connsiteX266" fmla="*/ 7765748 w 12675452"/>
              <a:gd name="connsiteY266" fmla="*/ 610458 h 4592135"/>
              <a:gd name="connsiteX267" fmla="*/ 7765748 w 12675452"/>
              <a:gd name="connsiteY267" fmla="*/ 1410885 h 4592135"/>
              <a:gd name="connsiteX268" fmla="*/ 7854551 w 12675452"/>
              <a:gd name="connsiteY268" fmla="*/ 1499688 h 4592135"/>
              <a:gd name="connsiteX269" fmla="*/ 7943355 w 12675452"/>
              <a:gd name="connsiteY269" fmla="*/ 1410885 h 4592135"/>
              <a:gd name="connsiteX270" fmla="*/ 7943355 w 12675452"/>
              <a:gd name="connsiteY270" fmla="*/ 1297993 h 4592135"/>
              <a:gd name="connsiteX271" fmla="*/ 8052051 w 12675452"/>
              <a:gd name="connsiteY271" fmla="*/ 1196367 h 4592135"/>
              <a:gd name="connsiteX272" fmla="*/ 8147088 w 12675452"/>
              <a:gd name="connsiteY272" fmla="*/ 1301468 h 4592135"/>
              <a:gd name="connsiteX273" fmla="*/ 8147088 w 12675452"/>
              <a:gd name="connsiteY273" fmla="*/ 1410885 h 4592135"/>
              <a:gd name="connsiteX274" fmla="*/ 8235891 w 12675452"/>
              <a:gd name="connsiteY274" fmla="*/ 1499688 h 4592135"/>
              <a:gd name="connsiteX275" fmla="*/ 8324694 w 12675452"/>
              <a:gd name="connsiteY275" fmla="*/ 1410885 h 4592135"/>
              <a:gd name="connsiteX276" fmla="*/ 8324694 w 12675452"/>
              <a:gd name="connsiteY276" fmla="*/ 101846 h 4592135"/>
              <a:gd name="connsiteX277" fmla="*/ 8433391 w 12675452"/>
              <a:gd name="connsiteY277" fmla="*/ 219 h 4592135"/>
              <a:gd name="connsiteX278" fmla="*/ 8528426 w 12675452"/>
              <a:gd name="connsiteY278" fmla="*/ 105321 h 4592135"/>
              <a:gd name="connsiteX279" fmla="*/ 8528426 w 12675452"/>
              <a:gd name="connsiteY279" fmla="*/ 298987 h 4592135"/>
              <a:gd name="connsiteX280" fmla="*/ 8617229 w 12675452"/>
              <a:gd name="connsiteY280" fmla="*/ 387790 h 4592135"/>
              <a:gd name="connsiteX281" fmla="*/ 8706033 w 12675452"/>
              <a:gd name="connsiteY281" fmla="*/ 298987 h 4592135"/>
              <a:gd name="connsiteX282" fmla="*/ 8706033 w 12675452"/>
              <a:gd name="connsiteY282" fmla="*/ 205150 h 4592135"/>
              <a:gd name="connsiteX283" fmla="*/ 8814730 w 12675452"/>
              <a:gd name="connsiteY283" fmla="*/ 103524 h 4592135"/>
              <a:gd name="connsiteX284" fmla="*/ 8909765 w 12675452"/>
              <a:gd name="connsiteY284" fmla="*/ 208625 h 4592135"/>
              <a:gd name="connsiteX285" fmla="*/ 8909765 w 12675452"/>
              <a:gd name="connsiteY285" fmla="*/ 1771132 h 4592135"/>
              <a:gd name="connsiteX286" fmla="*/ 8801068 w 12675452"/>
              <a:gd name="connsiteY286" fmla="*/ 1872758 h 4592135"/>
              <a:gd name="connsiteX287" fmla="*/ 8706033 w 12675452"/>
              <a:gd name="connsiteY287" fmla="*/ 1767656 h 4592135"/>
              <a:gd name="connsiteX288" fmla="*/ 8706033 w 12675452"/>
              <a:gd name="connsiteY288" fmla="*/ 1170960 h 4592135"/>
              <a:gd name="connsiteX289" fmla="*/ 8617229 w 12675452"/>
              <a:gd name="connsiteY289" fmla="*/ 1082157 h 4592135"/>
              <a:gd name="connsiteX290" fmla="*/ 8528426 w 12675452"/>
              <a:gd name="connsiteY290" fmla="*/ 1170960 h 4592135"/>
              <a:gd name="connsiteX291" fmla="*/ 8528426 w 12675452"/>
              <a:gd name="connsiteY291" fmla="*/ 2418880 h 4592135"/>
              <a:gd name="connsiteX292" fmla="*/ 8419729 w 12675452"/>
              <a:gd name="connsiteY292" fmla="*/ 2520507 h 4592135"/>
              <a:gd name="connsiteX293" fmla="*/ 8324694 w 12675452"/>
              <a:gd name="connsiteY293" fmla="*/ 2415405 h 4592135"/>
              <a:gd name="connsiteX294" fmla="*/ 8324694 w 12675452"/>
              <a:gd name="connsiteY294" fmla="*/ 2282859 h 4592135"/>
              <a:gd name="connsiteX295" fmla="*/ 8235891 w 12675452"/>
              <a:gd name="connsiteY295" fmla="*/ 2194056 h 4592135"/>
              <a:gd name="connsiteX296" fmla="*/ 8147088 w 12675452"/>
              <a:gd name="connsiteY296" fmla="*/ 2282859 h 4592135"/>
              <a:gd name="connsiteX297" fmla="*/ 8147088 w 12675452"/>
              <a:gd name="connsiteY297" fmla="*/ 3665601 h 4592135"/>
              <a:gd name="connsiteX298" fmla="*/ 8052051 w 12675452"/>
              <a:gd name="connsiteY298" fmla="*/ 3770463 h 4592135"/>
              <a:gd name="connsiteX299" fmla="*/ 7943355 w 12675452"/>
              <a:gd name="connsiteY299" fmla="*/ 3668837 h 4592135"/>
              <a:gd name="connsiteX300" fmla="*/ 7943355 w 12675452"/>
              <a:gd name="connsiteY300" fmla="*/ 2821910 h 4592135"/>
              <a:gd name="connsiteX301" fmla="*/ 7854551 w 12675452"/>
              <a:gd name="connsiteY301" fmla="*/ 2733107 h 4592135"/>
              <a:gd name="connsiteX302" fmla="*/ 7765748 w 12675452"/>
              <a:gd name="connsiteY302" fmla="*/ 2821910 h 4592135"/>
              <a:gd name="connsiteX303" fmla="*/ 7765748 w 12675452"/>
              <a:gd name="connsiteY303" fmla="*/ 3056202 h 4592135"/>
              <a:gd name="connsiteX304" fmla="*/ 7657051 w 12675452"/>
              <a:gd name="connsiteY304" fmla="*/ 3157828 h 4592135"/>
              <a:gd name="connsiteX305" fmla="*/ 7562016 w 12675452"/>
              <a:gd name="connsiteY305" fmla="*/ 3052727 h 4592135"/>
              <a:gd name="connsiteX306" fmla="*/ 7562016 w 12675452"/>
              <a:gd name="connsiteY306" fmla="*/ 2988971 h 4592135"/>
              <a:gd name="connsiteX307" fmla="*/ 7473213 w 12675452"/>
              <a:gd name="connsiteY307" fmla="*/ 2900167 h 4592135"/>
              <a:gd name="connsiteX308" fmla="*/ 7384409 w 12675452"/>
              <a:gd name="connsiteY308" fmla="*/ 2988971 h 4592135"/>
              <a:gd name="connsiteX309" fmla="*/ 7384409 w 12675452"/>
              <a:gd name="connsiteY309" fmla="*/ 3622697 h 4592135"/>
              <a:gd name="connsiteX310" fmla="*/ 7375768 w 12675452"/>
              <a:gd name="connsiteY310" fmla="*/ 3663788 h 4592135"/>
              <a:gd name="connsiteX311" fmla="*/ 7365516 w 12675452"/>
              <a:gd name="connsiteY311" fmla="*/ 3678248 h 4592135"/>
              <a:gd name="connsiteX312" fmla="*/ 7365516 w 12675452"/>
              <a:gd name="connsiteY312" fmla="*/ 4383510 h 4592135"/>
              <a:gd name="connsiteX313" fmla="*/ 7270482 w 12675452"/>
              <a:gd name="connsiteY313" fmla="*/ 4488612 h 4592135"/>
              <a:gd name="connsiteX314" fmla="*/ 7161784 w 12675452"/>
              <a:gd name="connsiteY314" fmla="*/ 4386985 h 4592135"/>
              <a:gd name="connsiteX315" fmla="*/ 7161784 w 12675452"/>
              <a:gd name="connsiteY315" fmla="*/ 4293149 h 4592135"/>
              <a:gd name="connsiteX316" fmla="*/ 7072980 w 12675452"/>
              <a:gd name="connsiteY316" fmla="*/ 4204345 h 4592135"/>
              <a:gd name="connsiteX317" fmla="*/ 6984178 w 12675452"/>
              <a:gd name="connsiteY317" fmla="*/ 4293149 h 4592135"/>
              <a:gd name="connsiteX318" fmla="*/ 6984178 w 12675452"/>
              <a:gd name="connsiteY318" fmla="*/ 4486814 h 4592135"/>
              <a:gd name="connsiteX319" fmla="*/ 6889142 w 12675452"/>
              <a:gd name="connsiteY319" fmla="*/ 4591916 h 4592135"/>
              <a:gd name="connsiteX320" fmla="*/ 6780446 w 12675452"/>
              <a:gd name="connsiteY320" fmla="*/ 4490289 h 4592135"/>
              <a:gd name="connsiteX321" fmla="*/ 6780446 w 12675452"/>
              <a:gd name="connsiteY321" fmla="*/ 3181370 h 4592135"/>
              <a:gd name="connsiteX322" fmla="*/ 6691642 w 12675452"/>
              <a:gd name="connsiteY322" fmla="*/ 3092567 h 4592135"/>
              <a:gd name="connsiteX323" fmla="*/ 6602840 w 12675452"/>
              <a:gd name="connsiteY323" fmla="*/ 3181370 h 4592135"/>
              <a:gd name="connsiteX324" fmla="*/ 6602840 w 12675452"/>
              <a:gd name="connsiteY324" fmla="*/ 3290786 h 4592135"/>
              <a:gd name="connsiteX325" fmla="*/ 6507804 w 12675452"/>
              <a:gd name="connsiteY325" fmla="*/ 3395888 h 4592135"/>
              <a:gd name="connsiteX326" fmla="*/ 6399106 w 12675452"/>
              <a:gd name="connsiteY326" fmla="*/ 3294262 h 4592135"/>
              <a:gd name="connsiteX327" fmla="*/ 6399106 w 12675452"/>
              <a:gd name="connsiteY327" fmla="*/ 3181370 h 4592135"/>
              <a:gd name="connsiteX328" fmla="*/ 6310304 w 12675452"/>
              <a:gd name="connsiteY328" fmla="*/ 3092567 h 4592135"/>
              <a:gd name="connsiteX329" fmla="*/ 6276345 w 12675452"/>
              <a:gd name="connsiteY329" fmla="*/ 3099430 h 4592135"/>
              <a:gd name="connsiteX330" fmla="*/ 6276345 w 12675452"/>
              <a:gd name="connsiteY330" fmla="*/ 3296486 h 4592135"/>
              <a:gd name="connsiteX331" fmla="*/ 6244243 w 12675452"/>
              <a:gd name="connsiteY331" fmla="*/ 3370668 h 4592135"/>
              <a:gd name="connsiteX332" fmla="*/ 6221501 w 12675452"/>
              <a:gd name="connsiteY332" fmla="*/ 3384745 h 4592135"/>
              <a:gd name="connsiteX333" fmla="*/ 6221501 w 12675452"/>
              <a:gd name="connsiteY333" fmla="*/ 3981798 h 4592135"/>
              <a:gd name="connsiteX334" fmla="*/ 6126466 w 12675452"/>
              <a:gd name="connsiteY334" fmla="*/ 4086900 h 4592135"/>
              <a:gd name="connsiteX335" fmla="*/ 6017768 w 12675452"/>
              <a:gd name="connsiteY335" fmla="*/ 3985273 h 4592135"/>
              <a:gd name="connsiteX336" fmla="*/ 6017768 w 12675452"/>
              <a:gd name="connsiteY336" fmla="*/ 3527955 h 4592135"/>
              <a:gd name="connsiteX337" fmla="*/ 5928966 w 12675452"/>
              <a:gd name="connsiteY337" fmla="*/ 3439151 h 4592135"/>
              <a:gd name="connsiteX338" fmla="*/ 5840162 w 12675452"/>
              <a:gd name="connsiteY338" fmla="*/ 3527955 h 4592135"/>
              <a:gd name="connsiteX339" fmla="*/ 5840162 w 12675452"/>
              <a:gd name="connsiteY339" fmla="*/ 3683630 h 4592135"/>
              <a:gd name="connsiteX340" fmla="*/ 5745126 w 12675452"/>
              <a:gd name="connsiteY340" fmla="*/ 3788732 h 4592135"/>
              <a:gd name="connsiteX341" fmla="*/ 5636430 w 12675452"/>
              <a:gd name="connsiteY341" fmla="*/ 3687105 h 4592135"/>
              <a:gd name="connsiteX342" fmla="*/ 5636430 w 12675452"/>
              <a:gd name="connsiteY342" fmla="*/ 3286592 h 4592135"/>
              <a:gd name="connsiteX343" fmla="*/ 5565602 w 12675452"/>
              <a:gd name="connsiteY343" fmla="*/ 3215765 h 4592135"/>
              <a:gd name="connsiteX344" fmla="*/ 5494776 w 12675452"/>
              <a:gd name="connsiteY344" fmla="*/ 3286592 h 4592135"/>
              <a:gd name="connsiteX345" fmla="*/ 5494776 w 12675452"/>
              <a:gd name="connsiteY345" fmla="*/ 4183133 h 4592135"/>
              <a:gd name="connsiteX346" fmla="*/ 5399742 w 12675452"/>
              <a:gd name="connsiteY346" fmla="*/ 4288235 h 4592135"/>
              <a:gd name="connsiteX347" fmla="*/ 5291044 w 12675452"/>
              <a:gd name="connsiteY347" fmla="*/ 4186609 h 4592135"/>
              <a:gd name="connsiteX348" fmla="*/ 5291044 w 12675452"/>
              <a:gd name="connsiteY348" fmla="*/ 3845297 h 4592135"/>
              <a:gd name="connsiteX349" fmla="*/ 5202240 w 12675452"/>
              <a:gd name="connsiteY349" fmla="*/ 3756494 h 4592135"/>
              <a:gd name="connsiteX350" fmla="*/ 5113438 w 12675452"/>
              <a:gd name="connsiteY350" fmla="*/ 3845297 h 4592135"/>
              <a:gd name="connsiteX351" fmla="*/ 5113438 w 12675452"/>
              <a:gd name="connsiteY351" fmla="*/ 4486814 h 4592135"/>
              <a:gd name="connsiteX352" fmla="*/ 5018402 w 12675452"/>
              <a:gd name="connsiteY352" fmla="*/ 4591916 h 4592135"/>
              <a:gd name="connsiteX353" fmla="*/ 4909706 w 12675452"/>
              <a:gd name="connsiteY353" fmla="*/ 4490289 h 4592135"/>
              <a:gd name="connsiteX354" fmla="*/ 4909706 w 12675452"/>
              <a:gd name="connsiteY354" fmla="*/ 3170585 h 4592135"/>
              <a:gd name="connsiteX355" fmla="*/ 4820902 w 12675452"/>
              <a:gd name="connsiteY355" fmla="*/ 3081781 h 4592135"/>
              <a:gd name="connsiteX356" fmla="*/ 4732098 w 12675452"/>
              <a:gd name="connsiteY356" fmla="*/ 3170585 h 4592135"/>
              <a:gd name="connsiteX357" fmla="*/ 4732098 w 12675452"/>
              <a:gd name="connsiteY357" fmla="*/ 3290786 h 4592135"/>
              <a:gd name="connsiteX358" fmla="*/ 4637064 w 12675452"/>
              <a:gd name="connsiteY358" fmla="*/ 3395888 h 4592135"/>
              <a:gd name="connsiteX359" fmla="*/ 4528366 w 12675452"/>
              <a:gd name="connsiteY359" fmla="*/ 3294262 h 4592135"/>
              <a:gd name="connsiteX360" fmla="*/ 4528366 w 12675452"/>
              <a:gd name="connsiteY360" fmla="*/ 3101915 h 4592135"/>
              <a:gd name="connsiteX361" fmla="*/ 4439564 w 12675452"/>
              <a:gd name="connsiteY361" fmla="*/ 3013112 h 4592135"/>
              <a:gd name="connsiteX362" fmla="*/ 4350760 w 12675452"/>
              <a:gd name="connsiteY362" fmla="*/ 3101915 h 4592135"/>
              <a:gd name="connsiteX363" fmla="*/ 4350760 w 12675452"/>
              <a:gd name="connsiteY363" fmla="*/ 4042918 h 4592135"/>
              <a:gd name="connsiteX364" fmla="*/ 4255246 w 12675452"/>
              <a:gd name="connsiteY364" fmla="*/ 4148618 h 4592135"/>
              <a:gd name="connsiteX365" fmla="*/ 4147028 w 12675452"/>
              <a:gd name="connsiteY365" fmla="*/ 4046992 h 4592135"/>
              <a:gd name="connsiteX366" fmla="*/ 4147028 w 12675452"/>
              <a:gd name="connsiteY366" fmla="*/ 3429324 h 4592135"/>
              <a:gd name="connsiteX367" fmla="*/ 4058224 w 12675452"/>
              <a:gd name="connsiteY367" fmla="*/ 3340521 h 4592135"/>
              <a:gd name="connsiteX368" fmla="*/ 3969422 w 12675452"/>
              <a:gd name="connsiteY368" fmla="*/ 3429324 h 4592135"/>
              <a:gd name="connsiteX369" fmla="*/ 3969422 w 12675452"/>
              <a:gd name="connsiteY369" fmla="*/ 3683750 h 4592135"/>
              <a:gd name="connsiteX370" fmla="*/ 3874386 w 12675452"/>
              <a:gd name="connsiteY370" fmla="*/ 3788852 h 4592135"/>
              <a:gd name="connsiteX371" fmla="*/ 3765689 w 12675452"/>
              <a:gd name="connsiteY371" fmla="*/ 3687225 h 4592135"/>
              <a:gd name="connsiteX372" fmla="*/ 3765689 w 12675452"/>
              <a:gd name="connsiteY372" fmla="*/ 1981267 h 4592135"/>
              <a:gd name="connsiteX373" fmla="*/ 3860724 w 12675452"/>
              <a:gd name="connsiteY373" fmla="*/ 1876166 h 4592135"/>
              <a:gd name="connsiteX374" fmla="*/ 3969422 w 12675452"/>
              <a:gd name="connsiteY374" fmla="*/ 1977792 h 4592135"/>
              <a:gd name="connsiteX375" fmla="*/ 3969422 w 12675452"/>
              <a:gd name="connsiteY375" fmla="*/ 2046222 h 4592135"/>
              <a:gd name="connsiteX376" fmla="*/ 4058224 w 12675452"/>
              <a:gd name="connsiteY376" fmla="*/ 2135025 h 4592135"/>
              <a:gd name="connsiteX377" fmla="*/ 4147028 w 12675452"/>
              <a:gd name="connsiteY377" fmla="*/ 2046222 h 4592135"/>
              <a:gd name="connsiteX378" fmla="*/ 4147028 w 12675452"/>
              <a:gd name="connsiteY378" fmla="*/ 1539408 h 4592135"/>
              <a:gd name="connsiteX379" fmla="*/ 4242064 w 12675452"/>
              <a:gd name="connsiteY379" fmla="*/ 1434307 h 4592135"/>
              <a:gd name="connsiteX380" fmla="*/ 4350760 w 12675452"/>
              <a:gd name="connsiteY380" fmla="*/ 1535933 h 4592135"/>
              <a:gd name="connsiteX381" fmla="*/ 4350760 w 12675452"/>
              <a:gd name="connsiteY381" fmla="*/ 1885274 h 4592135"/>
              <a:gd name="connsiteX382" fmla="*/ 4439564 w 12675452"/>
              <a:gd name="connsiteY382" fmla="*/ 1974077 h 4592135"/>
              <a:gd name="connsiteX383" fmla="*/ 4528366 w 12675452"/>
              <a:gd name="connsiteY383" fmla="*/ 1885274 h 4592135"/>
              <a:gd name="connsiteX384" fmla="*/ 4528366 w 12675452"/>
              <a:gd name="connsiteY384" fmla="*/ 1299245 h 4592135"/>
              <a:gd name="connsiteX385" fmla="*/ 4623402 w 12675452"/>
              <a:gd name="connsiteY385" fmla="*/ 1194142 h 4592135"/>
              <a:gd name="connsiteX386" fmla="*/ 4732098 w 12675452"/>
              <a:gd name="connsiteY386" fmla="*/ 1295769 h 4592135"/>
              <a:gd name="connsiteX387" fmla="*/ 4732098 w 12675452"/>
              <a:gd name="connsiteY387" fmla="*/ 2387055 h 4592135"/>
              <a:gd name="connsiteX388" fmla="*/ 4820902 w 12675452"/>
              <a:gd name="connsiteY388" fmla="*/ 2475858 h 4592135"/>
              <a:gd name="connsiteX389" fmla="*/ 4909706 w 12675452"/>
              <a:gd name="connsiteY389" fmla="*/ 2387055 h 4592135"/>
              <a:gd name="connsiteX390" fmla="*/ 4909706 w 12675452"/>
              <a:gd name="connsiteY390" fmla="*/ 2176970 h 4592135"/>
              <a:gd name="connsiteX391" fmla="*/ 5004740 w 12675452"/>
              <a:gd name="connsiteY391" fmla="*/ 2071868 h 4592135"/>
              <a:gd name="connsiteX392" fmla="*/ 5113438 w 12675452"/>
              <a:gd name="connsiteY392" fmla="*/ 2173495 h 4592135"/>
              <a:gd name="connsiteX393" fmla="*/ 5113438 w 12675452"/>
              <a:gd name="connsiteY393" fmla="*/ 2188475 h 4592135"/>
              <a:gd name="connsiteX394" fmla="*/ 5202240 w 12675452"/>
              <a:gd name="connsiteY394" fmla="*/ 2277278 h 4592135"/>
              <a:gd name="connsiteX395" fmla="*/ 5291044 w 12675452"/>
              <a:gd name="connsiteY395" fmla="*/ 2188475 h 4592135"/>
              <a:gd name="connsiteX396" fmla="*/ 5291044 w 12675452"/>
              <a:gd name="connsiteY396" fmla="*/ 1429753 h 4592135"/>
              <a:gd name="connsiteX397" fmla="*/ 5298293 w 12675452"/>
              <a:gd name="connsiteY397" fmla="*/ 1390917 h 4592135"/>
              <a:gd name="connsiteX398" fmla="*/ 5309936 w 12675452"/>
              <a:gd name="connsiteY398" fmla="*/ 1371840 h 4592135"/>
              <a:gd name="connsiteX399" fmla="*/ 5309936 w 12675452"/>
              <a:gd name="connsiteY399" fmla="*/ 905030 h 4592135"/>
              <a:gd name="connsiteX400" fmla="*/ 5418634 w 12675452"/>
              <a:gd name="connsiteY400" fmla="*/ 803403 h 4592135"/>
              <a:gd name="connsiteX401" fmla="*/ 5513669 w 12675452"/>
              <a:gd name="connsiteY401" fmla="*/ 908505 h 4592135"/>
              <a:gd name="connsiteX402" fmla="*/ 5513669 w 12675452"/>
              <a:gd name="connsiteY402" fmla="*/ 1162811 h 4592135"/>
              <a:gd name="connsiteX403" fmla="*/ 5602471 w 12675452"/>
              <a:gd name="connsiteY403" fmla="*/ 1251614 h 4592135"/>
              <a:gd name="connsiteX404" fmla="*/ 5636430 w 12675452"/>
              <a:gd name="connsiteY404" fmla="*/ 1244752 h 4592135"/>
              <a:gd name="connsiteX405" fmla="*/ 5636430 w 12675452"/>
              <a:gd name="connsiteY405" fmla="*/ 973034 h 4592135"/>
              <a:gd name="connsiteX406" fmla="*/ 5663679 w 12675452"/>
              <a:gd name="connsiteY406" fmla="*/ 901427 h 4592135"/>
              <a:gd name="connsiteX407" fmla="*/ 5691274 w 12675452"/>
              <a:gd name="connsiteY407" fmla="*/ 880144 h 4592135"/>
              <a:gd name="connsiteX408" fmla="*/ 5691274 w 12675452"/>
              <a:gd name="connsiteY408" fmla="*/ 545144 h 4592135"/>
              <a:gd name="connsiteX409" fmla="*/ 5799492 w 12675452"/>
              <a:gd name="connsiteY409" fmla="*/ 443517 h 4592135"/>
              <a:gd name="connsiteX410" fmla="*/ 5895006 w 12675452"/>
              <a:gd name="connsiteY410" fmla="*/ 549218 h 4592135"/>
              <a:gd name="connsiteX411" fmla="*/ 5895006 w 12675452"/>
              <a:gd name="connsiteY411" fmla="*/ 1490220 h 4592135"/>
              <a:gd name="connsiteX412" fmla="*/ 5983811 w 12675452"/>
              <a:gd name="connsiteY412" fmla="*/ 1579023 h 4592135"/>
              <a:gd name="connsiteX413" fmla="*/ 6017768 w 12675452"/>
              <a:gd name="connsiteY413" fmla="*/ 1572161 h 4592135"/>
              <a:gd name="connsiteX414" fmla="*/ 6017768 w 12675452"/>
              <a:gd name="connsiteY414" fmla="*/ 1539528 h 4592135"/>
              <a:gd name="connsiteX415" fmla="*/ 6045018 w 12675452"/>
              <a:gd name="connsiteY415" fmla="*/ 1467923 h 4592135"/>
              <a:gd name="connsiteX416" fmla="*/ 6072613 w 12675452"/>
              <a:gd name="connsiteY416" fmla="*/ 1446640 h 4592135"/>
              <a:gd name="connsiteX417" fmla="*/ 6072613 w 12675452"/>
              <a:gd name="connsiteY417" fmla="*/ 1297873 h 4592135"/>
              <a:gd name="connsiteX418" fmla="*/ 6181310 w 12675452"/>
              <a:gd name="connsiteY418" fmla="*/ 1196247 h 4592135"/>
              <a:gd name="connsiteX419" fmla="*/ 6276345 w 12675452"/>
              <a:gd name="connsiteY419" fmla="*/ 1301349 h 4592135"/>
              <a:gd name="connsiteX420" fmla="*/ 6276345 w 12675452"/>
              <a:gd name="connsiteY420" fmla="*/ 1421551 h 4592135"/>
              <a:gd name="connsiteX421" fmla="*/ 6365149 w 12675452"/>
              <a:gd name="connsiteY421" fmla="*/ 1510354 h 4592135"/>
              <a:gd name="connsiteX422" fmla="*/ 6399106 w 12675452"/>
              <a:gd name="connsiteY422" fmla="*/ 1503492 h 4592135"/>
              <a:gd name="connsiteX423" fmla="*/ 6399106 w 12675452"/>
              <a:gd name="connsiteY423" fmla="*/ 923059 h 4592135"/>
              <a:gd name="connsiteX424" fmla="*/ 6431209 w 12675452"/>
              <a:gd name="connsiteY424" fmla="*/ 848877 h 4592135"/>
              <a:gd name="connsiteX425" fmla="*/ 6453952 w 12675452"/>
              <a:gd name="connsiteY425" fmla="*/ 834799 h 4592135"/>
              <a:gd name="connsiteX426" fmla="*/ 6453952 w 12675452"/>
              <a:gd name="connsiteY426" fmla="*/ 101846 h 4592135"/>
              <a:gd name="connsiteX427" fmla="*/ 6562649 w 12675452"/>
              <a:gd name="connsiteY427" fmla="*/ 219 h 4592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</a:cxnLst>
            <a:rect l="l" t="t" r="r" b="b"/>
            <a:pathLst>
              <a:path w="12675452" h="4592135">
                <a:moveTo>
                  <a:pt x="7109849" y="2946426"/>
                </a:moveTo>
                <a:cubicBezTo>
                  <a:pt x="7070781" y="2946426"/>
                  <a:pt x="7039022" y="2978185"/>
                  <a:pt x="7039022" y="3017253"/>
                </a:cubicBezTo>
                <a:lnTo>
                  <a:pt x="7039022" y="3165978"/>
                </a:lnTo>
                <a:cubicBezTo>
                  <a:pt x="7039022" y="3195220"/>
                  <a:pt x="7026679" y="3221585"/>
                  <a:pt x="7006919" y="3240160"/>
                </a:cubicBezTo>
                <a:lnTo>
                  <a:pt x="6984178" y="3254237"/>
                </a:lnTo>
                <a:lnTo>
                  <a:pt x="6984178" y="3421175"/>
                </a:lnTo>
                <a:cubicBezTo>
                  <a:pt x="6984178" y="3470191"/>
                  <a:pt x="7023966" y="3509978"/>
                  <a:pt x="7072980" y="3509978"/>
                </a:cubicBezTo>
                <a:cubicBezTo>
                  <a:pt x="7121996" y="3509978"/>
                  <a:pt x="7161784" y="3470191"/>
                  <a:pt x="7161784" y="3421175"/>
                </a:cubicBezTo>
                <a:lnTo>
                  <a:pt x="7161784" y="2971700"/>
                </a:lnTo>
                <a:lnTo>
                  <a:pt x="7159914" y="2967189"/>
                </a:lnTo>
                <a:cubicBezTo>
                  <a:pt x="7147090" y="2954366"/>
                  <a:pt x="7129384" y="2946426"/>
                  <a:pt x="7109849" y="2946426"/>
                </a:cubicBezTo>
                <a:close/>
                <a:moveTo>
                  <a:pt x="6746487" y="2314977"/>
                </a:moveTo>
                <a:cubicBezTo>
                  <a:pt x="6709725" y="2314977"/>
                  <a:pt x="6678155" y="2337358"/>
                  <a:pt x="6664667" y="2369226"/>
                </a:cubicBezTo>
                <a:lnTo>
                  <a:pt x="6660100" y="2391826"/>
                </a:lnTo>
                <a:lnTo>
                  <a:pt x="6691642" y="2398200"/>
                </a:lnTo>
                <a:cubicBezTo>
                  <a:pt x="6728404" y="2398200"/>
                  <a:pt x="6759976" y="2375819"/>
                  <a:pt x="6773464" y="2343950"/>
                </a:cubicBezTo>
                <a:lnTo>
                  <a:pt x="6778030" y="2321351"/>
                </a:lnTo>
                <a:close/>
                <a:moveTo>
                  <a:pt x="1252713" y="723041"/>
                </a:moveTo>
                <a:cubicBezTo>
                  <a:pt x="1306762" y="726518"/>
                  <a:pt x="1347748" y="773856"/>
                  <a:pt x="1347748" y="828143"/>
                </a:cubicBezTo>
                <a:lnTo>
                  <a:pt x="1347748" y="1469660"/>
                </a:lnTo>
                <a:cubicBezTo>
                  <a:pt x="1347748" y="1518675"/>
                  <a:pt x="1387535" y="1558463"/>
                  <a:pt x="1436551" y="1558463"/>
                </a:cubicBezTo>
                <a:cubicBezTo>
                  <a:pt x="1485567" y="1558463"/>
                  <a:pt x="1525354" y="1518675"/>
                  <a:pt x="1525354" y="1469660"/>
                </a:cubicBezTo>
                <a:lnTo>
                  <a:pt x="1525354" y="1128348"/>
                </a:lnTo>
                <a:cubicBezTo>
                  <a:pt x="1525354" y="1069866"/>
                  <a:pt x="1574729" y="1022887"/>
                  <a:pt x="1634052" y="1026722"/>
                </a:cubicBezTo>
                <a:cubicBezTo>
                  <a:pt x="1688101" y="1030198"/>
                  <a:pt x="1729086" y="1077535"/>
                  <a:pt x="1729086" y="1131825"/>
                </a:cubicBezTo>
                <a:lnTo>
                  <a:pt x="1729086" y="2028365"/>
                </a:lnTo>
                <a:cubicBezTo>
                  <a:pt x="1729086" y="2067434"/>
                  <a:pt x="1760845" y="2099192"/>
                  <a:pt x="1799913" y="2099192"/>
                </a:cubicBezTo>
                <a:cubicBezTo>
                  <a:pt x="1838982" y="2099192"/>
                  <a:pt x="1870740" y="2067434"/>
                  <a:pt x="1870740" y="2028365"/>
                </a:cubicBezTo>
                <a:lnTo>
                  <a:pt x="1870740" y="1627852"/>
                </a:lnTo>
                <a:cubicBezTo>
                  <a:pt x="1870740" y="1569369"/>
                  <a:pt x="1920115" y="1522390"/>
                  <a:pt x="1979438" y="1526225"/>
                </a:cubicBezTo>
                <a:cubicBezTo>
                  <a:pt x="2033487" y="1529701"/>
                  <a:pt x="2074473" y="1577038"/>
                  <a:pt x="2074473" y="1631327"/>
                </a:cubicBezTo>
                <a:lnTo>
                  <a:pt x="2074473" y="1787002"/>
                </a:lnTo>
                <a:cubicBezTo>
                  <a:pt x="2074473" y="1836018"/>
                  <a:pt x="2114261" y="1875806"/>
                  <a:pt x="2163277" y="1875806"/>
                </a:cubicBezTo>
                <a:cubicBezTo>
                  <a:pt x="2212292" y="1875806"/>
                  <a:pt x="2252080" y="1836018"/>
                  <a:pt x="2252080" y="1787002"/>
                </a:cubicBezTo>
                <a:lnTo>
                  <a:pt x="2252080" y="1329805"/>
                </a:lnTo>
                <a:cubicBezTo>
                  <a:pt x="2252080" y="1271321"/>
                  <a:pt x="2301455" y="1224342"/>
                  <a:pt x="2360777" y="1228178"/>
                </a:cubicBezTo>
                <a:cubicBezTo>
                  <a:pt x="2414826" y="1231653"/>
                  <a:pt x="2455812" y="1278990"/>
                  <a:pt x="2455812" y="1333280"/>
                </a:cubicBezTo>
                <a:lnTo>
                  <a:pt x="2455812" y="2133707"/>
                </a:lnTo>
                <a:cubicBezTo>
                  <a:pt x="2455812" y="2182722"/>
                  <a:pt x="2495600" y="2222510"/>
                  <a:pt x="2544615" y="2222510"/>
                </a:cubicBezTo>
                <a:cubicBezTo>
                  <a:pt x="2593631" y="2222510"/>
                  <a:pt x="2633419" y="2182722"/>
                  <a:pt x="2633419" y="2133707"/>
                </a:cubicBezTo>
                <a:lnTo>
                  <a:pt x="2633419" y="2020815"/>
                </a:lnTo>
                <a:cubicBezTo>
                  <a:pt x="2633419" y="1962332"/>
                  <a:pt x="2682794" y="1915354"/>
                  <a:pt x="2742115" y="1919189"/>
                </a:cubicBezTo>
                <a:cubicBezTo>
                  <a:pt x="2796165" y="1922664"/>
                  <a:pt x="2837152" y="1970002"/>
                  <a:pt x="2837152" y="2024290"/>
                </a:cubicBezTo>
                <a:lnTo>
                  <a:pt x="2837152" y="2133707"/>
                </a:lnTo>
                <a:cubicBezTo>
                  <a:pt x="2837152" y="2182722"/>
                  <a:pt x="2876939" y="2222510"/>
                  <a:pt x="2925955" y="2222510"/>
                </a:cubicBezTo>
                <a:cubicBezTo>
                  <a:pt x="2974971" y="2222510"/>
                  <a:pt x="3014758" y="2182722"/>
                  <a:pt x="3014758" y="2133707"/>
                </a:cubicBezTo>
                <a:lnTo>
                  <a:pt x="3014758" y="824668"/>
                </a:lnTo>
                <a:cubicBezTo>
                  <a:pt x="3014758" y="766185"/>
                  <a:pt x="3064133" y="719207"/>
                  <a:pt x="3123455" y="723041"/>
                </a:cubicBezTo>
                <a:cubicBezTo>
                  <a:pt x="3177504" y="726518"/>
                  <a:pt x="3218490" y="773856"/>
                  <a:pt x="3218490" y="828143"/>
                </a:cubicBezTo>
                <a:lnTo>
                  <a:pt x="3218490" y="1021809"/>
                </a:lnTo>
                <a:cubicBezTo>
                  <a:pt x="3218490" y="1070824"/>
                  <a:pt x="3258278" y="1110612"/>
                  <a:pt x="3307293" y="1110612"/>
                </a:cubicBezTo>
                <a:cubicBezTo>
                  <a:pt x="3356309" y="1110612"/>
                  <a:pt x="3396097" y="1070824"/>
                  <a:pt x="3396097" y="1021809"/>
                </a:cubicBezTo>
                <a:lnTo>
                  <a:pt x="3396097" y="927972"/>
                </a:lnTo>
                <a:cubicBezTo>
                  <a:pt x="3396097" y="869490"/>
                  <a:pt x="3445472" y="822511"/>
                  <a:pt x="3504794" y="826346"/>
                </a:cubicBezTo>
                <a:cubicBezTo>
                  <a:pt x="3558843" y="829821"/>
                  <a:pt x="3599829" y="877159"/>
                  <a:pt x="3599829" y="931447"/>
                </a:cubicBezTo>
                <a:lnTo>
                  <a:pt x="3599829" y="2493954"/>
                </a:lnTo>
                <a:cubicBezTo>
                  <a:pt x="3599829" y="2552437"/>
                  <a:pt x="3550454" y="2599415"/>
                  <a:pt x="3491132" y="2595580"/>
                </a:cubicBezTo>
                <a:cubicBezTo>
                  <a:pt x="3437083" y="2592105"/>
                  <a:pt x="3396097" y="2544767"/>
                  <a:pt x="3396097" y="2490478"/>
                </a:cubicBezTo>
                <a:lnTo>
                  <a:pt x="3396097" y="1893782"/>
                </a:lnTo>
                <a:cubicBezTo>
                  <a:pt x="3396097" y="1844767"/>
                  <a:pt x="3356309" y="1804979"/>
                  <a:pt x="3307293" y="1804979"/>
                </a:cubicBezTo>
                <a:cubicBezTo>
                  <a:pt x="3258278" y="1804979"/>
                  <a:pt x="3218490" y="1844767"/>
                  <a:pt x="3218490" y="1893782"/>
                </a:cubicBezTo>
                <a:lnTo>
                  <a:pt x="3218490" y="3141702"/>
                </a:lnTo>
                <a:cubicBezTo>
                  <a:pt x="3218490" y="3200185"/>
                  <a:pt x="3169115" y="3247163"/>
                  <a:pt x="3109793" y="3243329"/>
                </a:cubicBezTo>
                <a:cubicBezTo>
                  <a:pt x="3055744" y="3239853"/>
                  <a:pt x="3014758" y="3192515"/>
                  <a:pt x="3014758" y="3138227"/>
                </a:cubicBezTo>
                <a:lnTo>
                  <a:pt x="3014758" y="3005681"/>
                </a:lnTo>
                <a:cubicBezTo>
                  <a:pt x="3014758" y="2956665"/>
                  <a:pt x="2974971" y="2916878"/>
                  <a:pt x="2925955" y="2916878"/>
                </a:cubicBezTo>
                <a:cubicBezTo>
                  <a:pt x="2876939" y="2916878"/>
                  <a:pt x="2837152" y="2956665"/>
                  <a:pt x="2837152" y="3005681"/>
                </a:cubicBezTo>
                <a:lnTo>
                  <a:pt x="2837152" y="4388423"/>
                </a:lnTo>
                <a:cubicBezTo>
                  <a:pt x="2837152" y="4442711"/>
                  <a:pt x="2796284" y="4490049"/>
                  <a:pt x="2742115" y="4493285"/>
                </a:cubicBezTo>
                <a:cubicBezTo>
                  <a:pt x="2682794" y="4497120"/>
                  <a:pt x="2633419" y="4450142"/>
                  <a:pt x="2633419" y="4391659"/>
                </a:cubicBezTo>
                <a:lnTo>
                  <a:pt x="2633419" y="3544732"/>
                </a:lnTo>
                <a:cubicBezTo>
                  <a:pt x="2633419" y="3495717"/>
                  <a:pt x="2593631" y="3455929"/>
                  <a:pt x="2544615" y="3455929"/>
                </a:cubicBezTo>
                <a:cubicBezTo>
                  <a:pt x="2495600" y="3455929"/>
                  <a:pt x="2455812" y="3495717"/>
                  <a:pt x="2455812" y="3544732"/>
                </a:cubicBezTo>
                <a:lnTo>
                  <a:pt x="2455812" y="3779024"/>
                </a:lnTo>
                <a:cubicBezTo>
                  <a:pt x="2455812" y="3837507"/>
                  <a:pt x="2406437" y="3884486"/>
                  <a:pt x="2347115" y="3880650"/>
                </a:cubicBezTo>
                <a:cubicBezTo>
                  <a:pt x="2293066" y="3877175"/>
                  <a:pt x="2252080" y="3829837"/>
                  <a:pt x="2252080" y="3775549"/>
                </a:cubicBezTo>
                <a:lnTo>
                  <a:pt x="2252080" y="3711793"/>
                </a:lnTo>
                <a:cubicBezTo>
                  <a:pt x="2252080" y="3662777"/>
                  <a:pt x="2212292" y="3622989"/>
                  <a:pt x="2163277" y="3622989"/>
                </a:cubicBezTo>
                <a:cubicBezTo>
                  <a:pt x="2114261" y="3622989"/>
                  <a:pt x="2074473" y="3662777"/>
                  <a:pt x="2074473" y="3711793"/>
                </a:cubicBezTo>
                <a:lnTo>
                  <a:pt x="2074473" y="4345519"/>
                </a:lnTo>
                <a:cubicBezTo>
                  <a:pt x="2074473" y="4404002"/>
                  <a:pt x="2025098" y="4450980"/>
                  <a:pt x="1965775" y="4447145"/>
                </a:cubicBezTo>
                <a:cubicBezTo>
                  <a:pt x="1911727" y="4443670"/>
                  <a:pt x="1870740" y="4396332"/>
                  <a:pt x="1870740" y="4342044"/>
                </a:cubicBezTo>
                <a:lnTo>
                  <a:pt x="1870740" y="3740075"/>
                </a:lnTo>
                <a:cubicBezTo>
                  <a:pt x="1870740" y="3701007"/>
                  <a:pt x="1838982" y="3669248"/>
                  <a:pt x="1799913" y="3669248"/>
                </a:cubicBezTo>
                <a:cubicBezTo>
                  <a:pt x="1760845" y="3669248"/>
                  <a:pt x="1729086" y="3701007"/>
                  <a:pt x="1729086" y="3740075"/>
                </a:cubicBezTo>
                <a:lnTo>
                  <a:pt x="1729086" y="3888800"/>
                </a:lnTo>
                <a:cubicBezTo>
                  <a:pt x="1729086" y="3947283"/>
                  <a:pt x="1679711" y="3994261"/>
                  <a:pt x="1620389" y="3990426"/>
                </a:cubicBezTo>
                <a:cubicBezTo>
                  <a:pt x="1566341" y="3986951"/>
                  <a:pt x="1525354" y="3939613"/>
                  <a:pt x="1525354" y="3885325"/>
                </a:cubicBezTo>
                <a:lnTo>
                  <a:pt x="1525354" y="3126602"/>
                </a:lnTo>
                <a:cubicBezTo>
                  <a:pt x="1525354" y="3077587"/>
                  <a:pt x="1485567" y="3037799"/>
                  <a:pt x="1436551" y="3037799"/>
                </a:cubicBezTo>
                <a:cubicBezTo>
                  <a:pt x="1387535" y="3037799"/>
                  <a:pt x="1347748" y="3077587"/>
                  <a:pt x="1347748" y="3126602"/>
                </a:cubicBezTo>
                <a:lnTo>
                  <a:pt x="1347748" y="3141582"/>
                </a:lnTo>
                <a:cubicBezTo>
                  <a:pt x="1347748" y="3200065"/>
                  <a:pt x="1298373" y="3247044"/>
                  <a:pt x="1239051" y="3243209"/>
                </a:cubicBezTo>
                <a:cubicBezTo>
                  <a:pt x="1185002" y="3239733"/>
                  <a:pt x="1144016" y="3192396"/>
                  <a:pt x="1144016" y="3138107"/>
                </a:cubicBezTo>
                <a:lnTo>
                  <a:pt x="1144016" y="2928023"/>
                </a:lnTo>
                <a:cubicBezTo>
                  <a:pt x="1144016" y="2879008"/>
                  <a:pt x="1104228" y="2839220"/>
                  <a:pt x="1055213" y="2839220"/>
                </a:cubicBezTo>
                <a:cubicBezTo>
                  <a:pt x="1006197" y="2839220"/>
                  <a:pt x="966409" y="2879008"/>
                  <a:pt x="966409" y="2928023"/>
                </a:cubicBezTo>
                <a:lnTo>
                  <a:pt x="966409" y="4019308"/>
                </a:lnTo>
                <a:cubicBezTo>
                  <a:pt x="966409" y="4077791"/>
                  <a:pt x="917034" y="4124769"/>
                  <a:pt x="857712" y="4120934"/>
                </a:cubicBezTo>
                <a:cubicBezTo>
                  <a:pt x="803664" y="4117459"/>
                  <a:pt x="762677" y="4070121"/>
                  <a:pt x="762677" y="4015833"/>
                </a:cubicBezTo>
                <a:lnTo>
                  <a:pt x="762677" y="3429803"/>
                </a:lnTo>
                <a:cubicBezTo>
                  <a:pt x="762677" y="3380788"/>
                  <a:pt x="722889" y="3341000"/>
                  <a:pt x="673874" y="3341000"/>
                </a:cubicBezTo>
                <a:cubicBezTo>
                  <a:pt x="624858" y="3341000"/>
                  <a:pt x="585070" y="3380788"/>
                  <a:pt x="585070" y="3429803"/>
                </a:cubicBezTo>
                <a:lnTo>
                  <a:pt x="585070" y="3779144"/>
                </a:lnTo>
                <a:cubicBezTo>
                  <a:pt x="585070" y="3837627"/>
                  <a:pt x="535695" y="3884605"/>
                  <a:pt x="476374" y="3880770"/>
                </a:cubicBezTo>
                <a:cubicBezTo>
                  <a:pt x="422325" y="3877295"/>
                  <a:pt x="381338" y="3829957"/>
                  <a:pt x="381338" y="3775669"/>
                </a:cubicBezTo>
                <a:lnTo>
                  <a:pt x="381338" y="3268855"/>
                </a:lnTo>
                <a:cubicBezTo>
                  <a:pt x="381338" y="3219839"/>
                  <a:pt x="341551" y="3180052"/>
                  <a:pt x="292535" y="3180052"/>
                </a:cubicBezTo>
                <a:cubicBezTo>
                  <a:pt x="243519" y="3180052"/>
                  <a:pt x="203732" y="3219839"/>
                  <a:pt x="203732" y="3268855"/>
                </a:cubicBezTo>
                <a:lnTo>
                  <a:pt x="203732" y="3337285"/>
                </a:lnTo>
                <a:cubicBezTo>
                  <a:pt x="203732" y="3395768"/>
                  <a:pt x="154357" y="3442746"/>
                  <a:pt x="95035" y="3438911"/>
                </a:cubicBezTo>
                <a:cubicBezTo>
                  <a:pt x="40986" y="3435436"/>
                  <a:pt x="0" y="3388098"/>
                  <a:pt x="0" y="3333809"/>
                </a:cubicBezTo>
                <a:lnTo>
                  <a:pt x="0" y="1627852"/>
                </a:lnTo>
                <a:cubicBezTo>
                  <a:pt x="0" y="1569369"/>
                  <a:pt x="49375" y="1522390"/>
                  <a:pt x="108697" y="1526225"/>
                </a:cubicBezTo>
                <a:cubicBezTo>
                  <a:pt x="162746" y="1529701"/>
                  <a:pt x="203732" y="1577038"/>
                  <a:pt x="203732" y="1631327"/>
                </a:cubicBezTo>
                <a:lnTo>
                  <a:pt x="203732" y="1885633"/>
                </a:lnTo>
                <a:cubicBezTo>
                  <a:pt x="203732" y="1934648"/>
                  <a:pt x="243519" y="1974436"/>
                  <a:pt x="292535" y="1974436"/>
                </a:cubicBezTo>
                <a:cubicBezTo>
                  <a:pt x="341551" y="1974436"/>
                  <a:pt x="381338" y="1934648"/>
                  <a:pt x="381338" y="1885633"/>
                </a:cubicBezTo>
                <a:lnTo>
                  <a:pt x="381338" y="1267966"/>
                </a:lnTo>
                <a:cubicBezTo>
                  <a:pt x="381338" y="1209721"/>
                  <a:pt x="430474" y="1162744"/>
                  <a:pt x="489556" y="1166339"/>
                </a:cubicBezTo>
                <a:cubicBezTo>
                  <a:pt x="543965" y="1169694"/>
                  <a:pt x="585070" y="1217511"/>
                  <a:pt x="585070" y="1272040"/>
                </a:cubicBezTo>
                <a:lnTo>
                  <a:pt x="585070" y="2213042"/>
                </a:lnTo>
                <a:cubicBezTo>
                  <a:pt x="585070" y="2262058"/>
                  <a:pt x="624858" y="2301845"/>
                  <a:pt x="673874" y="2301845"/>
                </a:cubicBezTo>
                <a:cubicBezTo>
                  <a:pt x="722889" y="2301845"/>
                  <a:pt x="762677" y="2262058"/>
                  <a:pt x="762677" y="2213042"/>
                </a:cubicBezTo>
                <a:lnTo>
                  <a:pt x="762677" y="2020695"/>
                </a:lnTo>
                <a:cubicBezTo>
                  <a:pt x="762677" y="1962212"/>
                  <a:pt x="812052" y="1915234"/>
                  <a:pt x="871374" y="1919069"/>
                </a:cubicBezTo>
                <a:cubicBezTo>
                  <a:pt x="925423" y="1922544"/>
                  <a:pt x="966409" y="1969882"/>
                  <a:pt x="966409" y="2024171"/>
                </a:cubicBezTo>
                <a:lnTo>
                  <a:pt x="966409" y="2144373"/>
                </a:lnTo>
                <a:cubicBezTo>
                  <a:pt x="966409" y="2193388"/>
                  <a:pt x="1006197" y="2233176"/>
                  <a:pt x="1055213" y="2233176"/>
                </a:cubicBezTo>
                <a:cubicBezTo>
                  <a:pt x="1104228" y="2233176"/>
                  <a:pt x="1144016" y="2193388"/>
                  <a:pt x="1144016" y="2144373"/>
                </a:cubicBezTo>
                <a:lnTo>
                  <a:pt x="1144016" y="824668"/>
                </a:lnTo>
                <a:cubicBezTo>
                  <a:pt x="1144016" y="766185"/>
                  <a:pt x="1193391" y="719207"/>
                  <a:pt x="1252713" y="723041"/>
                </a:cubicBezTo>
                <a:close/>
                <a:moveTo>
                  <a:pt x="11817740" y="98610"/>
                </a:moveTo>
                <a:cubicBezTo>
                  <a:pt x="11871790" y="102207"/>
                  <a:pt x="11912776" y="149544"/>
                  <a:pt x="11912776" y="203832"/>
                </a:cubicBezTo>
                <a:lnTo>
                  <a:pt x="11912776" y="1586574"/>
                </a:lnTo>
                <a:cubicBezTo>
                  <a:pt x="11912776" y="1635589"/>
                  <a:pt x="11952562" y="1675378"/>
                  <a:pt x="12001578" y="1675378"/>
                </a:cubicBezTo>
                <a:cubicBezTo>
                  <a:pt x="12050594" y="1675378"/>
                  <a:pt x="12090382" y="1635589"/>
                  <a:pt x="12090382" y="1586574"/>
                </a:cubicBezTo>
                <a:lnTo>
                  <a:pt x="12090382" y="1454028"/>
                </a:lnTo>
                <a:cubicBezTo>
                  <a:pt x="12090382" y="1399740"/>
                  <a:pt x="12131368" y="1352402"/>
                  <a:pt x="12185416" y="1348926"/>
                </a:cubicBezTo>
                <a:cubicBezTo>
                  <a:pt x="12244738" y="1345091"/>
                  <a:pt x="12294114" y="1392070"/>
                  <a:pt x="12294114" y="1450553"/>
                </a:cubicBezTo>
                <a:lnTo>
                  <a:pt x="12294114" y="2698353"/>
                </a:lnTo>
                <a:cubicBezTo>
                  <a:pt x="12294114" y="2747369"/>
                  <a:pt x="12333902" y="2787156"/>
                  <a:pt x="12382916" y="2787156"/>
                </a:cubicBezTo>
                <a:cubicBezTo>
                  <a:pt x="12431932" y="2787156"/>
                  <a:pt x="12471720" y="2747369"/>
                  <a:pt x="12471720" y="2698353"/>
                </a:cubicBezTo>
                <a:lnTo>
                  <a:pt x="12471720" y="2101658"/>
                </a:lnTo>
                <a:cubicBezTo>
                  <a:pt x="12471720" y="2047369"/>
                  <a:pt x="12512706" y="2000031"/>
                  <a:pt x="12566756" y="1996556"/>
                </a:cubicBezTo>
                <a:cubicBezTo>
                  <a:pt x="12626078" y="1992721"/>
                  <a:pt x="12675452" y="2039699"/>
                  <a:pt x="12675452" y="2098182"/>
                </a:cubicBezTo>
                <a:lnTo>
                  <a:pt x="12675452" y="3660688"/>
                </a:lnTo>
                <a:cubicBezTo>
                  <a:pt x="12675452" y="3714976"/>
                  <a:pt x="12634466" y="3762314"/>
                  <a:pt x="12580418" y="3765790"/>
                </a:cubicBezTo>
                <a:cubicBezTo>
                  <a:pt x="12521096" y="3769624"/>
                  <a:pt x="12471720" y="3722646"/>
                  <a:pt x="12471720" y="3664163"/>
                </a:cubicBezTo>
                <a:lnTo>
                  <a:pt x="12471720" y="3570327"/>
                </a:lnTo>
                <a:cubicBezTo>
                  <a:pt x="12471720" y="3521311"/>
                  <a:pt x="12431932" y="3481523"/>
                  <a:pt x="12382916" y="3481523"/>
                </a:cubicBezTo>
                <a:cubicBezTo>
                  <a:pt x="12333902" y="3481523"/>
                  <a:pt x="12294114" y="3521311"/>
                  <a:pt x="12294114" y="3570327"/>
                </a:cubicBezTo>
                <a:lnTo>
                  <a:pt x="12294114" y="3763992"/>
                </a:lnTo>
                <a:cubicBezTo>
                  <a:pt x="12294114" y="3818280"/>
                  <a:pt x="12253128" y="3865618"/>
                  <a:pt x="12199078" y="3869094"/>
                </a:cubicBezTo>
                <a:cubicBezTo>
                  <a:pt x="12139756" y="3872929"/>
                  <a:pt x="12090382" y="3825950"/>
                  <a:pt x="12090382" y="3767467"/>
                </a:cubicBezTo>
                <a:lnTo>
                  <a:pt x="12090382" y="2458548"/>
                </a:lnTo>
                <a:cubicBezTo>
                  <a:pt x="12090382" y="2409533"/>
                  <a:pt x="12050594" y="2369745"/>
                  <a:pt x="12001578" y="2369745"/>
                </a:cubicBezTo>
                <a:cubicBezTo>
                  <a:pt x="11952562" y="2369745"/>
                  <a:pt x="11912776" y="2409533"/>
                  <a:pt x="11912776" y="2458548"/>
                </a:cubicBezTo>
                <a:lnTo>
                  <a:pt x="11912776" y="2567964"/>
                </a:lnTo>
                <a:cubicBezTo>
                  <a:pt x="11912776" y="2622253"/>
                  <a:pt x="11871790" y="2669591"/>
                  <a:pt x="11817740" y="2673066"/>
                </a:cubicBezTo>
                <a:cubicBezTo>
                  <a:pt x="11758418" y="2676901"/>
                  <a:pt x="11709042" y="2629923"/>
                  <a:pt x="11709042" y="2571440"/>
                </a:cubicBezTo>
                <a:lnTo>
                  <a:pt x="11709042" y="2458548"/>
                </a:lnTo>
                <a:cubicBezTo>
                  <a:pt x="11709042" y="2409533"/>
                  <a:pt x="11669256" y="2369745"/>
                  <a:pt x="11620240" y="2369745"/>
                </a:cubicBezTo>
                <a:cubicBezTo>
                  <a:pt x="11571224" y="2369745"/>
                  <a:pt x="11531436" y="2409533"/>
                  <a:pt x="11531436" y="2458548"/>
                </a:cubicBezTo>
                <a:lnTo>
                  <a:pt x="11531436" y="3258976"/>
                </a:lnTo>
                <a:cubicBezTo>
                  <a:pt x="11531436" y="3313264"/>
                  <a:pt x="11490450" y="3360602"/>
                  <a:pt x="11436402" y="3364078"/>
                </a:cubicBezTo>
                <a:cubicBezTo>
                  <a:pt x="11377080" y="3367913"/>
                  <a:pt x="11327704" y="3320934"/>
                  <a:pt x="11327704" y="3262451"/>
                </a:cubicBezTo>
                <a:lnTo>
                  <a:pt x="11327704" y="2805133"/>
                </a:lnTo>
                <a:cubicBezTo>
                  <a:pt x="11327704" y="2756117"/>
                  <a:pt x="11287916" y="2716329"/>
                  <a:pt x="11238902" y="2716329"/>
                </a:cubicBezTo>
                <a:cubicBezTo>
                  <a:pt x="11189886" y="2716329"/>
                  <a:pt x="11150098" y="2756117"/>
                  <a:pt x="11150098" y="2805133"/>
                </a:cubicBezTo>
                <a:lnTo>
                  <a:pt x="11150098" y="2960808"/>
                </a:lnTo>
                <a:cubicBezTo>
                  <a:pt x="11150098" y="3015097"/>
                  <a:pt x="11109112" y="3062434"/>
                  <a:pt x="11055062" y="3065910"/>
                </a:cubicBezTo>
                <a:cubicBezTo>
                  <a:pt x="10995740" y="3069745"/>
                  <a:pt x="10946366" y="3022766"/>
                  <a:pt x="10946366" y="2964283"/>
                </a:cubicBezTo>
                <a:lnTo>
                  <a:pt x="10946366" y="2563770"/>
                </a:lnTo>
                <a:cubicBezTo>
                  <a:pt x="10946366" y="2524701"/>
                  <a:pt x="10914608" y="2492943"/>
                  <a:pt x="10875538" y="2492943"/>
                </a:cubicBezTo>
                <a:cubicBezTo>
                  <a:pt x="10836470" y="2492943"/>
                  <a:pt x="10804712" y="2524701"/>
                  <a:pt x="10804712" y="2563770"/>
                </a:cubicBezTo>
                <a:lnTo>
                  <a:pt x="10804712" y="3460311"/>
                </a:lnTo>
                <a:cubicBezTo>
                  <a:pt x="10804712" y="3514600"/>
                  <a:pt x="10763726" y="3561938"/>
                  <a:pt x="10709678" y="3565413"/>
                </a:cubicBezTo>
                <a:cubicBezTo>
                  <a:pt x="10650356" y="3569248"/>
                  <a:pt x="10600980" y="3522270"/>
                  <a:pt x="10600980" y="3463787"/>
                </a:cubicBezTo>
                <a:lnTo>
                  <a:pt x="10600980" y="3122475"/>
                </a:lnTo>
                <a:cubicBezTo>
                  <a:pt x="10600980" y="3073460"/>
                  <a:pt x="10561192" y="3033672"/>
                  <a:pt x="10512176" y="3033672"/>
                </a:cubicBezTo>
                <a:cubicBezTo>
                  <a:pt x="10463160" y="3033672"/>
                  <a:pt x="10423374" y="3073460"/>
                  <a:pt x="10423374" y="3122475"/>
                </a:cubicBezTo>
                <a:lnTo>
                  <a:pt x="10423374" y="3763992"/>
                </a:lnTo>
                <a:cubicBezTo>
                  <a:pt x="10423374" y="3818280"/>
                  <a:pt x="10382388" y="3865618"/>
                  <a:pt x="10328338" y="3869094"/>
                </a:cubicBezTo>
                <a:cubicBezTo>
                  <a:pt x="10269016" y="3872929"/>
                  <a:pt x="10219642" y="3825950"/>
                  <a:pt x="10219642" y="3767467"/>
                </a:cubicBezTo>
                <a:lnTo>
                  <a:pt x="10219642" y="2447763"/>
                </a:lnTo>
                <a:cubicBezTo>
                  <a:pt x="10219642" y="2398747"/>
                  <a:pt x="10179854" y="2358959"/>
                  <a:pt x="10130838" y="2358959"/>
                </a:cubicBezTo>
                <a:cubicBezTo>
                  <a:pt x="10081822" y="2358959"/>
                  <a:pt x="10042034" y="2398747"/>
                  <a:pt x="10042034" y="2447763"/>
                </a:cubicBezTo>
                <a:lnTo>
                  <a:pt x="10042034" y="2567964"/>
                </a:lnTo>
                <a:cubicBezTo>
                  <a:pt x="10042034" y="2622253"/>
                  <a:pt x="10001048" y="2669591"/>
                  <a:pt x="9947000" y="2673066"/>
                </a:cubicBezTo>
                <a:cubicBezTo>
                  <a:pt x="9887678" y="2676901"/>
                  <a:pt x="9838302" y="2629923"/>
                  <a:pt x="9838302" y="2571440"/>
                </a:cubicBezTo>
                <a:lnTo>
                  <a:pt x="9838302" y="2379093"/>
                </a:lnTo>
                <a:cubicBezTo>
                  <a:pt x="9838302" y="2330077"/>
                  <a:pt x="9798516" y="2290290"/>
                  <a:pt x="9749500" y="2290290"/>
                </a:cubicBezTo>
                <a:cubicBezTo>
                  <a:pt x="9700484" y="2290290"/>
                  <a:pt x="9660696" y="2330077"/>
                  <a:pt x="9660696" y="2379093"/>
                </a:cubicBezTo>
                <a:lnTo>
                  <a:pt x="9660696" y="3320096"/>
                </a:lnTo>
                <a:cubicBezTo>
                  <a:pt x="9660696" y="3374624"/>
                  <a:pt x="9619590" y="3422441"/>
                  <a:pt x="9565182" y="3425796"/>
                </a:cubicBezTo>
                <a:cubicBezTo>
                  <a:pt x="9506100" y="3429392"/>
                  <a:pt x="9456964" y="3382413"/>
                  <a:pt x="9456964" y="3324170"/>
                </a:cubicBezTo>
                <a:lnTo>
                  <a:pt x="9456964" y="2706502"/>
                </a:lnTo>
                <a:cubicBezTo>
                  <a:pt x="9456964" y="2657487"/>
                  <a:pt x="9417176" y="2617699"/>
                  <a:pt x="9368160" y="2617699"/>
                </a:cubicBezTo>
                <a:cubicBezTo>
                  <a:pt x="9319146" y="2617699"/>
                  <a:pt x="9279358" y="2657487"/>
                  <a:pt x="9279358" y="2706502"/>
                </a:cubicBezTo>
                <a:lnTo>
                  <a:pt x="9279358" y="2960928"/>
                </a:lnTo>
                <a:cubicBezTo>
                  <a:pt x="9279358" y="3015216"/>
                  <a:pt x="9238372" y="3062554"/>
                  <a:pt x="9184322" y="3066030"/>
                </a:cubicBezTo>
                <a:cubicBezTo>
                  <a:pt x="9125000" y="3069865"/>
                  <a:pt x="9075625" y="3022886"/>
                  <a:pt x="9075625" y="2964403"/>
                </a:cubicBezTo>
                <a:lnTo>
                  <a:pt x="9075625" y="1258445"/>
                </a:lnTo>
                <a:cubicBezTo>
                  <a:pt x="9075625" y="1204157"/>
                  <a:pt x="9116611" y="1156819"/>
                  <a:pt x="9170660" y="1153344"/>
                </a:cubicBezTo>
                <a:cubicBezTo>
                  <a:pt x="9229982" y="1149509"/>
                  <a:pt x="9279358" y="1196487"/>
                  <a:pt x="9279358" y="1254970"/>
                </a:cubicBezTo>
                <a:lnTo>
                  <a:pt x="9279358" y="1323400"/>
                </a:lnTo>
                <a:cubicBezTo>
                  <a:pt x="9279358" y="1372415"/>
                  <a:pt x="9319146" y="1412203"/>
                  <a:pt x="9368160" y="1412203"/>
                </a:cubicBezTo>
                <a:cubicBezTo>
                  <a:pt x="9417176" y="1412203"/>
                  <a:pt x="9456964" y="1372415"/>
                  <a:pt x="9456964" y="1323400"/>
                </a:cubicBezTo>
                <a:lnTo>
                  <a:pt x="9456964" y="816586"/>
                </a:lnTo>
                <a:cubicBezTo>
                  <a:pt x="9456964" y="762299"/>
                  <a:pt x="9497950" y="714960"/>
                  <a:pt x="9552000" y="711485"/>
                </a:cubicBezTo>
                <a:cubicBezTo>
                  <a:pt x="9611322" y="707651"/>
                  <a:pt x="9660696" y="754628"/>
                  <a:pt x="9660696" y="813111"/>
                </a:cubicBezTo>
                <a:lnTo>
                  <a:pt x="9660696" y="1162452"/>
                </a:lnTo>
                <a:cubicBezTo>
                  <a:pt x="9660696" y="1211467"/>
                  <a:pt x="9700484" y="1251255"/>
                  <a:pt x="9749500" y="1251255"/>
                </a:cubicBezTo>
                <a:cubicBezTo>
                  <a:pt x="9798516" y="1251255"/>
                  <a:pt x="9838302" y="1211467"/>
                  <a:pt x="9838302" y="1162452"/>
                </a:cubicBezTo>
                <a:lnTo>
                  <a:pt x="9838302" y="576423"/>
                </a:lnTo>
                <a:cubicBezTo>
                  <a:pt x="9838302" y="522135"/>
                  <a:pt x="9879288" y="474796"/>
                  <a:pt x="9933338" y="471320"/>
                </a:cubicBezTo>
                <a:cubicBezTo>
                  <a:pt x="9992660" y="467485"/>
                  <a:pt x="10042034" y="514464"/>
                  <a:pt x="10042034" y="572947"/>
                </a:cubicBezTo>
                <a:lnTo>
                  <a:pt x="10042034" y="1664233"/>
                </a:lnTo>
                <a:cubicBezTo>
                  <a:pt x="10042034" y="1713248"/>
                  <a:pt x="10081822" y="1753036"/>
                  <a:pt x="10130838" y="1753036"/>
                </a:cubicBezTo>
                <a:cubicBezTo>
                  <a:pt x="10179854" y="1753036"/>
                  <a:pt x="10219642" y="1713248"/>
                  <a:pt x="10219642" y="1664233"/>
                </a:cubicBezTo>
                <a:lnTo>
                  <a:pt x="10219642" y="1454148"/>
                </a:lnTo>
                <a:cubicBezTo>
                  <a:pt x="10219642" y="1399859"/>
                  <a:pt x="10260628" y="1352522"/>
                  <a:pt x="10314676" y="1349046"/>
                </a:cubicBezTo>
                <a:cubicBezTo>
                  <a:pt x="10373998" y="1345211"/>
                  <a:pt x="10423374" y="1392189"/>
                  <a:pt x="10423374" y="1450673"/>
                </a:cubicBezTo>
                <a:lnTo>
                  <a:pt x="10423374" y="1465653"/>
                </a:lnTo>
                <a:cubicBezTo>
                  <a:pt x="10423374" y="1514668"/>
                  <a:pt x="10463160" y="1554456"/>
                  <a:pt x="10512176" y="1554456"/>
                </a:cubicBezTo>
                <a:cubicBezTo>
                  <a:pt x="10561192" y="1554456"/>
                  <a:pt x="10600980" y="1514668"/>
                  <a:pt x="10600980" y="1465653"/>
                </a:cubicBezTo>
                <a:lnTo>
                  <a:pt x="10600980" y="706931"/>
                </a:lnTo>
                <a:cubicBezTo>
                  <a:pt x="10600980" y="652643"/>
                  <a:pt x="10641966" y="605305"/>
                  <a:pt x="10696014" y="601830"/>
                </a:cubicBezTo>
                <a:cubicBezTo>
                  <a:pt x="10755336" y="597994"/>
                  <a:pt x="10804712" y="644972"/>
                  <a:pt x="10804712" y="703455"/>
                </a:cubicBezTo>
                <a:lnTo>
                  <a:pt x="10804712" y="852180"/>
                </a:lnTo>
                <a:cubicBezTo>
                  <a:pt x="10804712" y="891248"/>
                  <a:pt x="10836470" y="923006"/>
                  <a:pt x="10875538" y="923006"/>
                </a:cubicBezTo>
                <a:cubicBezTo>
                  <a:pt x="10914608" y="923006"/>
                  <a:pt x="10946366" y="891248"/>
                  <a:pt x="10946366" y="852180"/>
                </a:cubicBezTo>
                <a:lnTo>
                  <a:pt x="10946366" y="250212"/>
                </a:lnTo>
                <a:cubicBezTo>
                  <a:pt x="10946366" y="195922"/>
                  <a:pt x="10987352" y="148585"/>
                  <a:pt x="11041400" y="145109"/>
                </a:cubicBezTo>
                <a:cubicBezTo>
                  <a:pt x="11100722" y="141274"/>
                  <a:pt x="11150098" y="188253"/>
                  <a:pt x="11150098" y="246737"/>
                </a:cubicBezTo>
                <a:lnTo>
                  <a:pt x="11150098" y="880462"/>
                </a:lnTo>
                <a:cubicBezTo>
                  <a:pt x="11150098" y="929478"/>
                  <a:pt x="11189886" y="969266"/>
                  <a:pt x="11238902" y="969266"/>
                </a:cubicBezTo>
                <a:cubicBezTo>
                  <a:pt x="11287916" y="969266"/>
                  <a:pt x="11327704" y="929478"/>
                  <a:pt x="11327704" y="880462"/>
                </a:cubicBezTo>
                <a:lnTo>
                  <a:pt x="11327704" y="816706"/>
                </a:lnTo>
                <a:cubicBezTo>
                  <a:pt x="11327704" y="762419"/>
                  <a:pt x="11368690" y="715081"/>
                  <a:pt x="11422740" y="711604"/>
                </a:cubicBezTo>
                <a:cubicBezTo>
                  <a:pt x="11482062" y="707770"/>
                  <a:pt x="11531436" y="754748"/>
                  <a:pt x="11531436" y="813231"/>
                </a:cubicBezTo>
                <a:lnTo>
                  <a:pt x="11531436" y="1047523"/>
                </a:lnTo>
                <a:cubicBezTo>
                  <a:pt x="11531436" y="1096538"/>
                  <a:pt x="11571224" y="1136326"/>
                  <a:pt x="11620240" y="1136326"/>
                </a:cubicBezTo>
                <a:cubicBezTo>
                  <a:pt x="11669256" y="1136326"/>
                  <a:pt x="11709042" y="1096538"/>
                  <a:pt x="11709042" y="1047523"/>
                </a:cubicBezTo>
                <a:lnTo>
                  <a:pt x="11709042" y="200237"/>
                </a:lnTo>
                <a:cubicBezTo>
                  <a:pt x="11709042" y="141754"/>
                  <a:pt x="11758418" y="94776"/>
                  <a:pt x="11817740" y="98610"/>
                </a:cubicBezTo>
                <a:close/>
                <a:moveTo>
                  <a:pt x="6562649" y="219"/>
                </a:moveTo>
                <a:cubicBezTo>
                  <a:pt x="6616698" y="3696"/>
                  <a:pt x="6657684" y="51034"/>
                  <a:pt x="6657684" y="105321"/>
                </a:cubicBezTo>
                <a:lnTo>
                  <a:pt x="6657684" y="746838"/>
                </a:lnTo>
                <a:cubicBezTo>
                  <a:pt x="6657684" y="795853"/>
                  <a:pt x="6697471" y="835641"/>
                  <a:pt x="6746487" y="835641"/>
                </a:cubicBezTo>
                <a:cubicBezTo>
                  <a:pt x="6795503" y="835641"/>
                  <a:pt x="6835290" y="795853"/>
                  <a:pt x="6835290" y="746838"/>
                </a:cubicBezTo>
                <a:lnTo>
                  <a:pt x="6835290" y="405526"/>
                </a:lnTo>
                <a:cubicBezTo>
                  <a:pt x="6835290" y="347044"/>
                  <a:pt x="6884665" y="300065"/>
                  <a:pt x="6943988" y="303900"/>
                </a:cubicBezTo>
                <a:cubicBezTo>
                  <a:pt x="6998037" y="307376"/>
                  <a:pt x="7039022" y="354713"/>
                  <a:pt x="7039022" y="409003"/>
                </a:cubicBezTo>
                <a:lnTo>
                  <a:pt x="7039022" y="1305543"/>
                </a:lnTo>
                <a:cubicBezTo>
                  <a:pt x="7039022" y="1344612"/>
                  <a:pt x="7070781" y="1376370"/>
                  <a:pt x="7109849" y="1376370"/>
                </a:cubicBezTo>
                <a:cubicBezTo>
                  <a:pt x="7148918" y="1376370"/>
                  <a:pt x="7180676" y="1344612"/>
                  <a:pt x="7180676" y="1305543"/>
                </a:cubicBezTo>
                <a:lnTo>
                  <a:pt x="7180676" y="905030"/>
                </a:lnTo>
                <a:cubicBezTo>
                  <a:pt x="7180676" y="846547"/>
                  <a:pt x="7230051" y="799568"/>
                  <a:pt x="7289374" y="803403"/>
                </a:cubicBezTo>
                <a:cubicBezTo>
                  <a:pt x="7343423" y="806879"/>
                  <a:pt x="7384409" y="854216"/>
                  <a:pt x="7384409" y="908505"/>
                </a:cubicBezTo>
                <a:lnTo>
                  <a:pt x="7384409" y="1064180"/>
                </a:lnTo>
                <a:cubicBezTo>
                  <a:pt x="7384409" y="1113196"/>
                  <a:pt x="7424197" y="1152984"/>
                  <a:pt x="7473213" y="1152984"/>
                </a:cubicBezTo>
                <a:cubicBezTo>
                  <a:pt x="7522228" y="1152984"/>
                  <a:pt x="7562016" y="1113196"/>
                  <a:pt x="7562016" y="1064180"/>
                </a:cubicBezTo>
                <a:lnTo>
                  <a:pt x="7562016" y="606983"/>
                </a:lnTo>
                <a:cubicBezTo>
                  <a:pt x="7562016" y="548499"/>
                  <a:pt x="7611391" y="501520"/>
                  <a:pt x="7670713" y="505356"/>
                </a:cubicBezTo>
                <a:cubicBezTo>
                  <a:pt x="7724762" y="508831"/>
                  <a:pt x="7765748" y="556168"/>
                  <a:pt x="7765748" y="610458"/>
                </a:cubicBezTo>
                <a:lnTo>
                  <a:pt x="7765748" y="1410885"/>
                </a:lnTo>
                <a:cubicBezTo>
                  <a:pt x="7765748" y="1459900"/>
                  <a:pt x="7805536" y="1499688"/>
                  <a:pt x="7854551" y="1499688"/>
                </a:cubicBezTo>
                <a:cubicBezTo>
                  <a:pt x="7903567" y="1499688"/>
                  <a:pt x="7943355" y="1459900"/>
                  <a:pt x="7943355" y="1410885"/>
                </a:cubicBezTo>
                <a:lnTo>
                  <a:pt x="7943355" y="1297993"/>
                </a:lnTo>
                <a:cubicBezTo>
                  <a:pt x="7943355" y="1239510"/>
                  <a:pt x="7992730" y="1192532"/>
                  <a:pt x="8052051" y="1196367"/>
                </a:cubicBezTo>
                <a:cubicBezTo>
                  <a:pt x="8106101" y="1199842"/>
                  <a:pt x="8147088" y="1247180"/>
                  <a:pt x="8147088" y="1301468"/>
                </a:cubicBezTo>
                <a:lnTo>
                  <a:pt x="8147088" y="1410885"/>
                </a:lnTo>
                <a:cubicBezTo>
                  <a:pt x="8147088" y="1459900"/>
                  <a:pt x="8186875" y="1499688"/>
                  <a:pt x="8235891" y="1499688"/>
                </a:cubicBezTo>
                <a:cubicBezTo>
                  <a:pt x="8284907" y="1499688"/>
                  <a:pt x="8324694" y="1459900"/>
                  <a:pt x="8324694" y="1410885"/>
                </a:cubicBezTo>
                <a:lnTo>
                  <a:pt x="8324694" y="101846"/>
                </a:lnTo>
                <a:cubicBezTo>
                  <a:pt x="8324694" y="43363"/>
                  <a:pt x="8374069" y="-3615"/>
                  <a:pt x="8433391" y="219"/>
                </a:cubicBezTo>
                <a:cubicBezTo>
                  <a:pt x="8487440" y="3696"/>
                  <a:pt x="8528426" y="51034"/>
                  <a:pt x="8528426" y="105321"/>
                </a:cubicBezTo>
                <a:lnTo>
                  <a:pt x="8528426" y="298987"/>
                </a:lnTo>
                <a:cubicBezTo>
                  <a:pt x="8528426" y="348002"/>
                  <a:pt x="8568214" y="387790"/>
                  <a:pt x="8617229" y="387790"/>
                </a:cubicBezTo>
                <a:cubicBezTo>
                  <a:pt x="8666245" y="387790"/>
                  <a:pt x="8706033" y="348002"/>
                  <a:pt x="8706033" y="298987"/>
                </a:cubicBezTo>
                <a:lnTo>
                  <a:pt x="8706033" y="205150"/>
                </a:lnTo>
                <a:cubicBezTo>
                  <a:pt x="8706033" y="146668"/>
                  <a:pt x="8755408" y="99689"/>
                  <a:pt x="8814730" y="103524"/>
                </a:cubicBezTo>
                <a:cubicBezTo>
                  <a:pt x="8868779" y="106999"/>
                  <a:pt x="8909765" y="154337"/>
                  <a:pt x="8909765" y="208625"/>
                </a:cubicBezTo>
                <a:lnTo>
                  <a:pt x="8909765" y="1771132"/>
                </a:lnTo>
                <a:cubicBezTo>
                  <a:pt x="8909765" y="1829615"/>
                  <a:pt x="8860390" y="1876593"/>
                  <a:pt x="8801068" y="1872758"/>
                </a:cubicBezTo>
                <a:cubicBezTo>
                  <a:pt x="8747019" y="1869283"/>
                  <a:pt x="8706033" y="1821945"/>
                  <a:pt x="8706033" y="1767656"/>
                </a:cubicBezTo>
                <a:lnTo>
                  <a:pt x="8706033" y="1170960"/>
                </a:lnTo>
                <a:cubicBezTo>
                  <a:pt x="8706033" y="1121945"/>
                  <a:pt x="8666245" y="1082157"/>
                  <a:pt x="8617229" y="1082157"/>
                </a:cubicBezTo>
                <a:cubicBezTo>
                  <a:pt x="8568214" y="1082157"/>
                  <a:pt x="8528426" y="1121945"/>
                  <a:pt x="8528426" y="1170960"/>
                </a:cubicBezTo>
                <a:lnTo>
                  <a:pt x="8528426" y="2418880"/>
                </a:lnTo>
                <a:cubicBezTo>
                  <a:pt x="8528426" y="2477363"/>
                  <a:pt x="8479051" y="2524341"/>
                  <a:pt x="8419729" y="2520507"/>
                </a:cubicBezTo>
                <a:cubicBezTo>
                  <a:pt x="8365680" y="2517031"/>
                  <a:pt x="8324694" y="2469693"/>
                  <a:pt x="8324694" y="2415405"/>
                </a:cubicBezTo>
                <a:lnTo>
                  <a:pt x="8324694" y="2282859"/>
                </a:lnTo>
                <a:cubicBezTo>
                  <a:pt x="8324694" y="2233843"/>
                  <a:pt x="8284907" y="2194056"/>
                  <a:pt x="8235891" y="2194056"/>
                </a:cubicBezTo>
                <a:cubicBezTo>
                  <a:pt x="8186875" y="2194056"/>
                  <a:pt x="8147088" y="2233843"/>
                  <a:pt x="8147088" y="2282859"/>
                </a:cubicBezTo>
                <a:lnTo>
                  <a:pt x="8147088" y="3665601"/>
                </a:lnTo>
                <a:cubicBezTo>
                  <a:pt x="8147088" y="3719889"/>
                  <a:pt x="8106220" y="3767227"/>
                  <a:pt x="8052051" y="3770463"/>
                </a:cubicBezTo>
                <a:cubicBezTo>
                  <a:pt x="7992730" y="3774298"/>
                  <a:pt x="7943355" y="3727320"/>
                  <a:pt x="7943355" y="3668837"/>
                </a:cubicBezTo>
                <a:lnTo>
                  <a:pt x="7943355" y="2821910"/>
                </a:lnTo>
                <a:cubicBezTo>
                  <a:pt x="7943355" y="2772895"/>
                  <a:pt x="7903567" y="2733107"/>
                  <a:pt x="7854551" y="2733107"/>
                </a:cubicBezTo>
                <a:cubicBezTo>
                  <a:pt x="7805536" y="2733107"/>
                  <a:pt x="7765748" y="2772895"/>
                  <a:pt x="7765748" y="2821910"/>
                </a:cubicBezTo>
                <a:lnTo>
                  <a:pt x="7765748" y="3056202"/>
                </a:lnTo>
                <a:cubicBezTo>
                  <a:pt x="7765748" y="3114685"/>
                  <a:pt x="7716373" y="3161664"/>
                  <a:pt x="7657051" y="3157828"/>
                </a:cubicBezTo>
                <a:cubicBezTo>
                  <a:pt x="7603002" y="3154353"/>
                  <a:pt x="7562016" y="3107015"/>
                  <a:pt x="7562016" y="3052727"/>
                </a:cubicBezTo>
                <a:lnTo>
                  <a:pt x="7562016" y="2988971"/>
                </a:lnTo>
                <a:cubicBezTo>
                  <a:pt x="7562016" y="2939955"/>
                  <a:pt x="7522228" y="2900167"/>
                  <a:pt x="7473213" y="2900167"/>
                </a:cubicBezTo>
                <a:cubicBezTo>
                  <a:pt x="7424197" y="2900167"/>
                  <a:pt x="7384409" y="2939955"/>
                  <a:pt x="7384409" y="2988971"/>
                </a:cubicBezTo>
                <a:lnTo>
                  <a:pt x="7384409" y="3622697"/>
                </a:lnTo>
                <a:cubicBezTo>
                  <a:pt x="7384409" y="3637318"/>
                  <a:pt x="7381323" y="3651220"/>
                  <a:pt x="7375768" y="3663788"/>
                </a:cubicBezTo>
                <a:lnTo>
                  <a:pt x="7365516" y="3678248"/>
                </a:lnTo>
                <a:lnTo>
                  <a:pt x="7365516" y="4383510"/>
                </a:lnTo>
                <a:cubicBezTo>
                  <a:pt x="7365516" y="4437798"/>
                  <a:pt x="7324530" y="4485136"/>
                  <a:pt x="7270482" y="4488612"/>
                </a:cubicBezTo>
                <a:cubicBezTo>
                  <a:pt x="7211160" y="4492446"/>
                  <a:pt x="7161784" y="4445468"/>
                  <a:pt x="7161784" y="4386985"/>
                </a:cubicBezTo>
                <a:lnTo>
                  <a:pt x="7161784" y="4293149"/>
                </a:lnTo>
                <a:cubicBezTo>
                  <a:pt x="7161784" y="4244133"/>
                  <a:pt x="7121996" y="4204345"/>
                  <a:pt x="7072980" y="4204345"/>
                </a:cubicBezTo>
                <a:cubicBezTo>
                  <a:pt x="7023966" y="4204345"/>
                  <a:pt x="6984178" y="4244133"/>
                  <a:pt x="6984178" y="4293149"/>
                </a:cubicBezTo>
                <a:lnTo>
                  <a:pt x="6984178" y="4486814"/>
                </a:lnTo>
                <a:cubicBezTo>
                  <a:pt x="6984178" y="4541102"/>
                  <a:pt x="6943192" y="4588440"/>
                  <a:pt x="6889142" y="4591916"/>
                </a:cubicBezTo>
                <a:cubicBezTo>
                  <a:pt x="6829820" y="4595751"/>
                  <a:pt x="6780446" y="4548772"/>
                  <a:pt x="6780446" y="4490289"/>
                </a:cubicBezTo>
                <a:lnTo>
                  <a:pt x="6780446" y="3181370"/>
                </a:lnTo>
                <a:cubicBezTo>
                  <a:pt x="6780446" y="3132355"/>
                  <a:pt x="6740658" y="3092567"/>
                  <a:pt x="6691642" y="3092567"/>
                </a:cubicBezTo>
                <a:cubicBezTo>
                  <a:pt x="6642626" y="3092567"/>
                  <a:pt x="6602840" y="3132355"/>
                  <a:pt x="6602840" y="3181370"/>
                </a:cubicBezTo>
                <a:lnTo>
                  <a:pt x="6602840" y="3290786"/>
                </a:lnTo>
                <a:cubicBezTo>
                  <a:pt x="6602840" y="3345075"/>
                  <a:pt x="6561854" y="3392413"/>
                  <a:pt x="6507804" y="3395888"/>
                </a:cubicBezTo>
                <a:cubicBezTo>
                  <a:pt x="6448482" y="3399723"/>
                  <a:pt x="6399106" y="3352745"/>
                  <a:pt x="6399106" y="3294262"/>
                </a:cubicBezTo>
                <a:lnTo>
                  <a:pt x="6399106" y="3181370"/>
                </a:lnTo>
                <a:cubicBezTo>
                  <a:pt x="6399106" y="3132355"/>
                  <a:pt x="6359320" y="3092567"/>
                  <a:pt x="6310304" y="3092567"/>
                </a:cubicBezTo>
                <a:lnTo>
                  <a:pt x="6276345" y="3099430"/>
                </a:lnTo>
                <a:lnTo>
                  <a:pt x="6276345" y="3296486"/>
                </a:lnTo>
                <a:cubicBezTo>
                  <a:pt x="6276345" y="3325728"/>
                  <a:pt x="6264002" y="3352093"/>
                  <a:pt x="6244243" y="3370668"/>
                </a:cubicBezTo>
                <a:lnTo>
                  <a:pt x="6221501" y="3384745"/>
                </a:lnTo>
                <a:lnTo>
                  <a:pt x="6221501" y="3981798"/>
                </a:lnTo>
                <a:cubicBezTo>
                  <a:pt x="6221501" y="4036086"/>
                  <a:pt x="6180514" y="4083424"/>
                  <a:pt x="6126466" y="4086900"/>
                </a:cubicBezTo>
                <a:cubicBezTo>
                  <a:pt x="6067144" y="4090735"/>
                  <a:pt x="6017768" y="4043756"/>
                  <a:pt x="6017768" y="3985273"/>
                </a:cubicBezTo>
                <a:lnTo>
                  <a:pt x="6017768" y="3527955"/>
                </a:lnTo>
                <a:cubicBezTo>
                  <a:pt x="6017768" y="3478939"/>
                  <a:pt x="5977980" y="3439151"/>
                  <a:pt x="5928966" y="3439151"/>
                </a:cubicBezTo>
                <a:cubicBezTo>
                  <a:pt x="5879951" y="3439151"/>
                  <a:pt x="5840162" y="3478939"/>
                  <a:pt x="5840162" y="3527955"/>
                </a:cubicBezTo>
                <a:lnTo>
                  <a:pt x="5840162" y="3683630"/>
                </a:lnTo>
                <a:cubicBezTo>
                  <a:pt x="5840162" y="3737919"/>
                  <a:pt x="5799176" y="3785256"/>
                  <a:pt x="5745126" y="3788732"/>
                </a:cubicBezTo>
                <a:cubicBezTo>
                  <a:pt x="5685804" y="3792567"/>
                  <a:pt x="5636430" y="3745588"/>
                  <a:pt x="5636430" y="3687105"/>
                </a:cubicBezTo>
                <a:lnTo>
                  <a:pt x="5636430" y="3286592"/>
                </a:lnTo>
                <a:cubicBezTo>
                  <a:pt x="5636430" y="3247523"/>
                  <a:pt x="5604672" y="3215765"/>
                  <a:pt x="5565602" y="3215765"/>
                </a:cubicBezTo>
                <a:cubicBezTo>
                  <a:pt x="5526534" y="3215765"/>
                  <a:pt x="5494776" y="3247523"/>
                  <a:pt x="5494776" y="3286592"/>
                </a:cubicBezTo>
                <a:lnTo>
                  <a:pt x="5494776" y="4183133"/>
                </a:lnTo>
                <a:cubicBezTo>
                  <a:pt x="5494776" y="4237422"/>
                  <a:pt x="5453790" y="4284760"/>
                  <a:pt x="5399742" y="4288235"/>
                </a:cubicBezTo>
                <a:cubicBezTo>
                  <a:pt x="5340420" y="4292070"/>
                  <a:pt x="5291044" y="4245092"/>
                  <a:pt x="5291044" y="4186609"/>
                </a:cubicBezTo>
                <a:lnTo>
                  <a:pt x="5291044" y="3845297"/>
                </a:lnTo>
                <a:cubicBezTo>
                  <a:pt x="5291044" y="3796282"/>
                  <a:pt x="5251257" y="3756494"/>
                  <a:pt x="5202240" y="3756494"/>
                </a:cubicBezTo>
                <a:cubicBezTo>
                  <a:pt x="5153224" y="3756494"/>
                  <a:pt x="5113438" y="3796282"/>
                  <a:pt x="5113438" y="3845297"/>
                </a:cubicBezTo>
                <a:lnTo>
                  <a:pt x="5113438" y="4486814"/>
                </a:lnTo>
                <a:cubicBezTo>
                  <a:pt x="5113438" y="4541102"/>
                  <a:pt x="5072452" y="4588440"/>
                  <a:pt x="5018402" y="4591916"/>
                </a:cubicBezTo>
                <a:cubicBezTo>
                  <a:pt x="4959080" y="4595751"/>
                  <a:pt x="4909706" y="4548772"/>
                  <a:pt x="4909706" y="4490289"/>
                </a:cubicBezTo>
                <a:lnTo>
                  <a:pt x="4909706" y="3170585"/>
                </a:lnTo>
                <a:cubicBezTo>
                  <a:pt x="4909706" y="3121569"/>
                  <a:pt x="4869918" y="3081781"/>
                  <a:pt x="4820902" y="3081781"/>
                </a:cubicBezTo>
                <a:cubicBezTo>
                  <a:pt x="4771886" y="3081781"/>
                  <a:pt x="4732098" y="3121569"/>
                  <a:pt x="4732098" y="3170585"/>
                </a:cubicBezTo>
                <a:lnTo>
                  <a:pt x="4732098" y="3290786"/>
                </a:lnTo>
                <a:cubicBezTo>
                  <a:pt x="4732098" y="3345075"/>
                  <a:pt x="4691112" y="3392413"/>
                  <a:pt x="4637064" y="3395888"/>
                </a:cubicBezTo>
                <a:cubicBezTo>
                  <a:pt x="4577742" y="3399723"/>
                  <a:pt x="4528366" y="3352745"/>
                  <a:pt x="4528366" y="3294262"/>
                </a:cubicBezTo>
                <a:lnTo>
                  <a:pt x="4528366" y="3101915"/>
                </a:lnTo>
                <a:cubicBezTo>
                  <a:pt x="4528366" y="3052899"/>
                  <a:pt x="4488580" y="3013112"/>
                  <a:pt x="4439564" y="3013112"/>
                </a:cubicBezTo>
                <a:cubicBezTo>
                  <a:pt x="4390548" y="3013112"/>
                  <a:pt x="4350760" y="3052899"/>
                  <a:pt x="4350760" y="3101915"/>
                </a:cubicBezTo>
                <a:lnTo>
                  <a:pt x="4350760" y="4042918"/>
                </a:lnTo>
                <a:cubicBezTo>
                  <a:pt x="4350760" y="4097446"/>
                  <a:pt x="4309654" y="4145263"/>
                  <a:pt x="4255246" y="4148618"/>
                </a:cubicBezTo>
                <a:cubicBezTo>
                  <a:pt x="4196164" y="4152214"/>
                  <a:pt x="4147028" y="4105235"/>
                  <a:pt x="4147028" y="4046992"/>
                </a:cubicBezTo>
                <a:lnTo>
                  <a:pt x="4147028" y="3429324"/>
                </a:lnTo>
                <a:cubicBezTo>
                  <a:pt x="4147028" y="3380309"/>
                  <a:pt x="4107240" y="3340521"/>
                  <a:pt x="4058224" y="3340521"/>
                </a:cubicBezTo>
                <a:cubicBezTo>
                  <a:pt x="4009210" y="3340521"/>
                  <a:pt x="3969422" y="3380309"/>
                  <a:pt x="3969422" y="3429324"/>
                </a:cubicBezTo>
                <a:lnTo>
                  <a:pt x="3969422" y="3683750"/>
                </a:lnTo>
                <a:cubicBezTo>
                  <a:pt x="3969422" y="3738038"/>
                  <a:pt x="3928436" y="3785376"/>
                  <a:pt x="3874386" y="3788852"/>
                </a:cubicBezTo>
                <a:cubicBezTo>
                  <a:pt x="3815064" y="3792687"/>
                  <a:pt x="3765689" y="3745708"/>
                  <a:pt x="3765689" y="3687225"/>
                </a:cubicBezTo>
                <a:lnTo>
                  <a:pt x="3765689" y="1981267"/>
                </a:lnTo>
                <a:cubicBezTo>
                  <a:pt x="3765689" y="1926979"/>
                  <a:pt x="3806675" y="1879641"/>
                  <a:pt x="3860724" y="1876166"/>
                </a:cubicBezTo>
                <a:cubicBezTo>
                  <a:pt x="3920046" y="1872331"/>
                  <a:pt x="3969422" y="1919309"/>
                  <a:pt x="3969422" y="1977792"/>
                </a:cubicBezTo>
                <a:lnTo>
                  <a:pt x="3969422" y="2046222"/>
                </a:lnTo>
                <a:cubicBezTo>
                  <a:pt x="3969422" y="2095237"/>
                  <a:pt x="4009210" y="2135025"/>
                  <a:pt x="4058224" y="2135025"/>
                </a:cubicBezTo>
                <a:cubicBezTo>
                  <a:pt x="4107240" y="2135025"/>
                  <a:pt x="4147028" y="2095237"/>
                  <a:pt x="4147028" y="2046222"/>
                </a:cubicBezTo>
                <a:lnTo>
                  <a:pt x="4147028" y="1539408"/>
                </a:lnTo>
                <a:cubicBezTo>
                  <a:pt x="4147028" y="1485121"/>
                  <a:pt x="4188014" y="1437782"/>
                  <a:pt x="4242064" y="1434307"/>
                </a:cubicBezTo>
                <a:cubicBezTo>
                  <a:pt x="4301386" y="1430473"/>
                  <a:pt x="4350760" y="1477450"/>
                  <a:pt x="4350760" y="1535933"/>
                </a:cubicBezTo>
                <a:lnTo>
                  <a:pt x="4350760" y="1885274"/>
                </a:lnTo>
                <a:cubicBezTo>
                  <a:pt x="4350760" y="1934289"/>
                  <a:pt x="4390548" y="1974077"/>
                  <a:pt x="4439564" y="1974077"/>
                </a:cubicBezTo>
                <a:cubicBezTo>
                  <a:pt x="4488580" y="1974077"/>
                  <a:pt x="4528366" y="1934289"/>
                  <a:pt x="4528366" y="1885274"/>
                </a:cubicBezTo>
                <a:lnTo>
                  <a:pt x="4528366" y="1299245"/>
                </a:lnTo>
                <a:cubicBezTo>
                  <a:pt x="4528366" y="1244957"/>
                  <a:pt x="4569352" y="1197618"/>
                  <a:pt x="4623402" y="1194142"/>
                </a:cubicBezTo>
                <a:cubicBezTo>
                  <a:pt x="4682724" y="1190307"/>
                  <a:pt x="4732098" y="1237286"/>
                  <a:pt x="4732098" y="1295769"/>
                </a:cubicBezTo>
                <a:lnTo>
                  <a:pt x="4732098" y="2387055"/>
                </a:lnTo>
                <a:cubicBezTo>
                  <a:pt x="4732098" y="2436070"/>
                  <a:pt x="4771886" y="2475858"/>
                  <a:pt x="4820902" y="2475858"/>
                </a:cubicBezTo>
                <a:cubicBezTo>
                  <a:pt x="4869918" y="2475858"/>
                  <a:pt x="4909706" y="2436070"/>
                  <a:pt x="4909706" y="2387055"/>
                </a:cubicBezTo>
                <a:lnTo>
                  <a:pt x="4909706" y="2176970"/>
                </a:lnTo>
                <a:cubicBezTo>
                  <a:pt x="4909706" y="2122681"/>
                  <a:pt x="4950692" y="2075344"/>
                  <a:pt x="5004740" y="2071868"/>
                </a:cubicBezTo>
                <a:cubicBezTo>
                  <a:pt x="5064062" y="2068033"/>
                  <a:pt x="5113438" y="2115011"/>
                  <a:pt x="5113438" y="2173495"/>
                </a:cubicBezTo>
                <a:lnTo>
                  <a:pt x="5113438" y="2188475"/>
                </a:lnTo>
                <a:cubicBezTo>
                  <a:pt x="5113438" y="2237490"/>
                  <a:pt x="5153224" y="2277278"/>
                  <a:pt x="5202240" y="2277278"/>
                </a:cubicBezTo>
                <a:cubicBezTo>
                  <a:pt x="5251257" y="2277278"/>
                  <a:pt x="5291044" y="2237490"/>
                  <a:pt x="5291044" y="2188475"/>
                </a:cubicBezTo>
                <a:lnTo>
                  <a:pt x="5291044" y="1429753"/>
                </a:lnTo>
                <a:cubicBezTo>
                  <a:pt x="5291044" y="1416181"/>
                  <a:pt x="5293606" y="1403043"/>
                  <a:pt x="5298293" y="1390917"/>
                </a:cubicBezTo>
                <a:lnTo>
                  <a:pt x="5309936" y="1371840"/>
                </a:lnTo>
                <a:lnTo>
                  <a:pt x="5309936" y="905030"/>
                </a:lnTo>
                <a:cubicBezTo>
                  <a:pt x="5309936" y="846547"/>
                  <a:pt x="5359312" y="799568"/>
                  <a:pt x="5418634" y="803403"/>
                </a:cubicBezTo>
                <a:cubicBezTo>
                  <a:pt x="5472682" y="806879"/>
                  <a:pt x="5513669" y="854216"/>
                  <a:pt x="5513669" y="908505"/>
                </a:cubicBezTo>
                <a:lnTo>
                  <a:pt x="5513669" y="1162811"/>
                </a:lnTo>
                <a:cubicBezTo>
                  <a:pt x="5513669" y="1211826"/>
                  <a:pt x="5553455" y="1251614"/>
                  <a:pt x="5602471" y="1251614"/>
                </a:cubicBezTo>
                <a:lnTo>
                  <a:pt x="5636430" y="1244752"/>
                </a:lnTo>
                <a:lnTo>
                  <a:pt x="5636430" y="973034"/>
                </a:lnTo>
                <a:cubicBezTo>
                  <a:pt x="5636430" y="945889"/>
                  <a:pt x="5646677" y="920482"/>
                  <a:pt x="5663679" y="901427"/>
                </a:cubicBezTo>
                <a:lnTo>
                  <a:pt x="5691274" y="880144"/>
                </a:lnTo>
                <a:lnTo>
                  <a:pt x="5691274" y="545144"/>
                </a:lnTo>
                <a:cubicBezTo>
                  <a:pt x="5691274" y="486899"/>
                  <a:pt x="5740411" y="439922"/>
                  <a:pt x="5799492" y="443517"/>
                </a:cubicBezTo>
                <a:cubicBezTo>
                  <a:pt x="5853901" y="446872"/>
                  <a:pt x="5895006" y="494689"/>
                  <a:pt x="5895006" y="549218"/>
                </a:cubicBezTo>
                <a:lnTo>
                  <a:pt x="5895006" y="1490220"/>
                </a:lnTo>
                <a:cubicBezTo>
                  <a:pt x="5895006" y="1539236"/>
                  <a:pt x="5934794" y="1579023"/>
                  <a:pt x="5983811" y="1579023"/>
                </a:cubicBezTo>
                <a:lnTo>
                  <a:pt x="6017768" y="1572161"/>
                </a:lnTo>
                <a:lnTo>
                  <a:pt x="6017768" y="1539528"/>
                </a:lnTo>
                <a:cubicBezTo>
                  <a:pt x="6017768" y="1512385"/>
                  <a:pt x="6028015" y="1486978"/>
                  <a:pt x="6045018" y="1467923"/>
                </a:cubicBezTo>
                <a:lnTo>
                  <a:pt x="6072613" y="1446640"/>
                </a:lnTo>
                <a:lnTo>
                  <a:pt x="6072613" y="1297873"/>
                </a:lnTo>
                <a:cubicBezTo>
                  <a:pt x="6072613" y="1239390"/>
                  <a:pt x="6121989" y="1192412"/>
                  <a:pt x="6181310" y="1196247"/>
                </a:cubicBezTo>
                <a:cubicBezTo>
                  <a:pt x="6235360" y="1199722"/>
                  <a:pt x="6276345" y="1247060"/>
                  <a:pt x="6276345" y="1301349"/>
                </a:cubicBezTo>
                <a:lnTo>
                  <a:pt x="6276345" y="1421551"/>
                </a:lnTo>
                <a:cubicBezTo>
                  <a:pt x="6276345" y="1470566"/>
                  <a:pt x="6316133" y="1510354"/>
                  <a:pt x="6365149" y="1510354"/>
                </a:cubicBezTo>
                <a:lnTo>
                  <a:pt x="6399106" y="1503492"/>
                </a:lnTo>
                <a:lnTo>
                  <a:pt x="6399106" y="923059"/>
                </a:lnTo>
                <a:cubicBezTo>
                  <a:pt x="6399106" y="893818"/>
                  <a:pt x="6411450" y="867452"/>
                  <a:pt x="6431209" y="848877"/>
                </a:cubicBezTo>
                <a:lnTo>
                  <a:pt x="6453952" y="834799"/>
                </a:lnTo>
                <a:lnTo>
                  <a:pt x="6453952" y="101846"/>
                </a:lnTo>
                <a:cubicBezTo>
                  <a:pt x="6453952" y="43363"/>
                  <a:pt x="6503327" y="-3615"/>
                  <a:pt x="6562649" y="21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5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431933" y="2431719"/>
            <a:ext cx="45720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431933" y="2971600"/>
            <a:ext cx="4572000" cy="19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-5309197" y="-2893715"/>
            <a:ext cx="19698001" cy="11609269"/>
            <a:chOff x="-3981898" y="-2170286"/>
            <a:chExt cx="14773501" cy="8706952"/>
          </a:xfrm>
        </p:grpSpPr>
        <p:sp>
          <p:nvSpPr>
            <p:cNvPr id="27" name="Google Shape;27;p4"/>
            <p:cNvSpPr/>
            <p:nvPr/>
          </p:nvSpPr>
          <p:spPr>
            <a:xfrm>
              <a:off x="7181831" y="0"/>
              <a:ext cx="1962175" cy="5143177"/>
            </a:xfrm>
            <a:custGeom>
              <a:avLst/>
              <a:gdLst/>
              <a:ahLst/>
              <a:cxnLst/>
              <a:rect l="l" t="t" r="r" b="b"/>
              <a:pathLst>
                <a:path w="14621" h="38324" extrusionOk="0">
                  <a:moveTo>
                    <a:pt x="0" y="0"/>
                  </a:moveTo>
                  <a:cubicBezTo>
                    <a:pt x="821" y="2874"/>
                    <a:pt x="2844" y="5117"/>
                    <a:pt x="4837" y="7000"/>
                  </a:cubicBezTo>
                  <a:cubicBezTo>
                    <a:pt x="11647" y="13439"/>
                    <a:pt x="11196" y="28049"/>
                    <a:pt x="11897" y="38324"/>
                  </a:cubicBezTo>
                  <a:lnTo>
                    <a:pt x="14621" y="38324"/>
                  </a:lnTo>
                  <a:lnTo>
                    <a:pt x="146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28" name="Google Shape;28;p4"/>
            <p:cNvGrpSpPr/>
            <p:nvPr/>
          </p:nvGrpSpPr>
          <p:grpSpPr>
            <a:xfrm>
              <a:off x="-3981898" y="-2170286"/>
              <a:ext cx="7374861" cy="8706952"/>
              <a:chOff x="-3981898" y="-2170286"/>
              <a:chExt cx="7374861" cy="8706952"/>
            </a:xfrm>
          </p:grpSpPr>
          <p:sp>
            <p:nvSpPr>
              <p:cNvPr id="29" name="Google Shape;29;p4"/>
              <p:cNvSpPr/>
              <p:nvPr/>
            </p:nvSpPr>
            <p:spPr>
              <a:xfrm rot="-143518">
                <a:off x="-3602591" y="-11"/>
                <a:ext cx="6042266" cy="6067882"/>
              </a:xfrm>
              <a:custGeom>
                <a:avLst/>
                <a:gdLst/>
                <a:ahLst/>
                <a:cxnLst/>
                <a:rect l="l" t="t" r="r" b="b"/>
                <a:pathLst>
                  <a:path w="47648" h="47850" extrusionOk="0">
                    <a:moveTo>
                      <a:pt x="25134" y="0"/>
                    </a:moveTo>
                    <a:cubicBezTo>
                      <a:pt x="23204" y="0"/>
                      <a:pt x="20584" y="2256"/>
                      <a:pt x="16774" y="7924"/>
                    </a:cubicBezTo>
                    <a:cubicBezTo>
                      <a:pt x="1" y="32859"/>
                      <a:pt x="18156" y="39068"/>
                      <a:pt x="25506" y="43364"/>
                    </a:cubicBezTo>
                    <a:cubicBezTo>
                      <a:pt x="29805" y="45879"/>
                      <a:pt x="35611" y="47849"/>
                      <a:pt x="39984" y="47849"/>
                    </a:cubicBezTo>
                    <a:cubicBezTo>
                      <a:pt x="43079" y="47849"/>
                      <a:pt x="45457" y="46863"/>
                      <a:pt x="46075" y="44385"/>
                    </a:cubicBezTo>
                    <a:cubicBezTo>
                      <a:pt x="47647" y="38036"/>
                      <a:pt x="44002" y="34932"/>
                      <a:pt x="40598" y="32739"/>
                    </a:cubicBezTo>
                    <a:cubicBezTo>
                      <a:pt x="30298" y="26084"/>
                      <a:pt x="31701" y="0"/>
                      <a:pt x="25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 rot="922848">
                <a:off x="-3088217" y="-1563481"/>
                <a:ext cx="5587500" cy="7493342"/>
              </a:xfrm>
              <a:custGeom>
                <a:avLst/>
                <a:gdLst/>
                <a:ahLst/>
                <a:cxnLst/>
                <a:rect l="l" t="t" r="r" b="b"/>
                <a:pathLst>
                  <a:path w="53285" h="71460" extrusionOk="0">
                    <a:moveTo>
                      <a:pt x="44432" y="52994"/>
                    </a:moveTo>
                    <a:cubicBezTo>
                      <a:pt x="48628" y="54676"/>
                      <a:pt x="53285" y="57310"/>
                      <a:pt x="52904" y="64590"/>
                    </a:cubicBezTo>
                    <a:cubicBezTo>
                      <a:pt x="52544" y="71460"/>
                      <a:pt x="39115" y="70989"/>
                      <a:pt x="30162" y="67845"/>
                    </a:cubicBezTo>
                    <a:cubicBezTo>
                      <a:pt x="21200" y="64700"/>
                      <a:pt x="0" y="61746"/>
                      <a:pt x="13068" y="30873"/>
                    </a:cubicBezTo>
                    <a:cubicBezTo>
                      <a:pt x="26147" y="0"/>
                      <a:pt x="27999" y="46395"/>
                      <a:pt x="44432" y="529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16198662" scaled="0"/>
              </a:gradFill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-2077775" y="1948559"/>
                <a:ext cx="3566649" cy="4338436"/>
              </a:xfrm>
              <a:custGeom>
                <a:avLst/>
                <a:gdLst/>
                <a:ahLst/>
                <a:cxnLst/>
                <a:rect l="l" t="t" r="r" b="b"/>
                <a:pathLst>
                  <a:path w="55668" h="67714" extrusionOk="0">
                    <a:moveTo>
                      <a:pt x="9445" y="0"/>
                    </a:moveTo>
                    <a:cubicBezTo>
                      <a:pt x="8081" y="0"/>
                      <a:pt x="6916" y="493"/>
                      <a:pt x="6048" y="1605"/>
                    </a:cubicBezTo>
                    <a:cubicBezTo>
                      <a:pt x="1221" y="7804"/>
                      <a:pt x="4135" y="13902"/>
                      <a:pt x="7169" y="18779"/>
                    </a:cubicBezTo>
                    <a:cubicBezTo>
                      <a:pt x="17179" y="34845"/>
                      <a:pt x="0" y="67714"/>
                      <a:pt x="12977" y="67714"/>
                    </a:cubicBezTo>
                    <a:cubicBezTo>
                      <a:pt x="15449" y="67714"/>
                      <a:pt x="19016" y="66521"/>
                      <a:pt x="24073" y="63792"/>
                    </a:cubicBezTo>
                    <a:cubicBezTo>
                      <a:pt x="55667" y="46748"/>
                      <a:pt x="36881" y="27041"/>
                      <a:pt x="30121" y="17017"/>
                    </a:cubicBezTo>
                    <a:cubicBezTo>
                      <a:pt x="24641" y="8902"/>
                      <a:pt x="15244" y="0"/>
                      <a:pt x="9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32" name="Google Shape;32;p4"/>
            <p:cNvSpPr/>
            <p:nvPr/>
          </p:nvSpPr>
          <p:spPr>
            <a:xfrm rot="-9347899">
              <a:off x="7947166" y="3889059"/>
              <a:ext cx="2661509" cy="1463059"/>
            </a:xfrm>
            <a:custGeom>
              <a:avLst/>
              <a:gdLst/>
              <a:ahLst/>
              <a:cxnLst/>
              <a:rect l="l" t="t" r="r" b="b"/>
              <a:pathLst>
                <a:path w="16069" h="8833" extrusionOk="0">
                  <a:moveTo>
                    <a:pt x="12502" y="3401"/>
                  </a:moveTo>
                  <a:lnTo>
                    <a:pt x="12502" y="3401"/>
                  </a:lnTo>
                  <a:cubicBezTo>
                    <a:pt x="12733" y="3595"/>
                    <a:pt x="12942" y="3813"/>
                    <a:pt x="13104" y="4062"/>
                  </a:cubicBezTo>
                  <a:cubicBezTo>
                    <a:pt x="13385" y="4502"/>
                    <a:pt x="13495" y="5083"/>
                    <a:pt x="13244" y="5564"/>
                  </a:cubicBezTo>
                  <a:cubicBezTo>
                    <a:pt x="13134" y="5784"/>
                    <a:pt x="12934" y="5944"/>
                    <a:pt x="12694" y="6004"/>
                  </a:cubicBezTo>
                  <a:cubicBezTo>
                    <a:pt x="12638" y="6015"/>
                    <a:pt x="12582" y="6020"/>
                    <a:pt x="12526" y="6020"/>
                  </a:cubicBezTo>
                  <a:cubicBezTo>
                    <a:pt x="12363" y="6020"/>
                    <a:pt x="12202" y="5976"/>
                    <a:pt x="12053" y="5894"/>
                  </a:cubicBezTo>
                  <a:cubicBezTo>
                    <a:pt x="11622" y="5644"/>
                    <a:pt x="11442" y="5153"/>
                    <a:pt x="11532" y="4663"/>
                  </a:cubicBezTo>
                  <a:cubicBezTo>
                    <a:pt x="11642" y="4112"/>
                    <a:pt x="12032" y="3682"/>
                    <a:pt x="12502" y="3401"/>
                  </a:cubicBezTo>
                  <a:close/>
                  <a:moveTo>
                    <a:pt x="15799" y="1"/>
                  </a:moveTo>
                  <a:cubicBezTo>
                    <a:pt x="15785" y="1"/>
                    <a:pt x="15772" y="13"/>
                    <a:pt x="15778" y="26"/>
                  </a:cubicBezTo>
                  <a:lnTo>
                    <a:pt x="15768" y="26"/>
                  </a:lnTo>
                  <a:cubicBezTo>
                    <a:pt x="16068" y="1067"/>
                    <a:pt x="15538" y="2169"/>
                    <a:pt x="14536" y="2590"/>
                  </a:cubicBezTo>
                  <a:cubicBezTo>
                    <a:pt x="13985" y="2840"/>
                    <a:pt x="13375" y="2940"/>
                    <a:pt x="12834" y="3180"/>
                  </a:cubicBezTo>
                  <a:cubicBezTo>
                    <a:pt x="12719" y="3233"/>
                    <a:pt x="12607" y="3291"/>
                    <a:pt x="12498" y="3356"/>
                  </a:cubicBezTo>
                  <a:lnTo>
                    <a:pt x="12498" y="3356"/>
                  </a:lnTo>
                  <a:cubicBezTo>
                    <a:pt x="12399" y="3273"/>
                    <a:pt x="12297" y="3194"/>
                    <a:pt x="12193" y="3120"/>
                  </a:cubicBezTo>
                  <a:cubicBezTo>
                    <a:pt x="11983" y="2970"/>
                    <a:pt x="11772" y="2830"/>
                    <a:pt x="11552" y="2720"/>
                  </a:cubicBezTo>
                  <a:cubicBezTo>
                    <a:pt x="11252" y="2558"/>
                    <a:pt x="10911" y="2432"/>
                    <a:pt x="10569" y="2432"/>
                  </a:cubicBezTo>
                  <a:cubicBezTo>
                    <a:pt x="10466" y="2432"/>
                    <a:pt x="10363" y="2444"/>
                    <a:pt x="10260" y="2469"/>
                  </a:cubicBezTo>
                  <a:cubicBezTo>
                    <a:pt x="9739" y="2610"/>
                    <a:pt x="9409" y="3080"/>
                    <a:pt x="9219" y="3551"/>
                  </a:cubicBezTo>
                  <a:cubicBezTo>
                    <a:pt x="8998" y="4092"/>
                    <a:pt x="8948" y="4683"/>
                    <a:pt x="8738" y="5223"/>
                  </a:cubicBezTo>
                  <a:cubicBezTo>
                    <a:pt x="8538" y="5704"/>
                    <a:pt x="8127" y="6225"/>
                    <a:pt x="7566" y="6255"/>
                  </a:cubicBezTo>
                  <a:cubicBezTo>
                    <a:pt x="7542" y="6257"/>
                    <a:pt x="7517" y="6258"/>
                    <a:pt x="7493" y="6258"/>
                  </a:cubicBezTo>
                  <a:cubicBezTo>
                    <a:pt x="7005" y="6258"/>
                    <a:pt x="6601" y="5887"/>
                    <a:pt x="6315" y="5534"/>
                  </a:cubicBezTo>
                  <a:cubicBezTo>
                    <a:pt x="5984" y="5123"/>
                    <a:pt x="5704" y="4652"/>
                    <a:pt x="5243" y="4372"/>
                  </a:cubicBezTo>
                  <a:cubicBezTo>
                    <a:pt x="5023" y="4249"/>
                    <a:pt x="4780" y="4189"/>
                    <a:pt x="4537" y="4189"/>
                  </a:cubicBezTo>
                  <a:cubicBezTo>
                    <a:pt x="4304" y="4189"/>
                    <a:pt x="4072" y="4244"/>
                    <a:pt x="3861" y="4352"/>
                  </a:cubicBezTo>
                  <a:cubicBezTo>
                    <a:pt x="3431" y="4592"/>
                    <a:pt x="3110" y="4993"/>
                    <a:pt x="2980" y="5474"/>
                  </a:cubicBezTo>
                  <a:cubicBezTo>
                    <a:pt x="2900" y="5724"/>
                    <a:pt x="2870" y="5974"/>
                    <a:pt x="2880" y="6235"/>
                  </a:cubicBezTo>
                  <a:cubicBezTo>
                    <a:pt x="2880" y="6525"/>
                    <a:pt x="2910" y="6806"/>
                    <a:pt x="2890" y="7096"/>
                  </a:cubicBezTo>
                  <a:cubicBezTo>
                    <a:pt x="2860" y="7637"/>
                    <a:pt x="2589" y="8137"/>
                    <a:pt x="2159" y="8458"/>
                  </a:cubicBezTo>
                  <a:cubicBezTo>
                    <a:pt x="1864" y="8668"/>
                    <a:pt x="1510" y="8781"/>
                    <a:pt x="1153" y="8781"/>
                  </a:cubicBezTo>
                  <a:cubicBezTo>
                    <a:pt x="1000" y="8781"/>
                    <a:pt x="847" y="8760"/>
                    <a:pt x="697" y="8718"/>
                  </a:cubicBezTo>
                  <a:cubicBezTo>
                    <a:pt x="466" y="8658"/>
                    <a:pt x="246" y="8548"/>
                    <a:pt x="56" y="8398"/>
                  </a:cubicBezTo>
                  <a:cubicBezTo>
                    <a:pt x="49" y="8393"/>
                    <a:pt x="42" y="8391"/>
                    <a:pt x="36" y="8391"/>
                  </a:cubicBezTo>
                  <a:cubicBezTo>
                    <a:pt x="15" y="8391"/>
                    <a:pt x="0" y="8415"/>
                    <a:pt x="16" y="8438"/>
                  </a:cubicBezTo>
                  <a:cubicBezTo>
                    <a:pt x="344" y="8693"/>
                    <a:pt x="748" y="8832"/>
                    <a:pt x="1165" y="8832"/>
                  </a:cubicBezTo>
                  <a:cubicBezTo>
                    <a:pt x="1206" y="8832"/>
                    <a:pt x="1247" y="8831"/>
                    <a:pt x="1288" y="8828"/>
                  </a:cubicBezTo>
                  <a:cubicBezTo>
                    <a:pt x="1748" y="8798"/>
                    <a:pt x="2189" y="8578"/>
                    <a:pt x="2499" y="8227"/>
                  </a:cubicBezTo>
                  <a:cubicBezTo>
                    <a:pt x="2810" y="7847"/>
                    <a:pt x="2980" y="7366"/>
                    <a:pt x="2960" y="6876"/>
                  </a:cubicBezTo>
                  <a:cubicBezTo>
                    <a:pt x="2960" y="6595"/>
                    <a:pt x="2930" y="6315"/>
                    <a:pt x="2940" y="6034"/>
                  </a:cubicBezTo>
                  <a:cubicBezTo>
                    <a:pt x="2960" y="5764"/>
                    <a:pt x="3020" y="5504"/>
                    <a:pt x="3120" y="5263"/>
                  </a:cubicBezTo>
                  <a:cubicBezTo>
                    <a:pt x="3320" y="4783"/>
                    <a:pt x="3731" y="4412"/>
                    <a:pt x="4242" y="4282"/>
                  </a:cubicBezTo>
                  <a:cubicBezTo>
                    <a:pt x="4349" y="4256"/>
                    <a:pt x="4458" y="4243"/>
                    <a:pt x="4568" y="4243"/>
                  </a:cubicBezTo>
                  <a:cubicBezTo>
                    <a:pt x="4713" y="4243"/>
                    <a:pt x="4860" y="4266"/>
                    <a:pt x="5003" y="4312"/>
                  </a:cubicBezTo>
                  <a:cubicBezTo>
                    <a:pt x="5253" y="4422"/>
                    <a:pt x="5483" y="4582"/>
                    <a:pt x="5674" y="4793"/>
                  </a:cubicBezTo>
                  <a:cubicBezTo>
                    <a:pt x="6014" y="5173"/>
                    <a:pt x="6265" y="5614"/>
                    <a:pt x="6645" y="5944"/>
                  </a:cubicBezTo>
                  <a:cubicBezTo>
                    <a:pt x="6895" y="6158"/>
                    <a:pt x="7205" y="6306"/>
                    <a:pt x="7527" y="6306"/>
                  </a:cubicBezTo>
                  <a:cubicBezTo>
                    <a:pt x="7643" y="6306"/>
                    <a:pt x="7760" y="6287"/>
                    <a:pt x="7877" y="6245"/>
                  </a:cubicBezTo>
                  <a:cubicBezTo>
                    <a:pt x="8337" y="6074"/>
                    <a:pt x="8648" y="5614"/>
                    <a:pt x="8818" y="5173"/>
                  </a:cubicBezTo>
                  <a:cubicBezTo>
                    <a:pt x="9018" y="4642"/>
                    <a:pt x="9069" y="4072"/>
                    <a:pt x="9279" y="3541"/>
                  </a:cubicBezTo>
                  <a:cubicBezTo>
                    <a:pt x="9489" y="3020"/>
                    <a:pt x="9860" y="2540"/>
                    <a:pt x="10440" y="2479"/>
                  </a:cubicBezTo>
                  <a:cubicBezTo>
                    <a:pt x="10487" y="2475"/>
                    <a:pt x="10533" y="2472"/>
                    <a:pt x="10580" y="2472"/>
                  </a:cubicBezTo>
                  <a:cubicBezTo>
                    <a:pt x="11013" y="2472"/>
                    <a:pt x="11440" y="2674"/>
                    <a:pt x="11792" y="2900"/>
                  </a:cubicBezTo>
                  <a:cubicBezTo>
                    <a:pt x="12022" y="3041"/>
                    <a:pt x="12254" y="3197"/>
                    <a:pt x="12469" y="3373"/>
                  </a:cubicBezTo>
                  <a:lnTo>
                    <a:pt x="12469" y="3373"/>
                  </a:lnTo>
                  <a:cubicBezTo>
                    <a:pt x="12113" y="3590"/>
                    <a:pt x="11803" y="3876"/>
                    <a:pt x="11622" y="4252"/>
                  </a:cubicBezTo>
                  <a:cubicBezTo>
                    <a:pt x="11432" y="4652"/>
                    <a:pt x="11392" y="5143"/>
                    <a:pt x="11622" y="5534"/>
                  </a:cubicBezTo>
                  <a:cubicBezTo>
                    <a:pt x="11812" y="5859"/>
                    <a:pt x="12156" y="6062"/>
                    <a:pt x="12530" y="6062"/>
                  </a:cubicBezTo>
                  <a:cubicBezTo>
                    <a:pt x="12571" y="6062"/>
                    <a:pt x="12612" y="6059"/>
                    <a:pt x="12654" y="6054"/>
                  </a:cubicBezTo>
                  <a:cubicBezTo>
                    <a:pt x="13104" y="5984"/>
                    <a:pt x="13365" y="5554"/>
                    <a:pt x="13415" y="5133"/>
                  </a:cubicBezTo>
                  <a:cubicBezTo>
                    <a:pt x="13475" y="4592"/>
                    <a:pt x="13224" y="4092"/>
                    <a:pt x="12874" y="3701"/>
                  </a:cubicBezTo>
                  <a:cubicBezTo>
                    <a:pt x="12765" y="3592"/>
                    <a:pt x="12650" y="3485"/>
                    <a:pt x="12531" y="3384"/>
                  </a:cubicBezTo>
                  <a:lnTo>
                    <a:pt x="12531" y="3384"/>
                  </a:lnTo>
                  <a:cubicBezTo>
                    <a:pt x="13045" y="3086"/>
                    <a:pt x="13635" y="2967"/>
                    <a:pt x="14196" y="2770"/>
                  </a:cubicBezTo>
                  <a:cubicBezTo>
                    <a:pt x="14696" y="2600"/>
                    <a:pt x="15147" y="2359"/>
                    <a:pt x="15467" y="1929"/>
                  </a:cubicBezTo>
                  <a:cubicBezTo>
                    <a:pt x="15738" y="1568"/>
                    <a:pt x="15888" y="1128"/>
                    <a:pt x="15898" y="677"/>
                  </a:cubicBezTo>
                  <a:cubicBezTo>
                    <a:pt x="15908" y="457"/>
                    <a:pt x="15878" y="226"/>
                    <a:pt x="15818" y="16"/>
                  </a:cubicBezTo>
                  <a:cubicBezTo>
                    <a:pt x="15814" y="5"/>
                    <a:pt x="15807" y="1"/>
                    <a:pt x="15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651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6"/>
          <p:cNvGrpSpPr/>
          <p:nvPr/>
        </p:nvGrpSpPr>
        <p:grpSpPr>
          <a:xfrm>
            <a:off x="-7656759" y="-1796079"/>
            <a:ext cx="22017865" cy="15776672"/>
            <a:chOff x="-5742570" y="-1347059"/>
            <a:chExt cx="16513399" cy="11832504"/>
          </a:xfrm>
        </p:grpSpPr>
        <p:grpSp>
          <p:nvGrpSpPr>
            <p:cNvPr id="45" name="Google Shape;45;p6"/>
            <p:cNvGrpSpPr/>
            <p:nvPr/>
          </p:nvGrpSpPr>
          <p:grpSpPr>
            <a:xfrm rot="-792226" flipH="1">
              <a:off x="-4766748" y="-299144"/>
              <a:ext cx="10302437" cy="9736673"/>
              <a:chOff x="4193812" y="-748487"/>
              <a:chExt cx="10303112" cy="9737312"/>
            </a:xfrm>
          </p:grpSpPr>
          <p:sp>
            <p:nvSpPr>
              <p:cNvPr id="46" name="Google Shape;46;p6"/>
              <p:cNvSpPr/>
              <p:nvPr/>
            </p:nvSpPr>
            <p:spPr>
              <a:xfrm rot="1020674">
                <a:off x="6920434" y="354473"/>
                <a:ext cx="6734518" cy="6763068"/>
              </a:xfrm>
              <a:custGeom>
                <a:avLst/>
                <a:gdLst/>
                <a:ahLst/>
                <a:cxnLst/>
                <a:rect l="l" t="t" r="r" b="b"/>
                <a:pathLst>
                  <a:path w="47648" h="47850" extrusionOk="0">
                    <a:moveTo>
                      <a:pt x="25134" y="0"/>
                    </a:moveTo>
                    <a:cubicBezTo>
                      <a:pt x="23204" y="0"/>
                      <a:pt x="20584" y="2256"/>
                      <a:pt x="16774" y="7924"/>
                    </a:cubicBezTo>
                    <a:cubicBezTo>
                      <a:pt x="1" y="32859"/>
                      <a:pt x="18156" y="39068"/>
                      <a:pt x="25506" y="43364"/>
                    </a:cubicBezTo>
                    <a:cubicBezTo>
                      <a:pt x="29805" y="45879"/>
                      <a:pt x="35611" y="47849"/>
                      <a:pt x="39984" y="47849"/>
                    </a:cubicBezTo>
                    <a:cubicBezTo>
                      <a:pt x="43079" y="47849"/>
                      <a:pt x="45457" y="46863"/>
                      <a:pt x="46075" y="44385"/>
                    </a:cubicBezTo>
                    <a:cubicBezTo>
                      <a:pt x="47647" y="38036"/>
                      <a:pt x="44002" y="34932"/>
                      <a:pt x="40598" y="32739"/>
                    </a:cubicBezTo>
                    <a:cubicBezTo>
                      <a:pt x="30298" y="26084"/>
                      <a:pt x="31701" y="0"/>
                      <a:pt x="25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7" name="Google Shape;47;p6"/>
              <p:cNvSpPr/>
              <p:nvPr/>
            </p:nvSpPr>
            <p:spPr>
              <a:xfrm rot="-7868088">
                <a:off x="6182188" y="127630"/>
                <a:ext cx="5954169" cy="7985078"/>
              </a:xfrm>
              <a:custGeom>
                <a:avLst/>
                <a:gdLst/>
                <a:ahLst/>
                <a:cxnLst/>
                <a:rect l="l" t="t" r="r" b="b"/>
                <a:pathLst>
                  <a:path w="53285" h="71460" extrusionOk="0">
                    <a:moveTo>
                      <a:pt x="44432" y="52994"/>
                    </a:moveTo>
                    <a:cubicBezTo>
                      <a:pt x="48628" y="54676"/>
                      <a:pt x="53285" y="57310"/>
                      <a:pt x="52904" y="64590"/>
                    </a:cubicBezTo>
                    <a:cubicBezTo>
                      <a:pt x="52544" y="71460"/>
                      <a:pt x="39115" y="70989"/>
                      <a:pt x="30162" y="67845"/>
                    </a:cubicBezTo>
                    <a:cubicBezTo>
                      <a:pt x="21200" y="64700"/>
                      <a:pt x="0" y="61746"/>
                      <a:pt x="13068" y="30873"/>
                    </a:cubicBezTo>
                    <a:cubicBezTo>
                      <a:pt x="26147" y="0"/>
                      <a:pt x="27999" y="46395"/>
                      <a:pt x="44432" y="529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16198662" scaled="0"/>
              </a:gradFill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8" name="Google Shape;48;p6"/>
              <p:cNvSpPr/>
              <p:nvPr/>
            </p:nvSpPr>
            <p:spPr>
              <a:xfrm rot="-7803635">
                <a:off x="7779407" y="1273841"/>
                <a:ext cx="4896270" cy="5955665"/>
              </a:xfrm>
              <a:custGeom>
                <a:avLst/>
                <a:gdLst/>
                <a:ahLst/>
                <a:cxnLst/>
                <a:rect l="l" t="t" r="r" b="b"/>
                <a:pathLst>
                  <a:path w="55668" h="67714" extrusionOk="0">
                    <a:moveTo>
                      <a:pt x="9445" y="0"/>
                    </a:moveTo>
                    <a:cubicBezTo>
                      <a:pt x="8081" y="0"/>
                      <a:pt x="6916" y="493"/>
                      <a:pt x="6048" y="1605"/>
                    </a:cubicBezTo>
                    <a:cubicBezTo>
                      <a:pt x="1221" y="7804"/>
                      <a:pt x="4135" y="13902"/>
                      <a:pt x="7169" y="18779"/>
                    </a:cubicBezTo>
                    <a:cubicBezTo>
                      <a:pt x="17179" y="34845"/>
                      <a:pt x="0" y="67714"/>
                      <a:pt x="12977" y="67714"/>
                    </a:cubicBezTo>
                    <a:cubicBezTo>
                      <a:pt x="15449" y="67714"/>
                      <a:pt x="19016" y="66521"/>
                      <a:pt x="24073" y="63792"/>
                    </a:cubicBezTo>
                    <a:cubicBezTo>
                      <a:pt x="55667" y="46748"/>
                      <a:pt x="36881" y="27041"/>
                      <a:pt x="30121" y="17017"/>
                    </a:cubicBezTo>
                    <a:cubicBezTo>
                      <a:pt x="24641" y="8902"/>
                      <a:pt x="15244" y="0"/>
                      <a:pt x="9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49" name="Google Shape;49;p6"/>
            <p:cNvSpPr/>
            <p:nvPr/>
          </p:nvSpPr>
          <p:spPr>
            <a:xfrm rot="10800000" flipH="1">
              <a:off x="6310976" y="-12004"/>
              <a:ext cx="2854575" cy="3202054"/>
            </a:xfrm>
            <a:custGeom>
              <a:avLst/>
              <a:gdLst/>
              <a:ahLst/>
              <a:cxnLst/>
              <a:rect l="l" t="t" r="r" b="b"/>
              <a:pathLst>
                <a:path w="19248" h="21591" extrusionOk="0">
                  <a:moveTo>
                    <a:pt x="19248" y="0"/>
                  </a:moveTo>
                  <a:cubicBezTo>
                    <a:pt x="7181" y="962"/>
                    <a:pt x="3846" y="13109"/>
                    <a:pt x="1022" y="19167"/>
                  </a:cubicBezTo>
                  <a:cubicBezTo>
                    <a:pt x="662" y="19938"/>
                    <a:pt x="321" y="20749"/>
                    <a:pt x="1" y="21591"/>
                  </a:cubicBezTo>
                  <a:lnTo>
                    <a:pt x="19248" y="21591"/>
                  </a:lnTo>
                  <a:lnTo>
                    <a:pt x="192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" name="Google Shape;50;p6"/>
            <p:cNvSpPr/>
            <p:nvPr/>
          </p:nvSpPr>
          <p:spPr>
            <a:xfrm rot="-9347899">
              <a:off x="7926391" y="398834"/>
              <a:ext cx="2661509" cy="1463059"/>
            </a:xfrm>
            <a:custGeom>
              <a:avLst/>
              <a:gdLst/>
              <a:ahLst/>
              <a:cxnLst/>
              <a:rect l="l" t="t" r="r" b="b"/>
              <a:pathLst>
                <a:path w="16069" h="8833" extrusionOk="0">
                  <a:moveTo>
                    <a:pt x="12502" y="3401"/>
                  </a:moveTo>
                  <a:lnTo>
                    <a:pt x="12502" y="3401"/>
                  </a:lnTo>
                  <a:cubicBezTo>
                    <a:pt x="12733" y="3595"/>
                    <a:pt x="12942" y="3813"/>
                    <a:pt x="13104" y="4062"/>
                  </a:cubicBezTo>
                  <a:cubicBezTo>
                    <a:pt x="13385" y="4502"/>
                    <a:pt x="13495" y="5083"/>
                    <a:pt x="13244" y="5564"/>
                  </a:cubicBezTo>
                  <a:cubicBezTo>
                    <a:pt x="13134" y="5784"/>
                    <a:pt x="12934" y="5944"/>
                    <a:pt x="12694" y="6004"/>
                  </a:cubicBezTo>
                  <a:cubicBezTo>
                    <a:pt x="12638" y="6015"/>
                    <a:pt x="12582" y="6020"/>
                    <a:pt x="12526" y="6020"/>
                  </a:cubicBezTo>
                  <a:cubicBezTo>
                    <a:pt x="12363" y="6020"/>
                    <a:pt x="12202" y="5976"/>
                    <a:pt x="12053" y="5894"/>
                  </a:cubicBezTo>
                  <a:cubicBezTo>
                    <a:pt x="11622" y="5644"/>
                    <a:pt x="11442" y="5153"/>
                    <a:pt x="11532" y="4663"/>
                  </a:cubicBezTo>
                  <a:cubicBezTo>
                    <a:pt x="11642" y="4112"/>
                    <a:pt x="12032" y="3682"/>
                    <a:pt x="12502" y="3401"/>
                  </a:cubicBezTo>
                  <a:close/>
                  <a:moveTo>
                    <a:pt x="15799" y="1"/>
                  </a:moveTo>
                  <a:cubicBezTo>
                    <a:pt x="15785" y="1"/>
                    <a:pt x="15772" y="13"/>
                    <a:pt x="15778" y="26"/>
                  </a:cubicBezTo>
                  <a:lnTo>
                    <a:pt x="15768" y="26"/>
                  </a:lnTo>
                  <a:cubicBezTo>
                    <a:pt x="16068" y="1067"/>
                    <a:pt x="15538" y="2169"/>
                    <a:pt x="14536" y="2590"/>
                  </a:cubicBezTo>
                  <a:cubicBezTo>
                    <a:pt x="13985" y="2840"/>
                    <a:pt x="13375" y="2940"/>
                    <a:pt x="12834" y="3180"/>
                  </a:cubicBezTo>
                  <a:cubicBezTo>
                    <a:pt x="12719" y="3233"/>
                    <a:pt x="12607" y="3291"/>
                    <a:pt x="12498" y="3356"/>
                  </a:cubicBezTo>
                  <a:lnTo>
                    <a:pt x="12498" y="3356"/>
                  </a:lnTo>
                  <a:cubicBezTo>
                    <a:pt x="12399" y="3273"/>
                    <a:pt x="12297" y="3194"/>
                    <a:pt x="12193" y="3120"/>
                  </a:cubicBezTo>
                  <a:cubicBezTo>
                    <a:pt x="11983" y="2970"/>
                    <a:pt x="11772" y="2830"/>
                    <a:pt x="11552" y="2720"/>
                  </a:cubicBezTo>
                  <a:cubicBezTo>
                    <a:pt x="11252" y="2558"/>
                    <a:pt x="10911" y="2432"/>
                    <a:pt x="10569" y="2432"/>
                  </a:cubicBezTo>
                  <a:cubicBezTo>
                    <a:pt x="10466" y="2432"/>
                    <a:pt x="10363" y="2444"/>
                    <a:pt x="10260" y="2469"/>
                  </a:cubicBezTo>
                  <a:cubicBezTo>
                    <a:pt x="9739" y="2610"/>
                    <a:pt x="9409" y="3080"/>
                    <a:pt x="9219" y="3551"/>
                  </a:cubicBezTo>
                  <a:cubicBezTo>
                    <a:pt x="8998" y="4092"/>
                    <a:pt x="8948" y="4683"/>
                    <a:pt x="8738" y="5223"/>
                  </a:cubicBezTo>
                  <a:cubicBezTo>
                    <a:pt x="8538" y="5704"/>
                    <a:pt x="8127" y="6225"/>
                    <a:pt x="7566" y="6255"/>
                  </a:cubicBezTo>
                  <a:cubicBezTo>
                    <a:pt x="7542" y="6257"/>
                    <a:pt x="7517" y="6258"/>
                    <a:pt x="7493" y="6258"/>
                  </a:cubicBezTo>
                  <a:cubicBezTo>
                    <a:pt x="7005" y="6258"/>
                    <a:pt x="6601" y="5887"/>
                    <a:pt x="6315" y="5534"/>
                  </a:cubicBezTo>
                  <a:cubicBezTo>
                    <a:pt x="5984" y="5123"/>
                    <a:pt x="5704" y="4652"/>
                    <a:pt x="5243" y="4372"/>
                  </a:cubicBezTo>
                  <a:cubicBezTo>
                    <a:pt x="5023" y="4249"/>
                    <a:pt x="4780" y="4189"/>
                    <a:pt x="4537" y="4189"/>
                  </a:cubicBezTo>
                  <a:cubicBezTo>
                    <a:pt x="4304" y="4189"/>
                    <a:pt x="4072" y="4244"/>
                    <a:pt x="3861" y="4352"/>
                  </a:cubicBezTo>
                  <a:cubicBezTo>
                    <a:pt x="3431" y="4592"/>
                    <a:pt x="3110" y="4993"/>
                    <a:pt x="2980" y="5474"/>
                  </a:cubicBezTo>
                  <a:cubicBezTo>
                    <a:pt x="2900" y="5724"/>
                    <a:pt x="2870" y="5974"/>
                    <a:pt x="2880" y="6235"/>
                  </a:cubicBezTo>
                  <a:cubicBezTo>
                    <a:pt x="2880" y="6525"/>
                    <a:pt x="2910" y="6806"/>
                    <a:pt x="2890" y="7096"/>
                  </a:cubicBezTo>
                  <a:cubicBezTo>
                    <a:pt x="2860" y="7637"/>
                    <a:pt x="2589" y="8137"/>
                    <a:pt x="2159" y="8458"/>
                  </a:cubicBezTo>
                  <a:cubicBezTo>
                    <a:pt x="1864" y="8668"/>
                    <a:pt x="1510" y="8781"/>
                    <a:pt x="1153" y="8781"/>
                  </a:cubicBezTo>
                  <a:cubicBezTo>
                    <a:pt x="1000" y="8781"/>
                    <a:pt x="847" y="8760"/>
                    <a:pt x="697" y="8718"/>
                  </a:cubicBezTo>
                  <a:cubicBezTo>
                    <a:pt x="466" y="8658"/>
                    <a:pt x="246" y="8548"/>
                    <a:pt x="56" y="8398"/>
                  </a:cubicBezTo>
                  <a:cubicBezTo>
                    <a:pt x="49" y="8393"/>
                    <a:pt x="42" y="8391"/>
                    <a:pt x="36" y="8391"/>
                  </a:cubicBezTo>
                  <a:cubicBezTo>
                    <a:pt x="15" y="8391"/>
                    <a:pt x="0" y="8415"/>
                    <a:pt x="16" y="8438"/>
                  </a:cubicBezTo>
                  <a:cubicBezTo>
                    <a:pt x="344" y="8693"/>
                    <a:pt x="748" y="8832"/>
                    <a:pt x="1165" y="8832"/>
                  </a:cubicBezTo>
                  <a:cubicBezTo>
                    <a:pt x="1206" y="8832"/>
                    <a:pt x="1247" y="8831"/>
                    <a:pt x="1288" y="8828"/>
                  </a:cubicBezTo>
                  <a:cubicBezTo>
                    <a:pt x="1748" y="8798"/>
                    <a:pt x="2189" y="8578"/>
                    <a:pt x="2499" y="8227"/>
                  </a:cubicBezTo>
                  <a:cubicBezTo>
                    <a:pt x="2810" y="7847"/>
                    <a:pt x="2980" y="7366"/>
                    <a:pt x="2960" y="6876"/>
                  </a:cubicBezTo>
                  <a:cubicBezTo>
                    <a:pt x="2960" y="6595"/>
                    <a:pt x="2930" y="6315"/>
                    <a:pt x="2940" y="6034"/>
                  </a:cubicBezTo>
                  <a:cubicBezTo>
                    <a:pt x="2960" y="5764"/>
                    <a:pt x="3020" y="5504"/>
                    <a:pt x="3120" y="5263"/>
                  </a:cubicBezTo>
                  <a:cubicBezTo>
                    <a:pt x="3320" y="4783"/>
                    <a:pt x="3731" y="4412"/>
                    <a:pt x="4242" y="4282"/>
                  </a:cubicBezTo>
                  <a:cubicBezTo>
                    <a:pt x="4349" y="4256"/>
                    <a:pt x="4458" y="4243"/>
                    <a:pt x="4568" y="4243"/>
                  </a:cubicBezTo>
                  <a:cubicBezTo>
                    <a:pt x="4713" y="4243"/>
                    <a:pt x="4860" y="4266"/>
                    <a:pt x="5003" y="4312"/>
                  </a:cubicBezTo>
                  <a:cubicBezTo>
                    <a:pt x="5253" y="4422"/>
                    <a:pt x="5483" y="4582"/>
                    <a:pt x="5674" y="4793"/>
                  </a:cubicBezTo>
                  <a:cubicBezTo>
                    <a:pt x="6014" y="5173"/>
                    <a:pt x="6265" y="5614"/>
                    <a:pt x="6645" y="5944"/>
                  </a:cubicBezTo>
                  <a:cubicBezTo>
                    <a:pt x="6895" y="6158"/>
                    <a:pt x="7205" y="6306"/>
                    <a:pt x="7527" y="6306"/>
                  </a:cubicBezTo>
                  <a:cubicBezTo>
                    <a:pt x="7643" y="6306"/>
                    <a:pt x="7760" y="6287"/>
                    <a:pt x="7877" y="6245"/>
                  </a:cubicBezTo>
                  <a:cubicBezTo>
                    <a:pt x="8337" y="6074"/>
                    <a:pt x="8648" y="5614"/>
                    <a:pt x="8818" y="5173"/>
                  </a:cubicBezTo>
                  <a:cubicBezTo>
                    <a:pt x="9018" y="4642"/>
                    <a:pt x="9069" y="4072"/>
                    <a:pt x="9279" y="3541"/>
                  </a:cubicBezTo>
                  <a:cubicBezTo>
                    <a:pt x="9489" y="3020"/>
                    <a:pt x="9860" y="2540"/>
                    <a:pt x="10440" y="2479"/>
                  </a:cubicBezTo>
                  <a:cubicBezTo>
                    <a:pt x="10487" y="2475"/>
                    <a:pt x="10533" y="2472"/>
                    <a:pt x="10580" y="2472"/>
                  </a:cubicBezTo>
                  <a:cubicBezTo>
                    <a:pt x="11013" y="2472"/>
                    <a:pt x="11440" y="2674"/>
                    <a:pt x="11792" y="2900"/>
                  </a:cubicBezTo>
                  <a:cubicBezTo>
                    <a:pt x="12022" y="3041"/>
                    <a:pt x="12254" y="3197"/>
                    <a:pt x="12469" y="3373"/>
                  </a:cubicBezTo>
                  <a:lnTo>
                    <a:pt x="12469" y="3373"/>
                  </a:lnTo>
                  <a:cubicBezTo>
                    <a:pt x="12113" y="3590"/>
                    <a:pt x="11803" y="3876"/>
                    <a:pt x="11622" y="4252"/>
                  </a:cubicBezTo>
                  <a:cubicBezTo>
                    <a:pt x="11432" y="4652"/>
                    <a:pt x="11392" y="5143"/>
                    <a:pt x="11622" y="5534"/>
                  </a:cubicBezTo>
                  <a:cubicBezTo>
                    <a:pt x="11812" y="5859"/>
                    <a:pt x="12156" y="6062"/>
                    <a:pt x="12530" y="6062"/>
                  </a:cubicBezTo>
                  <a:cubicBezTo>
                    <a:pt x="12571" y="6062"/>
                    <a:pt x="12612" y="6059"/>
                    <a:pt x="12654" y="6054"/>
                  </a:cubicBezTo>
                  <a:cubicBezTo>
                    <a:pt x="13104" y="5984"/>
                    <a:pt x="13365" y="5554"/>
                    <a:pt x="13415" y="5133"/>
                  </a:cubicBezTo>
                  <a:cubicBezTo>
                    <a:pt x="13475" y="4592"/>
                    <a:pt x="13224" y="4092"/>
                    <a:pt x="12874" y="3701"/>
                  </a:cubicBezTo>
                  <a:cubicBezTo>
                    <a:pt x="12765" y="3592"/>
                    <a:pt x="12650" y="3485"/>
                    <a:pt x="12531" y="3384"/>
                  </a:cubicBezTo>
                  <a:lnTo>
                    <a:pt x="12531" y="3384"/>
                  </a:lnTo>
                  <a:cubicBezTo>
                    <a:pt x="13045" y="3086"/>
                    <a:pt x="13635" y="2967"/>
                    <a:pt x="14196" y="2770"/>
                  </a:cubicBezTo>
                  <a:cubicBezTo>
                    <a:pt x="14696" y="2600"/>
                    <a:pt x="15147" y="2359"/>
                    <a:pt x="15467" y="1929"/>
                  </a:cubicBezTo>
                  <a:cubicBezTo>
                    <a:pt x="15738" y="1568"/>
                    <a:pt x="15888" y="1128"/>
                    <a:pt x="15898" y="677"/>
                  </a:cubicBezTo>
                  <a:cubicBezTo>
                    <a:pt x="15908" y="457"/>
                    <a:pt x="15878" y="226"/>
                    <a:pt x="15818" y="16"/>
                  </a:cubicBezTo>
                  <a:cubicBezTo>
                    <a:pt x="15814" y="5"/>
                    <a:pt x="15807" y="1"/>
                    <a:pt x="15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1148200" y="638852"/>
            <a:ext cx="98956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96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7"/>
          <p:cNvGrpSpPr/>
          <p:nvPr/>
        </p:nvGrpSpPr>
        <p:grpSpPr>
          <a:xfrm>
            <a:off x="9277532" y="4726900"/>
            <a:ext cx="4348421" cy="3084421"/>
            <a:chOff x="6958149" y="3545175"/>
            <a:chExt cx="3261316" cy="2313316"/>
          </a:xfrm>
        </p:grpSpPr>
        <p:sp>
          <p:nvSpPr>
            <p:cNvPr id="54" name="Google Shape;54;p7"/>
            <p:cNvSpPr/>
            <p:nvPr/>
          </p:nvSpPr>
          <p:spPr>
            <a:xfrm rot="-5400000" flipH="1">
              <a:off x="7245244" y="3258080"/>
              <a:ext cx="1611683" cy="2185873"/>
            </a:xfrm>
            <a:custGeom>
              <a:avLst/>
              <a:gdLst/>
              <a:ahLst/>
              <a:cxnLst/>
              <a:rect l="l" t="t" r="r" b="b"/>
              <a:pathLst>
                <a:path w="19248" h="21591" extrusionOk="0">
                  <a:moveTo>
                    <a:pt x="19248" y="0"/>
                  </a:moveTo>
                  <a:cubicBezTo>
                    <a:pt x="7181" y="962"/>
                    <a:pt x="3846" y="13109"/>
                    <a:pt x="1022" y="19167"/>
                  </a:cubicBezTo>
                  <a:cubicBezTo>
                    <a:pt x="662" y="19938"/>
                    <a:pt x="321" y="20749"/>
                    <a:pt x="1" y="21591"/>
                  </a:cubicBezTo>
                  <a:lnTo>
                    <a:pt x="19248" y="21591"/>
                  </a:lnTo>
                  <a:lnTo>
                    <a:pt x="192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" name="Google Shape;55;p7"/>
            <p:cNvSpPr/>
            <p:nvPr/>
          </p:nvSpPr>
          <p:spPr>
            <a:xfrm rot="-9347877">
              <a:off x="7565042" y="4044062"/>
              <a:ext cx="2483712" cy="1365326"/>
            </a:xfrm>
            <a:custGeom>
              <a:avLst/>
              <a:gdLst/>
              <a:ahLst/>
              <a:cxnLst/>
              <a:rect l="l" t="t" r="r" b="b"/>
              <a:pathLst>
                <a:path w="16069" h="8833" extrusionOk="0">
                  <a:moveTo>
                    <a:pt x="12502" y="3401"/>
                  </a:moveTo>
                  <a:lnTo>
                    <a:pt x="12502" y="3401"/>
                  </a:lnTo>
                  <a:cubicBezTo>
                    <a:pt x="12733" y="3595"/>
                    <a:pt x="12942" y="3813"/>
                    <a:pt x="13104" y="4062"/>
                  </a:cubicBezTo>
                  <a:cubicBezTo>
                    <a:pt x="13385" y="4502"/>
                    <a:pt x="13495" y="5083"/>
                    <a:pt x="13244" y="5564"/>
                  </a:cubicBezTo>
                  <a:cubicBezTo>
                    <a:pt x="13134" y="5784"/>
                    <a:pt x="12934" y="5944"/>
                    <a:pt x="12694" y="6004"/>
                  </a:cubicBezTo>
                  <a:cubicBezTo>
                    <a:pt x="12638" y="6015"/>
                    <a:pt x="12582" y="6020"/>
                    <a:pt x="12526" y="6020"/>
                  </a:cubicBezTo>
                  <a:cubicBezTo>
                    <a:pt x="12363" y="6020"/>
                    <a:pt x="12202" y="5976"/>
                    <a:pt x="12053" y="5894"/>
                  </a:cubicBezTo>
                  <a:cubicBezTo>
                    <a:pt x="11622" y="5644"/>
                    <a:pt x="11442" y="5153"/>
                    <a:pt x="11532" y="4663"/>
                  </a:cubicBezTo>
                  <a:cubicBezTo>
                    <a:pt x="11642" y="4112"/>
                    <a:pt x="12032" y="3682"/>
                    <a:pt x="12502" y="3401"/>
                  </a:cubicBezTo>
                  <a:close/>
                  <a:moveTo>
                    <a:pt x="15799" y="1"/>
                  </a:moveTo>
                  <a:cubicBezTo>
                    <a:pt x="15785" y="1"/>
                    <a:pt x="15772" y="13"/>
                    <a:pt x="15778" y="26"/>
                  </a:cubicBezTo>
                  <a:lnTo>
                    <a:pt x="15768" y="26"/>
                  </a:lnTo>
                  <a:cubicBezTo>
                    <a:pt x="16068" y="1067"/>
                    <a:pt x="15538" y="2169"/>
                    <a:pt x="14536" y="2590"/>
                  </a:cubicBezTo>
                  <a:cubicBezTo>
                    <a:pt x="13985" y="2840"/>
                    <a:pt x="13375" y="2940"/>
                    <a:pt x="12834" y="3180"/>
                  </a:cubicBezTo>
                  <a:cubicBezTo>
                    <a:pt x="12719" y="3233"/>
                    <a:pt x="12607" y="3291"/>
                    <a:pt x="12498" y="3356"/>
                  </a:cubicBezTo>
                  <a:lnTo>
                    <a:pt x="12498" y="3356"/>
                  </a:lnTo>
                  <a:cubicBezTo>
                    <a:pt x="12399" y="3273"/>
                    <a:pt x="12297" y="3194"/>
                    <a:pt x="12193" y="3120"/>
                  </a:cubicBezTo>
                  <a:cubicBezTo>
                    <a:pt x="11983" y="2970"/>
                    <a:pt x="11772" y="2830"/>
                    <a:pt x="11552" y="2720"/>
                  </a:cubicBezTo>
                  <a:cubicBezTo>
                    <a:pt x="11252" y="2558"/>
                    <a:pt x="10911" y="2432"/>
                    <a:pt x="10569" y="2432"/>
                  </a:cubicBezTo>
                  <a:cubicBezTo>
                    <a:pt x="10466" y="2432"/>
                    <a:pt x="10363" y="2444"/>
                    <a:pt x="10260" y="2469"/>
                  </a:cubicBezTo>
                  <a:cubicBezTo>
                    <a:pt x="9739" y="2610"/>
                    <a:pt x="9409" y="3080"/>
                    <a:pt x="9219" y="3551"/>
                  </a:cubicBezTo>
                  <a:cubicBezTo>
                    <a:pt x="8998" y="4092"/>
                    <a:pt x="8948" y="4683"/>
                    <a:pt x="8738" y="5223"/>
                  </a:cubicBezTo>
                  <a:cubicBezTo>
                    <a:pt x="8538" y="5704"/>
                    <a:pt x="8127" y="6225"/>
                    <a:pt x="7566" y="6255"/>
                  </a:cubicBezTo>
                  <a:cubicBezTo>
                    <a:pt x="7542" y="6257"/>
                    <a:pt x="7517" y="6258"/>
                    <a:pt x="7493" y="6258"/>
                  </a:cubicBezTo>
                  <a:cubicBezTo>
                    <a:pt x="7005" y="6258"/>
                    <a:pt x="6601" y="5887"/>
                    <a:pt x="6315" y="5534"/>
                  </a:cubicBezTo>
                  <a:cubicBezTo>
                    <a:pt x="5984" y="5123"/>
                    <a:pt x="5704" y="4652"/>
                    <a:pt x="5243" y="4372"/>
                  </a:cubicBezTo>
                  <a:cubicBezTo>
                    <a:pt x="5023" y="4249"/>
                    <a:pt x="4780" y="4189"/>
                    <a:pt x="4537" y="4189"/>
                  </a:cubicBezTo>
                  <a:cubicBezTo>
                    <a:pt x="4304" y="4189"/>
                    <a:pt x="4072" y="4244"/>
                    <a:pt x="3861" y="4352"/>
                  </a:cubicBezTo>
                  <a:cubicBezTo>
                    <a:pt x="3431" y="4592"/>
                    <a:pt x="3110" y="4993"/>
                    <a:pt x="2980" y="5474"/>
                  </a:cubicBezTo>
                  <a:cubicBezTo>
                    <a:pt x="2900" y="5724"/>
                    <a:pt x="2870" y="5974"/>
                    <a:pt x="2880" y="6235"/>
                  </a:cubicBezTo>
                  <a:cubicBezTo>
                    <a:pt x="2880" y="6525"/>
                    <a:pt x="2910" y="6806"/>
                    <a:pt x="2890" y="7096"/>
                  </a:cubicBezTo>
                  <a:cubicBezTo>
                    <a:pt x="2860" y="7637"/>
                    <a:pt x="2589" y="8137"/>
                    <a:pt x="2159" y="8458"/>
                  </a:cubicBezTo>
                  <a:cubicBezTo>
                    <a:pt x="1864" y="8668"/>
                    <a:pt x="1510" y="8781"/>
                    <a:pt x="1153" y="8781"/>
                  </a:cubicBezTo>
                  <a:cubicBezTo>
                    <a:pt x="1000" y="8781"/>
                    <a:pt x="847" y="8760"/>
                    <a:pt x="697" y="8718"/>
                  </a:cubicBezTo>
                  <a:cubicBezTo>
                    <a:pt x="466" y="8658"/>
                    <a:pt x="246" y="8548"/>
                    <a:pt x="56" y="8398"/>
                  </a:cubicBezTo>
                  <a:cubicBezTo>
                    <a:pt x="49" y="8393"/>
                    <a:pt x="42" y="8391"/>
                    <a:pt x="36" y="8391"/>
                  </a:cubicBezTo>
                  <a:cubicBezTo>
                    <a:pt x="15" y="8391"/>
                    <a:pt x="0" y="8415"/>
                    <a:pt x="16" y="8438"/>
                  </a:cubicBezTo>
                  <a:cubicBezTo>
                    <a:pt x="344" y="8693"/>
                    <a:pt x="748" y="8832"/>
                    <a:pt x="1165" y="8832"/>
                  </a:cubicBezTo>
                  <a:cubicBezTo>
                    <a:pt x="1206" y="8832"/>
                    <a:pt x="1247" y="8831"/>
                    <a:pt x="1288" y="8828"/>
                  </a:cubicBezTo>
                  <a:cubicBezTo>
                    <a:pt x="1748" y="8798"/>
                    <a:pt x="2189" y="8578"/>
                    <a:pt x="2499" y="8227"/>
                  </a:cubicBezTo>
                  <a:cubicBezTo>
                    <a:pt x="2810" y="7847"/>
                    <a:pt x="2980" y="7366"/>
                    <a:pt x="2960" y="6876"/>
                  </a:cubicBezTo>
                  <a:cubicBezTo>
                    <a:pt x="2960" y="6595"/>
                    <a:pt x="2930" y="6315"/>
                    <a:pt x="2940" y="6034"/>
                  </a:cubicBezTo>
                  <a:cubicBezTo>
                    <a:pt x="2960" y="5764"/>
                    <a:pt x="3020" y="5504"/>
                    <a:pt x="3120" y="5263"/>
                  </a:cubicBezTo>
                  <a:cubicBezTo>
                    <a:pt x="3320" y="4783"/>
                    <a:pt x="3731" y="4412"/>
                    <a:pt x="4242" y="4282"/>
                  </a:cubicBezTo>
                  <a:cubicBezTo>
                    <a:pt x="4349" y="4256"/>
                    <a:pt x="4458" y="4243"/>
                    <a:pt x="4568" y="4243"/>
                  </a:cubicBezTo>
                  <a:cubicBezTo>
                    <a:pt x="4713" y="4243"/>
                    <a:pt x="4860" y="4266"/>
                    <a:pt x="5003" y="4312"/>
                  </a:cubicBezTo>
                  <a:cubicBezTo>
                    <a:pt x="5253" y="4422"/>
                    <a:pt x="5483" y="4582"/>
                    <a:pt x="5674" y="4793"/>
                  </a:cubicBezTo>
                  <a:cubicBezTo>
                    <a:pt x="6014" y="5173"/>
                    <a:pt x="6265" y="5614"/>
                    <a:pt x="6645" y="5944"/>
                  </a:cubicBezTo>
                  <a:cubicBezTo>
                    <a:pt x="6895" y="6158"/>
                    <a:pt x="7205" y="6306"/>
                    <a:pt x="7527" y="6306"/>
                  </a:cubicBezTo>
                  <a:cubicBezTo>
                    <a:pt x="7643" y="6306"/>
                    <a:pt x="7760" y="6287"/>
                    <a:pt x="7877" y="6245"/>
                  </a:cubicBezTo>
                  <a:cubicBezTo>
                    <a:pt x="8337" y="6074"/>
                    <a:pt x="8648" y="5614"/>
                    <a:pt x="8818" y="5173"/>
                  </a:cubicBezTo>
                  <a:cubicBezTo>
                    <a:pt x="9018" y="4642"/>
                    <a:pt x="9069" y="4072"/>
                    <a:pt x="9279" y="3541"/>
                  </a:cubicBezTo>
                  <a:cubicBezTo>
                    <a:pt x="9489" y="3020"/>
                    <a:pt x="9860" y="2540"/>
                    <a:pt x="10440" y="2479"/>
                  </a:cubicBezTo>
                  <a:cubicBezTo>
                    <a:pt x="10487" y="2475"/>
                    <a:pt x="10533" y="2472"/>
                    <a:pt x="10580" y="2472"/>
                  </a:cubicBezTo>
                  <a:cubicBezTo>
                    <a:pt x="11013" y="2472"/>
                    <a:pt x="11440" y="2674"/>
                    <a:pt x="11792" y="2900"/>
                  </a:cubicBezTo>
                  <a:cubicBezTo>
                    <a:pt x="12022" y="3041"/>
                    <a:pt x="12254" y="3197"/>
                    <a:pt x="12469" y="3373"/>
                  </a:cubicBezTo>
                  <a:lnTo>
                    <a:pt x="12469" y="3373"/>
                  </a:lnTo>
                  <a:cubicBezTo>
                    <a:pt x="12113" y="3590"/>
                    <a:pt x="11803" y="3876"/>
                    <a:pt x="11622" y="4252"/>
                  </a:cubicBezTo>
                  <a:cubicBezTo>
                    <a:pt x="11432" y="4652"/>
                    <a:pt x="11392" y="5143"/>
                    <a:pt x="11622" y="5534"/>
                  </a:cubicBezTo>
                  <a:cubicBezTo>
                    <a:pt x="11812" y="5859"/>
                    <a:pt x="12156" y="6062"/>
                    <a:pt x="12530" y="6062"/>
                  </a:cubicBezTo>
                  <a:cubicBezTo>
                    <a:pt x="12571" y="6062"/>
                    <a:pt x="12612" y="6059"/>
                    <a:pt x="12654" y="6054"/>
                  </a:cubicBezTo>
                  <a:cubicBezTo>
                    <a:pt x="13104" y="5984"/>
                    <a:pt x="13365" y="5554"/>
                    <a:pt x="13415" y="5133"/>
                  </a:cubicBezTo>
                  <a:cubicBezTo>
                    <a:pt x="13475" y="4592"/>
                    <a:pt x="13224" y="4092"/>
                    <a:pt x="12874" y="3701"/>
                  </a:cubicBezTo>
                  <a:cubicBezTo>
                    <a:pt x="12765" y="3592"/>
                    <a:pt x="12650" y="3485"/>
                    <a:pt x="12531" y="3384"/>
                  </a:cubicBezTo>
                  <a:lnTo>
                    <a:pt x="12531" y="3384"/>
                  </a:lnTo>
                  <a:cubicBezTo>
                    <a:pt x="13045" y="3086"/>
                    <a:pt x="13635" y="2967"/>
                    <a:pt x="14196" y="2770"/>
                  </a:cubicBezTo>
                  <a:cubicBezTo>
                    <a:pt x="14696" y="2600"/>
                    <a:pt x="15147" y="2359"/>
                    <a:pt x="15467" y="1929"/>
                  </a:cubicBezTo>
                  <a:cubicBezTo>
                    <a:pt x="15738" y="1568"/>
                    <a:pt x="15888" y="1128"/>
                    <a:pt x="15898" y="677"/>
                  </a:cubicBezTo>
                  <a:cubicBezTo>
                    <a:pt x="15908" y="457"/>
                    <a:pt x="15878" y="226"/>
                    <a:pt x="15818" y="16"/>
                  </a:cubicBezTo>
                  <a:cubicBezTo>
                    <a:pt x="15814" y="5"/>
                    <a:pt x="15807" y="1"/>
                    <a:pt x="15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6510400" y="2344700"/>
            <a:ext cx="3744000" cy="6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6510400" y="2936900"/>
            <a:ext cx="4534000" cy="1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14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-5334456" y="-2761064"/>
            <a:ext cx="17542723" cy="12466877"/>
            <a:chOff x="-4000842" y="-2083445"/>
            <a:chExt cx="13157042" cy="9350158"/>
          </a:xfrm>
        </p:grpSpPr>
        <p:grpSp>
          <p:nvGrpSpPr>
            <p:cNvPr id="85" name="Google Shape;85;p13"/>
            <p:cNvGrpSpPr/>
            <p:nvPr/>
          </p:nvGrpSpPr>
          <p:grpSpPr>
            <a:xfrm>
              <a:off x="-4000842" y="-2083445"/>
              <a:ext cx="7072078" cy="9350158"/>
              <a:chOff x="-4000842" y="-2083445"/>
              <a:chExt cx="7072078" cy="9350158"/>
            </a:xfrm>
          </p:grpSpPr>
          <p:sp>
            <p:nvSpPr>
              <p:cNvPr id="86" name="Google Shape;86;p13"/>
              <p:cNvSpPr/>
              <p:nvPr/>
            </p:nvSpPr>
            <p:spPr>
              <a:xfrm rot="-383777">
                <a:off x="-3662951" y="-223222"/>
                <a:ext cx="6396297" cy="6423414"/>
              </a:xfrm>
              <a:custGeom>
                <a:avLst/>
                <a:gdLst/>
                <a:ahLst/>
                <a:cxnLst/>
                <a:rect l="l" t="t" r="r" b="b"/>
                <a:pathLst>
                  <a:path w="47648" h="47850" extrusionOk="0">
                    <a:moveTo>
                      <a:pt x="25134" y="0"/>
                    </a:moveTo>
                    <a:cubicBezTo>
                      <a:pt x="23204" y="0"/>
                      <a:pt x="20584" y="2256"/>
                      <a:pt x="16774" y="7924"/>
                    </a:cubicBezTo>
                    <a:cubicBezTo>
                      <a:pt x="1" y="32859"/>
                      <a:pt x="18156" y="39068"/>
                      <a:pt x="25506" y="43364"/>
                    </a:cubicBezTo>
                    <a:cubicBezTo>
                      <a:pt x="29805" y="45879"/>
                      <a:pt x="35611" y="47849"/>
                      <a:pt x="39984" y="47849"/>
                    </a:cubicBezTo>
                    <a:cubicBezTo>
                      <a:pt x="43079" y="47849"/>
                      <a:pt x="45457" y="46863"/>
                      <a:pt x="46075" y="44385"/>
                    </a:cubicBezTo>
                    <a:cubicBezTo>
                      <a:pt x="47647" y="38036"/>
                      <a:pt x="44002" y="34932"/>
                      <a:pt x="40598" y="32739"/>
                    </a:cubicBezTo>
                    <a:cubicBezTo>
                      <a:pt x="30298" y="26084"/>
                      <a:pt x="31701" y="0"/>
                      <a:pt x="25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7" name="Google Shape;87;p13"/>
              <p:cNvSpPr/>
              <p:nvPr/>
            </p:nvSpPr>
            <p:spPr>
              <a:xfrm rot="594796">
                <a:off x="-3119582" y="-1658421"/>
                <a:ext cx="5587498" cy="7493340"/>
              </a:xfrm>
              <a:custGeom>
                <a:avLst/>
                <a:gdLst/>
                <a:ahLst/>
                <a:cxnLst/>
                <a:rect l="l" t="t" r="r" b="b"/>
                <a:pathLst>
                  <a:path w="53285" h="71460" extrusionOk="0">
                    <a:moveTo>
                      <a:pt x="44432" y="52994"/>
                    </a:moveTo>
                    <a:cubicBezTo>
                      <a:pt x="48628" y="54676"/>
                      <a:pt x="53285" y="57310"/>
                      <a:pt x="52904" y="64590"/>
                    </a:cubicBezTo>
                    <a:cubicBezTo>
                      <a:pt x="52544" y="71460"/>
                      <a:pt x="39115" y="70989"/>
                      <a:pt x="30162" y="67845"/>
                    </a:cubicBezTo>
                    <a:cubicBezTo>
                      <a:pt x="21200" y="64700"/>
                      <a:pt x="0" y="61746"/>
                      <a:pt x="13068" y="30873"/>
                    </a:cubicBezTo>
                    <a:cubicBezTo>
                      <a:pt x="26147" y="0"/>
                      <a:pt x="27999" y="46395"/>
                      <a:pt x="44432" y="529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16198662" scaled="0"/>
              </a:gradFill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8" name="Google Shape;88;p13"/>
              <p:cNvSpPr/>
              <p:nvPr/>
            </p:nvSpPr>
            <p:spPr>
              <a:xfrm>
                <a:off x="-2394893" y="1877694"/>
                <a:ext cx="4430338" cy="5389019"/>
              </a:xfrm>
              <a:custGeom>
                <a:avLst/>
                <a:gdLst/>
                <a:ahLst/>
                <a:cxnLst/>
                <a:rect l="l" t="t" r="r" b="b"/>
                <a:pathLst>
                  <a:path w="55668" h="67714" extrusionOk="0">
                    <a:moveTo>
                      <a:pt x="9445" y="0"/>
                    </a:moveTo>
                    <a:cubicBezTo>
                      <a:pt x="8081" y="0"/>
                      <a:pt x="6916" y="493"/>
                      <a:pt x="6048" y="1605"/>
                    </a:cubicBezTo>
                    <a:cubicBezTo>
                      <a:pt x="1221" y="7804"/>
                      <a:pt x="4135" y="13902"/>
                      <a:pt x="7169" y="18779"/>
                    </a:cubicBezTo>
                    <a:cubicBezTo>
                      <a:pt x="17179" y="34845"/>
                      <a:pt x="0" y="67714"/>
                      <a:pt x="12977" y="67714"/>
                    </a:cubicBezTo>
                    <a:cubicBezTo>
                      <a:pt x="15449" y="67714"/>
                      <a:pt x="19016" y="66521"/>
                      <a:pt x="24073" y="63792"/>
                    </a:cubicBezTo>
                    <a:cubicBezTo>
                      <a:pt x="55667" y="46748"/>
                      <a:pt x="36881" y="27041"/>
                      <a:pt x="30121" y="17017"/>
                    </a:cubicBezTo>
                    <a:cubicBezTo>
                      <a:pt x="24641" y="8902"/>
                      <a:pt x="15244" y="0"/>
                      <a:pt x="9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89" name="Google Shape;89;p13"/>
            <p:cNvSpPr/>
            <p:nvPr/>
          </p:nvSpPr>
          <p:spPr>
            <a:xfrm>
              <a:off x="6109476" y="-25"/>
              <a:ext cx="3046724" cy="3157145"/>
            </a:xfrm>
            <a:custGeom>
              <a:avLst/>
              <a:gdLst/>
              <a:ahLst/>
              <a:cxnLst/>
              <a:rect l="l" t="t" r="r" b="b"/>
              <a:pathLst>
                <a:path w="19618" h="20329" extrusionOk="0">
                  <a:moveTo>
                    <a:pt x="4306" y="0"/>
                  </a:moveTo>
                  <a:cubicBezTo>
                    <a:pt x="3345" y="1082"/>
                    <a:pt x="2393" y="2193"/>
                    <a:pt x="1833" y="3525"/>
                  </a:cubicBezTo>
                  <a:cubicBezTo>
                    <a:pt x="0" y="7901"/>
                    <a:pt x="2033" y="12898"/>
                    <a:pt x="6059" y="15251"/>
                  </a:cubicBezTo>
                  <a:cubicBezTo>
                    <a:pt x="7701" y="16213"/>
                    <a:pt x="9523" y="16804"/>
                    <a:pt x="11296" y="17475"/>
                  </a:cubicBezTo>
                  <a:cubicBezTo>
                    <a:pt x="13980" y="18476"/>
                    <a:pt x="16754" y="19778"/>
                    <a:pt x="19608" y="20329"/>
                  </a:cubicBezTo>
                  <a:lnTo>
                    <a:pt x="196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906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4"/>
          <p:cNvGrpSpPr/>
          <p:nvPr/>
        </p:nvGrpSpPr>
        <p:grpSpPr>
          <a:xfrm>
            <a:off x="-2225217" y="-659436"/>
            <a:ext cx="19083979" cy="11438751"/>
            <a:chOff x="-1668913" y="-494577"/>
            <a:chExt cx="14312984" cy="8579063"/>
          </a:xfrm>
        </p:grpSpPr>
        <p:sp>
          <p:nvSpPr>
            <p:cNvPr id="92" name="Google Shape;92;p14"/>
            <p:cNvSpPr/>
            <p:nvPr/>
          </p:nvSpPr>
          <p:spPr>
            <a:xfrm rot="-5400000">
              <a:off x="6903323" y="1940013"/>
              <a:ext cx="4114089" cy="2509035"/>
            </a:xfrm>
            <a:custGeom>
              <a:avLst/>
              <a:gdLst/>
              <a:ahLst/>
              <a:cxnLst/>
              <a:rect l="l" t="t" r="r" b="b"/>
              <a:pathLst>
                <a:path w="35280" h="21516" extrusionOk="0">
                  <a:moveTo>
                    <a:pt x="464" y="0"/>
                  </a:moveTo>
                  <a:cubicBezTo>
                    <a:pt x="308" y="0"/>
                    <a:pt x="154" y="2"/>
                    <a:pt x="0" y="5"/>
                  </a:cubicBezTo>
                  <a:lnTo>
                    <a:pt x="0" y="21516"/>
                  </a:lnTo>
                  <a:lnTo>
                    <a:pt x="17775" y="21516"/>
                  </a:lnTo>
                  <a:cubicBezTo>
                    <a:pt x="28500" y="17850"/>
                    <a:pt x="35280" y="14706"/>
                    <a:pt x="19087" y="5894"/>
                  </a:cubicBezTo>
                  <a:cubicBezTo>
                    <a:pt x="11328" y="1655"/>
                    <a:pt x="5260" y="0"/>
                    <a:pt x="464" y="0"/>
                  </a:cubicBezTo>
                  <a:close/>
                </a:path>
              </a:pathLst>
            </a:custGeom>
            <a:solidFill>
              <a:srgbClr val="E6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14"/>
            <p:cNvSpPr/>
            <p:nvPr/>
          </p:nvSpPr>
          <p:spPr>
            <a:xfrm rot="10800000">
              <a:off x="-19" y="28"/>
              <a:ext cx="2000944" cy="3076448"/>
            </a:xfrm>
            <a:custGeom>
              <a:avLst/>
              <a:gdLst/>
              <a:ahLst/>
              <a:cxnLst/>
              <a:rect l="l" t="t" r="r" b="b"/>
              <a:pathLst>
                <a:path w="19238" h="21591" extrusionOk="0">
                  <a:moveTo>
                    <a:pt x="19237" y="0"/>
                  </a:moveTo>
                  <a:cubicBezTo>
                    <a:pt x="7170" y="962"/>
                    <a:pt x="3836" y="13109"/>
                    <a:pt x="1022" y="19167"/>
                  </a:cubicBezTo>
                  <a:cubicBezTo>
                    <a:pt x="661" y="19938"/>
                    <a:pt x="321" y="20749"/>
                    <a:pt x="0" y="21591"/>
                  </a:cubicBezTo>
                  <a:lnTo>
                    <a:pt x="19237" y="21591"/>
                  </a:lnTo>
                  <a:lnTo>
                    <a:pt x="192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14"/>
            <p:cNvSpPr/>
            <p:nvPr/>
          </p:nvSpPr>
          <p:spPr>
            <a:xfrm rot="-9347899">
              <a:off x="-1485984" y="398834"/>
              <a:ext cx="2661509" cy="1463059"/>
            </a:xfrm>
            <a:custGeom>
              <a:avLst/>
              <a:gdLst/>
              <a:ahLst/>
              <a:cxnLst/>
              <a:rect l="l" t="t" r="r" b="b"/>
              <a:pathLst>
                <a:path w="16069" h="8833" extrusionOk="0">
                  <a:moveTo>
                    <a:pt x="12502" y="3401"/>
                  </a:moveTo>
                  <a:lnTo>
                    <a:pt x="12502" y="3401"/>
                  </a:lnTo>
                  <a:cubicBezTo>
                    <a:pt x="12733" y="3595"/>
                    <a:pt x="12942" y="3813"/>
                    <a:pt x="13104" y="4062"/>
                  </a:cubicBezTo>
                  <a:cubicBezTo>
                    <a:pt x="13385" y="4502"/>
                    <a:pt x="13495" y="5083"/>
                    <a:pt x="13244" y="5564"/>
                  </a:cubicBezTo>
                  <a:cubicBezTo>
                    <a:pt x="13134" y="5784"/>
                    <a:pt x="12934" y="5944"/>
                    <a:pt x="12694" y="6004"/>
                  </a:cubicBezTo>
                  <a:cubicBezTo>
                    <a:pt x="12638" y="6015"/>
                    <a:pt x="12582" y="6020"/>
                    <a:pt x="12526" y="6020"/>
                  </a:cubicBezTo>
                  <a:cubicBezTo>
                    <a:pt x="12363" y="6020"/>
                    <a:pt x="12202" y="5976"/>
                    <a:pt x="12053" y="5894"/>
                  </a:cubicBezTo>
                  <a:cubicBezTo>
                    <a:pt x="11622" y="5644"/>
                    <a:pt x="11442" y="5153"/>
                    <a:pt x="11532" y="4663"/>
                  </a:cubicBezTo>
                  <a:cubicBezTo>
                    <a:pt x="11642" y="4112"/>
                    <a:pt x="12032" y="3682"/>
                    <a:pt x="12502" y="3401"/>
                  </a:cubicBezTo>
                  <a:close/>
                  <a:moveTo>
                    <a:pt x="15799" y="1"/>
                  </a:moveTo>
                  <a:cubicBezTo>
                    <a:pt x="15785" y="1"/>
                    <a:pt x="15772" y="13"/>
                    <a:pt x="15778" y="26"/>
                  </a:cubicBezTo>
                  <a:lnTo>
                    <a:pt x="15768" y="26"/>
                  </a:lnTo>
                  <a:cubicBezTo>
                    <a:pt x="16068" y="1067"/>
                    <a:pt x="15538" y="2169"/>
                    <a:pt x="14536" y="2590"/>
                  </a:cubicBezTo>
                  <a:cubicBezTo>
                    <a:pt x="13985" y="2840"/>
                    <a:pt x="13375" y="2940"/>
                    <a:pt x="12834" y="3180"/>
                  </a:cubicBezTo>
                  <a:cubicBezTo>
                    <a:pt x="12719" y="3233"/>
                    <a:pt x="12607" y="3291"/>
                    <a:pt x="12498" y="3356"/>
                  </a:cubicBezTo>
                  <a:lnTo>
                    <a:pt x="12498" y="3356"/>
                  </a:lnTo>
                  <a:cubicBezTo>
                    <a:pt x="12399" y="3273"/>
                    <a:pt x="12297" y="3194"/>
                    <a:pt x="12193" y="3120"/>
                  </a:cubicBezTo>
                  <a:cubicBezTo>
                    <a:pt x="11983" y="2970"/>
                    <a:pt x="11772" y="2830"/>
                    <a:pt x="11552" y="2720"/>
                  </a:cubicBezTo>
                  <a:cubicBezTo>
                    <a:pt x="11252" y="2558"/>
                    <a:pt x="10911" y="2432"/>
                    <a:pt x="10569" y="2432"/>
                  </a:cubicBezTo>
                  <a:cubicBezTo>
                    <a:pt x="10466" y="2432"/>
                    <a:pt x="10363" y="2444"/>
                    <a:pt x="10260" y="2469"/>
                  </a:cubicBezTo>
                  <a:cubicBezTo>
                    <a:pt x="9739" y="2610"/>
                    <a:pt x="9409" y="3080"/>
                    <a:pt x="9219" y="3551"/>
                  </a:cubicBezTo>
                  <a:cubicBezTo>
                    <a:pt x="8998" y="4092"/>
                    <a:pt x="8948" y="4683"/>
                    <a:pt x="8738" y="5223"/>
                  </a:cubicBezTo>
                  <a:cubicBezTo>
                    <a:pt x="8538" y="5704"/>
                    <a:pt x="8127" y="6225"/>
                    <a:pt x="7566" y="6255"/>
                  </a:cubicBezTo>
                  <a:cubicBezTo>
                    <a:pt x="7542" y="6257"/>
                    <a:pt x="7517" y="6258"/>
                    <a:pt x="7493" y="6258"/>
                  </a:cubicBezTo>
                  <a:cubicBezTo>
                    <a:pt x="7005" y="6258"/>
                    <a:pt x="6601" y="5887"/>
                    <a:pt x="6315" y="5534"/>
                  </a:cubicBezTo>
                  <a:cubicBezTo>
                    <a:pt x="5984" y="5123"/>
                    <a:pt x="5704" y="4652"/>
                    <a:pt x="5243" y="4372"/>
                  </a:cubicBezTo>
                  <a:cubicBezTo>
                    <a:pt x="5023" y="4249"/>
                    <a:pt x="4780" y="4189"/>
                    <a:pt x="4537" y="4189"/>
                  </a:cubicBezTo>
                  <a:cubicBezTo>
                    <a:pt x="4304" y="4189"/>
                    <a:pt x="4072" y="4244"/>
                    <a:pt x="3861" y="4352"/>
                  </a:cubicBezTo>
                  <a:cubicBezTo>
                    <a:pt x="3431" y="4592"/>
                    <a:pt x="3110" y="4993"/>
                    <a:pt x="2980" y="5474"/>
                  </a:cubicBezTo>
                  <a:cubicBezTo>
                    <a:pt x="2900" y="5724"/>
                    <a:pt x="2870" y="5974"/>
                    <a:pt x="2880" y="6235"/>
                  </a:cubicBezTo>
                  <a:cubicBezTo>
                    <a:pt x="2880" y="6525"/>
                    <a:pt x="2910" y="6806"/>
                    <a:pt x="2890" y="7096"/>
                  </a:cubicBezTo>
                  <a:cubicBezTo>
                    <a:pt x="2860" y="7637"/>
                    <a:pt x="2589" y="8137"/>
                    <a:pt x="2159" y="8458"/>
                  </a:cubicBezTo>
                  <a:cubicBezTo>
                    <a:pt x="1864" y="8668"/>
                    <a:pt x="1510" y="8781"/>
                    <a:pt x="1153" y="8781"/>
                  </a:cubicBezTo>
                  <a:cubicBezTo>
                    <a:pt x="1000" y="8781"/>
                    <a:pt x="847" y="8760"/>
                    <a:pt x="697" y="8718"/>
                  </a:cubicBezTo>
                  <a:cubicBezTo>
                    <a:pt x="466" y="8658"/>
                    <a:pt x="246" y="8548"/>
                    <a:pt x="56" y="8398"/>
                  </a:cubicBezTo>
                  <a:cubicBezTo>
                    <a:pt x="49" y="8393"/>
                    <a:pt x="42" y="8391"/>
                    <a:pt x="36" y="8391"/>
                  </a:cubicBezTo>
                  <a:cubicBezTo>
                    <a:pt x="15" y="8391"/>
                    <a:pt x="0" y="8415"/>
                    <a:pt x="16" y="8438"/>
                  </a:cubicBezTo>
                  <a:cubicBezTo>
                    <a:pt x="344" y="8693"/>
                    <a:pt x="748" y="8832"/>
                    <a:pt x="1165" y="8832"/>
                  </a:cubicBezTo>
                  <a:cubicBezTo>
                    <a:pt x="1206" y="8832"/>
                    <a:pt x="1247" y="8831"/>
                    <a:pt x="1288" y="8828"/>
                  </a:cubicBezTo>
                  <a:cubicBezTo>
                    <a:pt x="1748" y="8798"/>
                    <a:pt x="2189" y="8578"/>
                    <a:pt x="2499" y="8227"/>
                  </a:cubicBezTo>
                  <a:cubicBezTo>
                    <a:pt x="2810" y="7847"/>
                    <a:pt x="2980" y="7366"/>
                    <a:pt x="2960" y="6876"/>
                  </a:cubicBezTo>
                  <a:cubicBezTo>
                    <a:pt x="2960" y="6595"/>
                    <a:pt x="2930" y="6315"/>
                    <a:pt x="2940" y="6034"/>
                  </a:cubicBezTo>
                  <a:cubicBezTo>
                    <a:pt x="2960" y="5764"/>
                    <a:pt x="3020" y="5504"/>
                    <a:pt x="3120" y="5263"/>
                  </a:cubicBezTo>
                  <a:cubicBezTo>
                    <a:pt x="3320" y="4783"/>
                    <a:pt x="3731" y="4412"/>
                    <a:pt x="4242" y="4282"/>
                  </a:cubicBezTo>
                  <a:cubicBezTo>
                    <a:pt x="4349" y="4256"/>
                    <a:pt x="4458" y="4243"/>
                    <a:pt x="4568" y="4243"/>
                  </a:cubicBezTo>
                  <a:cubicBezTo>
                    <a:pt x="4713" y="4243"/>
                    <a:pt x="4860" y="4266"/>
                    <a:pt x="5003" y="4312"/>
                  </a:cubicBezTo>
                  <a:cubicBezTo>
                    <a:pt x="5253" y="4422"/>
                    <a:pt x="5483" y="4582"/>
                    <a:pt x="5674" y="4793"/>
                  </a:cubicBezTo>
                  <a:cubicBezTo>
                    <a:pt x="6014" y="5173"/>
                    <a:pt x="6265" y="5614"/>
                    <a:pt x="6645" y="5944"/>
                  </a:cubicBezTo>
                  <a:cubicBezTo>
                    <a:pt x="6895" y="6158"/>
                    <a:pt x="7205" y="6306"/>
                    <a:pt x="7527" y="6306"/>
                  </a:cubicBezTo>
                  <a:cubicBezTo>
                    <a:pt x="7643" y="6306"/>
                    <a:pt x="7760" y="6287"/>
                    <a:pt x="7877" y="6245"/>
                  </a:cubicBezTo>
                  <a:cubicBezTo>
                    <a:pt x="8337" y="6074"/>
                    <a:pt x="8648" y="5614"/>
                    <a:pt x="8818" y="5173"/>
                  </a:cubicBezTo>
                  <a:cubicBezTo>
                    <a:pt x="9018" y="4642"/>
                    <a:pt x="9069" y="4072"/>
                    <a:pt x="9279" y="3541"/>
                  </a:cubicBezTo>
                  <a:cubicBezTo>
                    <a:pt x="9489" y="3020"/>
                    <a:pt x="9860" y="2540"/>
                    <a:pt x="10440" y="2479"/>
                  </a:cubicBezTo>
                  <a:cubicBezTo>
                    <a:pt x="10487" y="2475"/>
                    <a:pt x="10533" y="2472"/>
                    <a:pt x="10580" y="2472"/>
                  </a:cubicBezTo>
                  <a:cubicBezTo>
                    <a:pt x="11013" y="2472"/>
                    <a:pt x="11440" y="2674"/>
                    <a:pt x="11792" y="2900"/>
                  </a:cubicBezTo>
                  <a:cubicBezTo>
                    <a:pt x="12022" y="3041"/>
                    <a:pt x="12254" y="3197"/>
                    <a:pt x="12469" y="3373"/>
                  </a:cubicBezTo>
                  <a:lnTo>
                    <a:pt x="12469" y="3373"/>
                  </a:lnTo>
                  <a:cubicBezTo>
                    <a:pt x="12113" y="3590"/>
                    <a:pt x="11803" y="3876"/>
                    <a:pt x="11622" y="4252"/>
                  </a:cubicBezTo>
                  <a:cubicBezTo>
                    <a:pt x="11432" y="4652"/>
                    <a:pt x="11392" y="5143"/>
                    <a:pt x="11622" y="5534"/>
                  </a:cubicBezTo>
                  <a:cubicBezTo>
                    <a:pt x="11812" y="5859"/>
                    <a:pt x="12156" y="6062"/>
                    <a:pt x="12530" y="6062"/>
                  </a:cubicBezTo>
                  <a:cubicBezTo>
                    <a:pt x="12571" y="6062"/>
                    <a:pt x="12612" y="6059"/>
                    <a:pt x="12654" y="6054"/>
                  </a:cubicBezTo>
                  <a:cubicBezTo>
                    <a:pt x="13104" y="5984"/>
                    <a:pt x="13365" y="5554"/>
                    <a:pt x="13415" y="5133"/>
                  </a:cubicBezTo>
                  <a:cubicBezTo>
                    <a:pt x="13475" y="4592"/>
                    <a:pt x="13224" y="4092"/>
                    <a:pt x="12874" y="3701"/>
                  </a:cubicBezTo>
                  <a:cubicBezTo>
                    <a:pt x="12765" y="3592"/>
                    <a:pt x="12650" y="3485"/>
                    <a:pt x="12531" y="3384"/>
                  </a:cubicBezTo>
                  <a:lnTo>
                    <a:pt x="12531" y="3384"/>
                  </a:lnTo>
                  <a:cubicBezTo>
                    <a:pt x="13045" y="3086"/>
                    <a:pt x="13635" y="2967"/>
                    <a:pt x="14196" y="2770"/>
                  </a:cubicBezTo>
                  <a:cubicBezTo>
                    <a:pt x="14696" y="2600"/>
                    <a:pt x="15147" y="2359"/>
                    <a:pt x="15467" y="1929"/>
                  </a:cubicBezTo>
                  <a:cubicBezTo>
                    <a:pt x="15738" y="1568"/>
                    <a:pt x="15888" y="1128"/>
                    <a:pt x="15898" y="677"/>
                  </a:cubicBezTo>
                  <a:cubicBezTo>
                    <a:pt x="15908" y="457"/>
                    <a:pt x="15878" y="226"/>
                    <a:pt x="15818" y="16"/>
                  </a:cubicBezTo>
                  <a:cubicBezTo>
                    <a:pt x="15814" y="5"/>
                    <a:pt x="15807" y="1"/>
                    <a:pt x="15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95" name="Google Shape;95;p14"/>
            <p:cNvGrpSpPr/>
            <p:nvPr/>
          </p:nvGrpSpPr>
          <p:grpSpPr>
            <a:xfrm rot="499713">
              <a:off x="6009709" y="-93558"/>
              <a:ext cx="6103296" cy="7777024"/>
              <a:chOff x="5903624" y="-1223202"/>
              <a:chExt cx="7118021" cy="9070020"/>
            </a:xfrm>
          </p:grpSpPr>
          <p:sp>
            <p:nvSpPr>
              <p:cNvPr id="96" name="Google Shape;96;p14"/>
              <p:cNvSpPr/>
              <p:nvPr/>
            </p:nvSpPr>
            <p:spPr>
              <a:xfrm rot="150643" flipH="1">
                <a:off x="6622247" y="-1096620"/>
                <a:ext cx="5954187" cy="7985102"/>
              </a:xfrm>
              <a:custGeom>
                <a:avLst/>
                <a:gdLst/>
                <a:ahLst/>
                <a:cxnLst/>
                <a:rect l="l" t="t" r="r" b="b"/>
                <a:pathLst>
                  <a:path w="53285" h="71460" extrusionOk="0">
                    <a:moveTo>
                      <a:pt x="44432" y="52994"/>
                    </a:moveTo>
                    <a:cubicBezTo>
                      <a:pt x="48628" y="54676"/>
                      <a:pt x="53285" y="57310"/>
                      <a:pt x="52904" y="64590"/>
                    </a:cubicBezTo>
                    <a:cubicBezTo>
                      <a:pt x="52544" y="71460"/>
                      <a:pt x="39115" y="70989"/>
                      <a:pt x="30162" y="67845"/>
                    </a:cubicBezTo>
                    <a:cubicBezTo>
                      <a:pt x="21200" y="64700"/>
                      <a:pt x="0" y="61746"/>
                      <a:pt x="13068" y="30873"/>
                    </a:cubicBezTo>
                    <a:cubicBezTo>
                      <a:pt x="26147" y="0"/>
                      <a:pt x="27999" y="46395"/>
                      <a:pt x="44432" y="529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16198662" scaled="0"/>
              </a:gradFill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7" name="Google Shape;97;p14"/>
              <p:cNvSpPr/>
              <p:nvPr/>
            </p:nvSpPr>
            <p:spPr>
              <a:xfrm rot="773448" flipH="1">
                <a:off x="6669031" y="-174944"/>
                <a:ext cx="5587207" cy="7492950"/>
              </a:xfrm>
              <a:custGeom>
                <a:avLst/>
                <a:gdLst/>
                <a:ahLst/>
                <a:cxnLst/>
                <a:rect l="l" t="t" r="r" b="b"/>
                <a:pathLst>
                  <a:path w="53285" h="71460" extrusionOk="0">
                    <a:moveTo>
                      <a:pt x="44432" y="52994"/>
                    </a:moveTo>
                    <a:cubicBezTo>
                      <a:pt x="48628" y="54676"/>
                      <a:pt x="53285" y="57310"/>
                      <a:pt x="52904" y="64590"/>
                    </a:cubicBezTo>
                    <a:cubicBezTo>
                      <a:pt x="52544" y="71460"/>
                      <a:pt x="39115" y="70989"/>
                      <a:pt x="30162" y="67845"/>
                    </a:cubicBezTo>
                    <a:cubicBezTo>
                      <a:pt x="21200" y="64700"/>
                      <a:pt x="0" y="61746"/>
                      <a:pt x="13068" y="30873"/>
                    </a:cubicBezTo>
                    <a:cubicBezTo>
                      <a:pt x="26147" y="0"/>
                      <a:pt x="27999" y="46395"/>
                      <a:pt x="44432" y="529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683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5"/>
          <p:cNvGrpSpPr/>
          <p:nvPr/>
        </p:nvGrpSpPr>
        <p:grpSpPr>
          <a:xfrm>
            <a:off x="-5815487" y="-4295105"/>
            <a:ext cx="19414685" cy="11866903"/>
            <a:chOff x="-4361615" y="-3221329"/>
            <a:chExt cx="14561014" cy="8900177"/>
          </a:xfrm>
        </p:grpSpPr>
        <p:sp>
          <p:nvSpPr>
            <p:cNvPr id="100" name="Google Shape;100;p15"/>
            <p:cNvSpPr/>
            <p:nvPr/>
          </p:nvSpPr>
          <p:spPr>
            <a:xfrm rot="-5400000" flipH="1">
              <a:off x="7245244" y="3258080"/>
              <a:ext cx="1611683" cy="2185873"/>
            </a:xfrm>
            <a:custGeom>
              <a:avLst/>
              <a:gdLst/>
              <a:ahLst/>
              <a:cxnLst/>
              <a:rect l="l" t="t" r="r" b="b"/>
              <a:pathLst>
                <a:path w="19248" h="21591" extrusionOk="0">
                  <a:moveTo>
                    <a:pt x="19248" y="0"/>
                  </a:moveTo>
                  <a:cubicBezTo>
                    <a:pt x="7181" y="962"/>
                    <a:pt x="3846" y="13109"/>
                    <a:pt x="1022" y="19167"/>
                  </a:cubicBezTo>
                  <a:cubicBezTo>
                    <a:pt x="662" y="19938"/>
                    <a:pt x="321" y="20749"/>
                    <a:pt x="1" y="21591"/>
                  </a:cubicBezTo>
                  <a:lnTo>
                    <a:pt x="19248" y="21591"/>
                  </a:lnTo>
                  <a:lnTo>
                    <a:pt x="192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01" name="Google Shape;101;p15"/>
            <p:cNvGrpSpPr/>
            <p:nvPr/>
          </p:nvGrpSpPr>
          <p:grpSpPr>
            <a:xfrm rot="10800000" flipH="1">
              <a:off x="-4361615" y="-3221329"/>
              <a:ext cx="6830793" cy="8194101"/>
              <a:chOff x="-4032765" y="-178429"/>
              <a:chExt cx="6830793" cy="8194101"/>
            </a:xfrm>
          </p:grpSpPr>
          <p:sp>
            <p:nvSpPr>
              <p:cNvPr id="102" name="Google Shape;102;p15"/>
              <p:cNvSpPr/>
              <p:nvPr/>
            </p:nvSpPr>
            <p:spPr>
              <a:xfrm rot="5400000" flipH="1">
                <a:off x="-2032707" y="1819843"/>
                <a:ext cx="4752833" cy="2898582"/>
              </a:xfrm>
              <a:custGeom>
                <a:avLst/>
                <a:gdLst/>
                <a:ahLst/>
                <a:cxnLst/>
                <a:rect l="l" t="t" r="r" b="b"/>
                <a:pathLst>
                  <a:path w="35280" h="21516" extrusionOk="0">
                    <a:moveTo>
                      <a:pt x="464" y="0"/>
                    </a:moveTo>
                    <a:cubicBezTo>
                      <a:pt x="308" y="0"/>
                      <a:pt x="154" y="2"/>
                      <a:pt x="0" y="5"/>
                    </a:cubicBezTo>
                    <a:lnTo>
                      <a:pt x="0" y="21516"/>
                    </a:lnTo>
                    <a:lnTo>
                      <a:pt x="17775" y="21516"/>
                    </a:lnTo>
                    <a:cubicBezTo>
                      <a:pt x="28500" y="17850"/>
                      <a:pt x="35280" y="14706"/>
                      <a:pt x="19087" y="5894"/>
                    </a:cubicBezTo>
                    <a:cubicBezTo>
                      <a:pt x="11328" y="1655"/>
                      <a:pt x="5260" y="0"/>
                      <a:pt x="4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grpSp>
            <p:nvGrpSpPr>
              <p:cNvPr id="103" name="Google Shape;103;p15"/>
              <p:cNvGrpSpPr/>
              <p:nvPr/>
            </p:nvGrpSpPr>
            <p:grpSpPr>
              <a:xfrm rot="-342157">
                <a:off x="-3669019" y="105930"/>
                <a:ext cx="6103301" cy="7625384"/>
                <a:chOff x="5903624" y="-1046344"/>
                <a:chExt cx="7118021" cy="8893162"/>
              </a:xfrm>
            </p:grpSpPr>
            <p:sp>
              <p:nvSpPr>
                <p:cNvPr id="104" name="Google Shape;104;p15"/>
                <p:cNvSpPr/>
                <p:nvPr/>
              </p:nvSpPr>
              <p:spPr>
                <a:xfrm rot="150643" flipH="1">
                  <a:off x="6604586" y="-919762"/>
                  <a:ext cx="5954187" cy="798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85" h="71460" extrusionOk="0">
                      <a:moveTo>
                        <a:pt x="44432" y="52994"/>
                      </a:moveTo>
                      <a:cubicBezTo>
                        <a:pt x="48628" y="54676"/>
                        <a:pt x="53285" y="57310"/>
                        <a:pt x="52904" y="64590"/>
                      </a:cubicBezTo>
                      <a:cubicBezTo>
                        <a:pt x="52544" y="71460"/>
                        <a:pt x="39115" y="70989"/>
                        <a:pt x="30162" y="67845"/>
                      </a:cubicBezTo>
                      <a:cubicBezTo>
                        <a:pt x="21200" y="64700"/>
                        <a:pt x="0" y="61746"/>
                        <a:pt x="13068" y="30873"/>
                      </a:cubicBezTo>
                      <a:cubicBezTo>
                        <a:pt x="26147" y="0"/>
                        <a:pt x="27999" y="46395"/>
                        <a:pt x="44432" y="5299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6198662" scaled="0"/>
                </a:gradFill>
                <a:ln w="19050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dirty="0"/>
                </a:p>
              </p:txBody>
            </p:sp>
            <p:sp>
              <p:nvSpPr>
                <p:cNvPr id="105" name="Google Shape;105;p15"/>
                <p:cNvSpPr/>
                <p:nvPr/>
              </p:nvSpPr>
              <p:spPr>
                <a:xfrm rot="773448" flipH="1">
                  <a:off x="6669031" y="-174944"/>
                  <a:ext cx="5587207" cy="74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85" h="71460" extrusionOk="0">
                      <a:moveTo>
                        <a:pt x="44432" y="52994"/>
                      </a:moveTo>
                      <a:cubicBezTo>
                        <a:pt x="48628" y="54676"/>
                        <a:pt x="53285" y="57310"/>
                        <a:pt x="52904" y="64590"/>
                      </a:cubicBezTo>
                      <a:cubicBezTo>
                        <a:pt x="52544" y="71460"/>
                        <a:pt x="39115" y="70989"/>
                        <a:pt x="30162" y="67845"/>
                      </a:cubicBezTo>
                      <a:cubicBezTo>
                        <a:pt x="21200" y="64700"/>
                        <a:pt x="0" y="61746"/>
                        <a:pt x="13068" y="30873"/>
                      </a:cubicBezTo>
                      <a:cubicBezTo>
                        <a:pt x="26147" y="0"/>
                        <a:pt x="27999" y="46395"/>
                        <a:pt x="44432" y="529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dirty="0"/>
                </a:p>
              </p:txBody>
            </p:sp>
          </p:grpSp>
        </p:grpSp>
        <p:sp>
          <p:nvSpPr>
            <p:cNvPr id="106" name="Google Shape;106;p15"/>
            <p:cNvSpPr/>
            <p:nvPr/>
          </p:nvSpPr>
          <p:spPr>
            <a:xfrm rot="-1359047" flipH="1">
              <a:off x="7150356" y="3618868"/>
              <a:ext cx="2856831" cy="1570438"/>
            </a:xfrm>
            <a:custGeom>
              <a:avLst/>
              <a:gdLst/>
              <a:ahLst/>
              <a:cxnLst/>
              <a:rect l="l" t="t" r="r" b="b"/>
              <a:pathLst>
                <a:path w="16069" h="8833" extrusionOk="0">
                  <a:moveTo>
                    <a:pt x="12502" y="3401"/>
                  </a:moveTo>
                  <a:lnTo>
                    <a:pt x="12502" y="3401"/>
                  </a:lnTo>
                  <a:cubicBezTo>
                    <a:pt x="12733" y="3595"/>
                    <a:pt x="12942" y="3813"/>
                    <a:pt x="13104" y="4062"/>
                  </a:cubicBezTo>
                  <a:cubicBezTo>
                    <a:pt x="13385" y="4502"/>
                    <a:pt x="13495" y="5083"/>
                    <a:pt x="13244" y="5564"/>
                  </a:cubicBezTo>
                  <a:cubicBezTo>
                    <a:pt x="13134" y="5784"/>
                    <a:pt x="12934" y="5944"/>
                    <a:pt x="12694" y="6004"/>
                  </a:cubicBezTo>
                  <a:cubicBezTo>
                    <a:pt x="12638" y="6015"/>
                    <a:pt x="12582" y="6020"/>
                    <a:pt x="12526" y="6020"/>
                  </a:cubicBezTo>
                  <a:cubicBezTo>
                    <a:pt x="12363" y="6020"/>
                    <a:pt x="12202" y="5976"/>
                    <a:pt x="12053" y="5894"/>
                  </a:cubicBezTo>
                  <a:cubicBezTo>
                    <a:pt x="11622" y="5644"/>
                    <a:pt x="11442" y="5153"/>
                    <a:pt x="11532" y="4663"/>
                  </a:cubicBezTo>
                  <a:cubicBezTo>
                    <a:pt x="11642" y="4112"/>
                    <a:pt x="12032" y="3682"/>
                    <a:pt x="12502" y="3401"/>
                  </a:cubicBezTo>
                  <a:close/>
                  <a:moveTo>
                    <a:pt x="15799" y="1"/>
                  </a:moveTo>
                  <a:cubicBezTo>
                    <a:pt x="15785" y="1"/>
                    <a:pt x="15772" y="13"/>
                    <a:pt x="15778" y="26"/>
                  </a:cubicBezTo>
                  <a:lnTo>
                    <a:pt x="15768" y="26"/>
                  </a:lnTo>
                  <a:cubicBezTo>
                    <a:pt x="16068" y="1067"/>
                    <a:pt x="15538" y="2169"/>
                    <a:pt x="14536" y="2590"/>
                  </a:cubicBezTo>
                  <a:cubicBezTo>
                    <a:pt x="13985" y="2840"/>
                    <a:pt x="13375" y="2940"/>
                    <a:pt x="12834" y="3180"/>
                  </a:cubicBezTo>
                  <a:cubicBezTo>
                    <a:pt x="12719" y="3233"/>
                    <a:pt x="12607" y="3291"/>
                    <a:pt x="12498" y="3356"/>
                  </a:cubicBezTo>
                  <a:lnTo>
                    <a:pt x="12498" y="3356"/>
                  </a:lnTo>
                  <a:cubicBezTo>
                    <a:pt x="12399" y="3273"/>
                    <a:pt x="12297" y="3194"/>
                    <a:pt x="12193" y="3120"/>
                  </a:cubicBezTo>
                  <a:cubicBezTo>
                    <a:pt x="11983" y="2970"/>
                    <a:pt x="11772" y="2830"/>
                    <a:pt x="11552" y="2720"/>
                  </a:cubicBezTo>
                  <a:cubicBezTo>
                    <a:pt x="11252" y="2558"/>
                    <a:pt x="10911" y="2432"/>
                    <a:pt x="10569" y="2432"/>
                  </a:cubicBezTo>
                  <a:cubicBezTo>
                    <a:pt x="10466" y="2432"/>
                    <a:pt x="10363" y="2444"/>
                    <a:pt x="10260" y="2469"/>
                  </a:cubicBezTo>
                  <a:cubicBezTo>
                    <a:pt x="9739" y="2610"/>
                    <a:pt x="9409" y="3080"/>
                    <a:pt x="9219" y="3551"/>
                  </a:cubicBezTo>
                  <a:cubicBezTo>
                    <a:pt x="8998" y="4092"/>
                    <a:pt x="8948" y="4683"/>
                    <a:pt x="8738" y="5223"/>
                  </a:cubicBezTo>
                  <a:cubicBezTo>
                    <a:pt x="8538" y="5704"/>
                    <a:pt x="8127" y="6225"/>
                    <a:pt x="7566" y="6255"/>
                  </a:cubicBezTo>
                  <a:cubicBezTo>
                    <a:pt x="7542" y="6257"/>
                    <a:pt x="7517" y="6258"/>
                    <a:pt x="7493" y="6258"/>
                  </a:cubicBezTo>
                  <a:cubicBezTo>
                    <a:pt x="7005" y="6258"/>
                    <a:pt x="6601" y="5887"/>
                    <a:pt x="6315" y="5534"/>
                  </a:cubicBezTo>
                  <a:cubicBezTo>
                    <a:pt x="5984" y="5123"/>
                    <a:pt x="5704" y="4652"/>
                    <a:pt x="5243" y="4372"/>
                  </a:cubicBezTo>
                  <a:cubicBezTo>
                    <a:pt x="5023" y="4249"/>
                    <a:pt x="4780" y="4189"/>
                    <a:pt x="4537" y="4189"/>
                  </a:cubicBezTo>
                  <a:cubicBezTo>
                    <a:pt x="4304" y="4189"/>
                    <a:pt x="4072" y="4244"/>
                    <a:pt x="3861" y="4352"/>
                  </a:cubicBezTo>
                  <a:cubicBezTo>
                    <a:pt x="3431" y="4592"/>
                    <a:pt x="3110" y="4993"/>
                    <a:pt x="2980" y="5474"/>
                  </a:cubicBezTo>
                  <a:cubicBezTo>
                    <a:pt x="2900" y="5724"/>
                    <a:pt x="2870" y="5974"/>
                    <a:pt x="2880" y="6235"/>
                  </a:cubicBezTo>
                  <a:cubicBezTo>
                    <a:pt x="2880" y="6525"/>
                    <a:pt x="2910" y="6806"/>
                    <a:pt x="2890" y="7096"/>
                  </a:cubicBezTo>
                  <a:cubicBezTo>
                    <a:pt x="2860" y="7637"/>
                    <a:pt x="2589" y="8137"/>
                    <a:pt x="2159" y="8458"/>
                  </a:cubicBezTo>
                  <a:cubicBezTo>
                    <a:pt x="1864" y="8668"/>
                    <a:pt x="1510" y="8781"/>
                    <a:pt x="1153" y="8781"/>
                  </a:cubicBezTo>
                  <a:cubicBezTo>
                    <a:pt x="1000" y="8781"/>
                    <a:pt x="847" y="8760"/>
                    <a:pt x="697" y="8718"/>
                  </a:cubicBezTo>
                  <a:cubicBezTo>
                    <a:pt x="466" y="8658"/>
                    <a:pt x="246" y="8548"/>
                    <a:pt x="56" y="8398"/>
                  </a:cubicBezTo>
                  <a:cubicBezTo>
                    <a:pt x="49" y="8393"/>
                    <a:pt x="42" y="8391"/>
                    <a:pt x="36" y="8391"/>
                  </a:cubicBezTo>
                  <a:cubicBezTo>
                    <a:pt x="15" y="8391"/>
                    <a:pt x="0" y="8415"/>
                    <a:pt x="16" y="8438"/>
                  </a:cubicBezTo>
                  <a:cubicBezTo>
                    <a:pt x="344" y="8693"/>
                    <a:pt x="748" y="8832"/>
                    <a:pt x="1165" y="8832"/>
                  </a:cubicBezTo>
                  <a:cubicBezTo>
                    <a:pt x="1206" y="8832"/>
                    <a:pt x="1247" y="8831"/>
                    <a:pt x="1288" y="8828"/>
                  </a:cubicBezTo>
                  <a:cubicBezTo>
                    <a:pt x="1748" y="8798"/>
                    <a:pt x="2189" y="8578"/>
                    <a:pt x="2499" y="8227"/>
                  </a:cubicBezTo>
                  <a:cubicBezTo>
                    <a:pt x="2810" y="7847"/>
                    <a:pt x="2980" y="7366"/>
                    <a:pt x="2960" y="6876"/>
                  </a:cubicBezTo>
                  <a:cubicBezTo>
                    <a:pt x="2960" y="6595"/>
                    <a:pt x="2930" y="6315"/>
                    <a:pt x="2940" y="6034"/>
                  </a:cubicBezTo>
                  <a:cubicBezTo>
                    <a:pt x="2960" y="5764"/>
                    <a:pt x="3020" y="5504"/>
                    <a:pt x="3120" y="5263"/>
                  </a:cubicBezTo>
                  <a:cubicBezTo>
                    <a:pt x="3320" y="4783"/>
                    <a:pt x="3731" y="4412"/>
                    <a:pt x="4242" y="4282"/>
                  </a:cubicBezTo>
                  <a:cubicBezTo>
                    <a:pt x="4349" y="4256"/>
                    <a:pt x="4458" y="4243"/>
                    <a:pt x="4568" y="4243"/>
                  </a:cubicBezTo>
                  <a:cubicBezTo>
                    <a:pt x="4713" y="4243"/>
                    <a:pt x="4860" y="4266"/>
                    <a:pt x="5003" y="4312"/>
                  </a:cubicBezTo>
                  <a:cubicBezTo>
                    <a:pt x="5253" y="4422"/>
                    <a:pt x="5483" y="4582"/>
                    <a:pt x="5674" y="4793"/>
                  </a:cubicBezTo>
                  <a:cubicBezTo>
                    <a:pt x="6014" y="5173"/>
                    <a:pt x="6265" y="5614"/>
                    <a:pt x="6645" y="5944"/>
                  </a:cubicBezTo>
                  <a:cubicBezTo>
                    <a:pt x="6895" y="6158"/>
                    <a:pt x="7205" y="6306"/>
                    <a:pt x="7527" y="6306"/>
                  </a:cubicBezTo>
                  <a:cubicBezTo>
                    <a:pt x="7643" y="6306"/>
                    <a:pt x="7760" y="6287"/>
                    <a:pt x="7877" y="6245"/>
                  </a:cubicBezTo>
                  <a:cubicBezTo>
                    <a:pt x="8337" y="6074"/>
                    <a:pt x="8648" y="5614"/>
                    <a:pt x="8818" y="5173"/>
                  </a:cubicBezTo>
                  <a:cubicBezTo>
                    <a:pt x="9018" y="4642"/>
                    <a:pt x="9069" y="4072"/>
                    <a:pt x="9279" y="3541"/>
                  </a:cubicBezTo>
                  <a:cubicBezTo>
                    <a:pt x="9489" y="3020"/>
                    <a:pt x="9860" y="2540"/>
                    <a:pt x="10440" y="2479"/>
                  </a:cubicBezTo>
                  <a:cubicBezTo>
                    <a:pt x="10487" y="2475"/>
                    <a:pt x="10533" y="2472"/>
                    <a:pt x="10580" y="2472"/>
                  </a:cubicBezTo>
                  <a:cubicBezTo>
                    <a:pt x="11013" y="2472"/>
                    <a:pt x="11440" y="2674"/>
                    <a:pt x="11792" y="2900"/>
                  </a:cubicBezTo>
                  <a:cubicBezTo>
                    <a:pt x="12022" y="3041"/>
                    <a:pt x="12254" y="3197"/>
                    <a:pt x="12469" y="3373"/>
                  </a:cubicBezTo>
                  <a:lnTo>
                    <a:pt x="12469" y="3373"/>
                  </a:lnTo>
                  <a:cubicBezTo>
                    <a:pt x="12113" y="3590"/>
                    <a:pt x="11803" y="3876"/>
                    <a:pt x="11622" y="4252"/>
                  </a:cubicBezTo>
                  <a:cubicBezTo>
                    <a:pt x="11432" y="4652"/>
                    <a:pt x="11392" y="5143"/>
                    <a:pt x="11622" y="5534"/>
                  </a:cubicBezTo>
                  <a:cubicBezTo>
                    <a:pt x="11812" y="5859"/>
                    <a:pt x="12156" y="6062"/>
                    <a:pt x="12530" y="6062"/>
                  </a:cubicBezTo>
                  <a:cubicBezTo>
                    <a:pt x="12571" y="6062"/>
                    <a:pt x="12612" y="6059"/>
                    <a:pt x="12654" y="6054"/>
                  </a:cubicBezTo>
                  <a:cubicBezTo>
                    <a:pt x="13104" y="5984"/>
                    <a:pt x="13365" y="5554"/>
                    <a:pt x="13415" y="5133"/>
                  </a:cubicBezTo>
                  <a:cubicBezTo>
                    <a:pt x="13475" y="4592"/>
                    <a:pt x="13224" y="4092"/>
                    <a:pt x="12874" y="3701"/>
                  </a:cubicBezTo>
                  <a:cubicBezTo>
                    <a:pt x="12765" y="3592"/>
                    <a:pt x="12650" y="3485"/>
                    <a:pt x="12531" y="3384"/>
                  </a:cubicBezTo>
                  <a:lnTo>
                    <a:pt x="12531" y="3384"/>
                  </a:lnTo>
                  <a:cubicBezTo>
                    <a:pt x="13045" y="3086"/>
                    <a:pt x="13635" y="2967"/>
                    <a:pt x="14196" y="2770"/>
                  </a:cubicBezTo>
                  <a:cubicBezTo>
                    <a:pt x="14696" y="2600"/>
                    <a:pt x="15147" y="2359"/>
                    <a:pt x="15467" y="1929"/>
                  </a:cubicBezTo>
                  <a:cubicBezTo>
                    <a:pt x="15738" y="1568"/>
                    <a:pt x="15888" y="1128"/>
                    <a:pt x="15898" y="677"/>
                  </a:cubicBezTo>
                  <a:cubicBezTo>
                    <a:pt x="15908" y="457"/>
                    <a:pt x="15878" y="226"/>
                    <a:pt x="15818" y="16"/>
                  </a:cubicBezTo>
                  <a:cubicBezTo>
                    <a:pt x="15814" y="5"/>
                    <a:pt x="15807" y="1"/>
                    <a:pt x="15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36870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960000" y="638135"/>
            <a:ext cx="47248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1616252" y="1866351"/>
            <a:ext cx="3020800" cy="5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2400">
                <a:latin typeface="Amaranth"/>
                <a:ea typeface="Amaranth"/>
                <a:cs typeface="Amaranth"/>
                <a:sym typeface="Amarant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2"/>
          </p:nvPr>
        </p:nvSpPr>
        <p:spPr>
          <a:xfrm>
            <a:off x="1616233" y="2208505"/>
            <a:ext cx="30208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ubTitle" idx="3"/>
          </p:nvPr>
        </p:nvSpPr>
        <p:spPr>
          <a:xfrm>
            <a:off x="1616269" y="3387184"/>
            <a:ext cx="3020800" cy="5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2400">
                <a:latin typeface="Amaranth"/>
                <a:ea typeface="Amaranth"/>
                <a:cs typeface="Amaranth"/>
                <a:sym typeface="Amarant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4"/>
          </p:nvPr>
        </p:nvSpPr>
        <p:spPr>
          <a:xfrm>
            <a:off x="1616252" y="3729339"/>
            <a:ext cx="30208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5"/>
          </p:nvPr>
        </p:nvSpPr>
        <p:spPr>
          <a:xfrm>
            <a:off x="5579500" y="3387167"/>
            <a:ext cx="3020800" cy="5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2400">
                <a:latin typeface="Amaranth"/>
                <a:ea typeface="Amaranth"/>
                <a:cs typeface="Amaranth"/>
                <a:sym typeface="Amarant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6"/>
          </p:nvPr>
        </p:nvSpPr>
        <p:spPr>
          <a:xfrm>
            <a:off x="5579481" y="3729323"/>
            <a:ext cx="30208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7"/>
          </p:nvPr>
        </p:nvSpPr>
        <p:spPr>
          <a:xfrm>
            <a:off x="5579500" y="4908000"/>
            <a:ext cx="3020800" cy="5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2400">
                <a:latin typeface="Amaranth"/>
                <a:ea typeface="Amaranth"/>
                <a:cs typeface="Amaranth"/>
                <a:sym typeface="Amarant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8"/>
          </p:nvPr>
        </p:nvSpPr>
        <p:spPr>
          <a:xfrm>
            <a:off x="5579481" y="5250156"/>
            <a:ext cx="30208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9"/>
          </p:nvPr>
        </p:nvSpPr>
        <p:spPr>
          <a:xfrm>
            <a:off x="5579500" y="1866333"/>
            <a:ext cx="3020800" cy="5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2400">
                <a:latin typeface="Amaranth"/>
                <a:ea typeface="Amaranth"/>
                <a:cs typeface="Amaranth"/>
                <a:sym typeface="Amarant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13"/>
          </p:nvPr>
        </p:nvSpPr>
        <p:spPr>
          <a:xfrm>
            <a:off x="5579481" y="2208489"/>
            <a:ext cx="30208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title" idx="14" hasCustomPrompt="1"/>
          </p:nvPr>
        </p:nvSpPr>
        <p:spPr>
          <a:xfrm>
            <a:off x="4883567" y="1866333"/>
            <a:ext cx="718400" cy="5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 idx="15" hasCustomPrompt="1"/>
          </p:nvPr>
        </p:nvSpPr>
        <p:spPr>
          <a:xfrm>
            <a:off x="4883567" y="4907984"/>
            <a:ext cx="718400" cy="5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7" name="Google Shape;127;p17"/>
          <p:cNvSpPr txBox="1">
            <a:spLocks noGrp="1"/>
          </p:cNvSpPr>
          <p:nvPr>
            <p:ph type="title" idx="16" hasCustomPrompt="1"/>
          </p:nvPr>
        </p:nvSpPr>
        <p:spPr>
          <a:xfrm>
            <a:off x="4883567" y="3387151"/>
            <a:ext cx="718400" cy="5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" name="Google Shape;128;p17"/>
          <p:cNvSpPr txBox="1">
            <a:spLocks noGrp="1"/>
          </p:cNvSpPr>
          <p:nvPr>
            <p:ph type="title" idx="17" hasCustomPrompt="1"/>
          </p:nvPr>
        </p:nvSpPr>
        <p:spPr>
          <a:xfrm>
            <a:off x="950105" y="1866333"/>
            <a:ext cx="718400" cy="5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9" name="Google Shape;129;p17"/>
          <p:cNvSpPr txBox="1">
            <a:spLocks noGrp="1"/>
          </p:cNvSpPr>
          <p:nvPr>
            <p:ph type="title" idx="18" hasCustomPrompt="1"/>
          </p:nvPr>
        </p:nvSpPr>
        <p:spPr>
          <a:xfrm>
            <a:off x="950089" y="3387167"/>
            <a:ext cx="718400" cy="5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897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8"/>
          <p:cNvGrpSpPr/>
          <p:nvPr/>
        </p:nvGrpSpPr>
        <p:grpSpPr>
          <a:xfrm>
            <a:off x="-2214750" y="-109883"/>
            <a:ext cx="6130895" cy="4411957"/>
            <a:chOff x="-1661063" y="-82412"/>
            <a:chExt cx="4598171" cy="3308968"/>
          </a:xfrm>
        </p:grpSpPr>
        <p:sp>
          <p:nvSpPr>
            <p:cNvPr id="250" name="Google Shape;250;p28"/>
            <p:cNvSpPr/>
            <p:nvPr/>
          </p:nvSpPr>
          <p:spPr>
            <a:xfrm>
              <a:off x="50" y="0"/>
              <a:ext cx="2937058" cy="3226556"/>
            </a:xfrm>
            <a:custGeom>
              <a:avLst/>
              <a:gdLst/>
              <a:ahLst/>
              <a:cxnLst/>
              <a:rect l="l" t="t" r="r" b="b"/>
              <a:pathLst>
                <a:path w="18377" h="20189" extrusionOk="0">
                  <a:moveTo>
                    <a:pt x="0" y="0"/>
                  </a:moveTo>
                  <a:lnTo>
                    <a:pt x="0" y="20188"/>
                  </a:lnTo>
                  <a:lnTo>
                    <a:pt x="70" y="20188"/>
                  </a:lnTo>
                  <a:cubicBezTo>
                    <a:pt x="80" y="20188"/>
                    <a:pt x="89" y="20188"/>
                    <a:pt x="98" y="20188"/>
                  </a:cubicBezTo>
                  <a:cubicBezTo>
                    <a:pt x="5176" y="20188"/>
                    <a:pt x="10291" y="17408"/>
                    <a:pt x="13589" y="13649"/>
                  </a:cubicBezTo>
                  <a:cubicBezTo>
                    <a:pt x="16864" y="9914"/>
                    <a:pt x="17585" y="4817"/>
                    <a:pt x="18376" y="0"/>
                  </a:cubicBezTo>
                  <a:close/>
                </a:path>
              </a:pathLst>
            </a:custGeom>
            <a:solidFill>
              <a:srgbClr val="E6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8"/>
            <p:cNvSpPr/>
            <p:nvPr/>
          </p:nvSpPr>
          <p:spPr>
            <a:xfrm rot="-9347899">
              <a:off x="-1478134" y="398834"/>
              <a:ext cx="2661509" cy="1463059"/>
            </a:xfrm>
            <a:custGeom>
              <a:avLst/>
              <a:gdLst/>
              <a:ahLst/>
              <a:cxnLst/>
              <a:rect l="l" t="t" r="r" b="b"/>
              <a:pathLst>
                <a:path w="16069" h="8833" extrusionOk="0">
                  <a:moveTo>
                    <a:pt x="12502" y="3401"/>
                  </a:moveTo>
                  <a:lnTo>
                    <a:pt x="12502" y="3401"/>
                  </a:lnTo>
                  <a:cubicBezTo>
                    <a:pt x="12733" y="3595"/>
                    <a:pt x="12942" y="3813"/>
                    <a:pt x="13104" y="4062"/>
                  </a:cubicBezTo>
                  <a:cubicBezTo>
                    <a:pt x="13385" y="4502"/>
                    <a:pt x="13495" y="5083"/>
                    <a:pt x="13244" y="5564"/>
                  </a:cubicBezTo>
                  <a:cubicBezTo>
                    <a:pt x="13134" y="5784"/>
                    <a:pt x="12934" y="5944"/>
                    <a:pt x="12694" y="6004"/>
                  </a:cubicBezTo>
                  <a:cubicBezTo>
                    <a:pt x="12638" y="6015"/>
                    <a:pt x="12582" y="6020"/>
                    <a:pt x="12526" y="6020"/>
                  </a:cubicBezTo>
                  <a:cubicBezTo>
                    <a:pt x="12363" y="6020"/>
                    <a:pt x="12202" y="5976"/>
                    <a:pt x="12053" y="5894"/>
                  </a:cubicBezTo>
                  <a:cubicBezTo>
                    <a:pt x="11622" y="5644"/>
                    <a:pt x="11442" y="5153"/>
                    <a:pt x="11532" y="4663"/>
                  </a:cubicBezTo>
                  <a:cubicBezTo>
                    <a:pt x="11642" y="4112"/>
                    <a:pt x="12032" y="3682"/>
                    <a:pt x="12502" y="3401"/>
                  </a:cubicBezTo>
                  <a:close/>
                  <a:moveTo>
                    <a:pt x="15799" y="1"/>
                  </a:moveTo>
                  <a:cubicBezTo>
                    <a:pt x="15785" y="1"/>
                    <a:pt x="15772" y="13"/>
                    <a:pt x="15778" y="26"/>
                  </a:cubicBezTo>
                  <a:lnTo>
                    <a:pt x="15768" y="26"/>
                  </a:lnTo>
                  <a:cubicBezTo>
                    <a:pt x="16068" y="1067"/>
                    <a:pt x="15538" y="2169"/>
                    <a:pt x="14536" y="2590"/>
                  </a:cubicBezTo>
                  <a:cubicBezTo>
                    <a:pt x="13985" y="2840"/>
                    <a:pt x="13375" y="2940"/>
                    <a:pt x="12834" y="3180"/>
                  </a:cubicBezTo>
                  <a:cubicBezTo>
                    <a:pt x="12719" y="3233"/>
                    <a:pt x="12607" y="3291"/>
                    <a:pt x="12498" y="3356"/>
                  </a:cubicBezTo>
                  <a:lnTo>
                    <a:pt x="12498" y="3356"/>
                  </a:lnTo>
                  <a:cubicBezTo>
                    <a:pt x="12399" y="3273"/>
                    <a:pt x="12297" y="3194"/>
                    <a:pt x="12193" y="3120"/>
                  </a:cubicBezTo>
                  <a:cubicBezTo>
                    <a:pt x="11983" y="2970"/>
                    <a:pt x="11772" y="2830"/>
                    <a:pt x="11552" y="2720"/>
                  </a:cubicBezTo>
                  <a:cubicBezTo>
                    <a:pt x="11252" y="2558"/>
                    <a:pt x="10911" y="2432"/>
                    <a:pt x="10569" y="2432"/>
                  </a:cubicBezTo>
                  <a:cubicBezTo>
                    <a:pt x="10466" y="2432"/>
                    <a:pt x="10363" y="2444"/>
                    <a:pt x="10260" y="2469"/>
                  </a:cubicBezTo>
                  <a:cubicBezTo>
                    <a:pt x="9739" y="2610"/>
                    <a:pt x="9409" y="3080"/>
                    <a:pt x="9219" y="3551"/>
                  </a:cubicBezTo>
                  <a:cubicBezTo>
                    <a:pt x="8998" y="4092"/>
                    <a:pt x="8948" y="4683"/>
                    <a:pt x="8738" y="5223"/>
                  </a:cubicBezTo>
                  <a:cubicBezTo>
                    <a:pt x="8538" y="5704"/>
                    <a:pt x="8127" y="6225"/>
                    <a:pt x="7566" y="6255"/>
                  </a:cubicBezTo>
                  <a:cubicBezTo>
                    <a:pt x="7542" y="6257"/>
                    <a:pt x="7517" y="6258"/>
                    <a:pt x="7493" y="6258"/>
                  </a:cubicBezTo>
                  <a:cubicBezTo>
                    <a:pt x="7005" y="6258"/>
                    <a:pt x="6601" y="5887"/>
                    <a:pt x="6315" y="5534"/>
                  </a:cubicBezTo>
                  <a:cubicBezTo>
                    <a:pt x="5984" y="5123"/>
                    <a:pt x="5704" y="4652"/>
                    <a:pt x="5243" y="4372"/>
                  </a:cubicBezTo>
                  <a:cubicBezTo>
                    <a:pt x="5023" y="4249"/>
                    <a:pt x="4780" y="4189"/>
                    <a:pt x="4537" y="4189"/>
                  </a:cubicBezTo>
                  <a:cubicBezTo>
                    <a:pt x="4304" y="4189"/>
                    <a:pt x="4072" y="4244"/>
                    <a:pt x="3861" y="4352"/>
                  </a:cubicBezTo>
                  <a:cubicBezTo>
                    <a:pt x="3431" y="4592"/>
                    <a:pt x="3110" y="4993"/>
                    <a:pt x="2980" y="5474"/>
                  </a:cubicBezTo>
                  <a:cubicBezTo>
                    <a:pt x="2900" y="5724"/>
                    <a:pt x="2870" y="5974"/>
                    <a:pt x="2880" y="6235"/>
                  </a:cubicBezTo>
                  <a:cubicBezTo>
                    <a:pt x="2880" y="6525"/>
                    <a:pt x="2910" y="6806"/>
                    <a:pt x="2890" y="7096"/>
                  </a:cubicBezTo>
                  <a:cubicBezTo>
                    <a:pt x="2860" y="7637"/>
                    <a:pt x="2589" y="8137"/>
                    <a:pt x="2159" y="8458"/>
                  </a:cubicBezTo>
                  <a:cubicBezTo>
                    <a:pt x="1864" y="8668"/>
                    <a:pt x="1510" y="8781"/>
                    <a:pt x="1153" y="8781"/>
                  </a:cubicBezTo>
                  <a:cubicBezTo>
                    <a:pt x="1000" y="8781"/>
                    <a:pt x="847" y="8760"/>
                    <a:pt x="697" y="8718"/>
                  </a:cubicBezTo>
                  <a:cubicBezTo>
                    <a:pt x="466" y="8658"/>
                    <a:pt x="246" y="8548"/>
                    <a:pt x="56" y="8398"/>
                  </a:cubicBezTo>
                  <a:cubicBezTo>
                    <a:pt x="49" y="8393"/>
                    <a:pt x="42" y="8391"/>
                    <a:pt x="36" y="8391"/>
                  </a:cubicBezTo>
                  <a:cubicBezTo>
                    <a:pt x="15" y="8391"/>
                    <a:pt x="0" y="8415"/>
                    <a:pt x="16" y="8438"/>
                  </a:cubicBezTo>
                  <a:cubicBezTo>
                    <a:pt x="344" y="8693"/>
                    <a:pt x="748" y="8832"/>
                    <a:pt x="1165" y="8832"/>
                  </a:cubicBezTo>
                  <a:cubicBezTo>
                    <a:pt x="1206" y="8832"/>
                    <a:pt x="1247" y="8831"/>
                    <a:pt x="1288" y="8828"/>
                  </a:cubicBezTo>
                  <a:cubicBezTo>
                    <a:pt x="1748" y="8798"/>
                    <a:pt x="2189" y="8578"/>
                    <a:pt x="2499" y="8227"/>
                  </a:cubicBezTo>
                  <a:cubicBezTo>
                    <a:pt x="2810" y="7847"/>
                    <a:pt x="2980" y="7366"/>
                    <a:pt x="2960" y="6876"/>
                  </a:cubicBezTo>
                  <a:cubicBezTo>
                    <a:pt x="2960" y="6595"/>
                    <a:pt x="2930" y="6315"/>
                    <a:pt x="2940" y="6034"/>
                  </a:cubicBezTo>
                  <a:cubicBezTo>
                    <a:pt x="2960" y="5764"/>
                    <a:pt x="3020" y="5504"/>
                    <a:pt x="3120" y="5263"/>
                  </a:cubicBezTo>
                  <a:cubicBezTo>
                    <a:pt x="3320" y="4783"/>
                    <a:pt x="3731" y="4412"/>
                    <a:pt x="4242" y="4282"/>
                  </a:cubicBezTo>
                  <a:cubicBezTo>
                    <a:pt x="4349" y="4256"/>
                    <a:pt x="4458" y="4243"/>
                    <a:pt x="4568" y="4243"/>
                  </a:cubicBezTo>
                  <a:cubicBezTo>
                    <a:pt x="4713" y="4243"/>
                    <a:pt x="4860" y="4266"/>
                    <a:pt x="5003" y="4312"/>
                  </a:cubicBezTo>
                  <a:cubicBezTo>
                    <a:pt x="5253" y="4422"/>
                    <a:pt x="5483" y="4582"/>
                    <a:pt x="5674" y="4793"/>
                  </a:cubicBezTo>
                  <a:cubicBezTo>
                    <a:pt x="6014" y="5173"/>
                    <a:pt x="6265" y="5614"/>
                    <a:pt x="6645" y="5944"/>
                  </a:cubicBezTo>
                  <a:cubicBezTo>
                    <a:pt x="6895" y="6158"/>
                    <a:pt x="7205" y="6306"/>
                    <a:pt x="7527" y="6306"/>
                  </a:cubicBezTo>
                  <a:cubicBezTo>
                    <a:pt x="7643" y="6306"/>
                    <a:pt x="7760" y="6287"/>
                    <a:pt x="7877" y="6245"/>
                  </a:cubicBezTo>
                  <a:cubicBezTo>
                    <a:pt x="8337" y="6074"/>
                    <a:pt x="8648" y="5614"/>
                    <a:pt x="8818" y="5173"/>
                  </a:cubicBezTo>
                  <a:cubicBezTo>
                    <a:pt x="9018" y="4642"/>
                    <a:pt x="9069" y="4072"/>
                    <a:pt x="9279" y="3541"/>
                  </a:cubicBezTo>
                  <a:cubicBezTo>
                    <a:pt x="9489" y="3020"/>
                    <a:pt x="9860" y="2540"/>
                    <a:pt x="10440" y="2479"/>
                  </a:cubicBezTo>
                  <a:cubicBezTo>
                    <a:pt x="10487" y="2475"/>
                    <a:pt x="10533" y="2472"/>
                    <a:pt x="10580" y="2472"/>
                  </a:cubicBezTo>
                  <a:cubicBezTo>
                    <a:pt x="11013" y="2472"/>
                    <a:pt x="11440" y="2674"/>
                    <a:pt x="11792" y="2900"/>
                  </a:cubicBezTo>
                  <a:cubicBezTo>
                    <a:pt x="12022" y="3041"/>
                    <a:pt x="12254" y="3197"/>
                    <a:pt x="12469" y="3373"/>
                  </a:cubicBezTo>
                  <a:lnTo>
                    <a:pt x="12469" y="3373"/>
                  </a:lnTo>
                  <a:cubicBezTo>
                    <a:pt x="12113" y="3590"/>
                    <a:pt x="11803" y="3876"/>
                    <a:pt x="11622" y="4252"/>
                  </a:cubicBezTo>
                  <a:cubicBezTo>
                    <a:pt x="11432" y="4652"/>
                    <a:pt x="11392" y="5143"/>
                    <a:pt x="11622" y="5534"/>
                  </a:cubicBezTo>
                  <a:cubicBezTo>
                    <a:pt x="11812" y="5859"/>
                    <a:pt x="12156" y="6062"/>
                    <a:pt x="12530" y="6062"/>
                  </a:cubicBezTo>
                  <a:cubicBezTo>
                    <a:pt x="12571" y="6062"/>
                    <a:pt x="12612" y="6059"/>
                    <a:pt x="12654" y="6054"/>
                  </a:cubicBezTo>
                  <a:cubicBezTo>
                    <a:pt x="13104" y="5984"/>
                    <a:pt x="13365" y="5554"/>
                    <a:pt x="13415" y="5133"/>
                  </a:cubicBezTo>
                  <a:cubicBezTo>
                    <a:pt x="13475" y="4592"/>
                    <a:pt x="13224" y="4092"/>
                    <a:pt x="12874" y="3701"/>
                  </a:cubicBezTo>
                  <a:cubicBezTo>
                    <a:pt x="12765" y="3592"/>
                    <a:pt x="12650" y="3485"/>
                    <a:pt x="12531" y="3384"/>
                  </a:cubicBezTo>
                  <a:lnTo>
                    <a:pt x="12531" y="3384"/>
                  </a:lnTo>
                  <a:cubicBezTo>
                    <a:pt x="13045" y="3086"/>
                    <a:pt x="13635" y="2967"/>
                    <a:pt x="14196" y="2770"/>
                  </a:cubicBezTo>
                  <a:cubicBezTo>
                    <a:pt x="14696" y="2600"/>
                    <a:pt x="15147" y="2359"/>
                    <a:pt x="15467" y="1929"/>
                  </a:cubicBezTo>
                  <a:cubicBezTo>
                    <a:pt x="15738" y="1568"/>
                    <a:pt x="15888" y="1128"/>
                    <a:pt x="15898" y="677"/>
                  </a:cubicBezTo>
                  <a:cubicBezTo>
                    <a:pt x="15908" y="457"/>
                    <a:pt x="15878" y="226"/>
                    <a:pt x="15818" y="16"/>
                  </a:cubicBezTo>
                  <a:cubicBezTo>
                    <a:pt x="15814" y="5"/>
                    <a:pt x="15807" y="1"/>
                    <a:pt x="15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52" name="Google Shape;252;p28"/>
          <p:cNvSpPr txBox="1">
            <a:spLocks noGrp="1"/>
          </p:cNvSpPr>
          <p:nvPr>
            <p:ph type="title"/>
          </p:nvPr>
        </p:nvSpPr>
        <p:spPr>
          <a:xfrm>
            <a:off x="1148200" y="638852"/>
            <a:ext cx="98956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4009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8267" y="796567"/>
            <a:ext cx="989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maranth"/>
              <a:buNone/>
              <a:defRPr sz="2800" b="1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8267" y="2146233"/>
            <a:ext cx="9895600" cy="3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xygen"/>
              <a:buChar char="●"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xygen"/>
              <a:buChar char="○"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xygen"/>
              <a:buChar char="■"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xygen"/>
              <a:buChar char="●"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xygen"/>
              <a:buChar char="○"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xygen"/>
              <a:buChar char="■"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xygen"/>
              <a:buChar char="●"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xygen"/>
              <a:buChar char="○"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xygen"/>
              <a:buChar char="■"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49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66" r:id="rId4"/>
    <p:sldLayoutId id="2147483671" r:id="rId5"/>
    <p:sldLayoutId id="2147483672" r:id="rId6"/>
    <p:sldLayoutId id="2147483673" r:id="rId7"/>
    <p:sldLayoutId id="2147483675" r:id="rId8"/>
    <p:sldLayoutId id="2147483686" r:id="rId9"/>
    <p:sldLayoutId id="2147483738" r:id="rId10"/>
    <p:sldLayoutId id="2147483690" r:id="rId11"/>
    <p:sldLayoutId id="2147483691" r:id="rId12"/>
    <p:sldLayoutId id="2147483692" r:id="rId13"/>
    <p:sldLayoutId id="2147483737" r:id="rId14"/>
    <p:sldLayoutId id="2147483704" r:id="rId15"/>
    <p:sldLayoutId id="214748373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image" Target="../media/image340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0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3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6.jpg"/><Relationship Id="rId7" Type="http://schemas.openxmlformats.org/officeDocument/2006/relationships/image" Target="../media/image8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04.png"/><Relationship Id="rId5" Type="http://schemas.openxmlformats.org/officeDocument/2006/relationships/image" Target="../media/image710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6"/>
          <p:cNvSpPr txBox="1">
            <a:spLocks noGrp="1"/>
          </p:cNvSpPr>
          <p:nvPr>
            <p:ph type="ctrTitle"/>
          </p:nvPr>
        </p:nvSpPr>
        <p:spPr>
          <a:xfrm>
            <a:off x="6370084" y="973183"/>
            <a:ext cx="5547832" cy="4002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5867" dirty="0"/>
              <a:t>History Taking &amp; Physical Examination</a:t>
            </a:r>
            <a:br>
              <a:rPr lang="en" sz="5867" dirty="0"/>
            </a:br>
            <a:endParaRPr sz="5867" dirty="0"/>
          </a:p>
        </p:txBody>
      </p:sp>
      <p:pic>
        <p:nvPicPr>
          <p:cNvPr id="305" name="Google Shape;305;p36"/>
          <p:cNvPicPr preferRelativeResize="0"/>
          <p:nvPr/>
        </p:nvPicPr>
        <p:blipFill rotWithShape="1">
          <a:blip r:embed="rId3">
            <a:alphaModFix/>
          </a:blip>
          <a:srcRect l="8763" t="8872" r="29781" b="1865"/>
          <a:stretch/>
        </p:blipFill>
        <p:spPr>
          <a:xfrm>
            <a:off x="686000" y="735467"/>
            <a:ext cx="5410000" cy="5410000"/>
          </a:xfrm>
          <a:prstGeom prst="roundRect">
            <a:avLst>
              <a:gd name="adj" fmla="val 40099"/>
            </a:avLst>
          </a:prstGeom>
          <a:noFill/>
          <a:ln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6EE4F8B-A8F2-492C-B6FC-1DED87BC1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6093" y="4274234"/>
            <a:ext cx="1403497" cy="1403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D582132A-1514-4B4C-A362-0B65FD52483A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6348359" y="1318916"/>
            <a:ext cx="5623034" cy="5065064"/>
          </a:xfrm>
          <a:prstGeom prst="rect">
            <a:avLst/>
          </a:prstGeom>
          <a:ln w="88900" cap="sq" cmpd="thickThin">
            <a:solidFill>
              <a:srgbClr val="79C7C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23E31-C5C4-4215-BD9E-4535EC34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00" y="474020"/>
            <a:ext cx="9895600" cy="572400"/>
          </a:xfrm>
        </p:spPr>
        <p:txBody>
          <a:bodyPr/>
          <a:lstStyle/>
          <a:p>
            <a:r>
              <a:rPr lang="en-GB" dirty="0"/>
              <a:t>Social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DE5E6-9338-4355-87FA-49093FBD3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2761" y="1162609"/>
            <a:ext cx="3583600" cy="14488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DD580ABC-5247-473A-A7CF-F5298899D9A5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814560" y="1318916"/>
            <a:ext cx="5257800" cy="5065064"/>
          </a:xfrm>
          <a:prstGeom prst="rect">
            <a:avLst/>
          </a:prstGeom>
          <a:ln w="88900" cap="sq" cmpd="thickThin">
            <a:solidFill>
              <a:srgbClr val="79C7C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85354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F4379CE-0A8E-4215-ABCA-6DFC282E4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572" y="299545"/>
            <a:ext cx="9895600" cy="572400"/>
          </a:xfrm>
        </p:spPr>
        <p:txBody>
          <a:bodyPr/>
          <a:lstStyle/>
          <a:p>
            <a:r>
              <a:rPr lang="en-GB" dirty="0"/>
              <a:t>GIT and hepatobiliary symptoms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57836E6-7972-4059-BD84-E8A2D1B5B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400" y="3017367"/>
            <a:ext cx="3583600" cy="14488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B99E1B-3EE0-4F51-A35E-0B50236D3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8" t="9256" r="3080" b="8201"/>
          <a:stretch/>
        </p:blipFill>
        <p:spPr>
          <a:xfrm>
            <a:off x="1094980" y="1211252"/>
            <a:ext cx="4370399" cy="534720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793940-5ED9-4B98-9956-095F50AE2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3" t="3959" r="1353"/>
          <a:stretch/>
        </p:blipFill>
        <p:spPr>
          <a:xfrm>
            <a:off x="6066372" y="1211252"/>
            <a:ext cx="4717242" cy="534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41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90A51-5617-40BA-AE1F-0E74015C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D97A91-CB15-4A04-B4AF-21AB7FB69E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FADA04-61FE-4845-BDEA-3C6C3F3D1AD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2029" b="7289"/>
          <a:stretch/>
        </p:blipFill>
        <p:spPr>
          <a:xfrm>
            <a:off x="1445533" y="123496"/>
            <a:ext cx="10173081" cy="6442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8E44A3-264B-414C-8907-D356978EF88E}"/>
              </a:ext>
            </a:extLst>
          </p:cNvPr>
          <p:cNvSpPr txBox="1"/>
          <p:nvPr/>
        </p:nvSpPr>
        <p:spPr>
          <a:xfrm>
            <a:off x="2190460" y="2349632"/>
            <a:ext cx="3788099" cy="61555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10000"/>
                  </a:schemeClr>
                </a:solidFill>
              </a:rPr>
              <a:t>Gingivitis            dental abscess, </a:t>
            </a:r>
          </a:p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5E6A03-7D6A-455A-9A87-A1DD3BA395C4}"/>
              </a:ext>
            </a:extLst>
          </p:cNvPr>
          <p:cNvSpPr/>
          <p:nvPr/>
        </p:nvSpPr>
        <p:spPr>
          <a:xfrm>
            <a:off x="8669652" y="2307333"/>
            <a:ext cx="2111102" cy="6253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0000"/>
                </a:solidFill>
              </a:rPr>
              <a:t>Necrotic oral /nasopharyngeal cancer</a:t>
            </a:r>
            <a:endParaRPr lang="en-GB" sz="1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E396FA-FADC-4096-92EC-46596447A9A8}"/>
              </a:ext>
            </a:extLst>
          </p:cNvPr>
          <p:cNvSpPr/>
          <p:nvPr/>
        </p:nvSpPr>
        <p:spPr>
          <a:xfrm>
            <a:off x="6417940" y="2307333"/>
            <a:ext cx="1812332" cy="3693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10000"/>
                  </a:schemeClr>
                </a:solidFill>
              </a:rPr>
              <a:t>Acute tonsilitis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6E9DC0-987D-434B-BB48-DDC08B8611B7}"/>
              </a:ext>
            </a:extLst>
          </p:cNvPr>
          <p:cNvSpPr/>
          <p:nvPr/>
        </p:nvSpPr>
        <p:spPr>
          <a:xfrm>
            <a:off x="8945788" y="6036705"/>
            <a:ext cx="1914812" cy="3648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1">
                    <a:lumMod val="10000"/>
                  </a:schemeClr>
                </a:solidFill>
              </a:rPr>
              <a:t>onions, garlic, spices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626C32-A6C6-48C0-969C-040B3DFDDF16}"/>
              </a:ext>
            </a:extLst>
          </p:cNvPr>
          <p:cNvSpPr/>
          <p:nvPr/>
        </p:nvSpPr>
        <p:spPr>
          <a:xfrm>
            <a:off x="6417940" y="4158534"/>
            <a:ext cx="2169012" cy="4657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10000"/>
                  </a:schemeClr>
                </a:solidFill>
              </a:rPr>
              <a:t>Pharyngeal pouch, GORD, Abdominal sepsis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5D125C-C996-4958-9E7B-852AF7FCE975}"/>
              </a:ext>
            </a:extLst>
          </p:cNvPr>
          <p:cNvSpPr/>
          <p:nvPr/>
        </p:nvSpPr>
        <p:spPr>
          <a:xfrm>
            <a:off x="4487917" y="4078014"/>
            <a:ext cx="1608083" cy="4657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10000"/>
                  </a:schemeClr>
                </a:solidFill>
              </a:rPr>
              <a:t>Disulfiram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30AF52D-77DD-4D00-89BF-B1956B81E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37" y="2779205"/>
            <a:ext cx="1608083" cy="18451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1CF36D-3F10-4587-9371-082D49DE2F80}"/>
              </a:ext>
            </a:extLst>
          </p:cNvPr>
          <p:cNvSpPr txBox="1"/>
          <p:nvPr/>
        </p:nvSpPr>
        <p:spPr>
          <a:xfrm>
            <a:off x="321980" y="4174472"/>
            <a:ext cx="1759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Bronchiectasis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A7B8FA-D046-46A3-8DDE-913CFBEC536F}"/>
              </a:ext>
            </a:extLst>
          </p:cNvPr>
          <p:cNvSpPr/>
          <p:nvPr/>
        </p:nvSpPr>
        <p:spPr>
          <a:xfrm>
            <a:off x="2648607" y="924910"/>
            <a:ext cx="746234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is a frequent or persistent unpleasant odour to the breath.</a:t>
            </a:r>
          </a:p>
        </p:txBody>
      </p:sp>
    </p:spTree>
    <p:extLst>
      <p:ext uri="{BB962C8B-B14F-4D97-AF65-F5344CB8AC3E}">
        <p14:creationId xmlns:p14="http://schemas.microsoft.com/office/powerpoint/2010/main" val="10438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F8AD-5ABD-4BD7-8327-9CC91DEF7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Abdominal pain</a:t>
            </a:r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6A78594-69CE-49D8-B61D-56382D3D600D}"/>
              </a:ext>
            </a:extLst>
          </p:cNvPr>
          <p:cNvSpPr/>
          <p:nvPr/>
        </p:nvSpPr>
        <p:spPr>
          <a:xfrm>
            <a:off x="4946826" y="2557849"/>
            <a:ext cx="4053015" cy="4306739"/>
          </a:xfrm>
          <a:custGeom>
            <a:avLst/>
            <a:gdLst>
              <a:gd name="connsiteX0" fmla="*/ 946150 w 1981200"/>
              <a:gd name="connsiteY0" fmla="*/ 2940050 h 2940050"/>
              <a:gd name="connsiteX1" fmla="*/ 1244600 w 1981200"/>
              <a:gd name="connsiteY1" fmla="*/ 2933700 h 2940050"/>
              <a:gd name="connsiteX2" fmla="*/ 1193800 w 1981200"/>
              <a:gd name="connsiteY2" fmla="*/ 2463800 h 2940050"/>
              <a:gd name="connsiteX3" fmla="*/ 1949450 w 1981200"/>
              <a:gd name="connsiteY3" fmla="*/ 1460500 h 2940050"/>
              <a:gd name="connsiteX4" fmla="*/ 1549400 w 1981200"/>
              <a:gd name="connsiteY4" fmla="*/ 1778000 h 2940050"/>
              <a:gd name="connsiteX5" fmla="*/ 1981200 w 1981200"/>
              <a:gd name="connsiteY5" fmla="*/ 857250 h 2940050"/>
              <a:gd name="connsiteX6" fmla="*/ 1397000 w 1981200"/>
              <a:gd name="connsiteY6" fmla="*/ 1949450 h 2940050"/>
              <a:gd name="connsiteX7" fmla="*/ 1181100 w 1981200"/>
              <a:gd name="connsiteY7" fmla="*/ 2235200 h 2940050"/>
              <a:gd name="connsiteX8" fmla="*/ 1206500 w 1981200"/>
              <a:gd name="connsiteY8" fmla="*/ 1587500 h 2940050"/>
              <a:gd name="connsiteX9" fmla="*/ 1911350 w 1981200"/>
              <a:gd name="connsiteY9" fmla="*/ 177800 h 2940050"/>
              <a:gd name="connsiteX10" fmla="*/ 1543050 w 1981200"/>
              <a:gd name="connsiteY10" fmla="*/ 774700 h 2940050"/>
              <a:gd name="connsiteX11" fmla="*/ 1466850 w 1981200"/>
              <a:gd name="connsiteY11" fmla="*/ 0 h 2940050"/>
              <a:gd name="connsiteX12" fmla="*/ 1428750 w 1981200"/>
              <a:gd name="connsiteY12" fmla="*/ 895350 h 2940050"/>
              <a:gd name="connsiteX13" fmla="*/ 1231900 w 1981200"/>
              <a:gd name="connsiteY13" fmla="*/ 1320800 h 2940050"/>
              <a:gd name="connsiteX14" fmla="*/ 939800 w 1981200"/>
              <a:gd name="connsiteY14" fmla="*/ 107950 h 2940050"/>
              <a:gd name="connsiteX15" fmla="*/ 1009650 w 1981200"/>
              <a:gd name="connsiteY15" fmla="*/ 666750 h 2940050"/>
              <a:gd name="connsiteX16" fmla="*/ 590550 w 1981200"/>
              <a:gd name="connsiteY16" fmla="*/ 304800 h 2940050"/>
              <a:gd name="connsiteX17" fmla="*/ 996950 w 1981200"/>
              <a:gd name="connsiteY17" fmla="*/ 768350 h 2940050"/>
              <a:gd name="connsiteX18" fmla="*/ 1149350 w 1981200"/>
              <a:gd name="connsiteY18" fmla="*/ 1454150 h 2940050"/>
              <a:gd name="connsiteX19" fmla="*/ 1073150 w 1981200"/>
              <a:gd name="connsiteY19" fmla="*/ 1911350 h 2940050"/>
              <a:gd name="connsiteX20" fmla="*/ 692150 w 1981200"/>
              <a:gd name="connsiteY20" fmla="*/ 1200150 h 2940050"/>
              <a:gd name="connsiteX21" fmla="*/ 374650 w 1981200"/>
              <a:gd name="connsiteY21" fmla="*/ 806450 h 2940050"/>
              <a:gd name="connsiteX22" fmla="*/ 666750 w 1981200"/>
              <a:gd name="connsiteY22" fmla="*/ 1397000 h 2940050"/>
              <a:gd name="connsiteX23" fmla="*/ 0 w 1981200"/>
              <a:gd name="connsiteY23" fmla="*/ 1225550 h 2940050"/>
              <a:gd name="connsiteX24" fmla="*/ 793750 w 1981200"/>
              <a:gd name="connsiteY24" fmla="*/ 1543050 h 2940050"/>
              <a:gd name="connsiteX25" fmla="*/ 1041400 w 1981200"/>
              <a:gd name="connsiteY25" fmla="*/ 2101850 h 2940050"/>
              <a:gd name="connsiteX26" fmla="*/ 946150 w 1981200"/>
              <a:gd name="connsiteY26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60500 h 2940050"/>
              <a:gd name="connsiteX4" fmla="*/ 1549400 w 1949450"/>
              <a:gd name="connsiteY4" fmla="*/ 1778000 h 2940050"/>
              <a:gd name="connsiteX5" fmla="*/ 1931113 w 1949450"/>
              <a:gd name="connsiteY5" fmla="*/ 876300 h 2940050"/>
              <a:gd name="connsiteX6" fmla="*/ 1397000 w 1949450"/>
              <a:gd name="connsiteY6" fmla="*/ 1949450 h 2940050"/>
              <a:gd name="connsiteX7" fmla="*/ 1181100 w 1949450"/>
              <a:gd name="connsiteY7" fmla="*/ 2235200 h 2940050"/>
              <a:gd name="connsiteX8" fmla="*/ 1206500 w 1949450"/>
              <a:gd name="connsiteY8" fmla="*/ 1587500 h 2940050"/>
              <a:gd name="connsiteX9" fmla="*/ 1911350 w 1949450"/>
              <a:gd name="connsiteY9" fmla="*/ 177800 h 2940050"/>
              <a:gd name="connsiteX10" fmla="*/ 1543050 w 1949450"/>
              <a:gd name="connsiteY10" fmla="*/ 774700 h 2940050"/>
              <a:gd name="connsiteX11" fmla="*/ 1466850 w 1949450"/>
              <a:gd name="connsiteY11" fmla="*/ 0 h 2940050"/>
              <a:gd name="connsiteX12" fmla="*/ 1428750 w 1949450"/>
              <a:gd name="connsiteY12" fmla="*/ 895350 h 2940050"/>
              <a:gd name="connsiteX13" fmla="*/ 1231900 w 1949450"/>
              <a:gd name="connsiteY13" fmla="*/ 1320800 h 2940050"/>
              <a:gd name="connsiteX14" fmla="*/ 939800 w 1949450"/>
              <a:gd name="connsiteY14" fmla="*/ 107950 h 2940050"/>
              <a:gd name="connsiteX15" fmla="*/ 1009650 w 1949450"/>
              <a:gd name="connsiteY15" fmla="*/ 666750 h 2940050"/>
              <a:gd name="connsiteX16" fmla="*/ 590550 w 1949450"/>
              <a:gd name="connsiteY16" fmla="*/ 304800 h 2940050"/>
              <a:gd name="connsiteX17" fmla="*/ 996950 w 1949450"/>
              <a:gd name="connsiteY17" fmla="*/ 768350 h 2940050"/>
              <a:gd name="connsiteX18" fmla="*/ 1149350 w 1949450"/>
              <a:gd name="connsiteY18" fmla="*/ 1454150 h 2940050"/>
              <a:gd name="connsiteX19" fmla="*/ 1073150 w 1949450"/>
              <a:gd name="connsiteY19" fmla="*/ 1911350 h 2940050"/>
              <a:gd name="connsiteX20" fmla="*/ 692150 w 1949450"/>
              <a:gd name="connsiteY20" fmla="*/ 1200150 h 2940050"/>
              <a:gd name="connsiteX21" fmla="*/ 374650 w 1949450"/>
              <a:gd name="connsiteY21" fmla="*/ 806450 h 2940050"/>
              <a:gd name="connsiteX22" fmla="*/ 666750 w 1949450"/>
              <a:gd name="connsiteY22" fmla="*/ 1397000 h 2940050"/>
              <a:gd name="connsiteX23" fmla="*/ 0 w 1949450"/>
              <a:gd name="connsiteY23" fmla="*/ 1225550 h 2940050"/>
              <a:gd name="connsiteX24" fmla="*/ 793750 w 1949450"/>
              <a:gd name="connsiteY24" fmla="*/ 1543050 h 2940050"/>
              <a:gd name="connsiteX25" fmla="*/ 1041400 w 1949450"/>
              <a:gd name="connsiteY25" fmla="*/ 2101850 h 2940050"/>
              <a:gd name="connsiteX26" fmla="*/ 946150 w 1949450"/>
              <a:gd name="connsiteY26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49400 w 1949450"/>
              <a:gd name="connsiteY4" fmla="*/ 1778000 h 2940050"/>
              <a:gd name="connsiteX5" fmla="*/ 1931113 w 1949450"/>
              <a:gd name="connsiteY5" fmla="*/ 876300 h 2940050"/>
              <a:gd name="connsiteX6" fmla="*/ 1397000 w 1949450"/>
              <a:gd name="connsiteY6" fmla="*/ 1949450 h 2940050"/>
              <a:gd name="connsiteX7" fmla="*/ 1181100 w 1949450"/>
              <a:gd name="connsiteY7" fmla="*/ 2235200 h 2940050"/>
              <a:gd name="connsiteX8" fmla="*/ 1206500 w 1949450"/>
              <a:gd name="connsiteY8" fmla="*/ 1587500 h 2940050"/>
              <a:gd name="connsiteX9" fmla="*/ 1911350 w 1949450"/>
              <a:gd name="connsiteY9" fmla="*/ 177800 h 2940050"/>
              <a:gd name="connsiteX10" fmla="*/ 1543050 w 1949450"/>
              <a:gd name="connsiteY10" fmla="*/ 774700 h 2940050"/>
              <a:gd name="connsiteX11" fmla="*/ 1466850 w 1949450"/>
              <a:gd name="connsiteY11" fmla="*/ 0 h 2940050"/>
              <a:gd name="connsiteX12" fmla="*/ 1428750 w 1949450"/>
              <a:gd name="connsiteY12" fmla="*/ 895350 h 2940050"/>
              <a:gd name="connsiteX13" fmla="*/ 1231900 w 1949450"/>
              <a:gd name="connsiteY13" fmla="*/ 1320800 h 2940050"/>
              <a:gd name="connsiteX14" fmla="*/ 939800 w 1949450"/>
              <a:gd name="connsiteY14" fmla="*/ 107950 h 2940050"/>
              <a:gd name="connsiteX15" fmla="*/ 1009650 w 1949450"/>
              <a:gd name="connsiteY15" fmla="*/ 666750 h 2940050"/>
              <a:gd name="connsiteX16" fmla="*/ 590550 w 1949450"/>
              <a:gd name="connsiteY16" fmla="*/ 304800 h 2940050"/>
              <a:gd name="connsiteX17" fmla="*/ 996950 w 1949450"/>
              <a:gd name="connsiteY17" fmla="*/ 768350 h 2940050"/>
              <a:gd name="connsiteX18" fmla="*/ 1149350 w 1949450"/>
              <a:gd name="connsiteY18" fmla="*/ 1454150 h 2940050"/>
              <a:gd name="connsiteX19" fmla="*/ 1073150 w 1949450"/>
              <a:gd name="connsiteY19" fmla="*/ 1911350 h 2940050"/>
              <a:gd name="connsiteX20" fmla="*/ 692150 w 1949450"/>
              <a:gd name="connsiteY20" fmla="*/ 1200150 h 2940050"/>
              <a:gd name="connsiteX21" fmla="*/ 374650 w 1949450"/>
              <a:gd name="connsiteY21" fmla="*/ 806450 h 2940050"/>
              <a:gd name="connsiteX22" fmla="*/ 666750 w 1949450"/>
              <a:gd name="connsiteY22" fmla="*/ 1397000 h 2940050"/>
              <a:gd name="connsiteX23" fmla="*/ 0 w 1949450"/>
              <a:gd name="connsiteY23" fmla="*/ 1225550 h 2940050"/>
              <a:gd name="connsiteX24" fmla="*/ 793750 w 1949450"/>
              <a:gd name="connsiteY24" fmla="*/ 1543050 h 2940050"/>
              <a:gd name="connsiteX25" fmla="*/ 1041400 w 1949450"/>
              <a:gd name="connsiteY25" fmla="*/ 2101850 h 2940050"/>
              <a:gd name="connsiteX26" fmla="*/ 946150 w 1949450"/>
              <a:gd name="connsiteY26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49400 w 1949450"/>
              <a:gd name="connsiteY4" fmla="*/ 1778000 h 2940050"/>
              <a:gd name="connsiteX5" fmla="*/ 1931113 w 1949450"/>
              <a:gd name="connsiteY5" fmla="*/ 876300 h 2940050"/>
              <a:gd name="connsiteX6" fmla="*/ 1397000 w 1949450"/>
              <a:gd name="connsiteY6" fmla="*/ 1949450 h 2940050"/>
              <a:gd name="connsiteX7" fmla="*/ 1181100 w 1949450"/>
              <a:gd name="connsiteY7" fmla="*/ 2235200 h 2940050"/>
              <a:gd name="connsiteX8" fmla="*/ 1206500 w 1949450"/>
              <a:gd name="connsiteY8" fmla="*/ 1587500 h 2940050"/>
              <a:gd name="connsiteX9" fmla="*/ 1911350 w 1949450"/>
              <a:gd name="connsiteY9" fmla="*/ 177800 h 2940050"/>
              <a:gd name="connsiteX10" fmla="*/ 1543050 w 1949450"/>
              <a:gd name="connsiteY10" fmla="*/ 774700 h 2940050"/>
              <a:gd name="connsiteX11" fmla="*/ 1466850 w 1949450"/>
              <a:gd name="connsiteY11" fmla="*/ 0 h 2940050"/>
              <a:gd name="connsiteX12" fmla="*/ 1428750 w 1949450"/>
              <a:gd name="connsiteY12" fmla="*/ 895350 h 2940050"/>
              <a:gd name="connsiteX13" fmla="*/ 1231900 w 1949450"/>
              <a:gd name="connsiteY13" fmla="*/ 1320800 h 2940050"/>
              <a:gd name="connsiteX14" fmla="*/ 939800 w 1949450"/>
              <a:gd name="connsiteY14" fmla="*/ 107950 h 2940050"/>
              <a:gd name="connsiteX15" fmla="*/ 1009650 w 1949450"/>
              <a:gd name="connsiteY15" fmla="*/ 666750 h 2940050"/>
              <a:gd name="connsiteX16" fmla="*/ 590550 w 1949450"/>
              <a:gd name="connsiteY16" fmla="*/ 304800 h 2940050"/>
              <a:gd name="connsiteX17" fmla="*/ 996950 w 1949450"/>
              <a:gd name="connsiteY17" fmla="*/ 768350 h 2940050"/>
              <a:gd name="connsiteX18" fmla="*/ 1149350 w 1949450"/>
              <a:gd name="connsiteY18" fmla="*/ 1454150 h 2940050"/>
              <a:gd name="connsiteX19" fmla="*/ 1073150 w 1949450"/>
              <a:gd name="connsiteY19" fmla="*/ 1911350 h 2940050"/>
              <a:gd name="connsiteX20" fmla="*/ 692150 w 1949450"/>
              <a:gd name="connsiteY20" fmla="*/ 1200150 h 2940050"/>
              <a:gd name="connsiteX21" fmla="*/ 374650 w 1949450"/>
              <a:gd name="connsiteY21" fmla="*/ 806450 h 2940050"/>
              <a:gd name="connsiteX22" fmla="*/ 666750 w 1949450"/>
              <a:gd name="connsiteY22" fmla="*/ 1397000 h 2940050"/>
              <a:gd name="connsiteX23" fmla="*/ 0 w 1949450"/>
              <a:gd name="connsiteY23" fmla="*/ 1225550 h 2940050"/>
              <a:gd name="connsiteX24" fmla="*/ 793750 w 1949450"/>
              <a:gd name="connsiteY24" fmla="*/ 1543050 h 2940050"/>
              <a:gd name="connsiteX25" fmla="*/ 1041400 w 1949450"/>
              <a:gd name="connsiteY25" fmla="*/ 2101850 h 2940050"/>
              <a:gd name="connsiteX26" fmla="*/ 946150 w 1949450"/>
              <a:gd name="connsiteY26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49400 w 1949450"/>
              <a:gd name="connsiteY4" fmla="*/ 1778000 h 2940050"/>
              <a:gd name="connsiteX5" fmla="*/ 1931113 w 1949450"/>
              <a:gd name="connsiteY5" fmla="*/ 876300 h 2940050"/>
              <a:gd name="connsiteX6" fmla="*/ 1397000 w 1949450"/>
              <a:gd name="connsiteY6" fmla="*/ 1949450 h 2940050"/>
              <a:gd name="connsiteX7" fmla="*/ 1181100 w 1949450"/>
              <a:gd name="connsiteY7" fmla="*/ 2235200 h 2940050"/>
              <a:gd name="connsiteX8" fmla="*/ 1206500 w 1949450"/>
              <a:gd name="connsiteY8" fmla="*/ 1587500 h 2940050"/>
              <a:gd name="connsiteX9" fmla="*/ 1911350 w 1949450"/>
              <a:gd name="connsiteY9" fmla="*/ 177800 h 2940050"/>
              <a:gd name="connsiteX10" fmla="*/ 1543050 w 1949450"/>
              <a:gd name="connsiteY10" fmla="*/ 774700 h 2940050"/>
              <a:gd name="connsiteX11" fmla="*/ 1466850 w 1949450"/>
              <a:gd name="connsiteY11" fmla="*/ 0 h 2940050"/>
              <a:gd name="connsiteX12" fmla="*/ 1428750 w 1949450"/>
              <a:gd name="connsiteY12" fmla="*/ 895350 h 2940050"/>
              <a:gd name="connsiteX13" fmla="*/ 1231900 w 1949450"/>
              <a:gd name="connsiteY13" fmla="*/ 1320800 h 2940050"/>
              <a:gd name="connsiteX14" fmla="*/ 939800 w 1949450"/>
              <a:gd name="connsiteY14" fmla="*/ 107950 h 2940050"/>
              <a:gd name="connsiteX15" fmla="*/ 1009650 w 1949450"/>
              <a:gd name="connsiteY15" fmla="*/ 666750 h 2940050"/>
              <a:gd name="connsiteX16" fmla="*/ 590550 w 1949450"/>
              <a:gd name="connsiteY16" fmla="*/ 304800 h 2940050"/>
              <a:gd name="connsiteX17" fmla="*/ 996950 w 1949450"/>
              <a:gd name="connsiteY17" fmla="*/ 768350 h 2940050"/>
              <a:gd name="connsiteX18" fmla="*/ 1149350 w 1949450"/>
              <a:gd name="connsiteY18" fmla="*/ 1454150 h 2940050"/>
              <a:gd name="connsiteX19" fmla="*/ 1073150 w 1949450"/>
              <a:gd name="connsiteY19" fmla="*/ 1911350 h 2940050"/>
              <a:gd name="connsiteX20" fmla="*/ 692150 w 1949450"/>
              <a:gd name="connsiteY20" fmla="*/ 1200150 h 2940050"/>
              <a:gd name="connsiteX21" fmla="*/ 374650 w 1949450"/>
              <a:gd name="connsiteY21" fmla="*/ 806450 h 2940050"/>
              <a:gd name="connsiteX22" fmla="*/ 666750 w 1949450"/>
              <a:gd name="connsiteY22" fmla="*/ 1397000 h 2940050"/>
              <a:gd name="connsiteX23" fmla="*/ 0 w 1949450"/>
              <a:gd name="connsiteY23" fmla="*/ 1225550 h 2940050"/>
              <a:gd name="connsiteX24" fmla="*/ 793750 w 1949450"/>
              <a:gd name="connsiteY24" fmla="*/ 1543050 h 2940050"/>
              <a:gd name="connsiteX25" fmla="*/ 1041400 w 1949450"/>
              <a:gd name="connsiteY25" fmla="*/ 2101850 h 2940050"/>
              <a:gd name="connsiteX26" fmla="*/ 946150 w 1949450"/>
              <a:gd name="connsiteY26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49400 w 1949450"/>
              <a:gd name="connsiteY4" fmla="*/ 1778000 h 2940050"/>
              <a:gd name="connsiteX5" fmla="*/ 1931113 w 1949450"/>
              <a:gd name="connsiteY5" fmla="*/ 876300 h 2940050"/>
              <a:gd name="connsiteX6" fmla="*/ 1397000 w 1949450"/>
              <a:gd name="connsiteY6" fmla="*/ 1949450 h 2940050"/>
              <a:gd name="connsiteX7" fmla="*/ 1181100 w 1949450"/>
              <a:gd name="connsiteY7" fmla="*/ 2235200 h 2940050"/>
              <a:gd name="connsiteX8" fmla="*/ 1206500 w 1949450"/>
              <a:gd name="connsiteY8" fmla="*/ 1587500 h 2940050"/>
              <a:gd name="connsiteX9" fmla="*/ 1911350 w 1949450"/>
              <a:gd name="connsiteY9" fmla="*/ 177800 h 2940050"/>
              <a:gd name="connsiteX10" fmla="*/ 1543050 w 1949450"/>
              <a:gd name="connsiteY10" fmla="*/ 774700 h 2940050"/>
              <a:gd name="connsiteX11" fmla="*/ 1466850 w 1949450"/>
              <a:gd name="connsiteY11" fmla="*/ 0 h 2940050"/>
              <a:gd name="connsiteX12" fmla="*/ 1428750 w 1949450"/>
              <a:gd name="connsiteY12" fmla="*/ 895350 h 2940050"/>
              <a:gd name="connsiteX13" fmla="*/ 1231900 w 1949450"/>
              <a:gd name="connsiteY13" fmla="*/ 1320800 h 2940050"/>
              <a:gd name="connsiteX14" fmla="*/ 939800 w 1949450"/>
              <a:gd name="connsiteY14" fmla="*/ 107950 h 2940050"/>
              <a:gd name="connsiteX15" fmla="*/ 1009650 w 1949450"/>
              <a:gd name="connsiteY15" fmla="*/ 666750 h 2940050"/>
              <a:gd name="connsiteX16" fmla="*/ 590550 w 1949450"/>
              <a:gd name="connsiteY16" fmla="*/ 304800 h 2940050"/>
              <a:gd name="connsiteX17" fmla="*/ 996950 w 1949450"/>
              <a:gd name="connsiteY17" fmla="*/ 768350 h 2940050"/>
              <a:gd name="connsiteX18" fmla="*/ 1149350 w 1949450"/>
              <a:gd name="connsiteY18" fmla="*/ 1454150 h 2940050"/>
              <a:gd name="connsiteX19" fmla="*/ 1073150 w 1949450"/>
              <a:gd name="connsiteY19" fmla="*/ 1911350 h 2940050"/>
              <a:gd name="connsiteX20" fmla="*/ 692150 w 1949450"/>
              <a:gd name="connsiteY20" fmla="*/ 1200150 h 2940050"/>
              <a:gd name="connsiteX21" fmla="*/ 374650 w 1949450"/>
              <a:gd name="connsiteY21" fmla="*/ 806450 h 2940050"/>
              <a:gd name="connsiteX22" fmla="*/ 666750 w 1949450"/>
              <a:gd name="connsiteY22" fmla="*/ 1397000 h 2940050"/>
              <a:gd name="connsiteX23" fmla="*/ 0 w 1949450"/>
              <a:gd name="connsiteY23" fmla="*/ 1225550 h 2940050"/>
              <a:gd name="connsiteX24" fmla="*/ 793750 w 1949450"/>
              <a:gd name="connsiteY24" fmla="*/ 1543050 h 2940050"/>
              <a:gd name="connsiteX25" fmla="*/ 1041400 w 1949450"/>
              <a:gd name="connsiteY25" fmla="*/ 2101850 h 2940050"/>
              <a:gd name="connsiteX26" fmla="*/ 946150 w 1949450"/>
              <a:gd name="connsiteY26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49400 w 1949450"/>
              <a:gd name="connsiteY4" fmla="*/ 1778000 h 2940050"/>
              <a:gd name="connsiteX5" fmla="*/ 1931113 w 1949450"/>
              <a:gd name="connsiteY5" fmla="*/ 876300 h 2940050"/>
              <a:gd name="connsiteX6" fmla="*/ 1397000 w 1949450"/>
              <a:gd name="connsiteY6" fmla="*/ 1949450 h 2940050"/>
              <a:gd name="connsiteX7" fmla="*/ 1181100 w 1949450"/>
              <a:gd name="connsiteY7" fmla="*/ 2235200 h 2940050"/>
              <a:gd name="connsiteX8" fmla="*/ 1206500 w 1949450"/>
              <a:gd name="connsiteY8" fmla="*/ 1587500 h 2940050"/>
              <a:gd name="connsiteX9" fmla="*/ 1911350 w 1949450"/>
              <a:gd name="connsiteY9" fmla="*/ 177800 h 2940050"/>
              <a:gd name="connsiteX10" fmla="*/ 1543050 w 1949450"/>
              <a:gd name="connsiteY10" fmla="*/ 774700 h 2940050"/>
              <a:gd name="connsiteX11" fmla="*/ 1466850 w 1949450"/>
              <a:gd name="connsiteY11" fmla="*/ 0 h 2940050"/>
              <a:gd name="connsiteX12" fmla="*/ 1428750 w 1949450"/>
              <a:gd name="connsiteY12" fmla="*/ 895350 h 2940050"/>
              <a:gd name="connsiteX13" fmla="*/ 1231900 w 1949450"/>
              <a:gd name="connsiteY13" fmla="*/ 1320800 h 2940050"/>
              <a:gd name="connsiteX14" fmla="*/ 939800 w 1949450"/>
              <a:gd name="connsiteY14" fmla="*/ 107950 h 2940050"/>
              <a:gd name="connsiteX15" fmla="*/ 1009650 w 1949450"/>
              <a:gd name="connsiteY15" fmla="*/ 666750 h 2940050"/>
              <a:gd name="connsiteX16" fmla="*/ 590550 w 1949450"/>
              <a:gd name="connsiteY16" fmla="*/ 304800 h 2940050"/>
              <a:gd name="connsiteX17" fmla="*/ 996950 w 1949450"/>
              <a:gd name="connsiteY17" fmla="*/ 768350 h 2940050"/>
              <a:gd name="connsiteX18" fmla="*/ 1149350 w 1949450"/>
              <a:gd name="connsiteY18" fmla="*/ 1454150 h 2940050"/>
              <a:gd name="connsiteX19" fmla="*/ 1073150 w 1949450"/>
              <a:gd name="connsiteY19" fmla="*/ 1911350 h 2940050"/>
              <a:gd name="connsiteX20" fmla="*/ 692150 w 1949450"/>
              <a:gd name="connsiteY20" fmla="*/ 1200150 h 2940050"/>
              <a:gd name="connsiteX21" fmla="*/ 374650 w 1949450"/>
              <a:gd name="connsiteY21" fmla="*/ 806450 h 2940050"/>
              <a:gd name="connsiteX22" fmla="*/ 666750 w 1949450"/>
              <a:gd name="connsiteY22" fmla="*/ 1397000 h 2940050"/>
              <a:gd name="connsiteX23" fmla="*/ 0 w 1949450"/>
              <a:gd name="connsiteY23" fmla="*/ 1225550 h 2940050"/>
              <a:gd name="connsiteX24" fmla="*/ 793750 w 1949450"/>
              <a:gd name="connsiteY24" fmla="*/ 1543050 h 2940050"/>
              <a:gd name="connsiteX25" fmla="*/ 1041400 w 1949450"/>
              <a:gd name="connsiteY25" fmla="*/ 2101850 h 2940050"/>
              <a:gd name="connsiteX26" fmla="*/ 946150 w 1949450"/>
              <a:gd name="connsiteY26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49400 w 1949450"/>
              <a:gd name="connsiteY4" fmla="*/ 1778000 h 2940050"/>
              <a:gd name="connsiteX5" fmla="*/ 1931113 w 1949450"/>
              <a:gd name="connsiteY5" fmla="*/ 876300 h 2940050"/>
              <a:gd name="connsiteX6" fmla="*/ 1397000 w 1949450"/>
              <a:gd name="connsiteY6" fmla="*/ 1949450 h 2940050"/>
              <a:gd name="connsiteX7" fmla="*/ 1181100 w 1949450"/>
              <a:gd name="connsiteY7" fmla="*/ 2235200 h 2940050"/>
              <a:gd name="connsiteX8" fmla="*/ 1206500 w 1949450"/>
              <a:gd name="connsiteY8" fmla="*/ 1587500 h 2940050"/>
              <a:gd name="connsiteX9" fmla="*/ 1911350 w 1949450"/>
              <a:gd name="connsiteY9" fmla="*/ 177800 h 2940050"/>
              <a:gd name="connsiteX10" fmla="*/ 1543050 w 1949450"/>
              <a:gd name="connsiteY10" fmla="*/ 774700 h 2940050"/>
              <a:gd name="connsiteX11" fmla="*/ 1466850 w 1949450"/>
              <a:gd name="connsiteY11" fmla="*/ 0 h 2940050"/>
              <a:gd name="connsiteX12" fmla="*/ 1428750 w 1949450"/>
              <a:gd name="connsiteY12" fmla="*/ 895350 h 2940050"/>
              <a:gd name="connsiteX13" fmla="*/ 1231900 w 1949450"/>
              <a:gd name="connsiteY13" fmla="*/ 1320800 h 2940050"/>
              <a:gd name="connsiteX14" fmla="*/ 939800 w 1949450"/>
              <a:gd name="connsiteY14" fmla="*/ 107950 h 2940050"/>
              <a:gd name="connsiteX15" fmla="*/ 1009650 w 1949450"/>
              <a:gd name="connsiteY15" fmla="*/ 666750 h 2940050"/>
              <a:gd name="connsiteX16" fmla="*/ 590550 w 1949450"/>
              <a:gd name="connsiteY16" fmla="*/ 304800 h 2940050"/>
              <a:gd name="connsiteX17" fmla="*/ 996950 w 1949450"/>
              <a:gd name="connsiteY17" fmla="*/ 768350 h 2940050"/>
              <a:gd name="connsiteX18" fmla="*/ 1149350 w 1949450"/>
              <a:gd name="connsiteY18" fmla="*/ 1454150 h 2940050"/>
              <a:gd name="connsiteX19" fmla="*/ 1073150 w 1949450"/>
              <a:gd name="connsiteY19" fmla="*/ 1911350 h 2940050"/>
              <a:gd name="connsiteX20" fmla="*/ 692150 w 1949450"/>
              <a:gd name="connsiteY20" fmla="*/ 1200150 h 2940050"/>
              <a:gd name="connsiteX21" fmla="*/ 374650 w 1949450"/>
              <a:gd name="connsiteY21" fmla="*/ 806450 h 2940050"/>
              <a:gd name="connsiteX22" fmla="*/ 666750 w 1949450"/>
              <a:gd name="connsiteY22" fmla="*/ 1397000 h 2940050"/>
              <a:gd name="connsiteX23" fmla="*/ 0 w 1949450"/>
              <a:gd name="connsiteY23" fmla="*/ 1225550 h 2940050"/>
              <a:gd name="connsiteX24" fmla="*/ 793750 w 1949450"/>
              <a:gd name="connsiteY24" fmla="*/ 1543050 h 2940050"/>
              <a:gd name="connsiteX25" fmla="*/ 1041400 w 1949450"/>
              <a:gd name="connsiteY25" fmla="*/ 2101850 h 2940050"/>
              <a:gd name="connsiteX26" fmla="*/ 946150 w 1949450"/>
              <a:gd name="connsiteY26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397000 w 1949450"/>
              <a:gd name="connsiteY6" fmla="*/ 1949450 h 2940050"/>
              <a:gd name="connsiteX7" fmla="*/ 1181100 w 1949450"/>
              <a:gd name="connsiteY7" fmla="*/ 2235200 h 2940050"/>
              <a:gd name="connsiteX8" fmla="*/ 1206500 w 1949450"/>
              <a:gd name="connsiteY8" fmla="*/ 1587500 h 2940050"/>
              <a:gd name="connsiteX9" fmla="*/ 1911350 w 1949450"/>
              <a:gd name="connsiteY9" fmla="*/ 177800 h 2940050"/>
              <a:gd name="connsiteX10" fmla="*/ 1543050 w 1949450"/>
              <a:gd name="connsiteY10" fmla="*/ 774700 h 2940050"/>
              <a:gd name="connsiteX11" fmla="*/ 1466850 w 1949450"/>
              <a:gd name="connsiteY11" fmla="*/ 0 h 2940050"/>
              <a:gd name="connsiteX12" fmla="*/ 1428750 w 1949450"/>
              <a:gd name="connsiteY12" fmla="*/ 895350 h 2940050"/>
              <a:gd name="connsiteX13" fmla="*/ 1231900 w 1949450"/>
              <a:gd name="connsiteY13" fmla="*/ 1320800 h 2940050"/>
              <a:gd name="connsiteX14" fmla="*/ 939800 w 1949450"/>
              <a:gd name="connsiteY14" fmla="*/ 107950 h 2940050"/>
              <a:gd name="connsiteX15" fmla="*/ 1009650 w 1949450"/>
              <a:gd name="connsiteY15" fmla="*/ 666750 h 2940050"/>
              <a:gd name="connsiteX16" fmla="*/ 590550 w 1949450"/>
              <a:gd name="connsiteY16" fmla="*/ 304800 h 2940050"/>
              <a:gd name="connsiteX17" fmla="*/ 996950 w 1949450"/>
              <a:gd name="connsiteY17" fmla="*/ 768350 h 2940050"/>
              <a:gd name="connsiteX18" fmla="*/ 1149350 w 1949450"/>
              <a:gd name="connsiteY18" fmla="*/ 1454150 h 2940050"/>
              <a:gd name="connsiteX19" fmla="*/ 1073150 w 1949450"/>
              <a:gd name="connsiteY19" fmla="*/ 1911350 h 2940050"/>
              <a:gd name="connsiteX20" fmla="*/ 692150 w 1949450"/>
              <a:gd name="connsiteY20" fmla="*/ 1200150 h 2940050"/>
              <a:gd name="connsiteX21" fmla="*/ 374650 w 1949450"/>
              <a:gd name="connsiteY21" fmla="*/ 806450 h 2940050"/>
              <a:gd name="connsiteX22" fmla="*/ 666750 w 1949450"/>
              <a:gd name="connsiteY22" fmla="*/ 1397000 h 2940050"/>
              <a:gd name="connsiteX23" fmla="*/ 0 w 1949450"/>
              <a:gd name="connsiteY23" fmla="*/ 1225550 h 2940050"/>
              <a:gd name="connsiteX24" fmla="*/ 793750 w 1949450"/>
              <a:gd name="connsiteY24" fmla="*/ 1543050 h 2940050"/>
              <a:gd name="connsiteX25" fmla="*/ 1041400 w 1949450"/>
              <a:gd name="connsiteY25" fmla="*/ 2101850 h 2940050"/>
              <a:gd name="connsiteX26" fmla="*/ 946150 w 1949450"/>
              <a:gd name="connsiteY26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447087 w 1949450"/>
              <a:gd name="connsiteY6" fmla="*/ 1905000 h 2940050"/>
              <a:gd name="connsiteX7" fmla="*/ 1181100 w 1949450"/>
              <a:gd name="connsiteY7" fmla="*/ 2235200 h 2940050"/>
              <a:gd name="connsiteX8" fmla="*/ 1206500 w 1949450"/>
              <a:gd name="connsiteY8" fmla="*/ 1587500 h 2940050"/>
              <a:gd name="connsiteX9" fmla="*/ 1911350 w 1949450"/>
              <a:gd name="connsiteY9" fmla="*/ 177800 h 2940050"/>
              <a:gd name="connsiteX10" fmla="*/ 1543050 w 1949450"/>
              <a:gd name="connsiteY10" fmla="*/ 774700 h 2940050"/>
              <a:gd name="connsiteX11" fmla="*/ 1466850 w 1949450"/>
              <a:gd name="connsiteY11" fmla="*/ 0 h 2940050"/>
              <a:gd name="connsiteX12" fmla="*/ 1428750 w 1949450"/>
              <a:gd name="connsiteY12" fmla="*/ 895350 h 2940050"/>
              <a:gd name="connsiteX13" fmla="*/ 1231900 w 1949450"/>
              <a:gd name="connsiteY13" fmla="*/ 1320800 h 2940050"/>
              <a:gd name="connsiteX14" fmla="*/ 939800 w 1949450"/>
              <a:gd name="connsiteY14" fmla="*/ 107950 h 2940050"/>
              <a:gd name="connsiteX15" fmla="*/ 1009650 w 1949450"/>
              <a:gd name="connsiteY15" fmla="*/ 666750 h 2940050"/>
              <a:gd name="connsiteX16" fmla="*/ 590550 w 1949450"/>
              <a:gd name="connsiteY16" fmla="*/ 304800 h 2940050"/>
              <a:gd name="connsiteX17" fmla="*/ 996950 w 1949450"/>
              <a:gd name="connsiteY17" fmla="*/ 768350 h 2940050"/>
              <a:gd name="connsiteX18" fmla="*/ 1149350 w 1949450"/>
              <a:gd name="connsiteY18" fmla="*/ 1454150 h 2940050"/>
              <a:gd name="connsiteX19" fmla="*/ 1073150 w 1949450"/>
              <a:gd name="connsiteY19" fmla="*/ 1911350 h 2940050"/>
              <a:gd name="connsiteX20" fmla="*/ 692150 w 1949450"/>
              <a:gd name="connsiteY20" fmla="*/ 1200150 h 2940050"/>
              <a:gd name="connsiteX21" fmla="*/ 374650 w 1949450"/>
              <a:gd name="connsiteY21" fmla="*/ 806450 h 2940050"/>
              <a:gd name="connsiteX22" fmla="*/ 666750 w 1949450"/>
              <a:gd name="connsiteY22" fmla="*/ 1397000 h 2940050"/>
              <a:gd name="connsiteX23" fmla="*/ 0 w 1949450"/>
              <a:gd name="connsiteY23" fmla="*/ 1225550 h 2940050"/>
              <a:gd name="connsiteX24" fmla="*/ 793750 w 1949450"/>
              <a:gd name="connsiteY24" fmla="*/ 1543050 h 2940050"/>
              <a:gd name="connsiteX25" fmla="*/ 1041400 w 1949450"/>
              <a:gd name="connsiteY25" fmla="*/ 2101850 h 2940050"/>
              <a:gd name="connsiteX26" fmla="*/ 946150 w 1949450"/>
              <a:gd name="connsiteY26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3050 w 1949450"/>
              <a:gd name="connsiteY9" fmla="*/ 774700 h 2940050"/>
              <a:gd name="connsiteX10" fmla="*/ 1466850 w 1949450"/>
              <a:gd name="connsiteY10" fmla="*/ 0 h 2940050"/>
              <a:gd name="connsiteX11" fmla="*/ 1428750 w 1949450"/>
              <a:gd name="connsiteY11" fmla="*/ 895350 h 2940050"/>
              <a:gd name="connsiteX12" fmla="*/ 1231900 w 1949450"/>
              <a:gd name="connsiteY12" fmla="*/ 1320800 h 2940050"/>
              <a:gd name="connsiteX13" fmla="*/ 939800 w 1949450"/>
              <a:gd name="connsiteY13" fmla="*/ 107950 h 2940050"/>
              <a:gd name="connsiteX14" fmla="*/ 1009650 w 1949450"/>
              <a:gd name="connsiteY14" fmla="*/ 666750 h 2940050"/>
              <a:gd name="connsiteX15" fmla="*/ 590550 w 1949450"/>
              <a:gd name="connsiteY15" fmla="*/ 304800 h 2940050"/>
              <a:gd name="connsiteX16" fmla="*/ 996950 w 1949450"/>
              <a:gd name="connsiteY16" fmla="*/ 768350 h 2940050"/>
              <a:gd name="connsiteX17" fmla="*/ 1149350 w 1949450"/>
              <a:gd name="connsiteY17" fmla="*/ 1454150 h 2940050"/>
              <a:gd name="connsiteX18" fmla="*/ 1073150 w 1949450"/>
              <a:gd name="connsiteY18" fmla="*/ 1911350 h 2940050"/>
              <a:gd name="connsiteX19" fmla="*/ 692150 w 1949450"/>
              <a:gd name="connsiteY19" fmla="*/ 1200150 h 2940050"/>
              <a:gd name="connsiteX20" fmla="*/ 374650 w 1949450"/>
              <a:gd name="connsiteY20" fmla="*/ 806450 h 2940050"/>
              <a:gd name="connsiteX21" fmla="*/ 666750 w 1949450"/>
              <a:gd name="connsiteY21" fmla="*/ 1397000 h 2940050"/>
              <a:gd name="connsiteX22" fmla="*/ 0 w 1949450"/>
              <a:gd name="connsiteY22" fmla="*/ 1225550 h 2940050"/>
              <a:gd name="connsiteX23" fmla="*/ 793750 w 1949450"/>
              <a:gd name="connsiteY23" fmla="*/ 1543050 h 2940050"/>
              <a:gd name="connsiteX24" fmla="*/ 1041400 w 1949450"/>
              <a:gd name="connsiteY24" fmla="*/ 2101850 h 2940050"/>
              <a:gd name="connsiteX25" fmla="*/ 946150 w 1949450"/>
              <a:gd name="connsiteY25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3050 w 1949450"/>
              <a:gd name="connsiteY9" fmla="*/ 774700 h 2940050"/>
              <a:gd name="connsiteX10" fmla="*/ 1466850 w 1949450"/>
              <a:gd name="connsiteY10" fmla="*/ 0 h 2940050"/>
              <a:gd name="connsiteX11" fmla="*/ 1428750 w 1949450"/>
              <a:gd name="connsiteY11" fmla="*/ 895350 h 2940050"/>
              <a:gd name="connsiteX12" fmla="*/ 1231900 w 1949450"/>
              <a:gd name="connsiteY12" fmla="*/ 1320800 h 2940050"/>
              <a:gd name="connsiteX13" fmla="*/ 939800 w 1949450"/>
              <a:gd name="connsiteY13" fmla="*/ 107950 h 2940050"/>
              <a:gd name="connsiteX14" fmla="*/ 1009650 w 1949450"/>
              <a:gd name="connsiteY14" fmla="*/ 666750 h 2940050"/>
              <a:gd name="connsiteX15" fmla="*/ 590550 w 1949450"/>
              <a:gd name="connsiteY15" fmla="*/ 304800 h 2940050"/>
              <a:gd name="connsiteX16" fmla="*/ 996950 w 1949450"/>
              <a:gd name="connsiteY16" fmla="*/ 768350 h 2940050"/>
              <a:gd name="connsiteX17" fmla="*/ 1149350 w 1949450"/>
              <a:gd name="connsiteY17" fmla="*/ 1454150 h 2940050"/>
              <a:gd name="connsiteX18" fmla="*/ 1073150 w 1949450"/>
              <a:gd name="connsiteY18" fmla="*/ 1911350 h 2940050"/>
              <a:gd name="connsiteX19" fmla="*/ 692150 w 1949450"/>
              <a:gd name="connsiteY19" fmla="*/ 1200150 h 2940050"/>
              <a:gd name="connsiteX20" fmla="*/ 374650 w 1949450"/>
              <a:gd name="connsiteY20" fmla="*/ 806450 h 2940050"/>
              <a:gd name="connsiteX21" fmla="*/ 666750 w 1949450"/>
              <a:gd name="connsiteY21" fmla="*/ 1397000 h 2940050"/>
              <a:gd name="connsiteX22" fmla="*/ 0 w 1949450"/>
              <a:gd name="connsiteY22" fmla="*/ 1225550 h 2940050"/>
              <a:gd name="connsiteX23" fmla="*/ 793750 w 1949450"/>
              <a:gd name="connsiteY23" fmla="*/ 1543050 h 2940050"/>
              <a:gd name="connsiteX24" fmla="*/ 1041400 w 1949450"/>
              <a:gd name="connsiteY24" fmla="*/ 2101850 h 2940050"/>
              <a:gd name="connsiteX25" fmla="*/ 946150 w 1949450"/>
              <a:gd name="connsiteY25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3050 w 1949450"/>
              <a:gd name="connsiteY9" fmla="*/ 774700 h 2940050"/>
              <a:gd name="connsiteX10" fmla="*/ 1466850 w 1949450"/>
              <a:gd name="connsiteY10" fmla="*/ 0 h 2940050"/>
              <a:gd name="connsiteX11" fmla="*/ 1428750 w 1949450"/>
              <a:gd name="connsiteY11" fmla="*/ 895350 h 2940050"/>
              <a:gd name="connsiteX12" fmla="*/ 1231900 w 1949450"/>
              <a:gd name="connsiteY12" fmla="*/ 1320800 h 2940050"/>
              <a:gd name="connsiteX13" fmla="*/ 939800 w 1949450"/>
              <a:gd name="connsiteY13" fmla="*/ 107950 h 2940050"/>
              <a:gd name="connsiteX14" fmla="*/ 1009650 w 1949450"/>
              <a:gd name="connsiteY14" fmla="*/ 666750 h 2940050"/>
              <a:gd name="connsiteX15" fmla="*/ 590550 w 1949450"/>
              <a:gd name="connsiteY15" fmla="*/ 304800 h 2940050"/>
              <a:gd name="connsiteX16" fmla="*/ 996950 w 1949450"/>
              <a:gd name="connsiteY16" fmla="*/ 768350 h 2940050"/>
              <a:gd name="connsiteX17" fmla="*/ 1149350 w 1949450"/>
              <a:gd name="connsiteY17" fmla="*/ 1454150 h 2940050"/>
              <a:gd name="connsiteX18" fmla="*/ 1073150 w 1949450"/>
              <a:gd name="connsiteY18" fmla="*/ 1911350 h 2940050"/>
              <a:gd name="connsiteX19" fmla="*/ 692150 w 1949450"/>
              <a:gd name="connsiteY19" fmla="*/ 1200150 h 2940050"/>
              <a:gd name="connsiteX20" fmla="*/ 374650 w 1949450"/>
              <a:gd name="connsiteY20" fmla="*/ 806450 h 2940050"/>
              <a:gd name="connsiteX21" fmla="*/ 666750 w 1949450"/>
              <a:gd name="connsiteY21" fmla="*/ 1397000 h 2940050"/>
              <a:gd name="connsiteX22" fmla="*/ 0 w 1949450"/>
              <a:gd name="connsiteY22" fmla="*/ 1225550 h 2940050"/>
              <a:gd name="connsiteX23" fmla="*/ 793750 w 1949450"/>
              <a:gd name="connsiteY23" fmla="*/ 1543050 h 2940050"/>
              <a:gd name="connsiteX24" fmla="*/ 1041400 w 1949450"/>
              <a:gd name="connsiteY24" fmla="*/ 2101850 h 2940050"/>
              <a:gd name="connsiteX25" fmla="*/ 946150 w 1949450"/>
              <a:gd name="connsiteY25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3050 w 1949450"/>
              <a:gd name="connsiteY9" fmla="*/ 774700 h 2940050"/>
              <a:gd name="connsiteX10" fmla="*/ 1466850 w 1949450"/>
              <a:gd name="connsiteY10" fmla="*/ 0 h 2940050"/>
              <a:gd name="connsiteX11" fmla="*/ 1428750 w 1949450"/>
              <a:gd name="connsiteY11" fmla="*/ 895350 h 2940050"/>
              <a:gd name="connsiteX12" fmla="*/ 1231900 w 1949450"/>
              <a:gd name="connsiteY12" fmla="*/ 1320800 h 2940050"/>
              <a:gd name="connsiteX13" fmla="*/ 939800 w 1949450"/>
              <a:gd name="connsiteY13" fmla="*/ 107950 h 2940050"/>
              <a:gd name="connsiteX14" fmla="*/ 1009650 w 1949450"/>
              <a:gd name="connsiteY14" fmla="*/ 666750 h 2940050"/>
              <a:gd name="connsiteX15" fmla="*/ 590550 w 1949450"/>
              <a:gd name="connsiteY15" fmla="*/ 304800 h 2940050"/>
              <a:gd name="connsiteX16" fmla="*/ 996950 w 1949450"/>
              <a:gd name="connsiteY16" fmla="*/ 768350 h 2940050"/>
              <a:gd name="connsiteX17" fmla="*/ 1149350 w 1949450"/>
              <a:gd name="connsiteY17" fmla="*/ 1454150 h 2940050"/>
              <a:gd name="connsiteX18" fmla="*/ 1073150 w 1949450"/>
              <a:gd name="connsiteY18" fmla="*/ 1911350 h 2940050"/>
              <a:gd name="connsiteX19" fmla="*/ 692150 w 1949450"/>
              <a:gd name="connsiteY19" fmla="*/ 1200150 h 2940050"/>
              <a:gd name="connsiteX20" fmla="*/ 374650 w 1949450"/>
              <a:gd name="connsiteY20" fmla="*/ 806450 h 2940050"/>
              <a:gd name="connsiteX21" fmla="*/ 666750 w 1949450"/>
              <a:gd name="connsiteY21" fmla="*/ 1397000 h 2940050"/>
              <a:gd name="connsiteX22" fmla="*/ 0 w 1949450"/>
              <a:gd name="connsiteY22" fmla="*/ 1225550 h 2940050"/>
              <a:gd name="connsiteX23" fmla="*/ 793750 w 1949450"/>
              <a:gd name="connsiteY23" fmla="*/ 1543050 h 2940050"/>
              <a:gd name="connsiteX24" fmla="*/ 1041400 w 1949450"/>
              <a:gd name="connsiteY24" fmla="*/ 2101850 h 2940050"/>
              <a:gd name="connsiteX25" fmla="*/ 946150 w 1949450"/>
              <a:gd name="connsiteY25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3050 w 1949450"/>
              <a:gd name="connsiteY9" fmla="*/ 774700 h 2940050"/>
              <a:gd name="connsiteX10" fmla="*/ 1466850 w 1949450"/>
              <a:gd name="connsiteY10" fmla="*/ 0 h 2940050"/>
              <a:gd name="connsiteX11" fmla="*/ 1428750 w 1949450"/>
              <a:gd name="connsiteY11" fmla="*/ 895350 h 2940050"/>
              <a:gd name="connsiteX12" fmla="*/ 1231900 w 1949450"/>
              <a:gd name="connsiteY12" fmla="*/ 1320800 h 2940050"/>
              <a:gd name="connsiteX13" fmla="*/ 939800 w 1949450"/>
              <a:gd name="connsiteY13" fmla="*/ 107950 h 2940050"/>
              <a:gd name="connsiteX14" fmla="*/ 1009650 w 1949450"/>
              <a:gd name="connsiteY14" fmla="*/ 666750 h 2940050"/>
              <a:gd name="connsiteX15" fmla="*/ 590550 w 1949450"/>
              <a:gd name="connsiteY15" fmla="*/ 304800 h 2940050"/>
              <a:gd name="connsiteX16" fmla="*/ 996950 w 1949450"/>
              <a:gd name="connsiteY16" fmla="*/ 768350 h 2940050"/>
              <a:gd name="connsiteX17" fmla="*/ 1149350 w 1949450"/>
              <a:gd name="connsiteY17" fmla="*/ 1454150 h 2940050"/>
              <a:gd name="connsiteX18" fmla="*/ 1073150 w 1949450"/>
              <a:gd name="connsiteY18" fmla="*/ 1911350 h 2940050"/>
              <a:gd name="connsiteX19" fmla="*/ 692150 w 1949450"/>
              <a:gd name="connsiteY19" fmla="*/ 1200150 h 2940050"/>
              <a:gd name="connsiteX20" fmla="*/ 374650 w 1949450"/>
              <a:gd name="connsiteY20" fmla="*/ 806450 h 2940050"/>
              <a:gd name="connsiteX21" fmla="*/ 666750 w 1949450"/>
              <a:gd name="connsiteY21" fmla="*/ 1397000 h 2940050"/>
              <a:gd name="connsiteX22" fmla="*/ 0 w 1949450"/>
              <a:gd name="connsiteY22" fmla="*/ 1225550 h 2940050"/>
              <a:gd name="connsiteX23" fmla="*/ 793750 w 1949450"/>
              <a:gd name="connsiteY23" fmla="*/ 1543050 h 2940050"/>
              <a:gd name="connsiteX24" fmla="*/ 1041400 w 1949450"/>
              <a:gd name="connsiteY24" fmla="*/ 2101850 h 2940050"/>
              <a:gd name="connsiteX25" fmla="*/ 946150 w 1949450"/>
              <a:gd name="connsiteY25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3050 w 1949450"/>
              <a:gd name="connsiteY9" fmla="*/ 774700 h 2940050"/>
              <a:gd name="connsiteX10" fmla="*/ 1466850 w 1949450"/>
              <a:gd name="connsiteY10" fmla="*/ 0 h 2940050"/>
              <a:gd name="connsiteX11" fmla="*/ 1456576 w 1949450"/>
              <a:gd name="connsiteY11" fmla="*/ 869950 h 2940050"/>
              <a:gd name="connsiteX12" fmla="*/ 1231900 w 1949450"/>
              <a:gd name="connsiteY12" fmla="*/ 1320800 h 2940050"/>
              <a:gd name="connsiteX13" fmla="*/ 939800 w 1949450"/>
              <a:gd name="connsiteY13" fmla="*/ 107950 h 2940050"/>
              <a:gd name="connsiteX14" fmla="*/ 1009650 w 1949450"/>
              <a:gd name="connsiteY14" fmla="*/ 666750 h 2940050"/>
              <a:gd name="connsiteX15" fmla="*/ 590550 w 1949450"/>
              <a:gd name="connsiteY15" fmla="*/ 304800 h 2940050"/>
              <a:gd name="connsiteX16" fmla="*/ 996950 w 1949450"/>
              <a:gd name="connsiteY16" fmla="*/ 768350 h 2940050"/>
              <a:gd name="connsiteX17" fmla="*/ 1149350 w 1949450"/>
              <a:gd name="connsiteY17" fmla="*/ 1454150 h 2940050"/>
              <a:gd name="connsiteX18" fmla="*/ 1073150 w 1949450"/>
              <a:gd name="connsiteY18" fmla="*/ 1911350 h 2940050"/>
              <a:gd name="connsiteX19" fmla="*/ 692150 w 1949450"/>
              <a:gd name="connsiteY19" fmla="*/ 1200150 h 2940050"/>
              <a:gd name="connsiteX20" fmla="*/ 374650 w 1949450"/>
              <a:gd name="connsiteY20" fmla="*/ 806450 h 2940050"/>
              <a:gd name="connsiteX21" fmla="*/ 666750 w 1949450"/>
              <a:gd name="connsiteY21" fmla="*/ 1397000 h 2940050"/>
              <a:gd name="connsiteX22" fmla="*/ 0 w 1949450"/>
              <a:gd name="connsiteY22" fmla="*/ 1225550 h 2940050"/>
              <a:gd name="connsiteX23" fmla="*/ 793750 w 1949450"/>
              <a:gd name="connsiteY23" fmla="*/ 1543050 h 2940050"/>
              <a:gd name="connsiteX24" fmla="*/ 1041400 w 1949450"/>
              <a:gd name="connsiteY24" fmla="*/ 2101850 h 2940050"/>
              <a:gd name="connsiteX25" fmla="*/ 946150 w 1949450"/>
              <a:gd name="connsiteY25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8615 w 1949450"/>
              <a:gd name="connsiteY9" fmla="*/ 774700 h 2940050"/>
              <a:gd name="connsiteX10" fmla="*/ 1466850 w 1949450"/>
              <a:gd name="connsiteY10" fmla="*/ 0 h 2940050"/>
              <a:gd name="connsiteX11" fmla="*/ 1456576 w 1949450"/>
              <a:gd name="connsiteY11" fmla="*/ 869950 h 2940050"/>
              <a:gd name="connsiteX12" fmla="*/ 1231900 w 1949450"/>
              <a:gd name="connsiteY12" fmla="*/ 1320800 h 2940050"/>
              <a:gd name="connsiteX13" fmla="*/ 939800 w 1949450"/>
              <a:gd name="connsiteY13" fmla="*/ 107950 h 2940050"/>
              <a:gd name="connsiteX14" fmla="*/ 1009650 w 1949450"/>
              <a:gd name="connsiteY14" fmla="*/ 666750 h 2940050"/>
              <a:gd name="connsiteX15" fmla="*/ 590550 w 1949450"/>
              <a:gd name="connsiteY15" fmla="*/ 304800 h 2940050"/>
              <a:gd name="connsiteX16" fmla="*/ 996950 w 1949450"/>
              <a:gd name="connsiteY16" fmla="*/ 768350 h 2940050"/>
              <a:gd name="connsiteX17" fmla="*/ 1149350 w 1949450"/>
              <a:gd name="connsiteY17" fmla="*/ 1454150 h 2940050"/>
              <a:gd name="connsiteX18" fmla="*/ 1073150 w 1949450"/>
              <a:gd name="connsiteY18" fmla="*/ 1911350 h 2940050"/>
              <a:gd name="connsiteX19" fmla="*/ 692150 w 1949450"/>
              <a:gd name="connsiteY19" fmla="*/ 1200150 h 2940050"/>
              <a:gd name="connsiteX20" fmla="*/ 374650 w 1949450"/>
              <a:gd name="connsiteY20" fmla="*/ 806450 h 2940050"/>
              <a:gd name="connsiteX21" fmla="*/ 666750 w 1949450"/>
              <a:gd name="connsiteY21" fmla="*/ 1397000 h 2940050"/>
              <a:gd name="connsiteX22" fmla="*/ 0 w 1949450"/>
              <a:gd name="connsiteY22" fmla="*/ 1225550 h 2940050"/>
              <a:gd name="connsiteX23" fmla="*/ 793750 w 1949450"/>
              <a:gd name="connsiteY23" fmla="*/ 1543050 h 2940050"/>
              <a:gd name="connsiteX24" fmla="*/ 1041400 w 1949450"/>
              <a:gd name="connsiteY24" fmla="*/ 2101850 h 2940050"/>
              <a:gd name="connsiteX25" fmla="*/ 946150 w 1949450"/>
              <a:gd name="connsiteY25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8615 w 1949450"/>
              <a:gd name="connsiteY9" fmla="*/ 774700 h 2940050"/>
              <a:gd name="connsiteX10" fmla="*/ 1466850 w 1949450"/>
              <a:gd name="connsiteY10" fmla="*/ 0 h 2940050"/>
              <a:gd name="connsiteX11" fmla="*/ 1456576 w 1949450"/>
              <a:gd name="connsiteY11" fmla="*/ 869950 h 2940050"/>
              <a:gd name="connsiteX12" fmla="*/ 1231900 w 1949450"/>
              <a:gd name="connsiteY12" fmla="*/ 1320800 h 2940050"/>
              <a:gd name="connsiteX13" fmla="*/ 939800 w 1949450"/>
              <a:gd name="connsiteY13" fmla="*/ 107950 h 2940050"/>
              <a:gd name="connsiteX14" fmla="*/ 1009650 w 1949450"/>
              <a:gd name="connsiteY14" fmla="*/ 666750 h 2940050"/>
              <a:gd name="connsiteX15" fmla="*/ 590550 w 1949450"/>
              <a:gd name="connsiteY15" fmla="*/ 304800 h 2940050"/>
              <a:gd name="connsiteX16" fmla="*/ 996950 w 1949450"/>
              <a:gd name="connsiteY16" fmla="*/ 768350 h 2940050"/>
              <a:gd name="connsiteX17" fmla="*/ 1149350 w 1949450"/>
              <a:gd name="connsiteY17" fmla="*/ 1454150 h 2940050"/>
              <a:gd name="connsiteX18" fmla="*/ 1073150 w 1949450"/>
              <a:gd name="connsiteY18" fmla="*/ 1911350 h 2940050"/>
              <a:gd name="connsiteX19" fmla="*/ 692150 w 1949450"/>
              <a:gd name="connsiteY19" fmla="*/ 1200150 h 2940050"/>
              <a:gd name="connsiteX20" fmla="*/ 374650 w 1949450"/>
              <a:gd name="connsiteY20" fmla="*/ 806450 h 2940050"/>
              <a:gd name="connsiteX21" fmla="*/ 666750 w 1949450"/>
              <a:gd name="connsiteY21" fmla="*/ 1397000 h 2940050"/>
              <a:gd name="connsiteX22" fmla="*/ 0 w 1949450"/>
              <a:gd name="connsiteY22" fmla="*/ 1225550 h 2940050"/>
              <a:gd name="connsiteX23" fmla="*/ 793750 w 1949450"/>
              <a:gd name="connsiteY23" fmla="*/ 1543050 h 2940050"/>
              <a:gd name="connsiteX24" fmla="*/ 1041400 w 1949450"/>
              <a:gd name="connsiteY24" fmla="*/ 2101850 h 2940050"/>
              <a:gd name="connsiteX25" fmla="*/ 946150 w 1949450"/>
              <a:gd name="connsiteY25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8615 w 1949450"/>
              <a:gd name="connsiteY9" fmla="*/ 774700 h 2940050"/>
              <a:gd name="connsiteX10" fmla="*/ 1466850 w 1949450"/>
              <a:gd name="connsiteY10" fmla="*/ 0 h 2940050"/>
              <a:gd name="connsiteX11" fmla="*/ 1456576 w 1949450"/>
              <a:gd name="connsiteY11" fmla="*/ 869950 h 2940050"/>
              <a:gd name="connsiteX12" fmla="*/ 1231900 w 1949450"/>
              <a:gd name="connsiteY12" fmla="*/ 1320800 h 2940050"/>
              <a:gd name="connsiteX13" fmla="*/ 939800 w 1949450"/>
              <a:gd name="connsiteY13" fmla="*/ 107950 h 2940050"/>
              <a:gd name="connsiteX14" fmla="*/ 1009650 w 1949450"/>
              <a:gd name="connsiteY14" fmla="*/ 666750 h 2940050"/>
              <a:gd name="connsiteX15" fmla="*/ 590550 w 1949450"/>
              <a:gd name="connsiteY15" fmla="*/ 304800 h 2940050"/>
              <a:gd name="connsiteX16" fmla="*/ 996950 w 1949450"/>
              <a:gd name="connsiteY16" fmla="*/ 768350 h 2940050"/>
              <a:gd name="connsiteX17" fmla="*/ 1149350 w 1949450"/>
              <a:gd name="connsiteY17" fmla="*/ 1454150 h 2940050"/>
              <a:gd name="connsiteX18" fmla="*/ 1073150 w 1949450"/>
              <a:gd name="connsiteY18" fmla="*/ 1911350 h 2940050"/>
              <a:gd name="connsiteX19" fmla="*/ 692150 w 1949450"/>
              <a:gd name="connsiteY19" fmla="*/ 1200150 h 2940050"/>
              <a:gd name="connsiteX20" fmla="*/ 374650 w 1949450"/>
              <a:gd name="connsiteY20" fmla="*/ 806450 h 2940050"/>
              <a:gd name="connsiteX21" fmla="*/ 666750 w 1949450"/>
              <a:gd name="connsiteY21" fmla="*/ 1397000 h 2940050"/>
              <a:gd name="connsiteX22" fmla="*/ 0 w 1949450"/>
              <a:gd name="connsiteY22" fmla="*/ 1225550 h 2940050"/>
              <a:gd name="connsiteX23" fmla="*/ 793750 w 1949450"/>
              <a:gd name="connsiteY23" fmla="*/ 1543050 h 2940050"/>
              <a:gd name="connsiteX24" fmla="*/ 1041400 w 1949450"/>
              <a:gd name="connsiteY24" fmla="*/ 2101850 h 2940050"/>
              <a:gd name="connsiteX25" fmla="*/ 946150 w 1949450"/>
              <a:gd name="connsiteY25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8615 w 1949450"/>
              <a:gd name="connsiteY9" fmla="*/ 774700 h 2940050"/>
              <a:gd name="connsiteX10" fmla="*/ 1466850 w 1949450"/>
              <a:gd name="connsiteY10" fmla="*/ 0 h 2940050"/>
              <a:gd name="connsiteX11" fmla="*/ 1456576 w 1949450"/>
              <a:gd name="connsiteY11" fmla="*/ 869950 h 2940050"/>
              <a:gd name="connsiteX12" fmla="*/ 1231900 w 1949450"/>
              <a:gd name="connsiteY12" fmla="*/ 1320800 h 2940050"/>
              <a:gd name="connsiteX13" fmla="*/ 939800 w 1949450"/>
              <a:gd name="connsiteY13" fmla="*/ 107950 h 2940050"/>
              <a:gd name="connsiteX14" fmla="*/ 1009650 w 1949450"/>
              <a:gd name="connsiteY14" fmla="*/ 666750 h 2940050"/>
              <a:gd name="connsiteX15" fmla="*/ 590550 w 1949450"/>
              <a:gd name="connsiteY15" fmla="*/ 304800 h 2940050"/>
              <a:gd name="connsiteX16" fmla="*/ 996950 w 1949450"/>
              <a:gd name="connsiteY16" fmla="*/ 768350 h 2940050"/>
              <a:gd name="connsiteX17" fmla="*/ 1149350 w 1949450"/>
              <a:gd name="connsiteY17" fmla="*/ 1454150 h 2940050"/>
              <a:gd name="connsiteX18" fmla="*/ 1073150 w 1949450"/>
              <a:gd name="connsiteY18" fmla="*/ 1911350 h 2940050"/>
              <a:gd name="connsiteX19" fmla="*/ 692150 w 1949450"/>
              <a:gd name="connsiteY19" fmla="*/ 1200150 h 2940050"/>
              <a:gd name="connsiteX20" fmla="*/ 374650 w 1949450"/>
              <a:gd name="connsiteY20" fmla="*/ 806450 h 2940050"/>
              <a:gd name="connsiteX21" fmla="*/ 666750 w 1949450"/>
              <a:gd name="connsiteY21" fmla="*/ 1397000 h 2940050"/>
              <a:gd name="connsiteX22" fmla="*/ 0 w 1949450"/>
              <a:gd name="connsiteY22" fmla="*/ 1225550 h 2940050"/>
              <a:gd name="connsiteX23" fmla="*/ 793750 w 1949450"/>
              <a:gd name="connsiteY23" fmla="*/ 1543050 h 2940050"/>
              <a:gd name="connsiteX24" fmla="*/ 1041400 w 1949450"/>
              <a:gd name="connsiteY24" fmla="*/ 2101850 h 2940050"/>
              <a:gd name="connsiteX25" fmla="*/ 946150 w 1949450"/>
              <a:gd name="connsiteY25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8615 w 1949450"/>
              <a:gd name="connsiteY9" fmla="*/ 774700 h 2940050"/>
              <a:gd name="connsiteX10" fmla="*/ 1466850 w 1949450"/>
              <a:gd name="connsiteY10" fmla="*/ 0 h 2940050"/>
              <a:gd name="connsiteX11" fmla="*/ 1456576 w 1949450"/>
              <a:gd name="connsiteY11" fmla="*/ 869950 h 2940050"/>
              <a:gd name="connsiteX12" fmla="*/ 1231900 w 1949450"/>
              <a:gd name="connsiteY12" fmla="*/ 1320800 h 2940050"/>
              <a:gd name="connsiteX13" fmla="*/ 939800 w 1949450"/>
              <a:gd name="connsiteY13" fmla="*/ 107950 h 2940050"/>
              <a:gd name="connsiteX14" fmla="*/ 1009650 w 1949450"/>
              <a:gd name="connsiteY14" fmla="*/ 666750 h 2940050"/>
              <a:gd name="connsiteX15" fmla="*/ 590550 w 1949450"/>
              <a:gd name="connsiteY15" fmla="*/ 304800 h 2940050"/>
              <a:gd name="connsiteX16" fmla="*/ 996950 w 1949450"/>
              <a:gd name="connsiteY16" fmla="*/ 768350 h 2940050"/>
              <a:gd name="connsiteX17" fmla="*/ 1149350 w 1949450"/>
              <a:gd name="connsiteY17" fmla="*/ 1454150 h 2940050"/>
              <a:gd name="connsiteX18" fmla="*/ 1073150 w 1949450"/>
              <a:gd name="connsiteY18" fmla="*/ 1911350 h 2940050"/>
              <a:gd name="connsiteX19" fmla="*/ 692150 w 1949450"/>
              <a:gd name="connsiteY19" fmla="*/ 1200150 h 2940050"/>
              <a:gd name="connsiteX20" fmla="*/ 374650 w 1949450"/>
              <a:gd name="connsiteY20" fmla="*/ 806450 h 2940050"/>
              <a:gd name="connsiteX21" fmla="*/ 666750 w 1949450"/>
              <a:gd name="connsiteY21" fmla="*/ 1397000 h 2940050"/>
              <a:gd name="connsiteX22" fmla="*/ 0 w 1949450"/>
              <a:gd name="connsiteY22" fmla="*/ 1225550 h 2940050"/>
              <a:gd name="connsiteX23" fmla="*/ 793750 w 1949450"/>
              <a:gd name="connsiteY23" fmla="*/ 1543050 h 2940050"/>
              <a:gd name="connsiteX24" fmla="*/ 1041400 w 1949450"/>
              <a:gd name="connsiteY24" fmla="*/ 2101850 h 2940050"/>
              <a:gd name="connsiteX25" fmla="*/ 946150 w 1949450"/>
              <a:gd name="connsiteY25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8615 w 1949450"/>
              <a:gd name="connsiteY9" fmla="*/ 774700 h 2940050"/>
              <a:gd name="connsiteX10" fmla="*/ 1466850 w 1949450"/>
              <a:gd name="connsiteY10" fmla="*/ 0 h 2940050"/>
              <a:gd name="connsiteX11" fmla="*/ 1456576 w 1949450"/>
              <a:gd name="connsiteY11" fmla="*/ 869950 h 2940050"/>
              <a:gd name="connsiteX12" fmla="*/ 1231900 w 1949450"/>
              <a:gd name="connsiteY12" fmla="*/ 1320800 h 2940050"/>
              <a:gd name="connsiteX13" fmla="*/ 939800 w 1949450"/>
              <a:gd name="connsiteY13" fmla="*/ 107950 h 2940050"/>
              <a:gd name="connsiteX14" fmla="*/ 1009650 w 1949450"/>
              <a:gd name="connsiteY14" fmla="*/ 666750 h 2940050"/>
              <a:gd name="connsiteX15" fmla="*/ 590550 w 1949450"/>
              <a:gd name="connsiteY15" fmla="*/ 304800 h 2940050"/>
              <a:gd name="connsiteX16" fmla="*/ 996950 w 1949450"/>
              <a:gd name="connsiteY16" fmla="*/ 768350 h 2940050"/>
              <a:gd name="connsiteX17" fmla="*/ 1149350 w 1949450"/>
              <a:gd name="connsiteY17" fmla="*/ 1454150 h 2940050"/>
              <a:gd name="connsiteX18" fmla="*/ 1073150 w 1949450"/>
              <a:gd name="connsiteY18" fmla="*/ 1911350 h 2940050"/>
              <a:gd name="connsiteX19" fmla="*/ 692150 w 1949450"/>
              <a:gd name="connsiteY19" fmla="*/ 1200150 h 2940050"/>
              <a:gd name="connsiteX20" fmla="*/ 374650 w 1949450"/>
              <a:gd name="connsiteY20" fmla="*/ 806450 h 2940050"/>
              <a:gd name="connsiteX21" fmla="*/ 666750 w 1949450"/>
              <a:gd name="connsiteY21" fmla="*/ 1397000 h 2940050"/>
              <a:gd name="connsiteX22" fmla="*/ 0 w 1949450"/>
              <a:gd name="connsiteY22" fmla="*/ 1225550 h 2940050"/>
              <a:gd name="connsiteX23" fmla="*/ 793750 w 1949450"/>
              <a:gd name="connsiteY23" fmla="*/ 1543050 h 2940050"/>
              <a:gd name="connsiteX24" fmla="*/ 1041400 w 1949450"/>
              <a:gd name="connsiteY24" fmla="*/ 2101850 h 2940050"/>
              <a:gd name="connsiteX25" fmla="*/ 946150 w 1949450"/>
              <a:gd name="connsiteY25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8615 w 1949450"/>
              <a:gd name="connsiteY9" fmla="*/ 774700 h 2940050"/>
              <a:gd name="connsiteX10" fmla="*/ 1466850 w 1949450"/>
              <a:gd name="connsiteY10" fmla="*/ 0 h 2940050"/>
              <a:gd name="connsiteX11" fmla="*/ 1231900 w 1949450"/>
              <a:gd name="connsiteY11" fmla="*/ 1320800 h 2940050"/>
              <a:gd name="connsiteX12" fmla="*/ 939800 w 1949450"/>
              <a:gd name="connsiteY12" fmla="*/ 107950 h 2940050"/>
              <a:gd name="connsiteX13" fmla="*/ 1009650 w 1949450"/>
              <a:gd name="connsiteY13" fmla="*/ 666750 h 2940050"/>
              <a:gd name="connsiteX14" fmla="*/ 590550 w 1949450"/>
              <a:gd name="connsiteY14" fmla="*/ 304800 h 2940050"/>
              <a:gd name="connsiteX15" fmla="*/ 996950 w 1949450"/>
              <a:gd name="connsiteY15" fmla="*/ 768350 h 2940050"/>
              <a:gd name="connsiteX16" fmla="*/ 1149350 w 1949450"/>
              <a:gd name="connsiteY16" fmla="*/ 1454150 h 2940050"/>
              <a:gd name="connsiteX17" fmla="*/ 1073150 w 1949450"/>
              <a:gd name="connsiteY17" fmla="*/ 1911350 h 2940050"/>
              <a:gd name="connsiteX18" fmla="*/ 692150 w 1949450"/>
              <a:gd name="connsiteY18" fmla="*/ 1200150 h 2940050"/>
              <a:gd name="connsiteX19" fmla="*/ 374650 w 1949450"/>
              <a:gd name="connsiteY19" fmla="*/ 806450 h 2940050"/>
              <a:gd name="connsiteX20" fmla="*/ 666750 w 1949450"/>
              <a:gd name="connsiteY20" fmla="*/ 1397000 h 2940050"/>
              <a:gd name="connsiteX21" fmla="*/ 0 w 1949450"/>
              <a:gd name="connsiteY21" fmla="*/ 1225550 h 2940050"/>
              <a:gd name="connsiteX22" fmla="*/ 793750 w 1949450"/>
              <a:gd name="connsiteY22" fmla="*/ 1543050 h 2940050"/>
              <a:gd name="connsiteX23" fmla="*/ 1041400 w 1949450"/>
              <a:gd name="connsiteY23" fmla="*/ 2101850 h 2940050"/>
              <a:gd name="connsiteX24" fmla="*/ 946150 w 1949450"/>
              <a:gd name="connsiteY24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8615 w 1949450"/>
              <a:gd name="connsiteY9" fmla="*/ 774700 h 2940050"/>
              <a:gd name="connsiteX10" fmla="*/ 1466850 w 1949450"/>
              <a:gd name="connsiteY10" fmla="*/ 0 h 2940050"/>
              <a:gd name="connsiteX11" fmla="*/ 1231900 w 1949450"/>
              <a:gd name="connsiteY11" fmla="*/ 1320800 h 2940050"/>
              <a:gd name="connsiteX12" fmla="*/ 939800 w 1949450"/>
              <a:gd name="connsiteY12" fmla="*/ 107950 h 2940050"/>
              <a:gd name="connsiteX13" fmla="*/ 1009650 w 1949450"/>
              <a:gd name="connsiteY13" fmla="*/ 666750 h 2940050"/>
              <a:gd name="connsiteX14" fmla="*/ 590550 w 1949450"/>
              <a:gd name="connsiteY14" fmla="*/ 304800 h 2940050"/>
              <a:gd name="connsiteX15" fmla="*/ 996950 w 1949450"/>
              <a:gd name="connsiteY15" fmla="*/ 768350 h 2940050"/>
              <a:gd name="connsiteX16" fmla="*/ 1149350 w 1949450"/>
              <a:gd name="connsiteY16" fmla="*/ 1454150 h 2940050"/>
              <a:gd name="connsiteX17" fmla="*/ 1073150 w 1949450"/>
              <a:gd name="connsiteY17" fmla="*/ 1911350 h 2940050"/>
              <a:gd name="connsiteX18" fmla="*/ 692150 w 1949450"/>
              <a:gd name="connsiteY18" fmla="*/ 1200150 h 2940050"/>
              <a:gd name="connsiteX19" fmla="*/ 374650 w 1949450"/>
              <a:gd name="connsiteY19" fmla="*/ 806450 h 2940050"/>
              <a:gd name="connsiteX20" fmla="*/ 666750 w 1949450"/>
              <a:gd name="connsiteY20" fmla="*/ 1397000 h 2940050"/>
              <a:gd name="connsiteX21" fmla="*/ 0 w 1949450"/>
              <a:gd name="connsiteY21" fmla="*/ 1225550 h 2940050"/>
              <a:gd name="connsiteX22" fmla="*/ 793750 w 1949450"/>
              <a:gd name="connsiteY22" fmla="*/ 1543050 h 2940050"/>
              <a:gd name="connsiteX23" fmla="*/ 1041400 w 1949450"/>
              <a:gd name="connsiteY23" fmla="*/ 2101850 h 2940050"/>
              <a:gd name="connsiteX24" fmla="*/ 946150 w 1949450"/>
              <a:gd name="connsiteY24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8615 w 1949450"/>
              <a:gd name="connsiteY9" fmla="*/ 774700 h 2940050"/>
              <a:gd name="connsiteX10" fmla="*/ 1466850 w 1949450"/>
              <a:gd name="connsiteY10" fmla="*/ 0 h 2940050"/>
              <a:gd name="connsiteX11" fmla="*/ 1231900 w 1949450"/>
              <a:gd name="connsiteY11" fmla="*/ 1320800 h 2940050"/>
              <a:gd name="connsiteX12" fmla="*/ 939800 w 1949450"/>
              <a:gd name="connsiteY12" fmla="*/ 107950 h 2940050"/>
              <a:gd name="connsiteX13" fmla="*/ 1009650 w 1949450"/>
              <a:gd name="connsiteY13" fmla="*/ 666750 h 2940050"/>
              <a:gd name="connsiteX14" fmla="*/ 590550 w 1949450"/>
              <a:gd name="connsiteY14" fmla="*/ 304800 h 2940050"/>
              <a:gd name="connsiteX15" fmla="*/ 996950 w 1949450"/>
              <a:gd name="connsiteY15" fmla="*/ 768350 h 2940050"/>
              <a:gd name="connsiteX16" fmla="*/ 1149350 w 1949450"/>
              <a:gd name="connsiteY16" fmla="*/ 1454150 h 2940050"/>
              <a:gd name="connsiteX17" fmla="*/ 1073150 w 1949450"/>
              <a:gd name="connsiteY17" fmla="*/ 1911350 h 2940050"/>
              <a:gd name="connsiteX18" fmla="*/ 692150 w 1949450"/>
              <a:gd name="connsiteY18" fmla="*/ 1200150 h 2940050"/>
              <a:gd name="connsiteX19" fmla="*/ 374650 w 1949450"/>
              <a:gd name="connsiteY19" fmla="*/ 806450 h 2940050"/>
              <a:gd name="connsiteX20" fmla="*/ 666750 w 1949450"/>
              <a:gd name="connsiteY20" fmla="*/ 1397000 h 2940050"/>
              <a:gd name="connsiteX21" fmla="*/ 0 w 1949450"/>
              <a:gd name="connsiteY21" fmla="*/ 1225550 h 2940050"/>
              <a:gd name="connsiteX22" fmla="*/ 793750 w 1949450"/>
              <a:gd name="connsiteY22" fmla="*/ 1543050 h 2940050"/>
              <a:gd name="connsiteX23" fmla="*/ 1041400 w 1949450"/>
              <a:gd name="connsiteY23" fmla="*/ 2101850 h 2940050"/>
              <a:gd name="connsiteX24" fmla="*/ 946150 w 1949450"/>
              <a:gd name="connsiteY24" fmla="*/ 2940050 h 2940050"/>
              <a:gd name="connsiteX0" fmla="*/ 946150 w 1949450"/>
              <a:gd name="connsiteY0" fmla="*/ 2940050 h 2940050"/>
              <a:gd name="connsiteX1" fmla="*/ 1244600 w 1949450"/>
              <a:gd name="connsiteY1" fmla="*/ 2933700 h 2940050"/>
              <a:gd name="connsiteX2" fmla="*/ 1193800 w 1949450"/>
              <a:gd name="connsiteY2" fmla="*/ 2463800 h 2940050"/>
              <a:gd name="connsiteX3" fmla="*/ 1949450 w 1949450"/>
              <a:gd name="connsiteY3" fmla="*/ 1441450 h 2940050"/>
              <a:gd name="connsiteX4" fmla="*/ 1554965 w 1949450"/>
              <a:gd name="connsiteY4" fmla="*/ 1803400 h 2940050"/>
              <a:gd name="connsiteX5" fmla="*/ 1931113 w 1949450"/>
              <a:gd name="connsiteY5" fmla="*/ 876300 h 2940050"/>
              <a:gd name="connsiteX6" fmla="*/ 1181100 w 1949450"/>
              <a:gd name="connsiteY6" fmla="*/ 2235200 h 2940050"/>
              <a:gd name="connsiteX7" fmla="*/ 1206500 w 1949450"/>
              <a:gd name="connsiteY7" fmla="*/ 1587500 h 2940050"/>
              <a:gd name="connsiteX8" fmla="*/ 1911350 w 1949450"/>
              <a:gd name="connsiteY8" fmla="*/ 177800 h 2940050"/>
              <a:gd name="connsiteX9" fmla="*/ 1548615 w 1949450"/>
              <a:gd name="connsiteY9" fmla="*/ 774700 h 2940050"/>
              <a:gd name="connsiteX10" fmla="*/ 1466850 w 1949450"/>
              <a:gd name="connsiteY10" fmla="*/ 0 h 2940050"/>
              <a:gd name="connsiteX11" fmla="*/ 1231900 w 1949450"/>
              <a:gd name="connsiteY11" fmla="*/ 1320800 h 2940050"/>
              <a:gd name="connsiteX12" fmla="*/ 939800 w 1949450"/>
              <a:gd name="connsiteY12" fmla="*/ 107950 h 2940050"/>
              <a:gd name="connsiteX13" fmla="*/ 1009650 w 1949450"/>
              <a:gd name="connsiteY13" fmla="*/ 666750 h 2940050"/>
              <a:gd name="connsiteX14" fmla="*/ 590550 w 1949450"/>
              <a:gd name="connsiteY14" fmla="*/ 304800 h 2940050"/>
              <a:gd name="connsiteX15" fmla="*/ 996950 w 1949450"/>
              <a:gd name="connsiteY15" fmla="*/ 768350 h 2940050"/>
              <a:gd name="connsiteX16" fmla="*/ 1149350 w 1949450"/>
              <a:gd name="connsiteY16" fmla="*/ 1454150 h 2940050"/>
              <a:gd name="connsiteX17" fmla="*/ 1073150 w 1949450"/>
              <a:gd name="connsiteY17" fmla="*/ 1911350 h 2940050"/>
              <a:gd name="connsiteX18" fmla="*/ 692150 w 1949450"/>
              <a:gd name="connsiteY18" fmla="*/ 1200150 h 2940050"/>
              <a:gd name="connsiteX19" fmla="*/ 374650 w 1949450"/>
              <a:gd name="connsiteY19" fmla="*/ 806450 h 2940050"/>
              <a:gd name="connsiteX20" fmla="*/ 666750 w 1949450"/>
              <a:gd name="connsiteY20" fmla="*/ 1397000 h 2940050"/>
              <a:gd name="connsiteX21" fmla="*/ 0 w 1949450"/>
              <a:gd name="connsiteY21" fmla="*/ 1225550 h 2940050"/>
              <a:gd name="connsiteX22" fmla="*/ 793750 w 1949450"/>
              <a:gd name="connsiteY22" fmla="*/ 1543050 h 2940050"/>
              <a:gd name="connsiteX23" fmla="*/ 1041400 w 1949450"/>
              <a:gd name="connsiteY23" fmla="*/ 2101850 h 2940050"/>
              <a:gd name="connsiteX24" fmla="*/ 946150 w 1949450"/>
              <a:gd name="connsiteY24" fmla="*/ 2940050 h 2940050"/>
              <a:gd name="connsiteX0" fmla="*/ 946150 w 2089435"/>
              <a:gd name="connsiteY0" fmla="*/ 2940050 h 2940050"/>
              <a:gd name="connsiteX1" fmla="*/ 1244600 w 2089435"/>
              <a:gd name="connsiteY1" fmla="*/ 2933700 h 2940050"/>
              <a:gd name="connsiteX2" fmla="*/ 1193800 w 2089435"/>
              <a:gd name="connsiteY2" fmla="*/ 2463800 h 2940050"/>
              <a:gd name="connsiteX3" fmla="*/ 1949450 w 2089435"/>
              <a:gd name="connsiteY3" fmla="*/ 1441450 h 2940050"/>
              <a:gd name="connsiteX4" fmla="*/ 1554965 w 2089435"/>
              <a:gd name="connsiteY4" fmla="*/ 1803400 h 2940050"/>
              <a:gd name="connsiteX5" fmla="*/ 1931113 w 2089435"/>
              <a:gd name="connsiteY5" fmla="*/ 876300 h 2940050"/>
              <a:gd name="connsiteX6" fmla="*/ 1181100 w 2089435"/>
              <a:gd name="connsiteY6" fmla="*/ 2235200 h 2940050"/>
              <a:gd name="connsiteX7" fmla="*/ 1206500 w 2089435"/>
              <a:gd name="connsiteY7" fmla="*/ 1587500 h 2940050"/>
              <a:gd name="connsiteX8" fmla="*/ 2089435 w 2089435"/>
              <a:gd name="connsiteY8" fmla="*/ 101600 h 2940050"/>
              <a:gd name="connsiteX9" fmla="*/ 1548615 w 2089435"/>
              <a:gd name="connsiteY9" fmla="*/ 774700 h 2940050"/>
              <a:gd name="connsiteX10" fmla="*/ 1466850 w 2089435"/>
              <a:gd name="connsiteY10" fmla="*/ 0 h 2940050"/>
              <a:gd name="connsiteX11" fmla="*/ 1231900 w 2089435"/>
              <a:gd name="connsiteY11" fmla="*/ 1320800 h 2940050"/>
              <a:gd name="connsiteX12" fmla="*/ 939800 w 2089435"/>
              <a:gd name="connsiteY12" fmla="*/ 107950 h 2940050"/>
              <a:gd name="connsiteX13" fmla="*/ 1009650 w 2089435"/>
              <a:gd name="connsiteY13" fmla="*/ 666750 h 2940050"/>
              <a:gd name="connsiteX14" fmla="*/ 590550 w 2089435"/>
              <a:gd name="connsiteY14" fmla="*/ 304800 h 2940050"/>
              <a:gd name="connsiteX15" fmla="*/ 996950 w 2089435"/>
              <a:gd name="connsiteY15" fmla="*/ 768350 h 2940050"/>
              <a:gd name="connsiteX16" fmla="*/ 1149350 w 2089435"/>
              <a:gd name="connsiteY16" fmla="*/ 1454150 h 2940050"/>
              <a:gd name="connsiteX17" fmla="*/ 1073150 w 2089435"/>
              <a:gd name="connsiteY17" fmla="*/ 1911350 h 2940050"/>
              <a:gd name="connsiteX18" fmla="*/ 692150 w 2089435"/>
              <a:gd name="connsiteY18" fmla="*/ 1200150 h 2940050"/>
              <a:gd name="connsiteX19" fmla="*/ 374650 w 2089435"/>
              <a:gd name="connsiteY19" fmla="*/ 806450 h 2940050"/>
              <a:gd name="connsiteX20" fmla="*/ 666750 w 2089435"/>
              <a:gd name="connsiteY20" fmla="*/ 1397000 h 2940050"/>
              <a:gd name="connsiteX21" fmla="*/ 0 w 2089435"/>
              <a:gd name="connsiteY21" fmla="*/ 1225550 h 2940050"/>
              <a:gd name="connsiteX22" fmla="*/ 793750 w 2089435"/>
              <a:gd name="connsiteY22" fmla="*/ 1543050 h 2940050"/>
              <a:gd name="connsiteX23" fmla="*/ 1041400 w 2089435"/>
              <a:gd name="connsiteY23" fmla="*/ 2101850 h 2940050"/>
              <a:gd name="connsiteX24" fmla="*/ 946150 w 2089435"/>
              <a:gd name="connsiteY24" fmla="*/ 2940050 h 2940050"/>
              <a:gd name="connsiteX0" fmla="*/ 946150 w 2089435"/>
              <a:gd name="connsiteY0" fmla="*/ 2940050 h 2940050"/>
              <a:gd name="connsiteX1" fmla="*/ 1244600 w 2089435"/>
              <a:gd name="connsiteY1" fmla="*/ 2933700 h 2940050"/>
              <a:gd name="connsiteX2" fmla="*/ 1193800 w 2089435"/>
              <a:gd name="connsiteY2" fmla="*/ 2463800 h 2940050"/>
              <a:gd name="connsiteX3" fmla="*/ 1949450 w 2089435"/>
              <a:gd name="connsiteY3" fmla="*/ 1441450 h 2940050"/>
              <a:gd name="connsiteX4" fmla="*/ 1554965 w 2089435"/>
              <a:gd name="connsiteY4" fmla="*/ 1803400 h 2940050"/>
              <a:gd name="connsiteX5" fmla="*/ 1931113 w 2089435"/>
              <a:gd name="connsiteY5" fmla="*/ 876300 h 2940050"/>
              <a:gd name="connsiteX6" fmla="*/ 1181100 w 2089435"/>
              <a:gd name="connsiteY6" fmla="*/ 2235200 h 2940050"/>
              <a:gd name="connsiteX7" fmla="*/ 1206500 w 2089435"/>
              <a:gd name="connsiteY7" fmla="*/ 1587500 h 2940050"/>
              <a:gd name="connsiteX8" fmla="*/ 2089435 w 2089435"/>
              <a:gd name="connsiteY8" fmla="*/ 101600 h 2940050"/>
              <a:gd name="connsiteX9" fmla="*/ 1548615 w 2089435"/>
              <a:gd name="connsiteY9" fmla="*/ 774700 h 2940050"/>
              <a:gd name="connsiteX10" fmla="*/ 1466850 w 2089435"/>
              <a:gd name="connsiteY10" fmla="*/ 0 h 2940050"/>
              <a:gd name="connsiteX11" fmla="*/ 1231900 w 2089435"/>
              <a:gd name="connsiteY11" fmla="*/ 1320800 h 2940050"/>
              <a:gd name="connsiteX12" fmla="*/ 939800 w 2089435"/>
              <a:gd name="connsiteY12" fmla="*/ 107950 h 2940050"/>
              <a:gd name="connsiteX13" fmla="*/ 1009650 w 2089435"/>
              <a:gd name="connsiteY13" fmla="*/ 666750 h 2940050"/>
              <a:gd name="connsiteX14" fmla="*/ 590550 w 2089435"/>
              <a:gd name="connsiteY14" fmla="*/ 304800 h 2940050"/>
              <a:gd name="connsiteX15" fmla="*/ 996950 w 2089435"/>
              <a:gd name="connsiteY15" fmla="*/ 768350 h 2940050"/>
              <a:gd name="connsiteX16" fmla="*/ 1149350 w 2089435"/>
              <a:gd name="connsiteY16" fmla="*/ 1454150 h 2940050"/>
              <a:gd name="connsiteX17" fmla="*/ 1073150 w 2089435"/>
              <a:gd name="connsiteY17" fmla="*/ 1911350 h 2940050"/>
              <a:gd name="connsiteX18" fmla="*/ 692150 w 2089435"/>
              <a:gd name="connsiteY18" fmla="*/ 1200150 h 2940050"/>
              <a:gd name="connsiteX19" fmla="*/ 374650 w 2089435"/>
              <a:gd name="connsiteY19" fmla="*/ 806450 h 2940050"/>
              <a:gd name="connsiteX20" fmla="*/ 666750 w 2089435"/>
              <a:gd name="connsiteY20" fmla="*/ 1397000 h 2940050"/>
              <a:gd name="connsiteX21" fmla="*/ 0 w 2089435"/>
              <a:gd name="connsiteY21" fmla="*/ 1225550 h 2940050"/>
              <a:gd name="connsiteX22" fmla="*/ 793750 w 2089435"/>
              <a:gd name="connsiteY22" fmla="*/ 1543050 h 2940050"/>
              <a:gd name="connsiteX23" fmla="*/ 1041400 w 2089435"/>
              <a:gd name="connsiteY23" fmla="*/ 2101850 h 2940050"/>
              <a:gd name="connsiteX24" fmla="*/ 946150 w 2089435"/>
              <a:gd name="connsiteY24" fmla="*/ 2940050 h 2940050"/>
              <a:gd name="connsiteX0" fmla="*/ 946150 w 2089435"/>
              <a:gd name="connsiteY0" fmla="*/ 2940050 h 2940050"/>
              <a:gd name="connsiteX1" fmla="*/ 1244600 w 2089435"/>
              <a:gd name="connsiteY1" fmla="*/ 2933700 h 2940050"/>
              <a:gd name="connsiteX2" fmla="*/ 1193800 w 2089435"/>
              <a:gd name="connsiteY2" fmla="*/ 2463800 h 2940050"/>
              <a:gd name="connsiteX3" fmla="*/ 1949450 w 2089435"/>
              <a:gd name="connsiteY3" fmla="*/ 1441450 h 2940050"/>
              <a:gd name="connsiteX4" fmla="*/ 1554965 w 2089435"/>
              <a:gd name="connsiteY4" fmla="*/ 1803400 h 2940050"/>
              <a:gd name="connsiteX5" fmla="*/ 1931113 w 2089435"/>
              <a:gd name="connsiteY5" fmla="*/ 876300 h 2940050"/>
              <a:gd name="connsiteX6" fmla="*/ 1181100 w 2089435"/>
              <a:gd name="connsiteY6" fmla="*/ 2235200 h 2940050"/>
              <a:gd name="connsiteX7" fmla="*/ 1206500 w 2089435"/>
              <a:gd name="connsiteY7" fmla="*/ 1587500 h 2940050"/>
              <a:gd name="connsiteX8" fmla="*/ 2089435 w 2089435"/>
              <a:gd name="connsiteY8" fmla="*/ 101600 h 2940050"/>
              <a:gd name="connsiteX9" fmla="*/ 1548615 w 2089435"/>
              <a:gd name="connsiteY9" fmla="*/ 774700 h 2940050"/>
              <a:gd name="connsiteX10" fmla="*/ 1466850 w 2089435"/>
              <a:gd name="connsiteY10" fmla="*/ 0 h 2940050"/>
              <a:gd name="connsiteX11" fmla="*/ 1231900 w 2089435"/>
              <a:gd name="connsiteY11" fmla="*/ 1320800 h 2940050"/>
              <a:gd name="connsiteX12" fmla="*/ 939800 w 2089435"/>
              <a:gd name="connsiteY12" fmla="*/ 107950 h 2940050"/>
              <a:gd name="connsiteX13" fmla="*/ 1009650 w 2089435"/>
              <a:gd name="connsiteY13" fmla="*/ 666750 h 2940050"/>
              <a:gd name="connsiteX14" fmla="*/ 590550 w 2089435"/>
              <a:gd name="connsiteY14" fmla="*/ 304800 h 2940050"/>
              <a:gd name="connsiteX15" fmla="*/ 996950 w 2089435"/>
              <a:gd name="connsiteY15" fmla="*/ 768350 h 2940050"/>
              <a:gd name="connsiteX16" fmla="*/ 1149350 w 2089435"/>
              <a:gd name="connsiteY16" fmla="*/ 1454150 h 2940050"/>
              <a:gd name="connsiteX17" fmla="*/ 1073150 w 2089435"/>
              <a:gd name="connsiteY17" fmla="*/ 1911350 h 2940050"/>
              <a:gd name="connsiteX18" fmla="*/ 692150 w 2089435"/>
              <a:gd name="connsiteY18" fmla="*/ 1200150 h 2940050"/>
              <a:gd name="connsiteX19" fmla="*/ 374650 w 2089435"/>
              <a:gd name="connsiteY19" fmla="*/ 806450 h 2940050"/>
              <a:gd name="connsiteX20" fmla="*/ 666750 w 2089435"/>
              <a:gd name="connsiteY20" fmla="*/ 1397000 h 2940050"/>
              <a:gd name="connsiteX21" fmla="*/ 0 w 2089435"/>
              <a:gd name="connsiteY21" fmla="*/ 1225550 h 2940050"/>
              <a:gd name="connsiteX22" fmla="*/ 793750 w 2089435"/>
              <a:gd name="connsiteY22" fmla="*/ 1543050 h 2940050"/>
              <a:gd name="connsiteX23" fmla="*/ 1041400 w 2089435"/>
              <a:gd name="connsiteY23" fmla="*/ 2101850 h 2940050"/>
              <a:gd name="connsiteX24" fmla="*/ 946150 w 2089435"/>
              <a:gd name="connsiteY24" fmla="*/ 2940050 h 2940050"/>
              <a:gd name="connsiteX0" fmla="*/ 946150 w 2089435"/>
              <a:gd name="connsiteY0" fmla="*/ 2940050 h 2940050"/>
              <a:gd name="connsiteX1" fmla="*/ 1244600 w 2089435"/>
              <a:gd name="connsiteY1" fmla="*/ 2933700 h 2940050"/>
              <a:gd name="connsiteX2" fmla="*/ 1193800 w 2089435"/>
              <a:gd name="connsiteY2" fmla="*/ 2463800 h 2940050"/>
              <a:gd name="connsiteX3" fmla="*/ 1949450 w 2089435"/>
              <a:gd name="connsiteY3" fmla="*/ 1441450 h 2940050"/>
              <a:gd name="connsiteX4" fmla="*/ 1554965 w 2089435"/>
              <a:gd name="connsiteY4" fmla="*/ 1803400 h 2940050"/>
              <a:gd name="connsiteX5" fmla="*/ 1931113 w 2089435"/>
              <a:gd name="connsiteY5" fmla="*/ 876300 h 2940050"/>
              <a:gd name="connsiteX6" fmla="*/ 1181100 w 2089435"/>
              <a:gd name="connsiteY6" fmla="*/ 2235200 h 2940050"/>
              <a:gd name="connsiteX7" fmla="*/ 1262152 w 2089435"/>
              <a:gd name="connsiteY7" fmla="*/ 1562100 h 2940050"/>
              <a:gd name="connsiteX8" fmla="*/ 2089435 w 2089435"/>
              <a:gd name="connsiteY8" fmla="*/ 101600 h 2940050"/>
              <a:gd name="connsiteX9" fmla="*/ 1548615 w 2089435"/>
              <a:gd name="connsiteY9" fmla="*/ 774700 h 2940050"/>
              <a:gd name="connsiteX10" fmla="*/ 1466850 w 2089435"/>
              <a:gd name="connsiteY10" fmla="*/ 0 h 2940050"/>
              <a:gd name="connsiteX11" fmla="*/ 1231900 w 2089435"/>
              <a:gd name="connsiteY11" fmla="*/ 1320800 h 2940050"/>
              <a:gd name="connsiteX12" fmla="*/ 939800 w 2089435"/>
              <a:gd name="connsiteY12" fmla="*/ 107950 h 2940050"/>
              <a:gd name="connsiteX13" fmla="*/ 1009650 w 2089435"/>
              <a:gd name="connsiteY13" fmla="*/ 666750 h 2940050"/>
              <a:gd name="connsiteX14" fmla="*/ 590550 w 2089435"/>
              <a:gd name="connsiteY14" fmla="*/ 304800 h 2940050"/>
              <a:gd name="connsiteX15" fmla="*/ 996950 w 2089435"/>
              <a:gd name="connsiteY15" fmla="*/ 768350 h 2940050"/>
              <a:gd name="connsiteX16" fmla="*/ 1149350 w 2089435"/>
              <a:gd name="connsiteY16" fmla="*/ 1454150 h 2940050"/>
              <a:gd name="connsiteX17" fmla="*/ 1073150 w 2089435"/>
              <a:gd name="connsiteY17" fmla="*/ 1911350 h 2940050"/>
              <a:gd name="connsiteX18" fmla="*/ 692150 w 2089435"/>
              <a:gd name="connsiteY18" fmla="*/ 1200150 h 2940050"/>
              <a:gd name="connsiteX19" fmla="*/ 374650 w 2089435"/>
              <a:gd name="connsiteY19" fmla="*/ 806450 h 2940050"/>
              <a:gd name="connsiteX20" fmla="*/ 666750 w 2089435"/>
              <a:gd name="connsiteY20" fmla="*/ 1397000 h 2940050"/>
              <a:gd name="connsiteX21" fmla="*/ 0 w 2089435"/>
              <a:gd name="connsiteY21" fmla="*/ 1225550 h 2940050"/>
              <a:gd name="connsiteX22" fmla="*/ 793750 w 2089435"/>
              <a:gd name="connsiteY22" fmla="*/ 1543050 h 2940050"/>
              <a:gd name="connsiteX23" fmla="*/ 1041400 w 2089435"/>
              <a:gd name="connsiteY23" fmla="*/ 2101850 h 2940050"/>
              <a:gd name="connsiteX24" fmla="*/ 946150 w 2089435"/>
              <a:gd name="connsiteY24" fmla="*/ 2940050 h 2940050"/>
              <a:gd name="connsiteX0" fmla="*/ 946150 w 2089435"/>
              <a:gd name="connsiteY0" fmla="*/ 2940050 h 2940050"/>
              <a:gd name="connsiteX1" fmla="*/ 1244600 w 2089435"/>
              <a:gd name="connsiteY1" fmla="*/ 2933700 h 2940050"/>
              <a:gd name="connsiteX2" fmla="*/ 1193800 w 2089435"/>
              <a:gd name="connsiteY2" fmla="*/ 2463800 h 2940050"/>
              <a:gd name="connsiteX3" fmla="*/ 1949450 w 2089435"/>
              <a:gd name="connsiteY3" fmla="*/ 1441450 h 2940050"/>
              <a:gd name="connsiteX4" fmla="*/ 1554965 w 2089435"/>
              <a:gd name="connsiteY4" fmla="*/ 1803400 h 2940050"/>
              <a:gd name="connsiteX5" fmla="*/ 1931113 w 2089435"/>
              <a:gd name="connsiteY5" fmla="*/ 876300 h 2940050"/>
              <a:gd name="connsiteX6" fmla="*/ 1181100 w 2089435"/>
              <a:gd name="connsiteY6" fmla="*/ 2235200 h 2940050"/>
              <a:gd name="connsiteX7" fmla="*/ 1262152 w 2089435"/>
              <a:gd name="connsiteY7" fmla="*/ 1562100 h 2940050"/>
              <a:gd name="connsiteX8" fmla="*/ 2089435 w 2089435"/>
              <a:gd name="connsiteY8" fmla="*/ 101600 h 2940050"/>
              <a:gd name="connsiteX9" fmla="*/ 1548615 w 2089435"/>
              <a:gd name="connsiteY9" fmla="*/ 774700 h 2940050"/>
              <a:gd name="connsiteX10" fmla="*/ 1466850 w 2089435"/>
              <a:gd name="connsiteY10" fmla="*/ 0 h 2940050"/>
              <a:gd name="connsiteX11" fmla="*/ 1231900 w 2089435"/>
              <a:gd name="connsiteY11" fmla="*/ 1320800 h 2940050"/>
              <a:gd name="connsiteX12" fmla="*/ 939800 w 2089435"/>
              <a:gd name="connsiteY12" fmla="*/ 107950 h 2940050"/>
              <a:gd name="connsiteX13" fmla="*/ 1009650 w 2089435"/>
              <a:gd name="connsiteY13" fmla="*/ 666750 h 2940050"/>
              <a:gd name="connsiteX14" fmla="*/ 590550 w 2089435"/>
              <a:gd name="connsiteY14" fmla="*/ 304800 h 2940050"/>
              <a:gd name="connsiteX15" fmla="*/ 996950 w 2089435"/>
              <a:gd name="connsiteY15" fmla="*/ 768350 h 2940050"/>
              <a:gd name="connsiteX16" fmla="*/ 1149350 w 2089435"/>
              <a:gd name="connsiteY16" fmla="*/ 1454150 h 2940050"/>
              <a:gd name="connsiteX17" fmla="*/ 1073150 w 2089435"/>
              <a:gd name="connsiteY17" fmla="*/ 1911350 h 2940050"/>
              <a:gd name="connsiteX18" fmla="*/ 692150 w 2089435"/>
              <a:gd name="connsiteY18" fmla="*/ 1200150 h 2940050"/>
              <a:gd name="connsiteX19" fmla="*/ 374650 w 2089435"/>
              <a:gd name="connsiteY19" fmla="*/ 806450 h 2940050"/>
              <a:gd name="connsiteX20" fmla="*/ 666750 w 2089435"/>
              <a:gd name="connsiteY20" fmla="*/ 1397000 h 2940050"/>
              <a:gd name="connsiteX21" fmla="*/ 0 w 2089435"/>
              <a:gd name="connsiteY21" fmla="*/ 1225550 h 2940050"/>
              <a:gd name="connsiteX22" fmla="*/ 793750 w 2089435"/>
              <a:gd name="connsiteY22" fmla="*/ 1543050 h 2940050"/>
              <a:gd name="connsiteX23" fmla="*/ 1041400 w 2089435"/>
              <a:gd name="connsiteY23" fmla="*/ 2101850 h 2940050"/>
              <a:gd name="connsiteX24" fmla="*/ 946150 w 2089435"/>
              <a:gd name="connsiteY24" fmla="*/ 2940050 h 2940050"/>
              <a:gd name="connsiteX0" fmla="*/ 946150 w 2089435"/>
              <a:gd name="connsiteY0" fmla="*/ 2940050 h 2940050"/>
              <a:gd name="connsiteX1" fmla="*/ 1244600 w 2089435"/>
              <a:gd name="connsiteY1" fmla="*/ 2933700 h 2940050"/>
              <a:gd name="connsiteX2" fmla="*/ 1193800 w 2089435"/>
              <a:gd name="connsiteY2" fmla="*/ 2463800 h 2940050"/>
              <a:gd name="connsiteX3" fmla="*/ 1949450 w 2089435"/>
              <a:gd name="connsiteY3" fmla="*/ 1441450 h 2940050"/>
              <a:gd name="connsiteX4" fmla="*/ 1554965 w 2089435"/>
              <a:gd name="connsiteY4" fmla="*/ 1803400 h 2940050"/>
              <a:gd name="connsiteX5" fmla="*/ 1931113 w 2089435"/>
              <a:gd name="connsiteY5" fmla="*/ 876300 h 2940050"/>
              <a:gd name="connsiteX6" fmla="*/ 1181100 w 2089435"/>
              <a:gd name="connsiteY6" fmla="*/ 2235200 h 2940050"/>
              <a:gd name="connsiteX7" fmla="*/ 1262152 w 2089435"/>
              <a:gd name="connsiteY7" fmla="*/ 1562100 h 2940050"/>
              <a:gd name="connsiteX8" fmla="*/ 2089435 w 2089435"/>
              <a:gd name="connsiteY8" fmla="*/ 101600 h 2940050"/>
              <a:gd name="connsiteX9" fmla="*/ 1548615 w 2089435"/>
              <a:gd name="connsiteY9" fmla="*/ 774700 h 2940050"/>
              <a:gd name="connsiteX10" fmla="*/ 1466850 w 2089435"/>
              <a:gd name="connsiteY10" fmla="*/ 0 h 2940050"/>
              <a:gd name="connsiteX11" fmla="*/ 1231900 w 2089435"/>
              <a:gd name="connsiteY11" fmla="*/ 1320800 h 2940050"/>
              <a:gd name="connsiteX12" fmla="*/ 939800 w 2089435"/>
              <a:gd name="connsiteY12" fmla="*/ 107950 h 2940050"/>
              <a:gd name="connsiteX13" fmla="*/ 1009650 w 2089435"/>
              <a:gd name="connsiteY13" fmla="*/ 666750 h 2940050"/>
              <a:gd name="connsiteX14" fmla="*/ 590550 w 2089435"/>
              <a:gd name="connsiteY14" fmla="*/ 304800 h 2940050"/>
              <a:gd name="connsiteX15" fmla="*/ 996950 w 2089435"/>
              <a:gd name="connsiteY15" fmla="*/ 768350 h 2940050"/>
              <a:gd name="connsiteX16" fmla="*/ 1149350 w 2089435"/>
              <a:gd name="connsiteY16" fmla="*/ 1454150 h 2940050"/>
              <a:gd name="connsiteX17" fmla="*/ 1073150 w 2089435"/>
              <a:gd name="connsiteY17" fmla="*/ 1911350 h 2940050"/>
              <a:gd name="connsiteX18" fmla="*/ 692150 w 2089435"/>
              <a:gd name="connsiteY18" fmla="*/ 1200150 h 2940050"/>
              <a:gd name="connsiteX19" fmla="*/ 374650 w 2089435"/>
              <a:gd name="connsiteY19" fmla="*/ 806450 h 2940050"/>
              <a:gd name="connsiteX20" fmla="*/ 666750 w 2089435"/>
              <a:gd name="connsiteY20" fmla="*/ 1397000 h 2940050"/>
              <a:gd name="connsiteX21" fmla="*/ 0 w 2089435"/>
              <a:gd name="connsiteY21" fmla="*/ 1225550 h 2940050"/>
              <a:gd name="connsiteX22" fmla="*/ 793750 w 2089435"/>
              <a:gd name="connsiteY22" fmla="*/ 1543050 h 2940050"/>
              <a:gd name="connsiteX23" fmla="*/ 1041400 w 2089435"/>
              <a:gd name="connsiteY23" fmla="*/ 2101850 h 2940050"/>
              <a:gd name="connsiteX24" fmla="*/ 946150 w 2089435"/>
              <a:gd name="connsiteY24" fmla="*/ 2940050 h 2940050"/>
              <a:gd name="connsiteX0" fmla="*/ 946150 w 2089435"/>
              <a:gd name="connsiteY0" fmla="*/ 2940050 h 2940050"/>
              <a:gd name="connsiteX1" fmla="*/ 1244600 w 2089435"/>
              <a:gd name="connsiteY1" fmla="*/ 2933700 h 2940050"/>
              <a:gd name="connsiteX2" fmla="*/ 1193800 w 2089435"/>
              <a:gd name="connsiteY2" fmla="*/ 2463800 h 2940050"/>
              <a:gd name="connsiteX3" fmla="*/ 1949450 w 2089435"/>
              <a:gd name="connsiteY3" fmla="*/ 1441450 h 2940050"/>
              <a:gd name="connsiteX4" fmla="*/ 1554965 w 2089435"/>
              <a:gd name="connsiteY4" fmla="*/ 1803400 h 2940050"/>
              <a:gd name="connsiteX5" fmla="*/ 1931113 w 2089435"/>
              <a:gd name="connsiteY5" fmla="*/ 876300 h 2940050"/>
              <a:gd name="connsiteX6" fmla="*/ 1181100 w 2089435"/>
              <a:gd name="connsiteY6" fmla="*/ 2235200 h 2940050"/>
              <a:gd name="connsiteX7" fmla="*/ 1262152 w 2089435"/>
              <a:gd name="connsiteY7" fmla="*/ 1562100 h 2940050"/>
              <a:gd name="connsiteX8" fmla="*/ 2089435 w 2089435"/>
              <a:gd name="connsiteY8" fmla="*/ 101600 h 2940050"/>
              <a:gd name="connsiteX9" fmla="*/ 1548615 w 2089435"/>
              <a:gd name="connsiteY9" fmla="*/ 774700 h 2940050"/>
              <a:gd name="connsiteX10" fmla="*/ 1466850 w 2089435"/>
              <a:gd name="connsiteY10" fmla="*/ 0 h 2940050"/>
              <a:gd name="connsiteX11" fmla="*/ 1231900 w 2089435"/>
              <a:gd name="connsiteY11" fmla="*/ 1320800 h 2940050"/>
              <a:gd name="connsiteX12" fmla="*/ 939800 w 2089435"/>
              <a:gd name="connsiteY12" fmla="*/ 107950 h 2940050"/>
              <a:gd name="connsiteX13" fmla="*/ 1009650 w 2089435"/>
              <a:gd name="connsiteY13" fmla="*/ 666750 h 2940050"/>
              <a:gd name="connsiteX14" fmla="*/ 590550 w 2089435"/>
              <a:gd name="connsiteY14" fmla="*/ 304800 h 2940050"/>
              <a:gd name="connsiteX15" fmla="*/ 996950 w 2089435"/>
              <a:gd name="connsiteY15" fmla="*/ 768350 h 2940050"/>
              <a:gd name="connsiteX16" fmla="*/ 1149350 w 2089435"/>
              <a:gd name="connsiteY16" fmla="*/ 1454150 h 2940050"/>
              <a:gd name="connsiteX17" fmla="*/ 1073150 w 2089435"/>
              <a:gd name="connsiteY17" fmla="*/ 1911350 h 2940050"/>
              <a:gd name="connsiteX18" fmla="*/ 692150 w 2089435"/>
              <a:gd name="connsiteY18" fmla="*/ 1200150 h 2940050"/>
              <a:gd name="connsiteX19" fmla="*/ 374650 w 2089435"/>
              <a:gd name="connsiteY19" fmla="*/ 806450 h 2940050"/>
              <a:gd name="connsiteX20" fmla="*/ 666750 w 2089435"/>
              <a:gd name="connsiteY20" fmla="*/ 1397000 h 2940050"/>
              <a:gd name="connsiteX21" fmla="*/ 0 w 2089435"/>
              <a:gd name="connsiteY21" fmla="*/ 1225550 h 2940050"/>
              <a:gd name="connsiteX22" fmla="*/ 793750 w 2089435"/>
              <a:gd name="connsiteY22" fmla="*/ 1543050 h 2940050"/>
              <a:gd name="connsiteX23" fmla="*/ 1041400 w 2089435"/>
              <a:gd name="connsiteY23" fmla="*/ 2101850 h 2940050"/>
              <a:gd name="connsiteX24" fmla="*/ 946150 w 2089435"/>
              <a:gd name="connsiteY24" fmla="*/ 2940050 h 2940050"/>
              <a:gd name="connsiteX0" fmla="*/ 946150 w 2089435"/>
              <a:gd name="connsiteY0" fmla="*/ 2940050 h 2940050"/>
              <a:gd name="connsiteX1" fmla="*/ 1244600 w 2089435"/>
              <a:gd name="connsiteY1" fmla="*/ 2933700 h 2940050"/>
              <a:gd name="connsiteX2" fmla="*/ 1193800 w 2089435"/>
              <a:gd name="connsiteY2" fmla="*/ 2463800 h 2940050"/>
              <a:gd name="connsiteX3" fmla="*/ 1949450 w 2089435"/>
              <a:gd name="connsiteY3" fmla="*/ 1441450 h 2940050"/>
              <a:gd name="connsiteX4" fmla="*/ 1554965 w 2089435"/>
              <a:gd name="connsiteY4" fmla="*/ 1803400 h 2940050"/>
              <a:gd name="connsiteX5" fmla="*/ 1931113 w 2089435"/>
              <a:gd name="connsiteY5" fmla="*/ 876300 h 2940050"/>
              <a:gd name="connsiteX6" fmla="*/ 1181100 w 2089435"/>
              <a:gd name="connsiteY6" fmla="*/ 2235200 h 2940050"/>
              <a:gd name="connsiteX7" fmla="*/ 1262152 w 2089435"/>
              <a:gd name="connsiteY7" fmla="*/ 1562100 h 2940050"/>
              <a:gd name="connsiteX8" fmla="*/ 2089435 w 2089435"/>
              <a:gd name="connsiteY8" fmla="*/ 101600 h 2940050"/>
              <a:gd name="connsiteX9" fmla="*/ 1548615 w 2089435"/>
              <a:gd name="connsiteY9" fmla="*/ 774700 h 2940050"/>
              <a:gd name="connsiteX10" fmla="*/ 1466850 w 2089435"/>
              <a:gd name="connsiteY10" fmla="*/ 0 h 2940050"/>
              <a:gd name="connsiteX11" fmla="*/ 1231900 w 2089435"/>
              <a:gd name="connsiteY11" fmla="*/ 1320800 h 2940050"/>
              <a:gd name="connsiteX12" fmla="*/ 939800 w 2089435"/>
              <a:gd name="connsiteY12" fmla="*/ 107950 h 2940050"/>
              <a:gd name="connsiteX13" fmla="*/ 1009650 w 2089435"/>
              <a:gd name="connsiteY13" fmla="*/ 666750 h 2940050"/>
              <a:gd name="connsiteX14" fmla="*/ 590550 w 2089435"/>
              <a:gd name="connsiteY14" fmla="*/ 304800 h 2940050"/>
              <a:gd name="connsiteX15" fmla="*/ 996950 w 2089435"/>
              <a:gd name="connsiteY15" fmla="*/ 768350 h 2940050"/>
              <a:gd name="connsiteX16" fmla="*/ 1149350 w 2089435"/>
              <a:gd name="connsiteY16" fmla="*/ 1454150 h 2940050"/>
              <a:gd name="connsiteX17" fmla="*/ 1073150 w 2089435"/>
              <a:gd name="connsiteY17" fmla="*/ 1911350 h 2940050"/>
              <a:gd name="connsiteX18" fmla="*/ 692150 w 2089435"/>
              <a:gd name="connsiteY18" fmla="*/ 1200150 h 2940050"/>
              <a:gd name="connsiteX19" fmla="*/ 374650 w 2089435"/>
              <a:gd name="connsiteY19" fmla="*/ 806450 h 2940050"/>
              <a:gd name="connsiteX20" fmla="*/ 666750 w 2089435"/>
              <a:gd name="connsiteY20" fmla="*/ 1397000 h 2940050"/>
              <a:gd name="connsiteX21" fmla="*/ 0 w 2089435"/>
              <a:gd name="connsiteY21" fmla="*/ 1225550 h 2940050"/>
              <a:gd name="connsiteX22" fmla="*/ 793750 w 2089435"/>
              <a:gd name="connsiteY22" fmla="*/ 1543050 h 2940050"/>
              <a:gd name="connsiteX23" fmla="*/ 1041400 w 2089435"/>
              <a:gd name="connsiteY23" fmla="*/ 2101850 h 2940050"/>
              <a:gd name="connsiteX24" fmla="*/ 946150 w 2089435"/>
              <a:gd name="connsiteY24" fmla="*/ 2940050 h 2940050"/>
              <a:gd name="connsiteX0" fmla="*/ 946150 w 2089435"/>
              <a:gd name="connsiteY0" fmla="*/ 2940050 h 2940050"/>
              <a:gd name="connsiteX1" fmla="*/ 1244600 w 2089435"/>
              <a:gd name="connsiteY1" fmla="*/ 2933700 h 2940050"/>
              <a:gd name="connsiteX2" fmla="*/ 1193800 w 2089435"/>
              <a:gd name="connsiteY2" fmla="*/ 2463800 h 2940050"/>
              <a:gd name="connsiteX3" fmla="*/ 1949450 w 2089435"/>
              <a:gd name="connsiteY3" fmla="*/ 1441450 h 2940050"/>
              <a:gd name="connsiteX4" fmla="*/ 1554965 w 2089435"/>
              <a:gd name="connsiteY4" fmla="*/ 1803400 h 2940050"/>
              <a:gd name="connsiteX5" fmla="*/ 1931113 w 2089435"/>
              <a:gd name="connsiteY5" fmla="*/ 876300 h 2940050"/>
              <a:gd name="connsiteX6" fmla="*/ 1181100 w 2089435"/>
              <a:gd name="connsiteY6" fmla="*/ 2235200 h 2940050"/>
              <a:gd name="connsiteX7" fmla="*/ 1262152 w 2089435"/>
              <a:gd name="connsiteY7" fmla="*/ 1562100 h 2940050"/>
              <a:gd name="connsiteX8" fmla="*/ 2089435 w 2089435"/>
              <a:gd name="connsiteY8" fmla="*/ 101600 h 2940050"/>
              <a:gd name="connsiteX9" fmla="*/ 1548615 w 2089435"/>
              <a:gd name="connsiteY9" fmla="*/ 774700 h 2940050"/>
              <a:gd name="connsiteX10" fmla="*/ 1466850 w 2089435"/>
              <a:gd name="connsiteY10" fmla="*/ 0 h 2940050"/>
              <a:gd name="connsiteX11" fmla="*/ 1231900 w 2089435"/>
              <a:gd name="connsiteY11" fmla="*/ 1320800 h 2940050"/>
              <a:gd name="connsiteX12" fmla="*/ 939800 w 2089435"/>
              <a:gd name="connsiteY12" fmla="*/ 107950 h 2940050"/>
              <a:gd name="connsiteX13" fmla="*/ 1009650 w 2089435"/>
              <a:gd name="connsiteY13" fmla="*/ 666750 h 2940050"/>
              <a:gd name="connsiteX14" fmla="*/ 590550 w 2089435"/>
              <a:gd name="connsiteY14" fmla="*/ 304800 h 2940050"/>
              <a:gd name="connsiteX15" fmla="*/ 996950 w 2089435"/>
              <a:gd name="connsiteY15" fmla="*/ 768350 h 2940050"/>
              <a:gd name="connsiteX16" fmla="*/ 1149350 w 2089435"/>
              <a:gd name="connsiteY16" fmla="*/ 1454150 h 2940050"/>
              <a:gd name="connsiteX17" fmla="*/ 1073150 w 2089435"/>
              <a:gd name="connsiteY17" fmla="*/ 1911350 h 2940050"/>
              <a:gd name="connsiteX18" fmla="*/ 692150 w 2089435"/>
              <a:gd name="connsiteY18" fmla="*/ 1200150 h 2940050"/>
              <a:gd name="connsiteX19" fmla="*/ 374650 w 2089435"/>
              <a:gd name="connsiteY19" fmla="*/ 806450 h 2940050"/>
              <a:gd name="connsiteX20" fmla="*/ 666750 w 2089435"/>
              <a:gd name="connsiteY20" fmla="*/ 1397000 h 2940050"/>
              <a:gd name="connsiteX21" fmla="*/ 0 w 2089435"/>
              <a:gd name="connsiteY21" fmla="*/ 1225550 h 2940050"/>
              <a:gd name="connsiteX22" fmla="*/ 1041400 w 2089435"/>
              <a:gd name="connsiteY22" fmla="*/ 2101850 h 2940050"/>
              <a:gd name="connsiteX23" fmla="*/ 946150 w 2089435"/>
              <a:gd name="connsiteY23" fmla="*/ 2940050 h 2940050"/>
              <a:gd name="connsiteX0" fmla="*/ 946150 w 2089435"/>
              <a:gd name="connsiteY0" fmla="*/ 2940050 h 2940050"/>
              <a:gd name="connsiteX1" fmla="*/ 1244600 w 2089435"/>
              <a:gd name="connsiteY1" fmla="*/ 2933700 h 2940050"/>
              <a:gd name="connsiteX2" fmla="*/ 1193800 w 2089435"/>
              <a:gd name="connsiteY2" fmla="*/ 2463800 h 2940050"/>
              <a:gd name="connsiteX3" fmla="*/ 1949450 w 2089435"/>
              <a:gd name="connsiteY3" fmla="*/ 1441450 h 2940050"/>
              <a:gd name="connsiteX4" fmla="*/ 1554965 w 2089435"/>
              <a:gd name="connsiteY4" fmla="*/ 1803400 h 2940050"/>
              <a:gd name="connsiteX5" fmla="*/ 1931113 w 2089435"/>
              <a:gd name="connsiteY5" fmla="*/ 876300 h 2940050"/>
              <a:gd name="connsiteX6" fmla="*/ 1181100 w 2089435"/>
              <a:gd name="connsiteY6" fmla="*/ 2235200 h 2940050"/>
              <a:gd name="connsiteX7" fmla="*/ 1262152 w 2089435"/>
              <a:gd name="connsiteY7" fmla="*/ 1562100 h 2940050"/>
              <a:gd name="connsiteX8" fmla="*/ 2089435 w 2089435"/>
              <a:gd name="connsiteY8" fmla="*/ 101600 h 2940050"/>
              <a:gd name="connsiteX9" fmla="*/ 1548615 w 2089435"/>
              <a:gd name="connsiteY9" fmla="*/ 774700 h 2940050"/>
              <a:gd name="connsiteX10" fmla="*/ 1466850 w 2089435"/>
              <a:gd name="connsiteY10" fmla="*/ 0 h 2940050"/>
              <a:gd name="connsiteX11" fmla="*/ 1231900 w 2089435"/>
              <a:gd name="connsiteY11" fmla="*/ 1320800 h 2940050"/>
              <a:gd name="connsiteX12" fmla="*/ 939800 w 2089435"/>
              <a:gd name="connsiteY12" fmla="*/ 107950 h 2940050"/>
              <a:gd name="connsiteX13" fmla="*/ 1009650 w 2089435"/>
              <a:gd name="connsiteY13" fmla="*/ 666750 h 2940050"/>
              <a:gd name="connsiteX14" fmla="*/ 590550 w 2089435"/>
              <a:gd name="connsiteY14" fmla="*/ 304800 h 2940050"/>
              <a:gd name="connsiteX15" fmla="*/ 996950 w 2089435"/>
              <a:gd name="connsiteY15" fmla="*/ 768350 h 2940050"/>
              <a:gd name="connsiteX16" fmla="*/ 1149350 w 2089435"/>
              <a:gd name="connsiteY16" fmla="*/ 1454150 h 2940050"/>
              <a:gd name="connsiteX17" fmla="*/ 1073150 w 2089435"/>
              <a:gd name="connsiteY17" fmla="*/ 1911350 h 2940050"/>
              <a:gd name="connsiteX18" fmla="*/ 692150 w 2089435"/>
              <a:gd name="connsiteY18" fmla="*/ 1200150 h 2940050"/>
              <a:gd name="connsiteX19" fmla="*/ 374650 w 2089435"/>
              <a:gd name="connsiteY19" fmla="*/ 806450 h 2940050"/>
              <a:gd name="connsiteX20" fmla="*/ 666750 w 2089435"/>
              <a:gd name="connsiteY20" fmla="*/ 1397000 h 2940050"/>
              <a:gd name="connsiteX21" fmla="*/ 0 w 2089435"/>
              <a:gd name="connsiteY21" fmla="*/ 1225550 h 2940050"/>
              <a:gd name="connsiteX22" fmla="*/ 1041400 w 2089435"/>
              <a:gd name="connsiteY22" fmla="*/ 2101850 h 2940050"/>
              <a:gd name="connsiteX23" fmla="*/ 946150 w 2089435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786758 w 2184043"/>
              <a:gd name="connsiteY18" fmla="*/ 1200150 h 2940050"/>
              <a:gd name="connsiteX19" fmla="*/ 469258 w 2184043"/>
              <a:gd name="connsiteY19" fmla="*/ 80645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786758 w 2184043"/>
              <a:gd name="connsiteY18" fmla="*/ 1200150 h 2940050"/>
              <a:gd name="connsiteX19" fmla="*/ 469258 w 2184043"/>
              <a:gd name="connsiteY19" fmla="*/ 80645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786758 w 2184043"/>
              <a:gd name="connsiteY18" fmla="*/ 1200150 h 2940050"/>
              <a:gd name="connsiteX19" fmla="*/ 469258 w 2184043"/>
              <a:gd name="connsiteY19" fmla="*/ 80645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786758 w 2184043"/>
              <a:gd name="connsiteY18" fmla="*/ 1200150 h 2940050"/>
              <a:gd name="connsiteX19" fmla="*/ 469258 w 2184043"/>
              <a:gd name="connsiteY19" fmla="*/ 80645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786758 w 2184043"/>
              <a:gd name="connsiteY18" fmla="*/ 1200150 h 2940050"/>
              <a:gd name="connsiteX19" fmla="*/ 469258 w 2184043"/>
              <a:gd name="connsiteY19" fmla="*/ 80645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786758 w 2184043"/>
              <a:gd name="connsiteY18" fmla="*/ 120015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786758 w 2184043"/>
              <a:gd name="connsiteY18" fmla="*/ 120015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786758 w 2184043"/>
              <a:gd name="connsiteY18" fmla="*/ 120015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786758 w 2184043"/>
              <a:gd name="connsiteY18" fmla="*/ 120015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797889 w 2184043"/>
              <a:gd name="connsiteY18" fmla="*/ 127635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797889 w 2184043"/>
              <a:gd name="connsiteY18" fmla="*/ 127635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797889 w 2184043"/>
              <a:gd name="connsiteY18" fmla="*/ 127635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797889 w 2184043"/>
              <a:gd name="connsiteY18" fmla="*/ 127635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091558 w 2184043"/>
              <a:gd name="connsiteY15" fmla="*/ 76835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88408 w 2184043"/>
              <a:gd name="connsiteY2" fmla="*/ 246380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99538 w 2184043"/>
              <a:gd name="connsiteY2" fmla="*/ 249555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99538 w 2184043"/>
              <a:gd name="connsiteY2" fmla="*/ 2495550 h 2940050"/>
              <a:gd name="connsiteX3" fmla="*/ 2044058 w 2184043"/>
              <a:gd name="connsiteY3" fmla="*/ 14414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99538 w 2184043"/>
              <a:gd name="connsiteY2" fmla="*/ 249555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99538 w 2184043"/>
              <a:gd name="connsiteY2" fmla="*/ 249555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299538 w 2184043"/>
              <a:gd name="connsiteY2" fmla="*/ 249555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1136008 w 2184043"/>
              <a:gd name="connsiteY22" fmla="*/ 2101850 h 2940050"/>
              <a:gd name="connsiteX23" fmla="*/ 1040758 w 2184043"/>
              <a:gd name="connsiteY23" fmla="*/ 2940050 h 2940050"/>
              <a:gd name="connsiteX0" fmla="*/ 1040797 w 2184082"/>
              <a:gd name="connsiteY0" fmla="*/ 2940050 h 2940050"/>
              <a:gd name="connsiteX1" fmla="*/ 1339247 w 2184082"/>
              <a:gd name="connsiteY1" fmla="*/ 2933700 h 2940050"/>
              <a:gd name="connsiteX2" fmla="*/ 1344099 w 2184082"/>
              <a:gd name="connsiteY2" fmla="*/ 2451100 h 2940050"/>
              <a:gd name="connsiteX3" fmla="*/ 2122010 w 2184082"/>
              <a:gd name="connsiteY3" fmla="*/ 1517650 h 2940050"/>
              <a:gd name="connsiteX4" fmla="*/ 1649612 w 2184082"/>
              <a:gd name="connsiteY4" fmla="*/ 1803400 h 2940050"/>
              <a:gd name="connsiteX5" fmla="*/ 2025760 w 2184082"/>
              <a:gd name="connsiteY5" fmla="*/ 876300 h 2940050"/>
              <a:gd name="connsiteX6" fmla="*/ 1275747 w 2184082"/>
              <a:gd name="connsiteY6" fmla="*/ 2235200 h 2940050"/>
              <a:gd name="connsiteX7" fmla="*/ 1356799 w 2184082"/>
              <a:gd name="connsiteY7" fmla="*/ 1562100 h 2940050"/>
              <a:gd name="connsiteX8" fmla="*/ 2184082 w 2184082"/>
              <a:gd name="connsiteY8" fmla="*/ 101600 h 2940050"/>
              <a:gd name="connsiteX9" fmla="*/ 1643262 w 2184082"/>
              <a:gd name="connsiteY9" fmla="*/ 774700 h 2940050"/>
              <a:gd name="connsiteX10" fmla="*/ 1561497 w 2184082"/>
              <a:gd name="connsiteY10" fmla="*/ 0 h 2940050"/>
              <a:gd name="connsiteX11" fmla="*/ 1326547 w 2184082"/>
              <a:gd name="connsiteY11" fmla="*/ 1320800 h 2940050"/>
              <a:gd name="connsiteX12" fmla="*/ 1034447 w 2184082"/>
              <a:gd name="connsiteY12" fmla="*/ 107950 h 2940050"/>
              <a:gd name="connsiteX13" fmla="*/ 1104297 w 2184082"/>
              <a:gd name="connsiteY13" fmla="*/ 666750 h 2940050"/>
              <a:gd name="connsiteX14" fmla="*/ 685197 w 2184082"/>
              <a:gd name="connsiteY14" fmla="*/ 304800 h 2940050"/>
              <a:gd name="connsiteX15" fmla="*/ 1108292 w 2184082"/>
              <a:gd name="connsiteY15" fmla="*/ 774700 h 2940050"/>
              <a:gd name="connsiteX16" fmla="*/ 1243997 w 2184082"/>
              <a:gd name="connsiteY16" fmla="*/ 1454150 h 2940050"/>
              <a:gd name="connsiteX17" fmla="*/ 1167797 w 2184082"/>
              <a:gd name="connsiteY17" fmla="*/ 1911350 h 2940050"/>
              <a:gd name="connsiteX18" fmla="*/ 814623 w 2184082"/>
              <a:gd name="connsiteY18" fmla="*/ 1346200 h 2940050"/>
              <a:gd name="connsiteX19" fmla="*/ 380254 w 2184082"/>
              <a:gd name="connsiteY19" fmla="*/ 762000 h 2940050"/>
              <a:gd name="connsiteX20" fmla="*/ 761397 w 2184082"/>
              <a:gd name="connsiteY20" fmla="*/ 1397000 h 2940050"/>
              <a:gd name="connsiteX21" fmla="*/ 39 w 2184082"/>
              <a:gd name="connsiteY21" fmla="*/ 1384300 h 2940050"/>
              <a:gd name="connsiteX22" fmla="*/ 729076 w 2184082"/>
              <a:gd name="connsiteY22" fmla="*/ 1524000 h 2940050"/>
              <a:gd name="connsiteX23" fmla="*/ 1136047 w 2184082"/>
              <a:gd name="connsiteY23" fmla="*/ 2101850 h 2940050"/>
              <a:gd name="connsiteX24" fmla="*/ 1040797 w 2184082"/>
              <a:gd name="connsiteY24" fmla="*/ 2940050 h 2940050"/>
              <a:gd name="connsiteX0" fmla="*/ 1040797 w 2184082"/>
              <a:gd name="connsiteY0" fmla="*/ 2940050 h 2940050"/>
              <a:gd name="connsiteX1" fmla="*/ 1339247 w 2184082"/>
              <a:gd name="connsiteY1" fmla="*/ 2933700 h 2940050"/>
              <a:gd name="connsiteX2" fmla="*/ 1344099 w 2184082"/>
              <a:gd name="connsiteY2" fmla="*/ 2451100 h 2940050"/>
              <a:gd name="connsiteX3" fmla="*/ 2122010 w 2184082"/>
              <a:gd name="connsiteY3" fmla="*/ 1517650 h 2940050"/>
              <a:gd name="connsiteX4" fmla="*/ 1649612 w 2184082"/>
              <a:gd name="connsiteY4" fmla="*/ 1803400 h 2940050"/>
              <a:gd name="connsiteX5" fmla="*/ 2025760 w 2184082"/>
              <a:gd name="connsiteY5" fmla="*/ 876300 h 2940050"/>
              <a:gd name="connsiteX6" fmla="*/ 1275747 w 2184082"/>
              <a:gd name="connsiteY6" fmla="*/ 2235200 h 2940050"/>
              <a:gd name="connsiteX7" fmla="*/ 1356799 w 2184082"/>
              <a:gd name="connsiteY7" fmla="*/ 1562100 h 2940050"/>
              <a:gd name="connsiteX8" fmla="*/ 2184082 w 2184082"/>
              <a:gd name="connsiteY8" fmla="*/ 101600 h 2940050"/>
              <a:gd name="connsiteX9" fmla="*/ 1643262 w 2184082"/>
              <a:gd name="connsiteY9" fmla="*/ 774700 h 2940050"/>
              <a:gd name="connsiteX10" fmla="*/ 1561497 w 2184082"/>
              <a:gd name="connsiteY10" fmla="*/ 0 h 2940050"/>
              <a:gd name="connsiteX11" fmla="*/ 1326547 w 2184082"/>
              <a:gd name="connsiteY11" fmla="*/ 1320800 h 2940050"/>
              <a:gd name="connsiteX12" fmla="*/ 1034447 w 2184082"/>
              <a:gd name="connsiteY12" fmla="*/ 107950 h 2940050"/>
              <a:gd name="connsiteX13" fmla="*/ 1104297 w 2184082"/>
              <a:gd name="connsiteY13" fmla="*/ 666750 h 2940050"/>
              <a:gd name="connsiteX14" fmla="*/ 685197 w 2184082"/>
              <a:gd name="connsiteY14" fmla="*/ 304800 h 2940050"/>
              <a:gd name="connsiteX15" fmla="*/ 1108292 w 2184082"/>
              <a:gd name="connsiteY15" fmla="*/ 774700 h 2940050"/>
              <a:gd name="connsiteX16" fmla="*/ 1243997 w 2184082"/>
              <a:gd name="connsiteY16" fmla="*/ 1454150 h 2940050"/>
              <a:gd name="connsiteX17" fmla="*/ 1167797 w 2184082"/>
              <a:gd name="connsiteY17" fmla="*/ 1911350 h 2940050"/>
              <a:gd name="connsiteX18" fmla="*/ 814623 w 2184082"/>
              <a:gd name="connsiteY18" fmla="*/ 1346200 h 2940050"/>
              <a:gd name="connsiteX19" fmla="*/ 380254 w 2184082"/>
              <a:gd name="connsiteY19" fmla="*/ 762000 h 2940050"/>
              <a:gd name="connsiteX20" fmla="*/ 761397 w 2184082"/>
              <a:gd name="connsiteY20" fmla="*/ 1397000 h 2940050"/>
              <a:gd name="connsiteX21" fmla="*/ 39 w 2184082"/>
              <a:gd name="connsiteY21" fmla="*/ 1384300 h 2940050"/>
              <a:gd name="connsiteX22" fmla="*/ 729076 w 2184082"/>
              <a:gd name="connsiteY22" fmla="*/ 1524000 h 2940050"/>
              <a:gd name="connsiteX23" fmla="*/ 1136047 w 2184082"/>
              <a:gd name="connsiteY23" fmla="*/ 2101850 h 2940050"/>
              <a:gd name="connsiteX24" fmla="*/ 1040797 w 2184082"/>
              <a:gd name="connsiteY24" fmla="*/ 2940050 h 2940050"/>
              <a:gd name="connsiteX0" fmla="*/ 1040794 w 2184079"/>
              <a:gd name="connsiteY0" fmla="*/ 2940050 h 2940050"/>
              <a:gd name="connsiteX1" fmla="*/ 1339244 w 2184079"/>
              <a:gd name="connsiteY1" fmla="*/ 2933700 h 2940050"/>
              <a:gd name="connsiteX2" fmla="*/ 1344096 w 2184079"/>
              <a:gd name="connsiteY2" fmla="*/ 2451100 h 2940050"/>
              <a:gd name="connsiteX3" fmla="*/ 2122007 w 2184079"/>
              <a:gd name="connsiteY3" fmla="*/ 1517650 h 2940050"/>
              <a:gd name="connsiteX4" fmla="*/ 1649609 w 2184079"/>
              <a:gd name="connsiteY4" fmla="*/ 1803400 h 2940050"/>
              <a:gd name="connsiteX5" fmla="*/ 2025757 w 2184079"/>
              <a:gd name="connsiteY5" fmla="*/ 876300 h 2940050"/>
              <a:gd name="connsiteX6" fmla="*/ 1275744 w 2184079"/>
              <a:gd name="connsiteY6" fmla="*/ 2235200 h 2940050"/>
              <a:gd name="connsiteX7" fmla="*/ 1356796 w 2184079"/>
              <a:gd name="connsiteY7" fmla="*/ 1562100 h 2940050"/>
              <a:gd name="connsiteX8" fmla="*/ 2184079 w 2184079"/>
              <a:gd name="connsiteY8" fmla="*/ 101600 h 2940050"/>
              <a:gd name="connsiteX9" fmla="*/ 1643259 w 2184079"/>
              <a:gd name="connsiteY9" fmla="*/ 774700 h 2940050"/>
              <a:gd name="connsiteX10" fmla="*/ 1561494 w 2184079"/>
              <a:gd name="connsiteY10" fmla="*/ 0 h 2940050"/>
              <a:gd name="connsiteX11" fmla="*/ 1326544 w 2184079"/>
              <a:gd name="connsiteY11" fmla="*/ 1320800 h 2940050"/>
              <a:gd name="connsiteX12" fmla="*/ 1034444 w 2184079"/>
              <a:gd name="connsiteY12" fmla="*/ 107950 h 2940050"/>
              <a:gd name="connsiteX13" fmla="*/ 1104294 w 2184079"/>
              <a:gd name="connsiteY13" fmla="*/ 666750 h 2940050"/>
              <a:gd name="connsiteX14" fmla="*/ 685194 w 2184079"/>
              <a:gd name="connsiteY14" fmla="*/ 304800 h 2940050"/>
              <a:gd name="connsiteX15" fmla="*/ 1108289 w 2184079"/>
              <a:gd name="connsiteY15" fmla="*/ 774700 h 2940050"/>
              <a:gd name="connsiteX16" fmla="*/ 1243994 w 2184079"/>
              <a:gd name="connsiteY16" fmla="*/ 1454150 h 2940050"/>
              <a:gd name="connsiteX17" fmla="*/ 1167794 w 2184079"/>
              <a:gd name="connsiteY17" fmla="*/ 1911350 h 2940050"/>
              <a:gd name="connsiteX18" fmla="*/ 814620 w 2184079"/>
              <a:gd name="connsiteY18" fmla="*/ 1346200 h 2940050"/>
              <a:gd name="connsiteX19" fmla="*/ 380251 w 2184079"/>
              <a:gd name="connsiteY19" fmla="*/ 762000 h 2940050"/>
              <a:gd name="connsiteX20" fmla="*/ 761394 w 2184079"/>
              <a:gd name="connsiteY20" fmla="*/ 1397000 h 2940050"/>
              <a:gd name="connsiteX21" fmla="*/ 36 w 2184079"/>
              <a:gd name="connsiteY21" fmla="*/ 1384300 h 2940050"/>
              <a:gd name="connsiteX22" fmla="*/ 801420 w 2184079"/>
              <a:gd name="connsiteY22" fmla="*/ 1479550 h 2940050"/>
              <a:gd name="connsiteX23" fmla="*/ 1136044 w 2184079"/>
              <a:gd name="connsiteY23" fmla="*/ 2101850 h 2940050"/>
              <a:gd name="connsiteX24" fmla="*/ 1040794 w 2184079"/>
              <a:gd name="connsiteY24" fmla="*/ 2940050 h 2940050"/>
              <a:gd name="connsiteX0" fmla="*/ 1040794 w 2184079"/>
              <a:gd name="connsiteY0" fmla="*/ 2940050 h 2940050"/>
              <a:gd name="connsiteX1" fmla="*/ 1339244 w 2184079"/>
              <a:gd name="connsiteY1" fmla="*/ 2933700 h 2940050"/>
              <a:gd name="connsiteX2" fmla="*/ 1344096 w 2184079"/>
              <a:gd name="connsiteY2" fmla="*/ 2451100 h 2940050"/>
              <a:gd name="connsiteX3" fmla="*/ 2122007 w 2184079"/>
              <a:gd name="connsiteY3" fmla="*/ 1517650 h 2940050"/>
              <a:gd name="connsiteX4" fmla="*/ 1649609 w 2184079"/>
              <a:gd name="connsiteY4" fmla="*/ 1803400 h 2940050"/>
              <a:gd name="connsiteX5" fmla="*/ 2025757 w 2184079"/>
              <a:gd name="connsiteY5" fmla="*/ 876300 h 2940050"/>
              <a:gd name="connsiteX6" fmla="*/ 1275744 w 2184079"/>
              <a:gd name="connsiteY6" fmla="*/ 2235200 h 2940050"/>
              <a:gd name="connsiteX7" fmla="*/ 1356796 w 2184079"/>
              <a:gd name="connsiteY7" fmla="*/ 1562100 h 2940050"/>
              <a:gd name="connsiteX8" fmla="*/ 2184079 w 2184079"/>
              <a:gd name="connsiteY8" fmla="*/ 101600 h 2940050"/>
              <a:gd name="connsiteX9" fmla="*/ 1643259 w 2184079"/>
              <a:gd name="connsiteY9" fmla="*/ 774700 h 2940050"/>
              <a:gd name="connsiteX10" fmla="*/ 1561494 w 2184079"/>
              <a:gd name="connsiteY10" fmla="*/ 0 h 2940050"/>
              <a:gd name="connsiteX11" fmla="*/ 1326544 w 2184079"/>
              <a:gd name="connsiteY11" fmla="*/ 1320800 h 2940050"/>
              <a:gd name="connsiteX12" fmla="*/ 1034444 w 2184079"/>
              <a:gd name="connsiteY12" fmla="*/ 107950 h 2940050"/>
              <a:gd name="connsiteX13" fmla="*/ 1104294 w 2184079"/>
              <a:gd name="connsiteY13" fmla="*/ 666750 h 2940050"/>
              <a:gd name="connsiteX14" fmla="*/ 685194 w 2184079"/>
              <a:gd name="connsiteY14" fmla="*/ 304800 h 2940050"/>
              <a:gd name="connsiteX15" fmla="*/ 1108289 w 2184079"/>
              <a:gd name="connsiteY15" fmla="*/ 774700 h 2940050"/>
              <a:gd name="connsiteX16" fmla="*/ 1243994 w 2184079"/>
              <a:gd name="connsiteY16" fmla="*/ 1454150 h 2940050"/>
              <a:gd name="connsiteX17" fmla="*/ 1167794 w 2184079"/>
              <a:gd name="connsiteY17" fmla="*/ 1911350 h 2940050"/>
              <a:gd name="connsiteX18" fmla="*/ 814620 w 2184079"/>
              <a:gd name="connsiteY18" fmla="*/ 1346200 h 2940050"/>
              <a:gd name="connsiteX19" fmla="*/ 380251 w 2184079"/>
              <a:gd name="connsiteY19" fmla="*/ 762000 h 2940050"/>
              <a:gd name="connsiteX20" fmla="*/ 761394 w 2184079"/>
              <a:gd name="connsiteY20" fmla="*/ 1397000 h 2940050"/>
              <a:gd name="connsiteX21" fmla="*/ 36 w 2184079"/>
              <a:gd name="connsiteY21" fmla="*/ 1384300 h 2940050"/>
              <a:gd name="connsiteX22" fmla="*/ 795855 w 2184079"/>
              <a:gd name="connsiteY22" fmla="*/ 1485900 h 2940050"/>
              <a:gd name="connsiteX23" fmla="*/ 1136044 w 2184079"/>
              <a:gd name="connsiteY23" fmla="*/ 2101850 h 2940050"/>
              <a:gd name="connsiteX24" fmla="*/ 1040794 w 2184079"/>
              <a:gd name="connsiteY24" fmla="*/ 2940050 h 2940050"/>
              <a:gd name="connsiteX0" fmla="*/ 1040794 w 2184079"/>
              <a:gd name="connsiteY0" fmla="*/ 2940050 h 2940050"/>
              <a:gd name="connsiteX1" fmla="*/ 1339244 w 2184079"/>
              <a:gd name="connsiteY1" fmla="*/ 2933700 h 2940050"/>
              <a:gd name="connsiteX2" fmla="*/ 1344096 w 2184079"/>
              <a:gd name="connsiteY2" fmla="*/ 2451100 h 2940050"/>
              <a:gd name="connsiteX3" fmla="*/ 2122007 w 2184079"/>
              <a:gd name="connsiteY3" fmla="*/ 1517650 h 2940050"/>
              <a:gd name="connsiteX4" fmla="*/ 1649609 w 2184079"/>
              <a:gd name="connsiteY4" fmla="*/ 1803400 h 2940050"/>
              <a:gd name="connsiteX5" fmla="*/ 2025757 w 2184079"/>
              <a:gd name="connsiteY5" fmla="*/ 876300 h 2940050"/>
              <a:gd name="connsiteX6" fmla="*/ 1275744 w 2184079"/>
              <a:gd name="connsiteY6" fmla="*/ 2235200 h 2940050"/>
              <a:gd name="connsiteX7" fmla="*/ 1356796 w 2184079"/>
              <a:gd name="connsiteY7" fmla="*/ 1562100 h 2940050"/>
              <a:gd name="connsiteX8" fmla="*/ 2184079 w 2184079"/>
              <a:gd name="connsiteY8" fmla="*/ 101600 h 2940050"/>
              <a:gd name="connsiteX9" fmla="*/ 1643259 w 2184079"/>
              <a:gd name="connsiteY9" fmla="*/ 774700 h 2940050"/>
              <a:gd name="connsiteX10" fmla="*/ 1561494 w 2184079"/>
              <a:gd name="connsiteY10" fmla="*/ 0 h 2940050"/>
              <a:gd name="connsiteX11" fmla="*/ 1326544 w 2184079"/>
              <a:gd name="connsiteY11" fmla="*/ 1320800 h 2940050"/>
              <a:gd name="connsiteX12" fmla="*/ 1034444 w 2184079"/>
              <a:gd name="connsiteY12" fmla="*/ 107950 h 2940050"/>
              <a:gd name="connsiteX13" fmla="*/ 1104294 w 2184079"/>
              <a:gd name="connsiteY13" fmla="*/ 666750 h 2940050"/>
              <a:gd name="connsiteX14" fmla="*/ 685194 w 2184079"/>
              <a:gd name="connsiteY14" fmla="*/ 304800 h 2940050"/>
              <a:gd name="connsiteX15" fmla="*/ 1108289 w 2184079"/>
              <a:gd name="connsiteY15" fmla="*/ 774700 h 2940050"/>
              <a:gd name="connsiteX16" fmla="*/ 1243994 w 2184079"/>
              <a:gd name="connsiteY16" fmla="*/ 1454150 h 2940050"/>
              <a:gd name="connsiteX17" fmla="*/ 1167794 w 2184079"/>
              <a:gd name="connsiteY17" fmla="*/ 1911350 h 2940050"/>
              <a:gd name="connsiteX18" fmla="*/ 814620 w 2184079"/>
              <a:gd name="connsiteY18" fmla="*/ 1346200 h 2940050"/>
              <a:gd name="connsiteX19" fmla="*/ 380251 w 2184079"/>
              <a:gd name="connsiteY19" fmla="*/ 762000 h 2940050"/>
              <a:gd name="connsiteX20" fmla="*/ 761394 w 2184079"/>
              <a:gd name="connsiteY20" fmla="*/ 1397000 h 2940050"/>
              <a:gd name="connsiteX21" fmla="*/ 36 w 2184079"/>
              <a:gd name="connsiteY21" fmla="*/ 1384300 h 2940050"/>
              <a:gd name="connsiteX22" fmla="*/ 795855 w 2184079"/>
              <a:gd name="connsiteY22" fmla="*/ 1485900 h 2940050"/>
              <a:gd name="connsiteX23" fmla="*/ 1136044 w 2184079"/>
              <a:gd name="connsiteY23" fmla="*/ 2101850 h 2940050"/>
              <a:gd name="connsiteX24" fmla="*/ 1040794 w 2184079"/>
              <a:gd name="connsiteY24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795819 w 2184043"/>
              <a:gd name="connsiteY22" fmla="*/ 1485900 h 2940050"/>
              <a:gd name="connsiteX23" fmla="*/ 1136008 w 2184043"/>
              <a:gd name="connsiteY23" fmla="*/ 2101850 h 2940050"/>
              <a:gd name="connsiteX24" fmla="*/ 1040758 w 2184043"/>
              <a:gd name="connsiteY24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4584 w 2184043"/>
              <a:gd name="connsiteY18" fmla="*/ 1346200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783297 w 2184043"/>
              <a:gd name="connsiteY22" fmla="*/ 1495425 h 2940050"/>
              <a:gd name="connsiteX23" fmla="*/ 1136008 w 2184043"/>
              <a:gd name="connsiteY23" fmla="*/ 2101850 h 2940050"/>
              <a:gd name="connsiteX24" fmla="*/ 1040758 w 2184043"/>
              <a:gd name="connsiteY24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0410 w 2184043"/>
              <a:gd name="connsiteY18" fmla="*/ 1360488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783297 w 2184043"/>
              <a:gd name="connsiteY22" fmla="*/ 1495425 h 2940050"/>
              <a:gd name="connsiteX23" fmla="*/ 1136008 w 2184043"/>
              <a:gd name="connsiteY23" fmla="*/ 2101850 h 2940050"/>
              <a:gd name="connsiteX24" fmla="*/ 1040758 w 2184043"/>
              <a:gd name="connsiteY24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0410 w 2184043"/>
              <a:gd name="connsiteY18" fmla="*/ 1360488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783297 w 2184043"/>
              <a:gd name="connsiteY22" fmla="*/ 1481137 h 2940050"/>
              <a:gd name="connsiteX23" fmla="*/ 1136008 w 2184043"/>
              <a:gd name="connsiteY23" fmla="*/ 2101850 h 2940050"/>
              <a:gd name="connsiteX24" fmla="*/ 1040758 w 2184043"/>
              <a:gd name="connsiteY24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0410 w 2184043"/>
              <a:gd name="connsiteY18" fmla="*/ 1360488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783297 w 2184043"/>
              <a:gd name="connsiteY22" fmla="*/ 1481137 h 2940050"/>
              <a:gd name="connsiteX23" fmla="*/ 1136008 w 2184043"/>
              <a:gd name="connsiteY23" fmla="*/ 2101850 h 2940050"/>
              <a:gd name="connsiteX24" fmla="*/ 1040758 w 2184043"/>
              <a:gd name="connsiteY24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0410 w 2184043"/>
              <a:gd name="connsiteY18" fmla="*/ 1360488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783297 w 2184043"/>
              <a:gd name="connsiteY22" fmla="*/ 1481137 h 2940050"/>
              <a:gd name="connsiteX23" fmla="*/ 1136008 w 2184043"/>
              <a:gd name="connsiteY23" fmla="*/ 2101850 h 2940050"/>
              <a:gd name="connsiteX24" fmla="*/ 1040758 w 2184043"/>
              <a:gd name="connsiteY24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034408 w 2184043"/>
              <a:gd name="connsiteY12" fmla="*/ 107950 h 2940050"/>
              <a:gd name="connsiteX13" fmla="*/ 1104258 w 2184043"/>
              <a:gd name="connsiteY13" fmla="*/ 666750 h 2940050"/>
              <a:gd name="connsiteX14" fmla="*/ 685158 w 2184043"/>
              <a:gd name="connsiteY14" fmla="*/ 304800 h 2940050"/>
              <a:gd name="connsiteX15" fmla="*/ 1108253 w 2184043"/>
              <a:gd name="connsiteY15" fmla="*/ 774700 h 2940050"/>
              <a:gd name="connsiteX16" fmla="*/ 1243958 w 2184043"/>
              <a:gd name="connsiteY16" fmla="*/ 1454150 h 2940050"/>
              <a:gd name="connsiteX17" fmla="*/ 1167758 w 2184043"/>
              <a:gd name="connsiteY17" fmla="*/ 1911350 h 2940050"/>
              <a:gd name="connsiteX18" fmla="*/ 810410 w 2184043"/>
              <a:gd name="connsiteY18" fmla="*/ 1360488 h 2940050"/>
              <a:gd name="connsiteX19" fmla="*/ 380215 w 2184043"/>
              <a:gd name="connsiteY19" fmla="*/ 762000 h 2940050"/>
              <a:gd name="connsiteX20" fmla="*/ 761358 w 2184043"/>
              <a:gd name="connsiteY20" fmla="*/ 1397000 h 2940050"/>
              <a:gd name="connsiteX21" fmla="*/ 0 w 2184043"/>
              <a:gd name="connsiteY21" fmla="*/ 1384300 h 2940050"/>
              <a:gd name="connsiteX22" fmla="*/ 783297 w 2184043"/>
              <a:gd name="connsiteY22" fmla="*/ 1481137 h 2940050"/>
              <a:gd name="connsiteX23" fmla="*/ 1136008 w 2184043"/>
              <a:gd name="connsiteY23" fmla="*/ 2101850 h 2940050"/>
              <a:gd name="connsiteX24" fmla="*/ 1040758 w 2184043"/>
              <a:gd name="connsiteY24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168805 w 2184043"/>
              <a:gd name="connsiteY12" fmla="*/ 650969 h 2940050"/>
              <a:gd name="connsiteX13" fmla="*/ 1034408 w 2184043"/>
              <a:gd name="connsiteY13" fmla="*/ 107950 h 2940050"/>
              <a:gd name="connsiteX14" fmla="*/ 1104258 w 2184043"/>
              <a:gd name="connsiteY14" fmla="*/ 666750 h 2940050"/>
              <a:gd name="connsiteX15" fmla="*/ 685158 w 2184043"/>
              <a:gd name="connsiteY15" fmla="*/ 304800 h 2940050"/>
              <a:gd name="connsiteX16" fmla="*/ 1108253 w 2184043"/>
              <a:gd name="connsiteY16" fmla="*/ 774700 h 2940050"/>
              <a:gd name="connsiteX17" fmla="*/ 1243958 w 2184043"/>
              <a:gd name="connsiteY17" fmla="*/ 1454150 h 2940050"/>
              <a:gd name="connsiteX18" fmla="*/ 1167758 w 2184043"/>
              <a:gd name="connsiteY18" fmla="*/ 1911350 h 2940050"/>
              <a:gd name="connsiteX19" fmla="*/ 810410 w 2184043"/>
              <a:gd name="connsiteY19" fmla="*/ 1360488 h 2940050"/>
              <a:gd name="connsiteX20" fmla="*/ 380215 w 2184043"/>
              <a:gd name="connsiteY20" fmla="*/ 762000 h 2940050"/>
              <a:gd name="connsiteX21" fmla="*/ 761358 w 2184043"/>
              <a:gd name="connsiteY21" fmla="*/ 1397000 h 2940050"/>
              <a:gd name="connsiteX22" fmla="*/ 0 w 2184043"/>
              <a:gd name="connsiteY22" fmla="*/ 1384300 h 2940050"/>
              <a:gd name="connsiteX23" fmla="*/ 783297 w 2184043"/>
              <a:gd name="connsiteY23" fmla="*/ 1481137 h 2940050"/>
              <a:gd name="connsiteX24" fmla="*/ 1136008 w 2184043"/>
              <a:gd name="connsiteY24" fmla="*/ 2101850 h 2940050"/>
              <a:gd name="connsiteX25" fmla="*/ 1040758 w 2184043"/>
              <a:gd name="connsiteY25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326508 w 2184043"/>
              <a:gd name="connsiteY11" fmla="*/ 1320800 h 2940050"/>
              <a:gd name="connsiteX12" fmla="*/ 1145708 w 2184043"/>
              <a:gd name="connsiteY12" fmla="*/ 667250 h 2940050"/>
              <a:gd name="connsiteX13" fmla="*/ 1034408 w 2184043"/>
              <a:gd name="connsiteY13" fmla="*/ 107950 h 2940050"/>
              <a:gd name="connsiteX14" fmla="*/ 1104258 w 2184043"/>
              <a:gd name="connsiteY14" fmla="*/ 666750 h 2940050"/>
              <a:gd name="connsiteX15" fmla="*/ 685158 w 2184043"/>
              <a:gd name="connsiteY15" fmla="*/ 304800 h 2940050"/>
              <a:gd name="connsiteX16" fmla="*/ 1108253 w 2184043"/>
              <a:gd name="connsiteY16" fmla="*/ 774700 h 2940050"/>
              <a:gd name="connsiteX17" fmla="*/ 1243958 w 2184043"/>
              <a:gd name="connsiteY17" fmla="*/ 1454150 h 2940050"/>
              <a:gd name="connsiteX18" fmla="*/ 1167758 w 2184043"/>
              <a:gd name="connsiteY18" fmla="*/ 1911350 h 2940050"/>
              <a:gd name="connsiteX19" fmla="*/ 810410 w 2184043"/>
              <a:gd name="connsiteY19" fmla="*/ 1360488 h 2940050"/>
              <a:gd name="connsiteX20" fmla="*/ 380215 w 2184043"/>
              <a:gd name="connsiteY20" fmla="*/ 762000 h 2940050"/>
              <a:gd name="connsiteX21" fmla="*/ 761358 w 2184043"/>
              <a:gd name="connsiteY21" fmla="*/ 1397000 h 2940050"/>
              <a:gd name="connsiteX22" fmla="*/ 0 w 2184043"/>
              <a:gd name="connsiteY22" fmla="*/ 1384300 h 2940050"/>
              <a:gd name="connsiteX23" fmla="*/ 783297 w 2184043"/>
              <a:gd name="connsiteY23" fmla="*/ 1481137 h 2940050"/>
              <a:gd name="connsiteX24" fmla="*/ 1136008 w 2184043"/>
              <a:gd name="connsiteY24" fmla="*/ 2101850 h 2940050"/>
              <a:gd name="connsiteX25" fmla="*/ 1040758 w 2184043"/>
              <a:gd name="connsiteY25" fmla="*/ 2940050 h 2940050"/>
              <a:gd name="connsiteX0" fmla="*/ 1040758 w 2184043"/>
              <a:gd name="connsiteY0" fmla="*/ 2940060 h 2940060"/>
              <a:gd name="connsiteX1" fmla="*/ 1339208 w 2184043"/>
              <a:gd name="connsiteY1" fmla="*/ 2933710 h 2940060"/>
              <a:gd name="connsiteX2" fmla="*/ 1344060 w 2184043"/>
              <a:gd name="connsiteY2" fmla="*/ 2451110 h 2940060"/>
              <a:gd name="connsiteX3" fmla="*/ 2121971 w 2184043"/>
              <a:gd name="connsiteY3" fmla="*/ 1517660 h 2940060"/>
              <a:gd name="connsiteX4" fmla="*/ 1649573 w 2184043"/>
              <a:gd name="connsiteY4" fmla="*/ 1803410 h 2940060"/>
              <a:gd name="connsiteX5" fmla="*/ 2025721 w 2184043"/>
              <a:gd name="connsiteY5" fmla="*/ 876310 h 2940060"/>
              <a:gd name="connsiteX6" fmla="*/ 1275708 w 2184043"/>
              <a:gd name="connsiteY6" fmla="*/ 2235210 h 2940060"/>
              <a:gd name="connsiteX7" fmla="*/ 1356760 w 2184043"/>
              <a:gd name="connsiteY7" fmla="*/ 1562110 h 2940060"/>
              <a:gd name="connsiteX8" fmla="*/ 2184043 w 2184043"/>
              <a:gd name="connsiteY8" fmla="*/ 101610 h 2940060"/>
              <a:gd name="connsiteX9" fmla="*/ 1643223 w 2184043"/>
              <a:gd name="connsiteY9" fmla="*/ 774710 h 2940060"/>
              <a:gd name="connsiteX10" fmla="*/ 1561458 w 2184043"/>
              <a:gd name="connsiteY10" fmla="*/ 10 h 2940060"/>
              <a:gd name="connsiteX11" fmla="*/ 1566591 w 2184043"/>
              <a:gd name="connsiteY11" fmla="*/ 758432 h 2940060"/>
              <a:gd name="connsiteX12" fmla="*/ 1326508 w 2184043"/>
              <a:gd name="connsiteY12" fmla="*/ 1320810 h 2940060"/>
              <a:gd name="connsiteX13" fmla="*/ 1145708 w 2184043"/>
              <a:gd name="connsiteY13" fmla="*/ 667260 h 2940060"/>
              <a:gd name="connsiteX14" fmla="*/ 1034408 w 2184043"/>
              <a:gd name="connsiteY14" fmla="*/ 107960 h 2940060"/>
              <a:gd name="connsiteX15" fmla="*/ 1104258 w 2184043"/>
              <a:gd name="connsiteY15" fmla="*/ 666760 h 2940060"/>
              <a:gd name="connsiteX16" fmla="*/ 685158 w 2184043"/>
              <a:gd name="connsiteY16" fmla="*/ 304810 h 2940060"/>
              <a:gd name="connsiteX17" fmla="*/ 1108253 w 2184043"/>
              <a:gd name="connsiteY17" fmla="*/ 774710 h 2940060"/>
              <a:gd name="connsiteX18" fmla="*/ 1243958 w 2184043"/>
              <a:gd name="connsiteY18" fmla="*/ 1454160 h 2940060"/>
              <a:gd name="connsiteX19" fmla="*/ 1167758 w 2184043"/>
              <a:gd name="connsiteY19" fmla="*/ 1911360 h 2940060"/>
              <a:gd name="connsiteX20" fmla="*/ 810410 w 2184043"/>
              <a:gd name="connsiteY20" fmla="*/ 1360498 h 2940060"/>
              <a:gd name="connsiteX21" fmla="*/ 380215 w 2184043"/>
              <a:gd name="connsiteY21" fmla="*/ 762010 h 2940060"/>
              <a:gd name="connsiteX22" fmla="*/ 761358 w 2184043"/>
              <a:gd name="connsiteY22" fmla="*/ 1397010 h 2940060"/>
              <a:gd name="connsiteX23" fmla="*/ 0 w 2184043"/>
              <a:gd name="connsiteY23" fmla="*/ 1384310 h 2940060"/>
              <a:gd name="connsiteX24" fmla="*/ 783297 w 2184043"/>
              <a:gd name="connsiteY24" fmla="*/ 1481147 h 2940060"/>
              <a:gd name="connsiteX25" fmla="*/ 1136008 w 2184043"/>
              <a:gd name="connsiteY25" fmla="*/ 2101860 h 2940060"/>
              <a:gd name="connsiteX26" fmla="*/ 1040758 w 2184043"/>
              <a:gd name="connsiteY26" fmla="*/ 2940060 h 2940060"/>
              <a:gd name="connsiteX0" fmla="*/ 1040758 w 2184043"/>
              <a:gd name="connsiteY0" fmla="*/ 2940060 h 2940060"/>
              <a:gd name="connsiteX1" fmla="*/ 1339208 w 2184043"/>
              <a:gd name="connsiteY1" fmla="*/ 2933710 h 2940060"/>
              <a:gd name="connsiteX2" fmla="*/ 1344060 w 2184043"/>
              <a:gd name="connsiteY2" fmla="*/ 2451110 h 2940060"/>
              <a:gd name="connsiteX3" fmla="*/ 2121971 w 2184043"/>
              <a:gd name="connsiteY3" fmla="*/ 1517660 h 2940060"/>
              <a:gd name="connsiteX4" fmla="*/ 1649573 w 2184043"/>
              <a:gd name="connsiteY4" fmla="*/ 1803410 h 2940060"/>
              <a:gd name="connsiteX5" fmla="*/ 2025721 w 2184043"/>
              <a:gd name="connsiteY5" fmla="*/ 876310 h 2940060"/>
              <a:gd name="connsiteX6" fmla="*/ 1275708 w 2184043"/>
              <a:gd name="connsiteY6" fmla="*/ 2235210 h 2940060"/>
              <a:gd name="connsiteX7" fmla="*/ 1356760 w 2184043"/>
              <a:gd name="connsiteY7" fmla="*/ 1562110 h 2940060"/>
              <a:gd name="connsiteX8" fmla="*/ 2184043 w 2184043"/>
              <a:gd name="connsiteY8" fmla="*/ 101610 h 2940060"/>
              <a:gd name="connsiteX9" fmla="*/ 1643223 w 2184043"/>
              <a:gd name="connsiteY9" fmla="*/ 774710 h 2940060"/>
              <a:gd name="connsiteX10" fmla="*/ 1561458 w 2184043"/>
              <a:gd name="connsiteY10" fmla="*/ 10 h 2940060"/>
              <a:gd name="connsiteX11" fmla="*/ 1592255 w 2184043"/>
              <a:gd name="connsiteY11" fmla="*/ 761689 h 2940060"/>
              <a:gd name="connsiteX12" fmla="*/ 1326508 w 2184043"/>
              <a:gd name="connsiteY12" fmla="*/ 1320810 h 2940060"/>
              <a:gd name="connsiteX13" fmla="*/ 1145708 w 2184043"/>
              <a:gd name="connsiteY13" fmla="*/ 667260 h 2940060"/>
              <a:gd name="connsiteX14" fmla="*/ 1034408 w 2184043"/>
              <a:gd name="connsiteY14" fmla="*/ 107960 h 2940060"/>
              <a:gd name="connsiteX15" fmla="*/ 1104258 w 2184043"/>
              <a:gd name="connsiteY15" fmla="*/ 666760 h 2940060"/>
              <a:gd name="connsiteX16" fmla="*/ 685158 w 2184043"/>
              <a:gd name="connsiteY16" fmla="*/ 304810 h 2940060"/>
              <a:gd name="connsiteX17" fmla="*/ 1108253 w 2184043"/>
              <a:gd name="connsiteY17" fmla="*/ 774710 h 2940060"/>
              <a:gd name="connsiteX18" fmla="*/ 1243958 w 2184043"/>
              <a:gd name="connsiteY18" fmla="*/ 1454160 h 2940060"/>
              <a:gd name="connsiteX19" fmla="*/ 1167758 w 2184043"/>
              <a:gd name="connsiteY19" fmla="*/ 1911360 h 2940060"/>
              <a:gd name="connsiteX20" fmla="*/ 810410 w 2184043"/>
              <a:gd name="connsiteY20" fmla="*/ 1360498 h 2940060"/>
              <a:gd name="connsiteX21" fmla="*/ 380215 w 2184043"/>
              <a:gd name="connsiteY21" fmla="*/ 762010 h 2940060"/>
              <a:gd name="connsiteX22" fmla="*/ 761358 w 2184043"/>
              <a:gd name="connsiteY22" fmla="*/ 1397010 h 2940060"/>
              <a:gd name="connsiteX23" fmla="*/ 0 w 2184043"/>
              <a:gd name="connsiteY23" fmla="*/ 1384310 h 2940060"/>
              <a:gd name="connsiteX24" fmla="*/ 783297 w 2184043"/>
              <a:gd name="connsiteY24" fmla="*/ 1481147 h 2940060"/>
              <a:gd name="connsiteX25" fmla="*/ 1136008 w 2184043"/>
              <a:gd name="connsiteY25" fmla="*/ 2101860 h 2940060"/>
              <a:gd name="connsiteX26" fmla="*/ 1040758 w 2184043"/>
              <a:gd name="connsiteY26" fmla="*/ 2940060 h 294006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45708 w 2184043"/>
              <a:gd name="connsiteY13" fmla="*/ 667250 h 2940050"/>
              <a:gd name="connsiteX14" fmla="*/ 1034408 w 2184043"/>
              <a:gd name="connsiteY14" fmla="*/ 107950 h 2940050"/>
              <a:gd name="connsiteX15" fmla="*/ 1104258 w 2184043"/>
              <a:gd name="connsiteY15" fmla="*/ 666750 h 2940050"/>
              <a:gd name="connsiteX16" fmla="*/ 685158 w 2184043"/>
              <a:gd name="connsiteY16" fmla="*/ 304800 h 2940050"/>
              <a:gd name="connsiteX17" fmla="*/ 1108253 w 2184043"/>
              <a:gd name="connsiteY17" fmla="*/ 774700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45708 w 2184043"/>
              <a:gd name="connsiteY13" fmla="*/ 667250 h 2940050"/>
              <a:gd name="connsiteX14" fmla="*/ 1034408 w 2184043"/>
              <a:gd name="connsiteY14" fmla="*/ 107950 h 2940050"/>
              <a:gd name="connsiteX15" fmla="*/ 1104258 w 2184043"/>
              <a:gd name="connsiteY15" fmla="*/ 666750 h 2940050"/>
              <a:gd name="connsiteX16" fmla="*/ 685158 w 2184043"/>
              <a:gd name="connsiteY16" fmla="*/ 304800 h 2940050"/>
              <a:gd name="connsiteX17" fmla="*/ 1108253 w 2184043"/>
              <a:gd name="connsiteY17" fmla="*/ 774700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45708 w 2184043"/>
              <a:gd name="connsiteY13" fmla="*/ 667250 h 2940050"/>
              <a:gd name="connsiteX14" fmla="*/ 1034408 w 2184043"/>
              <a:gd name="connsiteY14" fmla="*/ 107950 h 2940050"/>
              <a:gd name="connsiteX15" fmla="*/ 1104258 w 2184043"/>
              <a:gd name="connsiteY15" fmla="*/ 666750 h 2940050"/>
              <a:gd name="connsiteX16" fmla="*/ 685158 w 2184043"/>
              <a:gd name="connsiteY16" fmla="*/ 304800 h 2940050"/>
              <a:gd name="connsiteX17" fmla="*/ 1108253 w 2184043"/>
              <a:gd name="connsiteY17" fmla="*/ 774700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45708 w 2184043"/>
              <a:gd name="connsiteY13" fmla="*/ 667250 h 2940050"/>
              <a:gd name="connsiteX14" fmla="*/ 1101134 w 2184043"/>
              <a:gd name="connsiteY14" fmla="*/ 16778 h 2940050"/>
              <a:gd name="connsiteX15" fmla="*/ 1104258 w 2184043"/>
              <a:gd name="connsiteY15" fmla="*/ 666750 h 2940050"/>
              <a:gd name="connsiteX16" fmla="*/ 685158 w 2184043"/>
              <a:gd name="connsiteY16" fmla="*/ 304800 h 2940050"/>
              <a:gd name="connsiteX17" fmla="*/ 1108253 w 2184043"/>
              <a:gd name="connsiteY17" fmla="*/ 774700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45708 w 2184043"/>
              <a:gd name="connsiteY13" fmla="*/ 667250 h 2940050"/>
              <a:gd name="connsiteX14" fmla="*/ 1101134 w 2184043"/>
              <a:gd name="connsiteY14" fmla="*/ 16778 h 2940050"/>
              <a:gd name="connsiteX15" fmla="*/ 1104258 w 2184043"/>
              <a:gd name="connsiteY15" fmla="*/ 666750 h 2940050"/>
              <a:gd name="connsiteX16" fmla="*/ 685158 w 2184043"/>
              <a:gd name="connsiteY16" fmla="*/ 304800 h 2940050"/>
              <a:gd name="connsiteX17" fmla="*/ 1108253 w 2184043"/>
              <a:gd name="connsiteY17" fmla="*/ 774700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45708 w 2184043"/>
              <a:gd name="connsiteY13" fmla="*/ 667250 h 2940050"/>
              <a:gd name="connsiteX14" fmla="*/ 1101134 w 2184043"/>
              <a:gd name="connsiteY14" fmla="*/ 16778 h 2940050"/>
              <a:gd name="connsiteX15" fmla="*/ 1104258 w 2184043"/>
              <a:gd name="connsiteY15" fmla="*/ 666750 h 2940050"/>
              <a:gd name="connsiteX16" fmla="*/ 685158 w 2184043"/>
              <a:gd name="connsiteY16" fmla="*/ 304800 h 2940050"/>
              <a:gd name="connsiteX17" fmla="*/ 1108253 w 2184043"/>
              <a:gd name="connsiteY17" fmla="*/ 774700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45708 w 2184043"/>
              <a:gd name="connsiteY13" fmla="*/ 667250 h 2940050"/>
              <a:gd name="connsiteX14" fmla="*/ 1101134 w 2184043"/>
              <a:gd name="connsiteY14" fmla="*/ 16778 h 2940050"/>
              <a:gd name="connsiteX15" fmla="*/ 1104258 w 2184043"/>
              <a:gd name="connsiteY15" fmla="*/ 666750 h 2940050"/>
              <a:gd name="connsiteX16" fmla="*/ 685158 w 2184043"/>
              <a:gd name="connsiteY16" fmla="*/ 304800 h 2940050"/>
              <a:gd name="connsiteX17" fmla="*/ 1108253 w 2184043"/>
              <a:gd name="connsiteY17" fmla="*/ 774700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04258 w 2184043"/>
              <a:gd name="connsiteY15" fmla="*/ 666750 h 2940050"/>
              <a:gd name="connsiteX16" fmla="*/ 685158 w 2184043"/>
              <a:gd name="connsiteY16" fmla="*/ 304800 h 2940050"/>
              <a:gd name="connsiteX17" fmla="*/ 1108253 w 2184043"/>
              <a:gd name="connsiteY17" fmla="*/ 774700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04258 w 2184043"/>
              <a:gd name="connsiteY15" fmla="*/ 666750 h 2940050"/>
              <a:gd name="connsiteX16" fmla="*/ 685158 w 2184043"/>
              <a:gd name="connsiteY16" fmla="*/ 304800 h 2940050"/>
              <a:gd name="connsiteX17" fmla="*/ 1108253 w 2184043"/>
              <a:gd name="connsiteY17" fmla="*/ 774700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22223 w 2184043"/>
              <a:gd name="connsiteY15" fmla="*/ 663493 h 2940050"/>
              <a:gd name="connsiteX16" fmla="*/ 685158 w 2184043"/>
              <a:gd name="connsiteY16" fmla="*/ 304800 h 2940050"/>
              <a:gd name="connsiteX17" fmla="*/ 1108253 w 2184043"/>
              <a:gd name="connsiteY17" fmla="*/ 774700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22223 w 2184043"/>
              <a:gd name="connsiteY15" fmla="*/ 663493 h 2940050"/>
              <a:gd name="connsiteX16" fmla="*/ 685158 w 2184043"/>
              <a:gd name="connsiteY16" fmla="*/ 304800 h 2940050"/>
              <a:gd name="connsiteX17" fmla="*/ 1108253 w 2184043"/>
              <a:gd name="connsiteY17" fmla="*/ 774700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22223 w 2184043"/>
              <a:gd name="connsiteY15" fmla="*/ 663493 h 2940050"/>
              <a:gd name="connsiteX16" fmla="*/ 685158 w 2184043"/>
              <a:gd name="connsiteY16" fmla="*/ 304800 h 2940050"/>
              <a:gd name="connsiteX17" fmla="*/ 1108253 w 2184043"/>
              <a:gd name="connsiteY17" fmla="*/ 774700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22223 w 2184043"/>
              <a:gd name="connsiteY15" fmla="*/ 663493 h 2940050"/>
              <a:gd name="connsiteX16" fmla="*/ 685158 w 2184043"/>
              <a:gd name="connsiteY16" fmla="*/ 304800 h 2940050"/>
              <a:gd name="connsiteX17" fmla="*/ 1097988 w 2184043"/>
              <a:gd name="connsiteY17" fmla="*/ 729114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22223 w 2184043"/>
              <a:gd name="connsiteY15" fmla="*/ 663493 h 2940050"/>
              <a:gd name="connsiteX16" fmla="*/ 685158 w 2184043"/>
              <a:gd name="connsiteY16" fmla="*/ 304800 h 2940050"/>
              <a:gd name="connsiteX17" fmla="*/ 1097988 w 2184043"/>
              <a:gd name="connsiteY17" fmla="*/ 729114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22223 w 2184043"/>
              <a:gd name="connsiteY15" fmla="*/ 663493 h 2940050"/>
              <a:gd name="connsiteX16" fmla="*/ 685158 w 2184043"/>
              <a:gd name="connsiteY16" fmla="*/ 304800 h 2940050"/>
              <a:gd name="connsiteX17" fmla="*/ 1097988 w 2184043"/>
              <a:gd name="connsiteY17" fmla="*/ 729114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22223 w 2184043"/>
              <a:gd name="connsiteY15" fmla="*/ 663493 h 2940050"/>
              <a:gd name="connsiteX16" fmla="*/ 685158 w 2184043"/>
              <a:gd name="connsiteY16" fmla="*/ 304800 h 2940050"/>
              <a:gd name="connsiteX17" fmla="*/ 1100554 w 2184043"/>
              <a:gd name="connsiteY17" fmla="*/ 745395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22223 w 2184043"/>
              <a:gd name="connsiteY15" fmla="*/ 663493 h 2940050"/>
              <a:gd name="connsiteX16" fmla="*/ 685158 w 2184043"/>
              <a:gd name="connsiteY16" fmla="*/ 304800 h 2940050"/>
              <a:gd name="connsiteX17" fmla="*/ 1108253 w 2184043"/>
              <a:gd name="connsiteY17" fmla="*/ 748651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22223 w 2184043"/>
              <a:gd name="connsiteY15" fmla="*/ 663493 h 2940050"/>
              <a:gd name="connsiteX16" fmla="*/ 685158 w 2184043"/>
              <a:gd name="connsiteY16" fmla="*/ 304800 h 2940050"/>
              <a:gd name="connsiteX17" fmla="*/ 1108253 w 2184043"/>
              <a:gd name="connsiteY17" fmla="*/ 748651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22223 w 2184043"/>
              <a:gd name="connsiteY15" fmla="*/ 663493 h 2940050"/>
              <a:gd name="connsiteX16" fmla="*/ 685158 w 2184043"/>
              <a:gd name="connsiteY16" fmla="*/ 304800 h 2940050"/>
              <a:gd name="connsiteX17" fmla="*/ 1108253 w 2184043"/>
              <a:gd name="connsiteY17" fmla="*/ 748651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22223 w 2184043"/>
              <a:gd name="connsiteY15" fmla="*/ 663493 h 2940050"/>
              <a:gd name="connsiteX16" fmla="*/ 685158 w 2184043"/>
              <a:gd name="connsiteY16" fmla="*/ 304800 h 2940050"/>
              <a:gd name="connsiteX17" fmla="*/ 1108253 w 2184043"/>
              <a:gd name="connsiteY17" fmla="*/ 748651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11958 w 2184043"/>
              <a:gd name="connsiteY15" fmla="*/ 670006 h 2940050"/>
              <a:gd name="connsiteX16" fmla="*/ 685158 w 2184043"/>
              <a:gd name="connsiteY16" fmla="*/ 304800 h 2940050"/>
              <a:gd name="connsiteX17" fmla="*/ 1108253 w 2184043"/>
              <a:gd name="connsiteY17" fmla="*/ 748651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0050"/>
              <a:gd name="connsiteX1" fmla="*/ 1339208 w 2184043"/>
              <a:gd name="connsiteY1" fmla="*/ 2933700 h 2940050"/>
              <a:gd name="connsiteX2" fmla="*/ 1344060 w 2184043"/>
              <a:gd name="connsiteY2" fmla="*/ 2451100 h 2940050"/>
              <a:gd name="connsiteX3" fmla="*/ 2121971 w 2184043"/>
              <a:gd name="connsiteY3" fmla="*/ 1517650 h 2940050"/>
              <a:gd name="connsiteX4" fmla="*/ 1649573 w 2184043"/>
              <a:gd name="connsiteY4" fmla="*/ 1803400 h 2940050"/>
              <a:gd name="connsiteX5" fmla="*/ 2025721 w 2184043"/>
              <a:gd name="connsiteY5" fmla="*/ 876300 h 2940050"/>
              <a:gd name="connsiteX6" fmla="*/ 1275708 w 2184043"/>
              <a:gd name="connsiteY6" fmla="*/ 2235200 h 2940050"/>
              <a:gd name="connsiteX7" fmla="*/ 1356760 w 2184043"/>
              <a:gd name="connsiteY7" fmla="*/ 1562100 h 2940050"/>
              <a:gd name="connsiteX8" fmla="*/ 2184043 w 2184043"/>
              <a:gd name="connsiteY8" fmla="*/ 101600 h 2940050"/>
              <a:gd name="connsiteX9" fmla="*/ 1643223 w 2184043"/>
              <a:gd name="connsiteY9" fmla="*/ 774700 h 2940050"/>
              <a:gd name="connsiteX10" fmla="*/ 1561458 w 2184043"/>
              <a:gd name="connsiteY10" fmla="*/ 0 h 2940050"/>
              <a:gd name="connsiteX11" fmla="*/ 1592255 w 2184043"/>
              <a:gd name="connsiteY11" fmla="*/ 761679 h 2940050"/>
              <a:gd name="connsiteX12" fmla="*/ 1326508 w 2184043"/>
              <a:gd name="connsiteY12" fmla="*/ 1320800 h 2940050"/>
              <a:gd name="connsiteX13" fmla="*/ 1161106 w 2184043"/>
              <a:gd name="connsiteY13" fmla="*/ 650970 h 2940050"/>
              <a:gd name="connsiteX14" fmla="*/ 1101134 w 2184043"/>
              <a:gd name="connsiteY14" fmla="*/ 16778 h 2940050"/>
              <a:gd name="connsiteX15" fmla="*/ 1111958 w 2184043"/>
              <a:gd name="connsiteY15" fmla="*/ 663494 h 2940050"/>
              <a:gd name="connsiteX16" fmla="*/ 685158 w 2184043"/>
              <a:gd name="connsiteY16" fmla="*/ 304800 h 2940050"/>
              <a:gd name="connsiteX17" fmla="*/ 1108253 w 2184043"/>
              <a:gd name="connsiteY17" fmla="*/ 748651 h 2940050"/>
              <a:gd name="connsiteX18" fmla="*/ 1243958 w 2184043"/>
              <a:gd name="connsiteY18" fmla="*/ 1454150 h 2940050"/>
              <a:gd name="connsiteX19" fmla="*/ 1167758 w 2184043"/>
              <a:gd name="connsiteY19" fmla="*/ 1911350 h 2940050"/>
              <a:gd name="connsiteX20" fmla="*/ 810410 w 2184043"/>
              <a:gd name="connsiteY20" fmla="*/ 1360488 h 2940050"/>
              <a:gd name="connsiteX21" fmla="*/ 380215 w 2184043"/>
              <a:gd name="connsiteY21" fmla="*/ 762000 h 2940050"/>
              <a:gd name="connsiteX22" fmla="*/ 761358 w 2184043"/>
              <a:gd name="connsiteY22" fmla="*/ 1397000 h 2940050"/>
              <a:gd name="connsiteX23" fmla="*/ 0 w 2184043"/>
              <a:gd name="connsiteY23" fmla="*/ 1384300 h 2940050"/>
              <a:gd name="connsiteX24" fmla="*/ 783297 w 2184043"/>
              <a:gd name="connsiteY24" fmla="*/ 1481137 h 2940050"/>
              <a:gd name="connsiteX25" fmla="*/ 1136008 w 2184043"/>
              <a:gd name="connsiteY25" fmla="*/ 2101850 h 2940050"/>
              <a:gd name="connsiteX26" fmla="*/ 1040758 w 2184043"/>
              <a:gd name="connsiteY26" fmla="*/ 2940050 h 2940050"/>
              <a:gd name="connsiteX0" fmla="*/ 1040758 w 2184043"/>
              <a:gd name="connsiteY0" fmla="*/ 2940050 h 2944554"/>
              <a:gd name="connsiteX1" fmla="*/ 1337497 w 2184043"/>
              <a:gd name="connsiteY1" fmla="*/ 2944554 h 2944554"/>
              <a:gd name="connsiteX2" fmla="*/ 1344060 w 2184043"/>
              <a:gd name="connsiteY2" fmla="*/ 2451100 h 2944554"/>
              <a:gd name="connsiteX3" fmla="*/ 2121971 w 2184043"/>
              <a:gd name="connsiteY3" fmla="*/ 1517650 h 2944554"/>
              <a:gd name="connsiteX4" fmla="*/ 1649573 w 2184043"/>
              <a:gd name="connsiteY4" fmla="*/ 1803400 h 2944554"/>
              <a:gd name="connsiteX5" fmla="*/ 2025721 w 2184043"/>
              <a:gd name="connsiteY5" fmla="*/ 876300 h 2944554"/>
              <a:gd name="connsiteX6" fmla="*/ 1275708 w 2184043"/>
              <a:gd name="connsiteY6" fmla="*/ 2235200 h 2944554"/>
              <a:gd name="connsiteX7" fmla="*/ 1356760 w 2184043"/>
              <a:gd name="connsiteY7" fmla="*/ 1562100 h 2944554"/>
              <a:gd name="connsiteX8" fmla="*/ 2184043 w 2184043"/>
              <a:gd name="connsiteY8" fmla="*/ 101600 h 2944554"/>
              <a:gd name="connsiteX9" fmla="*/ 1643223 w 2184043"/>
              <a:gd name="connsiteY9" fmla="*/ 774700 h 2944554"/>
              <a:gd name="connsiteX10" fmla="*/ 1561458 w 2184043"/>
              <a:gd name="connsiteY10" fmla="*/ 0 h 2944554"/>
              <a:gd name="connsiteX11" fmla="*/ 1592255 w 2184043"/>
              <a:gd name="connsiteY11" fmla="*/ 761679 h 2944554"/>
              <a:gd name="connsiteX12" fmla="*/ 1326508 w 2184043"/>
              <a:gd name="connsiteY12" fmla="*/ 1320800 h 2944554"/>
              <a:gd name="connsiteX13" fmla="*/ 1161106 w 2184043"/>
              <a:gd name="connsiteY13" fmla="*/ 650970 h 2944554"/>
              <a:gd name="connsiteX14" fmla="*/ 1101134 w 2184043"/>
              <a:gd name="connsiteY14" fmla="*/ 16778 h 2944554"/>
              <a:gd name="connsiteX15" fmla="*/ 1111958 w 2184043"/>
              <a:gd name="connsiteY15" fmla="*/ 663494 h 2944554"/>
              <a:gd name="connsiteX16" fmla="*/ 685158 w 2184043"/>
              <a:gd name="connsiteY16" fmla="*/ 304800 h 2944554"/>
              <a:gd name="connsiteX17" fmla="*/ 1108253 w 2184043"/>
              <a:gd name="connsiteY17" fmla="*/ 748651 h 2944554"/>
              <a:gd name="connsiteX18" fmla="*/ 1243958 w 2184043"/>
              <a:gd name="connsiteY18" fmla="*/ 1454150 h 2944554"/>
              <a:gd name="connsiteX19" fmla="*/ 1167758 w 2184043"/>
              <a:gd name="connsiteY19" fmla="*/ 1911350 h 2944554"/>
              <a:gd name="connsiteX20" fmla="*/ 810410 w 2184043"/>
              <a:gd name="connsiteY20" fmla="*/ 1360488 h 2944554"/>
              <a:gd name="connsiteX21" fmla="*/ 380215 w 2184043"/>
              <a:gd name="connsiteY21" fmla="*/ 762000 h 2944554"/>
              <a:gd name="connsiteX22" fmla="*/ 761358 w 2184043"/>
              <a:gd name="connsiteY22" fmla="*/ 1397000 h 2944554"/>
              <a:gd name="connsiteX23" fmla="*/ 0 w 2184043"/>
              <a:gd name="connsiteY23" fmla="*/ 1384300 h 2944554"/>
              <a:gd name="connsiteX24" fmla="*/ 783297 w 2184043"/>
              <a:gd name="connsiteY24" fmla="*/ 1481137 h 2944554"/>
              <a:gd name="connsiteX25" fmla="*/ 1136008 w 2184043"/>
              <a:gd name="connsiteY25" fmla="*/ 2101850 h 2944554"/>
              <a:gd name="connsiteX26" fmla="*/ 1040758 w 2184043"/>
              <a:gd name="connsiteY26" fmla="*/ 2940050 h 2944554"/>
              <a:gd name="connsiteX0" fmla="*/ 1040758 w 2184043"/>
              <a:gd name="connsiteY0" fmla="*/ 2940050 h 2944554"/>
              <a:gd name="connsiteX1" fmla="*/ 1337497 w 2184043"/>
              <a:gd name="connsiteY1" fmla="*/ 2944554 h 2944554"/>
              <a:gd name="connsiteX2" fmla="*/ 1344060 w 2184043"/>
              <a:gd name="connsiteY2" fmla="*/ 2451100 h 2944554"/>
              <a:gd name="connsiteX3" fmla="*/ 2121971 w 2184043"/>
              <a:gd name="connsiteY3" fmla="*/ 1517650 h 2944554"/>
              <a:gd name="connsiteX4" fmla="*/ 1649573 w 2184043"/>
              <a:gd name="connsiteY4" fmla="*/ 1803400 h 2944554"/>
              <a:gd name="connsiteX5" fmla="*/ 2025721 w 2184043"/>
              <a:gd name="connsiteY5" fmla="*/ 876300 h 2944554"/>
              <a:gd name="connsiteX6" fmla="*/ 1275708 w 2184043"/>
              <a:gd name="connsiteY6" fmla="*/ 2235200 h 2944554"/>
              <a:gd name="connsiteX7" fmla="*/ 1356760 w 2184043"/>
              <a:gd name="connsiteY7" fmla="*/ 1562100 h 2944554"/>
              <a:gd name="connsiteX8" fmla="*/ 2184043 w 2184043"/>
              <a:gd name="connsiteY8" fmla="*/ 101600 h 2944554"/>
              <a:gd name="connsiteX9" fmla="*/ 1643223 w 2184043"/>
              <a:gd name="connsiteY9" fmla="*/ 774700 h 2944554"/>
              <a:gd name="connsiteX10" fmla="*/ 1561458 w 2184043"/>
              <a:gd name="connsiteY10" fmla="*/ 0 h 2944554"/>
              <a:gd name="connsiteX11" fmla="*/ 1592255 w 2184043"/>
              <a:gd name="connsiteY11" fmla="*/ 761679 h 2944554"/>
              <a:gd name="connsiteX12" fmla="*/ 1326508 w 2184043"/>
              <a:gd name="connsiteY12" fmla="*/ 1320800 h 2944554"/>
              <a:gd name="connsiteX13" fmla="*/ 1161106 w 2184043"/>
              <a:gd name="connsiteY13" fmla="*/ 650970 h 2944554"/>
              <a:gd name="connsiteX14" fmla="*/ 1101134 w 2184043"/>
              <a:gd name="connsiteY14" fmla="*/ 16778 h 2944554"/>
              <a:gd name="connsiteX15" fmla="*/ 1111958 w 2184043"/>
              <a:gd name="connsiteY15" fmla="*/ 663494 h 2944554"/>
              <a:gd name="connsiteX16" fmla="*/ 685158 w 2184043"/>
              <a:gd name="connsiteY16" fmla="*/ 304800 h 2944554"/>
              <a:gd name="connsiteX17" fmla="*/ 1108253 w 2184043"/>
              <a:gd name="connsiteY17" fmla="*/ 748651 h 2944554"/>
              <a:gd name="connsiteX18" fmla="*/ 1243958 w 2184043"/>
              <a:gd name="connsiteY18" fmla="*/ 1454150 h 2944554"/>
              <a:gd name="connsiteX19" fmla="*/ 1167758 w 2184043"/>
              <a:gd name="connsiteY19" fmla="*/ 1911350 h 2944554"/>
              <a:gd name="connsiteX20" fmla="*/ 810410 w 2184043"/>
              <a:gd name="connsiteY20" fmla="*/ 1360488 h 2944554"/>
              <a:gd name="connsiteX21" fmla="*/ 376793 w 2184043"/>
              <a:gd name="connsiteY21" fmla="*/ 872709 h 2944554"/>
              <a:gd name="connsiteX22" fmla="*/ 761358 w 2184043"/>
              <a:gd name="connsiteY22" fmla="*/ 1397000 h 2944554"/>
              <a:gd name="connsiteX23" fmla="*/ 0 w 2184043"/>
              <a:gd name="connsiteY23" fmla="*/ 1384300 h 2944554"/>
              <a:gd name="connsiteX24" fmla="*/ 783297 w 2184043"/>
              <a:gd name="connsiteY24" fmla="*/ 1481137 h 2944554"/>
              <a:gd name="connsiteX25" fmla="*/ 1136008 w 2184043"/>
              <a:gd name="connsiteY25" fmla="*/ 2101850 h 2944554"/>
              <a:gd name="connsiteX26" fmla="*/ 1040758 w 2184043"/>
              <a:gd name="connsiteY26" fmla="*/ 2940050 h 2944554"/>
              <a:gd name="connsiteX0" fmla="*/ 1040758 w 2184043"/>
              <a:gd name="connsiteY0" fmla="*/ 2940050 h 2944554"/>
              <a:gd name="connsiteX1" fmla="*/ 1337497 w 2184043"/>
              <a:gd name="connsiteY1" fmla="*/ 2944554 h 2944554"/>
              <a:gd name="connsiteX2" fmla="*/ 1344060 w 2184043"/>
              <a:gd name="connsiteY2" fmla="*/ 2451100 h 2944554"/>
              <a:gd name="connsiteX3" fmla="*/ 2121971 w 2184043"/>
              <a:gd name="connsiteY3" fmla="*/ 1517650 h 2944554"/>
              <a:gd name="connsiteX4" fmla="*/ 1649573 w 2184043"/>
              <a:gd name="connsiteY4" fmla="*/ 1803400 h 2944554"/>
              <a:gd name="connsiteX5" fmla="*/ 2025721 w 2184043"/>
              <a:gd name="connsiteY5" fmla="*/ 876300 h 2944554"/>
              <a:gd name="connsiteX6" fmla="*/ 1275708 w 2184043"/>
              <a:gd name="connsiteY6" fmla="*/ 2235200 h 2944554"/>
              <a:gd name="connsiteX7" fmla="*/ 1356760 w 2184043"/>
              <a:gd name="connsiteY7" fmla="*/ 1562100 h 2944554"/>
              <a:gd name="connsiteX8" fmla="*/ 2184043 w 2184043"/>
              <a:gd name="connsiteY8" fmla="*/ 101600 h 2944554"/>
              <a:gd name="connsiteX9" fmla="*/ 1643223 w 2184043"/>
              <a:gd name="connsiteY9" fmla="*/ 774700 h 2944554"/>
              <a:gd name="connsiteX10" fmla="*/ 1561458 w 2184043"/>
              <a:gd name="connsiteY10" fmla="*/ 0 h 2944554"/>
              <a:gd name="connsiteX11" fmla="*/ 1592255 w 2184043"/>
              <a:gd name="connsiteY11" fmla="*/ 761679 h 2944554"/>
              <a:gd name="connsiteX12" fmla="*/ 1326508 w 2184043"/>
              <a:gd name="connsiteY12" fmla="*/ 1320800 h 2944554"/>
              <a:gd name="connsiteX13" fmla="*/ 1161106 w 2184043"/>
              <a:gd name="connsiteY13" fmla="*/ 650970 h 2944554"/>
              <a:gd name="connsiteX14" fmla="*/ 1101134 w 2184043"/>
              <a:gd name="connsiteY14" fmla="*/ 16778 h 2944554"/>
              <a:gd name="connsiteX15" fmla="*/ 1111958 w 2184043"/>
              <a:gd name="connsiteY15" fmla="*/ 663494 h 2944554"/>
              <a:gd name="connsiteX16" fmla="*/ 685158 w 2184043"/>
              <a:gd name="connsiteY16" fmla="*/ 304800 h 2944554"/>
              <a:gd name="connsiteX17" fmla="*/ 1108253 w 2184043"/>
              <a:gd name="connsiteY17" fmla="*/ 748651 h 2944554"/>
              <a:gd name="connsiteX18" fmla="*/ 1243958 w 2184043"/>
              <a:gd name="connsiteY18" fmla="*/ 1454150 h 2944554"/>
              <a:gd name="connsiteX19" fmla="*/ 1167758 w 2184043"/>
              <a:gd name="connsiteY19" fmla="*/ 1911350 h 2944554"/>
              <a:gd name="connsiteX20" fmla="*/ 810410 w 2184043"/>
              <a:gd name="connsiteY20" fmla="*/ 1360488 h 2944554"/>
              <a:gd name="connsiteX21" fmla="*/ 376793 w 2184043"/>
              <a:gd name="connsiteY21" fmla="*/ 872709 h 2944554"/>
              <a:gd name="connsiteX22" fmla="*/ 761358 w 2184043"/>
              <a:gd name="connsiteY22" fmla="*/ 1397000 h 2944554"/>
              <a:gd name="connsiteX23" fmla="*/ 0 w 2184043"/>
              <a:gd name="connsiteY23" fmla="*/ 1384300 h 2944554"/>
              <a:gd name="connsiteX24" fmla="*/ 783297 w 2184043"/>
              <a:gd name="connsiteY24" fmla="*/ 1481137 h 2944554"/>
              <a:gd name="connsiteX25" fmla="*/ 1136008 w 2184043"/>
              <a:gd name="connsiteY25" fmla="*/ 2101850 h 2944554"/>
              <a:gd name="connsiteX26" fmla="*/ 1040758 w 2184043"/>
              <a:gd name="connsiteY26" fmla="*/ 2940050 h 2944554"/>
              <a:gd name="connsiteX0" fmla="*/ 1040758 w 2184043"/>
              <a:gd name="connsiteY0" fmla="*/ 2940050 h 2944554"/>
              <a:gd name="connsiteX1" fmla="*/ 1337497 w 2184043"/>
              <a:gd name="connsiteY1" fmla="*/ 2944554 h 2944554"/>
              <a:gd name="connsiteX2" fmla="*/ 1344060 w 2184043"/>
              <a:gd name="connsiteY2" fmla="*/ 2451100 h 2944554"/>
              <a:gd name="connsiteX3" fmla="*/ 2121971 w 2184043"/>
              <a:gd name="connsiteY3" fmla="*/ 1517650 h 2944554"/>
              <a:gd name="connsiteX4" fmla="*/ 1649573 w 2184043"/>
              <a:gd name="connsiteY4" fmla="*/ 1803400 h 2944554"/>
              <a:gd name="connsiteX5" fmla="*/ 2025721 w 2184043"/>
              <a:gd name="connsiteY5" fmla="*/ 876300 h 2944554"/>
              <a:gd name="connsiteX6" fmla="*/ 1275708 w 2184043"/>
              <a:gd name="connsiteY6" fmla="*/ 2235200 h 2944554"/>
              <a:gd name="connsiteX7" fmla="*/ 1356760 w 2184043"/>
              <a:gd name="connsiteY7" fmla="*/ 1562100 h 2944554"/>
              <a:gd name="connsiteX8" fmla="*/ 2184043 w 2184043"/>
              <a:gd name="connsiteY8" fmla="*/ 101600 h 2944554"/>
              <a:gd name="connsiteX9" fmla="*/ 1643223 w 2184043"/>
              <a:gd name="connsiteY9" fmla="*/ 774700 h 2944554"/>
              <a:gd name="connsiteX10" fmla="*/ 1561458 w 2184043"/>
              <a:gd name="connsiteY10" fmla="*/ 0 h 2944554"/>
              <a:gd name="connsiteX11" fmla="*/ 1592255 w 2184043"/>
              <a:gd name="connsiteY11" fmla="*/ 761679 h 2944554"/>
              <a:gd name="connsiteX12" fmla="*/ 1326508 w 2184043"/>
              <a:gd name="connsiteY12" fmla="*/ 1320800 h 2944554"/>
              <a:gd name="connsiteX13" fmla="*/ 1161106 w 2184043"/>
              <a:gd name="connsiteY13" fmla="*/ 650970 h 2944554"/>
              <a:gd name="connsiteX14" fmla="*/ 1101134 w 2184043"/>
              <a:gd name="connsiteY14" fmla="*/ 16778 h 2944554"/>
              <a:gd name="connsiteX15" fmla="*/ 1111958 w 2184043"/>
              <a:gd name="connsiteY15" fmla="*/ 663494 h 2944554"/>
              <a:gd name="connsiteX16" fmla="*/ 685158 w 2184043"/>
              <a:gd name="connsiteY16" fmla="*/ 304800 h 2944554"/>
              <a:gd name="connsiteX17" fmla="*/ 1108253 w 2184043"/>
              <a:gd name="connsiteY17" fmla="*/ 748651 h 2944554"/>
              <a:gd name="connsiteX18" fmla="*/ 1243958 w 2184043"/>
              <a:gd name="connsiteY18" fmla="*/ 1454150 h 2944554"/>
              <a:gd name="connsiteX19" fmla="*/ 1167758 w 2184043"/>
              <a:gd name="connsiteY19" fmla="*/ 1911350 h 2944554"/>
              <a:gd name="connsiteX20" fmla="*/ 810410 w 2184043"/>
              <a:gd name="connsiteY20" fmla="*/ 1360488 h 2944554"/>
              <a:gd name="connsiteX21" fmla="*/ 376793 w 2184043"/>
              <a:gd name="connsiteY21" fmla="*/ 872709 h 2944554"/>
              <a:gd name="connsiteX22" fmla="*/ 761358 w 2184043"/>
              <a:gd name="connsiteY22" fmla="*/ 1397000 h 2944554"/>
              <a:gd name="connsiteX23" fmla="*/ 0 w 2184043"/>
              <a:gd name="connsiteY23" fmla="*/ 1384300 h 2944554"/>
              <a:gd name="connsiteX24" fmla="*/ 783297 w 2184043"/>
              <a:gd name="connsiteY24" fmla="*/ 1481137 h 2944554"/>
              <a:gd name="connsiteX25" fmla="*/ 1136008 w 2184043"/>
              <a:gd name="connsiteY25" fmla="*/ 2101850 h 2944554"/>
              <a:gd name="connsiteX26" fmla="*/ 1040758 w 2184043"/>
              <a:gd name="connsiteY26" fmla="*/ 2940050 h 294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184043" h="2944554">
                <a:moveTo>
                  <a:pt x="1040758" y="2940050"/>
                </a:moveTo>
                <a:lnTo>
                  <a:pt x="1337497" y="2944554"/>
                </a:lnTo>
                <a:cubicBezTo>
                  <a:pt x="1320564" y="2787921"/>
                  <a:pt x="1338603" y="2601142"/>
                  <a:pt x="1344060" y="2451100"/>
                </a:cubicBezTo>
                <a:cubicBezTo>
                  <a:pt x="1337083" y="2250792"/>
                  <a:pt x="1920175" y="1534583"/>
                  <a:pt x="2121971" y="1517650"/>
                </a:cubicBezTo>
                <a:cubicBezTo>
                  <a:pt x="1914419" y="1492250"/>
                  <a:pt x="1807039" y="1708150"/>
                  <a:pt x="1649573" y="1803400"/>
                </a:cubicBezTo>
                <a:cubicBezTo>
                  <a:pt x="1776811" y="1502833"/>
                  <a:pt x="1881787" y="1392767"/>
                  <a:pt x="2025721" y="876300"/>
                </a:cubicBezTo>
                <a:cubicBezTo>
                  <a:pt x="1963410" y="948267"/>
                  <a:pt x="1886212" y="1430867"/>
                  <a:pt x="1275708" y="2235200"/>
                </a:cubicBezTo>
                <a:cubicBezTo>
                  <a:pt x="1302725" y="2010833"/>
                  <a:pt x="1297020" y="1791736"/>
                  <a:pt x="1356760" y="1562100"/>
                </a:cubicBezTo>
                <a:cubicBezTo>
                  <a:pt x="1411661" y="1351063"/>
                  <a:pt x="1932398" y="209550"/>
                  <a:pt x="2184043" y="101600"/>
                </a:cubicBezTo>
                <a:cubicBezTo>
                  <a:pt x="1883191" y="243417"/>
                  <a:pt x="1765990" y="575733"/>
                  <a:pt x="1643223" y="774700"/>
                </a:cubicBezTo>
                <a:cubicBezTo>
                  <a:pt x="1671619" y="440267"/>
                  <a:pt x="1727843" y="385233"/>
                  <a:pt x="1561458" y="0"/>
                </a:cubicBezTo>
                <a:cubicBezTo>
                  <a:pt x="1682137" y="332672"/>
                  <a:pt x="1631413" y="541546"/>
                  <a:pt x="1592255" y="761679"/>
                </a:cubicBezTo>
                <a:cubicBezTo>
                  <a:pt x="1553097" y="981812"/>
                  <a:pt x="1412053" y="1222029"/>
                  <a:pt x="1326508" y="1320800"/>
                </a:cubicBezTo>
                <a:cubicBezTo>
                  <a:pt x="1299604" y="1148536"/>
                  <a:pt x="1221373" y="868820"/>
                  <a:pt x="1161106" y="650970"/>
                </a:cubicBezTo>
                <a:cubicBezTo>
                  <a:pt x="1138549" y="518806"/>
                  <a:pt x="1028736" y="318262"/>
                  <a:pt x="1101134" y="16778"/>
                </a:cubicBezTo>
                <a:cubicBezTo>
                  <a:pt x="996955" y="246460"/>
                  <a:pt x="1082687" y="472886"/>
                  <a:pt x="1111958" y="663494"/>
                </a:cubicBezTo>
                <a:cubicBezTo>
                  <a:pt x="1035562" y="579748"/>
                  <a:pt x="905270" y="336448"/>
                  <a:pt x="685158" y="304800"/>
                </a:cubicBezTo>
                <a:cubicBezTo>
                  <a:pt x="846721" y="363748"/>
                  <a:pt x="1059206" y="670004"/>
                  <a:pt x="1108253" y="748651"/>
                </a:cubicBezTo>
                <a:cubicBezTo>
                  <a:pt x="1179180" y="882163"/>
                  <a:pt x="1271070" y="1257300"/>
                  <a:pt x="1243958" y="1454150"/>
                </a:cubicBezTo>
                <a:lnTo>
                  <a:pt x="1167758" y="1911350"/>
                </a:lnTo>
                <a:cubicBezTo>
                  <a:pt x="1096410" y="1693333"/>
                  <a:pt x="920715" y="1502305"/>
                  <a:pt x="810410" y="1360488"/>
                </a:cubicBezTo>
                <a:cubicBezTo>
                  <a:pt x="671185" y="1189038"/>
                  <a:pt x="589568" y="901009"/>
                  <a:pt x="376793" y="872709"/>
                </a:cubicBezTo>
                <a:cubicBezTo>
                  <a:pt x="598280" y="957010"/>
                  <a:pt x="606484" y="1204383"/>
                  <a:pt x="761358" y="1397000"/>
                </a:cubicBezTo>
                <a:cubicBezTo>
                  <a:pt x="568789" y="1297517"/>
                  <a:pt x="392915" y="1153583"/>
                  <a:pt x="0" y="1384300"/>
                </a:cubicBezTo>
                <a:cubicBezTo>
                  <a:pt x="445392" y="1205442"/>
                  <a:pt x="660745" y="1380595"/>
                  <a:pt x="783297" y="1481137"/>
                </a:cubicBezTo>
                <a:cubicBezTo>
                  <a:pt x="907240" y="1594380"/>
                  <a:pt x="1084055" y="1865842"/>
                  <a:pt x="1136008" y="2101850"/>
                </a:cubicBezTo>
                <a:lnTo>
                  <a:pt x="1040758" y="2940050"/>
                </a:lnTo>
                <a:close/>
              </a:path>
            </a:pathLst>
          </a:custGeom>
          <a:gradFill flip="none" rotWithShape="1">
            <a:gsLst>
              <a:gs pos="0">
                <a:srgbClr val="432B19"/>
              </a:gs>
              <a:gs pos="100000">
                <a:srgbClr val="90553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8" name="Flowchart: Decision 7">
            <a:extLst>
              <a:ext uri="{FF2B5EF4-FFF2-40B4-BE49-F238E27FC236}">
                <a16:creationId xmlns:a16="http://schemas.microsoft.com/office/drawing/2014/main" id="{E512A6FF-0012-43EA-A628-50F388DCF7C6}"/>
              </a:ext>
            </a:extLst>
          </p:cNvPr>
          <p:cNvSpPr/>
          <p:nvPr/>
        </p:nvSpPr>
        <p:spPr>
          <a:xfrm rot="5141420">
            <a:off x="8911633" y="4429899"/>
            <a:ext cx="363519" cy="637059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2"/>
              <a:gd name="connsiteY0" fmla="*/ 5000 h 10000"/>
              <a:gd name="connsiteX1" fmla="*/ 5000 w 10002"/>
              <a:gd name="connsiteY1" fmla="*/ 0 h 10000"/>
              <a:gd name="connsiteX2" fmla="*/ 10000 w 10002"/>
              <a:gd name="connsiteY2" fmla="*/ 5000 h 10000"/>
              <a:gd name="connsiteX3" fmla="*/ 5000 w 10002"/>
              <a:gd name="connsiteY3" fmla="*/ 10000 h 10000"/>
              <a:gd name="connsiteX4" fmla="*/ 0 w 10002"/>
              <a:gd name="connsiteY4" fmla="*/ 5000 h 10000"/>
              <a:gd name="connsiteX0" fmla="*/ 0 w 8749"/>
              <a:gd name="connsiteY0" fmla="*/ 5000 h 10000"/>
              <a:gd name="connsiteX1" fmla="*/ 5000 w 8749"/>
              <a:gd name="connsiteY1" fmla="*/ 0 h 10000"/>
              <a:gd name="connsiteX2" fmla="*/ 8745 w 8749"/>
              <a:gd name="connsiteY2" fmla="*/ 4722 h 10000"/>
              <a:gd name="connsiteX3" fmla="*/ 5000 w 8749"/>
              <a:gd name="connsiteY3" fmla="*/ 10000 h 10000"/>
              <a:gd name="connsiteX4" fmla="*/ 0 w 8749"/>
              <a:gd name="connsiteY4" fmla="*/ 5000 h 10000"/>
              <a:gd name="connsiteX0" fmla="*/ 0 w 9999"/>
              <a:gd name="connsiteY0" fmla="*/ 5000 h 10000"/>
              <a:gd name="connsiteX1" fmla="*/ 5715 w 9999"/>
              <a:gd name="connsiteY1" fmla="*/ 0 h 10000"/>
              <a:gd name="connsiteX2" fmla="*/ 9995 w 9999"/>
              <a:gd name="connsiteY2" fmla="*/ 4722 h 10000"/>
              <a:gd name="connsiteX3" fmla="*/ 5715 w 9999"/>
              <a:gd name="connsiteY3" fmla="*/ 10000 h 10000"/>
              <a:gd name="connsiteX4" fmla="*/ 0 w 9999"/>
              <a:gd name="connsiteY4" fmla="*/ 5000 h 10000"/>
              <a:gd name="connsiteX0" fmla="*/ 1 w 9181"/>
              <a:gd name="connsiteY0" fmla="*/ 6389 h 10000"/>
              <a:gd name="connsiteX1" fmla="*/ 4897 w 9181"/>
              <a:gd name="connsiteY1" fmla="*/ 0 h 10000"/>
              <a:gd name="connsiteX2" fmla="*/ 9177 w 9181"/>
              <a:gd name="connsiteY2" fmla="*/ 4722 h 10000"/>
              <a:gd name="connsiteX3" fmla="*/ 4897 w 9181"/>
              <a:gd name="connsiteY3" fmla="*/ 10000 h 10000"/>
              <a:gd name="connsiteX4" fmla="*/ 1 w 9181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5764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5764 h 10000"/>
              <a:gd name="connsiteX0" fmla="*/ 1 w 11189"/>
              <a:gd name="connsiteY0" fmla="*/ 5764 h 10000"/>
              <a:gd name="connsiteX1" fmla="*/ 5334 w 11189"/>
              <a:gd name="connsiteY1" fmla="*/ 0 h 10000"/>
              <a:gd name="connsiteX2" fmla="*/ 11186 w 11189"/>
              <a:gd name="connsiteY2" fmla="*/ 6076 h 10000"/>
              <a:gd name="connsiteX3" fmla="*/ 5334 w 11189"/>
              <a:gd name="connsiteY3" fmla="*/ 10000 h 10000"/>
              <a:gd name="connsiteX4" fmla="*/ 1 w 11189"/>
              <a:gd name="connsiteY4" fmla="*/ 5764 h 10000"/>
              <a:gd name="connsiteX0" fmla="*/ 0 w 11560"/>
              <a:gd name="connsiteY0" fmla="*/ 6250 h 10000"/>
              <a:gd name="connsiteX1" fmla="*/ 5705 w 11560"/>
              <a:gd name="connsiteY1" fmla="*/ 0 h 10000"/>
              <a:gd name="connsiteX2" fmla="*/ 11557 w 11560"/>
              <a:gd name="connsiteY2" fmla="*/ 6076 h 10000"/>
              <a:gd name="connsiteX3" fmla="*/ 5705 w 11560"/>
              <a:gd name="connsiteY3" fmla="*/ 10000 h 10000"/>
              <a:gd name="connsiteX4" fmla="*/ 0 w 11560"/>
              <a:gd name="connsiteY4" fmla="*/ 6250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929 w 11338"/>
              <a:gd name="connsiteY3" fmla="*/ 10000 h 10000"/>
              <a:gd name="connsiteX4" fmla="*/ 1 w 11338"/>
              <a:gd name="connsiteY4" fmla="*/ 6007 h 10000"/>
              <a:gd name="connsiteX0" fmla="*/ 1 w 11335"/>
              <a:gd name="connsiteY0" fmla="*/ 6007 h 10069"/>
              <a:gd name="connsiteX1" fmla="*/ 5483 w 11335"/>
              <a:gd name="connsiteY1" fmla="*/ 0 h 10069"/>
              <a:gd name="connsiteX2" fmla="*/ 11335 w 11335"/>
              <a:gd name="connsiteY2" fmla="*/ 6076 h 10069"/>
              <a:gd name="connsiteX3" fmla="*/ 5557 w 11335"/>
              <a:gd name="connsiteY3" fmla="*/ 10069 h 10069"/>
              <a:gd name="connsiteX4" fmla="*/ 1 w 11335"/>
              <a:gd name="connsiteY4" fmla="*/ 6007 h 10069"/>
              <a:gd name="connsiteX0" fmla="*/ 1 w 11337"/>
              <a:gd name="connsiteY0" fmla="*/ 6007 h 8949"/>
              <a:gd name="connsiteX1" fmla="*/ 5483 w 11337"/>
              <a:gd name="connsiteY1" fmla="*/ 0 h 8949"/>
              <a:gd name="connsiteX2" fmla="*/ 11335 w 11337"/>
              <a:gd name="connsiteY2" fmla="*/ 6076 h 8949"/>
              <a:gd name="connsiteX3" fmla="*/ 5836 w 11337"/>
              <a:gd name="connsiteY3" fmla="*/ 8949 h 8949"/>
              <a:gd name="connsiteX4" fmla="*/ 1 w 11337"/>
              <a:gd name="connsiteY4" fmla="*/ 6007 h 8949"/>
              <a:gd name="connsiteX0" fmla="*/ 1 w 9999"/>
              <a:gd name="connsiteY0" fmla="*/ 6712 h 10100"/>
              <a:gd name="connsiteX1" fmla="*/ 4836 w 9999"/>
              <a:gd name="connsiteY1" fmla="*/ 0 h 10100"/>
              <a:gd name="connsiteX2" fmla="*/ 9998 w 9999"/>
              <a:gd name="connsiteY2" fmla="*/ 6790 h 10100"/>
              <a:gd name="connsiteX3" fmla="*/ 5148 w 9999"/>
              <a:gd name="connsiteY3" fmla="*/ 10000 h 10100"/>
              <a:gd name="connsiteX4" fmla="*/ 1 w 9999"/>
              <a:gd name="connsiteY4" fmla="*/ 6712 h 10100"/>
              <a:gd name="connsiteX0" fmla="*/ 1 w 10000"/>
              <a:gd name="connsiteY0" fmla="*/ 6646 h 10107"/>
              <a:gd name="connsiteX1" fmla="*/ 4836 w 10000"/>
              <a:gd name="connsiteY1" fmla="*/ 0 h 10107"/>
              <a:gd name="connsiteX2" fmla="*/ 9999 w 10000"/>
              <a:gd name="connsiteY2" fmla="*/ 6723 h 10107"/>
              <a:gd name="connsiteX3" fmla="*/ 5149 w 10000"/>
              <a:gd name="connsiteY3" fmla="*/ 9901 h 10107"/>
              <a:gd name="connsiteX4" fmla="*/ 1 w 10000"/>
              <a:gd name="connsiteY4" fmla="*/ 6646 h 10107"/>
              <a:gd name="connsiteX0" fmla="*/ 1 w 10000"/>
              <a:gd name="connsiteY0" fmla="*/ 6646 h 9834"/>
              <a:gd name="connsiteX1" fmla="*/ 4836 w 10000"/>
              <a:gd name="connsiteY1" fmla="*/ 0 h 9834"/>
              <a:gd name="connsiteX2" fmla="*/ 9999 w 10000"/>
              <a:gd name="connsiteY2" fmla="*/ 6723 h 9834"/>
              <a:gd name="connsiteX3" fmla="*/ 5100 w 10000"/>
              <a:gd name="connsiteY3" fmla="*/ 9613 h 9834"/>
              <a:gd name="connsiteX4" fmla="*/ 1 w 10000"/>
              <a:gd name="connsiteY4" fmla="*/ 6646 h 9834"/>
              <a:gd name="connsiteX0" fmla="*/ 1 w 10001"/>
              <a:gd name="connsiteY0" fmla="*/ 6758 h 10169"/>
              <a:gd name="connsiteX1" fmla="*/ 4836 w 10001"/>
              <a:gd name="connsiteY1" fmla="*/ 0 h 10169"/>
              <a:gd name="connsiteX2" fmla="*/ 9999 w 10001"/>
              <a:gd name="connsiteY2" fmla="*/ 6836 h 10169"/>
              <a:gd name="connsiteX3" fmla="*/ 5100 w 10001"/>
              <a:gd name="connsiteY3" fmla="*/ 9775 h 10169"/>
              <a:gd name="connsiteX4" fmla="*/ 1 w 10001"/>
              <a:gd name="connsiteY4" fmla="*/ 6758 h 10169"/>
              <a:gd name="connsiteX0" fmla="*/ 1 w 10001"/>
              <a:gd name="connsiteY0" fmla="*/ 6758 h 10432"/>
              <a:gd name="connsiteX1" fmla="*/ 4836 w 10001"/>
              <a:gd name="connsiteY1" fmla="*/ 0 h 10432"/>
              <a:gd name="connsiteX2" fmla="*/ 9999 w 10001"/>
              <a:gd name="connsiteY2" fmla="*/ 6836 h 10432"/>
              <a:gd name="connsiteX3" fmla="*/ 5100 w 10001"/>
              <a:gd name="connsiteY3" fmla="*/ 9775 h 10432"/>
              <a:gd name="connsiteX4" fmla="*/ 1 w 10001"/>
              <a:gd name="connsiteY4" fmla="*/ 6758 h 1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432">
                <a:moveTo>
                  <a:pt x="1" y="6758"/>
                </a:moveTo>
                <a:cubicBezTo>
                  <a:pt x="-43" y="5129"/>
                  <a:pt x="3005" y="1876"/>
                  <a:pt x="4836" y="0"/>
                </a:cubicBezTo>
                <a:cubicBezTo>
                  <a:pt x="6668" y="1876"/>
                  <a:pt x="9955" y="5207"/>
                  <a:pt x="9999" y="6836"/>
                </a:cubicBezTo>
                <a:cubicBezTo>
                  <a:pt x="10043" y="8466"/>
                  <a:pt x="9539" y="11191"/>
                  <a:pt x="5100" y="9775"/>
                </a:cubicBezTo>
                <a:cubicBezTo>
                  <a:pt x="1364" y="11885"/>
                  <a:pt x="45" y="8387"/>
                  <a:pt x="1" y="6758"/>
                </a:cubicBezTo>
                <a:close/>
              </a:path>
            </a:pathLst>
          </a:custGeom>
          <a:gradFill>
            <a:gsLst>
              <a:gs pos="0">
                <a:srgbClr val="ABED41"/>
              </a:gs>
              <a:gs pos="100000">
                <a:srgbClr val="238C1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9" name="Flowchart: Decision 7">
            <a:extLst>
              <a:ext uri="{FF2B5EF4-FFF2-40B4-BE49-F238E27FC236}">
                <a16:creationId xmlns:a16="http://schemas.microsoft.com/office/drawing/2014/main" id="{15D80182-C644-4DFE-8166-91029B93A9AE}"/>
              </a:ext>
            </a:extLst>
          </p:cNvPr>
          <p:cNvSpPr/>
          <p:nvPr/>
        </p:nvSpPr>
        <p:spPr>
          <a:xfrm rot="2787970">
            <a:off x="8710577" y="3351536"/>
            <a:ext cx="363519" cy="637059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2"/>
              <a:gd name="connsiteY0" fmla="*/ 5000 h 10000"/>
              <a:gd name="connsiteX1" fmla="*/ 5000 w 10002"/>
              <a:gd name="connsiteY1" fmla="*/ 0 h 10000"/>
              <a:gd name="connsiteX2" fmla="*/ 10000 w 10002"/>
              <a:gd name="connsiteY2" fmla="*/ 5000 h 10000"/>
              <a:gd name="connsiteX3" fmla="*/ 5000 w 10002"/>
              <a:gd name="connsiteY3" fmla="*/ 10000 h 10000"/>
              <a:gd name="connsiteX4" fmla="*/ 0 w 10002"/>
              <a:gd name="connsiteY4" fmla="*/ 5000 h 10000"/>
              <a:gd name="connsiteX0" fmla="*/ 0 w 8749"/>
              <a:gd name="connsiteY0" fmla="*/ 5000 h 10000"/>
              <a:gd name="connsiteX1" fmla="*/ 5000 w 8749"/>
              <a:gd name="connsiteY1" fmla="*/ 0 h 10000"/>
              <a:gd name="connsiteX2" fmla="*/ 8745 w 8749"/>
              <a:gd name="connsiteY2" fmla="*/ 4722 h 10000"/>
              <a:gd name="connsiteX3" fmla="*/ 5000 w 8749"/>
              <a:gd name="connsiteY3" fmla="*/ 10000 h 10000"/>
              <a:gd name="connsiteX4" fmla="*/ 0 w 8749"/>
              <a:gd name="connsiteY4" fmla="*/ 5000 h 10000"/>
              <a:gd name="connsiteX0" fmla="*/ 0 w 9999"/>
              <a:gd name="connsiteY0" fmla="*/ 5000 h 10000"/>
              <a:gd name="connsiteX1" fmla="*/ 5715 w 9999"/>
              <a:gd name="connsiteY1" fmla="*/ 0 h 10000"/>
              <a:gd name="connsiteX2" fmla="*/ 9995 w 9999"/>
              <a:gd name="connsiteY2" fmla="*/ 4722 h 10000"/>
              <a:gd name="connsiteX3" fmla="*/ 5715 w 9999"/>
              <a:gd name="connsiteY3" fmla="*/ 10000 h 10000"/>
              <a:gd name="connsiteX4" fmla="*/ 0 w 9999"/>
              <a:gd name="connsiteY4" fmla="*/ 5000 h 10000"/>
              <a:gd name="connsiteX0" fmla="*/ 1 w 9181"/>
              <a:gd name="connsiteY0" fmla="*/ 6389 h 10000"/>
              <a:gd name="connsiteX1" fmla="*/ 4897 w 9181"/>
              <a:gd name="connsiteY1" fmla="*/ 0 h 10000"/>
              <a:gd name="connsiteX2" fmla="*/ 9177 w 9181"/>
              <a:gd name="connsiteY2" fmla="*/ 4722 h 10000"/>
              <a:gd name="connsiteX3" fmla="*/ 4897 w 9181"/>
              <a:gd name="connsiteY3" fmla="*/ 10000 h 10000"/>
              <a:gd name="connsiteX4" fmla="*/ 1 w 9181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5764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5764 h 10000"/>
              <a:gd name="connsiteX0" fmla="*/ 1 w 11189"/>
              <a:gd name="connsiteY0" fmla="*/ 5764 h 10000"/>
              <a:gd name="connsiteX1" fmla="*/ 5334 w 11189"/>
              <a:gd name="connsiteY1" fmla="*/ 0 h 10000"/>
              <a:gd name="connsiteX2" fmla="*/ 11186 w 11189"/>
              <a:gd name="connsiteY2" fmla="*/ 6076 h 10000"/>
              <a:gd name="connsiteX3" fmla="*/ 5334 w 11189"/>
              <a:gd name="connsiteY3" fmla="*/ 10000 h 10000"/>
              <a:gd name="connsiteX4" fmla="*/ 1 w 11189"/>
              <a:gd name="connsiteY4" fmla="*/ 5764 h 10000"/>
              <a:gd name="connsiteX0" fmla="*/ 0 w 11560"/>
              <a:gd name="connsiteY0" fmla="*/ 6250 h 10000"/>
              <a:gd name="connsiteX1" fmla="*/ 5705 w 11560"/>
              <a:gd name="connsiteY1" fmla="*/ 0 h 10000"/>
              <a:gd name="connsiteX2" fmla="*/ 11557 w 11560"/>
              <a:gd name="connsiteY2" fmla="*/ 6076 h 10000"/>
              <a:gd name="connsiteX3" fmla="*/ 5705 w 11560"/>
              <a:gd name="connsiteY3" fmla="*/ 10000 h 10000"/>
              <a:gd name="connsiteX4" fmla="*/ 0 w 11560"/>
              <a:gd name="connsiteY4" fmla="*/ 6250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929 w 11338"/>
              <a:gd name="connsiteY3" fmla="*/ 10000 h 10000"/>
              <a:gd name="connsiteX4" fmla="*/ 1 w 11338"/>
              <a:gd name="connsiteY4" fmla="*/ 6007 h 10000"/>
              <a:gd name="connsiteX0" fmla="*/ 1 w 11335"/>
              <a:gd name="connsiteY0" fmla="*/ 6007 h 10069"/>
              <a:gd name="connsiteX1" fmla="*/ 5483 w 11335"/>
              <a:gd name="connsiteY1" fmla="*/ 0 h 10069"/>
              <a:gd name="connsiteX2" fmla="*/ 11335 w 11335"/>
              <a:gd name="connsiteY2" fmla="*/ 6076 h 10069"/>
              <a:gd name="connsiteX3" fmla="*/ 5557 w 11335"/>
              <a:gd name="connsiteY3" fmla="*/ 10069 h 10069"/>
              <a:gd name="connsiteX4" fmla="*/ 1 w 11335"/>
              <a:gd name="connsiteY4" fmla="*/ 6007 h 10069"/>
              <a:gd name="connsiteX0" fmla="*/ 1 w 11337"/>
              <a:gd name="connsiteY0" fmla="*/ 6007 h 8949"/>
              <a:gd name="connsiteX1" fmla="*/ 5483 w 11337"/>
              <a:gd name="connsiteY1" fmla="*/ 0 h 8949"/>
              <a:gd name="connsiteX2" fmla="*/ 11335 w 11337"/>
              <a:gd name="connsiteY2" fmla="*/ 6076 h 8949"/>
              <a:gd name="connsiteX3" fmla="*/ 5836 w 11337"/>
              <a:gd name="connsiteY3" fmla="*/ 8949 h 8949"/>
              <a:gd name="connsiteX4" fmla="*/ 1 w 11337"/>
              <a:gd name="connsiteY4" fmla="*/ 6007 h 8949"/>
              <a:gd name="connsiteX0" fmla="*/ 1 w 9999"/>
              <a:gd name="connsiteY0" fmla="*/ 6712 h 10100"/>
              <a:gd name="connsiteX1" fmla="*/ 4836 w 9999"/>
              <a:gd name="connsiteY1" fmla="*/ 0 h 10100"/>
              <a:gd name="connsiteX2" fmla="*/ 9998 w 9999"/>
              <a:gd name="connsiteY2" fmla="*/ 6790 h 10100"/>
              <a:gd name="connsiteX3" fmla="*/ 5148 w 9999"/>
              <a:gd name="connsiteY3" fmla="*/ 10000 h 10100"/>
              <a:gd name="connsiteX4" fmla="*/ 1 w 9999"/>
              <a:gd name="connsiteY4" fmla="*/ 6712 h 10100"/>
              <a:gd name="connsiteX0" fmla="*/ 1 w 10000"/>
              <a:gd name="connsiteY0" fmla="*/ 6646 h 10107"/>
              <a:gd name="connsiteX1" fmla="*/ 4836 w 10000"/>
              <a:gd name="connsiteY1" fmla="*/ 0 h 10107"/>
              <a:gd name="connsiteX2" fmla="*/ 9999 w 10000"/>
              <a:gd name="connsiteY2" fmla="*/ 6723 h 10107"/>
              <a:gd name="connsiteX3" fmla="*/ 5149 w 10000"/>
              <a:gd name="connsiteY3" fmla="*/ 9901 h 10107"/>
              <a:gd name="connsiteX4" fmla="*/ 1 w 10000"/>
              <a:gd name="connsiteY4" fmla="*/ 6646 h 10107"/>
              <a:gd name="connsiteX0" fmla="*/ 1 w 10000"/>
              <a:gd name="connsiteY0" fmla="*/ 6646 h 9834"/>
              <a:gd name="connsiteX1" fmla="*/ 4836 w 10000"/>
              <a:gd name="connsiteY1" fmla="*/ 0 h 9834"/>
              <a:gd name="connsiteX2" fmla="*/ 9999 w 10000"/>
              <a:gd name="connsiteY2" fmla="*/ 6723 h 9834"/>
              <a:gd name="connsiteX3" fmla="*/ 5100 w 10000"/>
              <a:gd name="connsiteY3" fmla="*/ 9613 h 9834"/>
              <a:gd name="connsiteX4" fmla="*/ 1 w 10000"/>
              <a:gd name="connsiteY4" fmla="*/ 6646 h 9834"/>
              <a:gd name="connsiteX0" fmla="*/ 1 w 10001"/>
              <a:gd name="connsiteY0" fmla="*/ 6758 h 10169"/>
              <a:gd name="connsiteX1" fmla="*/ 4836 w 10001"/>
              <a:gd name="connsiteY1" fmla="*/ 0 h 10169"/>
              <a:gd name="connsiteX2" fmla="*/ 9999 w 10001"/>
              <a:gd name="connsiteY2" fmla="*/ 6836 h 10169"/>
              <a:gd name="connsiteX3" fmla="*/ 5100 w 10001"/>
              <a:gd name="connsiteY3" fmla="*/ 9775 h 10169"/>
              <a:gd name="connsiteX4" fmla="*/ 1 w 10001"/>
              <a:gd name="connsiteY4" fmla="*/ 6758 h 10169"/>
              <a:gd name="connsiteX0" fmla="*/ 1 w 10001"/>
              <a:gd name="connsiteY0" fmla="*/ 6758 h 10432"/>
              <a:gd name="connsiteX1" fmla="*/ 4836 w 10001"/>
              <a:gd name="connsiteY1" fmla="*/ 0 h 10432"/>
              <a:gd name="connsiteX2" fmla="*/ 9999 w 10001"/>
              <a:gd name="connsiteY2" fmla="*/ 6836 h 10432"/>
              <a:gd name="connsiteX3" fmla="*/ 5100 w 10001"/>
              <a:gd name="connsiteY3" fmla="*/ 9775 h 10432"/>
              <a:gd name="connsiteX4" fmla="*/ 1 w 10001"/>
              <a:gd name="connsiteY4" fmla="*/ 6758 h 1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432">
                <a:moveTo>
                  <a:pt x="1" y="6758"/>
                </a:moveTo>
                <a:cubicBezTo>
                  <a:pt x="-43" y="5129"/>
                  <a:pt x="3005" y="1876"/>
                  <a:pt x="4836" y="0"/>
                </a:cubicBezTo>
                <a:cubicBezTo>
                  <a:pt x="6668" y="1876"/>
                  <a:pt x="9955" y="5207"/>
                  <a:pt x="9999" y="6836"/>
                </a:cubicBezTo>
                <a:cubicBezTo>
                  <a:pt x="10043" y="8466"/>
                  <a:pt x="9539" y="11191"/>
                  <a:pt x="5100" y="9775"/>
                </a:cubicBezTo>
                <a:cubicBezTo>
                  <a:pt x="1364" y="11885"/>
                  <a:pt x="45" y="8387"/>
                  <a:pt x="1" y="6758"/>
                </a:cubicBezTo>
                <a:close/>
              </a:path>
            </a:pathLst>
          </a:custGeom>
          <a:gradFill>
            <a:gsLst>
              <a:gs pos="0">
                <a:srgbClr val="ABED41"/>
              </a:gs>
              <a:gs pos="100000">
                <a:srgbClr val="238C1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10" name="Flowchart: Decision 7">
            <a:extLst>
              <a:ext uri="{FF2B5EF4-FFF2-40B4-BE49-F238E27FC236}">
                <a16:creationId xmlns:a16="http://schemas.microsoft.com/office/drawing/2014/main" id="{05013A6B-545D-406F-866D-8E7FD96227A8}"/>
              </a:ext>
            </a:extLst>
          </p:cNvPr>
          <p:cNvSpPr/>
          <p:nvPr/>
        </p:nvSpPr>
        <p:spPr>
          <a:xfrm rot="3795454">
            <a:off x="8917743" y="2329980"/>
            <a:ext cx="363519" cy="637059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2"/>
              <a:gd name="connsiteY0" fmla="*/ 5000 h 10000"/>
              <a:gd name="connsiteX1" fmla="*/ 5000 w 10002"/>
              <a:gd name="connsiteY1" fmla="*/ 0 h 10000"/>
              <a:gd name="connsiteX2" fmla="*/ 10000 w 10002"/>
              <a:gd name="connsiteY2" fmla="*/ 5000 h 10000"/>
              <a:gd name="connsiteX3" fmla="*/ 5000 w 10002"/>
              <a:gd name="connsiteY3" fmla="*/ 10000 h 10000"/>
              <a:gd name="connsiteX4" fmla="*/ 0 w 10002"/>
              <a:gd name="connsiteY4" fmla="*/ 5000 h 10000"/>
              <a:gd name="connsiteX0" fmla="*/ 0 w 8749"/>
              <a:gd name="connsiteY0" fmla="*/ 5000 h 10000"/>
              <a:gd name="connsiteX1" fmla="*/ 5000 w 8749"/>
              <a:gd name="connsiteY1" fmla="*/ 0 h 10000"/>
              <a:gd name="connsiteX2" fmla="*/ 8745 w 8749"/>
              <a:gd name="connsiteY2" fmla="*/ 4722 h 10000"/>
              <a:gd name="connsiteX3" fmla="*/ 5000 w 8749"/>
              <a:gd name="connsiteY3" fmla="*/ 10000 h 10000"/>
              <a:gd name="connsiteX4" fmla="*/ 0 w 8749"/>
              <a:gd name="connsiteY4" fmla="*/ 5000 h 10000"/>
              <a:gd name="connsiteX0" fmla="*/ 0 w 9999"/>
              <a:gd name="connsiteY0" fmla="*/ 5000 h 10000"/>
              <a:gd name="connsiteX1" fmla="*/ 5715 w 9999"/>
              <a:gd name="connsiteY1" fmla="*/ 0 h 10000"/>
              <a:gd name="connsiteX2" fmla="*/ 9995 w 9999"/>
              <a:gd name="connsiteY2" fmla="*/ 4722 h 10000"/>
              <a:gd name="connsiteX3" fmla="*/ 5715 w 9999"/>
              <a:gd name="connsiteY3" fmla="*/ 10000 h 10000"/>
              <a:gd name="connsiteX4" fmla="*/ 0 w 9999"/>
              <a:gd name="connsiteY4" fmla="*/ 5000 h 10000"/>
              <a:gd name="connsiteX0" fmla="*/ 1 w 9181"/>
              <a:gd name="connsiteY0" fmla="*/ 6389 h 10000"/>
              <a:gd name="connsiteX1" fmla="*/ 4897 w 9181"/>
              <a:gd name="connsiteY1" fmla="*/ 0 h 10000"/>
              <a:gd name="connsiteX2" fmla="*/ 9177 w 9181"/>
              <a:gd name="connsiteY2" fmla="*/ 4722 h 10000"/>
              <a:gd name="connsiteX3" fmla="*/ 4897 w 9181"/>
              <a:gd name="connsiteY3" fmla="*/ 10000 h 10000"/>
              <a:gd name="connsiteX4" fmla="*/ 1 w 9181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5764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5764 h 10000"/>
              <a:gd name="connsiteX0" fmla="*/ 1 w 11189"/>
              <a:gd name="connsiteY0" fmla="*/ 5764 h 10000"/>
              <a:gd name="connsiteX1" fmla="*/ 5334 w 11189"/>
              <a:gd name="connsiteY1" fmla="*/ 0 h 10000"/>
              <a:gd name="connsiteX2" fmla="*/ 11186 w 11189"/>
              <a:gd name="connsiteY2" fmla="*/ 6076 h 10000"/>
              <a:gd name="connsiteX3" fmla="*/ 5334 w 11189"/>
              <a:gd name="connsiteY3" fmla="*/ 10000 h 10000"/>
              <a:gd name="connsiteX4" fmla="*/ 1 w 11189"/>
              <a:gd name="connsiteY4" fmla="*/ 5764 h 10000"/>
              <a:gd name="connsiteX0" fmla="*/ 0 w 11560"/>
              <a:gd name="connsiteY0" fmla="*/ 6250 h 10000"/>
              <a:gd name="connsiteX1" fmla="*/ 5705 w 11560"/>
              <a:gd name="connsiteY1" fmla="*/ 0 h 10000"/>
              <a:gd name="connsiteX2" fmla="*/ 11557 w 11560"/>
              <a:gd name="connsiteY2" fmla="*/ 6076 h 10000"/>
              <a:gd name="connsiteX3" fmla="*/ 5705 w 11560"/>
              <a:gd name="connsiteY3" fmla="*/ 10000 h 10000"/>
              <a:gd name="connsiteX4" fmla="*/ 0 w 11560"/>
              <a:gd name="connsiteY4" fmla="*/ 6250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929 w 11338"/>
              <a:gd name="connsiteY3" fmla="*/ 10000 h 10000"/>
              <a:gd name="connsiteX4" fmla="*/ 1 w 11338"/>
              <a:gd name="connsiteY4" fmla="*/ 6007 h 10000"/>
              <a:gd name="connsiteX0" fmla="*/ 1 w 11335"/>
              <a:gd name="connsiteY0" fmla="*/ 6007 h 10069"/>
              <a:gd name="connsiteX1" fmla="*/ 5483 w 11335"/>
              <a:gd name="connsiteY1" fmla="*/ 0 h 10069"/>
              <a:gd name="connsiteX2" fmla="*/ 11335 w 11335"/>
              <a:gd name="connsiteY2" fmla="*/ 6076 h 10069"/>
              <a:gd name="connsiteX3" fmla="*/ 5557 w 11335"/>
              <a:gd name="connsiteY3" fmla="*/ 10069 h 10069"/>
              <a:gd name="connsiteX4" fmla="*/ 1 w 11335"/>
              <a:gd name="connsiteY4" fmla="*/ 6007 h 10069"/>
              <a:gd name="connsiteX0" fmla="*/ 1 w 11337"/>
              <a:gd name="connsiteY0" fmla="*/ 6007 h 8949"/>
              <a:gd name="connsiteX1" fmla="*/ 5483 w 11337"/>
              <a:gd name="connsiteY1" fmla="*/ 0 h 8949"/>
              <a:gd name="connsiteX2" fmla="*/ 11335 w 11337"/>
              <a:gd name="connsiteY2" fmla="*/ 6076 h 8949"/>
              <a:gd name="connsiteX3" fmla="*/ 5836 w 11337"/>
              <a:gd name="connsiteY3" fmla="*/ 8949 h 8949"/>
              <a:gd name="connsiteX4" fmla="*/ 1 w 11337"/>
              <a:gd name="connsiteY4" fmla="*/ 6007 h 8949"/>
              <a:gd name="connsiteX0" fmla="*/ 1 w 9999"/>
              <a:gd name="connsiteY0" fmla="*/ 6712 h 10100"/>
              <a:gd name="connsiteX1" fmla="*/ 4836 w 9999"/>
              <a:gd name="connsiteY1" fmla="*/ 0 h 10100"/>
              <a:gd name="connsiteX2" fmla="*/ 9998 w 9999"/>
              <a:gd name="connsiteY2" fmla="*/ 6790 h 10100"/>
              <a:gd name="connsiteX3" fmla="*/ 5148 w 9999"/>
              <a:gd name="connsiteY3" fmla="*/ 10000 h 10100"/>
              <a:gd name="connsiteX4" fmla="*/ 1 w 9999"/>
              <a:gd name="connsiteY4" fmla="*/ 6712 h 10100"/>
              <a:gd name="connsiteX0" fmla="*/ 1 w 10000"/>
              <a:gd name="connsiteY0" fmla="*/ 6646 h 10107"/>
              <a:gd name="connsiteX1" fmla="*/ 4836 w 10000"/>
              <a:gd name="connsiteY1" fmla="*/ 0 h 10107"/>
              <a:gd name="connsiteX2" fmla="*/ 9999 w 10000"/>
              <a:gd name="connsiteY2" fmla="*/ 6723 h 10107"/>
              <a:gd name="connsiteX3" fmla="*/ 5149 w 10000"/>
              <a:gd name="connsiteY3" fmla="*/ 9901 h 10107"/>
              <a:gd name="connsiteX4" fmla="*/ 1 w 10000"/>
              <a:gd name="connsiteY4" fmla="*/ 6646 h 10107"/>
              <a:gd name="connsiteX0" fmla="*/ 1 w 10000"/>
              <a:gd name="connsiteY0" fmla="*/ 6646 h 9834"/>
              <a:gd name="connsiteX1" fmla="*/ 4836 w 10000"/>
              <a:gd name="connsiteY1" fmla="*/ 0 h 9834"/>
              <a:gd name="connsiteX2" fmla="*/ 9999 w 10000"/>
              <a:gd name="connsiteY2" fmla="*/ 6723 h 9834"/>
              <a:gd name="connsiteX3" fmla="*/ 5100 w 10000"/>
              <a:gd name="connsiteY3" fmla="*/ 9613 h 9834"/>
              <a:gd name="connsiteX4" fmla="*/ 1 w 10000"/>
              <a:gd name="connsiteY4" fmla="*/ 6646 h 9834"/>
              <a:gd name="connsiteX0" fmla="*/ 1 w 10001"/>
              <a:gd name="connsiteY0" fmla="*/ 6758 h 10169"/>
              <a:gd name="connsiteX1" fmla="*/ 4836 w 10001"/>
              <a:gd name="connsiteY1" fmla="*/ 0 h 10169"/>
              <a:gd name="connsiteX2" fmla="*/ 9999 w 10001"/>
              <a:gd name="connsiteY2" fmla="*/ 6836 h 10169"/>
              <a:gd name="connsiteX3" fmla="*/ 5100 w 10001"/>
              <a:gd name="connsiteY3" fmla="*/ 9775 h 10169"/>
              <a:gd name="connsiteX4" fmla="*/ 1 w 10001"/>
              <a:gd name="connsiteY4" fmla="*/ 6758 h 10169"/>
              <a:gd name="connsiteX0" fmla="*/ 1 w 10001"/>
              <a:gd name="connsiteY0" fmla="*/ 6758 h 10432"/>
              <a:gd name="connsiteX1" fmla="*/ 4836 w 10001"/>
              <a:gd name="connsiteY1" fmla="*/ 0 h 10432"/>
              <a:gd name="connsiteX2" fmla="*/ 9999 w 10001"/>
              <a:gd name="connsiteY2" fmla="*/ 6836 h 10432"/>
              <a:gd name="connsiteX3" fmla="*/ 5100 w 10001"/>
              <a:gd name="connsiteY3" fmla="*/ 9775 h 10432"/>
              <a:gd name="connsiteX4" fmla="*/ 1 w 10001"/>
              <a:gd name="connsiteY4" fmla="*/ 6758 h 1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432">
                <a:moveTo>
                  <a:pt x="1" y="6758"/>
                </a:moveTo>
                <a:cubicBezTo>
                  <a:pt x="-43" y="5129"/>
                  <a:pt x="3005" y="1876"/>
                  <a:pt x="4836" y="0"/>
                </a:cubicBezTo>
                <a:cubicBezTo>
                  <a:pt x="6668" y="1876"/>
                  <a:pt x="9955" y="5207"/>
                  <a:pt x="9999" y="6836"/>
                </a:cubicBezTo>
                <a:cubicBezTo>
                  <a:pt x="10043" y="8466"/>
                  <a:pt x="9539" y="11191"/>
                  <a:pt x="5100" y="9775"/>
                </a:cubicBezTo>
                <a:cubicBezTo>
                  <a:pt x="1364" y="11885"/>
                  <a:pt x="45" y="8387"/>
                  <a:pt x="1" y="6758"/>
                </a:cubicBezTo>
                <a:close/>
              </a:path>
            </a:pathLst>
          </a:custGeom>
          <a:gradFill>
            <a:gsLst>
              <a:gs pos="0">
                <a:srgbClr val="ABED41"/>
              </a:gs>
              <a:gs pos="100000">
                <a:srgbClr val="238C1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11" name="Flowchart: Decision 7">
            <a:extLst>
              <a:ext uri="{FF2B5EF4-FFF2-40B4-BE49-F238E27FC236}">
                <a16:creationId xmlns:a16="http://schemas.microsoft.com/office/drawing/2014/main" id="{4F973E75-9D37-4A46-B6EB-C6D6ADAC76AA}"/>
              </a:ext>
            </a:extLst>
          </p:cNvPr>
          <p:cNvSpPr/>
          <p:nvPr/>
        </p:nvSpPr>
        <p:spPr>
          <a:xfrm rot="20399826">
            <a:off x="7616787" y="2101381"/>
            <a:ext cx="363519" cy="637059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2"/>
              <a:gd name="connsiteY0" fmla="*/ 5000 h 10000"/>
              <a:gd name="connsiteX1" fmla="*/ 5000 w 10002"/>
              <a:gd name="connsiteY1" fmla="*/ 0 h 10000"/>
              <a:gd name="connsiteX2" fmla="*/ 10000 w 10002"/>
              <a:gd name="connsiteY2" fmla="*/ 5000 h 10000"/>
              <a:gd name="connsiteX3" fmla="*/ 5000 w 10002"/>
              <a:gd name="connsiteY3" fmla="*/ 10000 h 10000"/>
              <a:gd name="connsiteX4" fmla="*/ 0 w 10002"/>
              <a:gd name="connsiteY4" fmla="*/ 5000 h 10000"/>
              <a:gd name="connsiteX0" fmla="*/ 0 w 8749"/>
              <a:gd name="connsiteY0" fmla="*/ 5000 h 10000"/>
              <a:gd name="connsiteX1" fmla="*/ 5000 w 8749"/>
              <a:gd name="connsiteY1" fmla="*/ 0 h 10000"/>
              <a:gd name="connsiteX2" fmla="*/ 8745 w 8749"/>
              <a:gd name="connsiteY2" fmla="*/ 4722 h 10000"/>
              <a:gd name="connsiteX3" fmla="*/ 5000 w 8749"/>
              <a:gd name="connsiteY3" fmla="*/ 10000 h 10000"/>
              <a:gd name="connsiteX4" fmla="*/ 0 w 8749"/>
              <a:gd name="connsiteY4" fmla="*/ 5000 h 10000"/>
              <a:gd name="connsiteX0" fmla="*/ 0 w 9999"/>
              <a:gd name="connsiteY0" fmla="*/ 5000 h 10000"/>
              <a:gd name="connsiteX1" fmla="*/ 5715 w 9999"/>
              <a:gd name="connsiteY1" fmla="*/ 0 h 10000"/>
              <a:gd name="connsiteX2" fmla="*/ 9995 w 9999"/>
              <a:gd name="connsiteY2" fmla="*/ 4722 h 10000"/>
              <a:gd name="connsiteX3" fmla="*/ 5715 w 9999"/>
              <a:gd name="connsiteY3" fmla="*/ 10000 h 10000"/>
              <a:gd name="connsiteX4" fmla="*/ 0 w 9999"/>
              <a:gd name="connsiteY4" fmla="*/ 5000 h 10000"/>
              <a:gd name="connsiteX0" fmla="*/ 1 w 9181"/>
              <a:gd name="connsiteY0" fmla="*/ 6389 h 10000"/>
              <a:gd name="connsiteX1" fmla="*/ 4897 w 9181"/>
              <a:gd name="connsiteY1" fmla="*/ 0 h 10000"/>
              <a:gd name="connsiteX2" fmla="*/ 9177 w 9181"/>
              <a:gd name="connsiteY2" fmla="*/ 4722 h 10000"/>
              <a:gd name="connsiteX3" fmla="*/ 4897 w 9181"/>
              <a:gd name="connsiteY3" fmla="*/ 10000 h 10000"/>
              <a:gd name="connsiteX4" fmla="*/ 1 w 9181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5764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5764 h 10000"/>
              <a:gd name="connsiteX0" fmla="*/ 1 w 11189"/>
              <a:gd name="connsiteY0" fmla="*/ 5764 h 10000"/>
              <a:gd name="connsiteX1" fmla="*/ 5334 w 11189"/>
              <a:gd name="connsiteY1" fmla="*/ 0 h 10000"/>
              <a:gd name="connsiteX2" fmla="*/ 11186 w 11189"/>
              <a:gd name="connsiteY2" fmla="*/ 6076 h 10000"/>
              <a:gd name="connsiteX3" fmla="*/ 5334 w 11189"/>
              <a:gd name="connsiteY3" fmla="*/ 10000 h 10000"/>
              <a:gd name="connsiteX4" fmla="*/ 1 w 11189"/>
              <a:gd name="connsiteY4" fmla="*/ 5764 h 10000"/>
              <a:gd name="connsiteX0" fmla="*/ 0 w 11560"/>
              <a:gd name="connsiteY0" fmla="*/ 6250 h 10000"/>
              <a:gd name="connsiteX1" fmla="*/ 5705 w 11560"/>
              <a:gd name="connsiteY1" fmla="*/ 0 h 10000"/>
              <a:gd name="connsiteX2" fmla="*/ 11557 w 11560"/>
              <a:gd name="connsiteY2" fmla="*/ 6076 h 10000"/>
              <a:gd name="connsiteX3" fmla="*/ 5705 w 11560"/>
              <a:gd name="connsiteY3" fmla="*/ 10000 h 10000"/>
              <a:gd name="connsiteX4" fmla="*/ 0 w 11560"/>
              <a:gd name="connsiteY4" fmla="*/ 6250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929 w 11338"/>
              <a:gd name="connsiteY3" fmla="*/ 10000 h 10000"/>
              <a:gd name="connsiteX4" fmla="*/ 1 w 11338"/>
              <a:gd name="connsiteY4" fmla="*/ 6007 h 10000"/>
              <a:gd name="connsiteX0" fmla="*/ 1 w 11335"/>
              <a:gd name="connsiteY0" fmla="*/ 6007 h 10069"/>
              <a:gd name="connsiteX1" fmla="*/ 5483 w 11335"/>
              <a:gd name="connsiteY1" fmla="*/ 0 h 10069"/>
              <a:gd name="connsiteX2" fmla="*/ 11335 w 11335"/>
              <a:gd name="connsiteY2" fmla="*/ 6076 h 10069"/>
              <a:gd name="connsiteX3" fmla="*/ 5557 w 11335"/>
              <a:gd name="connsiteY3" fmla="*/ 10069 h 10069"/>
              <a:gd name="connsiteX4" fmla="*/ 1 w 11335"/>
              <a:gd name="connsiteY4" fmla="*/ 6007 h 10069"/>
              <a:gd name="connsiteX0" fmla="*/ 1 w 11337"/>
              <a:gd name="connsiteY0" fmla="*/ 6007 h 8949"/>
              <a:gd name="connsiteX1" fmla="*/ 5483 w 11337"/>
              <a:gd name="connsiteY1" fmla="*/ 0 h 8949"/>
              <a:gd name="connsiteX2" fmla="*/ 11335 w 11337"/>
              <a:gd name="connsiteY2" fmla="*/ 6076 h 8949"/>
              <a:gd name="connsiteX3" fmla="*/ 5836 w 11337"/>
              <a:gd name="connsiteY3" fmla="*/ 8949 h 8949"/>
              <a:gd name="connsiteX4" fmla="*/ 1 w 11337"/>
              <a:gd name="connsiteY4" fmla="*/ 6007 h 8949"/>
              <a:gd name="connsiteX0" fmla="*/ 1 w 9999"/>
              <a:gd name="connsiteY0" fmla="*/ 6712 h 10100"/>
              <a:gd name="connsiteX1" fmla="*/ 4836 w 9999"/>
              <a:gd name="connsiteY1" fmla="*/ 0 h 10100"/>
              <a:gd name="connsiteX2" fmla="*/ 9998 w 9999"/>
              <a:gd name="connsiteY2" fmla="*/ 6790 h 10100"/>
              <a:gd name="connsiteX3" fmla="*/ 5148 w 9999"/>
              <a:gd name="connsiteY3" fmla="*/ 10000 h 10100"/>
              <a:gd name="connsiteX4" fmla="*/ 1 w 9999"/>
              <a:gd name="connsiteY4" fmla="*/ 6712 h 10100"/>
              <a:gd name="connsiteX0" fmla="*/ 1 w 10000"/>
              <a:gd name="connsiteY0" fmla="*/ 6646 h 10107"/>
              <a:gd name="connsiteX1" fmla="*/ 4836 w 10000"/>
              <a:gd name="connsiteY1" fmla="*/ 0 h 10107"/>
              <a:gd name="connsiteX2" fmla="*/ 9999 w 10000"/>
              <a:gd name="connsiteY2" fmla="*/ 6723 h 10107"/>
              <a:gd name="connsiteX3" fmla="*/ 5149 w 10000"/>
              <a:gd name="connsiteY3" fmla="*/ 9901 h 10107"/>
              <a:gd name="connsiteX4" fmla="*/ 1 w 10000"/>
              <a:gd name="connsiteY4" fmla="*/ 6646 h 10107"/>
              <a:gd name="connsiteX0" fmla="*/ 1 w 10000"/>
              <a:gd name="connsiteY0" fmla="*/ 6646 h 9834"/>
              <a:gd name="connsiteX1" fmla="*/ 4836 w 10000"/>
              <a:gd name="connsiteY1" fmla="*/ 0 h 9834"/>
              <a:gd name="connsiteX2" fmla="*/ 9999 w 10000"/>
              <a:gd name="connsiteY2" fmla="*/ 6723 h 9834"/>
              <a:gd name="connsiteX3" fmla="*/ 5100 w 10000"/>
              <a:gd name="connsiteY3" fmla="*/ 9613 h 9834"/>
              <a:gd name="connsiteX4" fmla="*/ 1 w 10000"/>
              <a:gd name="connsiteY4" fmla="*/ 6646 h 9834"/>
              <a:gd name="connsiteX0" fmla="*/ 1 w 10001"/>
              <a:gd name="connsiteY0" fmla="*/ 6758 h 10169"/>
              <a:gd name="connsiteX1" fmla="*/ 4836 w 10001"/>
              <a:gd name="connsiteY1" fmla="*/ 0 h 10169"/>
              <a:gd name="connsiteX2" fmla="*/ 9999 w 10001"/>
              <a:gd name="connsiteY2" fmla="*/ 6836 h 10169"/>
              <a:gd name="connsiteX3" fmla="*/ 5100 w 10001"/>
              <a:gd name="connsiteY3" fmla="*/ 9775 h 10169"/>
              <a:gd name="connsiteX4" fmla="*/ 1 w 10001"/>
              <a:gd name="connsiteY4" fmla="*/ 6758 h 10169"/>
              <a:gd name="connsiteX0" fmla="*/ 1 w 10001"/>
              <a:gd name="connsiteY0" fmla="*/ 6758 h 10432"/>
              <a:gd name="connsiteX1" fmla="*/ 4836 w 10001"/>
              <a:gd name="connsiteY1" fmla="*/ 0 h 10432"/>
              <a:gd name="connsiteX2" fmla="*/ 9999 w 10001"/>
              <a:gd name="connsiteY2" fmla="*/ 6836 h 10432"/>
              <a:gd name="connsiteX3" fmla="*/ 5100 w 10001"/>
              <a:gd name="connsiteY3" fmla="*/ 9775 h 10432"/>
              <a:gd name="connsiteX4" fmla="*/ 1 w 10001"/>
              <a:gd name="connsiteY4" fmla="*/ 6758 h 1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432">
                <a:moveTo>
                  <a:pt x="1" y="6758"/>
                </a:moveTo>
                <a:cubicBezTo>
                  <a:pt x="-43" y="5129"/>
                  <a:pt x="3005" y="1876"/>
                  <a:pt x="4836" y="0"/>
                </a:cubicBezTo>
                <a:cubicBezTo>
                  <a:pt x="6668" y="1876"/>
                  <a:pt x="9955" y="5207"/>
                  <a:pt x="9999" y="6836"/>
                </a:cubicBezTo>
                <a:cubicBezTo>
                  <a:pt x="10043" y="8466"/>
                  <a:pt x="9539" y="11191"/>
                  <a:pt x="5100" y="9775"/>
                </a:cubicBezTo>
                <a:cubicBezTo>
                  <a:pt x="1364" y="11885"/>
                  <a:pt x="45" y="8387"/>
                  <a:pt x="1" y="6758"/>
                </a:cubicBezTo>
                <a:close/>
              </a:path>
            </a:pathLst>
          </a:custGeom>
          <a:gradFill>
            <a:gsLst>
              <a:gs pos="0">
                <a:srgbClr val="ABED41"/>
              </a:gs>
              <a:gs pos="100000">
                <a:srgbClr val="238C1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12" name="Flowchart: Decision 7">
            <a:extLst>
              <a:ext uri="{FF2B5EF4-FFF2-40B4-BE49-F238E27FC236}">
                <a16:creationId xmlns:a16="http://schemas.microsoft.com/office/drawing/2014/main" id="{3015D680-37F2-4E20-8FD3-C0986FDBF199}"/>
              </a:ext>
            </a:extLst>
          </p:cNvPr>
          <p:cNvSpPr/>
          <p:nvPr/>
        </p:nvSpPr>
        <p:spPr>
          <a:xfrm rot="1126317">
            <a:off x="6864311" y="2070424"/>
            <a:ext cx="363519" cy="637059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2"/>
              <a:gd name="connsiteY0" fmla="*/ 5000 h 10000"/>
              <a:gd name="connsiteX1" fmla="*/ 5000 w 10002"/>
              <a:gd name="connsiteY1" fmla="*/ 0 h 10000"/>
              <a:gd name="connsiteX2" fmla="*/ 10000 w 10002"/>
              <a:gd name="connsiteY2" fmla="*/ 5000 h 10000"/>
              <a:gd name="connsiteX3" fmla="*/ 5000 w 10002"/>
              <a:gd name="connsiteY3" fmla="*/ 10000 h 10000"/>
              <a:gd name="connsiteX4" fmla="*/ 0 w 10002"/>
              <a:gd name="connsiteY4" fmla="*/ 5000 h 10000"/>
              <a:gd name="connsiteX0" fmla="*/ 0 w 8749"/>
              <a:gd name="connsiteY0" fmla="*/ 5000 h 10000"/>
              <a:gd name="connsiteX1" fmla="*/ 5000 w 8749"/>
              <a:gd name="connsiteY1" fmla="*/ 0 h 10000"/>
              <a:gd name="connsiteX2" fmla="*/ 8745 w 8749"/>
              <a:gd name="connsiteY2" fmla="*/ 4722 h 10000"/>
              <a:gd name="connsiteX3" fmla="*/ 5000 w 8749"/>
              <a:gd name="connsiteY3" fmla="*/ 10000 h 10000"/>
              <a:gd name="connsiteX4" fmla="*/ 0 w 8749"/>
              <a:gd name="connsiteY4" fmla="*/ 5000 h 10000"/>
              <a:gd name="connsiteX0" fmla="*/ 0 w 9999"/>
              <a:gd name="connsiteY0" fmla="*/ 5000 h 10000"/>
              <a:gd name="connsiteX1" fmla="*/ 5715 w 9999"/>
              <a:gd name="connsiteY1" fmla="*/ 0 h 10000"/>
              <a:gd name="connsiteX2" fmla="*/ 9995 w 9999"/>
              <a:gd name="connsiteY2" fmla="*/ 4722 h 10000"/>
              <a:gd name="connsiteX3" fmla="*/ 5715 w 9999"/>
              <a:gd name="connsiteY3" fmla="*/ 10000 h 10000"/>
              <a:gd name="connsiteX4" fmla="*/ 0 w 9999"/>
              <a:gd name="connsiteY4" fmla="*/ 5000 h 10000"/>
              <a:gd name="connsiteX0" fmla="*/ 1 w 9181"/>
              <a:gd name="connsiteY0" fmla="*/ 6389 h 10000"/>
              <a:gd name="connsiteX1" fmla="*/ 4897 w 9181"/>
              <a:gd name="connsiteY1" fmla="*/ 0 h 10000"/>
              <a:gd name="connsiteX2" fmla="*/ 9177 w 9181"/>
              <a:gd name="connsiteY2" fmla="*/ 4722 h 10000"/>
              <a:gd name="connsiteX3" fmla="*/ 4897 w 9181"/>
              <a:gd name="connsiteY3" fmla="*/ 10000 h 10000"/>
              <a:gd name="connsiteX4" fmla="*/ 1 w 9181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5764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5764 h 10000"/>
              <a:gd name="connsiteX0" fmla="*/ 1 w 11189"/>
              <a:gd name="connsiteY0" fmla="*/ 5764 h 10000"/>
              <a:gd name="connsiteX1" fmla="*/ 5334 w 11189"/>
              <a:gd name="connsiteY1" fmla="*/ 0 h 10000"/>
              <a:gd name="connsiteX2" fmla="*/ 11186 w 11189"/>
              <a:gd name="connsiteY2" fmla="*/ 6076 h 10000"/>
              <a:gd name="connsiteX3" fmla="*/ 5334 w 11189"/>
              <a:gd name="connsiteY3" fmla="*/ 10000 h 10000"/>
              <a:gd name="connsiteX4" fmla="*/ 1 w 11189"/>
              <a:gd name="connsiteY4" fmla="*/ 5764 h 10000"/>
              <a:gd name="connsiteX0" fmla="*/ 0 w 11560"/>
              <a:gd name="connsiteY0" fmla="*/ 6250 h 10000"/>
              <a:gd name="connsiteX1" fmla="*/ 5705 w 11560"/>
              <a:gd name="connsiteY1" fmla="*/ 0 h 10000"/>
              <a:gd name="connsiteX2" fmla="*/ 11557 w 11560"/>
              <a:gd name="connsiteY2" fmla="*/ 6076 h 10000"/>
              <a:gd name="connsiteX3" fmla="*/ 5705 w 11560"/>
              <a:gd name="connsiteY3" fmla="*/ 10000 h 10000"/>
              <a:gd name="connsiteX4" fmla="*/ 0 w 11560"/>
              <a:gd name="connsiteY4" fmla="*/ 6250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929 w 11338"/>
              <a:gd name="connsiteY3" fmla="*/ 10000 h 10000"/>
              <a:gd name="connsiteX4" fmla="*/ 1 w 11338"/>
              <a:gd name="connsiteY4" fmla="*/ 6007 h 10000"/>
              <a:gd name="connsiteX0" fmla="*/ 1 w 11335"/>
              <a:gd name="connsiteY0" fmla="*/ 6007 h 10069"/>
              <a:gd name="connsiteX1" fmla="*/ 5483 w 11335"/>
              <a:gd name="connsiteY1" fmla="*/ 0 h 10069"/>
              <a:gd name="connsiteX2" fmla="*/ 11335 w 11335"/>
              <a:gd name="connsiteY2" fmla="*/ 6076 h 10069"/>
              <a:gd name="connsiteX3" fmla="*/ 5557 w 11335"/>
              <a:gd name="connsiteY3" fmla="*/ 10069 h 10069"/>
              <a:gd name="connsiteX4" fmla="*/ 1 w 11335"/>
              <a:gd name="connsiteY4" fmla="*/ 6007 h 10069"/>
              <a:gd name="connsiteX0" fmla="*/ 1 w 11337"/>
              <a:gd name="connsiteY0" fmla="*/ 6007 h 8949"/>
              <a:gd name="connsiteX1" fmla="*/ 5483 w 11337"/>
              <a:gd name="connsiteY1" fmla="*/ 0 h 8949"/>
              <a:gd name="connsiteX2" fmla="*/ 11335 w 11337"/>
              <a:gd name="connsiteY2" fmla="*/ 6076 h 8949"/>
              <a:gd name="connsiteX3" fmla="*/ 5836 w 11337"/>
              <a:gd name="connsiteY3" fmla="*/ 8949 h 8949"/>
              <a:gd name="connsiteX4" fmla="*/ 1 w 11337"/>
              <a:gd name="connsiteY4" fmla="*/ 6007 h 8949"/>
              <a:gd name="connsiteX0" fmla="*/ 1 w 9999"/>
              <a:gd name="connsiteY0" fmla="*/ 6712 h 10100"/>
              <a:gd name="connsiteX1" fmla="*/ 4836 w 9999"/>
              <a:gd name="connsiteY1" fmla="*/ 0 h 10100"/>
              <a:gd name="connsiteX2" fmla="*/ 9998 w 9999"/>
              <a:gd name="connsiteY2" fmla="*/ 6790 h 10100"/>
              <a:gd name="connsiteX3" fmla="*/ 5148 w 9999"/>
              <a:gd name="connsiteY3" fmla="*/ 10000 h 10100"/>
              <a:gd name="connsiteX4" fmla="*/ 1 w 9999"/>
              <a:gd name="connsiteY4" fmla="*/ 6712 h 10100"/>
              <a:gd name="connsiteX0" fmla="*/ 1 w 10000"/>
              <a:gd name="connsiteY0" fmla="*/ 6646 h 10107"/>
              <a:gd name="connsiteX1" fmla="*/ 4836 w 10000"/>
              <a:gd name="connsiteY1" fmla="*/ 0 h 10107"/>
              <a:gd name="connsiteX2" fmla="*/ 9999 w 10000"/>
              <a:gd name="connsiteY2" fmla="*/ 6723 h 10107"/>
              <a:gd name="connsiteX3" fmla="*/ 5149 w 10000"/>
              <a:gd name="connsiteY3" fmla="*/ 9901 h 10107"/>
              <a:gd name="connsiteX4" fmla="*/ 1 w 10000"/>
              <a:gd name="connsiteY4" fmla="*/ 6646 h 10107"/>
              <a:gd name="connsiteX0" fmla="*/ 1 w 10000"/>
              <a:gd name="connsiteY0" fmla="*/ 6646 h 9834"/>
              <a:gd name="connsiteX1" fmla="*/ 4836 w 10000"/>
              <a:gd name="connsiteY1" fmla="*/ 0 h 9834"/>
              <a:gd name="connsiteX2" fmla="*/ 9999 w 10000"/>
              <a:gd name="connsiteY2" fmla="*/ 6723 h 9834"/>
              <a:gd name="connsiteX3" fmla="*/ 5100 w 10000"/>
              <a:gd name="connsiteY3" fmla="*/ 9613 h 9834"/>
              <a:gd name="connsiteX4" fmla="*/ 1 w 10000"/>
              <a:gd name="connsiteY4" fmla="*/ 6646 h 9834"/>
              <a:gd name="connsiteX0" fmla="*/ 1 w 10001"/>
              <a:gd name="connsiteY0" fmla="*/ 6758 h 10169"/>
              <a:gd name="connsiteX1" fmla="*/ 4836 w 10001"/>
              <a:gd name="connsiteY1" fmla="*/ 0 h 10169"/>
              <a:gd name="connsiteX2" fmla="*/ 9999 w 10001"/>
              <a:gd name="connsiteY2" fmla="*/ 6836 h 10169"/>
              <a:gd name="connsiteX3" fmla="*/ 5100 w 10001"/>
              <a:gd name="connsiteY3" fmla="*/ 9775 h 10169"/>
              <a:gd name="connsiteX4" fmla="*/ 1 w 10001"/>
              <a:gd name="connsiteY4" fmla="*/ 6758 h 10169"/>
              <a:gd name="connsiteX0" fmla="*/ 1 w 10001"/>
              <a:gd name="connsiteY0" fmla="*/ 6758 h 10432"/>
              <a:gd name="connsiteX1" fmla="*/ 4836 w 10001"/>
              <a:gd name="connsiteY1" fmla="*/ 0 h 10432"/>
              <a:gd name="connsiteX2" fmla="*/ 9999 w 10001"/>
              <a:gd name="connsiteY2" fmla="*/ 6836 h 10432"/>
              <a:gd name="connsiteX3" fmla="*/ 5100 w 10001"/>
              <a:gd name="connsiteY3" fmla="*/ 9775 h 10432"/>
              <a:gd name="connsiteX4" fmla="*/ 1 w 10001"/>
              <a:gd name="connsiteY4" fmla="*/ 6758 h 1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432">
                <a:moveTo>
                  <a:pt x="1" y="6758"/>
                </a:moveTo>
                <a:cubicBezTo>
                  <a:pt x="-43" y="5129"/>
                  <a:pt x="3005" y="1876"/>
                  <a:pt x="4836" y="0"/>
                </a:cubicBezTo>
                <a:cubicBezTo>
                  <a:pt x="6668" y="1876"/>
                  <a:pt x="9955" y="5207"/>
                  <a:pt x="9999" y="6836"/>
                </a:cubicBezTo>
                <a:cubicBezTo>
                  <a:pt x="10043" y="8466"/>
                  <a:pt x="9539" y="11191"/>
                  <a:pt x="5100" y="9775"/>
                </a:cubicBezTo>
                <a:cubicBezTo>
                  <a:pt x="1364" y="11885"/>
                  <a:pt x="45" y="8387"/>
                  <a:pt x="1" y="6758"/>
                </a:cubicBezTo>
                <a:close/>
              </a:path>
            </a:pathLst>
          </a:custGeom>
          <a:gradFill>
            <a:gsLst>
              <a:gs pos="0">
                <a:srgbClr val="ABED41"/>
              </a:gs>
              <a:gs pos="100000">
                <a:srgbClr val="238C1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13" name="Flowchart: Decision 7">
            <a:extLst>
              <a:ext uri="{FF2B5EF4-FFF2-40B4-BE49-F238E27FC236}">
                <a16:creationId xmlns:a16="http://schemas.microsoft.com/office/drawing/2014/main" id="{D26C857B-A14C-43F0-9756-C2EF74FE7E1F}"/>
              </a:ext>
            </a:extLst>
          </p:cNvPr>
          <p:cNvSpPr/>
          <p:nvPr/>
        </p:nvSpPr>
        <p:spPr>
          <a:xfrm rot="17432266">
            <a:off x="5868946" y="2615729"/>
            <a:ext cx="363519" cy="637059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2"/>
              <a:gd name="connsiteY0" fmla="*/ 5000 h 10000"/>
              <a:gd name="connsiteX1" fmla="*/ 5000 w 10002"/>
              <a:gd name="connsiteY1" fmla="*/ 0 h 10000"/>
              <a:gd name="connsiteX2" fmla="*/ 10000 w 10002"/>
              <a:gd name="connsiteY2" fmla="*/ 5000 h 10000"/>
              <a:gd name="connsiteX3" fmla="*/ 5000 w 10002"/>
              <a:gd name="connsiteY3" fmla="*/ 10000 h 10000"/>
              <a:gd name="connsiteX4" fmla="*/ 0 w 10002"/>
              <a:gd name="connsiteY4" fmla="*/ 5000 h 10000"/>
              <a:gd name="connsiteX0" fmla="*/ 0 w 8749"/>
              <a:gd name="connsiteY0" fmla="*/ 5000 h 10000"/>
              <a:gd name="connsiteX1" fmla="*/ 5000 w 8749"/>
              <a:gd name="connsiteY1" fmla="*/ 0 h 10000"/>
              <a:gd name="connsiteX2" fmla="*/ 8745 w 8749"/>
              <a:gd name="connsiteY2" fmla="*/ 4722 h 10000"/>
              <a:gd name="connsiteX3" fmla="*/ 5000 w 8749"/>
              <a:gd name="connsiteY3" fmla="*/ 10000 h 10000"/>
              <a:gd name="connsiteX4" fmla="*/ 0 w 8749"/>
              <a:gd name="connsiteY4" fmla="*/ 5000 h 10000"/>
              <a:gd name="connsiteX0" fmla="*/ 0 w 9999"/>
              <a:gd name="connsiteY0" fmla="*/ 5000 h 10000"/>
              <a:gd name="connsiteX1" fmla="*/ 5715 w 9999"/>
              <a:gd name="connsiteY1" fmla="*/ 0 h 10000"/>
              <a:gd name="connsiteX2" fmla="*/ 9995 w 9999"/>
              <a:gd name="connsiteY2" fmla="*/ 4722 h 10000"/>
              <a:gd name="connsiteX3" fmla="*/ 5715 w 9999"/>
              <a:gd name="connsiteY3" fmla="*/ 10000 h 10000"/>
              <a:gd name="connsiteX4" fmla="*/ 0 w 9999"/>
              <a:gd name="connsiteY4" fmla="*/ 5000 h 10000"/>
              <a:gd name="connsiteX0" fmla="*/ 1 w 9181"/>
              <a:gd name="connsiteY0" fmla="*/ 6389 h 10000"/>
              <a:gd name="connsiteX1" fmla="*/ 4897 w 9181"/>
              <a:gd name="connsiteY1" fmla="*/ 0 h 10000"/>
              <a:gd name="connsiteX2" fmla="*/ 9177 w 9181"/>
              <a:gd name="connsiteY2" fmla="*/ 4722 h 10000"/>
              <a:gd name="connsiteX3" fmla="*/ 4897 w 9181"/>
              <a:gd name="connsiteY3" fmla="*/ 10000 h 10000"/>
              <a:gd name="connsiteX4" fmla="*/ 1 w 9181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5764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5764 h 10000"/>
              <a:gd name="connsiteX0" fmla="*/ 1 w 11189"/>
              <a:gd name="connsiteY0" fmla="*/ 5764 h 10000"/>
              <a:gd name="connsiteX1" fmla="*/ 5334 w 11189"/>
              <a:gd name="connsiteY1" fmla="*/ 0 h 10000"/>
              <a:gd name="connsiteX2" fmla="*/ 11186 w 11189"/>
              <a:gd name="connsiteY2" fmla="*/ 6076 h 10000"/>
              <a:gd name="connsiteX3" fmla="*/ 5334 w 11189"/>
              <a:gd name="connsiteY3" fmla="*/ 10000 h 10000"/>
              <a:gd name="connsiteX4" fmla="*/ 1 w 11189"/>
              <a:gd name="connsiteY4" fmla="*/ 5764 h 10000"/>
              <a:gd name="connsiteX0" fmla="*/ 0 w 11560"/>
              <a:gd name="connsiteY0" fmla="*/ 6250 h 10000"/>
              <a:gd name="connsiteX1" fmla="*/ 5705 w 11560"/>
              <a:gd name="connsiteY1" fmla="*/ 0 h 10000"/>
              <a:gd name="connsiteX2" fmla="*/ 11557 w 11560"/>
              <a:gd name="connsiteY2" fmla="*/ 6076 h 10000"/>
              <a:gd name="connsiteX3" fmla="*/ 5705 w 11560"/>
              <a:gd name="connsiteY3" fmla="*/ 10000 h 10000"/>
              <a:gd name="connsiteX4" fmla="*/ 0 w 11560"/>
              <a:gd name="connsiteY4" fmla="*/ 6250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929 w 11338"/>
              <a:gd name="connsiteY3" fmla="*/ 10000 h 10000"/>
              <a:gd name="connsiteX4" fmla="*/ 1 w 11338"/>
              <a:gd name="connsiteY4" fmla="*/ 6007 h 10000"/>
              <a:gd name="connsiteX0" fmla="*/ 1 w 11335"/>
              <a:gd name="connsiteY0" fmla="*/ 6007 h 10069"/>
              <a:gd name="connsiteX1" fmla="*/ 5483 w 11335"/>
              <a:gd name="connsiteY1" fmla="*/ 0 h 10069"/>
              <a:gd name="connsiteX2" fmla="*/ 11335 w 11335"/>
              <a:gd name="connsiteY2" fmla="*/ 6076 h 10069"/>
              <a:gd name="connsiteX3" fmla="*/ 5557 w 11335"/>
              <a:gd name="connsiteY3" fmla="*/ 10069 h 10069"/>
              <a:gd name="connsiteX4" fmla="*/ 1 w 11335"/>
              <a:gd name="connsiteY4" fmla="*/ 6007 h 10069"/>
              <a:gd name="connsiteX0" fmla="*/ 1 w 11337"/>
              <a:gd name="connsiteY0" fmla="*/ 6007 h 8949"/>
              <a:gd name="connsiteX1" fmla="*/ 5483 w 11337"/>
              <a:gd name="connsiteY1" fmla="*/ 0 h 8949"/>
              <a:gd name="connsiteX2" fmla="*/ 11335 w 11337"/>
              <a:gd name="connsiteY2" fmla="*/ 6076 h 8949"/>
              <a:gd name="connsiteX3" fmla="*/ 5836 w 11337"/>
              <a:gd name="connsiteY3" fmla="*/ 8949 h 8949"/>
              <a:gd name="connsiteX4" fmla="*/ 1 w 11337"/>
              <a:gd name="connsiteY4" fmla="*/ 6007 h 8949"/>
              <a:gd name="connsiteX0" fmla="*/ 1 w 9999"/>
              <a:gd name="connsiteY0" fmla="*/ 6712 h 10100"/>
              <a:gd name="connsiteX1" fmla="*/ 4836 w 9999"/>
              <a:gd name="connsiteY1" fmla="*/ 0 h 10100"/>
              <a:gd name="connsiteX2" fmla="*/ 9998 w 9999"/>
              <a:gd name="connsiteY2" fmla="*/ 6790 h 10100"/>
              <a:gd name="connsiteX3" fmla="*/ 5148 w 9999"/>
              <a:gd name="connsiteY3" fmla="*/ 10000 h 10100"/>
              <a:gd name="connsiteX4" fmla="*/ 1 w 9999"/>
              <a:gd name="connsiteY4" fmla="*/ 6712 h 10100"/>
              <a:gd name="connsiteX0" fmla="*/ 1 w 10000"/>
              <a:gd name="connsiteY0" fmla="*/ 6646 h 10107"/>
              <a:gd name="connsiteX1" fmla="*/ 4836 w 10000"/>
              <a:gd name="connsiteY1" fmla="*/ 0 h 10107"/>
              <a:gd name="connsiteX2" fmla="*/ 9999 w 10000"/>
              <a:gd name="connsiteY2" fmla="*/ 6723 h 10107"/>
              <a:gd name="connsiteX3" fmla="*/ 5149 w 10000"/>
              <a:gd name="connsiteY3" fmla="*/ 9901 h 10107"/>
              <a:gd name="connsiteX4" fmla="*/ 1 w 10000"/>
              <a:gd name="connsiteY4" fmla="*/ 6646 h 10107"/>
              <a:gd name="connsiteX0" fmla="*/ 1 w 10000"/>
              <a:gd name="connsiteY0" fmla="*/ 6646 h 9834"/>
              <a:gd name="connsiteX1" fmla="*/ 4836 w 10000"/>
              <a:gd name="connsiteY1" fmla="*/ 0 h 9834"/>
              <a:gd name="connsiteX2" fmla="*/ 9999 w 10000"/>
              <a:gd name="connsiteY2" fmla="*/ 6723 h 9834"/>
              <a:gd name="connsiteX3" fmla="*/ 5100 w 10000"/>
              <a:gd name="connsiteY3" fmla="*/ 9613 h 9834"/>
              <a:gd name="connsiteX4" fmla="*/ 1 w 10000"/>
              <a:gd name="connsiteY4" fmla="*/ 6646 h 9834"/>
              <a:gd name="connsiteX0" fmla="*/ 1 w 10001"/>
              <a:gd name="connsiteY0" fmla="*/ 6758 h 10169"/>
              <a:gd name="connsiteX1" fmla="*/ 4836 w 10001"/>
              <a:gd name="connsiteY1" fmla="*/ 0 h 10169"/>
              <a:gd name="connsiteX2" fmla="*/ 9999 w 10001"/>
              <a:gd name="connsiteY2" fmla="*/ 6836 h 10169"/>
              <a:gd name="connsiteX3" fmla="*/ 5100 w 10001"/>
              <a:gd name="connsiteY3" fmla="*/ 9775 h 10169"/>
              <a:gd name="connsiteX4" fmla="*/ 1 w 10001"/>
              <a:gd name="connsiteY4" fmla="*/ 6758 h 10169"/>
              <a:gd name="connsiteX0" fmla="*/ 1 w 10001"/>
              <a:gd name="connsiteY0" fmla="*/ 6758 h 10432"/>
              <a:gd name="connsiteX1" fmla="*/ 4836 w 10001"/>
              <a:gd name="connsiteY1" fmla="*/ 0 h 10432"/>
              <a:gd name="connsiteX2" fmla="*/ 9999 w 10001"/>
              <a:gd name="connsiteY2" fmla="*/ 6836 h 10432"/>
              <a:gd name="connsiteX3" fmla="*/ 5100 w 10001"/>
              <a:gd name="connsiteY3" fmla="*/ 9775 h 10432"/>
              <a:gd name="connsiteX4" fmla="*/ 1 w 10001"/>
              <a:gd name="connsiteY4" fmla="*/ 6758 h 1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432">
                <a:moveTo>
                  <a:pt x="1" y="6758"/>
                </a:moveTo>
                <a:cubicBezTo>
                  <a:pt x="-43" y="5129"/>
                  <a:pt x="3005" y="1876"/>
                  <a:pt x="4836" y="0"/>
                </a:cubicBezTo>
                <a:cubicBezTo>
                  <a:pt x="6668" y="1876"/>
                  <a:pt x="9955" y="5207"/>
                  <a:pt x="9999" y="6836"/>
                </a:cubicBezTo>
                <a:cubicBezTo>
                  <a:pt x="10043" y="8466"/>
                  <a:pt x="9539" y="11191"/>
                  <a:pt x="5100" y="9775"/>
                </a:cubicBezTo>
                <a:cubicBezTo>
                  <a:pt x="1364" y="11885"/>
                  <a:pt x="45" y="8387"/>
                  <a:pt x="1" y="6758"/>
                </a:cubicBezTo>
                <a:close/>
              </a:path>
            </a:pathLst>
          </a:custGeom>
          <a:gradFill>
            <a:gsLst>
              <a:gs pos="0">
                <a:srgbClr val="ABED41"/>
              </a:gs>
              <a:gs pos="100000">
                <a:srgbClr val="238C1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14" name="Flowchart: Decision 7">
            <a:extLst>
              <a:ext uri="{FF2B5EF4-FFF2-40B4-BE49-F238E27FC236}">
                <a16:creationId xmlns:a16="http://schemas.microsoft.com/office/drawing/2014/main" id="{F8D05E71-48DC-4E80-93C2-788CF25FFD7C}"/>
              </a:ext>
            </a:extLst>
          </p:cNvPr>
          <p:cNvSpPr/>
          <p:nvPr/>
        </p:nvSpPr>
        <p:spPr>
          <a:xfrm rot="17682718">
            <a:off x="5272754" y="3418381"/>
            <a:ext cx="363519" cy="637059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2"/>
              <a:gd name="connsiteY0" fmla="*/ 5000 h 10000"/>
              <a:gd name="connsiteX1" fmla="*/ 5000 w 10002"/>
              <a:gd name="connsiteY1" fmla="*/ 0 h 10000"/>
              <a:gd name="connsiteX2" fmla="*/ 10000 w 10002"/>
              <a:gd name="connsiteY2" fmla="*/ 5000 h 10000"/>
              <a:gd name="connsiteX3" fmla="*/ 5000 w 10002"/>
              <a:gd name="connsiteY3" fmla="*/ 10000 h 10000"/>
              <a:gd name="connsiteX4" fmla="*/ 0 w 10002"/>
              <a:gd name="connsiteY4" fmla="*/ 5000 h 10000"/>
              <a:gd name="connsiteX0" fmla="*/ 0 w 8749"/>
              <a:gd name="connsiteY0" fmla="*/ 5000 h 10000"/>
              <a:gd name="connsiteX1" fmla="*/ 5000 w 8749"/>
              <a:gd name="connsiteY1" fmla="*/ 0 h 10000"/>
              <a:gd name="connsiteX2" fmla="*/ 8745 w 8749"/>
              <a:gd name="connsiteY2" fmla="*/ 4722 h 10000"/>
              <a:gd name="connsiteX3" fmla="*/ 5000 w 8749"/>
              <a:gd name="connsiteY3" fmla="*/ 10000 h 10000"/>
              <a:gd name="connsiteX4" fmla="*/ 0 w 8749"/>
              <a:gd name="connsiteY4" fmla="*/ 5000 h 10000"/>
              <a:gd name="connsiteX0" fmla="*/ 0 w 9999"/>
              <a:gd name="connsiteY0" fmla="*/ 5000 h 10000"/>
              <a:gd name="connsiteX1" fmla="*/ 5715 w 9999"/>
              <a:gd name="connsiteY1" fmla="*/ 0 h 10000"/>
              <a:gd name="connsiteX2" fmla="*/ 9995 w 9999"/>
              <a:gd name="connsiteY2" fmla="*/ 4722 h 10000"/>
              <a:gd name="connsiteX3" fmla="*/ 5715 w 9999"/>
              <a:gd name="connsiteY3" fmla="*/ 10000 h 10000"/>
              <a:gd name="connsiteX4" fmla="*/ 0 w 9999"/>
              <a:gd name="connsiteY4" fmla="*/ 5000 h 10000"/>
              <a:gd name="connsiteX0" fmla="*/ 1 w 9181"/>
              <a:gd name="connsiteY0" fmla="*/ 6389 h 10000"/>
              <a:gd name="connsiteX1" fmla="*/ 4897 w 9181"/>
              <a:gd name="connsiteY1" fmla="*/ 0 h 10000"/>
              <a:gd name="connsiteX2" fmla="*/ 9177 w 9181"/>
              <a:gd name="connsiteY2" fmla="*/ 4722 h 10000"/>
              <a:gd name="connsiteX3" fmla="*/ 4897 w 9181"/>
              <a:gd name="connsiteY3" fmla="*/ 10000 h 10000"/>
              <a:gd name="connsiteX4" fmla="*/ 1 w 9181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5764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5764 h 10000"/>
              <a:gd name="connsiteX0" fmla="*/ 1 w 11189"/>
              <a:gd name="connsiteY0" fmla="*/ 5764 h 10000"/>
              <a:gd name="connsiteX1" fmla="*/ 5334 w 11189"/>
              <a:gd name="connsiteY1" fmla="*/ 0 h 10000"/>
              <a:gd name="connsiteX2" fmla="*/ 11186 w 11189"/>
              <a:gd name="connsiteY2" fmla="*/ 6076 h 10000"/>
              <a:gd name="connsiteX3" fmla="*/ 5334 w 11189"/>
              <a:gd name="connsiteY3" fmla="*/ 10000 h 10000"/>
              <a:gd name="connsiteX4" fmla="*/ 1 w 11189"/>
              <a:gd name="connsiteY4" fmla="*/ 5764 h 10000"/>
              <a:gd name="connsiteX0" fmla="*/ 0 w 11560"/>
              <a:gd name="connsiteY0" fmla="*/ 6250 h 10000"/>
              <a:gd name="connsiteX1" fmla="*/ 5705 w 11560"/>
              <a:gd name="connsiteY1" fmla="*/ 0 h 10000"/>
              <a:gd name="connsiteX2" fmla="*/ 11557 w 11560"/>
              <a:gd name="connsiteY2" fmla="*/ 6076 h 10000"/>
              <a:gd name="connsiteX3" fmla="*/ 5705 w 11560"/>
              <a:gd name="connsiteY3" fmla="*/ 10000 h 10000"/>
              <a:gd name="connsiteX4" fmla="*/ 0 w 11560"/>
              <a:gd name="connsiteY4" fmla="*/ 6250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929 w 11338"/>
              <a:gd name="connsiteY3" fmla="*/ 10000 h 10000"/>
              <a:gd name="connsiteX4" fmla="*/ 1 w 11338"/>
              <a:gd name="connsiteY4" fmla="*/ 6007 h 10000"/>
              <a:gd name="connsiteX0" fmla="*/ 1 w 11335"/>
              <a:gd name="connsiteY0" fmla="*/ 6007 h 10069"/>
              <a:gd name="connsiteX1" fmla="*/ 5483 w 11335"/>
              <a:gd name="connsiteY1" fmla="*/ 0 h 10069"/>
              <a:gd name="connsiteX2" fmla="*/ 11335 w 11335"/>
              <a:gd name="connsiteY2" fmla="*/ 6076 h 10069"/>
              <a:gd name="connsiteX3" fmla="*/ 5557 w 11335"/>
              <a:gd name="connsiteY3" fmla="*/ 10069 h 10069"/>
              <a:gd name="connsiteX4" fmla="*/ 1 w 11335"/>
              <a:gd name="connsiteY4" fmla="*/ 6007 h 10069"/>
              <a:gd name="connsiteX0" fmla="*/ 1 w 11337"/>
              <a:gd name="connsiteY0" fmla="*/ 6007 h 8949"/>
              <a:gd name="connsiteX1" fmla="*/ 5483 w 11337"/>
              <a:gd name="connsiteY1" fmla="*/ 0 h 8949"/>
              <a:gd name="connsiteX2" fmla="*/ 11335 w 11337"/>
              <a:gd name="connsiteY2" fmla="*/ 6076 h 8949"/>
              <a:gd name="connsiteX3" fmla="*/ 5836 w 11337"/>
              <a:gd name="connsiteY3" fmla="*/ 8949 h 8949"/>
              <a:gd name="connsiteX4" fmla="*/ 1 w 11337"/>
              <a:gd name="connsiteY4" fmla="*/ 6007 h 8949"/>
              <a:gd name="connsiteX0" fmla="*/ 1 w 9999"/>
              <a:gd name="connsiteY0" fmla="*/ 6712 h 10100"/>
              <a:gd name="connsiteX1" fmla="*/ 4836 w 9999"/>
              <a:gd name="connsiteY1" fmla="*/ 0 h 10100"/>
              <a:gd name="connsiteX2" fmla="*/ 9998 w 9999"/>
              <a:gd name="connsiteY2" fmla="*/ 6790 h 10100"/>
              <a:gd name="connsiteX3" fmla="*/ 5148 w 9999"/>
              <a:gd name="connsiteY3" fmla="*/ 10000 h 10100"/>
              <a:gd name="connsiteX4" fmla="*/ 1 w 9999"/>
              <a:gd name="connsiteY4" fmla="*/ 6712 h 10100"/>
              <a:gd name="connsiteX0" fmla="*/ 1 w 10000"/>
              <a:gd name="connsiteY0" fmla="*/ 6646 h 10107"/>
              <a:gd name="connsiteX1" fmla="*/ 4836 w 10000"/>
              <a:gd name="connsiteY1" fmla="*/ 0 h 10107"/>
              <a:gd name="connsiteX2" fmla="*/ 9999 w 10000"/>
              <a:gd name="connsiteY2" fmla="*/ 6723 h 10107"/>
              <a:gd name="connsiteX3" fmla="*/ 5149 w 10000"/>
              <a:gd name="connsiteY3" fmla="*/ 9901 h 10107"/>
              <a:gd name="connsiteX4" fmla="*/ 1 w 10000"/>
              <a:gd name="connsiteY4" fmla="*/ 6646 h 10107"/>
              <a:gd name="connsiteX0" fmla="*/ 1 w 10000"/>
              <a:gd name="connsiteY0" fmla="*/ 6646 h 9834"/>
              <a:gd name="connsiteX1" fmla="*/ 4836 w 10000"/>
              <a:gd name="connsiteY1" fmla="*/ 0 h 9834"/>
              <a:gd name="connsiteX2" fmla="*/ 9999 w 10000"/>
              <a:gd name="connsiteY2" fmla="*/ 6723 h 9834"/>
              <a:gd name="connsiteX3" fmla="*/ 5100 w 10000"/>
              <a:gd name="connsiteY3" fmla="*/ 9613 h 9834"/>
              <a:gd name="connsiteX4" fmla="*/ 1 w 10000"/>
              <a:gd name="connsiteY4" fmla="*/ 6646 h 9834"/>
              <a:gd name="connsiteX0" fmla="*/ 1 w 10001"/>
              <a:gd name="connsiteY0" fmla="*/ 6758 h 10169"/>
              <a:gd name="connsiteX1" fmla="*/ 4836 w 10001"/>
              <a:gd name="connsiteY1" fmla="*/ 0 h 10169"/>
              <a:gd name="connsiteX2" fmla="*/ 9999 w 10001"/>
              <a:gd name="connsiteY2" fmla="*/ 6836 h 10169"/>
              <a:gd name="connsiteX3" fmla="*/ 5100 w 10001"/>
              <a:gd name="connsiteY3" fmla="*/ 9775 h 10169"/>
              <a:gd name="connsiteX4" fmla="*/ 1 w 10001"/>
              <a:gd name="connsiteY4" fmla="*/ 6758 h 10169"/>
              <a:gd name="connsiteX0" fmla="*/ 1 w 10001"/>
              <a:gd name="connsiteY0" fmla="*/ 6758 h 10432"/>
              <a:gd name="connsiteX1" fmla="*/ 4836 w 10001"/>
              <a:gd name="connsiteY1" fmla="*/ 0 h 10432"/>
              <a:gd name="connsiteX2" fmla="*/ 9999 w 10001"/>
              <a:gd name="connsiteY2" fmla="*/ 6836 h 10432"/>
              <a:gd name="connsiteX3" fmla="*/ 5100 w 10001"/>
              <a:gd name="connsiteY3" fmla="*/ 9775 h 10432"/>
              <a:gd name="connsiteX4" fmla="*/ 1 w 10001"/>
              <a:gd name="connsiteY4" fmla="*/ 6758 h 1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432">
                <a:moveTo>
                  <a:pt x="1" y="6758"/>
                </a:moveTo>
                <a:cubicBezTo>
                  <a:pt x="-43" y="5129"/>
                  <a:pt x="3005" y="1876"/>
                  <a:pt x="4836" y="0"/>
                </a:cubicBezTo>
                <a:cubicBezTo>
                  <a:pt x="6668" y="1876"/>
                  <a:pt x="9955" y="5207"/>
                  <a:pt x="9999" y="6836"/>
                </a:cubicBezTo>
                <a:cubicBezTo>
                  <a:pt x="10043" y="8466"/>
                  <a:pt x="9539" y="11191"/>
                  <a:pt x="5100" y="9775"/>
                </a:cubicBezTo>
                <a:cubicBezTo>
                  <a:pt x="1364" y="11885"/>
                  <a:pt x="45" y="8387"/>
                  <a:pt x="1" y="6758"/>
                </a:cubicBezTo>
                <a:close/>
              </a:path>
            </a:pathLst>
          </a:custGeom>
          <a:gradFill>
            <a:gsLst>
              <a:gs pos="0">
                <a:srgbClr val="ABED41"/>
              </a:gs>
              <a:gs pos="100000">
                <a:srgbClr val="238C1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15" name="Flowchart: Decision 7">
            <a:extLst>
              <a:ext uri="{FF2B5EF4-FFF2-40B4-BE49-F238E27FC236}">
                <a16:creationId xmlns:a16="http://schemas.microsoft.com/office/drawing/2014/main" id="{9092885C-9830-457A-979D-B9E32935160A}"/>
              </a:ext>
            </a:extLst>
          </p:cNvPr>
          <p:cNvSpPr/>
          <p:nvPr/>
        </p:nvSpPr>
        <p:spPr>
          <a:xfrm rot="15014553">
            <a:off x="4638546" y="4312147"/>
            <a:ext cx="363519" cy="637059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2"/>
              <a:gd name="connsiteY0" fmla="*/ 5000 h 10000"/>
              <a:gd name="connsiteX1" fmla="*/ 5000 w 10002"/>
              <a:gd name="connsiteY1" fmla="*/ 0 h 10000"/>
              <a:gd name="connsiteX2" fmla="*/ 10000 w 10002"/>
              <a:gd name="connsiteY2" fmla="*/ 5000 h 10000"/>
              <a:gd name="connsiteX3" fmla="*/ 5000 w 10002"/>
              <a:gd name="connsiteY3" fmla="*/ 10000 h 10000"/>
              <a:gd name="connsiteX4" fmla="*/ 0 w 10002"/>
              <a:gd name="connsiteY4" fmla="*/ 5000 h 10000"/>
              <a:gd name="connsiteX0" fmla="*/ 0 w 8749"/>
              <a:gd name="connsiteY0" fmla="*/ 5000 h 10000"/>
              <a:gd name="connsiteX1" fmla="*/ 5000 w 8749"/>
              <a:gd name="connsiteY1" fmla="*/ 0 h 10000"/>
              <a:gd name="connsiteX2" fmla="*/ 8745 w 8749"/>
              <a:gd name="connsiteY2" fmla="*/ 4722 h 10000"/>
              <a:gd name="connsiteX3" fmla="*/ 5000 w 8749"/>
              <a:gd name="connsiteY3" fmla="*/ 10000 h 10000"/>
              <a:gd name="connsiteX4" fmla="*/ 0 w 8749"/>
              <a:gd name="connsiteY4" fmla="*/ 5000 h 10000"/>
              <a:gd name="connsiteX0" fmla="*/ 0 w 9999"/>
              <a:gd name="connsiteY0" fmla="*/ 5000 h 10000"/>
              <a:gd name="connsiteX1" fmla="*/ 5715 w 9999"/>
              <a:gd name="connsiteY1" fmla="*/ 0 h 10000"/>
              <a:gd name="connsiteX2" fmla="*/ 9995 w 9999"/>
              <a:gd name="connsiteY2" fmla="*/ 4722 h 10000"/>
              <a:gd name="connsiteX3" fmla="*/ 5715 w 9999"/>
              <a:gd name="connsiteY3" fmla="*/ 10000 h 10000"/>
              <a:gd name="connsiteX4" fmla="*/ 0 w 9999"/>
              <a:gd name="connsiteY4" fmla="*/ 5000 h 10000"/>
              <a:gd name="connsiteX0" fmla="*/ 1 w 9181"/>
              <a:gd name="connsiteY0" fmla="*/ 6389 h 10000"/>
              <a:gd name="connsiteX1" fmla="*/ 4897 w 9181"/>
              <a:gd name="connsiteY1" fmla="*/ 0 h 10000"/>
              <a:gd name="connsiteX2" fmla="*/ 9177 w 9181"/>
              <a:gd name="connsiteY2" fmla="*/ 4722 h 10000"/>
              <a:gd name="connsiteX3" fmla="*/ 4897 w 9181"/>
              <a:gd name="connsiteY3" fmla="*/ 10000 h 10000"/>
              <a:gd name="connsiteX4" fmla="*/ 1 w 9181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6389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6389 h 10000"/>
              <a:gd name="connsiteX0" fmla="*/ 1 w 10595"/>
              <a:gd name="connsiteY0" fmla="*/ 5764 h 10000"/>
              <a:gd name="connsiteX1" fmla="*/ 5334 w 10595"/>
              <a:gd name="connsiteY1" fmla="*/ 0 h 10000"/>
              <a:gd name="connsiteX2" fmla="*/ 10591 w 10595"/>
              <a:gd name="connsiteY2" fmla="*/ 6632 h 10000"/>
              <a:gd name="connsiteX3" fmla="*/ 5334 w 10595"/>
              <a:gd name="connsiteY3" fmla="*/ 10000 h 10000"/>
              <a:gd name="connsiteX4" fmla="*/ 1 w 10595"/>
              <a:gd name="connsiteY4" fmla="*/ 5764 h 10000"/>
              <a:gd name="connsiteX0" fmla="*/ 1 w 11189"/>
              <a:gd name="connsiteY0" fmla="*/ 5764 h 10000"/>
              <a:gd name="connsiteX1" fmla="*/ 5334 w 11189"/>
              <a:gd name="connsiteY1" fmla="*/ 0 h 10000"/>
              <a:gd name="connsiteX2" fmla="*/ 11186 w 11189"/>
              <a:gd name="connsiteY2" fmla="*/ 6076 h 10000"/>
              <a:gd name="connsiteX3" fmla="*/ 5334 w 11189"/>
              <a:gd name="connsiteY3" fmla="*/ 10000 h 10000"/>
              <a:gd name="connsiteX4" fmla="*/ 1 w 11189"/>
              <a:gd name="connsiteY4" fmla="*/ 5764 h 10000"/>
              <a:gd name="connsiteX0" fmla="*/ 0 w 11560"/>
              <a:gd name="connsiteY0" fmla="*/ 6250 h 10000"/>
              <a:gd name="connsiteX1" fmla="*/ 5705 w 11560"/>
              <a:gd name="connsiteY1" fmla="*/ 0 h 10000"/>
              <a:gd name="connsiteX2" fmla="*/ 11557 w 11560"/>
              <a:gd name="connsiteY2" fmla="*/ 6076 h 10000"/>
              <a:gd name="connsiteX3" fmla="*/ 5705 w 11560"/>
              <a:gd name="connsiteY3" fmla="*/ 10000 h 10000"/>
              <a:gd name="connsiteX4" fmla="*/ 0 w 11560"/>
              <a:gd name="connsiteY4" fmla="*/ 6250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483 w 11338"/>
              <a:gd name="connsiteY3" fmla="*/ 10000 h 10000"/>
              <a:gd name="connsiteX4" fmla="*/ 1 w 11338"/>
              <a:gd name="connsiteY4" fmla="*/ 6007 h 10000"/>
              <a:gd name="connsiteX0" fmla="*/ 1 w 11338"/>
              <a:gd name="connsiteY0" fmla="*/ 6007 h 10000"/>
              <a:gd name="connsiteX1" fmla="*/ 5483 w 11338"/>
              <a:gd name="connsiteY1" fmla="*/ 0 h 10000"/>
              <a:gd name="connsiteX2" fmla="*/ 11335 w 11338"/>
              <a:gd name="connsiteY2" fmla="*/ 6076 h 10000"/>
              <a:gd name="connsiteX3" fmla="*/ 5929 w 11338"/>
              <a:gd name="connsiteY3" fmla="*/ 10000 h 10000"/>
              <a:gd name="connsiteX4" fmla="*/ 1 w 11338"/>
              <a:gd name="connsiteY4" fmla="*/ 6007 h 10000"/>
              <a:gd name="connsiteX0" fmla="*/ 1 w 11335"/>
              <a:gd name="connsiteY0" fmla="*/ 6007 h 10069"/>
              <a:gd name="connsiteX1" fmla="*/ 5483 w 11335"/>
              <a:gd name="connsiteY1" fmla="*/ 0 h 10069"/>
              <a:gd name="connsiteX2" fmla="*/ 11335 w 11335"/>
              <a:gd name="connsiteY2" fmla="*/ 6076 h 10069"/>
              <a:gd name="connsiteX3" fmla="*/ 5557 w 11335"/>
              <a:gd name="connsiteY3" fmla="*/ 10069 h 10069"/>
              <a:gd name="connsiteX4" fmla="*/ 1 w 11335"/>
              <a:gd name="connsiteY4" fmla="*/ 6007 h 10069"/>
              <a:gd name="connsiteX0" fmla="*/ 1 w 11337"/>
              <a:gd name="connsiteY0" fmla="*/ 6007 h 8949"/>
              <a:gd name="connsiteX1" fmla="*/ 5483 w 11337"/>
              <a:gd name="connsiteY1" fmla="*/ 0 h 8949"/>
              <a:gd name="connsiteX2" fmla="*/ 11335 w 11337"/>
              <a:gd name="connsiteY2" fmla="*/ 6076 h 8949"/>
              <a:gd name="connsiteX3" fmla="*/ 5836 w 11337"/>
              <a:gd name="connsiteY3" fmla="*/ 8949 h 8949"/>
              <a:gd name="connsiteX4" fmla="*/ 1 w 11337"/>
              <a:gd name="connsiteY4" fmla="*/ 6007 h 8949"/>
              <a:gd name="connsiteX0" fmla="*/ 1 w 9999"/>
              <a:gd name="connsiteY0" fmla="*/ 6712 h 10100"/>
              <a:gd name="connsiteX1" fmla="*/ 4836 w 9999"/>
              <a:gd name="connsiteY1" fmla="*/ 0 h 10100"/>
              <a:gd name="connsiteX2" fmla="*/ 9998 w 9999"/>
              <a:gd name="connsiteY2" fmla="*/ 6790 h 10100"/>
              <a:gd name="connsiteX3" fmla="*/ 5148 w 9999"/>
              <a:gd name="connsiteY3" fmla="*/ 10000 h 10100"/>
              <a:gd name="connsiteX4" fmla="*/ 1 w 9999"/>
              <a:gd name="connsiteY4" fmla="*/ 6712 h 10100"/>
              <a:gd name="connsiteX0" fmla="*/ 1 w 10000"/>
              <a:gd name="connsiteY0" fmla="*/ 6646 h 10107"/>
              <a:gd name="connsiteX1" fmla="*/ 4836 w 10000"/>
              <a:gd name="connsiteY1" fmla="*/ 0 h 10107"/>
              <a:gd name="connsiteX2" fmla="*/ 9999 w 10000"/>
              <a:gd name="connsiteY2" fmla="*/ 6723 h 10107"/>
              <a:gd name="connsiteX3" fmla="*/ 5149 w 10000"/>
              <a:gd name="connsiteY3" fmla="*/ 9901 h 10107"/>
              <a:gd name="connsiteX4" fmla="*/ 1 w 10000"/>
              <a:gd name="connsiteY4" fmla="*/ 6646 h 10107"/>
              <a:gd name="connsiteX0" fmla="*/ 1 w 10000"/>
              <a:gd name="connsiteY0" fmla="*/ 6646 h 9834"/>
              <a:gd name="connsiteX1" fmla="*/ 4836 w 10000"/>
              <a:gd name="connsiteY1" fmla="*/ 0 h 9834"/>
              <a:gd name="connsiteX2" fmla="*/ 9999 w 10000"/>
              <a:gd name="connsiteY2" fmla="*/ 6723 h 9834"/>
              <a:gd name="connsiteX3" fmla="*/ 5100 w 10000"/>
              <a:gd name="connsiteY3" fmla="*/ 9613 h 9834"/>
              <a:gd name="connsiteX4" fmla="*/ 1 w 10000"/>
              <a:gd name="connsiteY4" fmla="*/ 6646 h 9834"/>
              <a:gd name="connsiteX0" fmla="*/ 1 w 10001"/>
              <a:gd name="connsiteY0" fmla="*/ 6758 h 10169"/>
              <a:gd name="connsiteX1" fmla="*/ 4836 w 10001"/>
              <a:gd name="connsiteY1" fmla="*/ 0 h 10169"/>
              <a:gd name="connsiteX2" fmla="*/ 9999 w 10001"/>
              <a:gd name="connsiteY2" fmla="*/ 6836 h 10169"/>
              <a:gd name="connsiteX3" fmla="*/ 5100 w 10001"/>
              <a:gd name="connsiteY3" fmla="*/ 9775 h 10169"/>
              <a:gd name="connsiteX4" fmla="*/ 1 w 10001"/>
              <a:gd name="connsiteY4" fmla="*/ 6758 h 10169"/>
              <a:gd name="connsiteX0" fmla="*/ 1 w 10001"/>
              <a:gd name="connsiteY0" fmla="*/ 6758 h 10432"/>
              <a:gd name="connsiteX1" fmla="*/ 4836 w 10001"/>
              <a:gd name="connsiteY1" fmla="*/ 0 h 10432"/>
              <a:gd name="connsiteX2" fmla="*/ 9999 w 10001"/>
              <a:gd name="connsiteY2" fmla="*/ 6836 h 10432"/>
              <a:gd name="connsiteX3" fmla="*/ 5100 w 10001"/>
              <a:gd name="connsiteY3" fmla="*/ 9775 h 10432"/>
              <a:gd name="connsiteX4" fmla="*/ 1 w 10001"/>
              <a:gd name="connsiteY4" fmla="*/ 6758 h 1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432">
                <a:moveTo>
                  <a:pt x="1" y="6758"/>
                </a:moveTo>
                <a:cubicBezTo>
                  <a:pt x="-43" y="5129"/>
                  <a:pt x="3005" y="1876"/>
                  <a:pt x="4836" y="0"/>
                </a:cubicBezTo>
                <a:cubicBezTo>
                  <a:pt x="6668" y="1876"/>
                  <a:pt x="9955" y="5207"/>
                  <a:pt x="9999" y="6836"/>
                </a:cubicBezTo>
                <a:cubicBezTo>
                  <a:pt x="10043" y="8466"/>
                  <a:pt x="9539" y="11191"/>
                  <a:pt x="5100" y="9775"/>
                </a:cubicBezTo>
                <a:cubicBezTo>
                  <a:pt x="1364" y="11885"/>
                  <a:pt x="45" y="8387"/>
                  <a:pt x="1" y="6758"/>
                </a:cubicBezTo>
                <a:close/>
              </a:path>
            </a:pathLst>
          </a:custGeom>
          <a:gradFill>
            <a:gsLst>
              <a:gs pos="0">
                <a:srgbClr val="ABED41"/>
              </a:gs>
              <a:gs pos="100000">
                <a:srgbClr val="238C1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23E22D-150B-44DF-AF97-A2D2420D37CA}"/>
              </a:ext>
            </a:extLst>
          </p:cNvPr>
          <p:cNvSpPr txBox="1"/>
          <p:nvPr/>
        </p:nvSpPr>
        <p:spPr>
          <a:xfrm>
            <a:off x="9312340" y="4505813"/>
            <a:ext cx="2697243" cy="205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000000">
                    <a:lumMod val="75000"/>
                    <a:lumOff val="25000"/>
                  </a:srgbClr>
                </a:solidFill>
                <a:highlight>
                  <a:srgbClr val="FFFF00"/>
                </a:highlight>
                <a:sym typeface="Arial"/>
              </a:rPr>
              <a:t>Site</a:t>
            </a:r>
          </a:p>
          <a:p>
            <a:pPr marL="285750" indent="-285750" algn="ctr" defTabSz="1219170"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400" i="1" dirty="0">
                <a:solidFill>
                  <a:srgbClr val="00B050"/>
                </a:solidFill>
                <a:effectLst/>
                <a:latin typeface="UtopiaStd-Italic"/>
                <a:ea typeface="Calibri" panose="020F0502020204030204" pitchFamily="34" charset="0"/>
                <a:cs typeface="UtopiaStd-Italic"/>
              </a:rPr>
              <a:t>Mid-line pain</a:t>
            </a:r>
            <a:r>
              <a:rPr lang="en-US" sz="1400" i="1" kern="0" dirty="0">
                <a:solidFill>
                  <a:srgbClr val="000000">
                    <a:lumMod val="75000"/>
                    <a:lumOff val="25000"/>
                  </a:srgbClr>
                </a:solidFill>
                <a:effectLst/>
                <a:latin typeface="UtopiaStd-Italic"/>
                <a:ea typeface="Calibri" panose="020F0502020204030204" pitchFamily="34" charset="0"/>
                <a:cs typeface="UtopiaStd-Italic"/>
                <a:sym typeface="Arial"/>
              </a:rPr>
              <a:t>: poorly</a:t>
            </a:r>
          </a:p>
          <a:p>
            <a:pPr algn="ctr" defTabSz="1219170">
              <a:buClr>
                <a:srgbClr val="000000"/>
              </a:buClr>
            </a:pPr>
            <a:r>
              <a:rPr lang="en-US" sz="1400" i="1" kern="0" dirty="0">
                <a:solidFill>
                  <a:srgbClr val="000000">
                    <a:lumMod val="75000"/>
                    <a:lumOff val="25000"/>
                  </a:srgbClr>
                </a:solidFill>
                <a:effectLst/>
                <a:latin typeface="UtopiaStd-Italic"/>
                <a:ea typeface="Calibri" panose="020F0502020204030204" pitchFamily="34" charset="0"/>
                <a:cs typeface="UtopiaStd-Italic"/>
                <a:sym typeface="Arial"/>
              </a:rPr>
              <a:t>         localized: </a:t>
            </a:r>
            <a:r>
              <a:rPr lang="en-GB" sz="14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visceral pain. D</a:t>
            </a:r>
          </a:p>
          <a:p>
            <a:pPr marL="285750" indent="-285750" algn="ctr" defTabSz="1219170"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400" i="1" dirty="0">
                <a:solidFill>
                  <a:srgbClr val="00B050"/>
                </a:solidFill>
                <a:latin typeface="UtopiaStd-Italic"/>
              </a:rPr>
              <a:t>Para umbilicus</a:t>
            </a:r>
            <a:r>
              <a:rPr lang="en-GB" sz="1400" i="1" dirty="0">
                <a:effectLst/>
                <a:latin typeface="UtopiaStd-Italic"/>
                <a:ea typeface="Calibri" panose="020F0502020204030204" pitchFamily="34" charset="0"/>
                <a:cs typeface="UtopiaStd-Italic"/>
              </a:rPr>
              <a:t>: </a:t>
            </a:r>
            <a:r>
              <a:rPr lang="en-GB" sz="14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 intestinal diseases, e.g. acute intestinal obstruction.</a:t>
            </a:r>
          </a:p>
          <a:p>
            <a:pPr marL="285750" indent="-285750" algn="ctr" defTabSz="1219170">
              <a:buClr>
                <a:srgbClr val="000000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400" i="1" dirty="0">
                <a:solidFill>
                  <a:srgbClr val="00B050"/>
                </a:solidFill>
                <a:latin typeface="UtopiaStd-Italic"/>
              </a:rPr>
              <a:t>Somatic pain</a:t>
            </a:r>
            <a:r>
              <a:rPr lang="en-GB" sz="1400" i="1" dirty="0">
                <a:latin typeface="UtopiaStd-Regular"/>
                <a:ea typeface="Calibri" panose="020F0502020204030204" pitchFamily="34" charset="0"/>
                <a:cs typeface="UtopiaStd-Italic"/>
              </a:rPr>
              <a:t>: </a:t>
            </a:r>
            <a:r>
              <a:rPr lang="en-GB" sz="1400" i="1" dirty="0" err="1">
                <a:latin typeface="UtopiaStd-Regular"/>
                <a:ea typeface="Calibri" panose="020F0502020204030204" pitchFamily="34" charset="0"/>
                <a:cs typeface="UtopiaStd-Italic"/>
              </a:rPr>
              <a:t>localizied</a:t>
            </a:r>
            <a:r>
              <a:rPr lang="en-GB" sz="1400" i="1" dirty="0">
                <a:latin typeface="UtopiaStd-Regular"/>
                <a:ea typeface="Calibri" panose="020F0502020204030204" pitchFamily="34" charset="0"/>
                <a:cs typeface="UtopiaStd-Italic"/>
              </a:rPr>
              <a:t> to organ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1219170">
              <a:spcBef>
                <a:spcPts val="400"/>
              </a:spcBef>
              <a:buClr>
                <a:srgbClr val="000000"/>
              </a:buClr>
            </a:pPr>
            <a:endParaRPr lang="en-US" sz="1200" b="0" kern="0" dirty="0">
              <a:solidFill>
                <a:srgbClr val="000000">
                  <a:lumMod val="75000"/>
                  <a:lumOff val="25000"/>
                </a:srgbClr>
              </a:solidFill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6CA174-4CB5-436F-907B-D00EEA89B092}"/>
              </a:ext>
            </a:extLst>
          </p:cNvPr>
          <p:cNvSpPr txBox="1"/>
          <p:nvPr/>
        </p:nvSpPr>
        <p:spPr>
          <a:xfrm>
            <a:off x="9509312" y="2952406"/>
            <a:ext cx="2649597" cy="175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defTabSz="1219170">
              <a:buClr>
                <a:srgbClr val="000000"/>
              </a:buClr>
            </a:pPr>
            <a:r>
              <a:rPr lang="en-GB" sz="1400" b="1" dirty="0">
                <a:effectLst/>
                <a:highlight>
                  <a:srgbClr val="FFFF00"/>
                </a:highlight>
                <a:latin typeface="UtopiaStd-Bold"/>
                <a:ea typeface="Calibri" panose="020F0502020204030204" pitchFamily="34" charset="0"/>
                <a:cs typeface="UtopiaStd-Bold"/>
              </a:rPr>
              <a:t>Radiation of pain</a:t>
            </a:r>
          </a:p>
          <a:p>
            <a:pPr marL="1714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400" i="1" dirty="0">
                <a:solidFill>
                  <a:srgbClr val="00B050"/>
                </a:solidFill>
                <a:latin typeface="UtopiaStd-Italic"/>
              </a:rPr>
              <a:t>RT shoulder: </a:t>
            </a:r>
            <a:r>
              <a:rPr lang="en-GB" sz="12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hepatobiliary diseases and </a:t>
            </a:r>
            <a:r>
              <a:rPr lang="en-GB" sz="1200" dirty="0" err="1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diaph</a:t>
            </a:r>
            <a:r>
              <a:rPr lang="en-GB" sz="12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,.pleurisy</a:t>
            </a:r>
          </a:p>
          <a:p>
            <a:pPr marL="1714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400" i="1" dirty="0" err="1">
                <a:solidFill>
                  <a:srgbClr val="00B050"/>
                </a:solidFill>
                <a:latin typeface="UtopiaStd-Italic"/>
              </a:rPr>
              <a:t>Lf</a:t>
            </a:r>
            <a:r>
              <a:rPr lang="en-GB" sz="1400" i="1" dirty="0">
                <a:solidFill>
                  <a:srgbClr val="00B050"/>
                </a:solidFill>
                <a:latin typeface="UtopiaStd-Italic"/>
              </a:rPr>
              <a:t> shoulder</a:t>
            </a:r>
            <a:r>
              <a:rPr lang="en-GB" sz="1200" dirty="0">
                <a:latin typeface="UtopiaStd-Regular"/>
                <a:ea typeface="Calibri" panose="020F0502020204030204" pitchFamily="34" charset="0"/>
                <a:cs typeface="UtopiaStd-Regular"/>
              </a:rPr>
              <a:t>; Spleen, colonic</a:t>
            </a:r>
          </a:p>
          <a:p>
            <a:pPr marL="1714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400" i="1" dirty="0">
                <a:solidFill>
                  <a:srgbClr val="00B050"/>
                </a:solidFill>
                <a:latin typeface="UtopiaStd-Italic"/>
              </a:rPr>
              <a:t>Mid-back</a:t>
            </a:r>
            <a:r>
              <a:rPr lang="en-GB" sz="12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: pancreatic, gastric</a:t>
            </a:r>
          </a:p>
          <a:p>
            <a:pPr marL="1714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400" i="1" dirty="0">
                <a:solidFill>
                  <a:srgbClr val="00B050"/>
                </a:solidFill>
                <a:latin typeface="UtopiaStd-Italic"/>
              </a:rPr>
              <a:t>Flank: </a:t>
            </a:r>
            <a:r>
              <a:rPr lang="en-GB" sz="1200" dirty="0">
                <a:latin typeface="UtopiaStd-Regular"/>
                <a:ea typeface="Calibri" panose="020F0502020204030204" pitchFamily="34" charset="0"/>
                <a:cs typeface="UtopiaStd-Regular"/>
              </a:rPr>
              <a:t>kidney</a:t>
            </a:r>
          </a:p>
          <a:p>
            <a:pPr marL="1714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400" i="1" dirty="0">
                <a:solidFill>
                  <a:srgbClr val="00B050"/>
                </a:solidFill>
                <a:latin typeface="UtopiaStd-Italic"/>
              </a:rPr>
              <a:t>Groin: </a:t>
            </a:r>
            <a:r>
              <a:rPr lang="en-GB" sz="1200" dirty="0" err="1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urteric</a:t>
            </a:r>
            <a:endParaRPr lang="en-GB" sz="1200" dirty="0">
              <a:effectLst/>
              <a:latin typeface="UtopiaStd-Regular"/>
              <a:ea typeface="Calibri" panose="020F0502020204030204" pitchFamily="34" charset="0"/>
              <a:cs typeface="UtopiaStd-Regular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sz="1200" b="0" kern="0" dirty="0">
              <a:solidFill>
                <a:srgbClr val="000000">
                  <a:lumMod val="75000"/>
                  <a:lumOff val="25000"/>
                </a:srgbClr>
              </a:solidFill>
              <a:highlight>
                <a:srgbClr val="FFFF00"/>
              </a:highlight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1C08CA-B73C-49F7-8843-B09C5CC89822}"/>
              </a:ext>
            </a:extLst>
          </p:cNvPr>
          <p:cNvSpPr txBox="1"/>
          <p:nvPr/>
        </p:nvSpPr>
        <p:spPr>
          <a:xfrm>
            <a:off x="9606889" y="1869450"/>
            <a:ext cx="180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defTabSz="1219170">
              <a:buClr>
                <a:srgbClr val="000000"/>
              </a:buClr>
            </a:pPr>
            <a:r>
              <a:rPr lang="en-GB" sz="1400" dirty="0">
                <a:highlight>
                  <a:srgbClr val="FFFF00"/>
                </a:highlight>
                <a:latin typeface="UtopiaStd-Bold"/>
              </a:rPr>
              <a:t>Precipitating and relieving factors</a:t>
            </a:r>
            <a:endParaRPr lang="en-US" sz="1400" dirty="0">
              <a:highlight>
                <a:srgbClr val="FFFF00"/>
              </a:highlight>
              <a:latin typeface="UtopiaStd-Bold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2E023B-67CD-43D0-85A3-900B2D2AF962}"/>
              </a:ext>
            </a:extLst>
          </p:cNvPr>
          <p:cNvSpPr txBox="1"/>
          <p:nvPr/>
        </p:nvSpPr>
        <p:spPr>
          <a:xfrm>
            <a:off x="7237715" y="1555296"/>
            <a:ext cx="1797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defTabSz="1219170">
              <a:buClr>
                <a:srgbClr val="000000"/>
              </a:buClr>
            </a:pPr>
            <a:r>
              <a:rPr lang="en-GB" sz="1400" dirty="0">
                <a:highlight>
                  <a:srgbClr val="FFFF00"/>
                </a:highlight>
                <a:latin typeface="UtopiaStd-Bold"/>
              </a:rPr>
              <a:t>Associated symptoms</a:t>
            </a:r>
            <a:endParaRPr lang="en-US" sz="1400" dirty="0">
              <a:highlight>
                <a:srgbClr val="FFFF00"/>
              </a:highlight>
              <a:latin typeface="UtopiaStd-Bold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2221B7-0E18-4316-A608-780A5CA10A26}"/>
              </a:ext>
            </a:extLst>
          </p:cNvPr>
          <p:cNvSpPr txBox="1"/>
          <p:nvPr/>
        </p:nvSpPr>
        <p:spPr>
          <a:xfrm>
            <a:off x="5634786" y="1604513"/>
            <a:ext cx="1711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defTabSz="1219170">
              <a:buClr>
                <a:srgbClr val="000000"/>
              </a:buClr>
            </a:pPr>
            <a:r>
              <a:rPr lang="en-GB" sz="1400" i="1" dirty="0">
                <a:effectLst/>
                <a:highlight>
                  <a:srgbClr val="FFFF00"/>
                </a:highlight>
                <a:latin typeface="MyriadPro-It"/>
                <a:ea typeface="Calibri" panose="020F0502020204030204" pitchFamily="34" charset="0"/>
                <a:cs typeface="MyriadPro-It"/>
              </a:rPr>
              <a:t>Predisposing Factors</a:t>
            </a:r>
            <a:endParaRPr lang="en-US" sz="1200" b="0" kern="0" dirty="0">
              <a:solidFill>
                <a:srgbClr val="000000">
                  <a:lumMod val="75000"/>
                  <a:lumOff val="25000"/>
                </a:srgbClr>
              </a:solidFill>
              <a:highlight>
                <a:srgbClr val="FFFF00"/>
              </a:highlight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580460-7A30-49A3-B074-2F4FE1088DCD}"/>
              </a:ext>
            </a:extLst>
          </p:cNvPr>
          <p:cNvSpPr txBox="1"/>
          <p:nvPr/>
        </p:nvSpPr>
        <p:spPr>
          <a:xfrm>
            <a:off x="4658405" y="2109070"/>
            <a:ext cx="138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defTabSz="1219170">
              <a:buClr>
                <a:srgbClr val="000000"/>
              </a:buClr>
            </a:pPr>
            <a:r>
              <a:rPr lang="en-US" sz="1400" i="1" dirty="0">
                <a:highlight>
                  <a:srgbClr val="FFFF00"/>
                </a:highlight>
                <a:latin typeface="MyriadPro-It"/>
                <a:sym typeface="Arial"/>
              </a:rPr>
              <a:t>More GIT symptoms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9BB54C-8A97-4DDF-A8EB-A205D2949828}"/>
              </a:ext>
            </a:extLst>
          </p:cNvPr>
          <p:cNvSpPr txBox="1"/>
          <p:nvPr/>
        </p:nvSpPr>
        <p:spPr>
          <a:xfrm>
            <a:off x="3993591" y="3231221"/>
            <a:ext cx="1893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000000">
                    <a:lumMod val="75000"/>
                    <a:lumOff val="25000"/>
                  </a:srgbClr>
                </a:solidFill>
                <a:highlight>
                  <a:srgbClr val="FFFF00"/>
                </a:highlight>
                <a:sym typeface="Arial"/>
              </a:rPr>
              <a:t>Examination finding</a:t>
            </a:r>
            <a:endParaRPr lang="en-US" sz="1200" b="0" kern="0" dirty="0">
              <a:solidFill>
                <a:srgbClr val="000000">
                  <a:lumMod val="75000"/>
                  <a:lumOff val="25000"/>
                </a:srgbClr>
              </a:solidFill>
              <a:highlight>
                <a:srgbClr val="FFFF00"/>
              </a:highlight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154A3F7-0EB8-412D-BA08-8443013A26AD}"/>
              </a:ext>
            </a:extLst>
          </p:cNvPr>
          <p:cNvSpPr/>
          <p:nvPr/>
        </p:nvSpPr>
        <p:spPr>
          <a:xfrm>
            <a:off x="9263063" y="4305365"/>
            <a:ext cx="262324" cy="262324"/>
          </a:xfrm>
          <a:prstGeom prst="ellipse">
            <a:avLst/>
          </a:prstGeom>
          <a:ln>
            <a:solidFill>
              <a:srgbClr val="2B821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DE" sz="1400" b="1" kern="0" dirty="0">
                <a:solidFill>
                  <a:srgbClr val="2B821C"/>
                </a:solidFill>
                <a:latin typeface="Arial"/>
                <a:sym typeface="Arial"/>
              </a:rPr>
              <a:t>1</a:t>
            </a:r>
            <a:endParaRPr lang="en-US" sz="1400" b="1" kern="0" dirty="0">
              <a:solidFill>
                <a:srgbClr val="2B821C"/>
              </a:solidFill>
              <a:latin typeface="Arial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75CD99E-CFFA-4022-91A0-B9F91F1B7BC1}"/>
              </a:ext>
            </a:extLst>
          </p:cNvPr>
          <p:cNvSpPr/>
          <p:nvPr/>
        </p:nvSpPr>
        <p:spPr>
          <a:xfrm>
            <a:off x="4172081" y="4676067"/>
            <a:ext cx="262324" cy="262324"/>
          </a:xfrm>
          <a:prstGeom prst="ellipse">
            <a:avLst/>
          </a:prstGeom>
          <a:ln>
            <a:solidFill>
              <a:srgbClr val="2B821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DE" sz="1400" b="1" kern="0" dirty="0">
                <a:solidFill>
                  <a:srgbClr val="2B821C"/>
                </a:solidFill>
                <a:latin typeface="Arial"/>
                <a:sym typeface="Arial"/>
              </a:rPr>
              <a:t>8</a:t>
            </a:r>
            <a:endParaRPr lang="en-US" sz="1400" b="1" kern="0" dirty="0">
              <a:solidFill>
                <a:srgbClr val="2B821C"/>
              </a:solidFill>
              <a:latin typeface="Arial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EF5436-92B4-4597-AF39-06CA044E1370}"/>
              </a:ext>
            </a:extLst>
          </p:cNvPr>
          <p:cNvSpPr/>
          <p:nvPr/>
        </p:nvSpPr>
        <p:spPr>
          <a:xfrm>
            <a:off x="9028286" y="3082047"/>
            <a:ext cx="262324" cy="262324"/>
          </a:xfrm>
          <a:prstGeom prst="ellipse">
            <a:avLst/>
          </a:prstGeom>
          <a:ln>
            <a:solidFill>
              <a:srgbClr val="2B821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DE" sz="1400" b="1" kern="0" dirty="0">
                <a:solidFill>
                  <a:srgbClr val="2B821C"/>
                </a:solidFill>
                <a:latin typeface="Arial"/>
                <a:sym typeface="Arial"/>
              </a:rPr>
              <a:t>2</a:t>
            </a:r>
            <a:endParaRPr lang="en-US" sz="1400" b="1" kern="0" dirty="0">
              <a:solidFill>
                <a:srgbClr val="2B821C"/>
              </a:solidFill>
              <a:latin typeface="Arial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4078BBE-AD58-4A99-8A24-DB2533C05D6C}"/>
              </a:ext>
            </a:extLst>
          </p:cNvPr>
          <p:cNvSpPr/>
          <p:nvPr/>
        </p:nvSpPr>
        <p:spPr>
          <a:xfrm>
            <a:off x="9250707" y="2056435"/>
            <a:ext cx="262324" cy="262324"/>
          </a:xfrm>
          <a:prstGeom prst="ellipse">
            <a:avLst/>
          </a:prstGeom>
          <a:ln>
            <a:solidFill>
              <a:srgbClr val="2B821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DE" sz="1400" b="1" kern="0" dirty="0">
                <a:solidFill>
                  <a:srgbClr val="2B821C"/>
                </a:solidFill>
                <a:latin typeface="Arial"/>
                <a:sym typeface="Arial"/>
              </a:rPr>
              <a:t>3</a:t>
            </a:r>
            <a:endParaRPr lang="en-US" sz="1400" b="1" kern="0" dirty="0">
              <a:solidFill>
                <a:srgbClr val="2B821C"/>
              </a:solidFill>
              <a:latin typeface="Arial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5E53A3C-6359-4808-AE5F-8AB1A2BA17BE}"/>
              </a:ext>
            </a:extLst>
          </p:cNvPr>
          <p:cNvSpPr/>
          <p:nvPr/>
        </p:nvSpPr>
        <p:spPr>
          <a:xfrm>
            <a:off x="7360123" y="1339743"/>
            <a:ext cx="262324" cy="262324"/>
          </a:xfrm>
          <a:prstGeom prst="ellipse">
            <a:avLst/>
          </a:prstGeom>
          <a:ln>
            <a:solidFill>
              <a:srgbClr val="2B821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DE" sz="1400" b="1" kern="0" dirty="0">
                <a:solidFill>
                  <a:srgbClr val="2B821C"/>
                </a:solidFill>
                <a:latin typeface="Arial"/>
                <a:sym typeface="Arial"/>
              </a:rPr>
              <a:t>4</a:t>
            </a:r>
            <a:endParaRPr lang="en-US" sz="1400" b="1" kern="0" dirty="0">
              <a:solidFill>
                <a:srgbClr val="2B821C"/>
              </a:solidFill>
              <a:latin typeface="Arial"/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D3C22DE-22A3-4362-88DC-03B6F19C3D61}"/>
              </a:ext>
            </a:extLst>
          </p:cNvPr>
          <p:cNvSpPr/>
          <p:nvPr/>
        </p:nvSpPr>
        <p:spPr>
          <a:xfrm>
            <a:off x="6272727" y="1364455"/>
            <a:ext cx="262324" cy="262324"/>
          </a:xfrm>
          <a:prstGeom prst="ellipse">
            <a:avLst/>
          </a:prstGeom>
          <a:ln>
            <a:solidFill>
              <a:srgbClr val="2B821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DE" sz="1400" b="1" kern="0" dirty="0">
                <a:solidFill>
                  <a:srgbClr val="2B821C"/>
                </a:solidFill>
                <a:latin typeface="Arial"/>
                <a:sym typeface="Arial"/>
              </a:rPr>
              <a:t>5</a:t>
            </a:r>
            <a:endParaRPr lang="en-US" sz="1400" b="1" kern="0" dirty="0">
              <a:solidFill>
                <a:srgbClr val="2B821C"/>
              </a:solidFill>
              <a:latin typeface="Arial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F8C2C03-17AB-4319-A036-BB7CECA97985}"/>
              </a:ext>
            </a:extLst>
          </p:cNvPr>
          <p:cNvSpPr/>
          <p:nvPr/>
        </p:nvSpPr>
        <p:spPr>
          <a:xfrm>
            <a:off x="5123550" y="2068791"/>
            <a:ext cx="262324" cy="262324"/>
          </a:xfrm>
          <a:prstGeom prst="ellipse">
            <a:avLst/>
          </a:prstGeom>
          <a:ln>
            <a:solidFill>
              <a:srgbClr val="2B821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DE" sz="1400" b="1" kern="0" dirty="0">
                <a:solidFill>
                  <a:srgbClr val="2B821C"/>
                </a:solidFill>
                <a:latin typeface="Arial"/>
                <a:sym typeface="Arial"/>
              </a:rPr>
              <a:t>6</a:t>
            </a:r>
            <a:endParaRPr lang="en-US" sz="1400" b="1" kern="0" dirty="0">
              <a:solidFill>
                <a:srgbClr val="2B821C"/>
              </a:solidFill>
              <a:latin typeface="Arial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CA3403-14EA-4F02-A633-737504813FCE}"/>
              </a:ext>
            </a:extLst>
          </p:cNvPr>
          <p:cNvSpPr/>
          <p:nvPr/>
        </p:nvSpPr>
        <p:spPr>
          <a:xfrm>
            <a:off x="4172079" y="2933766"/>
            <a:ext cx="262324" cy="262324"/>
          </a:xfrm>
          <a:prstGeom prst="ellipse">
            <a:avLst/>
          </a:prstGeom>
          <a:ln>
            <a:solidFill>
              <a:srgbClr val="2B821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DE" sz="1400" b="1" kern="0" dirty="0">
                <a:solidFill>
                  <a:srgbClr val="2B821C"/>
                </a:solidFill>
                <a:latin typeface="Arial"/>
                <a:sym typeface="Arial"/>
              </a:rPr>
              <a:t>7</a:t>
            </a:r>
            <a:endParaRPr lang="en-US" sz="1400" b="1" kern="0" dirty="0">
              <a:solidFill>
                <a:srgbClr val="2B821C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6A12856B-FB70-4970-94D7-54A6B59D19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4630916"/>
                  </p:ext>
                </p:extLst>
              </p:nvPr>
            </p:nvGraphicFramePr>
            <p:xfrm>
              <a:off x="10856108" y="2296719"/>
              <a:ext cx="928463" cy="522260"/>
            </p:xfrm>
            <a:graphic>
              <a:graphicData uri="http://schemas.microsoft.com/office/powerpoint/2016/slidezoom">
                <pslz:sldZm>
                  <pslz:sldZmObj sldId="421" cId="1649754704">
                    <pslz:zmPr id="{77CFF38A-9306-4BFC-BE80-E7494C139F65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28463" cy="5222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6A12856B-FB70-4970-94D7-54A6B59D19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56108" y="2296719"/>
                <a:ext cx="928463" cy="52226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3" name="Slide Zoom 42">
                <a:extLst>
                  <a:ext uri="{FF2B5EF4-FFF2-40B4-BE49-F238E27FC236}">
                    <a16:creationId xmlns:a16="http://schemas.microsoft.com/office/drawing/2014/main" id="{93485889-848C-4642-BBF9-5DEE4BADFE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4653702"/>
                  </p:ext>
                </p:extLst>
              </p:nvPr>
            </p:nvGraphicFramePr>
            <p:xfrm>
              <a:off x="8359894" y="1884274"/>
              <a:ext cx="897207" cy="504679"/>
            </p:xfrm>
            <a:graphic>
              <a:graphicData uri="http://schemas.microsoft.com/office/powerpoint/2016/slidezoom">
                <pslz:sldZm>
                  <pslz:sldZmObj sldId="419" cId="1058919068">
                    <pslz:zmPr id="{8CFB4BAB-9A5F-471A-923B-17162C0171F9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97207" cy="50467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3" name="Slide Zoom 42">
                <a:extLst>
                  <a:ext uri="{FF2B5EF4-FFF2-40B4-BE49-F238E27FC236}">
                    <a16:creationId xmlns:a16="http://schemas.microsoft.com/office/drawing/2014/main" id="{93485889-848C-4642-BBF9-5DEE4BADFE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59894" y="1884274"/>
                <a:ext cx="897207" cy="50467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5" name="Slide Zoom 44">
                <a:extLst>
                  <a:ext uri="{FF2B5EF4-FFF2-40B4-BE49-F238E27FC236}">
                    <a16:creationId xmlns:a16="http://schemas.microsoft.com/office/drawing/2014/main" id="{973E095F-BF81-4E2C-9BD3-EA31CA7B37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0035509"/>
                  </p:ext>
                </p:extLst>
              </p:nvPr>
            </p:nvGraphicFramePr>
            <p:xfrm>
              <a:off x="6414337" y="1927922"/>
              <a:ext cx="731094" cy="411241"/>
            </p:xfrm>
            <a:graphic>
              <a:graphicData uri="http://schemas.microsoft.com/office/powerpoint/2016/slidezoom">
                <pslz:sldZm>
                  <pslz:sldZmObj sldId="424" cId="4097705712">
                    <pslz:zmPr id="{C1C17B0A-03D3-4355-BF29-331921D9695C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31094" cy="41124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5" name="Slide Zoom 44">
                <a:extLst>
                  <a:ext uri="{FF2B5EF4-FFF2-40B4-BE49-F238E27FC236}">
                    <a16:creationId xmlns:a16="http://schemas.microsoft.com/office/drawing/2014/main" id="{973E095F-BF81-4E2C-9BD3-EA31CA7B37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14337" y="1927922"/>
                <a:ext cx="731094" cy="41124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ACCF85EB-6518-400D-8476-EC5CC43D6EC2}"/>
              </a:ext>
            </a:extLst>
          </p:cNvPr>
          <p:cNvSpPr txBox="1"/>
          <p:nvPr/>
        </p:nvSpPr>
        <p:spPr>
          <a:xfrm>
            <a:off x="3730244" y="5004248"/>
            <a:ext cx="21024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400" b="1" kern="0" dirty="0">
                <a:solidFill>
                  <a:srgbClr val="000000">
                    <a:lumMod val="75000"/>
                    <a:lumOff val="25000"/>
                  </a:srgbClr>
                </a:solidFill>
                <a:highlight>
                  <a:srgbClr val="FFFF00"/>
                </a:highlight>
                <a:latin typeface="Arial" pitchFamily="34" charset="0"/>
                <a:cs typeface="Arial" pitchFamily="34" charset="0"/>
                <a:sym typeface="Arial"/>
              </a:rPr>
              <a:t>Working Diagnosis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0" name="Slide Zoom 49">
                <a:extLst>
                  <a:ext uri="{FF2B5EF4-FFF2-40B4-BE49-F238E27FC236}">
                    <a16:creationId xmlns:a16="http://schemas.microsoft.com/office/drawing/2014/main" id="{019150A8-B90B-43ED-AF4E-F1EEE73D4C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3474000"/>
                  </p:ext>
                </p:extLst>
              </p:nvPr>
            </p:nvGraphicFramePr>
            <p:xfrm>
              <a:off x="5016965" y="2597333"/>
              <a:ext cx="718382" cy="404090"/>
            </p:xfrm>
            <a:graphic>
              <a:graphicData uri="http://schemas.microsoft.com/office/powerpoint/2016/slidezoom">
                <pslz:sldZm>
                  <pslz:sldZmObj sldId="425" cId="2239079989">
                    <pslz:zmPr id="{CD3899AD-1DBD-455D-88FF-E5D9B1D54801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18382" cy="4040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0" name="Slide Zoom 49">
                <a:extLst>
                  <a:ext uri="{FF2B5EF4-FFF2-40B4-BE49-F238E27FC236}">
                    <a16:creationId xmlns:a16="http://schemas.microsoft.com/office/drawing/2014/main" id="{019150A8-B90B-43ED-AF4E-F1EEE73D4C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16965" y="2597333"/>
                <a:ext cx="718382" cy="40409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4" name="Slide Zoom 53">
                <a:extLst>
                  <a:ext uri="{FF2B5EF4-FFF2-40B4-BE49-F238E27FC236}">
                    <a16:creationId xmlns:a16="http://schemas.microsoft.com/office/drawing/2014/main" id="{52017532-6CB6-4E11-A45B-AA617E2C9B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7844652"/>
                  </p:ext>
                </p:extLst>
              </p:nvPr>
            </p:nvGraphicFramePr>
            <p:xfrm>
              <a:off x="4375650" y="5538758"/>
              <a:ext cx="1021342" cy="574505"/>
            </p:xfrm>
            <a:graphic>
              <a:graphicData uri="http://schemas.microsoft.com/office/powerpoint/2016/slidezoom">
                <pslz:sldZm>
                  <pslz:sldZmObj sldId="445" cId="468287515">
                    <pslz:zmPr id="{2704A574-056E-4ABE-9C8F-AE5E30280048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21342" cy="57450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4" name="Slide Zoom 53">
                <a:extLst>
                  <a:ext uri="{FF2B5EF4-FFF2-40B4-BE49-F238E27FC236}">
                    <a16:creationId xmlns:a16="http://schemas.microsoft.com/office/drawing/2014/main" id="{52017532-6CB6-4E11-A45B-AA617E2C9B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75650" y="5538758"/>
                <a:ext cx="1021342" cy="57450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6" name="Slide Zoom 55">
                <a:extLst>
                  <a:ext uri="{FF2B5EF4-FFF2-40B4-BE49-F238E27FC236}">
                    <a16:creationId xmlns:a16="http://schemas.microsoft.com/office/drawing/2014/main" id="{7794616F-B4CE-438C-BE76-48479B7E40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3946340"/>
                  </p:ext>
                </p:extLst>
              </p:nvPr>
            </p:nvGraphicFramePr>
            <p:xfrm>
              <a:off x="3885334" y="3583904"/>
              <a:ext cx="1238216" cy="696497"/>
            </p:xfrm>
            <a:graphic>
              <a:graphicData uri="http://schemas.microsoft.com/office/powerpoint/2016/slidezoom">
                <pslz:sldZm>
                  <pslz:sldZmObj sldId="411" cId="1252044853">
                    <pslz:zmPr id="{BAE14B46-591D-4F0D-97E6-A090C9E32218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38216" cy="69649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6" name="Slide Zoom 55">
                <a:extLst>
                  <a:ext uri="{FF2B5EF4-FFF2-40B4-BE49-F238E27FC236}">
                    <a16:creationId xmlns:a16="http://schemas.microsoft.com/office/drawing/2014/main" id="{7794616F-B4CE-438C-BE76-48479B7E40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85334" y="3583904"/>
                <a:ext cx="1238216" cy="69649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8" name="Slide Zoom 57">
                <a:extLst>
                  <a:ext uri="{FF2B5EF4-FFF2-40B4-BE49-F238E27FC236}">
                    <a16:creationId xmlns:a16="http://schemas.microsoft.com/office/drawing/2014/main" id="{34C99DA3-E8A2-4302-9D9F-9BF3015252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39271879"/>
                  </p:ext>
                </p:extLst>
              </p:nvPr>
            </p:nvGraphicFramePr>
            <p:xfrm>
              <a:off x="5444200" y="5264235"/>
              <a:ext cx="1047936" cy="589464"/>
            </p:xfrm>
            <a:graphic>
              <a:graphicData uri="http://schemas.microsoft.com/office/powerpoint/2016/slidezoom">
                <pslz:sldZm>
                  <pslz:sldZmObj sldId="410" cId="684160472">
                    <pslz:zmPr id="{425457AA-85AC-4B2B-A6EA-DE0C59F02A06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47936" cy="58946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8" name="Slide Zoom 57">
                <a:extLst>
                  <a:ext uri="{FF2B5EF4-FFF2-40B4-BE49-F238E27FC236}">
                    <a16:creationId xmlns:a16="http://schemas.microsoft.com/office/drawing/2014/main" id="{34C99DA3-E8A2-4302-9D9F-9BF3015252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44200" y="5264235"/>
                <a:ext cx="1047936" cy="58946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3427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47C3E-62D4-434A-BD7D-55347DD71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05661-598B-4DAB-88F2-ACED5F8BA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576" y="388307"/>
            <a:ext cx="7152362" cy="60876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32751-B006-4311-BC0C-A8CB091FF979}"/>
              </a:ext>
            </a:extLst>
          </p:cNvPr>
          <p:cNvSpPr txBox="1"/>
          <p:nvPr/>
        </p:nvSpPr>
        <p:spPr>
          <a:xfrm>
            <a:off x="2417523" y="350729"/>
            <a:ext cx="1590806" cy="369332"/>
          </a:xfrm>
          <a:prstGeom prst="rect">
            <a:avLst/>
          </a:prstGeom>
          <a:solidFill>
            <a:srgbClr val="F1E7F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754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7B0B-E5E2-4707-9F02-C9F8D45D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00" y="124113"/>
            <a:ext cx="9895600" cy="572400"/>
          </a:xfrm>
        </p:spPr>
        <p:txBody>
          <a:bodyPr/>
          <a:lstStyle/>
          <a:p>
            <a:r>
              <a:rPr lang="en-GB" dirty="0"/>
              <a:t>Associated symptoms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A506576-13EF-49BA-91F6-5642518BD0CE}"/>
              </a:ext>
            </a:extLst>
          </p:cNvPr>
          <p:cNvGraphicFramePr/>
          <p:nvPr/>
        </p:nvGraphicFramePr>
        <p:xfrm>
          <a:off x="1427929" y="962389"/>
          <a:ext cx="10487590" cy="5419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8919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8"/>
          <p:cNvSpPr txBox="1">
            <a:spLocks noGrp="1"/>
          </p:cNvSpPr>
          <p:nvPr>
            <p:ph type="title"/>
          </p:nvPr>
        </p:nvSpPr>
        <p:spPr>
          <a:xfrm>
            <a:off x="1148200" y="638852"/>
            <a:ext cx="9895600" cy="57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i="1" dirty="0">
                <a:effectLst/>
                <a:latin typeface="MyriadPro-It"/>
                <a:ea typeface="Calibri" panose="020F0502020204030204" pitchFamily="34" charset="0"/>
                <a:cs typeface="MyriadPro-It"/>
              </a:rPr>
              <a:t>Predisposing Factors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84" name="Google Shape;884;p58"/>
          <p:cNvSpPr/>
          <p:nvPr/>
        </p:nvSpPr>
        <p:spPr>
          <a:xfrm>
            <a:off x="5796184" y="3332400"/>
            <a:ext cx="599600" cy="599600"/>
          </a:xfrm>
          <a:prstGeom prst="roundRect">
            <a:avLst>
              <a:gd name="adj" fmla="val 39014"/>
            </a:avLst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5" name="Google Shape;885;p58"/>
          <p:cNvSpPr/>
          <p:nvPr/>
        </p:nvSpPr>
        <p:spPr>
          <a:xfrm>
            <a:off x="5713400" y="3249604"/>
            <a:ext cx="765200" cy="765200"/>
          </a:xfrm>
          <a:prstGeom prst="roundRect">
            <a:avLst>
              <a:gd name="adj" fmla="val 39014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6" name="Google Shape;886;p58"/>
          <p:cNvSpPr/>
          <p:nvPr/>
        </p:nvSpPr>
        <p:spPr>
          <a:xfrm>
            <a:off x="7639251" y="3332400"/>
            <a:ext cx="599600" cy="599600"/>
          </a:xfrm>
          <a:prstGeom prst="roundRect">
            <a:avLst>
              <a:gd name="adj" fmla="val 39014"/>
            </a:avLst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7" name="Google Shape;887;p58"/>
          <p:cNvSpPr/>
          <p:nvPr/>
        </p:nvSpPr>
        <p:spPr>
          <a:xfrm>
            <a:off x="7556467" y="3249604"/>
            <a:ext cx="765200" cy="765200"/>
          </a:xfrm>
          <a:prstGeom prst="roundRect">
            <a:avLst>
              <a:gd name="adj" fmla="val 39014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8" name="Google Shape;888;p58"/>
          <p:cNvSpPr/>
          <p:nvPr/>
        </p:nvSpPr>
        <p:spPr>
          <a:xfrm>
            <a:off x="3953117" y="3332400"/>
            <a:ext cx="599600" cy="599600"/>
          </a:xfrm>
          <a:prstGeom prst="roundRect">
            <a:avLst>
              <a:gd name="adj" fmla="val 39014"/>
            </a:avLst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9" name="Google Shape;889;p58"/>
          <p:cNvSpPr/>
          <p:nvPr/>
        </p:nvSpPr>
        <p:spPr>
          <a:xfrm>
            <a:off x="3870333" y="3249604"/>
            <a:ext cx="765200" cy="765200"/>
          </a:xfrm>
          <a:prstGeom prst="roundRect">
            <a:avLst>
              <a:gd name="adj" fmla="val 39014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0" name="Google Shape;890;p58"/>
          <p:cNvSpPr/>
          <p:nvPr/>
        </p:nvSpPr>
        <p:spPr>
          <a:xfrm>
            <a:off x="2110051" y="3332400"/>
            <a:ext cx="599600" cy="599600"/>
          </a:xfrm>
          <a:prstGeom prst="roundRect">
            <a:avLst>
              <a:gd name="adj" fmla="val 39014"/>
            </a:avLst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1" name="Google Shape;891;p58"/>
          <p:cNvSpPr/>
          <p:nvPr/>
        </p:nvSpPr>
        <p:spPr>
          <a:xfrm>
            <a:off x="2027267" y="3249604"/>
            <a:ext cx="765200" cy="765200"/>
          </a:xfrm>
          <a:prstGeom prst="roundRect">
            <a:avLst>
              <a:gd name="adj" fmla="val 39014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2" name="Google Shape;892;p58"/>
          <p:cNvSpPr/>
          <p:nvPr/>
        </p:nvSpPr>
        <p:spPr>
          <a:xfrm>
            <a:off x="9482317" y="3332400"/>
            <a:ext cx="599600" cy="599600"/>
          </a:xfrm>
          <a:prstGeom prst="roundRect">
            <a:avLst>
              <a:gd name="adj" fmla="val 39014"/>
            </a:avLst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3" name="Google Shape;893;p58"/>
          <p:cNvSpPr/>
          <p:nvPr/>
        </p:nvSpPr>
        <p:spPr>
          <a:xfrm>
            <a:off x="9399533" y="3249604"/>
            <a:ext cx="765200" cy="765200"/>
          </a:xfrm>
          <a:prstGeom prst="roundRect">
            <a:avLst>
              <a:gd name="adj" fmla="val 39014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894" name="Google Shape;894;p58"/>
          <p:cNvCxnSpPr>
            <a:stCxn id="891" idx="3"/>
            <a:endCxn id="889" idx="1"/>
          </p:cNvCxnSpPr>
          <p:nvPr/>
        </p:nvCxnSpPr>
        <p:spPr>
          <a:xfrm>
            <a:off x="2792467" y="3632204"/>
            <a:ext cx="1078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5" name="Google Shape;895;p58"/>
          <p:cNvSpPr txBox="1">
            <a:spLocks noGrp="1"/>
          </p:cNvSpPr>
          <p:nvPr>
            <p:ph type="subTitle" idx="4294967295"/>
          </p:nvPr>
        </p:nvSpPr>
        <p:spPr>
          <a:xfrm>
            <a:off x="1628391" y="2073487"/>
            <a:ext cx="1453008" cy="1559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GB" sz="24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Family history </a:t>
            </a:r>
            <a:endParaRPr sz="2133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896" name="Google Shape;896;p58"/>
          <p:cNvSpPr txBox="1">
            <a:spLocks noGrp="1"/>
          </p:cNvSpPr>
          <p:nvPr>
            <p:ph type="subTitle" idx="4294967295"/>
          </p:nvPr>
        </p:nvSpPr>
        <p:spPr>
          <a:xfrm>
            <a:off x="1439500" y="4224233"/>
            <a:ext cx="1940800" cy="79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GB" sz="20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polyposis, IBD</a:t>
            </a:r>
          </a:p>
          <a:p>
            <a:pPr marL="0" indent="0" algn="ctr">
              <a:buNone/>
            </a:pPr>
            <a:r>
              <a:rPr lang="en-GB" sz="20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pancreatitis</a:t>
            </a:r>
            <a:endParaRPr dirty="0"/>
          </a:p>
        </p:txBody>
      </p:sp>
      <p:sp>
        <p:nvSpPr>
          <p:cNvPr id="897" name="Google Shape;897;p58"/>
          <p:cNvSpPr txBox="1">
            <a:spLocks noGrp="1"/>
          </p:cNvSpPr>
          <p:nvPr>
            <p:ph type="subTitle" idx="4294967295"/>
          </p:nvPr>
        </p:nvSpPr>
        <p:spPr>
          <a:xfrm>
            <a:off x="8909400" y="2129333"/>
            <a:ext cx="1745281" cy="37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GB" sz="24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Depression </a:t>
            </a:r>
            <a:endParaRPr sz="2133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898" name="Google Shape;898;p58"/>
          <p:cNvSpPr txBox="1">
            <a:spLocks noGrp="1"/>
          </p:cNvSpPr>
          <p:nvPr>
            <p:ph type="subTitle" idx="4294967295"/>
          </p:nvPr>
        </p:nvSpPr>
        <p:spPr>
          <a:xfrm>
            <a:off x="8811700" y="4224233"/>
            <a:ext cx="1940800" cy="79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GB" sz="20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motility disorders and functional disorder</a:t>
            </a:r>
            <a:endParaRPr dirty="0"/>
          </a:p>
        </p:txBody>
      </p:sp>
      <p:sp>
        <p:nvSpPr>
          <p:cNvPr id="899" name="Google Shape;899;p58"/>
          <p:cNvSpPr txBox="1">
            <a:spLocks noGrp="1"/>
          </p:cNvSpPr>
          <p:nvPr>
            <p:ph type="subTitle" idx="4294967295"/>
          </p:nvPr>
        </p:nvSpPr>
        <p:spPr>
          <a:xfrm>
            <a:off x="5223318" y="2129333"/>
            <a:ext cx="1653468" cy="37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GB" sz="24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Diabetes mellitus </a:t>
            </a:r>
            <a:endParaRPr sz="2133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900" name="Google Shape;900;p58"/>
          <p:cNvSpPr txBox="1">
            <a:spLocks noGrp="1"/>
          </p:cNvSpPr>
          <p:nvPr>
            <p:ph type="subTitle" idx="4294967295"/>
          </p:nvPr>
        </p:nvSpPr>
        <p:spPr>
          <a:xfrm>
            <a:off x="5125600" y="4224233"/>
            <a:ext cx="1940800" cy="79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GB" sz="20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disorders of motility, ketoacidosis, </a:t>
            </a:r>
            <a:endParaRPr dirty="0"/>
          </a:p>
        </p:txBody>
      </p:sp>
      <p:sp>
        <p:nvSpPr>
          <p:cNvPr id="901" name="Google Shape;901;p58"/>
          <p:cNvSpPr txBox="1">
            <a:spLocks noGrp="1"/>
          </p:cNvSpPr>
          <p:nvPr>
            <p:ph type="subTitle" idx="4294967295"/>
          </p:nvPr>
        </p:nvSpPr>
        <p:spPr>
          <a:xfrm>
            <a:off x="3547608" y="4711920"/>
            <a:ext cx="1412699" cy="62285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GB" sz="16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Hypertension, smoking, </a:t>
            </a:r>
          </a:p>
          <a:p>
            <a:pPr marL="0" indent="0" algn="ctr">
              <a:buNone/>
            </a:pPr>
            <a:r>
              <a:rPr lang="en-GB" sz="16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old age, atherosclerosis</a:t>
            </a:r>
            <a:endParaRPr sz="1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902" name="Google Shape;902;p58"/>
          <p:cNvSpPr txBox="1">
            <a:spLocks noGrp="1"/>
          </p:cNvSpPr>
          <p:nvPr>
            <p:ph type="subTitle" idx="4294967295"/>
          </p:nvPr>
        </p:nvSpPr>
        <p:spPr>
          <a:xfrm>
            <a:off x="3282517" y="2197707"/>
            <a:ext cx="1940800" cy="79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dirty="0">
                <a:latin typeface="UtopiaStd-Regular"/>
              </a:rPr>
              <a:t>ischaemic colitis.</a:t>
            </a:r>
          </a:p>
        </p:txBody>
      </p:sp>
      <p:sp>
        <p:nvSpPr>
          <p:cNvPr id="903" name="Google Shape;903;p58"/>
          <p:cNvSpPr txBox="1">
            <a:spLocks noGrp="1"/>
          </p:cNvSpPr>
          <p:nvPr>
            <p:ph type="subTitle" idx="4294967295"/>
          </p:nvPr>
        </p:nvSpPr>
        <p:spPr>
          <a:xfrm>
            <a:off x="6968600" y="2197707"/>
            <a:ext cx="1940800" cy="79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GB" sz="2000" b="1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connective tissue diseases </a:t>
            </a:r>
            <a:endParaRPr b="1" dirty="0"/>
          </a:p>
        </p:txBody>
      </p:sp>
      <p:sp>
        <p:nvSpPr>
          <p:cNvPr id="904" name="Google Shape;904;p58"/>
          <p:cNvSpPr txBox="1">
            <a:spLocks noGrp="1"/>
          </p:cNvSpPr>
          <p:nvPr>
            <p:ph type="subTitle" idx="4294967295"/>
          </p:nvPr>
        </p:nvSpPr>
        <p:spPr>
          <a:xfrm>
            <a:off x="7399002" y="4704996"/>
            <a:ext cx="1412698" cy="37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GB" sz="24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m</a:t>
            </a:r>
            <a:r>
              <a:rPr lang="en-GB" sz="2000" dirty="0">
                <a:latin typeface="UtopiaStd-Regular"/>
              </a:rPr>
              <a:t>otility disorders and serositis</a:t>
            </a:r>
            <a:r>
              <a:rPr lang="en-GB" sz="2400" dirty="0"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; </a:t>
            </a:r>
            <a:endParaRPr sz="2133" dirty="0">
              <a:latin typeface="Amaranth"/>
              <a:ea typeface="Amaranth"/>
              <a:cs typeface="Amaranth"/>
              <a:sym typeface="Amaranth"/>
            </a:endParaRPr>
          </a:p>
        </p:txBody>
      </p:sp>
      <p:cxnSp>
        <p:nvCxnSpPr>
          <p:cNvPr id="905" name="Google Shape;905;p58"/>
          <p:cNvCxnSpPr>
            <a:stCxn id="889" idx="3"/>
            <a:endCxn id="885" idx="1"/>
          </p:cNvCxnSpPr>
          <p:nvPr/>
        </p:nvCxnSpPr>
        <p:spPr>
          <a:xfrm>
            <a:off x="4635533" y="3632204"/>
            <a:ext cx="1078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6" name="Google Shape;906;p58"/>
          <p:cNvCxnSpPr>
            <a:stCxn id="885" idx="3"/>
            <a:endCxn id="887" idx="1"/>
          </p:cNvCxnSpPr>
          <p:nvPr/>
        </p:nvCxnSpPr>
        <p:spPr>
          <a:xfrm>
            <a:off x="6478600" y="3632204"/>
            <a:ext cx="1078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7" name="Google Shape;907;p58"/>
          <p:cNvCxnSpPr>
            <a:stCxn id="887" idx="3"/>
            <a:endCxn id="893" idx="1"/>
          </p:cNvCxnSpPr>
          <p:nvPr/>
        </p:nvCxnSpPr>
        <p:spPr>
          <a:xfrm>
            <a:off x="8321667" y="3632204"/>
            <a:ext cx="1078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8" name="Google Shape;908;p58"/>
          <p:cNvCxnSpPr>
            <a:cxnSpLocks/>
            <a:stCxn id="901" idx="0"/>
            <a:endCxn id="889" idx="2"/>
          </p:cNvCxnSpPr>
          <p:nvPr/>
        </p:nvCxnSpPr>
        <p:spPr>
          <a:xfrm flipH="1" flipV="1">
            <a:off x="4252933" y="4014804"/>
            <a:ext cx="1025" cy="69711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909" name="Google Shape;909;p58"/>
          <p:cNvCxnSpPr/>
          <p:nvPr/>
        </p:nvCxnSpPr>
        <p:spPr>
          <a:xfrm rot="10800000">
            <a:off x="7939051" y="4014612"/>
            <a:ext cx="0" cy="690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910" name="Google Shape;910;p58"/>
          <p:cNvCxnSpPr/>
          <p:nvPr/>
        </p:nvCxnSpPr>
        <p:spPr>
          <a:xfrm>
            <a:off x="2409884" y="2559212"/>
            <a:ext cx="0" cy="690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911" name="Google Shape;911;p58"/>
          <p:cNvCxnSpPr/>
          <p:nvPr/>
        </p:nvCxnSpPr>
        <p:spPr>
          <a:xfrm>
            <a:off x="6095984" y="2559212"/>
            <a:ext cx="0" cy="690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912" name="Google Shape;912;p58"/>
          <p:cNvCxnSpPr/>
          <p:nvPr/>
        </p:nvCxnSpPr>
        <p:spPr>
          <a:xfrm>
            <a:off x="9782117" y="2559212"/>
            <a:ext cx="0" cy="690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913" name="Google Shape;913;p58"/>
          <p:cNvGrpSpPr/>
          <p:nvPr/>
        </p:nvGrpSpPr>
        <p:grpSpPr>
          <a:xfrm>
            <a:off x="9584069" y="3435160"/>
            <a:ext cx="395972" cy="394115"/>
            <a:chOff x="5323721" y="2437029"/>
            <a:chExt cx="362922" cy="361219"/>
          </a:xfrm>
        </p:grpSpPr>
        <p:sp>
          <p:nvSpPr>
            <p:cNvPr id="914" name="Google Shape;914;p58"/>
            <p:cNvSpPr/>
            <p:nvPr/>
          </p:nvSpPr>
          <p:spPr>
            <a:xfrm>
              <a:off x="5611528" y="2437029"/>
              <a:ext cx="75115" cy="73989"/>
            </a:xfrm>
            <a:custGeom>
              <a:avLst/>
              <a:gdLst/>
              <a:ahLst/>
              <a:cxnLst/>
              <a:rect l="l" t="t" r="r" b="b"/>
              <a:pathLst>
                <a:path w="2867" h="2824" extrusionOk="0">
                  <a:moveTo>
                    <a:pt x="293" y="0"/>
                  </a:moveTo>
                  <a:cubicBezTo>
                    <a:pt x="226" y="0"/>
                    <a:pt x="158" y="27"/>
                    <a:pt x="106" y="79"/>
                  </a:cubicBezTo>
                  <a:lnTo>
                    <a:pt x="96" y="89"/>
                  </a:lnTo>
                  <a:cubicBezTo>
                    <a:pt x="0" y="185"/>
                    <a:pt x="0" y="348"/>
                    <a:pt x="96" y="453"/>
                  </a:cubicBezTo>
                  <a:lnTo>
                    <a:pt x="2387" y="2744"/>
                  </a:lnTo>
                  <a:cubicBezTo>
                    <a:pt x="2440" y="2797"/>
                    <a:pt x="2507" y="2823"/>
                    <a:pt x="2574" y="2823"/>
                  </a:cubicBezTo>
                  <a:cubicBezTo>
                    <a:pt x="2641" y="2823"/>
                    <a:pt x="2708" y="2797"/>
                    <a:pt x="2761" y="2744"/>
                  </a:cubicBezTo>
                  <a:lnTo>
                    <a:pt x="2770" y="2735"/>
                  </a:lnTo>
                  <a:cubicBezTo>
                    <a:pt x="2866" y="2629"/>
                    <a:pt x="2866" y="2466"/>
                    <a:pt x="2770" y="2361"/>
                  </a:cubicBezTo>
                  <a:lnTo>
                    <a:pt x="480" y="79"/>
                  </a:lnTo>
                  <a:cubicBezTo>
                    <a:pt x="427" y="27"/>
                    <a:pt x="360" y="0"/>
                    <a:pt x="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58"/>
            <p:cNvSpPr/>
            <p:nvPr/>
          </p:nvSpPr>
          <p:spPr>
            <a:xfrm>
              <a:off x="5323721" y="2714042"/>
              <a:ext cx="88346" cy="84207"/>
            </a:xfrm>
            <a:custGeom>
              <a:avLst/>
              <a:gdLst/>
              <a:ahLst/>
              <a:cxnLst/>
              <a:rect l="l" t="t" r="r" b="b"/>
              <a:pathLst>
                <a:path w="3372" h="3214" extrusionOk="0">
                  <a:moveTo>
                    <a:pt x="3082" y="1"/>
                  </a:moveTo>
                  <a:cubicBezTo>
                    <a:pt x="3036" y="1"/>
                    <a:pt x="2987" y="18"/>
                    <a:pt x="2943" y="60"/>
                  </a:cubicBezTo>
                  <a:lnTo>
                    <a:pt x="135" y="2859"/>
                  </a:lnTo>
                  <a:cubicBezTo>
                    <a:pt x="0" y="2993"/>
                    <a:pt x="96" y="3214"/>
                    <a:pt x="278" y="3214"/>
                  </a:cubicBezTo>
                  <a:cubicBezTo>
                    <a:pt x="336" y="3214"/>
                    <a:pt x="384" y="3194"/>
                    <a:pt x="432" y="3156"/>
                  </a:cubicBezTo>
                  <a:lnTo>
                    <a:pt x="3231" y="347"/>
                  </a:lnTo>
                  <a:cubicBezTo>
                    <a:pt x="3371" y="200"/>
                    <a:pt x="3238" y="1"/>
                    <a:pt x="30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58"/>
            <p:cNvSpPr/>
            <p:nvPr/>
          </p:nvSpPr>
          <p:spPr>
            <a:xfrm>
              <a:off x="5395536" y="2683702"/>
              <a:ext cx="43728" cy="42601"/>
            </a:xfrm>
            <a:custGeom>
              <a:avLst/>
              <a:gdLst/>
              <a:ahLst/>
              <a:cxnLst/>
              <a:rect l="l" t="t" r="r" b="b"/>
              <a:pathLst>
                <a:path w="1669" h="1626" extrusionOk="0">
                  <a:moveTo>
                    <a:pt x="729" y="1"/>
                  </a:moveTo>
                  <a:lnTo>
                    <a:pt x="173" y="557"/>
                  </a:lnTo>
                  <a:cubicBezTo>
                    <a:pt x="1" y="719"/>
                    <a:pt x="1" y="997"/>
                    <a:pt x="173" y="1170"/>
                  </a:cubicBezTo>
                  <a:lnTo>
                    <a:pt x="509" y="1496"/>
                  </a:lnTo>
                  <a:cubicBezTo>
                    <a:pt x="590" y="1582"/>
                    <a:pt x="701" y="1625"/>
                    <a:pt x="812" y="1625"/>
                  </a:cubicBezTo>
                  <a:cubicBezTo>
                    <a:pt x="923" y="1625"/>
                    <a:pt x="1036" y="1582"/>
                    <a:pt x="1122" y="1496"/>
                  </a:cubicBezTo>
                  <a:lnTo>
                    <a:pt x="1669" y="940"/>
                  </a:lnTo>
                  <a:lnTo>
                    <a:pt x="7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58"/>
            <p:cNvSpPr/>
            <p:nvPr/>
          </p:nvSpPr>
          <p:spPr>
            <a:xfrm>
              <a:off x="5413640" y="2504651"/>
              <a:ext cx="204936" cy="203155"/>
            </a:xfrm>
            <a:custGeom>
              <a:avLst/>
              <a:gdLst/>
              <a:ahLst/>
              <a:cxnLst/>
              <a:rect l="l" t="t" r="r" b="b"/>
              <a:pathLst>
                <a:path w="7822" h="7754" extrusionOk="0">
                  <a:moveTo>
                    <a:pt x="5358" y="0"/>
                  </a:moveTo>
                  <a:lnTo>
                    <a:pt x="968" y="4390"/>
                  </a:lnTo>
                  <a:cubicBezTo>
                    <a:pt x="326" y="5023"/>
                    <a:pt x="0" y="5914"/>
                    <a:pt x="77" y="6815"/>
                  </a:cubicBezTo>
                  <a:cubicBezTo>
                    <a:pt x="115" y="7314"/>
                    <a:pt x="508" y="7707"/>
                    <a:pt x="1006" y="7745"/>
                  </a:cubicBezTo>
                  <a:cubicBezTo>
                    <a:pt x="1084" y="7751"/>
                    <a:pt x="1162" y="7754"/>
                    <a:pt x="1239" y="7754"/>
                  </a:cubicBezTo>
                  <a:cubicBezTo>
                    <a:pt x="2058" y="7754"/>
                    <a:pt x="2845" y="7432"/>
                    <a:pt x="3432" y="6854"/>
                  </a:cubicBezTo>
                  <a:lnTo>
                    <a:pt x="7822" y="2464"/>
                  </a:lnTo>
                  <a:lnTo>
                    <a:pt x="53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58"/>
            <p:cNvSpPr/>
            <p:nvPr/>
          </p:nvSpPr>
          <p:spPr>
            <a:xfrm>
              <a:off x="5417386" y="2554877"/>
              <a:ext cx="201190" cy="153191"/>
            </a:xfrm>
            <a:custGeom>
              <a:avLst/>
              <a:gdLst/>
              <a:ahLst/>
              <a:cxnLst/>
              <a:rect l="l" t="t" r="r" b="b"/>
              <a:pathLst>
                <a:path w="7679" h="5847" extrusionOk="0">
                  <a:moveTo>
                    <a:pt x="7123" y="0"/>
                  </a:moveTo>
                  <a:lnTo>
                    <a:pt x="6222" y="901"/>
                  </a:lnTo>
                  <a:lnTo>
                    <a:pt x="5723" y="1390"/>
                  </a:lnTo>
                  <a:lnTo>
                    <a:pt x="2733" y="4390"/>
                  </a:lnTo>
                  <a:cubicBezTo>
                    <a:pt x="2152" y="4971"/>
                    <a:pt x="1376" y="5293"/>
                    <a:pt x="567" y="5293"/>
                  </a:cubicBezTo>
                  <a:cubicBezTo>
                    <a:pt x="481" y="5293"/>
                    <a:pt x="394" y="5289"/>
                    <a:pt x="308" y="5282"/>
                  </a:cubicBezTo>
                  <a:cubicBezTo>
                    <a:pt x="202" y="5272"/>
                    <a:pt x="97" y="5253"/>
                    <a:pt x="1" y="5215"/>
                  </a:cubicBezTo>
                  <a:lnTo>
                    <a:pt x="1" y="5215"/>
                  </a:lnTo>
                  <a:cubicBezTo>
                    <a:pt x="145" y="5569"/>
                    <a:pt x="470" y="5809"/>
                    <a:pt x="854" y="5838"/>
                  </a:cubicBezTo>
                  <a:cubicBezTo>
                    <a:pt x="931" y="5844"/>
                    <a:pt x="1009" y="5846"/>
                    <a:pt x="1086" y="5846"/>
                  </a:cubicBezTo>
                  <a:cubicBezTo>
                    <a:pt x="1906" y="5846"/>
                    <a:pt x="2701" y="5524"/>
                    <a:pt x="3279" y="4937"/>
                  </a:cubicBezTo>
                  <a:lnTo>
                    <a:pt x="6279" y="1946"/>
                  </a:lnTo>
                  <a:lnTo>
                    <a:pt x="7679" y="547"/>
                  </a:lnTo>
                  <a:lnTo>
                    <a:pt x="71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58"/>
            <p:cNvSpPr/>
            <p:nvPr/>
          </p:nvSpPr>
          <p:spPr>
            <a:xfrm>
              <a:off x="5413640" y="2579243"/>
              <a:ext cx="132362" cy="128563"/>
            </a:xfrm>
            <a:custGeom>
              <a:avLst/>
              <a:gdLst/>
              <a:ahLst/>
              <a:cxnLst/>
              <a:rect l="l" t="t" r="r" b="b"/>
              <a:pathLst>
                <a:path w="5052" h="4907" extrusionOk="0">
                  <a:moveTo>
                    <a:pt x="2511" y="0"/>
                  </a:moveTo>
                  <a:lnTo>
                    <a:pt x="968" y="1543"/>
                  </a:lnTo>
                  <a:cubicBezTo>
                    <a:pt x="326" y="2176"/>
                    <a:pt x="0" y="3067"/>
                    <a:pt x="77" y="3968"/>
                  </a:cubicBezTo>
                  <a:cubicBezTo>
                    <a:pt x="115" y="4467"/>
                    <a:pt x="508" y="4860"/>
                    <a:pt x="1006" y="4898"/>
                  </a:cubicBezTo>
                  <a:cubicBezTo>
                    <a:pt x="1084" y="4904"/>
                    <a:pt x="1162" y="4907"/>
                    <a:pt x="1239" y="4907"/>
                  </a:cubicBezTo>
                  <a:cubicBezTo>
                    <a:pt x="2058" y="4907"/>
                    <a:pt x="2845" y="4585"/>
                    <a:pt x="3432" y="4007"/>
                  </a:cubicBezTo>
                  <a:lnTo>
                    <a:pt x="5052" y="2387"/>
                  </a:lnTo>
                  <a:lnTo>
                    <a:pt x="5052" y="2387"/>
                  </a:lnTo>
                  <a:cubicBezTo>
                    <a:pt x="5052" y="2387"/>
                    <a:pt x="5049" y="2387"/>
                    <a:pt x="5043" y="2387"/>
                  </a:cubicBezTo>
                  <a:cubicBezTo>
                    <a:pt x="4960" y="2387"/>
                    <a:pt x="4252" y="2353"/>
                    <a:pt x="3748" y="1227"/>
                  </a:cubicBezTo>
                  <a:cubicBezTo>
                    <a:pt x="3211" y="29"/>
                    <a:pt x="2511" y="0"/>
                    <a:pt x="2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58"/>
            <p:cNvSpPr/>
            <p:nvPr/>
          </p:nvSpPr>
          <p:spPr>
            <a:xfrm>
              <a:off x="5417386" y="2632481"/>
              <a:ext cx="128616" cy="75325"/>
            </a:xfrm>
            <a:custGeom>
              <a:avLst/>
              <a:gdLst/>
              <a:ahLst/>
              <a:cxnLst/>
              <a:rect l="l" t="t" r="r" b="b"/>
              <a:pathLst>
                <a:path w="4909" h="2875" extrusionOk="0">
                  <a:moveTo>
                    <a:pt x="4151" y="0"/>
                  </a:moveTo>
                  <a:lnTo>
                    <a:pt x="2742" y="1419"/>
                  </a:lnTo>
                  <a:cubicBezTo>
                    <a:pt x="2162" y="1999"/>
                    <a:pt x="1378" y="2321"/>
                    <a:pt x="574" y="2321"/>
                  </a:cubicBezTo>
                  <a:cubicBezTo>
                    <a:pt x="489" y="2321"/>
                    <a:pt x="403" y="2318"/>
                    <a:pt x="317" y="2310"/>
                  </a:cubicBezTo>
                  <a:cubicBezTo>
                    <a:pt x="202" y="2301"/>
                    <a:pt x="106" y="2281"/>
                    <a:pt x="1" y="2243"/>
                  </a:cubicBezTo>
                  <a:lnTo>
                    <a:pt x="1" y="2243"/>
                  </a:lnTo>
                  <a:cubicBezTo>
                    <a:pt x="154" y="2598"/>
                    <a:pt x="480" y="2837"/>
                    <a:pt x="863" y="2866"/>
                  </a:cubicBezTo>
                  <a:cubicBezTo>
                    <a:pt x="941" y="2872"/>
                    <a:pt x="1019" y="2875"/>
                    <a:pt x="1096" y="2875"/>
                  </a:cubicBezTo>
                  <a:cubicBezTo>
                    <a:pt x="1915" y="2875"/>
                    <a:pt x="2702" y="2553"/>
                    <a:pt x="3289" y="1975"/>
                  </a:cubicBezTo>
                  <a:lnTo>
                    <a:pt x="4909" y="355"/>
                  </a:lnTo>
                  <a:lnTo>
                    <a:pt x="4909" y="355"/>
                  </a:lnTo>
                  <a:cubicBezTo>
                    <a:pt x="4909" y="355"/>
                    <a:pt x="4908" y="355"/>
                    <a:pt x="4906" y="355"/>
                  </a:cubicBezTo>
                  <a:cubicBezTo>
                    <a:pt x="4873" y="355"/>
                    <a:pt x="4534" y="346"/>
                    <a:pt x="4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58"/>
            <p:cNvSpPr/>
            <p:nvPr/>
          </p:nvSpPr>
          <p:spPr>
            <a:xfrm>
              <a:off x="5540710" y="2480102"/>
              <a:ext cx="103228" cy="101342"/>
            </a:xfrm>
            <a:custGeom>
              <a:avLst/>
              <a:gdLst/>
              <a:ahLst/>
              <a:cxnLst/>
              <a:rect l="l" t="t" r="r" b="b"/>
              <a:pathLst>
                <a:path w="3940" h="3868" extrusionOk="0">
                  <a:moveTo>
                    <a:pt x="370" y="0"/>
                  </a:moveTo>
                  <a:cubicBezTo>
                    <a:pt x="288" y="0"/>
                    <a:pt x="206" y="31"/>
                    <a:pt x="144" y="94"/>
                  </a:cubicBezTo>
                  <a:lnTo>
                    <a:pt x="134" y="103"/>
                  </a:lnTo>
                  <a:cubicBezTo>
                    <a:pt x="0" y="228"/>
                    <a:pt x="0" y="439"/>
                    <a:pt x="134" y="563"/>
                  </a:cubicBezTo>
                  <a:lnTo>
                    <a:pt x="3336" y="3774"/>
                  </a:lnTo>
                  <a:cubicBezTo>
                    <a:pt x="3403" y="3837"/>
                    <a:pt x="3487" y="3868"/>
                    <a:pt x="3570" y="3868"/>
                  </a:cubicBezTo>
                  <a:cubicBezTo>
                    <a:pt x="3652" y="3868"/>
                    <a:pt x="3734" y="3837"/>
                    <a:pt x="3796" y="3774"/>
                  </a:cubicBezTo>
                  <a:lnTo>
                    <a:pt x="3806" y="3765"/>
                  </a:lnTo>
                  <a:cubicBezTo>
                    <a:pt x="3940" y="3631"/>
                    <a:pt x="3940" y="3429"/>
                    <a:pt x="3806" y="3305"/>
                  </a:cubicBezTo>
                  <a:lnTo>
                    <a:pt x="604" y="94"/>
                  </a:lnTo>
                  <a:cubicBezTo>
                    <a:pt x="537" y="31"/>
                    <a:pt x="453" y="0"/>
                    <a:pt x="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58"/>
            <p:cNvSpPr/>
            <p:nvPr/>
          </p:nvSpPr>
          <p:spPr>
            <a:xfrm>
              <a:off x="5619310" y="2557890"/>
              <a:ext cx="26750" cy="23213"/>
            </a:xfrm>
            <a:custGeom>
              <a:avLst/>
              <a:gdLst/>
              <a:ahLst/>
              <a:cxnLst/>
              <a:rect l="l" t="t" r="r" b="b"/>
              <a:pathLst>
                <a:path w="1021" h="886" extrusionOk="0">
                  <a:moveTo>
                    <a:pt x="470" y="0"/>
                  </a:moveTo>
                  <a:lnTo>
                    <a:pt x="0" y="460"/>
                  </a:lnTo>
                  <a:lnTo>
                    <a:pt x="336" y="796"/>
                  </a:lnTo>
                  <a:cubicBezTo>
                    <a:pt x="405" y="859"/>
                    <a:pt x="481" y="885"/>
                    <a:pt x="554" y="885"/>
                  </a:cubicBezTo>
                  <a:cubicBezTo>
                    <a:pt x="805" y="885"/>
                    <a:pt x="1021" y="571"/>
                    <a:pt x="806" y="326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58"/>
            <p:cNvSpPr/>
            <p:nvPr/>
          </p:nvSpPr>
          <p:spPr>
            <a:xfrm>
              <a:off x="5575608" y="2456181"/>
              <a:ext cx="91202" cy="91176"/>
            </a:xfrm>
            <a:custGeom>
              <a:avLst/>
              <a:gdLst/>
              <a:ahLst/>
              <a:cxnLst/>
              <a:rect l="l" t="t" r="r" b="b"/>
              <a:pathLst>
                <a:path w="3481" h="3480" extrusionOk="0">
                  <a:moveTo>
                    <a:pt x="1745" y="0"/>
                  </a:moveTo>
                  <a:lnTo>
                    <a:pt x="1" y="1745"/>
                  </a:lnTo>
                  <a:lnTo>
                    <a:pt x="1745" y="3480"/>
                  </a:lnTo>
                  <a:lnTo>
                    <a:pt x="3480" y="1745"/>
                  </a:lnTo>
                  <a:lnTo>
                    <a:pt x="17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58"/>
            <p:cNvSpPr/>
            <p:nvPr/>
          </p:nvSpPr>
          <p:spPr>
            <a:xfrm>
              <a:off x="5575608" y="2456181"/>
              <a:ext cx="91438" cy="91176"/>
            </a:xfrm>
            <a:custGeom>
              <a:avLst/>
              <a:gdLst/>
              <a:ahLst/>
              <a:cxnLst/>
              <a:rect l="l" t="t" r="r" b="b"/>
              <a:pathLst>
                <a:path w="3490" h="3480" extrusionOk="0">
                  <a:moveTo>
                    <a:pt x="1" y="1745"/>
                  </a:moveTo>
                  <a:lnTo>
                    <a:pt x="1256" y="3000"/>
                  </a:lnTo>
                  <a:lnTo>
                    <a:pt x="1260" y="2997"/>
                  </a:lnTo>
                  <a:lnTo>
                    <a:pt x="1260" y="2997"/>
                  </a:lnTo>
                  <a:lnTo>
                    <a:pt x="1" y="1745"/>
                  </a:lnTo>
                  <a:close/>
                  <a:moveTo>
                    <a:pt x="1745" y="0"/>
                  </a:moveTo>
                  <a:lnTo>
                    <a:pt x="1448" y="288"/>
                  </a:lnTo>
                  <a:lnTo>
                    <a:pt x="2359" y="1208"/>
                  </a:lnTo>
                  <a:cubicBezTo>
                    <a:pt x="2550" y="1390"/>
                    <a:pt x="2550" y="1706"/>
                    <a:pt x="2359" y="1889"/>
                  </a:cubicBezTo>
                  <a:lnTo>
                    <a:pt x="1260" y="2997"/>
                  </a:lnTo>
                  <a:lnTo>
                    <a:pt x="1260" y="2997"/>
                  </a:lnTo>
                  <a:lnTo>
                    <a:pt x="1745" y="3480"/>
                  </a:lnTo>
                  <a:lnTo>
                    <a:pt x="3490" y="1745"/>
                  </a:lnTo>
                  <a:lnTo>
                    <a:pt x="17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58"/>
            <p:cNvSpPr/>
            <p:nvPr/>
          </p:nvSpPr>
          <p:spPr>
            <a:xfrm>
              <a:off x="5523680" y="2521865"/>
              <a:ext cx="29868" cy="27012"/>
            </a:xfrm>
            <a:custGeom>
              <a:avLst/>
              <a:gdLst/>
              <a:ahLst/>
              <a:cxnLst/>
              <a:rect l="l" t="t" r="r" b="b"/>
              <a:pathLst>
                <a:path w="1140" h="1031" extrusionOk="0">
                  <a:moveTo>
                    <a:pt x="305" y="1"/>
                  </a:moveTo>
                  <a:cubicBezTo>
                    <a:pt x="140" y="1"/>
                    <a:pt x="1" y="213"/>
                    <a:pt x="161" y="359"/>
                  </a:cubicBezTo>
                  <a:lnTo>
                    <a:pt x="775" y="973"/>
                  </a:lnTo>
                  <a:cubicBezTo>
                    <a:pt x="813" y="1011"/>
                    <a:pt x="861" y="1030"/>
                    <a:pt x="919" y="1030"/>
                  </a:cubicBezTo>
                  <a:cubicBezTo>
                    <a:pt x="967" y="1030"/>
                    <a:pt x="1024" y="1011"/>
                    <a:pt x="1062" y="973"/>
                  </a:cubicBezTo>
                  <a:cubicBezTo>
                    <a:pt x="1139" y="896"/>
                    <a:pt x="1139" y="762"/>
                    <a:pt x="1062" y="685"/>
                  </a:cubicBezTo>
                  <a:lnTo>
                    <a:pt x="459" y="72"/>
                  </a:lnTo>
                  <a:cubicBezTo>
                    <a:pt x="411" y="21"/>
                    <a:pt x="357" y="1"/>
                    <a:pt x="3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58"/>
            <p:cNvSpPr/>
            <p:nvPr/>
          </p:nvSpPr>
          <p:spPr>
            <a:xfrm>
              <a:off x="5505366" y="2541358"/>
              <a:ext cx="29344" cy="26593"/>
            </a:xfrm>
            <a:custGeom>
              <a:avLst/>
              <a:gdLst/>
              <a:ahLst/>
              <a:cxnLst/>
              <a:rect l="l" t="t" r="r" b="b"/>
              <a:pathLst>
                <a:path w="1120" h="1015" extrusionOk="0">
                  <a:moveTo>
                    <a:pt x="292" y="1"/>
                  </a:moveTo>
                  <a:cubicBezTo>
                    <a:pt x="135" y="1"/>
                    <a:pt x="0" y="195"/>
                    <a:pt x="141" y="344"/>
                  </a:cubicBezTo>
                  <a:lnTo>
                    <a:pt x="745" y="957"/>
                  </a:lnTo>
                  <a:cubicBezTo>
                    <a:pt x="784" y="996"/>
                    <a:pt x="832" y="1015"/>
                    <a:pt x="889" y="1015"/>
                  </a:cubicBezTo>
                  <a:cubicBezTo>
                    <a:pt x="947" y="1015"/>
                    <a:pt x="995" y="996"/>
                    <a:pt x="1033" y="957"/>
                  </a:cubicBezTo>
                  <a:cubicBezTo>
                    <a:pt x="1119" y="871"/>
                    <a:pt x="1119" y="746"/>
                    <a:pt x="1033" y="660"/>
                  </a:cubicBezTo>
                  <a:lnTo>
                    <a:pt x="429" y="56"/>
                  </a:lnTo>
                  <a:cubicBezTo>
                    <a:pt x="386" y="17"/>
                    <a:pt x="338" y="1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58"/>
            <p:cNvSpPr/>
            <p:nvPr/>
          </p:nvSpPr>
          <p:spPr>
            <a:xfrm>
              <a:off x="5486266" y="2560222"/>
              <a:ext cx="43675" cy="40898"/>
            </a:xfrm>
            <a:custGeom>
              <a:avLst/>
              <a:gdLst/>
              <a:ahLst/>
              <a:cxnLst/>
              <a:rect l="l" t="t" r="r" b="b"/>
              <a:pathLst>
                <a:path w="1667" h="1561" extrusionOk="0">
                  <a:moveTo>
                    <a:pt x="296" y="1"/>
                  </a:moveTo>
                  <a:cubicBezTo>
                    <a:pt x="138" y="1"/>
                    <a:pt x="0" y="203"/>
                    <a:pt x="142" y="352"/>
                  </a:cubicBezTo>
                  <a:lnTo>
                    <a:pt x="1292" y="1502"/>
                  </a:lnTo>
                  <a:cubicBezTo>
                    <a:pt x="1331" y="1541"/>
                    <a:pt x="1388" y="1560"/>
                    <a:pt x="1446" y="1560"/>
                  </a:cubicBezTo>
                  <a:cubicBezTo>
                    <a:pt x="1494" y="1560"/>
                    <a:pt x="1541" y="1541"/>
                    <a:pt x="1580" y="1502"/>
                  </a:cubicBezTo>
                  <a:cubicBezTo>
                    <a:pt x="1666" y="1426"/>
                    <a:pt x="1666" y="1292"/>
                    <a:pt x="1580" y="1215"/>
                  </a:cubicBezTo>
                  <a:lnTo>
                    <a:pt x="430" y="55"/>
                  </a:lnTo>
                  <a:cubicBezTo>
                    <a:pt x="387" y="17"/>
                    <a:pt x="341" y="1"/>
                    <a:pt x="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58"/>
            <p:cNvSpPr/>
            <p:nvPr/>
          </p:nvSpPr>
          <p:spPr>
            <a:xfrm>
              <a:off x="5467376" y="2579295"/>
              <a:ext cx="29161" cy="26593"/>
            </a:xfrm>
            <a:custGeom>
              <a:avLst/>
              <a:gdLst/>
              <a:ahLst/>
              <a:cxnLst/>
              <a:rect l="l" t="t" r="r" b="b"/>
              <a:pathLst>
                <a:path w="1113" h="1015" extrusionOk="0">
                  <a:moveTo>
                    <a:pt x="291" y="0"/>
                  </a:moveTo>
                  <a:cubicBezTo>
                    <a:pt x="132" y="0"/>
                    <a:pt x="1" y="195"/>
                    <a:pt x="134" y="343"/>
                  </a:cubicBezTo>
                  <a:lnTo>
                    <a:pt x="748" y="957"/>
                  </a:lnTo>
                  <a:cubicBezTo>
                    <a:pt x="786" y="995"/>
                    <a:pt x="834" y="1014"/>
                    <a:pt x="892" y="1014"/>
                  </a:cubicBezTo>
                  <a:cubicBezTo>
                    <a:pt x="949" y="1014"/>
                    <a:pt x="997" y="995"/>
                    <a:pt x="1036" y="957"/>
                  </a:cubicBezTo>
                  <a:cubicBezTo>
                    <a:pt x="1112" y="870"/>
                    <a:pt x="1112" y="746"/>
                    <a:pt x="1036" y="659"/>
                  </a:cubicBezTo>
                  <a:lnTo>
                    <a:pt x="432" y="56"/>
                  </a:lnTo>
                  <a:cubicBezTo>
                    <a:pt x="386" y="17"/>
                    <a:pt x="337" y="0"/>
                    <a:pt x="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58"/>
            <p:cNvSpPr/>
            <p:nvPr/>
          </p:nvSpPr>
          <p:spPr>
            <a:xfrm>
              <a:off x="5448381" y="2598264"/>
              <a:ext cx="29318" cy="26698"/>
            </a:xfrm>
            <a:custGeom>
              <a:avLst/>
              <a:gdLst/>
              <a:ahLst/>
              <a:cxnLst/>
              <a:rect l="l" t="t" r="r" b="b"/>
              <a:pathLst>
                <a:path w="1119" h="1019" extrusionOk="0">
                  <a:moveTo>
                    <a:pt x="289" y="1"/>
                  </a:moveTo>
                  <a:cubicBezTo>
                    <a:pt x="133" y="1"/>
                    <a:pt x="0" y="200"/>
                    <a:pt x="141" y="348"/>
                  </a:cubicBezTo>
                  <a:lnTo>
                    <a:pt x="744" y="952"/>
                  </a:lnTo>
                  <a:cubicBezTo>
                    <a:pt x="783" y="990"/>
                    <a:pt x="831" y="1019"/>
                    <a:pt x="888" y="1019"/>
                  </a:cubicBezTo>
                  <a:cubicBezTo>
                    <a:pt x="946" y="1019"/>
                    <a:pt x="994" y="990"/>
                    <a:pt x="1032" y="952"/>
                  </a:cubicBezTo>
                  <a:cubicBezTo>
                    <a:pt x="1118" y="875"/>
                    <a:pt x="1118" y="741"/>
                    <a:pt x="1032" y="664"/>
                  </a:cubicBezTo>
                  <a:lnTo>
                    <a:pt x="428" y="60"/>
                  </a:lnTo>
                  <a:cubicBezTo>
                    <a:pt x="384" y="18"/>
                    <a:pt x="336" y="1"/>
                    <a:pt x="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58"/>
            <p:cNvSpPr/>
            <p:nvPr/>
          </p:nvSpPr>
          <p:spPr>
            <a:xfrm>
              <a:off x="5429491" y="2617364"/>
              <a:ext cx="43440" cy="40741"/>
            </a:xfrm>
            <a:custGeom>
              <a:avLst/>
              <a:gdLst/>
              <a:ahLst/>
              <a:cxnLst/>
              <a:rect l="l" t="t" r="r" b="b"/>
              <a:pathLst>
                <a:path w="1658" h="1555" extrusionOk="0">
                  <a:moveTo>
                    <a:pt x="287" y="0"/>
                  </a:moveTo>
                  <a:cubicBezTo>
                    <a:pt x="129" y="0"/>
                    <a:pt x="0" y="199"/>
                    <a:pt x="133" y="347"/>
                  </a:cubicBezTo>
                  <a:lnTo>
                    <a:pt x="1283" y="1497"/>
                  </a:lnTo>
                  <a:cubicBezTo>
                    <a:pt x="1322" y="1536"/>
                    <a:pt x="1379" y="1555"/>
                    <a:pt x="1437" y="1555"/>
                  </a:cubicBezTo>
                  <a:cubicBezTo>
                    <a:pt x="1485" y="1555"/>
                    <a:pt x="1542" y="1536"/>
                    <a:pt x="1580" y="1497"/>
                  </a:cubicBezTo>
                  <a:cubicBezTo>
                    <a:pt x="1657" y="1421"/>
                    <a:pt x="1657" y="1286"/>
                    <a:pt x="1580" y="1210"/>
                  </a:cubicBezTo>
                  <a:lnTo>
                    <a:pt x="430" y="60"/>
                  </a:lnTo>
                  <a:cubicBezTo>
                    <a:pt x="384" y="18"/>
                    <a:pt x="334" y="0"/>
                    <a:pt x="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31" name="Google Shape;931;p58"/>
          <p:cNvGrpSpPr/>
          <p:nvPr/>
        </p:nvGrpSpPr>
        <p:grpSpPr>
          <a:xfrm>
            <a:off x="7809413" y="3434511"/>
            <a:ext cx="252100" cy="395429"/>
            <a:chOff x="6248162" y="3804774"/>
            <a:chExt cx="231058" cy="362425"/>
          </a:xfrm>
        </p:grpSpPr>
        <p:sp>
          <p:nvSpPr>
            <p:cNvPr id="932" name="Google Shape;932;p58"/>
            <p:cNvSpPr/>
            <p:nvPr/>
          </p:nvSpPr>
          <p:spPr>
            <a:xfrm>
              <a:off x="6248162" y="3845646"/>
              <a:ext cx="231058" cy="321553"/>
            </a:xfrm>
            <a:custGeom>
              <a:avLst/>
              <a:gdLst/>
              <a:ahLst/>
              <a:cxnLst/>
              <a:rect l="l" t="t" r="r" b="b"/>
              <a:pathLst>
                <a:path w="8819" h="12273" extrusionOk="0">
                  <a:moveTo>
                    <a:pt x="5048" y="1"/>
                  </a:moveTo>
                  <a:cubicBezTo>
                    <a:pt x="4745" y="1"/>
                    <a:pt x="4440" y="46"/>
                    <a:pt x="4141" y="147"/>
                  </a:cubicBezTo>
                  <a:cubicBezTo>
                    <a:pt x="3547" y="348"/>
                    <a:pt x="3029" y="741"/>
                    <a:pt x="2694" y="1278"/>
                  </a:cubicBezTo>
                  <a:cubicBezTo>
                    <a:pt x="2147" y="2083"/>
                    <a:pt x="2061" y="3118"/>
                    <a:pt x="2454" y="4019"/>
                  </a:cubicBezTo>
                  <a:cubicBezTo>
                    <a:pt x="2588" y="4316"/>
                    <a:pt x="2790" y="4585"/>
                    <a:pt x="3048" y="4796"/>
                  </a:cubicBezTo>
                  <a:cubicBezTo>
                    <a:pt x="3173" y="4892"/>
                    <a:pt x="3269" y="5045"/>
                    <a:pt x="3307" y="5208"/>
                  </a:cubicBezTo>
                  <a:cubicBezTo>
                    <a:pt x="3336" y="5352"/>
                    <a:pt x="3326" y="5505"/>
                    <a:pt x="3278" y="5649"/>
                  </a:cubicBezTo>
                  <a:cubicBezTo>
                    <a:pt x="3211" y="5840"/>
                    <a:pt x="3048" y="5994"/>
                    <a:pt x="2847" y="6061"/>
                  </a:cubicBezTo>
                  <a:cubicBezTo>
                    <a:pt x="2732" y="6099"/>
                    <a:pt x="2627" y="6138"/>
                    <a:pt x="2512" y="6186"/>
                  </a:cubicBezTo>
                  <a:cubicBezTo>
                    <a:pt x="1898" y="6464"/>
                    <a:pt x="1496" y="7067"/>
                    <a:pt x="1476" y="7748"/>
                  </a:cubicBezTo>
                  <a:cubicBezTo>
                    <a:pt x="662" y="7758"/>
                    <a:pt x="0" y="8419"/>
                    <a:pt x="0" y="9234"/>
                  </a:cubicBezTo>
                  <a:lnTo>
                    <a:pt x="0" y="12272"/>
                  </a:lnTo>
                  <a:lnTo>
                    <a:pt x="1112" y="12272"/>
                  </a:lnTo>
                  <a:lnTo>
                    <a:pt x="1112" y="12263"/>
                  </a:lnTo>
                  <a:lnTo>
                    <a:pt x="1112" y="12253"/>
                  </a:lnTo>
                  <a:lnTo>
                    <a:pt x="1112" y="9224"/>
                  </a:lnTo>
                  <a:cubicBezTo>
                    <a:pt x="1112" y="9013"/>
                    <a:pt x="1275" y="8841"/>
                    <a:pt x="1486" y="8841"/>
                  </a:cubicBezTo>
                  <a:lnTo>
                    <a:pt x="1793" y="8841"/>
                  </a:lnTo>
                  <a:cubicBezTo>
                    <a:pt x="1841" y="8917"/>
                    <a:pt x="1898" y="8984"/>
                    <a:pt x="1956" y="9052"/>
                  </a:cubicBezTo>
                  <a:lnTo>
                    <a:pt x="2004" y="9100"/>
                  </a:lnTo>
                  <a:cubicBezTo>
                    <a:pt x="2460" y="9539"/>
                    <a:pt x="3061" y="9778"/>
                    <a:pt x="3680" y="9778"/>
                  </a:cubicBezTo>
                  <a:cubicBezTo>
                    <a:pt x="3776" y="9778"/>
                    <a:pt x="3872" y="9772"/>
                    <a:pt x="3969" y="9761"/>
                  </a:cubicBezTo>
                  <a:cubicBezTo>
                    <a:pt x="5474" y="9579"/>
                    <a:pt x="6700" y="8869"/>
                    <a:pt x="7601" y="7547"/>
                  </a:cubicBezTo>
                  <a:cubicBezTo>
                    <a:pt x="8503" y="6243"/>
                    <a:pt x="8819" y="4623"/>
                    <a:pt x="8483" y="3080"/>
                  </a:cubicBezTo>
                  <a:cubicBezTo>
                    <a:pt x="8263" y="2083"/>
                    <a:pt x="7803" y="1297"/>
                    <a:pt x="7103" y="722"/>
                  </a:cubicBezTo>
                  <a:cubicBezTo>
                    <a:pt x="7065" y="693"/>
                    <a:pt x="7036" y="674"/>
                    <a:pt x="6998" y="645"/>
                  </a:cubicBezTo>
                  <a:cubicBezTo>
                    <a:pt x="6777" y="482"/>
                    <a:pt x="6528" y="338"/>
                    <a:pt x="6269" y="223"/>
                  </a:cubicBezTo>
                  <a:cubicBezTo>
                    <a:pt x="5876" y="85"/>
                    <a:pt x="5463" y="1"/>
                    <a:pt x="50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58"/>
            <p:cNvSpPr/>
            <p:nvPr/>
          </p:nvSpPr>
          <p:spPr>
            <a:xfrm>
              <a:off x="6316963" y="3845463"/>
              <a:ext cx="162257" cy="256157"/>
            </a:xfrm>
            <a:custGeom>
              <a:avLst/>
              <a:gdLst/>
              <a:ahLst/>
              <a:cxnLst/>
              <a:rect l="l" t="t" r="r" b="b"/>
              <a:pathLst>
                <a:path w="6193" h="9777" extrusionOk="0">
                  <a:moveTo>
                    <a:pt x="2502" y="0"/>
                  </a:moveTo>
                  <a:lnTo>
                    <a:pt x="2502" y="0"/>
                  </a:lnTo>
                  <a:cubicBezTo>
                    <a:pt x="2752" y="115"/>
                    <a:pt x="2982" y="250"/>
                    <a:pt x="3202" y="413"/>
                  </a:cubicBezTo>
                  <a:cubicBezTo>
                    <a:pt x="3241" y="441"/>
                    <a:pt x="3269" y="461"/>
                    <a:pt x="3308" y="489"/>
                  </a:cubicBezTo>
                  <a:cubicBezTo>
                    <a:pt x="4007" y="1064"/>
                    <a:pt x="4467" y="1850"/>
                    <a:pt x="4688" y="2847"/>
                  </a:cubicBezTo>
                  <a:cubicBezTo>
                    <a:pt x="5023" y="4391"/>
                    <a:pt x="4707" y="6010"/>
                    <a:pt x="3806" y="7314"/>
                  </a:cubicBezTo>
                  <a:cubicBezTo>
                    <a:pt x="2905" y="8637"/>
                    <a:pt x="1678" y="9356"/>
                    <a:pt x="173" y="9528"/>
                  </a:cubicBezTo>
                  <a:cubicBezTo>
                    <a:pt x="116" y="9528"/>
                    <a:pt x="58" y="9538"/>
                    <a:pt x="1" y="9538"/>
                  </a:cubicBezTo>
                  <a:cubicBezTo>
                    <a:pt x="331" y="9696"/>
                    <a:pt x="686" y="9777"/>
                    <a:pt x="1045" y="9777"/>
                  </a:cubicBezTo>
                  <a:cubicBezTo>
                    <a:pt x="1144" y="9777"/>
                    <a:pt x="1243" y="9771"/>
                    <a:pt x="1343" y="9758"/>
                  </a:cubicBezTo>
                  <a:cubicBezTo>
                    <a:pt x="2848" y="9576"/>
                    <a:pt x="4074" y="8867"/>
                    <a:pt x="4975" y="7544"/>
                  </a:cubicBezTo>
                  <a:cubicBezTo>
                    <a:pt x="5877" y="6240"/>
                    <a:pt x="6193" y="4630"/>
                    <a:pt x="5857" y="3077"/>
                  </a:cubicBezTo>
                  <a:cubicBezTo>
                    <a:pt x="5637" y="2080"/>
                    <a:pt x="5177" y="1294"/>
                    <a:pt x="4477" y="719"/>
                  </a:cubicBezTo>
                  <a:cubicBezTo>
                    <a:pt x="4439" y="700"/>
                    <a:pt x="4410" y="671"/>
                    <a:pt x="4372" y="643"/>
                  </a:cubicBezTo>
                  <a:cubicBezTo>
                    <a:pt x="4151" y="480"/>
                    <a:pt x="3902" y="336"/>
                    <a:pt x="3643" y="230"/>
                  </a:cubicBezTo>
                  <a:cubicBezTo>
                    <a:pt x="3279" y="96"/>
                    <a:pt x="2895" y="20"/>
                    <a:pt x="2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58"/>
            <p:cNvSpPr/>
            <p:nvPr/>
          </p:nvSpPr>
          <p:spPr>
            <a:xfrm>
              <a:off x="6256939" y="3804774"/>
              <a:ext cx="61046" cy="102232"/>
            </a:xfrm>
            <a:custGeom>
              <a:avLst/>
              <a:gdLst/>
              <a:ahLst/>
              <a:cxnLst/>
              <a:rect l="l" t="t" r="r" b="b"/>
              <a:pathLst>
                <a:path w="2330" h="3902" extrusionOk="0">
                  <a:moveTo>
                    <a:pt x="1" y="1"/>
                  </a:moveTo>
                  <a:lnTo>
                    <a:pt x="1" y="1630"/>
                  </a:lnTo>
                  <a:cubicBezTo>
                    <a:pt x="1" y="2148"/>
                    <a:pt x="183" y="2656"/>
                    <a:pt x="509" y="3068"/>
                  </a:cubicBezTo>
                  <a:cubicBezTo>
                    <a:pt x="835" y="3470"/>
                    <a:pt x="1295" y="3758"/>
                    <a:pt x="1803" y="3873"/>
                  </a:cubicBezTo>
                  <a:lnTo>
                    <a:pt x="1927" y="3902"/>
                  </a:lnTo>
                  <a:cubicBezTo>
                    <a:pt x="1995" y="3538"/>
                    <a:pt x="2129" y="3183"/>
                    <a:pt x="2330" y="2876"/>
                  </a:cubicBezTo>
                  <a:cubicBezTo>
                    <a:pt x="2292" y="2857"/>
                    <a:pt x="2244" y="2838"/>
                    <a:pt x="2205" y="2828"/>
                  </a:cubicBezTo>
                  <a:lnTo>
                    <a:pt x="2042" y="2790"/>
                  </a:lnTo>
                  <a:cubicBezTo>
                    <a:pt x="1496" y="2675"/>
                    <a:pt x="1113" y="2186"/>
                    <a:pt x="1113" y="1630"/>
                  </a:cubicBezTo>
                  <a:lnTo>
                    <a:pt x="11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58"/>
            <p:cNvSpPr/>
            <p:nvPr/>
          </p:nvSpPr>
          <p:spPr>
            <a:xfrm>
              <a:off x="6288589" y="3870562"/>
              <a:ext cx="29396" cy="36706"/>
            </a:xfrm>
            <a:custGeom>
              <a:avLst/>
              <a:gdLst/>
              <a:ahLst/>
              <a:cxnLst/>
              <a:rect l="l" t="t" r="r" b="b"/>
              <a:pathLst>
                <a:path w="1122" h="1401" extrusionOk="0">
                  <a:moveTo>
                    <a:pt x="278" y="1"/>
                  </a:moveTo>
                  <a:cubicBezTo>
                    <a:pt x="106" y="356"/>
                    <a:pt x="10" y="749"/>
                    <a:pt x="1" y="1151"/>
                  </a:cubicBezTo>
                  <a:cubicBezTo>
                    <a:pt x="183" y="1247"/>
                    <a:pt x="384" y="1324"/>
                    <a:pt x="585" y="1372"/>
                  </a:cubicBezTo>
                  <a:lnTo>
                    <a:pt x="719" y="1400"/>
                  </a:lnTo>
                  <a:cubicBezTo>
                    <a:pt x="777" y="1027"/>
                    <a:pt x="921" y="682"/>
                    <a:pt x="1122" y="365"/>
                  </a:cubicBezTo>
                  <a:cubicBezTo>
                    <a:pt x="1074" y="346"/>
                    <a:pt x="1036" y="327"/>
                    <a:pt x="988" y="317"/>
                  </a:cubicBezTo>
                  <a:lnTo>
                    <a:pt x="834" y="279"/>
                  </a:lnTo>
                  <a:cubicBezTo>
                    <a:pt x="624" y="231"/>
                    <a:pt x="432" y="135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36" name="Google Shape;936;p58"/>
          <p:cNvGrpSpPr/>
          <p:nvPr/>
        </p:nvGrpSpPr>
        <p:grpSpPr>
          <a:xfrm>
            <a:off x="2200695" y="3423796"/>
            <a:ext cx="418069" cy="395229"/>
            <a:chOff x="5302971" y="1500563"/>
            <a:chExt cx="383175" cy="362241"/>
          </a:xfrm>
        </p:grpSpPr>
        <p:sp>
          <p:nvSpPr>
            <p:cNvPr id="937" name="Google Shape;937;p58"/>
            <p:cNvSpPr/>
            <p:nvPr/>
          </p:nvSpPr>
          <p:spPr>
            <a:xfrm>
              <a:off x="5302971" y="1500563"/>
              <a:ext cx="383175" cy="362241"/>
            </a:xfrm>
            <a:custGeom>
              <a:avLst/>
              <a:gdLst/>
              <a:ahLst/>
              <a:cxnLst/>
              <a:rect l="l" t="t" r="r" b="b"/>
              <a:pathLst>
                <a:path w="14625" h="13826" extrusionOk="0">
                  <a:moveTo>
                    <a:pt x="10701" y="1"/>
                  </a:moveTo>
                  <a:cubicBezTo>
                    <a:pt x="10676" y="1"/>
                    <a:pt x="10652" y="1"/>
                    <a:pt x="10627" y="2"/>
                  </a:cubicBezTo>
                  <a:cubicBezTo>
                    <a:pt x="9515" y="60"/>
                    <a:pt x="8758" y="1152"/>
                    <a:pt x="9113" y="2207"/>
                  </a:cubicBezTo>
                  <a:cubicBezTo>
                    <a:pt x="9218" y="2571"/>
                    <a:pt x="9122" y="2964"/>
                    <a:pt x="8854" y="3232"/>
                  </a:cubicBezTo>
                  <a:lnTo>
                    <a:pt x="3860" y="8226"/>
                  </a:lnTo>
                  <a:cubicBezTo>
                    <a:pt x="3666" y="8420"/>
                    <a:pt x="3409" y="8523"/>
                    <a:pt x="3147" y="8523"/>
                  </a:cubicBezTo>
                  <a:cubicBezTo>
                    <a:pt x="3045" y="8523"/>
                    <a:pt x="2943" y="8508"/>
                    <a:pt x="2844" y="8475"/>
                  </a:cubicBezTo>
                  <a:cubicBezTo>
                    <a:pt x="2657" y="8417"/>
                    <a:pt x="2476" y="8389"/>
                    <a:pt x="2303" y="8389"/>
                  </a:cubicBezTo>
                  <a:cubicBezTo>
                    <a:pt x="896" y="8389"/>
                    <a:pt x="1" y="10176"/>
                    <a:pt x="1118" y="11294"/>
                  </a:cubicBezTo>
                  <a:cubicBezTo>
                    <a:pt x="1438" y="11621"/>
                    <a:pt x="1868" y="11798"/>
                    <a:pt x="2314" y="11798"/>
                  </a:cubicBezTo>
                  <a:cubicBezTo>
                    <a:pt x="2442" y="11798"/>
                    <a:pt x="2571" y="11784"/>
                    <a:pt x="2700" y="11754"/>
                  </a:cubicBezTo>
                  <a:lnTo>
                    <a:pt x="2700" y="11754"/>
                  </a:lnTo>
                  <a:cubicBezTo>
                    <a:pt x="2456" y="12822"/>
                    <a:pt x="3275" y="13826"/>
                    <a:pt x="4350" y="13826"/>
                  </a:cubicBezTo>
                  <a:cubicBezTo>
                    <a:pt x="4375" y="13826"/>
                    <a:pt x="4400" y="13825"/>
                    <a:pt x="4425" y="13824"/>
                  </a:cubicBezTo>
                  <a:cubicBezTo>
                    <a:pt x="5547" y="13776"/>
                    <a:pt x="6314" y="12683"/>
                    <a:pt x="5978" y="11619"/>
                  </a:cubicBezTo>
                  <a:cubicBezTo>
                    <a:pt x="5863" y="11255"/>
                    <a:pt x="5959" y="10862"/>
                    <a:pt x="6227" y="10594"/>
                  </a:cubicBezTo>
                  <a:lnTo>
                    <a:pt x="7311" y="9511"/>
                  </a:lnTo>
                  <a:lnTo>
                    <a:pt x="11221" y="5600"/>
                  </a:lnTo>
                  <a:cubicBezTo>
                    <a:pt x="11415" y="5407"/>
                    <a:pt x="11673" y="5303"/>
                    <a:pt x="11938" y="5303"/>
                  </a:cubicBezTo>
                  <a:cubicBezTo>
                    <a:pt x="12041" y="5303"/>
                    <a:pt x="12145" y="5318"/>
                    <a:pt x="12247" y="5351"/>
                  </a:cubicBezTo>
                  <a:cubicBezTo>
                    <a:pt x="12413" y="5402"/>
                    <a:pt x="12585" y="5428"/>
                    <a:pt x="12756" y="5428"/>
                  </a:cubicBezTo>
                  <a:cubicBezTo>
                    <a:pt x="13186" y="5428"/>
                    <a:pt x="13612" y="5266"/>
                    <a:pt x="13934" y="4958"/>
                  </a:cubicBezTo>
                  <a:cubicBezTo>
                    <a:pt x="14615" y="4296"/>
                    <a:pt x="14624" y="3204"/>
                    <a:pt x="13963" y="2523"/>
                  </a:cubicBezTo>
                  <a:cubicBezTo>
                    <a:pt x="13639" y="2199"/>
                    <a:pt x="13202" y="2023"/>
                    <a:pt x="12756" y="2023"/>
                  </a:cubicBezTo>
                  <a:cubicBezTo>
                    <a:pt x="12634" y="2023"/>
                    <a:pt x="12512" y="2036"/>
                    <a:pt x="12391" y="2063"/>
                  </a:cubicBezTo>
                  <a:cubicBezTo>
                    <a:pt x="12515" y="1497"/>
                    <a:pt x="12343" y="903"/>
                    <a:pt x="11931" y="491"/>
                  </a:cubicBezTo>
                  <a:cubicBezTo>
                    <a:pt x="11768" y="328"/>
                    <a:pt x="11576" y="203"/>
                    <a:pt x="11365" y="127"/>
                  </a:cubicBezTo>
                  <a:cubicBezTo>
                    <a:pt x="11149" y="40"/>
                    <a:pt x="10926" y="1"/>
                    <a:pt x="10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58"/>
            <p:cNvSpPr/>
            <p:nvPr/>
          </p:nvSpPr>
          <p:spPr>
            <a:xfrm>
              <a:off x="5375964" y="1557102"/>
              <a:ext cx="309920" cy="305675"/>
            </a:xfrm>
            <a:custGeom>
              <a:avLst/>
              <a:gdLst/>
              <a:ahLst/>
              <a:cxnLst/>
              <a:rect l="l" t="t" r="r" b="b"/>
              <a:pathLst>
                <a:path w="11829" h="11667" extrusionOk="0">
                  <a:moveTo>
                    <a:pt x="10611" y="1"/>
                  </a:moveTo>
                  <a:cubicBezTo>
                    <a:pt x="10880" y="643"/>
                    <a:pt x="10726" y="1391"/>
                    <a:pt x="10218" y="1879"/>
                  </a:cubicBezTo>
                  <a:cubicBezTo>
                    <a:pt x="9896" y="2188"/>
                    <a:pt x="9475" y="2350"/>
                    <a:pt x="9044" y="2350"/>
                  </a:cubicBezTo>
                  <a:cubicBezTo>
                    <a:pt x="8873" y="2350"/>
                    <a:pt x="8700" y="2324"/>
                    <a:pt x="8531" y="2272"/>
                  </a:cubicBezTo>
                  <a:cubicBezTo>
                    <a:pt x="8432" y="2240"/>
                    <a:pt x="8330" y="2225"/>
                    <a:pt x="8228" y="2225"/>
                  </a:cubicBezTo>
                  <a:cubicBezTo>
                    <a:pt x="7966" y="2225"/>
                    <a:pt x="7708" y="2328"/>
                    <a:pt x="7515" y="2522"/>
                  </a:cubicBezTo>
                  <a:lnTo>
                    <a:pt x="4352" y="5685"/>
                  </a:lnTo>
                  <a:lnTo>
                    <a:pt x="3595" y="6432"/>
                  </a:lnTo>
                  <a:lnTo>
                    <a:pt x="2521" y="7516"/>
                  </a:lnTo>
                  <a:cubicBezTo>
                    <a:pt x="2253" y="7784"/>
                    <a:pt x="2157" y="8177"/>
                    <a:pt x="2262" y="8541"/>
                  </a:cubicBezTo>
                  <a:cubicBezTo>
                    <a:pt x="2454" y="9126"/>
                    <a:pt x="2301" y="9768"/>
                    <a:pt x="1879" y="10219"/>
                  </a:cubicBezTo>
                  <a:cubicBezTo>
                    <a:pt x="1547" y="10564"/>
                    <a:pt x="1096" y="10745"/>
                    <a:pt x="640" y="10745"/>
                  </a:cubicBezTo>
                  <a:cubicBezTo>
                    <a:pt x="424" y="10745"/>
                    <a:pt x="206" y="10704"/>
                    <a:pt x="0" y="10621"/>
                  </a:cubicBezTo>
                  <a:lnTo>
                    <a:pt x="0" y="10621"/>
                  </a:lnTo>
                  <a:cubicBezTo>
                    <a:pt x="77" y="10823"/>
                    <a:pt x="211" y="11014"/>
                    <a:pt x="374" y="11177"/>
                  </a:cubicBezTo>
                  <a:cubicBezTo>
                    <a:pt x="705" y="11503"/>
                    <a:pt x="1138" y="11666"/>
                    <a:pt x="1571" y="11666"/>
                  </a:cubicBezTo>
                  <a:cubicBezTo>
                    <a:pt x="2017" y="11666"/>
                    <a:pt x="2464" y="11494"/>
                    <a:pt x="2799" y="11148"/>
                  </a:cubicBezTo>
                  <a:cubicBezTo>
                    <a:pt x="3221" y="10698"/>
                    <a:pt x="3374" y="10046"/>
                    <a:pt x="3183" y="9461"/>
                  </a:cubicBezTo>
                  <a:cubicBezTo>
                    <a:pt x="3077" y="9097"/>
                    <a:pt x="3173" y="8704"/>
                    <a:pt x="3441" y="8436"/>
                  </a:cubicBezTo>
                  <a:lnTo>
                    <a:pt x="8435" y="3442"/>
                  </a:lnTo>
                  <a:cubicBezTo>
                    <a:pt x="8622" y="3249"/>
                    <a:pt x="8883" y="3145"/>
                    <a:pt x="9147" y="3145"/>
                  </a:cubicBezTo>
                  <a:cubicBezTo>
                    <a:pt x="9249" y="3145"/>
                    <a:pt x="9352" y="3160"/>
                    <a:pt x="9451" y="3193"/>
                  </a:cubicBezTo>
                  <a:cubicBezTo>
                    <a:pt x="9622" y="3247"/>
                    <a:pt x="9796" y="3273"/>
                    <a:pt x="9967" y="3273"/>
                  </a:cubicBezTo>
                  <a:cubicBezTo>
                    <a:pt x="10549" y="3273"/>
                    <a:pt x="11106" y="2973"/>
                    <a:pt x="11416" y="2455"/>
                  </a:cubicBezTo>
                  <a:cubicBezTo>
                    <a:pt x="11829" y="1793"/>
                    <a:pt x="11723" y="930"/>
                    <a:pt x="11177" y="375"/>
                  </a:cubicBezTo>
                  <a:cubicBezTo>
                    <a:pt x="11014" y="212"/>
                    <a:pt x="10822" y="87"/>
                    <a:pt x="10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39" name="Google Shape;939;p58"/>
          <p:cNvGrpSpPr/>
          <p:nvPr/>
        </p:nvGrpSpPr>
        <p:grpSpPr>
          <a:xfrm>
            <a:off x="4081263" y="3435049"/>
            <a:ext cx="315960" cy="394315"/>
            <a:chOff x="8028714" y="2891652"/>
            <a:chExt cx="289589" cy="361403"/>
          </a:xfrm>
        </p:grpSpPr>
        <p:sp>
          <p:nvSpPr>
            <p:cNvPr id="940" name="Google Shape;940;p58"/>
            <p:cNvSpPr/>
            <p:nvPr/>
          </p:nvSpPr>
          <p:spPr>
            <a:xfrm>
              <a:off x="8096520" y="3139006"/>
              <a:ext cx="167025" cy="83421"/>
            </a:xfrm>
            <a:custGeom>
              <a:avLst/>
              <a:gdLst/>
              <a:ahLst/>
              <a:cxnLst/>
              <a:rect l="l" t="t" r="r" b="b"/>
              <a:pathLst>
                <a:path w="6375" h="3184" extrusionOk="0">
                  <a:moveTo>
                    <a:pt x="3058" y="1"/>
                  </a:moveTo>
                  <a:cubicBezTo>
                    <a:pt x="1371" y="1"/>
                    <a:pt x="1" y="1362"/>
                    <a:pt x="1" y="3059"/>
                  </a:cubicBezTo>
                  <a:lnTo>
                    <a:pt x="1" y="3183"/>
                  </a:lnTo>
                  <a:lnTo>
                    <a:pt x="6375" y="3183"/>
                  </a:lnTo>
                  <a:lnTo>
                    <a:pt x="6375" y="3059"/>
                  </a:lnTo>
                  <a:cubicBezTo>
                    <a:pt x="6375" y="1362"/>
                    <a:pt x="5004" y="1"/>
                    <a:pt x="3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58"/>
            <p:cNvSpPr/>
            <p:nvPr/>
          </p:nvSpPr>
          <p:spPr>
            <a:xfrm>
              <a:off x="8168360" y="3139006"/>
              <a:ext cx="95185" cy="83421"/>
            </a:xfrm>
            <a:custGeom>
              <a:avLst/>
              <a:gdLst/>
              <a:ahLst/>
              <a:cxnLst/>
              <a:rect l="l" t="t" r="r" b="b"/>
              <a:pathLst>
                <a:path w="3633" h="3184" extrusionOk="0">
                  <a:moveTo>
                    <a:pt x="441" y="1"/>
                  </a:moveTo>
                  <a:cubicBezTo>
                    <a:pt x="297" y="1"/>
                    <a:pt x="144" y="10"/>
                    <a:pt x="0" y="30"/>
                  </a:cubicBezTo>
                  <a:cubicBezTo>
                    <a:pt x="1563" y="250"/>
                    <a:pt x="2732" y="1602"/>
                    <a:pt x="2732" y="3183"/>
                  </a:cubicBezTo>
                  <a:lnTo>
                    <a:pt x="3633" y="3183"/>
                  </a:lnTo>
                  <a:cubicBezTo>
                    <a:pt x="3633" y="1429"/>
                    <a:pt x="2205" y="1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58"/>
            <p:cNvSpPr/>
            <p:nvPr/>
          </p:nvSpPr>
          <p:spPr>
            <a:xfrm>
              <a:off x="8028714" y="3109871"/>
              <a:ext cx="104748" cy="24392"/>
            </a:xfrm>
            <a:custGeom>
              <a:avLst/>
              <a:gdLst/>
              <a:ahLst/>
              <a:cxnLst/>
              <a:rect l="l" t="t" r="r" b="b"/>
              <a:pathLst>
                <a:path w="3998" h="931" extrusionOk="0">
                  <a:moveTo>
                    <a:pt x="298" y="1"/>
                  </a:moveTo>
                  <a:cubicBezTo>
                    <a:pt x="135" y="1"/>
                    <a:pt x="1" y="126"/>
                    <a:pt x="1" y="288"/>
                  </a:cubicBezTo>
                  <a:lnTo>
                    <a:pt x="1" y="634"/>
                  </a:lnTo>
                  <a:cubicBezTo>
                    <a:pt x="1" y="806"/>
                    <a:pt x="135" y="931"/>
                    <a:pt x="298" y="931"/>
                  </a:cubicBezTo>
                  <a:lnTo>
                    <a:pt x="3701" y="931"/>
                  </a:lnTo>
                  <a:cubicBezTo>
                    <a:pt x="3864" y="931"/>
                    <a:pt x="3998" y="806"/>
                    <a:pt x="3998" y="643"/>
                  </a:cubicBezTo>
                  <a:lnTo>
                    <a:pt x="3998" y="288"/>
                  </a:lnTo>
                  <a:cubicBezTo>
                    <a:pt x="3998" y="126"/>
                    <a:pt x="3864" y="1"/>
                    <a:pt x="3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58"/>
            <p:cNvSpPr/>
            <p:nvPr/>
          </p:nvSpPr>
          <p:spPr>
            <a:xfrm>
              <a:off x="8101812" y="3109871"/>
              <a:ext cx="31650" cy="24392"/>
            </a:xfrm>
            <a:custGeom>
              <a:avLst/>
              <a:gdLst/>
              <a:ahLst/>
              <a:cxnLst/>
              <a:rect l="l" t="t" r="r" b="b"/>
              <a:pathLst>
                <a:path w="1208" h="931" extrusionOk="0">
                  <a:moveTo>
                    <a:pt x="0" y="1"/>
                  </a:moveTo>
                  <a:cubicBezTo>
                    <a:pt x="173" y="1"/>
                    <a:pt x="307" y="135"/>
                    <a:pt x="307" y="308"/>
                  </a:cubicBezTo>
                  <a:lnTo>
                    <a:pt x="307" y="624"/>
                  </a:lnTo>
                  <a:cubicBezTo>
                    <a:pt x="307" y="797"/>
                    <a:pt x="173" y="931"/>
                    <a:pt x="0" y="931"/>
                  </a:cubicBezTo>
                  <a:lnTo>
                    <a:pt x="901" y="931"/>
                  </a:lnTo>
                  <a:cubicBezTo>
                    <a:pt x="1074" y="931"/>
                    <a:pt x="1208" y="797"/>
                    <a:pt x="1208" y="624"/>
                  </a:cubicBezTo>
                  <a:lnTo>
                    <a:pt x="1208" y="308"/>
                  </a:lnTo>
                  <a:cubicBezTo>
                    <a:pt x="1208" y="135"/>
                    <a:pt x="1074" y="1"/>
                    <a:pt x="9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58"/>
            <p:cNvSpPr/>
            <p:nvPr/>
          </p:nvSpPr>
          <p:spPr>
            <a:xfrm>
              <a:off x="8053342" y="3134237"/>
              <a:ext cx="67570" cy="53527"/>
            </a:xfrm>
            <a:custGeom>
              <a:avLst/>
              <a:gdLst/>
              <a:ahLst/>
              <a:cxnLst/>
              <a:rect l="l" t="t" r="r" b="b"/>
              <a:pathLst>
                <a:path w="2579" h="2043" extrusionOk="0">
                  <a:moveTo>
                    <a:pt x="0" y="1"/>
                  </a:moveTo>
                  <a:cubicBezTo>
                    <a:pt x="10" y="49"/>
                    <a:pt x="29" y="87"/>
                    <a:pt x="48" y="135"/>
                  </a:cubicBezTo>
                  <a:cubicBezTo>
                    <a:pt x="498" y="921"/>
                    <a:pt x="1150" y="1582"/>
                    <a:pt x="1936" y="2042"/>
                  </a:cubicBezTo>
                  <a:cubicBezTo>
                    <a:pt x="2090" y="1697"/>
                    <a:pt x="2310" y="1381"/>
                    <a:pt x="2579" y="1113"/>
                  </a:cubicBezTo>
                  <a:cubicBezTo>
                    <a:pt x="2080" y="835"/>
                    <a:pt x="1658" y="461"/>
                    <a:pt x="1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58"/>
            <p:cNvSpPr/>
            <p:nvPr/>
          </p:nvSpPr>
          <p:spPr>
            <a:xfrm>
              <a:off x="8159321" y="3165127"/>
              <a:ext cx="36182" cy="31099"/>
            </a:xfrm>
            <a:custGeom>
              <a:avLst/>
              <a:gdLst/>
              <a:ahLst/>
              <a:cxnLst/>
              <a:rect l="l" t="t" r="r" b="b"/>
              <a:pathLst>
                <a:path w="1381" h="1187" extrusionOk="0">
                  <a:moveTo>
                    <a:pt x="786" y="1"/>
                  </a:moveTo>
                  <a:cubicBezTo>
                    <a:pt x="259" y="1"/>
                    <a:pt x="0" y="643"/>
                    <a:pt x="364" y="1017"/>
                  </a:cubicBezTo>
                  <a:cubicBezTo>
                    <a:pt x="485" y="1134"/>
                    <a:pt x="633" y="1187"/>
                    <a:pt x="778" y="1187"/>
                  </a:cubicBezTo>
                  <a:cubicBezTo>
                    <a:pt x="1085" y="1187"/>
                    <a:pt x="1380" y="953"/>
                    <a:pt x="1380" y="595"/>
                  </a:cubicBezTo>
                  <a:cubicBezTo>
                    <a:pt x="1380" y="269"/>
                    <a:pt x="1112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58"/>
            <p:cNvSpPr/>
            <p:nvPr/>
          </p:nvSpPr>
          <p:spPr>
            <a:xfrm>
              <a:off x="8232655" y="2960453"/>
              <a:ext cx="74356" cy="219530"/>
            </a:xfrm>
            <a:custGeom>
              <a:avLst/>
              <a:gdLst/>
              <a:ahLst/>
              <a:cxnLst/>
              <a:rect l="l" t="t" r="r" b="b"/>
              <a:pathLst>
                <a:path w="2838" h="8379" extrusionOk="0">
                  <a:moveTo>
                    <a:pt x="566" y="1"/>
                  </a:moveTo>
                  <a:lnTo>
                    <a:pt x="86" y="998"/>
                  </a:lnTo>
                  <a:cubicBezTo>
                    <a:pt x="2300" y="2627"/>
                    <a:pt x="2253" y="5953"/>
                    <a:pt x="0" y="7525"/>
                  </a:cubicBezTo>
                  <a:cubicBezTo>
                    <a:pt x="297" y="7765"/>
                    <a:pt x="546" y="8052"/>
                    <a:pt x="738" y="8378"/>
                  </a:cubicBezTo>
                  <a:cubicBezTo>
                    <a:pt x="1984" y="7468"/>
                    <a:pt x="2751" y="6049"/>
                    <a:pt x="2837" y="4515"/>
                  </a:cubicBezTo>
                  <a:lnTo>
                    <a:pt x="2837" y="3864"/>
                  </a:lnTo>
                  <a:cubicBezTo>
                    <a:pt x="2732" y="2359"/>
                    <a:pt x="1975" y="988"/>
                    <a:pt x="767" y="87"/>
                  </a:cubicBezTo>
                  <a:cubicBezTo>
                    <a:pt x="709" y="49"/>
                    <a:pt x="642" y="20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58"/>
            <p:cNvSpPr/>
            <p:nvPr/>
          </p:nvSpPr>
          <p:spPr>
            <a:xfrm>
              <a:off x="8243685" y="2960453"/>
              <a:ext cx="63063" cy="219766"/>
            </a:xfrm>
            <a:custGeom>
              <a:avLst/>
              <a:gdLst/>
              <a:ahLst/>
              <a:cxnLst/>
              <a:rect l="l" t="t" r="r" b="b"/>
              <a:pathLst>
                <a:path w="2407" h="8388" extrusionOk="0">
                  <a:moveTo>
                    <a:pt x="145" y="1"/>
                  </a:moveTo>
                  <a:lnTo>
                    <a:pt x="1" y="288"/>
                  </a:lnTo>
                  <a:cubicBezTo>
                    <a:pt x="528" y="729"/>
                    <a:pt x="959" y="1275"/>
                    <a:pt x="1276" y="1879"/>
                  </a:cubicBezTo>
                  <a:cubicBezTo>
                    <a:pt x="1592" y="2493"/>
                    <a:pt x="1774" y="3173"/>
                    <a:pt x="1832" y="3864"/>
                  </a:cubicBezTo>
                  <a:lnTo>
                    <a:pt x="1832" y="4515"/>
                  </a:lnTo>
                  <a:cubicBezTo>
                    <a:pt x="1755" y="5886"/>
                    <a:pt x="1132" y="7170"/>
                    <a:pt x="106" y="8081"/>
                  </a:cubicBezTo>
                  <a:cubicBezTo>
                    <a:pt x="173" y="8177"/>
                    <a:pt x="250" y="8282"/>
                    <a:pt x="307" y="8388"/>
                  </a:cubicBezTo>
                  <a:cubicBezTo>
                    <a:pt x="1554" y="7477"/>
                    <a:pt x="2320" y="6059"/>
                    <a:pt x="2407" y="4515"/>
                  </a:cubicBezTo>
                  <a:lnTo>
                    <a:pt x="2407" y="3864"/>
                  </a:lnTo>
                  <a:cubicBezTo>
                    <a:pt x="2301" y="2359"/>
                    <a:pt x="1544" y="988"/>
                    <a:pt x="336" y="96"/>
                  </a:cubicBezTo>
                  <a:cubicBezTo>
                    <a:pt x="279" y="49"/>
                    <a:pt x="212" y="20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58"/>
            <p:cNvSpPr/>
            <p:nvPr/>
          </p:nvSpPr>
          <p:spPr>
            <a:xfrm>
              <a:off x="8041788" y="3222400"/>
              <a:ext cx="276515" cy="30654"/>
            </a:xfrm>
            <a:custGeom>
              <a:avLst/>
              <a:gdLst/>
              <a:ahLst/>
              <a:cxnLst/>
              <a:rect l="l" t="t" r="r" b="b"/>
              <a:pathLst>
                <a:path w="10554" h="1170" extrusionOk="0">
                  <a:moveTo>
                    <a:pt x="882" y="0"/>
                  </a:moveTo>
                  <a:cubicBezTo>
                    <a:pt x="594" y="0"/>
                    <a:pt x="336" y="182"/>
                    <a:pt x="230" y="451"/>
                  </a:cubicBezTo>
                  <a:lnTo>
                    <a:pt x="58" y="882"/>
                  </a:lnTo>
                  <a:cubicBezTo>
                    <a:pt x="0" y="1016"/>
                    <a:pt x="96" y="1170"/>
                    <a:pt x="249" y="1170"/>
                  </a:cubicBezTo>
                  <a:lnTo>
                    <a:pt x="10304" y="1170"/>
                  </a:lnTo>
                  <a:cubicBezTo>
                    <a:pt x="10458" y="1170"/>
                    <a:pt x="10554" y="1016"/>
                    <a:pt x="10506" y="882"/>
                  </a:cubicBezTo>
                  <a:lnTo>
                    <a:pt x="10333" y="451"/>
                  </a:lnTo>
                  <a:cubicBezTo>
                    <a:pt x="10228" y="182"/>
                    <a:pt x="9969" y="0"/>
                    <a:pt x="9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949;p58"/>
            <p:cNvSpPr/>
            <p:nvPr/>
          </p:nvSpPr>
          <p:spPr>
            <a:xfrm>
              <a:off x="8286627" y="3222400"/>
              <a:ext cx="31676" cy="30654"/>
            </a:xfrm>
            <a:custGeom>
              <a:avLst/>
              <a:gdLst/>
              <a:ahLst/>
              <a:cxnLst/>
              <a:rect l="l" t="t" r="r" b="b"/>
              <a:pathLst>
                <a:path w="1209" h="1170" extrusionOk="0">
                  <a:moveTo>
                    <a:pt x="1" y="0"/>
                  </a:moveTo>
                  <a:lnTo>
                    <a:pt x="461" y="1170"/>
                  </a:lnTo>
                  <a:lnTo>
                    <a:pt x="959" y="1170"/>
                  </a:lnTo>
                  <a:cubicBezTo>
                    <a:pt x="1103" y="1170"/>
                    <a:pt x="1209" y="1016"/>
                    <a:pt x="1151" y="882"/>
                  </a:cubicBezTo>
                  <a:lnTo>
                    <a:pt x="979" y="441"/>
                  </a:lnTo>
                  <a:cubicBezTo>
                    <a:pt x="873" y="173"/>
                    <a:pt x="614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950;p58"/>
            <p:cNvSpPr/>
            <p:nvPr/>
          </p:nvSpPr>
          <p:spPr>
            <a:xfrm>
              <a:off x="8235668" y="2891652"/>
              <a:ext cx="58531" cy="57037"/>
            </a:xfrm>
            <a:custGeom>
              <a:avLst/>
              <a:gdLst/>
              <a:ahLst/>
              <a:cxnLst/>
              <a:rect l="l" t="t" r="r" b="b"/>
              <a:pathLst>
                <a:path w="2234" h="2177" extrusionOk="0">
                  <a:moveTo>
                    <a:pt x="532" y="0"/>
                  </a:moveTo>
                  <a:cubicBezTo>
                    <a:pt x="455" y="0"/>
                    <a:pt x="379" y="29"/>
                    <a:pt x="316" y="87"/>
                  </a:cubicBezTo>
                  <a:lnTo>
                    <a:pt x="115" y="297"/>
                  </a:lnTo>
                  <a:cubicBezTo>
                    <a:pt x="0" y="412"/>
                    <a:pt x="0" y="604"/>
                    <a:pt x="115" y="719"/>
                  </a:cubicBezTo>
                  <a:lnTo>
                    <a:pt x="1495" y="2090"/>
                  </a:lnTo>
                  <a:cubicBezTo>
                    <a:pt x="1553" y="2147"/>
                    <a:pt x="1630" y="2176"/>
                    <a:pt x="1706" y="2176"/>
                  </a:cubicBezTo>
                  <a:cubicBezTo>
                    <a:pt x="1783" y="2176"/>
                    <a:pt x="1860" y="2147"/>
                    <a:pt x="1917" y="2090"/>
                  </a:cubicBezTo>
                  <a:lnTo>
                    <a:pt x="2118" y="1889"/>
                  </a:lnTo>
                  <a:cubicBezTo>
                    <a:pt x="2233" y="1764"/>
                    <a:pt x="2233" y="1572"/>
                    <a:pt x="2118" y="1457"/>
                  </a:cubicBezTo>
                  <a:lnTo>
                    <a:pt x="748" y="87"/>
                  </a:lnTo>
                  <a:cubicBezTo>
                    <a:pt x="685" y="29"/>
                    <a:pt x="609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58"/>
            <p:cNvSpPr/>
            <p:nvPr/>
          </p:nvSpPr>
          <p:spPr>
            <a:xfrm>
              <a:off x="8240698" y="2912507"/>
              <a:ext cx="53500" cy="36182"/>
            </a:xfrm>
            <a:custGeom>
              <a:avLst/>
              <a:gdLst/>
              <a:ahLst/>
              <a:cxnLst/>
              <a:rect l="l" t="t" r="r" b="b"/>
              <a:pathLst>
                <a:path w="2042" h="1381" extrusionOk="0">
                  <a:moveTo>
                    <a:pt x="1" y="1"/>
                  </a:moveTo>
                  <a:lnTo>
                    <a:pt x="73" y="73"/>
                  </a:lnTo>
                  <a:lnTo>
                    <a:pt x="1" y="1"/>
                  </a:lnTo>
                  <a:close/>
                  <a:moveTo>
                    <a:pt x="73" y="73"/>
                  </a:moveTo>
                  <a:lnTo>
                    <a:pt x="144" y="144"/>
                  </a:lnTo>
                  <a:lnTo>
                    <a:pt x="73" y="73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369" y="369"/>
                  </a:lnTo>
                  <a:lnTo>
                    <a:pt x="144" y="144"/>
                  </a:lnTo>
                  <a:close/>
                  <a:moveTo>
                    <a:pt x="369" y="369"/>
                  </a:moveTo>
                  <a:lnTo>
                    <a:pt x="776" y="776"/>
                  </a:lnTo>
                  <a:lnTo>
                    <a:pt x="776" y="776"/>
                  </a:lnTo>
                  <a:lnTo>
                    <a:pt x="369" y="369"/>
                  </a:lnTo>
                  <a:close/>
                  <a:moveTo>
                    <a:pt x="1409" y="144"/>
                  </a:moveTo>
                  <a:cubicBezTo>
                    <a:pt x="1533" y="268"/>
                    <a:pt x="1533" y="470"/>
                    <a:pt x="1409" y="594"/>
                  </a:cubicBezTo>
                  <a:lnTo>
                    <a:pt x="1227" y="776"/>
                  </a:lnTo>
                  <a:cubicBezTo>
                    <a:pt x="1164" y="839"/>
                    <a:pt x="1083" y="870"/>
                    <a:pt x="1001" y="870"/>
                  </a:cubicBezTo>
                  <a:cubicBezTo>
                    <a:pt x="920" y="870"/>
                    <a:pt x="839" y="839"/>
                    <a:pt x="776" y="776"/>
                  </a:cubicBezTo>
                  <a:lnTo>
                    <a:pt x="776" y="776"/>
                  </a:lnTo>
                  <a:lnTo>
                    <a:pt x="1294" y="1294"/>
                  </a:lnTo>
                  <a:cubicBezTo>
                    <a:pt x="1356" y="1351"/>
                    <a:pt x="1435" y="1380"/>
                    <a:pt x="1514" y="1380"/>
                  </a:cubicBezTo>
                  <a:cubicBezTo>
                    <a:pt x="1593" y="1380"/>
                    <a:pt x="1672" y="1351"/>
                    <a:pt x="1735" y="1294"/>
                  </a:cubicBezTo>
                  <a:lnTo>
                    <a:pt x="1926" y="1102"/>
                  </a:lnTo>
                  <a:cubicBezTo>
                    <a:pt x="2041" y="978"/>
                    <a:pt x="2041" y="776"/>
                    <a:pt x="1917" y="652"/>
                  </a:cubicBezTo>
                  <a:lnTo>
                    <a:pt x="1409" y="1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58"/>
            <p:cNvSpPr/>
            <p:nvPr/>
          </p:nvSpPr>
          <p:spPr>
            <a:xfrm>
              <a:off x="8094005" y="3011490"/>
              <a:ext cx="80408" cy="79281"/>
            </a:xfrm>
            <a:custGeom>
              <a:avLst/>
              <a:gdLst/>
              <a:ahLst/>
              <a:cxnLst/>
              <a:rect l="l" t="t" r="r" b="b"/>
              <a:pathLst>
                <a:path w="3069" h="3026" extrusionOk="0">
                  <a:moveTo>
                    <a:pt x="611" y="1"/>
                  </a:moveTo>
                  <a:cubicBezTo>
                    <a:pt x="552" y="1"/>
                    <a:pt x="495" y="22"/>
                    <a:pt x="451" y="66"/>
                  </a:cubicBezTo>
                  <a:lnTo>
                    <a:pt x="87" y="430"/>
                  </a:lnTo>
                  <a:cubicBezTo>
                    <a:pt x="1" y="526"/>
                    <a:pt x="1" y="669"/>
                    <a:pt x="87" y="756"/>
                  </a:cubicBezTo>
                  <a:lnTo>
                    <a:pt x="2292" y="2960"/>
                  </a:lnTo>
                  <a:cubicBezTo>
                    <a:pt x="2335" y="3003"/>
                    <a:pt x="2392" y="3025"/>
                    <a:pt x="2451" y="3025"/>
                  </a:cubicBezTo>
                  <a:cubicBezTo>
                    <a:pt x="2510" y="3025"/>
                    <a:pt x="2570" y="3003"/>
                    <a:pt x="2618" y="2960"/>
                  </a:cubicBezTo>
                  <a:lnTo>
                    <a:pt x="2982" y="2587"/>
                  </a:lnTo>
                  <a:cubicBezTo>
                    <a:pt x="3068" y="2500"/>
                    <a:pt x="3068" y="2356"/>
                    <a:pt x="2972" y="2270"/>
                  </a:cubicBezTo>
                  <a:lnTo>
                    <a:pt x="777" y="66"/>
                  </a:lnTo>
                  <a:cubicBezTo>
                    <a:pt x="729" y="22"/>
                    <a:pt x="669" y="1"/>
                    <a:pt x="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58"/>
            <p:cNvSpPr/>
            <p:nvPr/>
          </p:nvSpPr>
          <p:spPr>
            <a:xfrm>
              <a:off x="8140221" y="3057157"/>
              <a:ext cx="34427" cy="33536"/>
            </a:xfrm>
            <a:custGeom>
              <a:avLst/>
              <a:gdLst/>
              <a:ahLst/>
              <a:cxnLst/>
              <a:rect l="l" t="t" r="r" b="b"/>
              <a:pathLst>
                <a:path w="1314" h="1280" extrusionOk="0">
                  <a:moveTo>
                    <a:pt x="700" y="0"/>
                  </a:moveTo>
                  <a:lnTo>
                    <a:pt x="700" y="0"/>
                  </a:lnTo>
                  <a:cubicBezTo>
                    <a:pt x="796" y="96"/>
                    <a:pt x="796" y="249"/>
                    <a:pt x="700" y="345"/>
                  </a:cubicBezTo>
                  <a:lnTo>
                    <a:pt x="346" y="700"/>
                  </a:lnTo>
                  <a:cubicBezTo>
                    <a:pt x="298" y="748"/>
                    <a:pt x="235" y="772"/>
                    <a:pt x="173" y="772"/>
                  </a:cubicBezTo>
                  <a:cubicBezTo>
                    <a:pt x="111" y="772"/>
                    <a:pt x="49" y="748"/>
                    <a:pt x="1" y="700"/>
                  </a:cubicBezTo>
                  <a:lnTo>
                    <a:pt x="1" y="700"/>
                  </a:lnTo>
                  <a:lnTo>
                    <a:pt x="509" y="1208"/>
                  </a:lnTo>
                  <a:cubicBezTo>
                    <a:pt x="557" y="1256"/>
                    <a:pt x="619" y="1280"/>
                    <a:pt x="681" y="1280"/>
                  </a:cubicBezTo>
                  <a:cubicBezTo>
                    <a:pt x="743" y="1280"/>
                    <a:pt x="806" y="1256"/>
                    <a:pt x="854" y="1208"/>
                  </a:cubicBezTo>
                  <a:lnTo>
                    <a:pt x="1218" y="853"/>
                  </a:lnTo>
                  <a:cubicBezTo>
                    <a:pt x="1314" y="757"/>
                    <a:pt x="1314" y="604"/>
                    <a:pt x="1218" y="508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954;p58"/>
            <p:cNvSpPr/>
            <p:nvPr/>
          </p:nvSpPr>
          <p:spPr>
            <a:xfrm>
              <a:off x="8086485" y="3036564"/>
              <a:ext cx="32907" cy="31912"/>
            </a:xfrm>
            <a:custGeom>
              <a:avLst/>
              <a:gdLst/>
              <a:ahLst/>
              <a:cxnLst/>
              <a:rect l="l" t="t" r="r" b="b"/>
              <a:pathLst>
                <a:path w="1256" h="1218" extrusionOk="0">
                  <a:moveTo>
                    <a:pt x="575" y="0"/>
                  </a:moveTo>
                  <a:lnTo>
                    <a:pt x="125" y="451"/>
                  </a:lnTo>
                  <a:cubicBezTo>
                    <a:pt x="0" y="575"/>
                    <a:pt x="0" y="767"/>
                    <a:pt x="125" y="891"/>
                  </a:cubicBezTo>
                  <a:lnTo>
                    <a:pt x="365" y="1131"/>
                  </a:lnTo>
                  <a:cubicBezTo>
                    <a:pt x="422" y="1189"/>
                    <a:pt x="501" y="1217"/>
                    <a:pt x="581" y="1217"/>
                  </a:cubicBezTo>
                  <a:cubicBezTo>
                    <a:pt x="662" y="1217"/>
                    <a:pt x="743" y="1189"/>
                    <a:pt x="805" y="1131"/>
                  </a:cubicBezTo>
                  <a:lnTo>
                    <a:pt x="1256" y="671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58"/>
            <p:cNvSpPr/>
            <p:nvPr/>
          </p:nvSpPr>
          <p:spPr>
            <a:xfrm>
              <a:off x="8115855" y="3065934"/>
              <a:ext cx="32933" cy="31912"/>
            </a:xfrm>
            <a:custGeom>
              <a:avLst/>
              <a:gdLst/>
              <a:ahLst/>
              <a:cxnLst/>
              <a:rect l="l" t="t" r="r" b="b"/>
              <a:pathLst>
                <a:path w="1257" h="1218" extrusionOk="0">
                  <a:moveTo>
                    <a:pt x="576" y="0"/>
                  </a:moveTo>
                  <a:lnTo>
                    <a:pt x="116" y="451"/>
                  </a:lnTo>
                  <a:cubicBezTo>
                    <a:pt x="1" y="576"/>
                    <a:pt x="1" y="767"/>
                    <a:pt x="116" y="892"/>
                  </a:cubicBezTo>
                  <a:lnTo>
                    <a:pt x="355" y="1132"/>
                  </a:lnTo>
                  <a:cubicBezTo>
                    <a:pt x="418" y="1189"/>
                    <a:pt x="497" y="1218"/>
                    <a:pt x="576" y="1218"/>
                  </a:cubicBezTo>
                  <a:cubicBezTo>
                    <a:pt x="655" y="1218"/>
                    <a:pt x="734" y="1189"/>
                    <a:pt x="796" y="1132"/>
                  </a:cubicBezTo>
                  <a:lnTo>
                    <a:pt x="1256" y="671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956;p58"/>
            <p:cNvSpPr/>
            <p:nvPr/>
          </p:nvSpPr>
          <p:spPr>
            <a:xfrm>
              <a:off x="8212062" y="2913738"/>
              <a:ext cx="61544" cy="61570"/>
            </a:xfrm>
            <a:custGeom>
              <a:avLst/>
              <a:gdLst/>
              <a:ahLst/>
              <a:cxnLst/>
              <a:rect l="l" t="t" r="r" b="b"/>
              <a:pathLst>
                <a:path w="2349" h="2350" extrusionOk="0">
                  <a:moveTo>
                    <a:pt x="1150" y="1"/>
                  </a:moveTo>
                  <a:lnTo>
                    <a:pt x="0" y="1151"/>
                  </a:lnTo>
                  <a:lnTo>
                    <a:pt x="1198" y="2349"/>
                  </a:lnTo>
                  <a:lnTo>
                    <a:pt x="2348" y="1199"/>
                  </a:lnTo>
                  <a:lnTo>
                    <a:pt x="11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957;p58"/>
            <p:cNvSpPr/>
            <p:nvPr/>
          </p:nvSpPr>
          <p:spPr>
            <a:xfrm>
              <a:off x="8212953" y="2932078"/>
              <a:ext cx="60653" cy="43466"/>
            </a:xfrm>
            <a:custGeom>
              <a:avLst/>
              <a:gdLst/>
              <a:ahLst/>
              <a:cxnLst/>
              <a:rect l="l" t="t" r="r" b="b"/>
              <a:pathLst>
                <a:path w="2315" h="1659" extrusionOk="0">
                  <a:moveTo>
                    <a:pt x="0" y="495"/>
                  </a:moveTo>
                  <a:lnTo>
                    <a:pt x="14" y="509"/>
                  </a:lnTo>
                  <a:lnTo>
                    <a:pt x="0" y="495"/>
                  </a:lnTo>
                  <a:close/>
                  <a:moveTo>
                    <a:pt x="1806" y="1"/>
                  </a:moveTo>
                  <a:lnTo>
                    <a:pt x="656" y="1151"/>
                  </a:lnTo>
                  <a:lnTo>
                    <a:pt x="14" y="509"/>
                  </a:lnTo>
                  <a:lnTo>
                    <a:pt x="1164" y="1659"/>
                  </a:lnTo>
                  <a:lnTo>
                    <a:pt x="2314" y="50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58"/>
            <p:cNvSpPr/>
            <p:nvPr/>
          </p:nvSpPr>
          <p:spPr>
            <a:xfrm>
              <a:off x="8119890" y="2937423"/>
              <a:ext cx="128354" cy="128039"/>
            </a:xfrm>
            <a:custGeom>
              <a:avLst/>
              <a:gdLst/>
              <a:ahLst/>
              <a:cxnLst/>
              <a:rect l="l" t="t" r="r" b="b"/>
              <a:pathLst>
                <a:path w="4899" h="4887" extrusionOk="0">
                  <a:moveTo>
                    <a:pt x="3178" y="0"/>
                  </a:moveTo>
                  <a:cubicBezTo>
                    <a:pt x="3120" y="0"/>
                    <a:pt x="3063" y="22"/>
                    <a:pt x="3020" y="65"/>
                  </a:cubicBezTo>
                  <a:lnTo>
                    <a:pt x="1831" y="1253"/>
                  </a:lnTo>
                  <a:lnTo>
                    <a:pt x="1218" y="1867"/>
                  </a:lnTo>
                  <a:lnTo>
                    <a:pt x="0" y="3084"/>
                  </a:lnTo>
                  <a:lnTo>
                    <a:pt x="1793" y="4886"/>
                  </a:lnTo>
                  <a:lnTo>
                    <a:pt x="4812" y="1867"/>
                  </a:lnTo>
                  <a:cubicBezTo>
                    <a:pt x="4898" y="1781"/>
                    <a:pt x="4898" y="1637"/>
                    <a:pt x="4812" y="1551"/>
                  </a:cubicBezTo>
                  <a:lnTo>
                    <a:pt x="3336" y="65"/>
                  </a:lnTo>
                  <a:cubicBezTo>
                    <a:pt x="3293" y="22"/>
                    <a:pt x="3235" y="0"/>
                    <a:pt x="3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959;p58"/>
            <p:cNvSpPr/>
            <p:nvPr/>
          </p:nvSpPr>
          <p:spPr>
            <a:xfrm>
              <a:off x="8153531" y="2968732"/>
              <a:ext cx="94713" cy="96730"/>
            </a:xfrm>
            <a:custGeom>
              <a:avLst/>
              <a:gdLst/>
              <a:ahLst/>
              <a:cxnLst/>
              <a:rect l="l" t="t" r="r" b="b"/>
              <a:pathLst>
                <a:path w="3615" h="3692" extrusionOk="0">
                  <a:moveTo>
                    <a:pt x="3173" y="1"/>
                  </a:moveTo>
                  <a:lnTo>
                    <a:pt x="1" y="3183"/>
                  </a:lnTo>
                  <a:lnTo>
                    <a:pt x="509" y="3691"/>
                  </a:lnTo>
                  <a:lnTo>
                    <a:pt x="3528" y="682"/>
                  </a:lnTo>
                  <a:cubicBezTo>
                    <a:pt x="3614" y="586"/>
                    <a:pt x="3614" y="451"/>
                    <a:pt x="3528" y="365"/>
                  </a:cubicBezTo>
                  <a:lnTo>
                    <a:pt x="3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60" name="Google Shape;960;p58"/>
          <p:cNvGrpSpPr/>
          <p:nvPr/>
        </p:nvGrpSpPr>
        <p:grpSpPr>
          <a:xfrm>
            <a:off x="5912596" y="3434725"/>
            <a:ext cx="366929" cy="394972"/>
            <a:chOff x="7987790" y="3804695"/>
            <a:chExt cx="336303" cy="362005"/>
          </a:xfrm>
        </p:grpSpPr>
        <p:sp>
          <p:nvSpPr>
            <p:cNvPr id="961" name="Google Shape;961;p58"/>
            <p:cNvSpPr/>
            <p:nvPr/>
          </p:nvSpPr>
          <p:spPr>
            <a:xfrm>
              <a:off x="8053080" y="3851489"/>
              <a:ext cx="218010" cy="208080"/>
            </a:xfrm>
            <a:custGeom>
              <a:avLst/>
              <a:gdLst/>
              <a:ahLst/>
              <a:cxnLst/>
              <a:rect l="l" t="t" r="r" b="b"/>
              <a:pathLst>
                <a:path w="8321" h="7942" extrusionOk="0">
                  <a:moveTo>
                    <a:pt x="1247" y="0"/>
                  </a:moveTo>
                  <a:cubicBezTo>
                    <a:pt x="556" y="0"/>
                    <a:pt x="0" y="556"/>
                    <a:pt x="0" y="1237"/>
                  </a:cubicBezTo>
                  <a:cubicBezTo>
                    <a:pt x="0" y="1927"/>
                    <a:pt x="556" y="2483"/>
                    <a:pt x="1247" y="2483"/>
                  </a:cubicBezTo>
                  <a:cubicBezTo>
                    <a:pt x="796" y="2483"/>
                    <a:pt x="384" y="2723"/>
                    <a:pt x="163" y="3106"/>
                  </a:cubicBezTo>
                  <a:cubicBezTo>
                    <a:pt x="317" y="3624"/>
                    <a:pt x="422" y="4161"/>
                    <a:pt x="489" y="4707"/>
                  </a:cubicBezTo>
                  <a:cubicBezTo>
                    <a:pt x="689" y="4861"/>
                    <a:pt x="940" y="4955"/>
                    <a:pt x="1194" y="4965"/>
                  </a:cubicBezTo>
                  <a:lnTo>
                    <a:pt x="1194" y="4965"/>
                  </a:lnTo>
                  <a:cubicBezTo>
                    <a:pt x="959" y="4965"/>
                    <a:pt x="727" y="5041"/>
                    <a:pt x="537" y="5177"/>
                  </a:cubicBezTo>
                  <a:cubicBezTo>
                    <a:pt x="595" y="5867"/>
                    <a:pt x="604" y="6566"/>
                    <a:pt x="585" y="7257"/>
                  </a:cubicBezTo>
                  <a:cubicBezTo>
                    <a:pt x="590" y="7728"/>
                    <a:pt x="2579" y="7942"/>
                    <a:pt x="4497" y="7942"/>
                  </a:cubicBezTo>
                  <a:cubicBezTo>
                    <a:pt x="6248" y="7942"/>
                    <a:pt x="7941" y="7763"/>
                    <a:pt x="8014" y="7439"/>
                  </a:cubicBezTo>
                  <a:cubicBezTo>
                    <a:pt x="8138" y="7247"/>
                    <a:pt x="8234" y="6902"/>
                    <a:pt x="8321" y="6547"/>
                  </a:cubicBezTo>
                  <a:lnTo>
                    <a:pt x="8043" y="5570"/>
                  </a:lnTo>
                  <a:cubicBezTo>
                    <a:pt x="8158" y="5387"/>
                    <a:pt x="8206" y="5177"/>
                    <a:pt x="8206" y="4966"/>
                  </a:cubicBezTo>
                  <a:cubicBezTo>
                    <a:pt x="8206" y="4276"/>
                    <a:pt x="7650" y="3720"/>
                    <a:pt x="6969" y="3720"/>
                  </a:cubicBezTo>
                  <a:cubicBezTo>
                    <a:pt x="7650" y="3720"/>
                    <a:pt x="8206" y="3164"/>
                    <a:pt x="8206" y="2483"/>
                  </a:cubicBezTo>
                  <a:cubicBezTo>
                    <a:pt x="8206" y="1793"/>
                    <a:pt x="7650" y="1237"/>
                    <a:pt x="6969" y="1237"/>
                  </a:cubicBezTo>
                  <a:lnTo>
                    <a:pt x="5905" y="1333"/>
                  </a:lnTo>
                  <a:lnTo>
                    <a:pt x="3714" y="1370"/>
                  </a:lnTo>
                  <a:lnTo>
                    <a:pt x="3714" y="1370"/>
                  </a:lnTo>
                  <a:cubicBezTo>
                    <a:pt x="4302" y="1350"/>
                    <a:pt x="4868" y="910"/>
                    <a:pt x="5177" y="451"/>
                  </a:cubicBezTo>
                  <a:lnTo>
                    <a:pt x="12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58"/>
            <p:cNvSpPr/>
            <p:nvPr/>
          </p:nvSpPr>
          <p:spPr>
            <a:xfrm>
              <a:off x="8057534" y="3969939"/>
              <a:ext cx="179575" cy="21196"/>
            </a:xfrm>
            <a:custGeom>
              <a:avLst/>
              <a:gdLst/>
              <a:ahLst/>
              <a:cxnLst/>
              <a:rect l="l" t="t" r="r" b="b"/>
              <a:pathLst>
                <a:path w="6854" h="809" extrusionOk="0">
                  <a:moveTo>
                    <a:pt x="307" y="0"/>
                  </a:moveTo>
                  <a:cubicBezTo>
                    <a:pt x="130" y="0"/>
                    <a:pt x="1" y="249"/>
                    <a:pt x="185" y="387"/>
                  </a:cubicBezTo>
                  <a:cubicBezTo>
                    <a:pt x="434" y="579"/>
                    <a:pt x="741" y="684"/>
                    <a:pt x="1057" y="684"/>
                  </a:cubicBezTo>
                  <a:cubicBezTo>
                    <a:pt x="1958" y="771"/>
                    <a:pt x="2879" y="809"/>
                    <a:pt x="3799" y="809"/>
                  </a:cubicBezTo>
                  <a:cubicBezTo>
                    <a:pt x="4729" y="809"/>
                    <a:pt x="5658" y="771"/>
                    <a:pt x="6598" y="675"/>
                  </a:cubicBezTo>
                  <a:cubicBezTo>
                    <a:pt x="6853" y="637"/>
                    <a:pt x="6819" y="262"/>
                    <a:pt x="6569" y="262"/>
                  </a:cubicBezTo>
                  <a:cubicBezTo>
                    <a:pt x="6566" y="262"/>
                    <a:pt x="6563" y="262"/>
                    <a:pt x="6559" y="263"/>
                  </a:cubicBezTo>
                  <a:cubicBezTo>
                    <a:pt x="5649" y="344"/>
                    <a:pt x="4736" y="385"/>
                    <a:pt x="3823" y="385"/>
                  </a:cubicBezTo>
                  <a:cubicBezTo>
                    <a:pt x="2910" y="385"/>
                    <a:pt x="1997" y="344"/>
                    <a:pt x="1086" y="263"/>
                  </a:cubicBezTo>
                  <a:lnTo>
                    <a:pt x="1067" y="263"/>
                  </a:lnTo>
                  <a:cubicBezTo>
                    <a:pt x="847" y="263"/>
                    <a:pt x="626" y="186"/>
                    <a:pt x="444" y="52"/>
                  </a:cubicBezTo>
                  <a:cubicBezTo>
                    <a:pt x="398" y="15"/>
                    <a:pt x="351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58"/>
            <p:cNvSpPr/>
            <p:nvPr/>
          </p:nvSpPr>
          <p:spPr>
            <a:xfrm>
              <a:off x="8050329" y="3909312"/>
              <a:ext cx="187330" cy="27589"/>
            </a:xfrm>
            <a:custGeom>
              <a:avLst/>
              <a:gdLst/>
              <a:ahLst/>
              <a:cxnLst/>
              <a:rect l="l" t="t" r="r" b="b"/>
              <a:pathLst>
                <a:path w="7150" h="1053" extrusionOk="0">
                  <a:moveTo>
                    <a:pt x="6855" y="0"/>
                  </a:moveTo>
                  <a:cubicBezTo>
                    <a:pt x="6837" y="0"/>
                    <a:pt x="6817" y="3"/>
                    <a:pt x="6796" y="8"/>
                  </a:cubicBezTo>
                  <a:cubicBezTo>
                    <a:pt x="6015" y="195"/>
                    <a:pt x="5181" y="288"/>
                    <a:pt x="4282" y="288"/>
                  </a:cubicBezTo>
                  <a:cubicBezTo>
                    <a:pt x="3384" y="288"/>
                    <a:pt x="2420" y="195"/>
                    <a:pt x="1380" y="8"/>
                  </a:cubicBezTo>
                  <a:lnTo>
                    <a:pt x="1342" y="8"/>
                  </a:lnTo>
                  <a:cubicBezTo>
                    <a:pt x="824" y="8"/>
                    <a:pt x="345" y="286"/>
                    <a:pt x="86" y="736"/>
                  </a:cubicBezTo>
                  <a:cubicBezTo>
                    <a:pt x="0" y="870"/>
                    <a:pt x="105" y="1052"/>
                    <a:pt x="268" y="1052"/>
                  </a:cubicBezTo>
                  <a:cubicBezTo>
                    <a:pt x="345" y="1043"/>
                    <a:pt x="412" y="1005"/>
                    <a:pt x="451" y="928"/>
                  </a:cubicBezTo>
                  <a:cubicBezTo>
                    <a:pt x="623" y="621"/>
                    <a:pt x="959" y="420"/>
                    <a:pt x="1323" y="410"/>
                  </a:cubicBezTo>
                  <a:cubicBezTo>
                    <a:pt x="2375" y="606"/>
                    <a:pt x="3357" y="701"/>
                    <a:pt x="4277" y="701"/>
                  </a:cubicBezTo>
                  <a:cubicBezTo>
                    <a:pt x="5209" y="701"/>
                    <a:pt x="6077" y="603"/>
                    <a:pt x="6892" y="410"/>
                  </a:cubicBezTo>
                  <a:cubicBezTo>
                    <a:pt x="7149" y="357"/>
                    <a:pt x="7086" y="0"/>
                    <a:pt x="6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58"/>
            <p:cNvSpPr/>
            <p:nvPr/>
          </p:nvSpPr>
          <p:spPr>
            <a:xfrm>
              <a:off x="8083367" y="3946568"/>
              <a:ext cx="178946" cy="18209"/>
            </a:xfrm>
            <a:custGeom>
              <a:avLst/>
              <a:gdLst/>
              <a:ahLst/>
              <a:cxnLst/>
              <a:rect l="l" t="t" r="r" b="b"/>
              <a:pathLst>
                <a:path w="6830" h="695" extrusionOk="0">
                  <a:moveTo>
                    <a:pt x="296" y="0"/>
                  </a:moveTo>
                  <a:cubicBezTo>
                    <a:pt x="54" y="0"/>
                    <a:pt x="0" y="371"/>
                    <a:pt x="263" y="416"/>
                  </a:cubicBezTo>
                  <a:cubicBezTo>
                    <a:pt x="1183" y="589"/>
                    <a:pt x="2115" y="675"/>
                    <a:pt x="3048" y="675"/>
                  </a:cubicBezTo>
                  <a:cubicBezTo>
                    <a:pt x="3980" y="675"/>
                    <a:pt x="4912" y="589"/>
                    <a:pt x="5832" y="416"/>
                  </a:cubicBezTo>
                  <a:cubicBezTo>
                    <a:pt x="6053" y="426"/>
                    <a:pt x="6273" y="503"/>
                    <a:pt x="6455" y="647"/>
                  </a:cubicBezTo>
                  <a:cubicBezTo>
                    <a:pt x="6494" y="675"/>
                    <a:pt x="6542" y="694"/>
                    <a:pt x="6589" y="694"/>
                  </a:cubicBezTo>
                  <a:cubicBezTo>
                    <a:pt x="6647" y="694"/>
                    <a:pt x="6714" y="666"/>
                    <a:pt x="6752" y="618"/>
                  </a:cubicBezTo>
                  <a:cubicBezTo>
                    <a:pt x="6829" y="522"/>
                    <a:pt x="6810" y="397"/>
                    <a:pt x="6714" y="321"/>
                  </a:cubicBezTo>
                  <a:cubicBezTo>
                    <a:pt x="6455" y="119"/>
                    <a:pt x="6139" y="4"/>
                    <a:pt x="5813" y="4"/>
                  </a:cubicBezTo>
                  <a:lnTo>
                    <a:pt x="5775" y="4"/>
                  </a:lnTo>
                  <a:cubicBezTo>
                    <a:pt x="4878" y="172"/>
                    <a:pt x="3970" y="256"/>
                    <a:pt x="3061" y="256"/>
                  </a:cubicBezTo>
                  <a:cubicBezTo>
                    <a:pt x="2151" y="256"/>
                    <a:pt x="1241" y="172"/>
                    <a:pt x="340" y="4"/>
                  </a:cubicBezTo>
                  <a:cubicBezTo>
                    <a:pt x="325" y="2"/>
                    <a:pt x="310" y="0"/>
                    <a:pt x="2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58"/>
            <p:cNvSpPr/>
            <p:nvPr/>
          </p:nvSpPr>
          <p:spPr>
            <a:xfrm>
              <a:off x="8082188" y="3881173"/>
              <a:ext cx="178867" cy="18052"/>
            </a:xfrm>
            <a:custGeom>
              <a:avLst/>
              <a:gdLst/>
              <a:ahLst/>
              <a:cxnLst/>
              <a:rect l="l" t="t" r="r" b="b"/>
              <a:pathLst>
                <a:path w="6827" h="689" extrusionOk="0">
                  <a:moveTo>
                    <a:pt x="5795" y="1"/>
                  </a:moveTo>
                  <a:cubicBezTo>
                    <a:pt x="5789" y="1"/>
                    <a:pt x="5781" y="3"/>
                    <a:pt x="5772" y="8"/>
                  </a:cubicBezTo>
                  <a:cubicBezTo>
                    <a:pt x="4876" y="176"/>
                    <a:pt x="3967" y="260"/>
                    <a:pt x="3059" y="260"/>
                  </a:cubicBezTo>
                  <a:cubicBezTo>
                    <a:pt x="2151" y="260"/>
                    <a:pt x="1243" y="176"/>
                    <a:pt x="346" y="8"/>
                  </a:cubicBezTo>
                  <a:cubicBezTo>
                    <a:pt x="328" y="4"/>
                    <a:pt x="311" y="3"/>
                    <a:pt x="295" y="3"/>
                  </a:cubicBezTo>
                  <a:cubicBezTo>
                    <a:pt x="59" y="3"/>
                    <a:pt x="0" y="367"/>
                    <a:pt x="260" y="420"/>
                  </a:cubicBezTo>
                  <a:cubicBezTo>
                    <a:pt x="1180" y="593"/>
                    <a:pt x="2113" y="679"/>
                    <a:pt x="3045" y="679"/>
                  </a:cubicBezTo>
                  <a:cubicBezTo>
                    <a:pt x="3977" y="679"/>
                    <a:pt x="4909" y="593"/>
                    <a:pt x="5829" y="420"/>
                  </a:cubicBezTo>
                  <a:cubicBezTo>
                    <a:pt x="6059" y="420"/>
                    <a:pt x="6280" y="497"/>
                    <a:pt x="6452" y="641"/>
                  </a:cubicBezTo>
                  <a:cubicBezTo>
                    <a:pt x="6491" y="670"/>
                    <a:pt x="6539" y="689"/>
                    <a:pt x="6587" y="689"/>
                  </a:cubicBezTo>
                  <a:cubicBezTo>
                    <a:pt x="6644" y="689"/>
                    <a:pt x="6711" y="660"/>
                    <a:pt x="6749" y="622"/>
                  </a:cubicBezTo>
                  <a:cubicBezTo>
                    <a:pt x="6826" y="526"/>
                    <a:pt x="6807" y="392"/>
                    <a:pt x="6721" y="324"/>
                  </a:cubicBezTo>
                  <a:cubicBezTo>
                    <a:pt x="6462" y="114"/>
                    <a:pt x="6136" y="8"/>
                    <a:pt x="5810" y="8"/>
                  </a:cubicBezTo>
                  <a:cubicBezTo>
                    <a:pt x="5805" y="3"/>
                    <a:pt x="5801" y="1"/>
                    <a:pt x="5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58"/>
            <p:cNvSpPr/>
            <p:nvPr/>
          </p:nvSpPr>
          <p:spPr>
            <a:xfrm>
              <a:off x="8083970" y="3999492"/>
              <a:ext cx="183610" cy="28322"/>
            </a:xfrm>
            <a:custGeom>
              <a:avLst/>
              <a:gdLst/>
              <a:ahLst/>
              <a:cxnLst/>
              <a:rect l="l" t="t" r="r" b="b"/>
              <a:pathLst>
                <a:path w="7008" h="1081" extrusionOk="0">
                  <a:moveTo>
                    <a:pt x="6702" y="0"/>
                  </a:moveTo>
                  <a:cubicBezTo>
                    <a:pt x="6649" y="0"/>
                    <a:pt x="6595" y="22"/>
                    <a:pt x="6547" y="74"/>
                  </a:cubicBezTo>
                  <a:cubicBezTo>
                    <a:pt x="6356" y="285"/>
                    <a:pt x="6078" y="400"/>
                    <a:pt x="5790" y="400"/>
                  </a:cubicBezTo>
                  <a:lnTo>
                    <a:pt x="5752" y="400"/>
                  </a:lnTo>
                  <a:cubicBezTo>
                    <a:pt x="4894" y="568"/>
                    <a:pt x="4022" y="651"/>
                    <a:pt x="3121" y="651"/>
                  </a:cubicBezTo>
                  <a:cubicBezTo>
                    <a:pt x="2219" y="651"/>
                    <a:pt x="1290" y="568"/>
                    <a:pt x="317" y="400"/>
                  </a:cubicBezTo>
                  <a:cubicBezTo>
                    <a:pt x="307" y="399"/>
                    <a:pt x="298" y="398"/>
                    <a:pt x="290" y="398"/>
                  </a:cubicBezTo>
                  <a:cubicBezTo>
                    <a:pt x="54" y="398"/>
                    <a:pt x="0" y="757"/>
                    <a:pt x="250" y="822"/>
                  </a:cubicBezTo>
                  <a:cubicBezTo>
                    <a:pt x="1199" y="985"/>
                    <a:pt x="2157" y="1071"/>
                    <a:pt x="3125" y="1080"/>
                  </a:cubicBezTo>
                  <a:cubicBezTo>
                    <a:pt x="4026" y="1080"/>
                    <a:pt x="4927" y="994"/>
                    <a:pt x="5819" y="822"/>
                  </a:cubicBezTo>
                  <a:cubicBezTo>
                    <a:pt x="6212" y="822"/>
                    <a:pt x="6595" y="649"/>
                    <a:pt x="6864" y="361"/>
                  </a:cubicBezTo>
                  <a:cubicBezTo>
                    <a:pt x="7008" y="203"/>
                    <a:pt x="6864" y="0"/>
                    <a:pt x="6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58"/>
            <p:cNvSpPr/>
            <p:nvPr/>
          </p:nvSpPr>
          <p:spPr>
            <a:xfrm>
              <a:off x="8059106" y="3851489"/>
              <a:ext cx="129611" cy="29554"/>
            </a:xfrm>
            <a:custGeom>
              <a:avLst/>
              <a:gdLst/>
              <a:ahLst/>
              <a:cxnLst/>
              <a:rect l="l" t="t" r="r" b="b"/>
              <a:pathLst>
                <a:path w="4947" h="1128" extrusionOk="0">
                  <a:moveTo>
                    <a:pt x="1007" y="0"/>
                  </a:moveTo>
                  <a:cubicBezTo>
                    <a:pt x="604" y="0"/>
                    <a:pt x="231" y="192"/>
                    <a:pt x="1" y="518"/>
                  </a:cubicBezTo>
                  <a:cubicBezTo>
                    <a:pt x="166" y="459"/>
                    <a:pt x="340" y="429"/>
                    <a:pt x="513" y="429"/>
                  </a:cubicBezTo>
                  <a:cubicBezTo>
                    <a:pt x="731" y="429"/>
                    <a:pt x="948" y="475"/>
                    <a:pt x="1151" y="566"/>
                  </a:cubicBezTo>
                  <a:cubicBezTo>
                    <a:pt x="1959" y="939"/>
                    <a:pt x="2840" y="1128"/>
                    <a:pt x="3728" y="1128"/>
                  </a:cubicBezTo>
                  <a:cubicBezTo>
                    <a:pt x="3914" y="1128"/>
                    <a:pt x="4100" y="1119"/>
                    <a:pt x="4285" y="1103"/>
                  </a:cubicBezTo>
                  <a:cubicBezTo>
                    <a:pt x="4534" y="921"/>
                    <a:pt x="4764" y="700"/>
                    <a:pt x="4947" y="451"/>
                  </a:cubicBezTo>
                  <a:lnTo>
                    <a:pt x="10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58"/>
            <p:cNvSpPr/>
            <p:nvPr/>
          </p:nvSpPr>
          <p:spPr>
            <a:xfrm>
              <a:off x="7987790" y="3804695"/>
              <a:ext cx="336041" cy="362005"/>
            </a:xfrm>
            <a:custGeom>
              <a:avLst/>
              <a:gdLst/>
              <a:ahLst/>
              <a:cxnLst/>
              <a:rect l="l" t="t" r="r" b="b"/>
              <a:pathLst>
                <a:path w="12826" h="13817" extrusionOk="0">
                  <a:moveTo>
                    <a:pt x="3227" y="0"/>
                  </a:moveTo>
                  <a:cubicBezTo>
                    <a:pt x="2827" y="0"/>
                    <a:pt x="2426" y="75"/>
                    <a:pt x="2042" y="224"/>
                  </a:cubicBezTo>
                  <a:cubicBezTo>
                    <a:pt x="1266" y="531"/>
                    <a:pt x="633" y="1144"/>
                    <a:pt x="307" y="1921"/>
                  </a:cubicBezTo>
                  <a:lnTo>
                    <a:pt x="259" y="2045"/>
                  </a:lnTo>
                  <a:cubicBezTo>
                    <a:pt x="0" y="2745"/>
                    <a:pt x="87" y="3512"/>
                    <a:pt x="480" y="4144"/>
                  </a:cubicBezTo>
                  <a:cubicBezTo>
                    <a:pt x="786" y="4643"/>
                    <a:pt x="1007" y="5199"/>
                    <a:pt x="1131" y="5774"/>
                  </a:cubicBezTo>
                  <a:lnTo>
                    <a:pt x="1313" y="6752"/>
                  </a:lnTo>
                  <a:cubicBezTo>
                    <a:pt x="1476" y="8170"/>
                    <a:pt x="1381" y="9761"/>
                    <a:pt x="1246" y="11151"/>
                  </a:cubicBezTo>
                  <a:cubicBezTo>
                    <a:pt x="1198" y="11611"/>
                    <a:pt x="1534" y="12024"/>
                    <a:pt x="2004" y="12072"/>
                  </a:cubicBezTo>
                  <a:cubicBezTo>
                    <a:pt x="2028" y="12074"/>
                    <a:pt x="2051" y="12075"/>
                    <a:pt x="2075" y="12075"/>
                  </a:cubicBezTo>
                  <a:cubicBezTo>
                    <a:pt x="2506" y="12075"/>
                    <a:pt x="2878" y="11750"/>
                    <a:pt x="2924" y="11314"/>
                  </a:cubicBezTo>
                  <a:cubicBezTo>
                    <a:pt x="3096" y="9531"/>
                    <a:pt x="3125" y="8132"/>
                    <a:pt x="3020" y="6924"/>
                  </a:cubicBezTo>
                  <a:cubicBezTo>
                    <a:pt x="2885" y="5391"/>
                    <a:pt x="2521" y="4192"/>
                    <a:pt x="1917" y="3234"/>
                  </a:cubicBezTo>
                  <a:cubicBezTo>
                    <a:pt x="1802" y="3052"/>
                    <a:pt x="1774" y="2831"/>
                    <a:pt x="1841" y="2630"/>
                  </a:cubicBezTo>
                  <a:cubicBezTo>
                    <a:pt x="1850" y="2611"/>
                    <a:pt x="1860" y="2582"/>
                    <a:pt x="1869" y="2563"/>
                  </a:cubicBezTo>
                  <a:cubicBezTo>
                    <a:pt x="2023" y="2208"/>
                    <a:pt x="2310" y="1930"/>
                    <a:pt x="2675" y="1786"/>
                  </a:cubicBezTo>
                  <a:cubicBezTo>
                    <a:pt x="2855" y="1714"/>
                    <a:pt x="3046" y="1678"/>
                    <a:pt x="3238" y="1678"/>
                  </a:cubicBezTo>
                  <a:cubicBezTo>
                    <a:pt x="3453" y="1678"/>
                    <a:pt x="3670" y="1724"/>
                    <a:pt x="3873" y="1815"/>
                  </a:cubicBezTo>
                  <a:cubicBezTo>
                    <a:pt x="4683" y="2194"/>
                    <a:pt x="5555" y="2383"/>
                    <a:pt x="6427" y="2383"/>
                  </a:cubicBezTo>
                  <a:cubicBezTo>
                    <a:pt x="7300" y="2383"/>
                    <a:pt x="8172" y="2194"/>
                    <a:pt x="8982" y="1815"/>
                  </a:cubicBezTo>
                  <a:cubicBezTo>
                    <a:pt x="9185" y="1724"/>
                    <a:pt x="9401" y="1678"/>
                    <a:pt x="9617" y="1678"/>
                  </a:cubicBezTo>
                  <a:cubicBezTo>
                    <a:pt x="9808" y="1678"/>
                    <a:pt x="10000" y="1714"/>
                    <a:pt x="10180" y="1786"/>
                  </a:cubicBezTo>
                  <a:cubicBezTo>
                    <a:pt x="10544" y="1930"/>
                    <a:pt x="10832" y="2208"/>
                    <a:pt x="10985" y="2563"/>
                  </a:cubicBezTo>
                  <a:cubicBezTo>
                    <a:pt x="10995" y="2582"/>
                    <a:pt x="10995" y="2601"/>
                    <a:pt x="11004" y="2611"/>
                  </a:cubicBezTo>
                  <a:cubicBezTo>
                    <a:pt x="11100" y="2870"/>
                    <a:pt x="11119" y="3148"/>
                    <a:pt x="11052" y="3416"/>
                  </a:cubicBezTo>
                  <a:cubicBezTo>
                    <a:pt x="10765" y="4729"/>
                    <a:pt x="10659" y="6224"/>
                    <a:pt x="10745" y="7998"/>
                  </a:cubicBezTo>
                  <a:cubicBezTo>
                    <a:pt x="10803" y="9071"/>
                    <a:pt x="10199" y="10078"/>
                    <a:pt x="9221" y="10528"/>
                  </a:cubicBezTo>
                  <a:cubicBezTo>
                    <a:pt x="9202" y="10528"/>
                    <a:pt x="9183" y="10547"/>
                    <a:pt x="9164" y="10547"/>
                  </a:cubicBezTo>
                  <a:cubicBezTo>
                    <a:pt x="8474" y="10912"/>
                    <a:pt x="8129" y="11698"/>
                    <a:pt x="8330" y="12455"/>
                  </a:cubicBezTo>
                  <a:lnTo>
                    <a:pt x="8483" y="13049"/>
                  </a:lnTo>
                  <a:cubicBezTo>
                    <a:pt x="8531" y="13241"/>
                    <a:pt x="8608" y="13423"/>
                    <a:pt x="8704" y="13596"/>
                  </a:cubicBezTo>
                  <a:cubicBezTo>
                    <a:pt x="8780" y="13739"/>
                    <a:pt x="8848" y="13816"/>
                    <a:pt x="9020" y="13816"/>
                  </a:cubicBezTo>
                  <a:lnTo>
                    <a:pt x="9030" y="13816"/>
                  </a:lnTo>
                  <a:cubicBezTo>
                    <a:pt x="9288" y="13816"/>
                    <a:pt x="9413" y="13548"/>
                    <a:pt x="9499" y="13366"/>
                  </a:cubicBezTo>
                  <a:lnTo>
                    <a:pt x="9902" y="12091"/>
                  </a:lnTo>
                  <a:cubicBezTo>
                    <a:pt x="9902" y="12081"/>
                    <a:pt x="9912" y="12062"/>
                    <a:pt x="9921" y="12062"/>
                  </a:cubicBezTo>
                  <a:cubicBezTo>
                    <a:pt x="11522" y="11314"/>
                    <a:pt x="12509" y="9675"/>
                    <a:pt x="12413" y="7912"/>
                  </a:cubicBezTo>
                  <a:cubicBezTo>
                    <a:pt x="12337" y="6301"/>
                    <a:pt x="12423" y="4950"/>
                    <a:pt x="12691" y="3790"/>
                  </a:cubicBezTo>
                  <a:cubicBezTo>
                    <a:pt x="12826" y="3196"/>
                    <a:pt x="12778" y="2572"/>
                    <a:pt x="12557" y="2007"/>
                  </a:cubicBezTo>
                  <a:cubicBezTo>
                    <a:pt x="12548" y="1978"/>
                    <a:pt x="12538" y="1940"/>
                    <a:pt x="12528" y="1911"/>
                  </a:cubicBezTo>
                  <a:cubicBezTo>
                    <a:pt x="12193" y="1135"/>
                    <a:pt x="11570" y="531"/>
                    <a:pt x="10784" y="224"/>
                  </a:cubicBezTo>
                  <a:cubicBezTo>
                    <a:pt x="10405" y="80"/>
                    <a:pt x="10005" y="8"/>
                    <a:pt x="9605" y="8"/>
                  </a:cubicBezTo>
                  <a:cubicBezTo>
                    <a:pt x="9156" y="8"/>
                    <a:pt x="8708" y="99"/>
                    <a:pt x="8292" y="282"/>
                  </a:cubicBezTo>
                  <a:cubicBezTo>
                    <a:pt x="7697" y="560"/>
                    <a:pt x="7057" y="699"/>
                    <a:pt x="6418" y="699"/>
                  </a:cubicBezTo>
                  <a:cubicBezTo>
                    <a:pt x="5778" y="699"/>
                    <a:pt x="5138" y="560"/>
                    <a:pt x="4544" y="282"/>
                  </a:cubicBezTo>
                  <a:cubicBezTo>
                    <a:pt x="4123" y="94"/>
                    <a:pt x="3676" y="0"/>
                    <a:pt x="3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58"/>
            <p:cNvSpPr/>
            <p:nvPr/>
          </p:nvSpPr>
          <p:spPr>
            <a:xfrm>
              <a:off x="8018680" y="3869331"/>
              <a:ext cx="51011" cy="251153"/>
            </a:xfrm>
            <a:custGeom>
              <a:avLst/>
              <a:gdLst/>
              <a:ahLst/>
              <a:cxnLst/>
              <a:rect l="l" t="t" r="r" b="b"/>
              <a:pathLst>
                <a:path w="1947" h="9586" extrusionOk="0">
                  <a:moveTo>
                    <a:pt x="748" y="0"/>
                  </a:moveTo>
                  <a:lnTo>
                    <a:pt x="748" y="0"/>
                  </a:lnTo>
                  <a:cubicBezTo>
                    <a:pt x="451" y="153"/>
                    <a:pt x="221" y="403"/>
                    <a:pt x="96" y="709"/>
                  </a:cubicBezTo>
                  <a:cubicBezTo>
                    <a:pt x="87" y="729"/>
                    <a:pt x="77" y="748"/>
                    <a:pt x="67" y="776"/>
                  </a:cubicBezTo>
                  <a:cubicBezTo>
                    <a:pt x="0" y="968"/>
                    <a:pt x="19" y="1198"/>
                    <a:pt x="144" y="1371"/>
                  </a:cubicBezTo>
                  <a:cubicBezTo>
                    <a:pt x="748" y="2329"/>
                    <a:pt x="1112" y="3537"/>
                    <a:pt x="1246" y="5061"/>
                  </a:cubicBezTo>
                  <a:cubicBezTo>
                    <a:pt x="1352" y="6269"/>
                    <a:pt x="1323" y="7668"/>
                    <a:pt x="1151" y="9451"/>
                  </a:cubicBezTo>
                  <a:cubicBezTo>
                    <a:pt x="1141" y="9499"/>
                    <a:pt x="1131" y="9547"/>
                    <a:pt x="1122" y="9585"/>
                  </a:cubicBezTo>
                  <a:cubicBezTo>
                    <a:pt x="1457" y="9499"/>
                    <a:pt x="1706" y="9202"/>
                    <a:pt x="1745" y="8857"/>
                  </a:cubicBezTo>
                  <a:cubicBezTo>
                    <a:pt x="1917" y="7074"/>
                    <a:pt x="1946" y="5675"/>
                    <a:pt x="1841" y="4467"/>
                  </a:cubicBezTo>
                  <a:cubicBezTo>
                    <a:pt x="1706" y="2933"/>
                    <a:pt x="1342" y="1735"/>
                    <a:pt x="738" y="776"/>
                  </a:cubicBezTo>
                  <a:cubicBezTo>
                    <a:pt x="623" y="594"/>
                    <a:pt x="595" y="374"/>
                    <a:pt x="671" y="173"/>
                  </a:cubicBezTo>
                  <a:cubicBezTo>
                    <a:pt x="681" y="153"/>
                    <a:pt x="681" y="125"/>
                    <a:pt x="690" y="105"/>
                  </a:cubicBezTo>
                  <a:lnTo>
                    <a:pt x="7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58"/>
            <p:cNvSpPr/>
            <p:nvPr/>
          </p:nvSpPr>
          <p:spPr>
            <a:xfrm>
              <a:off x="8006366" y="3804695"/>
              <a:ext cx="317727" cy="300724"/>
            </a:xfrm>
            <a:custGeom>
              <a:avLst/>
              <a:gdLst/>
              <a:ahLst/>
              <a:cxnLst/>
              <a:rect l="l" t="t" r="r" b="b"/>
              <a:pathLst>
                <a:path w="12127" h="11478" extrusionOk="0">
                  <a:moveTo>
                    <a:pt x="2533" y="0"/>
                  </a:moveTo>
                  <a:cubicBezTo>
                    <a:pt x="2133" y="0"/>
                    <a:pt x="1732" y="75"/>
                    <a:pt x="1352" y="224"/>
                  </a:cubicBezTo>
                  <a:cubicBezTo>
                    <a:pt x="815" y="435"/>
                    <a:pt x="346" y="790"/>
                    <a:pt x="1" y="1250"/>
                  </a:cubicBezTo>
                  <a:cubicBezTo>
                    <a:pt x="231" y="1077"/>
                    <a:pt x="480" y="933"/>
                    <a:pt x="748" y="828"/>
                  </a:cubicBezTo>
                  <a:cubicBezTo>
                    <a:pt x="1128" y="679"/>
                    <a:pt x="1529" y="604"/>
                    <a:pt x="1930" y="604"/>
                  </a:cubicBezTo>
                  <a:cubicBezTo>
                    <a:pt x="2380" y="604"/>
                    <a:pt x="2829" y="698"/>
                    <a:pt x="3250" y="885"/>
                  </a:cubicBezTo>
                  <a:cubicBezTo>
                    <a:pt x="3840" y="1163"/>
                    <a:pt x="4479" y="1302"/>
                    <a:pt x="5119" y="1302"/>
                  </a:cubicBezTo>
                  <a:cubicBezTo>
                    <a:pt x="5759" y="1302"/>
                    <a:pt x="6399" y="1163"/>
                    <a:pt x="6988" y="885"/>
                  </a:cubicBezTo>
                  <a:cubicBezTo>
                    <a:pt x="7409" y="698"/>
                    <a:pt x="7859" y="604"/>
                    <a:pt x="8309" y="604"/>
                  </a:cubicBezTo>
                  <a:cubicBezTo>
                    <a:pt x="8710" y="604"/>
                    <a:pt x="9111" y="679"/>
                    <a:pt x="9490" y="828"/>
                  </a:cubicBezTo>
                  <a:cubicBezTo>
                    <a:pt x="10276" y="1135"/>
                    <a:pt x="10899" y="1739"/>
                    <a:pt x="11225" y="2515"/>
                  </a:cubicBezTo>
                  <a:cubicBezTo>
                    <a:pt x="11235" y="2544"/>
                    <a:pt x="11254" y="2572"/>
                    <a:pt x="11263" y="2601"/>
                  </a:cubicBezTo>
                  <a:cubicBezTo>
                    <a:pt x="11484" y="3176"/>
                    <a:pt x="11532" y="3790"/>
                    <a:pt x="11388" y="4384"/>
                  </a:cubicBezTo>
                  <a:cubicBezTo>
                    <a:pt x="11129" y="5554"/>
                    <a:pt x="11043" y="6905"/>
                    <a:pt x="11120" y="8506"/>
                  </a:cubicBezTo>
                  <a:cubicBezTo>
                    <a:pt x="11177" y="9579"/>
                    <a:pt x="10832" y="10643"/>
                    <a:pt x="10142" y="11477"/>
                  </a:cubicBezTo>
                  <a:cubicBezTo>
                    <a:pt x="11206" y="10605"/>
                    <a:pt x="11781" y="9282"/>
                    <a:pt x="11714" y="7912"/>
                  </a:cubicBezTo>
                  <a:cubicBezTo>
                    <a:pt x="11637" y="6301"/>
                    <a:pt x="11724" y="4950"/>
                    <a:pt x="11992" y="3790"/>
                  </a:cubicBezTo>
                  <a:cubicBezTo>
                    <a:pt x="12126" y="3196"/>
                    <a:pt x="12078" y="2572"/>
                    <a:pt x="11867" y="2007"/>
                  </a:cubicBezTo>
                  <a:cubicBezTo>
                    <a:pt x="11848" y="1978"/>
                    <a:pt x="11839" y="1940"/>
                    <a:pt x="11829" y="1911"/>
                  </a:cubicBezTo>
                  <a:cubicBezTo>
                    <a:pt x="11493" y="1135"/>
                    <a:pt x="10870" y="531"/>
                    <a:pt x="10084" y="224"/>
                  </a:cubicBezTo>
                  <a:cubicBezTo>
                    <a:pt x="9705" y="80"/>
                    <a:pt x="9305" y="8"/>
                    <a:pt x="8906" y="8"/>
                  </a:cubicBezTo>
                  <a:cubicBezTo>
                    <a:pt x="8457" y="8"/>
                    <a:pt x="8008" y="99"/>
                    <a:pt x="7592" y="282"/>
                  </a:cubicBezTo>
                  <a:cubicBezTo>
                    <a:pt x="6998" y="560"/>
                    <a:pt x="6358" y="699"/>
                    <a:pt x="5718" y="699"/>
                  </a:cubicBezTo>
                  <a:cubicBezTo>
                    <a:pt x="5078" y="699"/>
                    <a:pt x="4439" y="560"/>
                    <a:pt x="3844" y="282"/>
                  </a:cubicBezTo>
                  <a:cubicBezTo>
                    <a:pt x="3429" y="94"/>
                    <a:pt x="2981" y="0"/>
                    <a:pt x="2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705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B223689-7C48-429A-98A5-ED099C5CD363}"/>
              </a:ext>
            </a:extLst>
          </p:cNvPr>
          <p:cNvGrpSpPr/>
          <p:nvPr/>
        </p:nvGrpSpPr>
        <p:grpSpPr>
          <a:xfrm>
            <a:off x="3631858" y="2862333"/>
            <a:ext cx="5069599" cy="881423"/>
            <a:chOff x="2095501" y="2445978"/>
            <a:chExt cx="5069598" cy="108462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FDAA16E-5AD4-49D8-B0D1-98D0FB5A1841}"/>
                </a:ext>
              </a:extLst>
            </p:cNvPr>
            <p:cNvSpPr/>
            <p:nvPr/>
          </p:nvSpPr>
          <p:spPr>
            <a:xfrm>
              <a:off x="4643630" y="2445978"/>
              <a:ext cx="0" cy="1084622"/>
            </a:xfrm>
            <a:custGeom>
              <a:avLst/>
              <a:gdLst>
                <a:gd name="connsiteX0" fmla="*/ 0 w 0"/>
                <a:gd name="connsiteY0" fmla="*/ 5090984 h 5090984"/>
                <a:gd name="connsiteX1" fmla="*/ 0 w 0"/>
                <a:gd name="connsiteY1" fmla="*/ 0 h 509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090984">
                  <a:moveTo>
                    <a:pt x="0" y="5090984"/>
                  </a:moveTo>
                  <a:lnTo>
                    <a:pt x="0" y="0"/>
                  </a:lnTo>
                </a:path>
              </a:pathLst>
            </a:cu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9C360E4-9E29-42AC-886B-EDDF91DE9174}"/>
                </a:ext>
              </a:extLst>
            </p:cNvPr>
            <p:cNvSpPr/>
            <p:nvPr/>
          </p:nvSpPr>
          <p:spPr>
            <a:xfrm>
              <a:off x="2095501" y="2944916"/>
              <a:ext cx="5069598" cy="585684"/>
            </a:xfrm>
            <a:custGeom>
              <a:avLst/>
              <a:gdLst>
                <a:gd name="connsiteX0" fmla="*/ 0 w 3941806"/>
                <a:gd name="connsiteY0" fmla="*/ 4386649 h 4485503"/>
                <a:gd name="connsiteX1" fmla="*/ 0 w 3941806"/>
                <a:gd name="connsiteY1" fmla="*/ 0 h 4485503"/>
                <a:gd name="connsiteX2" fmla="*/ 3941806 w 3941806"/>
                <a:gd name="connsiteY2" fmla="*/ 0 h 4485503"/>
                <a:gd name="connsiteX3" fmla="*/ 3941806 w 3941806"/>
                <a:gd name="connsiteY3" fmla="*/ 4485503 h 448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1806" h="4485503">
                  <a:moveTo>
                    <a:pt x="0" y="4386649"/>
                  </a:moveTo>
                  <a:lnTo>
                    <a:pt x="0" y="0"/>
                  </a:lnTo>
                  <a:lnTo>
                    <a:pt x="3941806" y="0"/>
                  </a:lnTo>
                  <a:lnTo>
                    <a:pt x="3941806" y="4485503"/>
                  </a:lnTo>
                </a:path>
              </a:pathLst>
            </a:cu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848109-DDF1-41AC-88BE-6AE08BE1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GIT symptoms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6CF8A-72EB-4D1F-9F01-8CDDECC691DC}"/>
              </a:ext>
            </a:extLst>
          </p:cNvPr>
          <p:cNvSpPr/>
          <p:nvPr/>
        </p:nvSpPr>
        <p:spPr>
          <a:xfrm>
            <a:off x="5080807" y="2391172"/>
            <a:ext cx="2171700" cy="584264"/>
          </a:xfrm>
          <a:prstGeom prst="rect">
            <a:avLst/>
          </a:prstGeom>
          <a:gradFill>
            <a:gsLst>
              <a:gs pos="0">
                <a:srgbClr val="D01818"/>
              </a:gs>
              <a:gs pos="80000">
                <a:srgbClr val="EC3E3E"/>
              </a:gs>
              <a:gs pos="100000">
                <a:srgbClr val="F57365"/>
              </a:gs>
            </a:gsLst>
          </a:gra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5FE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Other symptoms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E8A94-5042-46B2-AEDA-7A7E944D2E94}"/>
              </a:ext>
            </a:extLst>
          </p:cNvPr>
          <p:cNvSpPr/>
          <p:nvPr/>
        </p:nvSpPr>
        <p:spPr>
          <a:xfrm>
            <a:off x="3012733" y="4285476"/>
            <a:ext cx="1419225" cy="1135499"/>
          </a:xfrm>
          <a:prstGeom prst="rect">
            <a:avLst/>
          </a:prstGeom>
          <a:gradFill>
            <a:gsLst>
              <a:gs pos="100000">
                <a:schemeClr val="bg1">
                  <a:lumMod val="7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</a:gradFill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72000" bIns="720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the term applied to symptoms of</a:t>
            </a:r>
            <a:endParaRPr lang="en-GB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rgbClr val="002060"/>
                </a:solidFill>
                <a:effectLst/>
                <a:latin typeface="UtopiaStd-Regular"/>
                <a:ea typeface="Calibri" panose="020F0502020204030204" pitchFamily="34" charset="0"/>
                <a:cs typeface="UtopiaStd-Regular"/>
              </a:rPr>
              <a:t>bloating and belching without abdominal pain.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3" name="Rectangle 76">
            <a:extLst>
              <a:ext uri="{FF2B5EF4-FFF2-40B4-BE49-F238E27FC236}">
                <a16:creationId xmlns:a16="http://schemas.microsoft.com/office/drawing/2014/main" id="{FB42BE92-CDEA-4778-8674-9085F2230445}"/>
              </a:ext>
            </a:extLst>
          </p:cNvPr>
          <p:cNvSpPr/>
          <p:nvPr/>
        </p:nvSpPr>
        <p:spPr>
          <a:xfrm flipH="1">
            <a:off x="2872397" y="3864405"/>
            <a:ext cx="253299" cy="1325880"/>
          </a:xfrm>
          <a:custGeom>
            <a:avLst/>
            <a:gdLst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0 w 506597"/>
              <a:gd name="connsiteY4" fmla="*/ 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91440 w 506597"/>
              <a:gd name="connsiteY4" fmla="*/ 9144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597" h="2452081">
                <a:moveTo>
                  <a:pt x="0" y="0"/>
                </a:moveTo>
                <a:lnTo>
                  <a:pt x="506597" y="0"/>
                </a:lnTo>
                <a:lnTo>
                  <a:pt x="506597" y="2452081"/>
                </a:lnTo>
                <a:lnTo>
                  <a:pt x="0" y="2452081"/>
                </a:ln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5FE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ectangle 76">
            <a:extLst>
              <a:ext uri="{FF2B5EF4-FFF2-40B4-BE49-F238E27FC236}">
                <a16:creationId xmlns:a16="http://schemas.microsoft.com/office/drawing/2014/main" id="{57887004-CE54-4EEF-9284-1C2D8DE83649}"/>
              </a:ext>
            </a:extLst>
          </p:cNvPr>
          <p:cNvSpPr/>
          <p:nvPr/>
        </p:nvSpPr>
        <p:spPr>
          <a:xfrm flipH="1">
            <a:off x="2872397" y="4542587"/>
            <a:ext cx="253299" cy="0"/>
          </a:xfrm>
          <a:custGeom>
            <a:avLst/>
            <a:gdLst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0 w 506597"/>
              <a:gd name="connsiteY4" fmla="*/ 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91440 w 506597"/>
              <a:gd name="connsiteY4" fmla="*/ 9144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0" fmla="*/ 506597 w 506597"/>
              <a:gd name="connsiteY0" fmla="*/ 0 h 2452081"/>
              <a:gd name="connsiteX1" fmla="*/ 506597 w 506597"/>
              <a:gd name="connsiteY1" fmla="*/ 2452081 h 2452081"/>
              <a:gd name="connsiteX2" fmla="*/ 0 w 506597"/>
              <a:gd name="connsiteY2" fmla="*/ 2452081 h 2452081"/>
              <a:gd name="connsiteX0" fmla="*/ 506597 w 506597"/>
              <a:gd name="connsiteY0" fmla="*/ 0 h 0"/>
              <a:gd name="connsiteX1" fmla="*/ 0 w 50659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597">
                <a:moveTo>
                  <a:pt x="506597" y="0"/>
                </a:moveTo>
                <a:lnTo>
                  <a:pt x="0" y="0"/>
                </a:ln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5FE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76">
            <a:extLst>
              <a:ext uri="{FF2B5EF4-FFF2-40B4-BE49-F238E27FC236}">
                <a16:creationId xmlns:a16="http://schemas.microsoft.com/office/drawing/2014/main" id="{ED4A70DF-DFB4-47A3-8A64-8C002EAE71AA}"/>
              </a:ext>
            </a:extLst>
          </p:cNvPr>
          <p:cNvSpPr/>
          <p:nvPr/>
        </p:nvSpPr>
        <p:spPr>
          <a:xfrm flipH="1">
            <a:off x="2872397" y="4771187"/>
            <a:ext cx="253299" cy="0"/>
          </a:xfrm>
          <a:custGeom>
            <a:avLst/>
            <a:gdLst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0 w 506597"/>
              <a:gd name="connsiteY4" fmla="*/ 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91440 w 506597"/>
              <a:gd name="connsiteY4" fmla="*/ 9144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0" fmla="*/ 506597 w 506597"/>
              <a:gd name="connsiteY0" fmla="*/ 0 h 2452081"/>
              <a:gd name="connsiteX1" fmla="*/ 506597 w 506597"/>
              <a:gd name="connsiteY1" fmla="*/ 2452081 h 2452081"/>
              <a:gd name="connsiteX2" fmla="*/ 0 w 506597"/>
              <a:gd name="connsiteY2" fmla="*/ 2452081 h 2452081"/>
              <a:gd name="connsiteX0" fmla="*/ 506597 w 506597"/>
              <a:gd name="connsiteY0" fmla="*/ 0 h 0"/>
              <a:gd name="connsiteX1" fmla="*/ 0 w 50659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597">
                <a:moveTo>
                  <a:pt x="506597" y="0"/>
                </a:moveTo>
                <a:lnTo>
                  <a:pt x="0" y="0"/>
                </a:ln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5FE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ectangle 76">
            <a:extLst>
              <a:ext uri="{FF2B5EF4-FFF2-40B4-BE49-F238E27FC236}">
                <a16:creationId xmlns:a16="http://schemas.microsoft.com/office/drawing/2014/main" id="{4F466152-B2E1-404C-93D2-7FE9AEB1B837}"/>
              </a:ext>
            </a:extLst>
          </p:cNvPr>
          <p:cNvSpPr/>
          <p:nvPr/>
        </p:nvSpPr>
        <p:spPr>
          <a:xfrm flipH="1">
            <a:off x="2872397" y="4987087"/>
            <a:ext cx="253299" cy="0"/>
          </a:xfrm>
          <a:custGeom>
            <a:avLst/>
            <a:gdLst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0 w 506597"/>
              <a:gd name="connsiteY4" fmla="*/ 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91440 w 506597"/>
              <a:gd name="connsiteY4" fmla="*/ 9144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0" fmla="*/ 506597 w 506597"/>
              <a:gd name="connsiteY0" fmla="*/ 0 h 2452081"/>
              <a:gd name="connsiteX1" fmla="*/ 506597 w 506597"/>
              <a:gd name="connsiteY1" fmla="*/ 2452081 h 2452081"/>
              <a:gd name="connsiteX2" fmla="*/ 0 w 506597"/>
              <a:gd name="connsiteY2" fmla="*/ 2452081 h 2452081"/>
              <a:gd name="connsiteX0" fmla="*/ 506597 w 506597"/>
              <a:gd name="connsiteY0" fmla="*/ 0 h 0"/>
              <a:gd name="connsiteX1" fmla="*/ 0 w 50659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597">
                <a:moveTo>
                  <a:pt x="506597" y="0"/>
                </a:moveTo>
                <a:lnTo>
                  <a:pt x="0" y="0"/>
                </a:ln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5FE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F51987-8415-4B27-A731-2BF1FE14C7EB}"/>
              </a:ext>
            </a:extLst>
          </p:cNvPr>
          <p:cNvSpPr/>
          <p:nvPr/>
        </p:nvSpPr>
        <p:spPr>
          <a:xfrm>
            <a:off x="2657035" y="3631041"/>
            <a:ext cx="1951135" cy="377827"/>
          </a:xfrm>
          <a:prstGeom prst="rect">
            <a:avLst/>
          </a:prstGeom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2060"/>
                </a:solidFill>
                <a:effectLst/>
                <a:latin typeface="MyriadPro-Bold"/>
                <a:ea typeface="Calibri" panose="020F0502020204030204" pitchFamily="34" charset="0"/>
                <a:cs typeface="MyriadPro-Bold"/>
              </a:rPr>
              <a:t>Dyspepsia/Flatulence</a:t>
            </a:r>
            <a:endParaRPr lang="en-GB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D04783-35D0-4408-B367-06BFEF3BA794}"/>
              </a:ext>
            </a:extLst>
          </p:cNvPr>
          <p:cNvSpPr/>
          <p:nvPr/>
        </p:nvSpPr>
        <p:spPr>
          <a:xfrm>
            <a:off x="5582940" y="4285476"/>
            <a:ext cx="1419225" cy="1135499"/>
          </a:xfrm>
          <a:prstGeom prst="rect">
            <a:avLst/>
          </a:prstGeom>
          <a:gradFill>
            <a:gsLst>
              <a:gs pos="100000">
                <a:schemeClr val="bg1">
                  <a:lumMod val="7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</a:gradFill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72000" bIns="72000" rtlCol="0" anchor="ctr"/>
          <a:lstStyle/>
          <a:p>
            <a:pPr marL="0" marR="0" lvl="0" indent="0" algn="l" defTabSz="121917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rgbClr val="002060"/>
                </a:solidFill>
                <a:effectLst/>
                <a:latin typeface="UtopiaStd-Italic"/>
                <a:ea typeface="Calibri" panose="020F0502020204030204" pitchFamily="34" charset="0"/>
                <a:cs typeface="UtopiaStd-Italic"/>
              </a:rPr>
              <a:t>GI tract diseases</a:t>
            </a:r>
          </a:p>
          <a:p>
            <a:pPr marL="0" marR="0" lvl="0" indent="0" algn="l" defTabSz="121917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rgbClr val="002060"/>
                </a:solidFill>
                <a:effectLst/>
                <a:latin typeface="UtopiaStd-Italic"/>
                <a:ea typeface="Calibri" panose="020F0502020204030204" pitchFamily="34" charset="0"/>
                <a:cs typeface="UtopiaStd-Italic"/>
              </a:rPr>
              <a:t>Drugs and alcohol</a:t>
            </a:r>
          </a:p>
          <a:p>
            <a:pPr marL="0" marR="0" lvl="0" indent="0" algn="l" defTabSz="121917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rgbClr val="002060"/>
                </a:solidFill>
                <a:effectLst/>
                <a:latin typeface="UtopiaStd-Italic"/>
                <a:ea typeface="Calibri" panose="020F0502020204030204" pitchFamily="34" charset="0"/>
                <a:cs typeface="UtopiaStd-Italic"/>
              </a:rPr>
              <a:t>Functional</a:t>
            </a:r>
          </a:p>
          <a:p>
            <a:pPr marL="0" marR="0" lvl="0" indent="0" algn="l" defTabSz="121917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rgbClr val="002060"/>
                </a:solidFill>
                <a:effectLst/>
                <a:latin typeface="UtopiaStd-Italic"/>
                <a:ea typeface="Calibri" panose="020F0502020204030204" pitchFamily="34" charset="0"/>
                <a:cs typeface="UtopiaStd-Italic"/>
              </a:rPr>
              <a:t>Psychogenic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9" name="Rectangle 76">
            <a:extLst>
              <a:ext uri="{FF2B5EF4-FFF2-40B4-BE49-F238E27FC236}">
                <a16:creationId xmlns:a16="http://schemas.microsoft.com/office/drawing/2014/main" id="{61D91D55-7D67-4B97-ABAC-B77B146E005B}"/>
              </a:ext>
            </a:extLst>
          </p:cNvPr>
          <p:cNvSpPr/>
          <p:nvPr/>
        </p:nvSpPr>
        <p:spPr>
          <a:xfrm flipH="1">
            <a:off x="5442603" y="3864405"/>
            <a:ext cx="253299" cy="1325880"/>
          </a:xfrm>
          <a:custGeom>
            <a:avLst/>
            <a:gdLst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0 w 506597"/>
              <a:gd name="connsiteY4" fmla="*/ 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91440 w 506597"/>
              <a:gd name="connsiteY4" fmla="*/ 9144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597" h="2452081">
                <a:moveTo>
                  <a:pt x="0" y="0"/>
                </a:moveTo>
                <a:lnTo>
                  <a:pt x="506597" y="0"/>
                </a:lnTo>
                <a:lnTo>
                  <a:pt x="506597" y="2452081"/>
                </a:lnTo>
                <a:lnTo>
                  <a:pt x="0" y="2452081"/>
                </a:ln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5FE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Rectangle 76">
            <a:extLst>
              <a:ext uri="{FF2B5EF4-FFF2-40B4-BE49-F238E27FC236}">
                <a16:creationId xmlns:a16="http://schemas.microsoft.com/office/drawing/2014/main" id="{5A34F38E-F7B6-4A66-88A8-F3DE0ACC19F9}"/>
              </a:ext>
            </a:extLst>
          </p:cNvPr>
          <p:cNvSpPr/>
          <p:nvPr/>
        </p:nvSpPr>
        <p:spPr>
          <a:xfrm flipH="1">
            <a:off x="5442603" y="4542587"/>
            <a:ext cx="253299" cy="0"/>
          </a:xfrm>
          <a:custGeom>
            <a:avLst/>
            <a:gdLst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0 w 506597"/>
              <a:gd name="connsiteY4" fmla="*/ 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91440 w 506597"/>
              <a:gd name="connsiteY4" fmla="*/ 9144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0" fmla="*/ 506597 w 506597"/>
              <a:gd name="connsiteY0" fmla="*/ 0 h 2452081"/>
              <a:gd name="connsiteX1" fmla="*/ 506597 w 506597"/>
              <a:gd name="connsiteY1" fmla="*/ 2452081 h 2452081"/>
              <a:gd name="connsiteX2" fmla="*/ 0 w 506597"/>
              <a:gd name="connsiteY2" fmla="*/ 2452081 h 2452081"/>
              <a:gd name="connsiteX0" fmla="*/ 506597 w 506597"/>
              <a:gd name="connsiteY0" fmla="*/ 0 h 0"/>
              <a:gd name="connsiteX1" fmla="*/ 0 w 50659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597">
                <a:moveTo>
                  <a:pt x="506597" y="0"/>
                </a:moveTo>
                <a:lnTo>
                  <a:pt x="0" y="0"/>
                </a:ln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5FE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Rectangle 76">
            <a:extLst>
              <a:ext uri="{FF2B5EF4-FFF2-40B4-BE49-F238E27FC236}">
                <a16:creationId xmlns:a16="http://schemas.microsoft.com/office/drawing/2014/main" id="{B01BBD25-2EB0-44EF-A9EF-42C42047FBAE}"/>
              </a:ext>
            </a:extLst>
          </p:cNvPr>
          <p:cNvSpPr/>
          <p:nvPr/>
        </p:nvSpPr>
        <p:spPr>
          <a:xfrm flipH="1">
            <a:off x="5442603" y="4771187"/>
            <a:ext cx="253299" cy="0"/>
          </a:xfrm>
          <a:custGeom>
            <a:avLst/>
            <a:gdLst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0 w 506597"/>
              <a:gd name="connsiteY4" fmla="*/ 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91440 w 506597"/>
              <a:gd name="connsiteY4" fmla="*/ 9144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0" fmla="*/ 506597 w 506597"/>
              <a:gd name="connsiteY0" fmla="*/ 0 h 2452081"/>
              <a:gd name="connsiteX1" fmla="*/ 506597 w 506597"/>
              <a:gd name="connsiteY1" fmla="*/ 2452081 h 2452081"/>
              <a:gd name="connsiteX2" fmla="*/ 0 w 506597"/>
              <a:gd name="connsiteY2" fmla="*/ 2452081 h 2452081"/>
              <a:gd name="connsiteX0" fmla="*/ 506597 w 506597"/>
              <a:gd name="connsiteY0" fmla="*/ 0 h 0"/>
              <a:gd name="connsiteX1" fmla="*/ 0 w 50659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597">
                <a:moveTo>
                  <a:pt x="506597" y="0"/>
                </a:moveTo>
                <a:lnTo>
                  <a:pt x="0" y="0"/>
                </a:ln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5FE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Rectangle 76">
            <a:extLst>
              <a:ext uri="{FF2B5EF4-FFF2-40B4-BE49-F238E27FC236}">
                <a16:creationId xmlns:a16="http://schemas.microsoft.com/office/drawing/2014/main" id="{20307EEE-8B5A-4411-B983-4503AD61D1E7}"/>
              </a:ext>
            </a:extLst>
          </p:cNvPr>
          <p:cNvSpPr/>
          <p:nvPr/>
        </p:nvSpPr>
        <p:spPr>
          <a:xfrm flipH="1">
            <a:off x="5442603" y="4987087"/>
            <a:ext cx="253299" cy="0"/>
          </a:xfrm>
          <a:custGeom>
            <a:avLst/>
            <a:gdLst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0 w 506597"/>
              <a:gd name="connsiteY4" fmla="*/ 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91440 w 506597"/>
              <a:gd name="connsiteY4" fmla="*/ 9144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0" fmla="*/ 506597 w 506597"/>
              <a:gd name="connsiteY0" fmla="*/ 0 h 2452081"/>
              <a:gd name="connsiteX1" fmla="*/ 506597 w 506597"/>
              <a:gd name="connsiteY1" fmla="*/ 2452081 h 2452081"/>
              <a:gd name="connsiteX2" fmla="*/ 0 w 506597"/>
              <a:gd name="connsiteY2" fmla="*/ 2452081 h 2452081"/>
              <a:gd name="connsiteX0" fmla="*/ 506597 w 506597"/>
              <a:gd name="connsiteY0" fmla="*/ 0 h 0"/>
              <a:gd name="connsiteX1" fmla="*/ 0 w 50659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597">
                <a:moveTo>
                  <a:pt x="506597" y="0"/>
                </a:moveTo>
                <a:lnTo>
                  <a:pt x="0" y="0"/>
                </a:ln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5FE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7C5613-8E16-43FD-9470-A623B8634C66}"/>
              </a:ext>
            </a:extLst>
          </p:cNvPr>
          <p:cNvSpPr/>
          <p:nvPr/>
        </p:nvSpPr>
        <p:spPr>
          <a:xfrm>
            <a:off x="8103718" y="4285476"/>
            <a:ext cx="1570723" cy="1135499"/>
          </a:xfrm>
          <a:prstGeom prst="rect">
            <a:avLst/>
          </a:prstGeom>
          <a:gradFill>
            <a:gsLst>
              <a:gs pos="100000">
                <a:schemeClr val="bg1">
                  <a:lumMod val="7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</a:gradFill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72000" bIns="72000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solidFill>
                  <a:srgbClr val="00206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SWALLOWED BLOOD</a:t>
            </a:r>
            <a:endParaRPr lang="en-GB" sz="1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Oesophageal varices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Frutiger-Black"/>
                <a:ea typeface="Calibri" panose="020F0502020204030204" pitchFamily="34" charset="0"/>
                <a:cs typeface="Frutiger-Black"/>
              </a:rPr>
              <a:t>BLEEDING DISORDERS / drugs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76">
            <a:extLst>
              <a:ext uri="{FF2B5EF4-FFF2-40B4-BE49-F238E27FC236}">
                <a16:creationId xmlns:a16="http://schemas.microsoft.com/office/drawing/2014/main" id="{71C52DCC-11E0-4797-81A0-A049F6D52F91}"/>
              </a:ext>
            </a:extLst>
          </p:cNvPr>
          <p:cNvSpPr/>
          <p:nvPr/>
        </p:nvSpPr>
        <p:spPr>
          <a:xfrm flipH="1">
            <a:off x="7963381" y="3864405"/>
            <a:ext cx="253299" cy="1325880"/>
          </a:xfrm>
          <a:custGeom>
            <a:avLst/>
            <a:gdLst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0 w 506597"/>
              <a:gd name="connsiteY4" fmla="*/ 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91440 w 506597"/>
              <a:gd name="connsiteY4" fmla="*/ 9144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597" h="2452081">
                <a:moveTo>
                  <a:pt x="0" y="0"/>
                </a:moveTo>
                <a:lnTo>
                  <a:pt x="506597" y="0"/>
                </a:lnTo>
                <a:lnTo>
                  <a:pt x="506597" y="2452081"/>
                </a:lnTo>
                <a:lnTo>
                  <a:pt x="0" y="2452081"/>
                </a:ln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5FE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Rectangle 76">
            <a:extLst>
              <a:ext uri="{FF2B5EF4-FFF2-40B4-BE49-F238E27FC236}">
                <a16:creationId xmlns:a16="http://schemas.microsoft.com/office/drawing/2014/main" id="{CF0AB8F3-1865-40B4-A61B-855C4D199DD1}"/>
              </a:ext>
            </a:extLst>
          </p:cNvPr>
          <p:cNvSpPr/>
          <p:nvPr/>
        </p:nvSpPr>
        <p:spPr>
          <a:xfrm flipH="1">
            <a:off x="7963381" y="4542587"/>
            <a:ext cx="253299" cy="0"/>
          </a:xfrm>
          <a:custGeom>
            <a:avLst/>
            <a:gdLst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0 w 506597"/>
              <a:gd name="connsiteY4" fmla="*/ 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91440 w 506597"/>
              <a:gd name="connsiteY4" fmla="*/ 9144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0" fmla="*/ 506597 w 506597"/>
              <a:gd name="connsiteY0" fmla="*/ 0 h 2452081"/>
              <a:gd name="connsiteX1" fmla="*/ 506597 w 506597"/>
              <a:gd name="connsiteY1" fmla="*/ 2452081 h 2452081"/>
              <a:gd name="connsiteX2" fmla="*/ 0 w 506597"/>
              <a:gd name="connsiteY2" fmla="*/ 2452081 h 2452081"/>
              <a:gd name="connsiteX0" fmla="*/ 506597 w 506597"/>
              <a:gd name="connsiteY0" fmla="*/ 0 h 0"/>
              <a:gd name="connsiteX1" fmla="*/ 0 w 50659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597">
                <a:moveTo>
                  <a:pt x="506597" y="0"/>
                </a:moveTo>
                <a:lnTo>
                  <a:pt x="0" y="0"/>
                </a:ln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5FE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Rectangle 76">
            <a:extLst>
              <a:ext uri="{FF2B5EF4-FFF2-40B4-BE49-F238E27FC236}">
                <a16:creationId xmlns:a16="http://schemas.microsoft.com/office/drawing/2014/main" id="{376B2BC3-0513-4F2E-B1C2-F22736E024C8}"/>
              </a:ext>
            </a:extLst>
          </p:cNvPr>
          <p:cNvSpPr/>
          <p:nvPr/>
        </p:nvSpPr>
        <p:spPr>
          <a:xfrm flipH="1">
            <a:off x="7963381" y="4771187"/>
            <a:ext cx="253299" cy="0"/>
          </a:xfrm>
          <a:custGeom>
            <a:avLst/>
            <a:gdLst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0 w 506597"/>
              <a:gd name="connsiteY4" fmla="*/ 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91440 w 506597"/>
              <a:gd name="connsiteY4" fmla="*/ 9144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0" fmla="*/ 506597 w 506597"/>
              <a:gd name="connsiteY0" fmla="*/ 0 h 2452081"/>
              <a:gd name="connsiteX1" fmla="*/ 506597 w 506597"/>
              <a:gd name="connsiteY1" fmla="*/ 2452081 h 2452081"/>
              <a:gd name="connsiteX2" fmla="*/ 0 w 506597"/>
              <a:gd name="connsiteY2" fmla="*/ 2452081 h 2452081"/>
              <a:gd name="connsiteX0" fmla="*/ 506597 w 506597"/>
              <a:gd name="connsiteY0" fmla="*/ 0 h 0"/>
              <a:gd name="connsiteX1" fmla="*/ 0 w 50659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597">
                <a:moveTo>
                  <a:pt x="506597" y="0"/>
                </a:moveTo>
                <a:lnTo>
                  <a:pt x="0" y="0"/>
                </a:ln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5FE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Rectangle 76">
            <a:extLst>
              <a:ext uri="{FF2B5EF4-FFF2-40B4-BE49-F238E27FC236}">
                <a16:creationId xmlns:a16="http://schemas.microsoft.com/office/drawing/2014/main" id="{42707B3A-1832-470A-A767-95D5D762E3F2}"/>
              </a:ext>
            </a:extLst>
          </p:cNvPr>
          <p:cNvSpPr/>
          <p:nvPr/>
        </p:nvSpPr>
        <p:spPr>
          <a:xfrm flipH="1">
            <a:off x="7963381" y="4987087"/>
            <a:ext cx="253299" cy="0"/>
          </a:xfrm>
          <a:custGeom>
            <a:avLst/>
            <a:gdLst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0 w 506597"/>
              <a:gd name="connsiteY4" fmla="*/ 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4" fmla="*/ 91440 w 506597"/>
              <a:gd name="connsiteY4" fmla="*/ 91440 h 2452081"/>
              <a:gd name="connsiteX0" fmla="*/ 0 w 506597"/>
              <a:gd name="connsiteY0" fmla="*/ 0 h 2452081"/>
              <a:gd name="connsiteX1" fmla="*/ 506597 w 506597"/>
              <a:gd name="connsiteY1" fmla="*/ 0 h 2452081"/>
              <a:gd name="connsiteX2" fmla="*/ 506597 w 506597"/>
              <a:gd name="connsiteY2" fmla="*/ 2452081 h 2452081"/>
              <a:gd name="connsiteX3" fmla="*/ 0 w 506597"/>
              <a:gd name="connsiteY3" fmla="*/ 2452081 h 2452081"/>
              <a:gd name="connsiteX0" fmla="*/ 506597 w 506597"/>
              <a:gd name="connsiteY0" fmla="*/ 0 h 2452081"/>
              <a:gd name="connsiteX1" fmla="*/ 506597 w 506597"/>
              <a:gd name="connsiteY1" fmla="*/ 2452081 h 2452081"/>
              <a:gd name="connsiteX2" fmla="*/ 0 w 506597"/>
              <a:gd name="connsiteY2" fmla="*/ 2452081 h 2452081"/>
              <a:gd name="connsiteX0" fmla="*/ 506597 w 506597"/>
              <a:gd name="connsiteY0" fmla="*/ 0 h 0"/>
              <a:gd name="connsiteX1" fmla="*/ 0 w 50659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597">
                <a:moveTo>
                  <a:pt x="506597" y="0"/>
                </a:moveTo>
                <a:lnTo>
                  <a:pt x="0" y="0"/>
                </a:ln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5FE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2403FD-C7C8-4F75-A86A-B595B36EB2D9}"/>
              </a:ext>
            </a:extLst>
          </p:cNvPr>
          <p:cNvSpPr/>
          <p:nvPr/>
        </p:nvSpPr>
        <p:spPr>
          <a:xfrm>
            <a:off x="5214883" y="3631041"/>
            <a:ext cx="1951135" cy="377827"/>
          </a:xfrm>
          <a:prstGeom prst="rect">
            <a:avLst/>
          </a:prstGeom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02060"/>
                </a:solidFill>
                <a:effectLst/>
                <a:latin typeface="MyriadPro-Bold"/>
                <a:ea typeface="Calibri" panose="020F0502020204030204" pitchFamily="34" charset="0"/>
                <a:cs typeface="MyriadPro-Bold"/>
              </a:rPr>
              <a:t>Heart Burn</a:t>
            </a: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3B1E0D-191F-4021-9C32-C428FDA876AD}"/>
              </a:ext>
            </a:extLst>
          </p:cNvPr>
          <p:cNvSpPr/>
          <p:nvPr/>
        </p:nvSpPr>
        <p:spPr>
          <a:xfrm>
            <a:off x="7723306" y="3631041"/>
            <a:ext cx="1951135" cy="377827"/>
          </a:xfrm>
          <a:prstGeom prst="rect">
            <a:avLst/>
          </a:prstGeom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Melaena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46DA04-717E-41BD-AEF0-4949E305CED8}"/>
              </a:ext>
            </a:extLst>
          </p:cNvPr>
          <p:cNvSpPr txBox="1"/>
          <p:nvPr/>
        </p:nvSpPr>
        <p:spPr>
          <a:xfrm>
            <a:off x="9674441" y="4987087"/>
            <a:ext cx="20097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/>
              <a:t>OTHER CAUSES OF DARK STOOLS</a:t>
            </a:r>
          </a:p>
          <a:p>
            <a:r>
              <a:rPr lang="en-GB" sz="1200" dirty="0"/>
              <a:t>• Iron therapy</a:t>
            </a:r>
          </a:p>
          <a:p>
            <a:r>
              <a:rPr lang="en-GB" sz="1200" dirty="0"/>
              <a:t>• Bismuth preparations</a:t>
            </a:r>
          </a:p>
          <a:p>
            <a:r>
              <a:rPr lang="en-GB" sz="1200" dirty="0"/>
              <a:t>• Liquorice</a:t>
            </a:r>
          </a:p>
          <a:p>
            <a:r>
              <a:rPr lang="en-GB" sz="1200" dirty="0"/>
              <a:t>• Charcoal biscuits</a:t>
            </a:r>
          </a:p>
          <a:p>
            <a:r>
              <a:rPr lang="en-GB" sz="1200" dirty="0"/>
              <a:t>• Red wine (large quantities)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8D870A-62C7-48D9-9A01-DFD39A6E3843}"/>
              </a:ext>
            </a:extLst>
          </p:cNvPr>
          <p:cNvSpPr txBox="1"/>
          <p:nvPr/>
        </p:nvSpPr>
        <p:spPr>
          <a:xfrm>
            <a:off x="9257334" y="1437025"/>
            <a:ext cx="253710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Hiccup (hiccough</a:t>
            </a:r>
            <a:r>
              <a:rPr lang="en-GB" dirty="0"/>
              <a:t>)</a:t>
            </a:r>
          </a:p>
          <a:p>
            <a:pPr marL="179388" indent="-179388" algn="just" rtl="0">
              <a:buFont typeface="Wingdings" panose="05000000000000000000" pitchFamily="2" charset="2"/>
              <a:buChar char="Ø"/>
            </a:pPr>
            <a:r>
              <a:rPr lang="en-US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 is a spasmodic contractions of diaphragm. Results in spasmodic breathing with the glottis is closed.</a:t>
            </a:r>
            <a:endParaRPr lang="en-GB" sz="11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buFont typeface="Wingdings" panose="05000000000000000000" pitchFamily="2" charset="2"/>
              <a:buChar char="Ø"/>
            </a:pPr>
            <a:r>
              <a:rPr lang="en-US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Causes of hiccup include gastric irritations, aerophagy, carbonated      drinks, rapid eating, spicy foods, renal failure, alcohol, stroke, multiple  </a:t>
            </a:r>
            <a:r>
              <a:rPr lang="en-US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sclerosis, brain </a:t>
            </a:r>
            <a:r>
              <a:rPr lang="en-US" sz="11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tumours</a:t>
            </a:r>
            <a:endParaRPr lang="en-GB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079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2C47D7-637C-4F01-8CE0-E953719B7E67}"/>
              </a:ext>
            </a:extLst>
          </p:cNvPr>
          <p:cNvSpPr/>
          <p:nvPr/>
        </p:nvSpPr>
        <p:spPr>
          <a:xfrm>
            <a:off x="0" y="0"/>
            <a:ext cx="1586553" cy="8206450"/>
          </a:xfrm>
          <a:prstGeom prst="rect">
            <a:avLst/>
          </a:prstGeom>
          <a:solidFill>
            <a:srgbClr val="3B5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9E0950-0E15-4A68-B640-50600E51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3C28E-8200-434F-8596-322F03D7B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77"/>
          <a:stretch/>
        </p:blipFill>
        <p:spPr>
          <a:xfrm>
            <a:off x="3452307" y="-1"/>
            <a:ext cx="9259239" cy="8206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D09467-EF3C-450A-AB43-AE8C5B8A9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553" y="0"/>
            <a:ext cx="11124993" cy="8206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251C1-A0ED-4EF9-B5CA-7E274D844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0649" y="988036"/>
            <a:ext cx="4060371" cy="53919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35C042-3592-4DA4-A791-A3139E4B9119}"/>
              </a:ext>
            </a:extLst>
          </p:cNvPr>
          <p:cNvSpPr txBox="1"/>
          <p:nvPr/>
        </p:nvSpPr>
        <p:spPr>
          <a:xfrm>
            <a:off x="466282" y="2029681"/>
            <a:ext cx="139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Gradual / sudden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E0F11A-A776-4B89-8644-C57762D18DB4}"/>
              </a:ext>
            </a:extLst>
          </p:cNvPr>
          <p:cNvSpPr txBox="1"/>
          <p:nvPr/>
        </p:nvSpPr>
        <p:spPr>
          <a:xfrm>
            <a:off x="1315638" y="1211252"/>
            <a:ext cx="16941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constant or variable? Is it ‘colicky’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3F5DC9-3DEC-4296-ABDC-0C85603B82E3}"/>
              </a:ext>
            </a:extLst>
          </p:cNvPr>
          <p:cNvSpPr txBox="1"/>
          <p:nvPr/>
        </p:nvSpPr>
        <p:spPr>
          <a:xfrm>
            <a:off x="414023" y="2553562"/>
            <a:ext cx="1443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previous episodes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AE259-CCF6-4F15-834F-CDD125F46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92" y="273749"/>
            <a:ext cx="6687892" cy="65842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483A4F-7BD2-40EF-9F7B-A6F48430D7C6}"/>
              </a:ext>
            </a:extLst>
          </p:cNvPr>
          <p:cNvSpPr txBox="1"/>
          <p:nvPr/>
        </p:nvSpPr>
        <p:spPr>
          <a:xfrm>
            <a:off x="8274445" y="4518557"/>
            <a:ext cx="376025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03866"/>
                </a:solidFill>
                <a:effectLst/>
                <a:uLnTx/>
                <a:uFillTx/>
                <a:latin typeface="Amaranth"/>
                <a:sym typeface="Amaranth"/>
              </a:rPr>
              <a:t>How to approach a patient with Abdominal pain</a:t>
            </a:r>
            <a:b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03866"/>
                </a:solidFill>
                <a:effectLst/>
                <a:uLnTx/>
                <a:uFillTx/>
                <a:latin typeface="Amaranth"/>
                <a:sym typeface="Amaranth"/>
              </a:rPr>
            </a:b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203866"/>
                </a:solidFill>
                <a:effectLst/>
                <a:uLnTx/>
                <a:uFillTx/>
                <a:latin typeface="Amaranth"/>
                <a:sym typeface="Amaranth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044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2C47D7-637C-4F01-8CE0-E953719B7E67}"/>
              </a:ext>
            </a:extLst>
          </p:cNvPr>
          <p:cNvSpPr/>
          <p:nvPr/>
        </p:nvSpPr>
        <p:spPr>
          <a:xfrm>
            <a:off x="0" y="0"/>
            <a:ext cx="1586553" cy="8206450"/>
          </a:xfrm>
          <a:prstGeom prst="rect">
            <a:avLst/>
          </a:prstGeom>
          <a:solidFill>
            <a:srgbClr val="3B5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F3330-FC0C-4446-863C-7893DA329562}"/>
              </a:ext>
            </a:extLst>
          </p:cNvPr>
          <p:cNvSpPr/>
          <p:nvPr/>
        </p:nvSpPr>
        <p:spPr>
          <a:xfrm>
            <a:off x="331334" y="181105"/>
            <a:ext cx="925975" cy="1030147"/>
          </a:xfrm>
          <a:prstGeom prst="rect">
            <a:avLst/>
          </a:prstGeom>
          <a:solidFill>
            <a:srgbClr val="F4D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4D2C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9E0950-0E15-4A68-B640-50600E51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5D41C0-3345-4F28-B0ED-6E467395E54B}"/>
              </a:ext>
            </a:extLst>
          </p:cNvPr>
          <p:cNvGrpSpPr/>
          <p:nvPr/>
        </p:nvGrpSpPr>
        <p:grpSpPr>
          <a:xfrm>
            <a:off x="850881" y="-1"/>
            <a:ext cx="11860665" cy="8206451"/>
            <a:chOff x="331334" y="-1"/>
            <a:chExt cx="11860665" cy="82064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8E3C28E-8200-434F-8596-322F03D7B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377"/>
            <a:stretch/>
          </p:blipFill>
          <p:spPr>
            <a:xfrm>
              <a:off x="2932760" y="-1"/>
              <a:ext cx="9259239" cy="820645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76E88B-5DD8-4C94-A4A5-53E4A4C38BDA}"/>
                </a:ext>
              </a:extLst>
            </p:cNvPr>
            <p:cNvSpPr/>
            <p:nvPr/>
          </p:nvSpPr>
          <p:spPr>
            <a:xfrm>
              <a:off x="331334" y="181105"/>
              <a:ext cx="1246481" cy="7888147"/>
            </a:xfrm>
            <a:prstGeom prst="rect">
              <a:avLst/>
            </a:prstGeom>
            <a:solidFill>
              <a:srgbClr val="F4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5FE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D09467-EF3C-450A-AB43-AE8C5B8A9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553" y="0"/>
            <a:ext cx="11124993" cy="8206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251C1-A0ED-4EF9-B5CA-7E274D844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649" y="988036"/>
            <a:ext cx="4060371" cy="5391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0BF96A-C9D9-49B4-AFCE-CB1A23D9C7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15" r="3502" b="5224"/>
          <a:stretch/>
        </p:blipFill>
        <p:spPr>
          <a:xfrm>
            <a:off x="1" y="0"/>
            <a:ext cx="7860648" cy="806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6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D681EA3A-C28B-4E55-8F86-F066E2A4D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1675" y="4429588"/>
            <a:ext cx="5236368" cy="2094429"/>
          </a:xfrm>
        </p:spPr>
        <p:txBody>
          <a:bodyPr/>
          <a:lstStyle/>
          <a:p>
            <a:pPr algn="ctr"/>
            <a:r>
              <a:rPr lang="en-GB" dirty="0"/>
              <a:t>Dr. Nada Abdelrahman</a:t>
            </a:r>
          </a:p>
          <a:p>
            <a:pPr algn="ctr"/>
            <a:r>
              <a:rPr lang="en-GB" dirty="0"/>
              <a:t>Associate professor of Medicine and consultant of internal medicine</a:t>
            </a:r>
          </a:p>
          <a:p>
            <a:pPr algn="ctr"/>
            <a:r>
              <a:rPr lang="en-GB" dirty="0" err="1"/>
              <a:t>Almaareffa</a:t>
            </a:r>
            <a:r>
              <a:rPr lang="en-GB" dirty="0"/>
              <a:t>  University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3B8A4-505B-4458-A7B1-8D2918135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897" y="1"/>
            <a:ext cx="3270103" cy="2841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B08120-04FF-446B-A004-14DF6971B8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" r="60106" b="46043"/>
          <a:stretch/>
        </p:blipFill>
        <p:spPr>
          <a:xfrm>
            <a:off x="181582" y="142673"/>
            <a:ext cx="5343729" cy="3151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9071-3C8B-4121-82CE-A33E244E3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Medical causes of abdominal pain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840B7-BEF8-4461-8C1D-96998B25A09C}"/>
              </a:ext>
            </a:extLst>
          </p:cNvPr>
          <p:cNvSpPr txBox="1"/>
          <p:nvPr/>
        </p:nvSpPr>
        <p:spPr>
          <a:xfrm>
            <a:off x="2354318" y="1906105"/>
            <a:ext cx="4740165" cy="3957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DTLArgoT"/>
              </a:rPr>
              <a:t>Porphyrias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DTLArgoT"/>
              </a:rPr>
              <a:t>: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DTLArgoTMedium"/>
              </a:rPr>
              <a:t>Acute Intermittent Porphyria. </a:t>
            </a:r>
            <a:endParaRPr lang="en-GB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DTLArgoTMedium"/>
              </a:rPr>
              <a:t>Lead Poisoning. </a:t>
            </a:r>
            <a:endParaRPr lang="en-GB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DTLArgoTMedium"/>
              </a:rPr>
              <a:t>Metabolic and Endocrine Diseases.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GulliverBookItalic"/>
              </a:rPr>
              <a:t>Diabetic precoma</a:t>
            </a:r>
            <a:endParaRPr lang="en-GB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GulliverRegular"/>
              </a:rPr>
              <a:t>Pheochromocytoma</a:t>
            </a:r>
            <a:endParaRPr lang="en-GB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GulliverRegular"/>
              </a:rPr>
              <a:t>Addison disease</a:t>
            </a:r>
            <a:endParaRPr lang="en-GB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GulliverRegular"/>
              </a:rPr>
              <a:t>Familiar </a:t>
            </a:r>
            <a:r>
              <a:rPr lang="en-GB" i="1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GulliverBookItalic"/>
              </a:rPr>
              <a:t>hyperlipidemia</a:t>
            </a:r>
            <a:endParaRPr lang="en-GB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GulliverBookItalic"/>
              </a:rPr>
              <a:t>Inferior MI</a:t>
            </a:r>
            <a:endParaRPr lang="en-GB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GulliverRegular"/>
              </a:rPr>
              <a:t>Polycythemia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GulliverRegular"/>
              </a:rPr>
              <a:t>, congenital spherocytosis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GulliverRegular"/>
              </a:rPr>
              <a:t>Sic;le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GulliverRegular"/>
              </a:rPr>
              <a:t> cell disease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GulliverRegular"/>
              </a:rPr>
              <a:t> </a:t>
            </a:r>
            <a:endParaRPr lang="en-GB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37ED2-2BFC-4A51-9357-F2F9E14C4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522" y="1829683"/>
            <a:ext cx="2566638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CEB46-6978-4EA9-ADC0-FDF58EC32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0" r="1932"/>
          <a:stretch/>
        </p:blipFill>
        <p:spPr>
          <a:xfrm>
            <a:off x="3828378" y="0"/>
            <a:ext cx="7638038" cy="6721475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4D3C126-40E8-4CC0-A645-2C35876DBCE8}"/>
              </a:ext>
            </a:extLst>
          </p:cNvPr>
          <p:cNvSpPr/>
          <p:nvPr/>
        </p:nvSpPr>
        <p:spPr>
          <a:xfrm>
            <a:off x="503434" y="1407560"/>
            <a:ext cx="2465797" cy="21678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Working diagnosis </a:t>
            </a:r>
          </a:p>
        </p:txBody>
      </p:sp>
    </p:spTree>
    <p:extLst>
      <p:ext uri="{BB962C8B-B14F-4D97-AF65-F5344CB8AC3E}">
        <p14:creationId xmlns:p14="http://schemas.microsoft.com/office/powerpoint/2010/main" val="46828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67D01A8-0F0C-4F95-B964-50F49F31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67" y="796567"/>
            <a:ext cx="9895600" cy="7636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6466E6D-5206-428F-9E1B-2DAD6CC142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262" r="23404" b="-2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2EEBA-4823-4434-99DF-E1EB7BD10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1047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42CA31-4A75-4FDE-9C47-F80359822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80" y="336131"/>
            <a:ext cx="5658657" cy="6413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9635-AC48-4A4B-A786-7ED2405309AD}"/>
              </a:ext>
            </a:extLst>
          </p:cNvPr>
          <p:cNvSpPr txBox="1"/>
          <p:nvPr/>
        </p:nvSpPr>
        <p:spPr>
          <a:xfrm>
            <a:off x="6662791" y="5425023"/>
            <a:ext cx="6133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rgbClr val="FF8215"/>
                </a:solidFill>
              </a:rPr>
              <a:t>Dysphagia</a:t>
            </a:r>
          </a:p>
        </p:txBody>
      </p:sp>
    </p:spTree>
    <p:extLst>
      <p:ext uri="{BB962C8B-B14F-4D97-AF65-F5344CB8AC3E}">
        <p14:creationId xmlns:p14="http://schemas.microsoft.com/office/powerpoint/2010/main" val="2360108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C48B5-C2A2-4E4F-9588-F6CF10639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621" y="680545"/>
            <a:ext cx="9895600" cy="572400"/>
          </a:xfrm>
        </p:spPr>
        <p:txBody>
          <a:bodyPr/>
          <a:lstStyle/>
          <a:p>
            <a:r>
              <a:rPr lang="en-GB" dirty="0"/>
              <a:t>Other GIT symptoms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46EAE-9C65-4CB0-A936-452B5D61F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028" y="2253821"/>
            <a:ext cx="3635357" cy="4104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6DD9E-EDD5-4E27-979E-4DFAB0F9E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88" y="382646"/>
            <a:ext cx="4049106" cy="5085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9F241-F58C-4C5D-B76A-E924E1052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162" y="1556623"/>
            <a:ext cx="3782499" cy="433463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8E2AEF4-5DAA-4C96-91FF-AE80086B8B2D}"/>
              </a:ext>
            </a:extLst>
          </p:cNvPr>
          <p:cNvSpPr/>
          <p:nvPr/>
        </p:nvSpPr>
        <p:spPr>
          <a:xfrm>
            <a:off x="312688" y="382646"/>
            <a:ext cx="759367" cy="297899"/>
          </a:xfrm>
          <a:prstGeom prst="ellipse">
            <a:avLst/>
          </a:prstGeom>
          <a:solidFill>
            <a:srgbClr val="0054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08C911-8336-463C-8EB2-70A7DD4AEA6F}"/>
              </a:ext>
            </a:extLst>
          </p:cNvPr>
          <p:cNvSpPr/>
          <p:nvPr/>
        </p:nvSpPr>
        <p:spPr>
          <a:xfrm>
            <a:off x="4510162" y="1629104"/>
            <a:ext cx="759367" cy="409904"/>
          </a:xfrm>
          <a:prstGeom prst="ellipse">
            <a:avLst/>
          </a:prstGeom>
          <a:solidFill>
            <a:srgbClr val="0054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87544A0-4E6D-4899-9D68-3A6E887AC7F4}"/>
              </a:ext>
            </a:extLst>
          </p:cNvPr>
          <p:cNvSpPr/>
          <p:nvPr/>
        </p:nvSpPr>
        <p:spPr>
          <a:xfrm>
            <a:off x="8513380" y="2510991"/>
            <a:ext cx="609600" cy="297899"/>
          </a:xfrm>
          <a:prstGeom prst="ellipse">
            <a:avLst/>
          </a:prstGeom>
          <a:solidFill>
            <a:srgbClr val="0054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33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30EB-E814-4A56-AAC5-C8071089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51" y="559883"/>
            <a:ext cx="2701159" cy="572400"/>
          </a:xfrm>
        </p:spPr>
        <p:txBody>
          <a:bodyPr/>
          <a:lstStyle/>
          <a:p>
            <a:r>
              <a:rPr lang="en-GB" dirty="0"/>
              <a:t>Vomiting &amp; weight loss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68700-5A3A-4D63-AC58-61C6CD5B5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8" y="-94594"/>
            <a:ext cx="5800069" cy="5150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D23E1-E677-47B3-9D62-2273E5B91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707" y="1786759"/>
            <a:ext cx="6317293" cy="507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8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63FE305-7ACB-4BD2-8FB2-AA2D4B6E1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33234" y="4715631"/>
            <a:ext cx="2958766" cy="188472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00000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Pass Pale bulky, sticky and greasy offensive stool that floats and is often difficult to flush away</a:t>
            </a:r>
            <a:endParaRPr lang="en-GB" b="1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F983-889B-453C-8A64-9493EC63C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70" t="4248" r="10940"/>
          <a:stretch/>
        </p:blipFill>
        <p:spPr>
          <a:xfrm>
            <a:off x="227021" y="270826"/>
            <a:ext cx="8880954" cy="6587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EFC6A8-44D8-4F3C-A40B-5649767FE2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03" t="20707" r="12468" b="21703"/>
          <a:stretch/>
        </p:blipFill>
        <p:spPr>
          <a:xfrm>
            <a:off x="8943584" y="1200008"/>
            <a:ext cx="3248416" cy="3221680"/>
          </a:xfrm>
          <a:prstGeom prst="ellipse">
            <a:avLst/>
          </a:prstGeom>
          <a:ln w="63500" cap="rnd">
            <a:solidFill>
              <a:srgbClr val="F5FE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11A9CF-6D9E-4B02-8E5A-51CC44D2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391" y="2959182"/>
            <a:ext cx="4617948" cy="572400"/>
          </a:xfrm>
        </p:spPr>
        <p:txBody>
          <a:bodyPr/>
          <a:lstStyle/>
          <a:p>
            <a:r>
              <a:rPr lang="en-GB" dirty="0" err="1"/>
              <a:t>Steatorrhoea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318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12AC2C-195E-4960-9ECA-DE949D4AB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81" y="68263"/>
            <a:ext cx="10973838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644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2" descr="A picture containing indoor, sitting, book, top&#10;&#10;Description generated with high confidence">
            <a:extLst>
              <a:ext uri="{FF2B5EF4-FFF2-40B4-BE49-F238E27FC236}">
                <a16:creationId xmlns:a16="http://schemas.microsoft.com/office/drawing/2014/main" id="{2D0C01E1-CED3-4C19-A5D7-E9AB89CB7C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B47F4-6F33-454B-87AC-D7D0C05988B4}"/>
              </a:ext>
            </a:extLst>
          </p:cNvPr>
          <p:cNvGrpSpPr/>
          <p:nvPr/>
        </p:nvGrpSpPr>
        <p:grpSpPr>
          <a:xfrm rot="10800000">
            <a:off x="4807311" y="500063"/>
            <a:ext cx="8086725" cy="5857875"/>
            <a:chOff x="-623671" y="578644"/>
            <a:chExt cx="8086725" cy="5857875"/>
          </a:xfrm>
          <a:gradFill>
            <a:gsLst>
              <a:gs pos="0">
                <a:srgbClr val="123873">
                  <a:alpha val="49000"/>
                </a:srgbClr>
              </a:gs>
              <a:gs pos="50000">
                <a:srgbClr val="04B6CC">
                  <a:alpha val="67000"/>
                </a:srgbClr>
              </a:gs>
            </a:gsLst>
            <a:lin ang="3000000" scaled="0"/>
          </a:gra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7563429-B9CE-4A06-B5EA-4363DB02CDAA}"/>
                </a:ext>
              </a:extLst>
            </p:cNvPr>
            <p:cNvSpPr/>
            <p:nvPr/>
          </p:nvSpPr>
          <p:spPr>
            <a:xfrm>
              <a:off x="-623671" y="578644"/>
              <a:ext cx="8086725" cy="5857875"/>
            </a:xfrm>
            <a:custGeom>
              <a:avLst/>
              <a:gdLst>
                <a:gd name="connsiteX0" fmla="*/ 5519833 w 8086725"/>
                <a:gd name="connsiteY0" fmla="*/ 5856446 h 5857875"/>
                <a:gd name="connsiteX1" fmla="*/ 712470 w 8086725"/>
                <a:gd name="connsiteY1" fmla="*/ 5856446 h 5857875"/>
                <a:gd name="connsiteX2" fmla="*/ 7144 w 8086725"/>
                <a:gd name="connsiteY2" fmla="*/ 5151120 h 5857875"/>
                <a:gd name="connsiteX3" fmla="*/ 7144 w 8086725"/>
                <a:gd name="connsiteY3" fmla="*/ 712470 h 5857875"/>
                <a:gd name="connsiteX4" fmla="*/ 712470 w 8086725"/>
                <a:gd name="connsiteY4" fmla="*/ 7144 h 5857875"/>
                <a:gd name="connsiteX5" fmla="*/ 5533263 w 8086725"/>
                <a:gd name="connsiteY5" fmla="*/ 7144 h 5857875"/>
                <a:gd name="connsiteX6" fmla="*/ 6067425 w 8086725"/>
                <a:gd name="connsiteY6" fmla="*/ 251841 h 5857875"/>
                <a:gd name="connsiteX7" fmla="*/ 7913180 w 8086725"/>
                <a:gd name="connsiteY7" fmla="*/ 2392394 h 5857875"/>
                <a:gd name="connsiteX8" fmla="*/ 7927372 w 8086725"/>
                <a:gd name="connsiteY8" fmla="*/ 3296603 h 5857875"/>
                <a:gd name="connsiteX9" fmla="*/ 6068187 w 8086725"/>
                <a:gd name="connsiteY9" fmla="*/ 5594795 h 5857875"/>
                <a:gd name="connsiteX10" fmla="*/ 5519833 w 8086725"/>
                <a:gd name="connsiteY10" fmla="*/ 5856446 h 585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86725" h="5857875">
                  <a:moveTo>
                    <a:pt x="5519833" y="5856446"/>
                  </a:moveTo>
                  <a:lnTo>
                    <a:pt x="712470" y="5856446"/>
                  </a:lnTo>
                  <a:cubicBezTo>
                    <a:pt x="322898" y="5856446"/>
                    <a:pt x="7144" y="5540693"/>
                    <a:pt x="7144" y="5151120"/>
                  </a:cubicBezTo>
                  <a:lnTo>
                    <a:pt x="7144" y="712470"/>
                  </a:lnTo>
                  <a:cubicBezTo>
                    <a:pt x="7144" y="322898"/>
                    <a:pt x="322898" y="7144"/>
                    <a:pt x="712470" y="7144"/>
                  </a:cubicBezTo>
                  <a:lnTo>
                    <a:pt x="5533263" y="7144"/>
                  </a:lnTo>
                  <a:cubicBezTo>
                    <a:pt x="5738432" y="7144"/>
                    <a:pt x="5933504" y="96488"/>
                    <a:pt x="6067425" y="251841"/>
                  </a:cubicBezTo>
                  <a:lnTo>
                    <a:pt x="7913180" y="2392394"/>
                  </a:lnTo>
                  <a:cubicBezTo>
                    <a:pt x="8135969" y="2650712"/>
                    <a:pt x="8141875" y="3031427"/>
                    <a:pt x="7927372" y="3296603"/>
                  </a:cubicBezTo>
                  <a:lnTo>
                    <a:pt x="6068187" y="5594795"/>
                  </a:lnTo>
                  <a:cubicBezTo>
                    <a:pt x="5934266" y="5760339"/>
                    <a:pt x="5732717" y="5856446"/>
                    <a:pt x="5519833" y="58564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  <a:effectLst>
              <a:outerShdw blurRad="342900" dist="50800" dir="5400000" algn="ctr" rotWithShape="0">
                <a:srgbClr val="000000">
                  <a:alpha val="43137"/>
                </a:srgbClr>
              </a:outerShdw>
            </a:effectLst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10C4E8D-DF95-429F-BD7A-7A7052D38096}"/>
                </a:ext>
              </a:extLst>
            </p:cNvPr>
            <p:cNvSpPr/>
            <p:nvPr/>
          </p:nvSpPr>
          <p:spPr>
            <a:xfrm>
              <a:off x="-623100" y="1020318"/>
              <a:ext cx="7562850" cy="4943475"/>
            </a:xfrm>
            <a:custGeom>
              <a:avLst/>
              <a:gdLst>
                <a:gd name="connsiteX0" fmla="*/ 5254848 w 7562850"/>
                <a:gd name="connsiteY0" fmla="*/ 4933474 h 4943475"/>
                <a:gd name="connsiteX1" fmla="*/ 716185 w 7562850"/>
                <a:gd name="connsiteY1" fmla="*/ 4937379 h 4943475"/>
                <a:gd name="connsiteX2" fmla="*/ 10192 w 7562850"/>
                <a:gd name="connsiteY2" fmla="*/ 4232720 h 4943475"/>
                <a:gd name="connsiteX3" fmla="*/ 7144 w 7562850"/>
                <a:gd name="connsiteY3" fmla="*/ 717138 h 4943475"/>
                <a:gd name="connsiteX4" fmla="*/ 711899 w 7562850"/>
                <a:gd name="connsiteY4" fmla="*/ 11145 h 4943475"/>
                <a:gd name="connsiteX5" fmla="*/ 5266849 w 7562850"/>
                <a:gd name="connsiteY5" fmla="*/ 7144 h 4943475"/>
                <a:gd name="connsiteX6" fmla="*/ 5779961 w 7562850"/>
                <a:gd name="connsiteY6" fmla="*/ 227934 h 4943475"/>
                <a:gd name="connsiteX7" fmla="*/ 7367493 w 7562850"/>
                <a:gd name="connsiteY7" fmla="*/ 1907096 h 4943475"/>
                <a:gd name="connsiteX8" fmla="*/ 7386638 w 7562850"/>
                <a:gd name="connsiteY8" fmla="*/ 2855119 h 4943475"/>
                <a:gd name="connsiteX9" fmla="*/ 5785867 w 7562850"/>
                <a:gd name="connsiteY9" fmla="*/ 4691539 h 4943475"/>
                <a:gd name="connsiteX10" fmla="*/ 5254848 w 7562850"/>
                <a:gd name="connsiteY10" fmla="*/ 4933474 h 494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62850" h="4943475">
                  <a:moveTo>
                    <a:pt x="5254848" y="4933474"/>
                  </a:moveTo>
                  <a:lnTo>
                    <a:pt x="716185" y="4937379"/>
                  </a:lnTo>
                  <a:cubicBezTo>
                    <a:pt x="326613" y="4937761"/>
                    <a:pt x="10573" y="4622197"/>
                    <a:pt x="10192" y="4232720"/>
                  </a:cubicBezTo>
                  <a:lnTo>
                    <a:pt x="7144" y="717138"/>
                  </a:lnTo>
                  <a:cubicBezTo>
                    <a:pt x="6763" y="327565"/>
                    <a:pt x="322326" y="11526"/>
                    <a:pt x="711899" y="11145"/>
                  </a:cubicBezTo>
                  <a:lnTo>
                    <a:pt x="5266849" y="7144"/>
                  </a:lnTo>
                  <a:cubicBezTo>
                    <a:pt x="5460969" y="6954"/>
                    <a:pt x="5646611" y="86868"/>
                    <a:pt x="5779961" y="227934"/>
                  </a:cubicBezTo>
                  <a:lnTo>
                    <a:pt x="7367493" y="1907096"/>
                  </a:lnTo>
                  <a:cubicBezTo>
                    <a:pt x="7617048" y="2171034"/>
                    <a:pt x="7625335" y="2581371"/>
                    <a:pt x="7386638" y="2855119"/>
                  </a:cubicBezTo>
                  <a:lnTo>
                    <a:pt x="5785867" y="4691539"/>
                  </a:lnTo>
                  <a:cubicBezTo>
                    <a:pt x="5652136" y="4845082"/>
                    <a:pt x="5458492" y="4933284"/>
                    <a:pt x="5254848" y="49334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  <a:effectLst>
              <a:outerShdw blurRad="3429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10BB7EE-A4C4-456C-8E21-96E8D7CEF498}"/>
                </a:ext>
              </a:extLst>
            </p:cNvPr>
            <p:cNvSpPr/>
            <p:nvPr/>
          </p:nvSpPr>
          <p:spPr>
            <a:xfrm>
              <a:off x="-623100" y="1522000"/>
              <a:ext cx="6915150" cy="3952875"/>
            </a:xfrm>
            <a:custGeom>
              <a:avLst/>
              <a:gdLst>
                <a:gd name="connsiteX0" fmla="*/ 5148644 w 6915150"/>
                <a:gd name="connsiteY0" fmla="*/ 3947541 h 3952875"/>
                <a:gd name="connsiteX1" fmla="*/ 715328 w 6915150"/>
                <a:gd name="connsiteY1" fmla="*/ 3951351 h 3952875"/>
                <a:gd name="connsiteX2" fmla="*/ 9335 w 6915150"/>
                <a:gd name="connsiteY2" fmla="*/ 3246597 h 3952875"/>
                <a:gd name="connsiteX3" fmla="*/ 7144 w 6915150"/>
                <a:gd name="connsiteY3" fmla="*/ 716947 h 3952875"/>
                <a:gd name="connsiteX4" fmla="*/ 711899 w 6915150"/>
                <a:gd name="connsiteY4" fmla="*/ 10954 h 3952875"/>
                <a:gd name="connsiteX5" fmla="*/ 5146263 w 6915150"/>
                <a:gd name="connsiteY5" fmla="*/ 7144 h 3952875"/>
                <a:gd name="connsiteX6" fmla="*/ 5687473 w 6915150"/>
                <a:gd name="connsiteY6" fmla="*/ 259461 h 3952875"/>
                <a:gd name="connsiteX7" fmla="*/ 6743605 w 6915150"/>
                <a:gd name="connsiteY7" fmla="*/ 1519619 h 3952875"/>
                <a:gd name="connsiteX8" fmla="*/ 6745510 w 6915150"/>
                <a:gd name="connsiteY8" fmla="*/ 2423542 h 3952875"/>
                <a:gd name="connsiteX9" fmla="*/ 5690521 w 6915150"/>
                <a:gd name="connsiteY9" fmla="*/ 3693034 h 3952875"/>
                <a:gd name="connsiteX10" fmla="*/ 5148644 w 6915150"/>
                <a:gd name="connsiteY10" fmla="*/ 3947541 h 395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15150" h="3952875">
                  <a:moveTo>
                    <a:pt x="5148644" y="3947541"/>
                  </a:moveTo>
                  <a:lnTo>
                    <a:pt x="715328" y="3951351"/>
                  </a:lnTo>
                  <a:cubicBezTo>
                    <a:pt x="325755" y="3951732"/>
                    <a:pt x="9716" y="3636169"/>
                    <a:pt x="9335" y="3246597"/>
                  </a:cubicBezTo>
                  <a:lnTo>
                    <a:pt x="7144" y="716947"/>
                  </a:lnTo>
                  <a:cubicBezTo>
                    <a:pt x="6763" y="327375"/>
                    <a:pt x="322326" y="11335"/>
                    <a:pt x="711899" y="10954"/>
                  </a:cubicBezTo>
                  <a:lnTo>
                    <a:pt x="5146263" y="7144"/>
                  </a:lnTo>
                  <a:cubicBezTo>
                    <a:pt x="5355146" y="6954"/>
                    <a:pt x="5553362" y="99346"/>
                    <a:pt x="5687473" y="259461"/>
                  </a:cubicBezTo>
                  <a:lnTo>
                    <a:pt x="6743605" y="1519619"/>
                  </a:lnTo>
                  <a:cubicBezTo>
                    <a:pt x="6962585" y="1780890"/>
                    <a:pt x="6963347" y="2161318"/>
                    <a:pt x="6745510" y="2423542"/>
                  </a:cubicBezTo>
                  <a:lnTo>
                    <a:pt x="5690521" y="3693034"/>
                  </a:lnTo>
                  <a:cubicBezTo>
                    <a:pt x="5556695" y="3854101"/>
                    <a:pt x="5358099" y="3947351"/>
                    <a:pt x="5148644" y="39475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  <a:effectLst>
              <a:outerShdw blurRad="342900" dist="50800" dir="5400000" algn="ctr" rotWithShape="0">
                <a:srgbClr val="000000">
                  <a:alpha val="43137"/>
                </a:srgbClr>
              </a:outerShdw>
            </a:effectLst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E6B5FEA-04DC-49CE-9D14-0F88C14F1E4C}"/>
              </a:ext>
            </a:extLst>
          </p:cNvPr>
          <p:cNvSpPr txBox="1"/>
          <p:nvPr/>
        </p:nvSpPr>
        <p:spPr>
          <a:xfrm>
            <a:off x="6797929" y="1711235"/>
            <a:ext cx="5033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US" sz="6000" kern="0" dirty="0">
                <a:solidFill>
                  <a:srgbClr val="F5F5F5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/>
                <a:sym typeface="Arial"/>
              </a:rPr>
              <a:t>Physical Examination</a:t>
            </a:r>
          </a:p>
        </p:txBody>
      </p:sp>
    </p:spTree>
    <p:extLst>
      <p:ext uri="{BB962C8B-B14F-4D97-AF65-F5344CB8AC3E}">
        <p14:creationId xmlns:p14="http://schemas.microsoft.com/office/powerpoint/2010/main" val="1698148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cleod's examination of the gastrointestinal system">
            <a:hlinkClick r:id="" action="ppaction://media"/>
            <a:extLst>
              <a:ext uri="{FF2B5EF4-FFF2-40B4-BE49-F238E27FC236}">
                <a16:creationId xmlns:a16="http://schemas.microsoft.com/office/drawing/2014/main" id="{A3BAF988-2FC5-43A1-BCA5-ECFAAAF8F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7737" y="496957"/>
            <a:ext cx="13052294" cy="6361043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</p:spTree>
    <p:extLst>
      <p:ext uri="{BB962C8B-B14F-4D97-AF65-F5344CB8AC3E}">
        <p14:creationId xmlns:p14="http://schemas.microsoft.com/office/powerpoint/2010/main" val="1130569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6D313-F1F6-4210-9DC1-8F5C77EE5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400" y="402503"/>
            <a:ext cx="7561755" cy="572400"/>
          </a:xfrm>
        </p:spPr>
        <p:txBody>
          <a:bodyPr/>
          <a:lstStyle/>
          <a:p>
            <a:r>
              <a:rPr lang="en-GB" dirty="0"/>
              <a:t>Examination: General inspection</a:t>
            </a:r>
            <a:br>
              <a:rPr lang="en-GB" dirty="0"/>
            </a:br>
            <a:r>
              <a:rPr lang="en-GB" sz="1400" dirty="0">
                <a:solidFill>
                  <a:srgbClr val="000000"/>
                </a:solidFill>
                <a:latin typeface="HelveticaNeue-Bold"/>
                <a:ea typeface="Calibri" panose="020F0502020204030204" pitchFamily="34" charset="0"/>
                <a:cs typeface="HelveticaNeue-Bold"/>
              </a:rPr>
              <a:t>Look at the patient</a:t>
            </a:r>
            <a:b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1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ACD1F-6DE3-407B-B555-248B254C7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683" y="1192905"/>
            <a:ext cx="8776780" cy="3147868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buFont typeface="Times-Roman"/>
              <a:buChar char="•"/>
            </a:pP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-Roman"/>
                <a:ea typeface="Calibri" panose="020F0502020204030204" pitchFamily="34" charset="0"/>
                <a:cs typeface="Times-Roman"/>
              </a:rPr>
              <a:t>Position </a:t>
            </a:r>
            <a:endParaRPr lang="en-GB" sz="1800" b="1" dirty="0">
              <a:solidFill>
                <a:srgbClr val="000000"/>
              </a:solidFill>
              <a:highlight>
                <a:srgbClr val="FFFF00"/>
              </a:highlight>
              <a:latin typeface="Times-Roman"/>
              <a:ea typeface="Calibri" panose="020F0502020204030204" pitchFamily="34" charset="0"/>
              <a:cs typeface="Times-Roman"/>
            </a:endParaRPr>
          </a:p>
          <a:p>
            <a:pPr marL="714375" lvl="0" indent="-350838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Is the patient well or unwell, comfortable or in pain, moving easily or lying motionless?    </a:t>
            </a:r>
            <a:r>
              <a:rPr lang="en-GB" sz="1800" dirty="0">
                <a:solidFill>
                  <a:srgbClr val="007088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e.g. peritonitis? </a:t>
            </a:r>
          </a:p>
          <a:p>
            <a:pPr marL="608013" indent="-244475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7088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Writhing in agony, e.g. ureteric or biliary colic?</a:t>
            </a:r>
          </a:p>
          <a:p>
            <a:pPr marL="363538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1800" dirty="0">
              <a:solidFill>
                <a:srgbClr val="007088"/>
              </a:solidFill>
              <a:effectLst/>
              <a:latin typeface="Frutiger-Roman"/>
              <a:ea typeface="Calibri" panose="020F0502020204030204" pitchFamily="34" charset="0"/>
              <a:cs typeface="Frutiger-Roman"/>
            </a:endParaRPr>
          </a:p>
          <a:p>
            <a:pPr marL="363538" indent="0">
              <a:buNone/>
            </a:pPr>
            <a:r>
              <a:rPr lang="en-GB" sz="1800" dirty="0">
                <a:solidFill>
                  <a:srgbClr val="007088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Pulse, temperature, respiration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solidFill>
                  <a:srgbClr val="007088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Is the patient flushed, suggesting pyrexia?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solidFill>
                  <a:srgbClr val="007088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Pulse and temperature are raised in inflammatory conditions</a:t>
            </a:r>
            <a:r>
              <a:rPr lang="en-GB" sz="1800" dirty="0">
                <a:solidFill>
                  <a:srgbClr val="007088"/>
                </a:solidFill>
                <a:latin typeface="Frutiger-Roman"/>
                <a:ea typeface="Calibri" panose="020F0502020204030204" pitchFamily="34" charset="0"/>
                <a:cs typeface="Frutiger-Roman"/>
              </a:rPr>
              <a:t>, with bowel infarction</a:t>
            </a:r>
            <a:r>
              <a:rPr lang="en-GB" sz="1800" dirty="0">
                <a:solidFill>
                  <a:srgbClr val="007088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. </a:t>
            </a:r>
          </a:p>
          <a:p>
            <a:r>
              <a:rPr lang="en-GB" sz="1800" dirty="0">
                <a:solidFill>
                  <a:srgbClr val="007088"/>
                </a:solidFill>
                <a:effectLst/>
                <a:latin typeface="Frutiger-Roman"/>
                <a:ea typeface="Calibri" panose="020F0502020204030204" pitchFamily="34" charset="0"/>
                <a:cs typeface="Frutiger-Roman"/>
              </a:rPr>
              <a:t>An increased respiratory rate : pneumonia referring pain to the abdomen.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Times-Roman"/>
              <a:buChar char="•"/>
            </a:pPr>
            <a:endParaRPr lang="en-GB" sz="1800" dirty="0">
              <a:solidFill>
                <a:srgbClr val="000000"/>
              </a:solidFill>
              <a:latin typeface="Times-Roman"/>
              <a:ea typeface="Calibri" panose="020F0502020204030204" pitchFamily="34" charset="0"/>
              <a:cs typeface="Times-Roman"/>
            </a:endParaRPr>
          </a:p>
          <a:p>
            <a:pPr marL="342900" indent="-342900">
              <a:lnSpc>
                <a:spcPct val="107000"/>
              </a:lnSpc>
              <a:buFont typeface="Times-Roman"/>
              <a:buChar char="•"/>
            </a:pPr>
            <a:endParaRPr lang="en-GB" sz="1800" dirty="0">
              <a:solidFill>
                <a:srgbClr val="000000"/>
              </a:solidFill>
              <a:latin typeface="Times-Roman"/>
              <a:ea typeface="Calibri" panose="020F0502020204030204" pitchFamily="34" charset="0"/>
              <a:cs typeface="Times-Roman"/>
            </a:endParaRPr>
          </a:p>
          <a:p>
            <a:pPr marL="342900" indent="-342900">
              <a:lnSpc>
                <a:spcPct val="107000"/>
              </a:lnSpc>
              <a:buFont typeface="Times-Roman"/>
              <a:buChar char="•"/>
            </a:pPr>
            <a:endParaRPr lang="en-GB" sz="1800" dirty="0">
              <a:solidFill>
                <a:srgbClr val="000000"/>
              </a:solidFill>
              <a:latin typeface="Times-Roman"/>
              <a:ea typeface="Calibri" panose="020F0502020204030204" pitchFamily="34" charset="0"/>
              <a:cs typeface="Times-Roman"/>
            </a:endParaRPr>
          </a:p>
          <a:p>
            <a:pPr marL="342900" indent="-342900">
              <a:lnSpc>
                <a:spcPct val="107000"/>
              </a:lnSpc>
              <a:buFont typeface="Times-Roman"/>
              <a:buChar char="•"/>
            </a:pPr>
            <a:r>
              <a:rPr lang="en-GB" sz="1800" dirty="0">
                <a:solidFill>
                  <a:srgbClr val="000000"/>
                </a:solidFill>
                <a:latin typeface="Times-Roman"/>
                <a:ea typeface="Calibri" panose="020F0502020204030204" pitchFamily="34" charset="0"/>
                <a:cs typeface="Times-Roman"/>
              </a:rPr>
              <a:t>Is the patient thin or obese?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-Roman"/>
            </a:endParaRPr>
          </a:p>
          <a:p>
            <a:pPr marL="342900" lvl="0" indent="-342900">
              <a:lnSpc>
                <a:spcPct val="107000"/>
              </a:lnSpc>
              <a:buFont typeface="Times-Roman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Is there pallor, jaundice or lymphadenopathy?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-Roman"/>
            </a:endParaRPr>
          </a:p>
          <a:p>
            <a:pPr marL="342900" lvl="0" indent="-342900">
              <a:lnSpc>
                <a:spcPct val="107000"/>
              </a:lnSpc>
              <a:buFont typeface="Times-Roman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Look for systemic features of illness (fever, tachycardia, hypotension,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-Roman"/>
            </a:endParaRPr>
          </a:p>
          <a:p>
            <a:pPr marL="342900" lvl="0" indent="-342900">
              <a:lnSpc>
                <a:spcPct val="107000"/>
              </a:lnSpc>
              <a:buFont typeface="Times-Roman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postural hypotension, tachypnoea, dehydration and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-Roman"/>
            </a:endParaRPr>
          </a:p>
          <a:p>
            <a:pPr marL="342900" lvl="0" indent="-342900">
              <a:lnSpc>
                <a:spcPct val="107000"/>
              </a:lnSpc>
              <a:buFont typeface="Times-Roman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hypovolaemia).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-Roman"/>
            </a:endParaRPr>
          </a:p>
          <a:p>
            <a:pPr marL="342900" lvl="0" indent="-342900">
              <a:lnSpc>
                <a:spcPct val="107000"/>
              </a:lnSpc>
              <a:buFont typeface="Times-Roman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Look for signs of chronic liver disease (spider naevi, gynaecomastia, bruising, parotid hypertrophy, palmar erythema,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leuconychia</a:t>
            </a: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,</a:t>
            </a:r>
          </a:p>
          <a:p>
            <a:pPr marL="342900" lvl="0" indent="-342900" rtl="0">
              <a:lnSpc>
                <a:spcPct val="107000"/>
              </a:lnSpc>
              <a:buFont typeface="Times-Roman"/>
              <a:buChar char="•"/>
            </a:pPr>
            <a:r>
              <a:rPr lang="en-GB" sz="1800" dirty="0" err="1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Dupuytren’s</a:t>
            </a: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 contracture, excoriations and a metabolic flap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-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-Roman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[asterixis]).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-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-Roman"/>
              <a:buChar char="•"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-Roman"/>
            </a:endParaRPr>
          </a:p>
          <a:p>
            <a:endParaRPr lang="en-GB" dirty="0"/>
          </a:p>
        </p:txBody>
      </p:sp>
      <p:grpSp>
        <p:nvGrpSpPr>
          <p:cNvPr id="4" name="Google Shape;8270;p80">
            <a:extLst>
              <a:ext uri="{FF2B5EF4-FFF2-40B4-BE49-F238E27FC236}">
                <a16:creationId xmlns:a16="http://schemas.microsoft.com/office/drawing/2014/main" id="{9EDB1930-7D2C-4846-8080-C47DE1A1E20E}"/>
              </a:ext>
            </a:extLst>
          </p:cNvPr>
          <p:cNvGrpSpPr/>
          <p:nvPr/>
        </p:nvGrpSpPr>
        <p:grpSpPr>
          <a:xfrm>
            <a:off x="581695" y="2938818"/>
            <a:ext cx="497975" cy="483023"/>
            <a:chOff x="4859353" y="3355130"/>
            <a:chExt cx="373481" cy="362267"/>
          </a:xfrm>
        </p:grpSpPr>
        <p:sp>
          <p:nvSpPr>
            <p:cNvPr id="5" name="Google Shape;8271;p80">
              <a:extLst>
                <a:ext uri="{FF2B5EF4-FFF2-40B4-BE49-F238E27FC236}">
                  <a16:creationId xmlns:a16="http://schemas.microsoft.com/office/drawing/2014/main" id="{5D505398-4A4A-48BC-BF5C-A6BB19904ECC}"/>
                </a:ext>
              </a:extLst>
            </p:cNvPr>
            <p:cNvSpPr/>
            <p:nvPr/>
          </p:nvSpPr>
          <p:spPr>
            <a:xfrm>
              <a:off x="4859353" y="3355130"/>
              <a:ext cx="373219" cy="362005"/>
            </a:xfrm>
            <a:custGeom>
              <a:avLst/>
              <a:gdLst/>
              <a:ahLst/>
              <a:cxnLst/>
              <a:rect l="l" t="t" r="r" b="b"/>
              <a:pathLst>
                <a:path w="14245" h="13817" extrusionOk="0">
                  <a:moveTo>
                    <a:pt x="11398" y="0"/>
                  </a:moveTo>
                  <a:cubicBezTo>
                    <a:pt x="11111" y="0"/>
                    <a:pt x="10823" y="110"/>
                    <a:pt x="10603" y="331"/>
                  </a:cubicBezTo>
                  <a:lnTo>
                    <a:pt x="6481" y="4462"/>
                  </a:lnTo>
                  <a:cubicBezTo>
                    <a:pt x="5685" y="5248"/>
                    <a:pt x="5081" y="6187"/>
                    <a:pt x="4679" y="7232"/>
                  </a:cubicBezTo>
                  <a:cubicBezTo>
                    <a:pt x="4410" y="7941"/>
                    <a:pt x="4037" y="8603"/>
                    <a:pt x="3576" y="9207"/>
                  </a:cubicBezTo>
                  <a:lnTo>
                    <a:pt x="2896" y="10012"/>
                  </a:lnTo>
                  <a:lnTo>
                    <a:pt x="586" y="12322"/>
                  </a:lnTo>
                  <a:cubicBezTo>
                    <a:pt x="1" y="12966"/>
                    <a:pt x="571" y="13816"/>
                    <a:pt x="1246" y="13816"/>
                  </a:cubicBezTo>
                  <a:cubicBezTo>
                    <a:pt x="1444" y="13816"/>
                    <a:pt x="1652" y="13743"/>
                    <a:pt x="1841" y="13568"/>
                  </a:cubicBezTo>
                  <a:lnTo>
                    <a:pt x="4152" y="11268"/>
                  </a:lnTo>
                  <a:cubicBezTo>
                    <a:pt x="4928" y="10472"/>
                    <a:pt x="5877" y="9859"/>
                    <a:pt x="6912" y="9466"/>
                  </a:cubicBezTo>
                  <a:cubicBezTo>
                    <a:pt x="7957" y="9073"/>
                    <a:pt x="8896" y="8459"/>
                    <a:pt x="9682" y="7673"/>
                  </a:cubicBezTo>
                  <a:lnTo>
                    <a:pt x="13814" y="3542"/>
                  </a:lnTo>
                  <a:cubicBezTo>
                    <a:pt x="14245" y="3101"/>
                    <a:pt x="14245" y="2392"/>
                    <a:pt x="13814" y="1951"/>
                  </a:cubicBezTo>
                  <a:lnTo>
                    <a:pt x="12194" y="331"/>
                  </a:lnTo>
                  <a:cubicBezTo>
                    <a:pt x="11973" y="110"/>
                    <a:pt x="11686" y="0"/>
                    <a:pt x="11398" y="0"/>
                  </a:cubicBezTo>
                  <a:close/>
                </a:path>
              </a:pathLst>
            </a:custGeom>
            <a:solidFill>
              <a:srgbClr val="A4B3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272;p80">
              <a:extLst>
                <a:ext uri="{FF2B5EF4-FFF2-40B4-BE49-F238E27FC236}">
                  <a16:creationId xmlns:a16="http://schemas.microsoft.com/office/drawing/2014/main" id="{85964DBE-89CE-4A50-A916-A8B262D733DF}"/>
                </a:ext>
              </a:extLst>
            </p:cNvPr>
            <p:cNvSpPr/>
            <p:nvPr/>
          </p:nvSpPr>
          <p:spPr>
            <a:xfrm>
              <a:off x="4868418" y="3388142"/>
              <a:ext cx="364154" cy="329255"/>
            </a:xfrm>
            <a:custGeom>
              <a:avLst/>
              <a:gdLst/>
              <a:ahLst/>
              <a:cxnLst/>
              <a:rect l="l" t="t" r="r" b="b"/>
              <a:pathLst>
                <a:path w="13899" h="12567" extrusionOk="0">
                  <a:moveTo>
                    <a:pt x="12758" y="1"/>
                  </a:moveTo>
                  <a:lnTo>
                    <a:pt x="12758" y="1"/>
                  </a:lnTo>
                  <a:cubicBezTo>
                    <a:pt x="13199" y="442"/>
                    <a:pt x="13199" y="1151"/>
                    <a:pt x="12758" y="1592"/>
                  </a:cubicBezTo>
                  <a:lnTo>
                    <a:pt x="8637" y="5723"/>
                  </a:lnTo>
                  <a:cubicBezTo>
                    <a:pt x="7851" y="6509"/>
                    <a:pt x="6902" y="7122"/>
                    <a:pt x="5866" y="7515"/>
                  </a:cubicBezTo>
                  <a:cubicBezTo>
                    <a:pt x="4822" y="7908"/>
                    <a:pt x="3882" y="8522"/>
                    <a:pt x="3096" y="9317"/>
                  </a:cubicBezTo>
                  <a:lnTo>
                    <a:pt x="796" y="11608"/>
                  </a:lnTo>
                  <a:cubicBezTo>
                    <a:pt x="626" y="11771"/>
                    <a:pt x="399" y="11864"/>
                    <a:pt x="167" y="11864"/>
                  </a:cubicBezTo>
                  <a:cubicBezTo>
                    <a:pt x="112" y="11864"/>
                    <a:pt x="56" y="11859"/>
                    <a:pt x="0" y="11848"/>
                  </a:cubicBezTo>
                  <a:lnTo>
                    <a:pt x="0" y="11848"/>
                  </a:lnTo>
                  <a:cubicBezTo>
                    <a:pt x="29" y="12021"/>
                    <a:pt x="115" y="12183"/>
                    <a:pt x="240" y="12308"/>
                  </a:cubicBezTo>
                  <a:cubicBezTo>
                    <a:pt x="412" y="12481"/>
                    <a:pt x="640" y="12567"/>
                    <a:pt x="868" y="12567"/>
                  </a:cubicBezTo>
                  <a:cubicBezTo>
                    <a:pt x="1095" y="12567"/>
                    <a:pt x="1323" y="12481"/>
                    <a:pt x="1495" y="12308"/>
                  </a:cubicBezTo>
                  <a:lnTo>
                    <a:pt x="3796" y="9998"/>
                  </a:lnTo>
                  <a:cubicBezTo>
                    <a:pt x="4582" y="9212"/>
                    <a:pt x="5531" y="8599"/>
                    <a:pt x="6566" y="8206"/>
                  </a:cubicBezTo>
                  <a:cubicBezTo>
                    <a:pt x="7611" y="7803"/>
                    <a:pt x="8550" y="7199"/>
                    <a:pt x="9336" y="6404"/>
                  </a:cubicBezTo>
                  <a:lnTo>
                    <a:pt x="13468" y="2282"/>
                  </a:lnTo>
                  <a:cubicBezTo>
                    <a:pt x="13889" y="1841"/>
                    <a:pt x="13899" y="1141"/>
                    <a:pt x="13468" y="710"/>
                  </a:cubicBezTo>
                  <a:lnTo>
                    <a:pt x="12758" y="1"/>
                  </a:lnTo>
                  <a:close/>
                </a:path>
              </a:pathLst>
            </a:custGeom>
            <a:solidFill>
              <a:srgbClr val="8C9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273;p80">
              <a:extLst>
                <a:ext uri="{FF2B5EF4-FFF2-40B4-BE49-F238E27FC236}">
                  <a16:creationId xmlns:a16="http://schemas.microsoft.com/office/drawing/2014/main" id="{E58A1453-C5B8-4176-8B3D-A2A82E2E0F05}"/>
                </a:ext>
              </a:extLst>
            </p:cNvPr>
            <p:cNvSpPr/>
            <p:nvPr/>
          </p:nvSpPr>
          <p:spPr>
            <a:xfrm>
              <a:off x="4969497" y="3355627"/>
              <a:ext cx="263336" cy="251415"/>
            </a:xfrm>
            <a:custGeom>
              <a:avLst/>
              <a:gdLst/>
              <a:ahLst/>
              <a:cxnLst/>
              <a:rect l="l" t="t" r="r" b="b"/>
              <a:pathLst>
                <a:path w="10051" h="9596" extrusionOk="0">
                  <a:moveTo>
                    <a:pt x="7194" y="0"/>
                  </a:moveTo>
                  <a:cubicBezTo>
                    <a:pt x="6907" y="0"/>
                    <a:pt x="6619" y="110"/>
                    <a:pt x="6399" y="331"/>
                  </a:cubicBezTo>
                  <a:lnTo>
                    <a:pt x="2277" y="4453"/>
                  </a:lnTo>
                  <a:cubicBezTo>
                    <a:pt x="1481" y="5239"/>
                    <a:pt x="868" y="6188"/>
                    <a:pt x="475" y="7223"/>
                  </a:cubicBezTo>
                  <a:lnTo>
                    <a:pt x="456" y="7271"/>
                  </a:lnTo>
                  <a:cubicBezTo>
                    <a:pt x="1" y="8440"/>
                    <a:pt x="908" y="9595"/>
                    <a:pt x="2035" y="9595"/>
                  </a:cubicBezTo>
                  <a:cubicBezTo>
                    <a:pt x="2238" y="9595"/>
                    <a:pt x="2449" y="9557"/>
                    <a:pt x="2660" y="9475"/>
                  </a:cubicBezTo>
                  <a:lnTo>
                    <a:pt x="2708" y="9456"/>
                  </a:lnTo>
                  <a:cubicBezTo>
                    <a:pt x="3743" y="9054"/>
                    <a:pt x="4692" y="8440"/>
                    <a:pt x="5469" y="7654"/>
                  </a:cubicBezTo>
                  <a:lnTo>
                    <a:pt x="9600" y="3532"/>
                  </a:lnTo>
                  <a:cubicBezTo>
                    <a:pt x="10041" y="3091"/>
                    <a:pt x="10051" y="2382"/>
                    <a:pt x="9610" y="1951"/>
                  </a:cubicBezTo>
                  <a:lnTo>
                    <a:pt x="7990" y="331"/>
                  </a:lnTo>
                  <a:cubicBezTo>
                    <a:pt x="7769" y="110"/>
                    <a:pt x="7482" y="0"/>
                    <a:pt x="7194" y="0"/>
                  </a:cubicBezTo>
                  <a:close/>
                </a:path>
              </a:pathLst>
            </a:custGeom>
            <a:solidFill>
              <a:srgbClr val="E1E5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8274;p80">
              <a:extLst>
                <a:ext uri="{FF2B5EF4-FFF2-40B4-BE49-F238E27FC236}">
                  <a16:creationId xmlns:a16="http://schemas.microsoft.com/office/drawing/2014/main" id="{D3DB2B15-F41F-44A3-AF10-868D649CF798}"/>
                </a:ext>
              </a:extLst>
            </p:cNvPr>
            <p:cNvSpPr/>
            <p:nvPr/>
          </p:nvSpPr>
          <p:spPr>
            <a:xfrm>
              <a:off x="5178809" y="3364038"/>
              <a:ext cx="12078" cy="12078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461" y="46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AD3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8275;p80">
              <a:extLst>
                <a:ext uri="{FF2B5EF4-FFF2-40B4-BE49-F238E27FC236}">
                  <a16:creationId xmlns:a16="http://schemas.microsoft.com/office/drawing/2014/main" id="{3CF123CE-E88D-4708-B263-706B4A33CD47}"/>
                </a:ext>
              </a:extLst>
            </p:cNvPr>
            <p:cNvSpPr/>
            <p:nvPr/>
          </p:nvSpPr>
          <p:spPr>
            <a:xfrm>
              <a:off x="4983934" y="3388142"/>
              <a:ext cx="248900" cy="218849"/>
            </a:xfrm>
            <a:custGeom>
              <a:avLst/>
              <a:gdLst/>
              <a:ahLst/>
              <a:cxnLst/>
              <a:rect l="l" t="t" r="r" b="b"/>
              <a:pathLst>
                <a:path w="9500" h="8353" extrusionOk="0">
                  <a:moveTo>
                    <a:pt x="8349" y="1"/>
                  </a:moveTo>
                  <a:cubicBezTo>
                    <a:pt x="8790" y="442"/>
                    <a:pt x="8790" y="1151"/>
                    <a:pt x="8349" y="1582"/>
                  </a:cubicBezTo>
                  <a:lnTo>
                    <a:pt x="4228" y="5723"/>
                  </a:lnTo>
                  <a:cubicBezTo>
                    <a:pt x="3442" y="6509"/>
                    <a:pt x="2493" y="7122"/>
                    <a:pt x="1457" y="7515"/>
                  </a:cubicBezTo>
                  <a:lnTo>
                    <a:pt x="1409" y="7535"/>
                  </a:lnTo>
                  <a:cubicBezTo>
                    <a:pt x="1214" y="7612"/>
                    <a:pt x="1008" y="7650"/>
                    <a:pt x="803" y="7650"/>
                  </a:cubicBezTo>
                  <a:cubicBezTo>
                    <a:pt x="525" y="7650"/>
                    <a:pt x="249" y="7581"/>
                    <a:pt x="0" y="7448"/>
                  </a:cubicBezTo>
                  <a:lnTo>
                    <a:pt x="0" y="7448"/>
                  </a:lnTo>
                  <a:cubicBezTo>
                    <a:pt x="301" y="8021"/>
                    <a:pt x="885" y="8353"/>
                    <a:pt x="1496" y="8353"/>
                  </a:cubicBezTo>
                  <a:cubicBezTo>
                    <a:pt x="1704" y="8353"/>
                    <a:pt x="1915" y="8315"/>
                    <a:pt x="2119" y="8234"/>
                  </a:cubicBezTo>
                  <a:lnTo>
                    <a:pt x="2157" y="8225"/>
                  </a:lnTo>
                  <a:cubicBezTo>
                    <a:pt x="3202" y="7822"/>
                    <a:pt x="4141" y="7209"/>
                    <a:pt x="4927" y="6423"/>
                  </a:cubicBezTo>
                  <a:lnTo>
                    <a:pt x="9059" y="2291"/>
                  </a:lnTo>
                  <a:cubicBezTo>
                    <a:pt x="9500" y="1860"/>
                    <a:pt x="9500" y="1141"/>
                    <a:pt x="9059" y="710"/>
                  </a:cubicBezTo>
                  <a:lnTo>
                    <a:pt x="8349" y="1"/>
                  </a:lnTo>
                  <a:close/>
                </a:path>
              </a:pathLst>
            </a:custGeom>
            <a:solidFill>
              <a:srgbClr val="C8D1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276;p80">
              <a:extLst>
                <a:ext uri="{FF2B5EF4-FFF2-40B4-BE49-F238E27FC236}">
                  <a16:creationId xmlns:a16="http://schemas.microsoft.com/office/drawing/2014/main" id="{071825AF-1082-4DC3-AE48-F15CD4FB8FF5}"/>
                </a:ext>
              </a:extLst>
            </p:cNvPr>
            <p:cNvSpPr/>
            <p:nvPr/>
          </p:nvSpPr>
          <p:spPr>
            <a:xfrm>
              <a:off x="4865641" y="3654098"/>
              <a:ext cx="65579" cy="63299"/>
            </a:xfrm>
            <a:custGeom>
              <a:avLst/>
              <a:gdLst/>
              <a:ahLst/>
              <a:cxnLst/>
              <a:rect l="l" t="t" r="r" b="b"/>
              <a:pathLst>
                <a:path w="2503" h="2416" extrusionOk="0">
                  <a:moveTo>
                    <a:pt x="1247" y="0"/>
                  </a:moveTo>
                  <a:lnTo>
                    <a:pt x="346" y="901"/>
                  </a:lnTo>
                  <a:cubicBezTo>
                    <a:pt x="1" y="1246"/>
                    <a:pt x="1" y="1812"/>
                    <a:pt x="346" y="2157"/>
                  </a:cubicBezTo>
                  <a:cubicBezTo>
                    <a:pt x="518" y="2330"/>
                    <a:pt x="746" y="2416"/>
                    <a:pt x="974" y="2416"/>
                  </a:cubicBezTo>
                  <a:cubicBezTo>
                    <a:pt x="1201" y="2416"/>
                    <a:pt x="1429" y="2330"/>
                    <a:pt x="1601" y="2157"/>
                  </a:cubicBezTo>
                  <a:lnTo>
                    <a:pt x="2502" y="1256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536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277;p80">
              <a:extLst>
                <a:ext uri="{FF2B5EF4-FFF2-40B4-BE49-F238E27FC236}">
                  <a16:creationId xmlns:a16="http://schemas.microsoft.com/office/drawing/2014/main" id="{8C8E0B9E-15E2-44EB-BAF3-A6280C4A6DD7}"/>
                </a:ext>
              </a:extLst>
            </p:cNvPr>
            <p:cNvSpPr/>
            <p:nvPr/>
          </p:nvSpPr>
          <p:spPr>
            <a:xfrm>
              <a:off x="4868156" y="3668665"/>
              <a:ext cx="63063" cy="48732"/>
            </a:xfrm>
            <a:custGeom>
              <a:avLst/>
              <a:gdLst/>
              <a:ahLst/>
              <a:cxnLst/>
              <a:rect l="l" t="t" r="r" b="b"/>
              <a:pathLst>
                <a:path w="2407" h="1860" extrusionOk="0">
                  <a:moveTo>
                    <a:pt x="1697" y="0"/>
                  </a:moveTo>
                  <a:lnTo>
                    <a:pt x="796" y="901"/>
                  </a:lnTo>
                  <a:cubicBezTo>
                    <a:pt x="626" y="1064"/>
                    <a:pt x="400" y="1157"/>
                    <a:pt x="168" y="1157"/>
                  </a:cubicBezTo>
                  <a:cubicBezTo>
                    <a:pt x="112" y="1157"/>
                    <a:pt x="56" y="1152"/>
                    <a:pt x="1" y="1141"/>
                  </a:cubicBezTo>
                  <a:lnTo>
                    <a:pt x="1" y="1141"/>
                  </a:lnTo>
                  <a:cubicBezTo>
                    <a:pt x="39" y="1314"/>
                    <a:pt x="116" y="1476"/>
                    <a:pt x="240" y="1601"/>
                  </a:cubicBezTo>
                  <a:cubicBezTo>
                    <a:pt x="418" y="1774"/>
                    <a:pt x="645" y="1860"/>
                    <a:pt x="872" y="1860"/>
                  </a:cubicBezTo>
                  <a:cubicBezTo>
                    <a:pt x="1098" y="1860"/>
                    <a:pt x="1323" y="1774"/>
                    <a:pt x="1496" y="1601"/>
                  </a:cubicBezTo>
                  <a:lnTo>
                    <a:pt x="2406" y="700"/>
                  </a:lnTo>
                  <a:lnTo>
                    <a:pt x="1697" y="0"/>
                  </a:lnTo>
                  <a:close/>
                </a:path>
              </a:pathLst>
            </a:custGeom>
            <a:solidFill>
              <a:srgbClr val="2741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278;p80">
              <a:extLst>
                <a:ext uri="{FF2B5EF4-FFF2-40B4-BE49-F238E27FC236}">
                  <a16:creationId xmlns:a16="http://schemas.microsoft.com/office/drawing/2014/main" id="{F0C278A0-17B1-4738-8DF0-B16A4ED48252}"/>
                </a:ext>
              </a:extLst>
            </p:cNvPr>
            <p:cNvSpPr/>
            <p:nvPr/>
          </p:nvSpPr>
          <p:spPr>
            <a:xfrm>
              <a:off x="5010160" y="3403076"/>
              <a:ext cx="178527" cy="165689"/>
            </a:xfrm>
            <a:custGeom>
              <a:avLst/>
              <a:gdLst/>
              <a:ahLst/>
              <a:cxnLst/>
              <a:rect l="l" t="t" r="r" b="b"/>
              <a:pathLst>
                <a:path w="6814" h="6324" extrusionOk="0">
                  <a:moveTo>
                    <a:pt x="5961" y="0"/>
                  </a:moveTo>
                  <a:cubicBezTo>
                    <a:pt x="5822" y="0"/>
                    <a:pt x="5676" y="56"/>
                    <a:pt x="5546" y="188"/>
                  </a:cubicBezTo>
                  <a:lnTo>
                    <a:pt x="428" y="5297"/>
                  </a:lnTo>
                  <a:cubicBezTo>
                    <a:pt x="1" y="5731"/>
                    <a:pt x="393" y="6323"/>
                    <a:pt x="855" y="6323"/>
                  </a:cubicBezTo>
                  <a:cubicBezTo>
                    <a:pt x="994" y="6323"/>
                    <a:pt x="1140" y="6269"/>
                    <a:pt x="1271" y="6140"/>
                  </a:cubicBezTo>
                  <a:lnTo>
                    <a:pt x="5623" y="1779"/>
                  </a:lnTo>
                  <a:lnTo>
                    <a:pt x="6380" y="1022"/>
                  </a:lnTo>
                  <a:cubicBezTo>
                    <a:pt x="6814" y="596"/>
                    <a:pt x="6419" y="0"/>
                    <a:pt x="5961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279;p80">
              <a:extLst>
                <a:ext uri="{FF2B5EF4-FFF2-40B4-BE49-F238E27FC236}">
                  <a16:creationId xmlns:a16="http://schemas.microsoft.com/office/drawing/2014/main" id="{FDCB8D46-0365-486C-88F5-CC81FB222B26}"/>
                </a:ext>
              </a:extLst>
            </p:cNvPr>
            <p:cNvSpPr/>
            <p:nvPr/>
          </p:nvSpPr>
          <p:spPr>
            <a:xfrm>
              <a:off x="5115274" y="3375592"/>
              <a:ext cx="27143" cy="26200"/>
            </a:xfrm>
            <a:custGeom>
              <a:avLst/>
              <a:gdLst/>
              <a:ahLst/>
              <a:cxnLst/>
              <a:rect l="l" t="t" r="r" b="b"/>
              <a:pathLst>
                <a:path w="1036" h="1000" extrusionOk="0">
                  <a:moveTo>
                    <a:pt x="403" y="0"/>
                  </a:moveTo>
                  <a:lnTo>
                    <a:pt x="1" y="393"/>
                  </a:lnTo>
                  <a:lnTo>
                    <a:pt x="528" y="920"/>
                  </a:lnTo>
                  <a:cubicBezTo>
                    <a:pt x="580" y="973"/>
                    <a:pt x="652" y="1000"/>
                    <a:pt x="724" y="1000"/>
                  </a:cubicBezTo>
                  <a:cubicBezTo>
                    <a:pt x="796" y="1000"/>
                    <a:pt x="868" y="973"/>
                    <a:pt x="921" y="920"/>
                  </a:cubicBezTo>
                  <a:cubicBezTo>
                    <a:pt x="1036" y="805"/>
                    <a:pt x="1036" y="633"/>
                    <a:pt x="921" y="518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rgbClr val="7B8B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280;p80">
              <a:extLst>
                <a:ext uri="{FF2B5EF4-FFF2-40B4-BE49-F238E27FC236}">
                  <a16:creationId xmlns:a16="http://schemas.microsoft.com/office/drawing/2014/main" id="{8D3AC26F-BB4A-4D8D-939D-A36DAF8BE4F0}"/>
                </a:ext>
              </a:extLst>
            </p:cNvPr>
            <p:cNvSpPr/>
            <p:nvPr/>
          </p:nvSpPr>
          <p:spPr>
            <a:xfrm>
              <a:off x="5094681" y="3396185"/>
              <a:ext cx="27143" cy="26200"/>
            </a:xfrm>
            <a:custGeom>
              <a:avLst/>
              <a:gdLst/>
              <a:ahLst/>
              <a:cxnLst/>
              <a:rect l="l" t="t" r="r" b="b"/>
              <a:pathLst>
                <a:path w="1036" h="1000" extrusionOk="0">
                  <a:moveTo>
                    <a:pt x="403" y="0"/>
                  </a:moveTo>
                  <a:lnTo>
                    <a:pt x="1" y="403"/>
                  </a:lnTo>
                  <a:lnTo>
                    <a:pt x="528" y="920"/>
                  </a:lnTo>
                  <a:cubicBezTo>
                    <a:pt x="580" y="973"/>
                    <a:pt x="650" y="1000"/>
                    <a:pt x="721" y="1000"/>
                  </a:cubicBezTo>
                  <a:cubicBezTo>
                    <a:pt x="791" y="1000"/>
                    <a:pt x="863" y="973"/>
                    <a:pt x="921" y="920"/>
                  </a:cubicBezTo>
                  <a:cubicBezTo>
                    <a:pt x="1036" y="815"/>
                    <a:pt x="1036" y="633"/>
                    <a:pt x="921" y="527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rgbClr val="7B8B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281;p80">
              <a:extLst>
                <a:ext uri="{FF2B5EF4-FFF2-40B4-BE49-F238E27FC236}">
                  <a16:creationId xmlns:a16="http://schemas.microsoft.com/office/drawing/2014/main" id="{F950D241-3ED2-4C9D-84FF-A9F7796C458C}"/>
                </a:ext>
              </a:extLst>
            </p:cNvPr>
            <p:cNvSpPr/>
            <p:nvPr/>
          </p:nvSpPr>
          <p:spPr>
            <a:xfrm>
              <a:off x="5074088" y="3416778"/>
              <a:ext cx="29344" cy="26357"/>
            </a:xfrm>
            <a:custGeom>
              <a:avLst/>
              <a:gdLst/>
              <a:ahLst/>
              <a:cxnLst/>
              <a:rect l="l" t="t" r="r" b="b"/>
              <a:pathLst>
                <a:path w="1120" h="1006" extrusionOk="0">
                  <a:moveTo>
                    <a:pt x="403" y="0"/>
                  </a:moveTo>
                  <a:lnTo>
                    <a:pt x="1" y="393"/>
                  </a:lnTo>
                  <a:lnTo>
                    <a:pt x="528" y="920"/>
                  </a:lnTo>
                  <a:cubicBezTo>
                    <a:pt x="587" y="980"/>
                    <a:pt x="654" y="1005"/>
                    <a:pt x="719" y="1005"/>
                  </a:cubicBezTo>
                  <a:cubicBezTo>
                    <a:pt x="933" y="1005"/>
                    <a:pt x="1120" y="727"/>
                    <a:pt x="921" y="527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rgbClr val="7B8B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282;p80">
              <a:extLst>
                <a:ext uri="{FF2B5EF4-FFF2-40B4-BE49-F238E27FC236}">
                  <a16:creationId xmlns:a16="http://schemas.microsoft.com/office/drawing/2014/main" id="{6423CB2D-67B7-4AA6-8294-E5E9F7FE4D5D}"/>
                </a:ext>
              </a:extLst>
            </p:cNvPr>
            <p:cNvSpPr/>
            <p:nvPr/>
          </p:nvSpPr>
          <p:spPr>
            <a:xfrm>
              <a:off x="5053495" y="3437371"/>
              <a:ext cx="26907" cy="26200"/>
            </a:xfrm>
            <a:custGeom>
              <a:avLst/>
              <a:gdLst/>
              <a:ahLst/>
              <a:cxnLst/>
              <a:rect l="l" t="t" r="r" b="b"/>
              <a:pathLst>
                <a:path w="1027" h="1000" extrusionOk="0">
                  <a:moveTo>
                    <a:pt x="394" y="0"/>
                  </a:moveTo>
                  <a:lnTo>
                    <a:pt x="1" y="403"/>
                  </a:lnTo>
                  <a:lnTo>
                    <a:pt x="518" y="920"/>
                  </a:lnTo>
                  <a:cubicBezTo>
                    <a:pt x="576" y="973"/>
                    <a:pt x="648" y="999"/>
                    <a:pt x="719" y="999"/>
                  </a:cubicBezTo>
                  <a:cubicBezTo>
                    <a:pt x="791" y="999"/>
                    <a:pt x="863" y="973"/>
                    <a:pt x="921" y="920"/>
                  </a:cubicBezTo>
                  <a:cubicBezTo>
                    <a:pt x="1026" y="815"/>
                    <a:pt x="1026" y="633"/>
                    <a:pt x="921" y="527"/>
                  </a:cubicBezTo>
                  <a:lnTo>
                    <a:pt x="394" y="0"/>
                  </a:lnTo>
                  <a:close/>
                </a:path>
              </a:pathLst>
            </a:custGeom>
            <a:solidFill>
              <a:srgbClr val="7B8B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283;p80">
              <a:extLst>
                <a:ext uri="{FF2B5EF4-FFF2-40B4-BE49-F238E27FC236}">
                  <a16:creationId xmlns:a16="http://schemas.microsoft.com/office/drawing/2014/main" id="{0DE0584B-68DE-4973-A7C8-81A21686B5D5}"/>
                </a:ext>
              </a:extLst>
            </p:cNvPr>
            <p:cNvSpPr/>
            <p:nvPr/>
          </p:nvSpPr>
          <p:spPr>
            <a:xfrm>
              <a:off x="5032901" y="3457965"/>
              <a:ext cx="26907" cy="26200"/>
            </a:xfrm>
            <a:custGeom>
              <a:avLst/>
              <a:gdLst/>
              <a:ahLst/>
              <a:cxnLst/>
              <a:rect l="l" t="t" r="r" b="b"/>
              <a:pathLst>
                <a:path w="1027" h="1000" extrusionOk="0">
                  <a:moveTo>
                    <a:pt x="394" y="0"/>
                  </a:moveTo>
                  <a:lnTo>
                    <a:pt x="1" y="403"/>
                  </a:lnTo>
                  <a:lnTo>
                    <a:pt x="518" y="920"/>
                  </a:lnTo>
                  <a:cubicBezTo>
                    <a:pt x="571" y="973"/>
                    <a:pt x="643" y="999"/>
                    <a:pt x="715" y="999"/>
                  </a:cubicBezTo>
                  <a:cubicBezTo>
                    <a:pt x="787" y="999"/>
                    <a:pt x="858" y="973"/>
                    <a:pt x="911" y="920"/>
                  </a:cubicBezTo>
                  <a:cubicBezTo>
                    <a:pt x="1026" y="815"/>
                    <a:pt x="1026" y="633"/>
                    <a:pt x="911" y="527"/>
                  </a:cubicBezTo>
                  <a:lnTo>
                    <a:pt x="394" y="0"/>
                  </a:lnTo>
                  <a:close/>
                </a:path>
              </a:pathLst>
            </a:custGeom>
            <a:solidFill>
              <a:srgbClr val="7B8B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284;p80">
              <a:extLst>
                <a:ext uri="{FF2B5EF4-FFF2-40B4-BE49-F238E27FC236}">
                  <a16:creationId xmlns:a16="http://schemas.microsoft.com/office/drawing/2014/main" id="{E74E7ED6-3693-4FBE-BA9C-592F0882A816}"/>
                </a:ext>
              </a:extLst>
            </p:cNvPr>
            <p:cNvSpPr/>
            <p:nvPr/>
          </p:nvSpPr>
          <p:spPr>
            <a:xfrm>
              <a:off x="5013304" y="3478794"/>
              <a:ext cx="25912" cy="26148"/>
            </a:xfrm>
            <a:custGeom>
              <a:avLst/>
              <a:gdLst/>
              <a:ahLst/>
              <a:cxnLst/>
              <a:rect l="l" t="t" r="r" b="b"/>
              <a:pathLst>
                <a:path w="989" h="998" extrusionOk="0">
                  <a:moveTo>
                    <a:pt x="365" y="1"/>
                  </a:moveTo>
                  <a:cubicBezTo>
                    <a:pt x="241" y="145"/>
                    <a:pt x="116" y="288"/>
                    <a:pt x="1" y="432"/>
                  </a:cubicBezTo>
                  <a:lnTo>
                    <a:pt x="480" y="911"/>
                  </a:lnTo>
                  <a:cubicBezTo>
                    <a:pt x="538" y="969"/>
                    <a:pt x="610" y="998"/>
                    <a:pt x="681" y="998"/>
                  </a:cubicBezTo>
                  <a:cubicBezTo>
                    <a:pt x="753" y="998"/>
                    <a:pt x="825" y="969"/>
                    <a:pt x="883" y="911"/>
                  </a:cubicBezTo>
                  <a:cubicBezTo>
                    <a:pt x="988" y="806"/>
                    <a:pt x="988" y="624"/>
                    <a:pt x="883" y="51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7B8B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DCF090-77F7-407C-88CB-5271D5B8E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572" y="417797"/>
            <a:ext cx="3383573" cy="26032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97FDF0-81D4-4846-B5D3-3DA8E1073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375" y="3607221"/>
            <a:ext cx="3420152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07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BBDCC75-D59D-4995-8A87-ABD2C9BA4578}"/>
              </a:ext>
            </a:extLst>
          </p:cNvPr>
          <p:cNvGrpSpPr/>
          <p:nvPr/>
        </p:nvGrpSpPr>
        <p:grpSpPr>
          <a:xfrm>
            <a:off x="426508" y="1"/>
            <a:ext cx="9926659" cy="6858000"/>
            <a:chOff x="4549775" y="1466850"/>
            <a:chExt cx="3092450" cy="392271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A724F6-CC61-4EAF-B004-6F02D61BF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75" y="1466850"/>
              <a:ext cx="3092450" cy="3922713"/>
            </a:xfrm>
            <a:custGeom>
              <a:avLst/>
              <a:gdLst>
                <a:gd name="T0" fmla="*/ 1387 w 4410"/>
                <a:gd name="T1" fmla="*/ 2798 h 2798"/>
                <a:gd name="T2" fmla="*/ 2876 w 4410"/>
                <a:gd name="T3" fmla="*/ 2392 h 2798"/>
                <a:gd name="T4" fmla="*/ 3712 w 4410"/>
                <a:gd name="T5" fmla="*/ 1825 h 2798"/>
                <a:gd name="T6" fmla="*/ 2634 w 4410"/>
                <a:gd name="T7" fmla="*/ 1144 h 2798"/>
                <a:gd name="T8" fmla="*/ 3364 w 4410"/>
                <a:gd name="T9" fmla="*/ 921 h 2798"/>
                <a:gd name="T10" fmla="*/ 4107 w 4410"/>
                <a:gd name="T11" fmla="*/ 631 h 2798"/>
                <a:gd name="T12" fmla="*/ 3500 w 4410"/>
                <a:gd name="T13" fmla="*/ 372 h 2798"/>
                <a:gd name="T14" fmla="*/ 3802 w 4410"/>
                <a:gd name="T15" fmla="*/ 184 h 2798"/>
                <a:gd name="T16" fmla="*/ 4410 w 4410"/>
                <a:gd name="T17" fmla="*/ 0 h 2798"/>
                <a:gd name="T18" fmla="*/ 4066 w 4410"/>
                <a:gd name="T19" fmla="*/ 0 h 2798"/>
                <a:gd name="T20" fmla="*/ 2835 w 4410"/>
                <a:gd name="T21" fmla="*/ 306 h 2798"/>
                <a:gd name="T22" fmla="*/ 3594 w 4410"/>
                <a:gd name="T23" fmla="*/ 621 h 2798"/>
                <a:gd name="T24" fmla="*/ 1949 w 4410"/>
                <a:gd name="T25" fmla="*/ 1104 h 2798"/>
                <a:gd name="T26" fmla="*/ 1939 w 4410"/>
                <a:gd name="T27" fmla="*/ 1191 h 2798"/>
                <a:gd name="T28" fmla="*/ 2829 w 4410"/>
                <a:gd name="T29" fmla="*/ 1822 h 2798"/>
                <a:gd name="T30" fmla="*/ 1136 w 4410"/>
                <a:gd name="T31" fmla="*/ 2243 h 2798"/>
                <a:gd name="T32" fmla="*/ 0 w 4410"/>
                <a:gd name="T33" fmla="*/ 2685 h 2798"/>
                <a:gd name="T34" fmla="*/ 0 w 4410"/>
                <a:gd name="T35" fmla="*/ 2798 h 2798"/>
                <a:gd name="T36" fmla="*/ 1387 w 4410"/>
                <a:gd name="T37" fmla="*/ 2798 h 2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10" h="2798">
                  <a:moveTo>
                    <a:pt x="1387" y="2798"/>
                  </a:moveTo>
                  <a:cubicBezTo>
                    <a:pt x="1590" y="2615"/>
                    <a:pt x="2359" y="2534"/>
                    <a:pt x="2876" y="2392"/>
                  </a:cubicBezTo>
                  <a:cubicBezTo>
                    <a:pt x="3505" y="2220"/>
                    <a:pt x="3693" y="2022"/>
                    <a:pt x="3712" y="1825"/>
                  </a:cubicBezTo>
                  <a:cubicBezTo>
                    <a:pt x="3765" y="1299"/>
                    <a:pt x="2623" y="1305"/>
                    <a:pt x="2634" y="1144"/>
                  </a:cubicBezTo>
                  <a:cubicBezTo>
                    <a:pt x="2644" y="1007"/>
                    <a:pt x="3129" y="948"/>
                    <a:pt x="3364" y="921"/>
                  </a:cubicBezTo>
                  <a:cubicBezTo>
                    <a:pt x="3739" y="879"/>
                    <a:pt x="4086" y="784"/>
                    <a:pt x="4107" y="631"/>
                  </a:cubicBezTo>
                  <a:cubicBezTo>
                    <a:pt x="4143" y="377"/>
                    <a:pt x="3608" y="403"/>
                    <a:pt x="3500" y="372"/>
                  </a:cubicBezTo>
                  <a:cubicBezTo>
                    <a:pt x="3181" y="282"/>
                    <a:pt x="3396" y="234"/>
                    <a:pt x="3802" y="184"/>
                  </a:cubicBezTo>
                  <a:cubicBezTo>
                    <a:pt x="4172" y="138"/>
                    <a:pt x="4365" y="106"/>
                    <a:pt x="4410" y="0"/>
                  </a:cubicBezTo>
                  <a:cubicBezTo>
                    <a:pt x="4066" y="0"/>
                    <a:pt x="4066" y="0"/>
                    <a:pt x="4066" y="0"/>
                  </a:cubicBezTo>
                  <a:cubicBezTo>
                    <a:pt x="3945" y="129"/>
                    <a:pt x="2829" y="68"/>
                    <a:pt x="2835" y="306"/>
                  </a:cubicBezTo>
                  <a:cubicBezTo>
                    <a:pt x="2839" y="481"/>
                    <a:pt x="3599" y="506"/>
                    <a:pt x="3594" y="621"/>
                  </a:cubicBezTo>
                  <a:cubicBezTo>
                    <a:pt x="3587" y="771"/>
                    <a:pt x="2144" y="733"/>
                    <a:pt x="1949" y="1104"/>
                  </a:cubicBezTo>
                  <a:cubicBezTo>
                    <a:pt x="1934" y="1133"/>
                    <a:pt x="1938" y="1156"/>
                    <a:pt x="1939" y="1191"/>
                  </a:cubicBezTo>
                  <a:cubicBezTo>
                    <a:pt x="1952" y="1468"/>
                    <a:pt x="2882" y="1583"/>
                    <a:pt x="2829" y="1822"/>
                  </a:cubicBezTo>
                  <a:cubicBezTo>
                    <a:pt x="2783" y="2029"/>
                    <a:pt x="2384" y="1941"/>
                    <a:pt x="1136" y="2243"/>
                  </a:cubicBezTo>
                  <a:cubicBezTo>
                    <a:pt x="939" y="2291"/>
                    <a:pt x="246" y="2452"/>
                    <a:pt x="0" y="2685"/>
                  </a:cubicBezTo>
                  <a:cubicBezTo>
                    <a:pt x="0" y="2798"/>
                    <a:pt x="0" y="2798"/>
                    <a:pt x="0" y="2798"/>
                  </a:cubicBezTo>
                  <a:lnTo>
                    <a:pt x="1387" y="279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87A8BD2-51F0-4E4F-B22A-0FB2D6507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75" y="1466850"/>
              <a:ext cx="3081338" cy="3763963"/>
            </a:xfrm>
            <a:custGeom>
              <a:avLst/>
              <a:gdLst>
                <a:gd name="T0" fmla="*/ 1387 w 4395"/>
                <a:gd name="T1" fmla="*/ 2685 h 2685"/>
                <a:gd name="T2" fmla="*/ 2876 w 4395"/>
                <a:gd name="T3" fmla="*/ 2292 h 2685"/>
                <a:gd name="T4" fmla="*/ 3712 w 4395"/>
                <a:gd name="T5" fmla="*/ 1742 h 2685"/>
                <a:gd name="T6" fmla="*/ 2634 w 4395"/>
                <a:gd name="T7" fmla="*/ 1082 h 2685"/>
                <a:gd name="T8" fmla="*/ 3364 w 4395"/>
                <a:gd name="T9" fmla="*/ 866 h 2685"/>
                <a:gd name="T10" fmla="*/ 4107 w 4395"/>
                <a:gd name="T11" fmla="*/ 585 h 2685"/>
                <a:gd name="T12" fmla="*/ 3500 w 4395"/>
                <a:gd name="T13" fmla="*/ 334 h 2685"/>
                <a:gd name="T14" fmla="*/ 3802 w 4395"/>
                <a:gd name="T15" fmla="*/ 152 h 2685"/>
                <a:gd name="T16" fmla="*/ 4395 w 4395"/>
                <a:gd name="T17" fmla="*/ 0 h 2685"/>
                <a:gd name="T18" fmla="*/ 4033 w 4395"/>
                <a:gd name="T19" fmla="*/ 0 h 2685"/>
                <a:gd name="T20" fmla="*/ 2840 w 4395"/>
                <a:gd name="T21" fmla="*/ 270 h 2685"/>
                <a:gd name="T22" fmla="*/ 3594 w 4395"/>
                <a:gd name="T23" fmla="*/ 575 h 2685"/>
                <a:gd name="T24" fmla="*/ 1940 w 4395"/>
                <a:gd name="T25" fmla="*/ 1122 h 2685"/>
                <a:gd name="T26" fmla="*/ 2829 w 4395"/>
                <a:gd name="T27" fmla="*/ 1739 h 2685"/>
                <a:gd name="T28" fmla="*/ 1136 w 4395"/>
                <a:gd name="T29" fmla="*/ 2147 h 2685"/>
                <a:gd name="T30" fmla="*/ 0 w 4395"/>
                <a:gd name="T31" fmla="*/ 2685 h 2685"/>
                <a:gd name="T32" fmla="*/ 1387 w 4395"/>
                <a:gd name="T33" fmla="*/ 2685 h 2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95" h="2685">
                  <a:moveTo>
                    <a:pt x="1387" y="2685"/>
                  </a:moveTo>
                  <a:cubicBezTo>
                    <a:pt x="1590" y="2508"/>
                    <a:pt x="2359" y="2429"/>
                    <a:pt x="2876" y="2292"/>
                  </a:cubicBezTo>
                  <a:cubicBezTo>
                    <a:pt x="3505" y="2125"/>
                    <a:pt x="3714" y="1934"/>
                    <a:pt x="3712" y="1742"/>
                  </a:cubicBezTo>
                  <a:cubicBezTo>
                    <a:pt x="3708" y="1359"/>
                    <a:pt x="2623" y="1238"/>
                    <a:pt x="2634" y="1082"/>
                  </a:cubicBezTo>
                  <a:cubicBezTo>
                    <a:pt x="2644" y="949"/>
                    <a:pt x="3129" y="892"/>
                    <a:pt x="3364" y="866"/>
                  </a:cubicBezTo>
                  <a:cubicBezTo>
                    <a:pt x="3739" y="825"/>
                    <a:pt x="4110" y="735"/>
                    <a:pt x="4107" y="585"/>
                  </a:cubicBezTo>
                  <a:cubicBezTo>
                    <a:pt x="4104" y="397"/>
                    <a:pt x="3608" y="364"/>
                    <a:pt x="3500" y="334"/>
                  </a:cubicBezTo>
                  <a:cubicBezTo>
                    <a:pt x="3181" y="247"/>
                    <a:pt x="3396" y="202"/>
                    <a:pt x="3802" y="152"/>
                  </a:cubicBezTo>
                  <a:cubicBezTo>
                    <a:pt x="4266" y="94"/>
                    <a:pt x="4362" y="62"/>
                    <a:pt x="4395" y="0"/>
                  </a:cubicBezTo>
                  <a:cubicBezTo>
                    <a:pt x="4033" y="0"/>
                    <a:pt x="4033" y="0"/>
                    <a:pt x="4033" y="0"/>
                  </a:cubicBezTo>
                  <a:cubicBezTo>
                    <a:pt x="3907" y="77"/>
                    <a:pt x="2921" y="89"/>
                    <a:pt x="2840" y="270"/>
                  </a:cubicBezTo>
                  <a:cubicBezTo>
                    <a:pt x="2773" y="419"/>
                    <a:pt x="3599" y="464"/>
                    <a:pt x="3594" y="575"/>
                  </a:cubicBezTo>
                  <a:cubicBezTo>
                    <a:pt x="3585" y="751"/>
                    <a:pt x="2014" y="702"/>
                    <a:pt x="1940" y="1122"/>
                  </a:cubicBezTo>
                  <a:cubicBezTo>
                    <a:pt x="1893" y="1387"/>
                    <a:pt x="2882" y="1508"/>
                    <a:pt x="2829" y="1739"/>
                  </a:cubicBezTo>
                  <a:cubicBezTo>
                    <a:pt x="2783" y="1940"/>
                    <a:pt x="2384" y="1854"/>
                    <a:pt x="1136" y="2147"/>
                  </a:cubicBezTo>
                  <a:cubicBezTo>
                    <a:pt x="907" y="2200"/>
                    <a:pt x="169" y="2442"/>
                    <a:pt x="0" y="2685"/>
                  </a:cubicBezTo>
                  <a:lnTo>
                    <a:pt x="1387" y="2685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65A7007-B6F4-40B9-882E-39A363A27E31}"/>
              </a:ext>
            </a:extLst>
          </p:cNvPr>
          <p:cNvSpPr txBox="1"/>
          <p:nvPr/>
        </p:nvSpPr>
        <p:spPr>
          <a:xfrm>
            <a:off x="553182" y="347455"/>
            <a:ext cx="6541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000" b="1" kern="0" dirty="0">
                <a:solidFill>
                  <a:srgbClr val="00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rPr>
              <a:t>Learning Outcomes</a:t>
            </a:r>
            <a:endParaRPr lang="en-GB" sz="5000" b="1" kern="0" dirty="0">
              <a:solidFill>
                <a:srgbClr val="00000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D51FE4-1BE9-4725-8C5E-D585E86C49EB}"/>
              </a:ext>
            </a:extLst>
          </p:cNvPr>
          <p:cNvGrpSpPr/>
          <p:nvPr/>
        </p:nvGrpSpPr>
        <p:grpSpPr>
          <a:xfrm>
            <a:off x="1916621" y="3860755"/>
            <a:ext cx="1462984" cy="2261827"/>
            <a:chOff x="7478257" y="2193205"/>
            <a:chExt cx="452893" cy="70018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C61A92C-7461-488B-B685-D8503D3CD944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5FEFF"/>
                </a:solidFill>
                <a:latin typeface="Arial"/>
                <a:sym typeface="Arial"/>
              </a:endParaRPr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EAFE7348-1270-48F4-B06C-3337B907A1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43ABD47-F9C4-4180-B251-BA5EA328BD7A}"/>
              </a:ext>
            </a:extLst>
          </p:cNvPr>
          <p:cNvGrpSpPr/>
          <p:nvPr/>
        </p:nvGrpSpPr>
        <p:grpSpPr>
          <a:xfrm>
            <a:off x="107949" y="67734"/>
            <a:ext cx="10839451" cy="6701367"/>
            <a:chOff x="2943225" y="38100"/>
            <a:chExt cx="6305550" cy="6818313"/>
          </a:xfrm>
          <a:solidFill>
            <a:schemeClr val="bg1"/>
          </a:solidFill>
        </p:grpSpPr>
        <p:sp>
          <p:nvSpPr>
            <p:cNvPr id="103" name="Freeform 86">
              <a:extLst>
                <a:ext uri="{FF2B5EF4-FFF2-40B4-BE49-F238E27FC236}">
                  <a16:creationId xmlns:a16="http://schemas.microsoft.com/office/drawing/2014/main" id="{80F0C35D-6EE0-4A50-A875-08A1FCAE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5" y="6856413"/>
              <a:ext cx="6305550" cy="0"/>
            </a:xfrm>
            <a:custGeom>
              <a:avLst/>
              <a:gdLst>
                <a:gd name="T0" fmla="*/ 0 w 15350"/>
                <a:gd name="T1" fmla="*/ 15350 w 1535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15350">
                  <a:moveTo>
                    <a:pt x="0" y="0"/>
                  </a:moveTo>
                  <a:cubicBezTo>
                    <a:pt x="5120" y="0"/>
                    <a:pt x="10235" y="0"/>
                    <a:pt x="153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A154FF12-18DB-454D-AEBB-AEE97A349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5" y="5073650"/>
              <a:ext cx="330200" cy="195263"/>
            </a:xfrm>
            <a:custGeom>
              <a:avLst/>
              <a:gdLst>
                <a:gd name="T0" fmla="*/ 15 w 803"/>
                <a:gd name="T1" fmla="*/ 238 h 238"/>
                <a:gd name="T2" fmla="*/ 0 w 803"/>
                <a:gd name="T3" fmla="*/ 176 h 238"/>
                <a:gd name="T4" fmla="*/ 789 w 803"/>
                <a:gd name="T5" fmla="*/ 0 h 238"/>
                <a:gd name="T6" fmla="*/ 803 w 803"/>
                <a:gd name="T7" fmla="*/ 56 h 238"/>
                <a:gd name="T8" fmla="*/ 15 w 803"/>
                <a:gd name="T9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238">
                  <a:moveTo>
                    <a:pt x="15" y="238"/>
                  </a:moveTo>
                  <a:cubicBezTo>
                    <a:pt x="10" y="218"/>
                    <a:pt x="5" y="199"/>
                    <a:pt x="0" y="176"/>
                  </a:cubicBezTo>
                  <a:cubicBezTo>
                    <a:pt x="264" y="117"/>
                    <a:pt x="525" y="59"/>
                    <a:pt x="789" y="0"/>
                  </a:cubicBezTo>
                  <a:cubicBezTo>
                    <a:pt x="795" y="22"/>
                    <a:pt x="799" y="40"/>
                    <a:pt x="803" y="56"/>
                  </a:cubicBezTo>
                  <a:cubicBezTo>
                    <a:pt x="769" y="77"/>
                    <a:pt x="175" y="214"/>
                    <a:pt x="15" y="2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34BE5A1F-E8DD-4233-81A0-9CD1CD122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350" y="5321300"/>
              <a:ext cx="330200" cy="184150"/>
            </a:xfrm>
            <a:custGeom>
              <a:avLst/>
              <a:gdLst>
                <a:gd name="T0" fmla="*/ 792 w 804"/>
                <a:gd name="T1" fmla="*/ 4 h 224"/>
                <a:gd name="T2" fmla="*/ 804 w 804"/>
                <a:gd name="T3" fmla="*/ 61 h 224"/>
                <a:gd name="T4" fmla="*/ 13 w 804"/>
                <a:gd name="T5" fmla="*/ 224 h 224"/>
                <a:gd name="T6" fmla="*/ 2 w 804"/>
                <a:gd name="T7" fmla="*/ 184 h 224"/>
                <a:gd name="T8" fmla="*/ 0 w 804"/>
                <a:gd name="T9" fmla="*/ 166 h 224"/>
                <a:gd name="T10" fmla="*/ 792 w 804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4" h="224">
                  <a:moveTo>
                    <a:pt x="792" y="4"/>
                  </a:moveTo>
                  <a:cubicBezTo>
                    <a:pt x="795" y="20"/>
                    <a:pt x="799" y="38"/>
                    <a:pt x="804" y="61"/>
                  </a:cubicBezTo>
                  <a:cubicBezTo>
                    <a:pt x="539" y="118"/>
                    <a:pt x="277" y="171"/>
                    <a:pt x="13" y="224"/>
                  </a:cubicBezTo>
                  <a:cubicBezTo>
                    <a:pt x="8" y="207"/>
                    <a:pt x="4" y="196"/>
                    <a:pt x="2" y="184"/>
                  </a:cubicBezTo>
                  <a:cubicBezTo>
                    <a:pt x="0" y="178"/>
                    <a:pt x="1" y="171"/>
                    <a:pt x="0" y="166"/>
                  </a:cubicBezTo>
                  <a:cubicBezTo>
                    <a:pt x="32" y="149"/>
                    <a:pt x="757" y="0"/>
                    <a:pt x="79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BCA7B6DD-0A17-41FC-AD03-599FCDDF3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375" y="5554663"/>
              <a:ext cx="331788" cy="204788"/>
            </a:xfrm>
            <a:custGeom>
              <a:avLst/>
              <a:gdLst>
                <a:gd name="T0" fmla="*/ 781 w 807"/>
                <a:gd name="T1" fmla="*/ 0 h 250"/>
                <a:gd name="T2" fmla="*/ 790 w 807"/>
                <a:gd name="T3" fmla="*/ 12 h 250"/>
                <a:gd name="T4" fmla="*/ 758 w 807"/>
                <a:gd name="T5" fmla="*/ 75 h 250"/>
                <a:gd name="T6" fmla="*/ 56 w 807"/>
                <a:gd name="T7" fmla="*/ 244 h 250"/>
                <a:gd name="T8" fmla="*/ 17 w 807"/>
                <a:gd name="T9" fmla="*/ 250 h 250"/>
                <a:gd name="T10" fmla="*/ 0 w 807"/>
                <a:gd name="T11" fmla="*/ 189 h 250"/>
                <a:gd name="T12" fmla="*/ 781 w 807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7" h="250">
                  <a:moveTo>
                    <a:pt x="781" y="0"/>
                  </a:moveTo>
                  <a:cubicBezTo>
                    <a:pt x="787" y="8"/>
                    <a:pt x="789" y="10"/>
                    <a:pt x="790" y="12"/>
                  </a:cubicBezTo>
                  <a:cubicBezTo>
                    <a:pt x="807" y="59"/>
                    <a:pt x="805" y="63"/>
                    <a:pt x="758" y="75"/>
                  </a:cubicBezTo>
                  <a:cubicBezTo>
                    <a:pt x="524" y="131"/>
                    <a:pt x="290" y="188"/>
                    <a:pt x="56" y="244"/>
                  </a:cubicBezTo>
                  <a:cubicBezTo>
                    <a:pt x="44" y="247"/>
                    <a:pt x="33" y="248"/>
                    <a:pt x="17" y="250"/>
                  </a:cubicBezTo>
                  <a:cubicBezTo>
                    <a:pt x="11" y="231"/>
                    <a:pt x="6" y="212"/>
                    <a:pt x="0" y="189"/>
                  </a:cubicBezTo>
                  <a:cubicBezTo>
                    <a:pt x="261" y="120"/>
                    <a:pt x="521" y="58"/>
                    <a:pt x="78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87492318-48DD-4AF8-B833-3865E380F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4754563"/>
              <a:ext cx="323850" cy="255588"/>
            </a:xfrm>
            <a:custGeom>
              <a:avLst/>
              <a:gdLst>
                <a:gd name="T0" fmla="*/ 765 w 790"/>
                <a:gd name="T1" fmla="*/ 0 h 311"/>
                <a:gd name="T2" fmla="*/ 790 w 790"/>
                <a:gd name="T3" fmla="*/ 58 h 311"/>
                <a:gd name="T4" fmla="*/ 749 w 790"/>
                <a:gd name="T5" fmla="*/ 78 h 311"/>
                <a:gd name="T6" fmla="*/ 200 w 790"/>
                <a:gd name="T7" fmla="*/ 261 h 311"/>
                <a:gd name="T8" fmla="*/ 19 w 790"/>
                <a:gd name="T9" fmla="*/ 311 h 311"/>
                <a:gd name="T10" fmla="*/ 0 w 790"/>
                <a:gd name="T11" fmla="*/ 246 h 311"/>
                <a:gd name="T12" fmla="*/ 765 w 790"/>
                <a:gd name="T13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0" h="311">
                  <a:moveTo>
                    <a:pt x="765" y="0"/>
                  </a:moveTo>
                  <a:cubicBezTo>
                    <a:pt x="774" y="21"/>
                    <a:pt x="781" y="38"/>
                    <a:pt x="790" y="58"/>
                  </a:cubicBezTo>
                  <a:cubicBezTo>
                    <a:pt x="775" y="66"/>
                    <a:pt x="762" y="73"/>
                    <a:pt x="749" y="78"/>
                  </a:cubicBezTo>
                  <a:cubicBezTo>
                    <a:pt x="570" y="151"/>
                    <a:pt x="386" y="208"/>
                    <a:pt x="200" y="261"/>
                  </a:cubicBezTo>
                  <a:cubicBezTo>
                    <a:pt x="142" y="277"/>
                    <a:pt x="83" y="293"/>
                    <a:pt x="19" y="311"/>
                  </a:cubicBezTo>
                  <a:cubicBezTo>
                    <a:pt x="12" y="289"/>
                    <a:pt x="7" y="270"/>
                    <a:pt x="0" y="246"/>
                  </a:cubicBezTo>
                  <a:cubicBezTo>
                    <a:pt x="260" y="175"/>
                    <a:pt x="515" y="103"/>
                    <a:pt x="76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3E4C61FA-3624-4BF4-B4F7-72E3C2B3F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3" y="5840413"/>
              <a:ext cx="323850" cy="257175"/>
            </a:xfrm>
            <a:custGeom>
              <a:avLst/>
              <a:gdLst>
                <a:gd name="T0" fmla="*/ 22 w 787"/>
                <a:gd name="T1" fmla="*/ 314 h 314"/>
                <a:gd name="T2" fmla="*/ 0 w 787"/>
                <a:gd name="T3" fmla="*/ 257 h 314"/>
                <a:gd name="T4" fmla="*/ 770 w 787"/>
                <a:gd name="T5" fmla="*/ 0 h 314"/>
                <a:gd name="T6" fmla="*/ 787 w 787"/>
                <a:gd name="T7" fmla="*/ 59 h 314"/>
                <a:gd name="T8" fmla="*/ 22 w 787"/>
                <a:gd name="T9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7" h="314">
                  <a:moveTo>
                    <a:pt x="22" y="314"/>
                  </a:moveTo>
                  <a:cubicBezTo>
                    <a:pt x="15" y="295"/>
                    <a:pt x="8" y="278"/>
                    <a:pt x="0" y="257"/>
                  </a:cubicBezTo>
                  <a:cubicBezTo>
                    <a:pt x="254" y="159"/>
                    <a:pt x="509" y="76"/>
                    <a:pt x="770" y="0"/>
                  </a:cubicBezTo>
                  <a:cubicBezTo>
                    <a:pt x="777" y="23"/>
                    <a:pt x="782" y="41"/>
                    <a:pt x="787" y="59"/>
                  </a:cubicBezTo>
                  <a:cubicBezTo>
                    <a:pt x="531" y="145"/>
                    <a:pt x="279" y="229"/>
                    <a:pt x="22" y="3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CBEE9D19-28B6-4CD6-9909-7305972BE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400" y="2874963"/>
              <a:ext cx="130175" cy="155575"/>
            </a:xfrm>
            <a:custGeom>
              <a:avLst/>
              <a:gdLst>
                <a:gd name="T0" fmla="*/ 23 w 316"/>
                <a:gd name="T1" fmla="*/ 0 h 190"/>
                <a:gd name="T2" fmla="*/ 316 w 316"/>
                <a:gd name="T3" fmla="*/ 147 h 190"/>
                <a:gd name="T4" fmla="*/ 296 w 316"/>
                <a:gd name="T5" fmla="*/ 190 h 190"/>
                <a:gd name="T6" fmla="*/ 0 w 316"/>
                <a:gd name="T7" fmla="*/ 40 h 190"/>
                <a:gd name="T8" fmla="*/ 23 w 316"/>
                <a:gd name="T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190">
                  <a:moveTo>
                    <a:pt x="23" y="0"/>
                  </a:moveTo>
                  <a:cubicBezTo>
                    <a:pt x="124" y="50"/>
                    <a:pt x="218" y="98"/>
                    <a:pt x="316" y="147"/>
                  </a:cubicBezTo>
                  <a:cubicBezTo>
                    <a:pt x="309" y="161"/>
                    <a:pt x="303" y="173"/>
                    <a:pt x="296" y="190"/>
                  </a:cubicBezTo>
                  <a:cubicBezTo>
                    <a:pt x="194" y="145"/>
                    <a:pt x="96" y="99"/>
                    <a:pt x="0" y="40"/>
                  </a:cubicBezTo>
                  <a:cubicBezTo>
                    <a:pt x="8" y="26"/>
                    <a:pt x="15" y="1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9E74DF55-1E3F-49BA-BDE4-50AC898FE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5" y="3732213"/>
              <a:ext cx="128588" cy="165100"/>
            </a:xfrm>
            <a:custGeom>
              <a:avLst/>
              <a:gdLst>
                <a:gd name="T0" fmla="*/ 0 w 312"/>
                <a:gd name="T1" fmla="*/ 42 h 202"/>
                <a:gd name="T2" fmla="*/ 22 w 312"/>
                <a:gd name="T3" fmla="*/ 0 h 202"/>
                <a:gd name="T4" fmla="*/ 312 w 312"/>
                <a:gd name="T5" fmla="*/ 160 h 202"/>
                <a:gd name="T6" fmla="*/ 286 w 312"/>
                <a:gd name="T7" fmla="*/ 202 h 202"/>
                <a:gd name="T8" fmla="*/ 0 w 312"/>
                <a:gd name="T9" fmla="*/ 4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202">
                  <a:moveTo>
                    <a:pt x="0" y="42"/>
                  </a:moveTo>
                  <a:cubicBezTo>
                    <a:pt x="8" y="27"/>
                    <a:pt x="14" y="16"/>
                    <a:pt x="22" y="0"/>
                  </a:cubicBezTo>
                  <a:cubicBezTo>
                    <a:pt x="122" y="48"/>
                    <a:pt x="215" y="103"/>
                    <a:pt x="312" y="160"/>
                  </a:cubicBezTo>
                  <a:cubicBezTo>
                    <a:pt x="302" y="175"/>
                    <a:pt x="295" y="187"/>
                    <a:pt x="286" y="202"/>
                  </a:cubicBezTo>
                  <a:cubicBezTo>
                    <a:pt x="190" y="148"/>
                    <a:pt x="97" y="97"/>
                    <a:pt x="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53F9CBA2-34C2-410F-925E-A060AE8DB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00" y="3297238"/>
              <a:ext cx="133350" cy="142875"/>
            </a:xfrm>
            <a:custGeom>
              <a:avLst/>
              <a:gdLst>
                <a:gd name="T0" fmla="*/ 322 w 322"/>
                <a:gd name="T1" fmla="*/ 127 h 174"/>
                <a:gd name="T2" fmla="*/ 304 w 322"/>
                <a:gd name="T3" fmla="*/ 174 h 174"/>
                <a:gd name="T4" fmla="*/ 0 w 322"/>
                <a:gd name="T5" fmla="*/ 47 h 174"/>
                <a:gd name="T6" fmla="*/ 19 w 322"/>
                <a:gd name="T7" fmla="*/ 0 h 174"/>
                <a:gd name="T8" fmla="*/ 322 w 322"/>
                <a:gd name="T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2" h="174">
                  <a:moveTo>
                    <a:pt x="322" y="127"/>
                  </a:moveTo>
                  <a:cubicBezTo>
                    <a:pt x="316" y="143"/>
                    <a:pt x="311" y="156"/>
                    <a:pt x="304" y="174"/>
                  </a:cubicBezTo>
                  <a:cubicBezTo>
                    <a:pt x="201" y="131"/>
                    <a:pt x="103" y="90"/>
                    <a:pt x="0" y="47"/>
                  </a:cubicBezTo>
                  <a:cubicBezTo>
                    <a:pt x="7" y="31"/>
                    <a:pt x="12" y="18"/>
                    <a:pt x="19" y="0"/>
                  </a:cubicBezTo>
                  <a:cubicBezTo>
                    <a:pt x="121" y="42"/>
                    <a:pt x="220" y="84"/>
                    <a:pt x="322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01C3D2E1-6D32-4DB4-A7AB-A72B7A647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095625"/>
              <a:ext cx="133350" cy="142875"/>
            </a:xfrm>
            <a:custGeom>
              <a:avLst/>
              <a:gdLst>
                <a:gd name="T0" fmla="*/ 0 w 323"/>
                <a:gd name="T1" fmla="*/ 47 h 174"/>
                <a:gd name="T2" fmla="*/ 20 w 323"/>
                <a:gd name="T3" fmla="*/ 0 h 174"/>
                <a:gd name="T4" fmla="*/ 323 w 323"/>
                <a:gd name="T5" fmla="*/ 126 h 174"/>
                <a:gd name="T6" fmla="*/ 305 w 323"/>
                <a:gd name="T7" fmla="*/ 174 h 174"/>
                <a:gd name="T8" fmla="*/ 0 w 323"/>
                <a:gd name="T9" fmla="*/ 4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174">
                  <a:moveTo>
                    <a:pt x="0" y="47"/>
                  </a:moveTo>
                  <a:cubicBezTo>
                    <a:pt x="8" y="29"/>
                    <a:pt x="13" y="17"/>
                    <a:pt x="20" y="0"/>
                  </a:cubicBezTo>
                  <a:cubicBezTo>
                    <a:pt x="121" y="42"/>
                    <a:pt x="219" y="83"/>
                    <a:pt x="323" y="126"/>
                  </a:cubicBezTo>
                  <a:cubicBezTo>
                    <a:pt x="317" y="142"/>
                    <a:pt x="311" y="156"/>
                    <a:pt x="305" y="174"/>
                  </a:cubicBezTo>
                  <a:cubicBezTo>
                    <a:pt x="202" y="131"/>
                    <a:pt x="104" y="90"/>
                    <a:pt x="0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55879D9A-D6DB-450A-8AA6-FE49F80D0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5" y="4445000"/>
              <a:ext cx="120650" cy="185738"/>
            </a:xfrm>
            <a:custGeom>
              <a:avLst/>
              <a:gdLst>
                <a:gd name="T0" fmla="*/ 19 w 291"/>
                <a:gd name="T1" fmla="*/ 226 h 226"/>
                <a:gd name="T2" fmla="*/ 6 w 291"/>
                <a:gd name="T3" fmla="*/ 204 h 226"/>
                <a:gd name="T4" fmla="*/ 0 w 291"/>
                <a:gd name="T5" fmla="*/ 180 h 226"/>
                <a:gd name="T6" fmla="*/ 251 w 291"/>
                <a:gd name="T7" fmla="*/ 0 h 226"/>
                <a:gd name="T8" fmla="*/ 291 w 291"/>
                <a:gd name="T9" fmla="*/ 28 h 226"/>
                <a:gd name="T10" fmla="*/ 19 w 291"/>
                <a:gd name="T11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1" h="226">
                  <a:moveTo>
                    <a:pt x="19" y="226"/>
                  </a:moveTo>
                  <a:cubicBezTo>
                    <a:pt x="13" y="215"/>
                    <a:pt x="8" y="210"/>
                    <a:pt x="6" y="204"/>
                  </a:cubicBezTo>
                  <a:cubicBezTo>
                    <a:pt x="3" y="198"/>
                    <a:pt x="2" y="192"/>
                    <a:pt x="0" y="180"/>
                  </a:cubicBezTo>
                  <a:cubicBezTo>
                    <a:pt x="91" y="134"/>
                    <a:pt x="182" y="84"/>
                    <a:pt x="251" y="0"/>
                  </a:cubicBezTo>
                  <a:cubicBezTo>
                    <a:pt x="264" y="9"/>
                    <a:pt x="276" y="17"/>
                    <a:pt x="291" y="28"/>
                  </a:cubicBezTo>
                  <a:cubicBezTo>
                    <a:pt x="219" y="122"/>
                    <a:pt x="123" y="176"/>
                    <a:pt x="19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E85B5991-2F06-45AC-BCEA-03B99A5EA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3505200"/>
              <a:ext cx="131763" cy="149225"/>
            </a:xfrm>
            <a:custGeom>
              <a:avLst/>
              <a:gdLst>
                <a:gd name="T0" fmla="*/ 0 w 320"/>
                <a:gd name="T1" fmla="*/ 45 h 181"/>
                <a:gd name="T2" fmla="*/ 11 w 320"/>
                <a:gd name="T3" fmla="*/ 16 h 181"/>
                <a:gd name="T4" fmla="*/ 24 w 320"/>
                <a:gd name="T5" fmla="*/ 0 h 181"/>
                <a:gd name="T6" fmla="*/ 320 w 320"/>
                <a:gd name="T7" fmla="*/ 135 h 181"/>
                <a:gd name="T8" fmla="*/ 298 w 320"/>
                <a:gd name="T9" fmla="*/ 181 h 181"/>
                <a:gd name="T10" fmla="*/ 0 w 320"/>
                <a:gd name="T11" fmla="*/ 4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181">
                  <a:moveTo>
                    <a:pt x="0" y="45"/>
                  </a:moveTo>
                  <a:cubicBezTo>
                    <a:pt x="5" y="31"/>
                    <a:pt x="7" y="23"/>
                    <a:pt x="11" y="16"/>
                  </a:cubicBezTo>
                  <a:cubicBezTo>
                    <a:pt x="13" y="12"/>
                    <a:pt x="17" y="8"/>
                    <a:pt x="24" y="0"/>
                  </a:cubicBezTo>
                  <a:cubicBezTo>
                    <a:pt x="121" y="44"/>
                    <a:pt x="218" y="89"/>
                    <a:pt x="320" y="135"/>
                  </a:cubicBezTo>
                  <a:cubicBezTo>
                    <a:pt x="312" y="152"/>
                    <a:pt x="306" y="164"/>
                    <a:pt x="298" y="181"/>
                  </a:cubicBezTo>
                  <a:cubicBezTo>
                    <a:pt x="198" y="135"/>
                    <a:pt x="101" y="91"/>
                    <a:pt x="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001DDCAA-C90E-485B-B7C4-1CD7AE42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2675" y="4010025"/>
              <a:ext cx="107950" cy="217488"/>
            </a:xfrm>
            <a:custGeom>
              <a:avLst/>
              <a:gdLst>
                <a:gd name="T0" fmla="*/ 0 w 262"/>
                <a:gd name="T1" fmla="*/ 37 h 266"/>
                <a:gd name="T2" fmla="*/ 32 w 262"/>
                <a:gd name="T3" fmla="*/ 0 h 266"/>
                <a:gd name="T4" fmla="*/ 262 w 262"/>
                <a:gd name="T5" fmla="*/ 238 h 266"/>
                <a:gd name="T6" fmla="*/ 242 w 262"/>
                <a:gd name="T7" fmla="*/ 256 h 266"/>
                <a:gd name="T8" fmla="*/ 221 w 262"/>
                <a:gd name="T9" fmla="*/ 266 h 266"/>
                <a:gd name="T10" fmla="*/ 0 w 262"/>
                <a:gd name="T11" fmla="*/ 3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0" y="37"/>
                  </a:moveTo>
                  <a:cubicBezTo>
                    <a:pt x="13" y="22"/>
                    <a:pt x="21" y="13"/>
                    <a:pt x="32" y="0"/>
                  </a:cubicBezTo>
                  <a:cubicBezTo>
                    <a:pt x="122" y="69"/>
                    <a:pt x="202" y="142"/>
                    <a:pt x="262" y="238"/>
                  </a:cubicBezTo>
                  <a:cubicBezTo>
                    <a:pt x="253" y="246"/>
                    <a:pt x="248" y="252"/>
                    <a:pt x="242" y="256"/>
                  </a:cubicBezTo>
                  <a:cubicBezTo>
                    <a:pt x="236" y="259"/>
                    <a:pt x="230" y="261"/>
                    <a:pt x="221" y="266"/>
                  </a:cubicBezTo>
                  <a:cubicBezTo>
                    <a:pt x="162" y="177"/>
                    <a:pt x="85" y="106"/>
                    <a:pt x="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ABB4DFBA-86F4-4FDB-BB1E-82A995FC0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1908175"/>
              <a:ext cx="103188" cy="61913"/>
            </a:xfrm>
            <a:custGeom>
              <a:avLst/>
              <a:gdLst>
                <a:gd name="T0" fmla="*/ 248 w 251"/>
                <a:gd name="T1" fmla="*/ 34 h 76"/>
                <a:gd name="T2" fmla="*/ 98 w 251"/>
                <a:gd name="T3" fmla="*/ 59 h 76"/>
                <a:gd name="T4" fmla="*/ 36 w 251"/>
                <a:gd name="T5" fmla="*/ 68 h 76"/>
                <a:gd name="T6" fmla="*/ 3 w 251"/>
                <a:gd name="T7" fmla="*/ 56 h 76"/>
                <a:gd name="T8" fmla="*/ 33 w 251"/>
                <a:gd name="T9" fmla="*/ 33 h 76"/>
                <a:gd name="T10" fmla="*/ 135 w 251"/>
                <a:gd name="T11" fmla="*/ 16 h 76"/>
                <a:gd name="T12" fmla="*/ 225 w 251"/>
                <a:gd name="T13" fmla="*/ 3 h 76"/>
                <a:gd name="T14" fmla="*/ 248 w 251"/>
                <a:gd name="T15" fmla="*/ 3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" h="76">
                  <a:moveTo>
                    <a:pt x="248" y="34"/>
                  </a:moveTo>
                  <a:cubicBezTo>
                    <a:pt x="197" y="43"/>
                    <a:pt x="148" y="51"/>
                    <a:pt x="98" y="59"/>
                  </a:cubicBezTo>
                  <a:cubicBezTo>
                    <a:pt x="77" y="62"/>
                    <a:pt x="57" y="66"/>
                    <a:pt x="36" y="68"/>
                  </a:cubicBezTo>
                  <a:cubicBezTo>
                    <a:pt x="23" y="69"/>
                    <a:pt x="7" y="76"/>
                    <a:pt x="3" y="56"/>
                  </a:cubicBezTo>
                  <a:cubicBezTo>
                    <a:pt x="0" y="34"/>
                    <a:pt x="20" y="35"/>
                    <a:pt x="33" y="33"/>
                  </a:cubicBezTo>
                  <a:cubicBezTo>
                    <a:pt x="67" y="26"/>
                    <a:pt x="101" y="22"/>
                    <a:pt x="135" y="16"/>
                  </a:cubicBezTo>
                  <a:cubicBezTo>
                    <a:pt x="165" y="12"/>
                    <a:pt x="195" y="7"/>
                    <a:pt x="225" y="3"/>
                  </a:cubicBezTo>
                  <a:cubicBezTo>
                    <a:pt x="244" y="0"/>
                    <a:pt x="251" y="10"/>
                    <a:pt x="24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F52DC87E-5F2C-47BA-B4DD-611B1DD6C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725" y="1847850"/>
              <a:ext cx="103188" cy="57150"/>
            </a:xfrm>
            <a:custGeom>
              <a:avLst/>
              <a:gdLst>
                <a:gd name="T0" fmla="*/ 19 w 252"/>
                <a:gd name="T1" fmla="*/ 71 h 71"/>
                <a:gd name="T2" fmla="*/ 3 w 252"/>
                <a:gd name="T3" fmla="*/ 53 h 71"/>
                <a:gd name="T4" fmla="*/ 23 w 252"/>
                <a:gd name="T5" fmla="*/ 34 h 71"/>
                <a:gd name="T6" fmla="*/ 220 w 252"/>
                <a:gd name="T7" fmla="*/ 2 h 71"/>
                <a:gd name="T8" fmla="*/ 248 w 252"/>
                <a:gd name="T9" fmla="*/ 15 h 71"/>
                <a:gd name="T10" fmla="*/ 226 w 252"/>
                <a:gd name="T11" fmla="*/ 37 h 71"/>
                <a:gd name="T12" fmla="*/ 77 w 252"/>
                <a:gd name="T13" fmla="*/ 61 h 71"/>
                <a:gd name="T14" fmla="*/ 19 w 252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71">
                  <a:moveTo>
                    <a:pt x="19" y="71"/>
                  </a:moveTo>
                  <a:cubicBezTo>
                    <a:pt x="15" y="66"/>
                    <a:pt x="5" y="61"/>
                    <a:pt x="3" y="53"/>
                  </a:cubicBezTo>
                  <a:cubicBezTo>
                    <a:pt x="0" y="39"/>
                    <a:pt x="13" y="36"/>
                    <a:pt x="23" y="34"/>
                  </a:cubicBezTo>
                  <a:cubicBezTo>
                    <a:pt x="89" y="23"/>
                    <a:pt x="154" y="12"/>
                    <a:pt x="220" y="2"/>
                  </a:cubicBezTo>
                  <a:cubicBezTo>
                    <a:pt x="232" y="0"/>
                    <a:pt x="245" y="0"/>
                    <a:pt x="248" y="15"/>
                  </a:cubicBezTo>
                  <a:cubicBezTo>
                    <a:pt x="252" y="32"/>
                    <a:pt x="239" y="35"/>
                    <a:pt x="226" y="37"/>
                  </a:cubicBezTo>
                  <a:cubicBezTo>
                    <a:pt x="177" y="45"/>
                    <a:pt x="127" y="53"/>
                    <a:pt x="77" y="61"/>
                  </a:cubicBezTo>
                  <a:cubicBezTo>
                    <a:pt x="60" y="64"/>
                    <a:pt x="43" y="67"/>
                    <a:pt x="1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24A26656-B76B-47F8-B61A-701E86253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4938" y="2205038"/>
              <a:ext cx="100013" cy="77788"/>
            </a:xfrm>
            <a:custGeom>
              <a:avLst/>
              <a:gdLst>
                <a:gd name="T0" fmla="*/ 242 w 242"/>
                <a:gd name="T1" fmla="*/ 29 h 95"/>
                <a:gd name="T2" fmla="*/ 219 w 242"/>
                <a:gd name="T3" fmla="*/ 39 h 95"/>
                <a:gd name="T4" fmla="*/ 31 w 242"/>
                <a:gd name="T5" fmla="*/ 91 h 95"/>
                <a:gd name="T6" fmla="*/ 16 w 242"/>
                <a:gd name="T7" fmla="*/ 94 h 95"/>
                <a:gd name="T8" fmla="*/ 1 w 242"/>
                <a:gd name="T9" fmla="*/ 85 h 95"/>
                <a:gd name="T10" fmla="*/ 6 w 242"/>
                <a:gd name="T11" fmla="*/ 64 h 95"/>
                <a:gd name="T12" fmla="*/ 20 w 242"/>
                <a:gd name="T13" fmla="*/ 58 h 95"/>
                <a:gd name="T14" fmla="*/ 207 w 242"/>
                <a:gd name="T15" fmla="*/ 5 h 95"/>
                <a:gd name="T16" fmla="*/ 242 w 242"/>
                <a:gd name="T17" fmla="*/ 2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2" h="95">
                  <a:moveTo>
                    <a:pt x="242" y="29"/>
                  </a:moveTo>
                  <a:cubicBezTo>
                    <a:pt x="233" y="33"/>
                    <a:pt x="226" y="37"/>
                    <a:pt x="219" y="39"/>
                  </a:cubicBezTo>
                  <a:cubicBezTo>
                    <a:pt x="156" y="57"/>
                    <a:pt x="94" y="74"/>
                    <a:pt x="31" y="91"/>
                  </a:cubicBezTo>
                  <a:cubicBezTo>
                    <a:pt x="26" y="92"/>
                    <a:pt x="21" y="95"/>
                    <a:pt x="16" y="94"/>
                  </a:cubicBezTo>
                  <a:cubicBezTo>
                    <a:pt x="10" y="93"/>
                    <a:pt x="2" y="89"/>
                    <a:pt x="1" y="85"/>
                  </a:cubicBezTo>
                  <a:cubicBezTo>
                    <a:pt x="0" y="78"/>
                    <a:pt x="2" y="70"/>
                    <a:pt x="6" y="64"/>
                  </a:cubicBezTo>
                  <a:cubicBezTo>
                    <a:pt x="8" y="60"/>
                    <a:pt x="15" y="59"/>
                    <a:pt x="20" y="58"/>
                  </a:cubicBezTo>
                  <a:cubicBezTo>
                    <a:pt x="82" y="40"/>
                    <a:pt x="145" y="23"/>
                    <a:pt x="207" y="5"/>
                  </a:cubicBezTo>
                  <a:cubicBezTo>
                    <a:pt x="224" y="1"/>
                    <a:pt x="239" y="0"/>
                    <a:pt x="24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4C447A74-2616-4834-BCB5-F1D9A6FC0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0" y="1778000"/>
              <a:ext cx="103188" cy="61913"/>
            </a:xfrm>
            <a:custGeom>
              <a:avLst/>
              <a:gdLst>
                <a:gd name="T0" fmla="*/ 20 w 248"/>
                <a:gd name="T1" fmla="*/ 77 h 77"/>
                <a:gd name="T2" fmla="*/ 4 w 248"/>
                <a:gd name="T3" fmla="*/ 60 h 77"/>
                <a:gd name="T4" fmla="*/ 22 w 248"/>
                <a:gd name="T5" fmla="*/ 39 h 77"/>
                <a:gd name="T6" fmla="*/ 155 w 248"/>
                <a:gd name="T7" fmla="*/ 14 h 77"/>
                <a:gd name="T8" fmla="*/ 226 w 248"/>
                <a:gd name="T9" fmla="*/ 1 h 77"/>
                <a:gd name="T10" fmla="*/ 246 w 248"/>
                <a:gd name="T11" fmla="*/ 13 h 77"/>
                <a:gd name="T12" fmla="*/ 235 w 248"/>
                <a:gd name="T13" fmla="*/ 33 h 77"/>
                <a:gd name="T14" fmla="*/ 20 w 248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8" h="77">
                  <a:moveTo>
                    <a:pt x="20" y="77"/>
                  </a:moveTo>
                  <a:cubicBezTo>
                    <a:pt x="15" y="72"/>
                    <a:pt x="6" y="67"/>
                    <a:pt x="4" y="60"/>
                  </a:cubicBezTo>
                  <a:cubicBezTo>
                    <a:pt x="0" y="47"/>
                    <a:pt x="11" y="41"/>
                    <a:pt x="22" y="39"/>
                  </a:cubicBezTo>
                  <a:cubicBezTo>
                    <a:pt x="66" y="30"/>
                    <a:pt x="111" y="22"/>
                    <a:pt x="155" y="14"/>
                  </a:cubicBezTo>
                  <a:cubicBezTo>
                    <a:pt x="179" y="9"/>
                    <a:pt x="202" y="4"/>
                    <a:pt x="226" y="1"/>
                  </a:cubicBezTo>
                  <a:cubicBezTo>
                    <a:pt x="232" y="0"/>
                    <a:pt x="244" y="7"/>
                    <a:pt x="246" y="13"/>
                  </a:cubicBezTo>
                  <a:cubicBezTo>
                    <a:pt x="248" y="18"/>
                    <a:pt x="241" y="32"/>
                    <a:pt x="235" y="33"/>
                  </a:cubicBezTo>
                  <a:cubicBezTo>
                    <a:pt x="165" y="48"/>
                    <a:pt x="95" y="62"/>
                    <a:pt x="20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id="{6CA85A20-84D6-4E67-91A8-1C69DA8D1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0" y="1970088"/>
              <a:ext cx="104775" cy="61913"/>
            </a:xfrm>
            <a:custGeom>
              <a:avLst/>
              <a:gdLst>
                <a:gd name="T0" fmla="*/ 243 w 253"/>
                <a:gd name="T1" fmla="*/ 0 h 75"/>
                <a:gd name="T2" fmla="*/ 234 w 253"/>
                <a:gd name="T3" fmla="*/ 37 h 75"/>
                <a:gd name="T4" fmla="*/ 12 w 253"/>
                <a:gd name="T5" fmla="*/ 75 h 75"/>
                <a:gd name="T6" fmla="*/ 20 w 253"/>
                <a:gd name="T7" fmla="*/ 38 h 75"/>
                <a:gd name="T8" fmla="*/ 243 w 253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75">
                  <a:moveTo>
                    <a:pt x="243" y="0"/>
                  </a:moveTo>
                  <a:cubicBezTo>
                    <a:pt x="253" y="22"/>
                    <a:pt x="252" y="34"/>
                    <a:pt x="234" y="37"/>
                  </a:cubicBezTo>
                  <a:cubicBezTo>
                    <a:pt x="160" y="50"/>
                    <a:pt x="86" y="62"/>
                    <a:pt x="12" y="75"/>
                  </a:cubicBezTo>
                  <a:cubicBezTo>
                    <a:pt x="1" y="56"/>
                    <a:pt x="0" y="42"/>
                    <a:pt x="20" y="38"/>
                  </a:cubicBezTo>
                  <a:cubicBezTo>
                    <a:pt x="94" y="25"/>
                    <a:pt x="168" y="13"/>
                    <a:pt x="2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4A0F0213-9D50-4A01-A1B7-99A91691E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0" y="2497138"/>
              <a:ext cx="57150" cy="184150"/>
            </a:xfrm>
            <a:custGeom>
              <a:avLst/>
              <a:gdLst>
                <a:gd name="T0" fmla="*/ 139 w 139"/>
                <a:gd name="T1" fmla="*/ 29 h 223"/>
                <a:gd name="T2" fmla="*/ 36 w 139"/>
                <a:gd name="T3" fmla="*/ 216 h 223"/>
                <a:gd name="T4" fmla="*/ 2 w 139"/>
                <a:gd name="T5" fmla="*/ 198 h 223"/>
                <a:gd name="T6" fmla="*/ 16 w 139"/>
                <a:gd name="T7" fmla="*/ 133 h 223"/>
                <a:gd name="T8" fmla="*/ 103 w 139"/>
                <a:gd name="T9" fmla="*/ 16 h 223"/>
                <a:gd name="T10" fmla="*/ 139 w 139"/>
                <a:gd name="T11" fmla="*/ 2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223">
                  <a:moveTo>
                    <a:pt x="139" y="29"/>
                  </a:moveTo>
                  <a:cubicBezTo>
                    <a:pt x="84" y="79"/>
                    <a:pt x="33" y="134"/>
                    <a:pt x="36" y="216"/>
                  </a:cubicBezTo>
                  <a:cubicBezTo>
                    <a:pt x="6" y="223"/>
                    <a:pt x="0" y="221"/>
                    <a:pt x="2" y="198"/>
                  </a:cubicBezTo>
                  <a:cubicBezTo>
                    <a:pt x="4" y="176"/>
                    <a:pt x="9" y="154"/>
                    <a:pt x="16" y="133"/>
                  </a:cubicBezTo>
                  <a:cubicBezTo>
                    <a:pt x="33" y="85"/>
                    <a:pt x="66" y="49"/>
                    <a:pt x="103" y="16"/>
                  </a:cubicBezTo>
                  <a:cubicBezTo>
                    <a:pt x="120" y="0"/>
                    <a:pt x="130" y="6"/>
                    <a:pt x="139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4BB3EDC8-2E2B-4630-BC6C-95FCFC68F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7025" y="2116138"/>
              <a:ext cx="100013" cy="66675"/>
            </a:xfrm>
            <a:custGeom>
              <a:avLst/>
              <a:gdLst>
                <a:gd name="T0" fmla="*/ 228 w 246"/>
                <a:gd name="T1" fmla="*/ 0 h 82"/>
                <a:gd name="T2" fmla="*/ 242 w 246"/>
                <a:gd name="T3" fmla="*/ 17 h 82"/>
                <a:gd name="T4" fmla="*/ 224 w 246"/>
                <a:gd name="T5" fmla="*/ 37 h 82"/>
                <a:gd name="T6" fmla="*/ 72 w 246"/>
                <a:gd name="T7" fmla="*/ 71 h 82"/>
                <a:gd name="T8" fmla="*/ 21 w 246"/>
                <a:gd name="T9" fmla="*/ 81 h 82"/>
                <a:gd name="T10" fmla="*/ 0 w 246"/>
                <a:gd name="T11" fmla="*/ 69 h 82"/>
                <a:gd name="T12" fmla="*/ 14 w 246"/>
                <a:gd name="T13" fmla="*/ 49 h 82"/>
                <a:gd name="T14" fmla="*/ 44 w 246"/>
                <a:gd name="T15" fmla="*/ 41 h 82"/>
                <a:gd name="T16" fmla="*/ 199 w 246"/>
                <a:gd name="T17" fmla="*/ 6 h 82"/>
                <a:gd name="T18" fmla="*/ 228 w 246"/>
                <a:gd name="T1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6" h="82">
                  <a:moveTo>
                    <a:pt x="228" y="0"/>
                  </a:moveTo>
                  <a:cubicBezTo>
                    <a:pt x="232" y="5"/>
                    <a:pt x="240" y="10"/>
                    <a:pt x="242" y="17"/>
                  </a:cubicBezTo>
                  <a:cubicBezTo>
                    <a:pt x="246" y="30"/>
                    <a:pt x="235" y="35"/>
                    <a:pt x="224" y="37"/>
                  </a:cubicBezTo>
                  <a:cubicBezTo>
                    <a:pt x="173" y="48"/>
                    <a:pt x="123" y="59"/>
                    <a:pt x="72" y="71"/>
                  </a:cubicBezTo>
                  <a:cubicBezTo>
                    <a:pt x="55" y="74"/>
                    <a:pt x="38" y="80"/>
                    <a:pt x="21" y="81"/>
                  </a:cubicBezTo>
                  <a:cubicBezTo>
                    <a:pt x="15" y="82"/>
                    <a:pt x="7" y="74"/>
                    <a:pt x="0" y="69"/>
                  </a:cubicBezTo>
                  <a:cubicBezTo>
                    <a:pt x="4" y="63"/>
                    <a:pt x="7" y="53"/>
                    <a:pt x="14" y="49"/>
                  </a:cubicBezTo>
                  <a:cubicBezTo>
                    <a:pt x="22" y="44"/>
                    <a:pt x="34" y="43"/>
                    <a:pt x="44" y="41"/>
                  </a:cubicBezTo>
                  <a:cubicBezTo>
                    <a:pt x="96" y="29"/>
                    <a:pt x="148" y="18"/>
                    <a:pt x="199" y="6"/>
                  </a:cubicBezTo>
                  <a:cubicBezTo>
                    <a:pt x="207" y="4"/>
                    <a:pt x="215" y="3"/>
                    <a:pt x="2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DD9B6324-BCE7-497B-9B0E-FC44AAACE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7525" y="2039938"/>
              <a:ext cx="103188" cy="61913"/>
            </a:xfrm>
            <a:custGeom>
              <a:avLst/>
              <a:gdLst>
                <a:gd name="T0" fmla="*/ 11 w 252"/>
                <a:gd name="T1" fmla="*/ 76 h 76"/>
                <a:gd name="T2" fmla="*/ 20 w 252"/>
                <a:gd name="T3" fmla="*/ 40 h 76"/>
                <a:gd name="T4" fmla="*/ 227 w 252"/>
                <a:gd name="T5" fmla="*/ 1 h 76"/>
                <a:gd name="T6" fmla="*/ 247 w 252"/>
                <a:gd name="T7" fmla="*/ 13 h 76"/>
                <a:gd name="T8" fmla="*/ 232 w 252"/>
                <a:gd name="T9" fmla="*/ 35 h 76"/>
                <a:gd name="T10" fmla="*/ 69 w 252"/>
                <a:gd name="T11" fmla="*/ 66 h 76"/>
                <a:gd name="T12" fmla="*/ 11 w 252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2" h="76">
                  <a:moveTo>
                    <a:pt x="11" y="76"/>
                  </a:moveTo>
                  <a:cubicBezTo>
                    <a:pt x="0" y="57"/>
                    <a:pt x="0" y="44"/>
                    <a:pt x="20" y="40"/>
                  </a:cubicBezTo>
                  <a:cubicBezTo>
                    <a:pt x="89" y="26"/>
                    <a:pt x="158" y="13"/>
                    <a:pt x="227" y="1"/>
                  </a:cubicBezTo>
                  <a:cubicBezTo>
                    <a:pt x="233" y="0"/>
                    <a:pt x="245" y="7"/>
                    <a:pt x="247" y="13"/>
                  </a:cubicBezTo>
                  <a:cubicBezTo>
                    <a:pt x="252" y="24"/>
                    <a:pt x="245" y="32"/>
                    <a:pt x="232" y="35"/>
                  </a:cubicBezTo>
                  <a:cubicBezTo>
                    <a:pt x="178" y="45"/>
                    <a:pt x="123" y="56"/>
                    <a:pt x="69" y="66"/>
                  </a:cubicBezTo>
                  <a:cubicBezTo>
                    <a:pt x="50" y="70"/>
                    <a:pt x="30" y="73"/>
                    <a:pt x="11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C8C64B50-C695-4618-B886-562FA794E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025" y="2322513"/>
              <a:ext cx="101600" cy="98425"/>
            </a:xfrm>
            <a:custGeom>
              <a:avLst/>
              <a:gdLst>
                <a:gd name="T0" fmla="*/ 19 w 245"/>
                <a:gd name="T1" fmla="*/ 120 h 120"/>
                <a:gd name="T2" fmla="*/ 18 w 245"/>
                <a:gd name="T3" fmla="*/ 84 h 120"/>
                <a:gd name="T4" fmla="*/ 217 w 245"/>
                <a:gd name="T5" fmla="*/ 2 h 120"/>
                <a:gd name="T6" fmla="*/ 239 w 245"/>
                <a:gd name="T7" fmla="*/ 11 h 120"/>
                <a:gd name="T8" fmla="*/ 227 w 245"/>
                <a:gd name="T9" fmla="*/ 35 h 120"/>
                <a:gd name="T10" fmla="*/ 171 w 245"/>
                <a:gd name="T11" fmla="*/ 56 h 120"/>
                <a:gd name="T12" fmla="*/ 19 w 245"/>
                <a:gd name="T13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120">
                  <a:moveTo>
                    <a:pt x="19" y="120"/>
                  </a:moveTo>
                  <a:cubicBezTo>
                    <a:pt x="6" y="104"/>
                    <a:pt x="0" y="92"/>
                    <a:pt x="18" y="84"/>
                  </a:cubicBezTo>
                  <a:cubicBezTo>
                    <a:pt x="84" y="56"/>
                    <a:pt x="150" y="28"/>
                    <a:pt x="217" y="2"/>
                  </a:cubicBezTo>
                  <a:cubicBezTo>
                    <a:pt x="222" y="0"/>
                    <a:pt x="235" y="5"/>
                    <a:pt x="239" y="11"/>
                  </a:cubicBezTo>
                  <a:cubicBezTo>
                    <a:pt x="245" y="22"/>
                    <a:pt x="239" y="30"/>
                    <a:pt x="227" y="35"/>
                  </a:cubicBezTo>
                  <a:cubicBezTo>
                    <a:pt x="208" y="42"/>
                    <a:pt x="189" y="49"/>
                    <a:pt x="171" y="56"/>
                  </a:cubicBezTo>
                  <a:cubicBezTo>
                    <a:pt x="121" y="77"/>
                    <a:pt x="71" y="98"/>
                    <a:pt x="19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FEE7CA43-AB5D-46CE-B435-91ED7CACD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5" y="1689100"/>
              <a:ext cx="103188" cy="73025"/>
            </a:xfrm>
            <a:custGeom>
              <a:avLst/>
              <a:gdLst>
                <a:gd name="T0" fmla="*/ 241 w 251"/>
                <a:gd name="T1" fmla="*/ 2 h 88"/>
                <a:gd name="T2" fmla="*/ 228 w 251"/>
                <a:gd name="T3" fmla="*/ 36 h 88"/>
                <a:gd name="T4" fmla="*/ 31 w 251"/>
                <a:gd name="T5" fmla="*/ 85 h 88"/>
                <a:gd name="T6" fmla="*/ 3 w 251"/>
                <a:gd name="T7" fmla="*/ 72 h 88"/>
                <a:gd name="T8" fmla="*/ 21 w 251"/>
                <a:gd name="T9" fmla="*/ 51 h 88"/>
                <a:gd name="T10" fmla="*/ 222 w 251"/>
                <a:gd name="T11" fmla="*/ 1 h 88"/>
                <a:gd name="T12" fmla="*/ 241 w 251"/>
                <a:gd name="T13" fmla="*/ 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1" h="88">
                  <a:moveTo>
                    <a:pt x="241" y="2"/>
                  </a:moveTo>
                  <a:cubicBezTo>
                    <a:pt x="251" y="23"/>
                    <a:pt x="243" y="32"/>
                    <a:pt x="228" y="36"/>
                  </a:cubicBezTo>
                  <a:cubicBezTo>
                    <a:pt x="162" y="52"/>
                    <a:pt x="97" y="69"/>
                    <a:pt x="31" y="85"/>
                  </a:cubicBezTo>
                  <a:cubicBezTo>
                    <a:pt x="19" y="87"/>
                    <a:pt x="7" y="88"/>
                    <a:pt x="3" y="72"/>
                  </a:cubicBezTo>
                  <a:cubicBezTo>
                    <a:pt x="0" y="57"/>
                    <a:pt x="11" y="53"/>
                    <a:pt x="21" y="51"/>
                  </a:cubicBezTo>
                  <a:cubicBezTo>
                    <a:pt x="88" y="34"/>
                    <a:pt x="155" y="17"/>
                    <a:pt x="222" y="1"/>
                  </a:cubicBezTo>
                  <a:cubicBezTo>
                    <a:pt x="228" y="0"/>
                    <a:pt x="234" y="2"/>
                    <a:pt x="24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CDE48E1F-49B0-4DC1-B56A-52871089C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1565275"/>
              <a:ext cx="100013" cy="92075"/>
            </a:xfrm>
            <a:custGeom>
              <a:avLst/>
              <a:gdLst>
                <a:gd name="T0" fmla="*/ 228 w 244"/>
                <a:gd name="T1" fmla="*/ 0 h 111"/>
                <a:gd name="T2" fmla="*/ 224 w 244"/>
                <a:gd name="T3" fmla="*/ 37 h 111"/>
                <a:gd name="T4" fmla="*/ 29 w 244"/>
                <a:gd name="T5" fmla="*/ 107 h 111"/>
                <a:gd name="T6" fmla="*/ 14 w 244"/>
                <a:gd name="T7" fmla="*/ 109 h 111"/>
                <a:gd name="T8" fmla="*/ 2 w 244"/>
                <a:gd name="T9" fmla="*/ 95 h 111"/>
                <a:gd name="T10" fmla="*/ 5 w 244"/>
                <a:gd name="T11" fmla="*/ 81 h 111"/>
                <a:gd name="T12" fmla="*/ 19 w 244"/>
                <a:gd name="T13" fmla="*/ 74 h 111"/>
                <a:gd name="T14" fmla="*/ 228 w 244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" h="111">
                  <a:moveTo>
                    <a:pt x="228" y="0"/>
                  </a:moveTo>
                  <a:cubicBezTo>
                    <a:pt x="239" y="17"/>
                    <a:pt x="244" y="30"/>
                    <a:pt x="224" y="37"/>
                  </a:cubicBezTo>
                  <a:cubicBezTo>
                    <a:pt x="159" y="61"/>
                    <a:pt x="94" y="84"/>
                    <a:pt x="29" y="107"/>
                  </a:cubicBezTo>
                  <a:cubicBezTo>
                    <a:pt x="25" y="109"/>
                    <a:pt x="18" y="111"/>
                    <a:pt x="14" y="109"/>
                  </a:cubicBezTo>
                  <a:cubicBezTo>
                    <a:pt x="9" y="106"/>
                    <a:pt x="4" y="101"/>
                    <a:pt x="2" y="95"/>
                  </a:cubicBezTo>
                  <a:cubicBezTo>
                    <a:pt x="0" y="92"/>
                    <a:pt x="2" y="85"/>
                    <a:pt x="5" y="81"/>
                  </a:cubicBezTo>
                  <a:cubicBezTo>
                    <a:pt x="8" y="78"/>
                    <a:pt x="14" y="75"/>
                    <a:pt x="19" y="74"/>
                  </a:cubicBezTo>
                  <a:cubicBezTo>
                    <a:pt x="87" y="49"/>
                    <a:pt x="156" y="25"/>
                    <a:pt x="2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id="{E9EA0E3A-7B55-4821-B665-867168373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5888" y="1001713"/>
              <a:ext cx="71438" cy="44450"/>
            </a:xfrm>
            <a:custGeom>
              <a:avLst/>
              <a:gdLst>
                <a:gd name="T0" fmla="*/ 172 w 172"/>
                <a:gd name="T1" fmla="*/ 45 h 54"/>
                <a:gd name="T2" fmla="*/ 157 w 172"/>
                <a:gd name="T3" fmla="*/ 53 h 54"/>
                <a:gd name="T4" fmla="*/ 0 w 172"/>
                <a:gd name="T5" fmla="*/ 16 h 54"/>
                <a:gd name="T6" fmla="*/ 16 w 172"/>
                <a:gd name="T7" fmla="*/ 0 h 54"/>
                <a:gd name="T8" fmla="*/ 171 w 172"/>
                <a:gd name="T9" fmla="*/ 33 h 54"/>
                <a:gd name="T10" fmla="*/ 172 w 172"/>
                <a:gd name="T11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54">
                  <a:moveTo>
                    <a:pt x="172" y="45"/>
                  </a:moveTo>
                  <a:cubicBezTo>
                    <a:pt x="167" y="48"/>
                    <a:pt x="161" y="54"/>
                    <a:pt x="157" y="53"/>
                  </a:cubicBezTo>
                  <a:cubicBezTo>
                    <a:pt x="105" y="45"/>
                    <a:pt x="54" y="35"/>
                    <a:pt x="0" y="16"/>
                  </a:cubicBezTo>
                  <a:cubicBezTo>
                    <a:pt x="8" y="8"/>
                    <a:pt x="12" y="0"/>
                    <a:pt x="16" y="0"/>
                  </a:cubicBezTo>
                  <a:cubicBezTo>
                    <a:pt x="69" y="3"/>
                    <a:pt x="120" y="19"/>
                    <a:pt x="171" y="33"/>
                  </a:cubicBezTo>
                  <a:cubicBezTo>
                    <a:pt x="172" y="37"/>
                    <a:pt x="172" y="41"/>
                    <a:pt x="172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2E4423BD-43C3-408C-A3A3-E7C395268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0" y="890588"/>
              <a:ext cx="71438" cy="44450"/>
            </a:xfrm>
            <a:custGeom>
              <a:avLst/>
              <a:gdLst>
                <a:gd name="T0" fmla="*/ 171 w 171"/>
                <a:gd name="T1" fmla="*/ 35 h 54"/>
                <a:gd name="T2" fmla="*/ 150 w 171"/>
                <a:gd name="T3" fmla="*/ 53 h 54"/>
                <a:gd name="T4" fmla="*/ 9 w 171"/>
                <a:gd name="T5" fmla="*/ 25 h 54"/>
                <a:gd name="T6" fmla="*/ 1 w 171"/>
                <a:gd name="T7" fmla="*/ 10 h 54"/>
                <a:gd name="T8" fmla="*/ 14 w 171"/>
                <a:gd name="T9" fmla="*/ 0 h 54"/>
                <a:gd name="T10" fmla="*/ 171 w 171"/>
                <a:gd name="T11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" h="54">
                  <a:moveTo>
                    <a:pt x="171" y="35"/>
                  </a:moveTo>
                  <a:cubicBezTo>
                    <a:pt x="160" y="45"/>
                    <a:pt x="154" y="54"/>
                    <a:pt x="150" y="53"/>
                  </a:cubicBezTo>
                  <a:cubicBezTo>
                    <a:pt x="103" y="45"/>
                    <a:pt x="56" y="35"/>
                    <a:pt x="9" y="25"/>
                  </a:cubicBezTo>
                  <a:cubicBezTo>
                    <a:pt x="5" y="24"/>
                    <a:pt x="0" y="15"/>
                    <a:pt x="1" y="10"/>
                  </a:cubicBezTo>
                  <a:cubicBezTo>
                    <a:pt x="1" y="6"/>
                    <a:pt x="10" y="0"/>
                    <a:pt x="14" y="0"/>
                  </a:cubicBezTo>
                  <a:cubicBezTo>
                    <a:pt x="64" y="10"/>
                    <a:pt x="115" y="17"/>
                    <a:pt x="17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6D125CAA-8086-4607-8EC4-E691CBEB2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0475" y="942975"/>
              <a:ext cx="68263" cy="46038"/>
            </a:xfrm>
            <a:custGeom>
              <a:avLst/>
              <a:gdLst>
                <a:gd name="T0" fmla="*/ 167 w 167"/>
                <a:gd name="T1" fmla="*/ 46 h 56"/>
                <a:gd name="T2" fmla="*/ 149 w 167"/>
                <a:gd name="T3" fmla="*/ 55 h 56"/>
                <a:gd name="T4" fmla="*/ 10 w 167"/>
                <a:gd name="T5" fmla="*/ 25 h 56"/>
                <a:gd name="T6" fmla="*/ 0 w 167"/>
                <a:gd name="T7" fmla="*/ 11 h 56"/>
                <a:gd name="T8" fmla="*/ 14 w 167"/>
                <a:gd name="T9" fmla="*/ 1 h 56"/>
                <a:gd name="T10" fmla="*/ 153 w 167"/>
                <a:gd name="T11" fmla="*/ 31 h 56"/>
                <a:gd name="T12" fmla="*/ 167 w 167"/>
                <a:gd name="T13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6">
                  <a:moveTo>
                    <a:pt x="167" y="46"/>
                  </a:moveTo>
                  <a:cubicBezTo>
                    <a:pt x="159" y="50"/>
                    <a:pt x="153" y="56"/>
                    <a:pt x="149" y="55"/>
                  </a:cubicBezTo>
                  <a:cubicBezTo>
                    <a:pt x="102" y="46"/>
                    <a:pt x="56" y="36"/>
                    <a:pt x="10" y="25"/>
                  </a:cubicBezTo>
                  <a:cubicBezTo>
                    <a:pt x="5" y="24"/>
                    <a:pt x="0" y="15"/>
                    <a:pt x="0" y="11"/>
                  </a:cubicBezTo>
                  <a:cubicBezTo>
                    <a:pt x="1" y="7"/>
                    <a:pt x="10" y="0"/>
                    <a:pt x="14" y="1"/>
                  </a:cubicBezTo>
                  <a:cubicBezTo>
                    <a:pt x="61" y="10"/>
                    <a:pt x="107" y="20"/>
                    <a:pt x="153" y="31"/>
                  </a:cubicBezTo>
                  <a:cubicBezTo>
                    <a:pt x="158" y="32"/>
                    <a:pt x="161" y="39"/>
                    <a:pt x="167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128DDF03-060F-4DF4-AFA9-8067F61E9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835025"/>
              <a:ext cx="71438" cy="46038"/>
            </a:xfrm>
            <a:custGeom>
              <a:avLst/>
              <a:gdLst>
                <a:gd name="T0" fmla="*/ 8 w 175"/>
                <a:gd name="T1" fmla="*/ 0 h 57"/>
                <a:gd name="T2" fmla="*/ 175 w 175"/>
                <a:gd name="T3" fmla="*/ 41 h 57"/>
                <a:gd name="T4" fmla="*/ 151 w 175"/>
                <a:gd name="T5" fmla="*/ 56 h 57"/>
                <a:gd name="T6" fmla="*/ 14 w 175"/>
                <a:gd name="T7" fmla="*/ 27 h 57"/>
                <a:gd name="T8" fmla="*/ 0 w 175"/>
                <a:gd name="T9" fmla="*/ 10 h 57"/>
                <a:gd name="T10" fmla="*/ 8 w 175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57">
                  <a:moveTo>
                    <a:pt x="8" y="0"/>
                  </a:moveTo>
                  <a:cubicBezTo>
                    <a:pt x="61" y="10"/>
                    <a:pt x="115" y="19"/>
                    <a:pt x="175" y="41"/>
                  </a:cubicBezTo>
                  <a:cubicBezTo>
                    <a:pt x="162" y="50"/>
                    <a:pt x="155" y="57"/>
                    <a:pt x="151" y="56"/>
                  </a:cubicBezTo>
                  <a:cubicBezTo>
                    <a:pt x="105" y="47"/>
                    <a:pt x="60" y="38"/>
                    <a:pt x="14" y="27"/>
                  </a:cubicBezTo>
                  <a:cubicBezTo>
                    <a:pt x="8" y="25"/>
                    <a:pt x="5" y="16"/>
                    <a:pt x="0" y="10"/>
                  </a:cubicBezTo>
                  <a:cubicBezTo>
                    <a:pt x="3" y="7"/>
                    <a:pt x="5" y="3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90F20F5F-5F30-40DF-8B12-510DA71CE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760413"/>
              <a:ext cx="65088" cy="60325"/>
            </a:xfrm>
            <a:custGeom>
              <a:avLst/>
              <a:gdLst>
                <a:gd name="T0" fmla="*/ 160 w 160"/>
                <a:gd name="T1" fmla="*/ 56 h 74"/>
                <a:gd name="T2" fmla="*/ 135 w 160"/>
                <a:gd name="T3" fmla="*/ 70 h 74"/>
                <a:gd name="T4" fmla="*/ 15 w 160"/>
                <a:gd name="T5" fmla="*/ 28 h 74"/>
                <a:gd name="T6" fmla="*/ 8 w 160"/>
                <a:gd name="T7" fmla="*/ 25 h 74"/>
                <a:gd name="T8" fmla="*/ 0 w 160"/>
                <a:gd name="T9" fmla="*/ 9 h 74"/>
                <a:gd name="T10" fmla="*/ 19 w 160"/>
                <a:gd name="T11" fmla="*/ 2 h 74"/>
                <a:gd name="T12" fmla="*/ 74 w 160"/>
                <a:gd name="T13" fmla="*/ 22 h 74"/>
                <a:gd name="T14" fmla="*/ 138 w 160"/>
                <a:gd name="T15" fmla="*/ 43 h 74"/>
                <a:gd name="T16" fmla="*/ 160 w 160"/>
                <a:gd name="T17" fmla="*/ 5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74">
                  <a:moveTo>
                    <a:pt x="160" y="56"/>
                  </a:moveTo>
                  <a:cubicBezTo>
                    <a:pt x="156" y="74"/>
                    <a:pt x="145" y="74"/>
                    <a:pt x="135" y="70"/>
                  </a:cubicBezTo>
                  <a:cubicBezTo>
                    <a:pt x="95" y="57"/>
                    <a:pt x="55" y="43"/>
                    <a:pt x="15" y="28"/>
                  </a:cubicBezTo>
                  <a:cubicBezTo>
                    <a:pt x="13" y="28"/>
                    <a:pt x="9" y="27"/>
                    <a:pt x="8" y="25"/>
                  </a:cubicBezTo>
                  <a:cubicBezTo>
                    <a:pt x="5" y="20"/>
                    <a:pt x="2" y="14"/>
                    <a:pt x="0" y="9"/>
                  </a:cubicBezTo>
                  <a:cubicBezTo>
                    <a:pt x="6" y="6"/>
                    <a:pt x="13" y="0"/>
                    <a:pt x="19" y="2"/>
                  </a:cubicBezTo>
                  <a:cubicBezTo>
                    <a:pt x="38" y="7"/>
                    <a:pt x="56" y="16"/>
                    <a:pt x="74" y="22"/>
                  </a:cubicBezTo>
                  <a:cubicBezTo>
                    <a:pt x="96" y="30"/>
                    <a:pt x="117" y="36"/>
                    <a:pt x="138" y="43"/>
                  </a:cubicBezTo>
                  <a:cubicBezTo>
                    <a:pt x="146" y="46"/>
                    <a:pt x="153" y="52"/>
                    <a:pt x="160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3698BF77-C4B8-4CA1-BBD2-7066B52F4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100" y="1408113"/>
              <a:ext cx="42863" cy="109538"/>
            </a:xfrm>
            <a:custGeom>
              <a:avLst/>
              <a:gdLst>
                <a:gd name="T0" fmla="*/ 0 w 103"/>
                <a:gd name="T1" fmla="*/ 133 h 133"/>
                <a:gd name="T2" fmla="*/ 13 w 103"/>
                <a:gd name="T3" fmla="*/ 109 h 133"/>
                <a:gd name="T4" fmla="*/ 78 w 103"/>
                <a:gd name="T5" fmla="*/ 11 h 133"/>
                <a:gd name="T6" fmla="*/ 95 w 103"/>
                <a:gd name="T7" fmla="*/ 0 h 133"/>
                <a:gd name="T8" fmla="*/ 103 w 103"/>
                <a:gd name="T9" fmla="*/ 20 h 133"/>
                <a:gd name="T10" fmla="*/ 0 w 103"/>
                <a:gd name="T1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33">
                  <a:moveTo>
                    <a:pt x="0" y="133"/>
                  </a:moveTo>
                  <a:cubicBezTo>
                    <a:pt x="5" y="125"/>
                    <a:pt x="7" y="115"/>
                    <a:pt x="13" y="109"/>
                  </a:cubicBezTo>
                  <a:cubicBezTo>
                    <a:pt x="42" y="81"/>
                    <a:pt x="68" y="52"/>
                    <a:pt x="78" y="11"/>
                  </a:cubicBezTo>
                  <a:cubicBezTo>
                    <a:pt x="79" y="6"/>
                    <a:pt x="89" y="3"/>
                    <a:pt x="95" y="0"/>
                  </a:cubicBezTo>
                  <a:cubicBezTo>
                    <a:pt x="98" y="6"/>
                    <a:pt x="103" y="13"/>
                    <a:pt x="103" y="20"/>
                  </a:cubicBezTo>
                  <a:cubicBezTo>
                    <a:pt x="100" y="60"/>
                    <a:pt x="49" y="123"/>
                    <a:pt x="0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0B218B50-31E9-40C4-B27D-48B7BC23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4475" y="1058863"/>
              <a:ext cx="68263" cy="50800"/>
            </a:xfrm>
            <a:custGeom>
              <a:avLst/>
              <a:gdLst>
                <a:gd name="T0" fmla="*/ 0 w 168"/>
                <a:gd name="T1" fmla="*/ 8 h 61"/>
                <a:gd name="T2" fmla="*/ 30 w 168"/>
                <a:gd name="T3" fmla="*/ 2 h 61"/>
                <a:gd name="T4" fmla="*/ 152 w 168"/>
                <a:gd name="T5" fmla="*/ 34 h 61"/>
                <a:gd name="T6" fmla="*/ 168 w 168"/>
                <a:gd name="T7" fmla="*/ 53 h 61"/>
                <a:gd name="T8" fmla="*/ 148 w 168"/>
                <a:gd name="T9" fmla="*/ 60 h 61"/>
                <a:gd name="T10" fmla="*/ 14 w 168"/>
                <a:gd name="T11" fmla="*/ 24 h 61"/>
                <a:gd name="T12" fmla="*/ 0 w 168"/>
                <a:gd name="T13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61">
                  <a:moveTo>
                    <a:pt x="0" y="8"/>
                  </a:moveTo>
                  <a:cubicBezTo>
                    <a:pt x="14" y="5"/>
                    <a:pt x="23" y="0"/>
                    <a:pt x="30" y="2"/>
                  </a:cubicBezTo>
                  <a:cubicBezTo>
                    <a:pt x="71" y="12"/>
                    <a:pt x="112" y="22"/>
                    <a:pt x="152" y="34"/>
                  </a:cubicBezTo>
                  <a:cubicBezTo>
                    <a:pt x="159" y="36"/>
                    <a:pt x="163" y="46"/>
                    <a:pt x="168" y="53"/>
                  </a:cubicBezTo>
                  <a:cubicBezTo>
                    <a:pt x="161" y="55"/>
                    <a:pt x="154" y="61"/>
                    <a:pt x="148" y="60"/>
                  </a:cubicBezTo>
                  <a:cubicBezTo>
                    <a:pt x="103" y="49"/>
                    <a:pt x="59" y="36"/>
                    <a:pt x="14" y="24"/>
                  </a:cubicBezTo>
                  <a:cubicBezTo>
                    <a:pt x="11" y="23"/>
                    <a:pt x="9" y="18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Freeform 119">
              <a:extLst>
                <a:ext uri="{FF2B5EF4-FFF2-40B4-BE49-F238E27FC236}">
                  <a16:creationId xmlns:a16="http://schemas.microsoft.com/office/drawing/2014/main" id="{00BE6978-6634-4546-8E13-5CB53A7A5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3063" y="1130300"/>
              <a:ext cx="66675" cy="58738"/>
            </a:xfrm>
            <a:custGeom>
              <a:avLst/>
              <a:gdLst>
                <a:gd name="T0" fmla="*/ 5 w 161"/>
                <a:gd name="T1" fmla="*/ 0 h 72"/>
                <a:gd name="T2" fmla="*/ 161 w 161"/>
                <a:gd name="T3" fmla="*/ 51 h 72"/>
                <a:gd name="T4" fmla="*/ 139 w 161"/>
                <a:gd name="T5" fmla="*/ 69 h 72"/>
                <a:gd name="T6" fmla="*/ 15 w 161"/>
                <a:gd name="T7" fmla="*/ 26 h 72"/>
                <a:gd name="T8" fmla="*/ 0 w 161"/>
                <a:gd name="T9" fmla="*/ 9 h 72"/>
                <a:gd name="T10" fmla="*/ 5 w 161"/>
                <a:gd name="T1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72">
                  <a:moveTo>
                    <a:pt x="5" y="0"/>
                  </a:moveTo>
                  <a:cubicBezTo>
                    <a:pt x="60" y="9"/>
                    <a:pt x="111" y="29"/>
                    <a:pt x="161" y="51"/>
                  </a:cubicBezTo>
                  <a:cubicBezTo>
                    <a:pt x="161" y="71"/>
                    <a:pt x="150" y="72"/>
                    <a:pt x="139" y="69"/>
                  </a:cubicBezTo>
                  <a:cubicBezTo>
                    <a:pt x="98" y="55"/>
                    <a:pt x="56" y="41"/>
                    <a:pt x="15" y="26"/>
                  </a:cubicBezTo>
                  <a:cubicBezTo>
                    <a:pt x="9" y="24"/>
                    <a:pt x="5" y="15"/>
                    <a:pt x="0" y="9"/>
                  </a:cubicBezTo>
                  <a:cubicBezTo>
                    <a:pt x="2" y="6"/>
                    <a:pt x="3" y="3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71271E2D-BF88-4402-8DC8-8DA21DB7A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1225550"/>
              <a:ext cx="63500" cy="79375"/>
            </a:xfrm>
            <a:custGeom>
              <a:avLst/>
              <a:gdLst>
                <a:gd name="T0" fmla="*/ 0 w 153"/>
                <a:gd name="T1" fmla="*/ 12 h 97"/>
                <a:gd name="T2" fmla="*/ 28 w 153"/>
                <a:gd name="T3" fmla="*/ 2 h 97"/>
                <a:gd name="T4" fmla="*/ 149 w 153"/>
                <a:gd name="T5" fmla="*/ 75 h 97"/>
                <a:gd name="T6" fmla="*/ 153 w 153"/>
                <a:gd name="T7" fmla="*/ 95 h 97"/>
                <a:gd name="T8" fmla="*/ 135 w 153"/>
                <a:gd name="T9" fmla="*/ 96 h 97"/>
                <a:gd name="T10" fmla="*/ 125 w 153"/>
                <a:gd name="T11" fmla="*/ 90 h 97"/>
                <a:gd name="T12" fmla="*/ 0 w 153"/>
                <a:gd name="T13" fmla="*/ 1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97">
                  <a:moveTo>
                    <a:pt x="0" y="12"/>
                  </a:moveTo>
                  <a:cubicBezTo>
                    <a:pt x="15" y="6"/>
                    <a:pt x="24" y="0"/>
                    <a:pt x="28" y="2"/>
                  </a:cubicBezTo>
                  <a:cubicBezTo>
                    <a:pt x="69" y="25"/>
                    <a:pt x="109" y="50"/>
                    <a:pt x="149" y="75"/>
                  </a:cubicBezTo>
                  <a:cubicBezTo>
                    <a:pt x="153" y="78"/>
                    <a:pt x="152" y="88"/>
                    <a:pt x="153" y="95"/>
                  </a:cubicBezTo>
                  <a:cubicBezTo>
                    <a:pt x="147" y="96"/>
                    <a:pt x="141" y="97"/>
                    <a:pt x="135" y="96"/>
                  </a:cubicBezTo>
                  <a:cubicBezTo>
                    <a:pt x="132" y="96"/>
                    <a:pt x="129" y="92"/>
                    <a:pt x="125" y="90"/>
                  </a:cubicBezTo>
                  <a:cubicBezTo>
                    <a:pt x="87" y="66"/>
                    <a:pt x="48" y="41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Freeform 121">
              <a:extLst>
                <a:ext uri="{FF2B5EF4-FFF2-40B4-BE49-F238E27FC236}">
                  <a16:creationId xmlns:a16="http://schemas.microsoft.com/office/drawing/2014/main" id="{A6BE3D59-AC66-43BA-A734-4C8D55739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3013" y="354013"/>
              <a:ext cx="38100" cy="28575"/>
            </a:xfrm>
            <a:custGeom>
              <a:avLst/>
              <a:gdLst>
                <a:gd name="T0" fmla="*/ 0 w 94"/>
                <a:gd name="T1" fmla="*/ 17 h 35"/>
                <a:gd name="T2" fmla="*/ 87 w 94"/>
                <a:gd name="T3" fmla="*/ 4 h 35"/>
                <a:gd name="T4" fmla="*/ 94 w 94"/>
                <a:gd name="T5" fmla="*/ 18 h 35"/>
                <a:gd name="T6" fmla="*/ 16 w 94"/>
                <a:gd name="T7" fmla="*/ 34 h 35"/>
                <a:gd name="T8" fmla="*/ 0 w 94"/>
                <a:gd name="T9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35">
                  <a:moveTo>
                    <a:pt x="0" y="17"/>
                  </a:moveTo>
                  <a:cubicBezTo>
                    <a:pt x="33" y="4"/>
                    <a:pt x="60" y="0"/>
                    <a:pt x="87" y="4"/>
                  </a:cubicBezTo>
                  <a:cubicBezTo>
                    <a:pt x="90" y="5"/>
                    <a:pt x="91" y="13"/>
                    <a:pt x="94" y="18"/>
                  </a:cubicBezTo>
                  <a:cubicBezTo>
                    <a:pt x="69" y="35"/>
                    <a:pt x="42" y="33"/>
                    <a:pt x="16" y="34"/>
                  </a:cubicBezTo>
                  <a:cubicBezTo>
                    <a:pt x="13" y="35"/>
                    <a:pt x="8" y="27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Freeform 122">
              <a:extLst>
                <a:ext uri="{FF2B5EF4-FFF2-40B4-BE49-F238E27FC236}">
                  <a16:creationId xmlns:a16="http://schemas.microsoft.com/office/drawing/2014/main" id="{F016317D-CA6A-4780-A1BC-3A99A663B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5125" y="242888"/>
              <a:ext cx="38100" cy="31750"/>
            </a:xfrm>
            <a:custGeom>
              <a:avLst/>
              <a:gdLst>
                <a:gd name="T0" fmla="*/ 85 w 92"/>
                <a:gd name="T1" fmla="*/ 0 h 39"/>
                <a:gd name="T2" fmla="*/ 61 w 92"/>
                <a:gd name="T3" fmla="*/ 31 h 39"/>
                <a:gd name="T4" fmla="*/ 0 w 92"/>
                <a:gd name="T5" fmla="*/ 13 h 39"/>
                <a:gd name="T6" fmla="*/ 85 w 92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85" y="0"/>
                  </a:moveTo>
                  <a:cubicBezTo>
                    <a:pt x="92" y="29"/>
                    <a:pt x="75" y="29"/>
                    <a:pt x="61" y="31"/>
                  </a:cubicBezTo>
                  <a:cubicBezTo>
                    <a:pt x="13" y="39"/>
                    <a:pt x="13" y="39"/>
                    <a:pt x="0" y="13"/>
                  </a:cubicBezTo>
                  <a:cubicBezTo>
                    <a:pt x="29" y="9"/>
                    <a:pt x="55" y="5"/>
                    <a:pt x="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Freeform 123">
              <a:extLst>
                <a:ext uri="{FF2B5EF4-FFF2-40B4-BE49-F238E27FC236}">
                  <a16:creationId xmlns:a16="http://schemas.microsoft.com/office/drawing/2014/main" id="{4A7B8A27-88BB-41DF-88F4-3E7E349C5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376238"/>
              <a:ext cx="36513" cy="26988"/>
            </a:xfrm>
            <a:custGeom>
              <a:avLst/>
              <a:gdLst>
                <a:gd name="T0" fmla="*/ 0 w 90"/>
                <a:gd name="T1" fmla="*/ 13 h 34"/>
                <a:gd name="T2" fmla="*/ 77 w 90"/>
                <a:gd name="T3" fmla="*/ 1 h 34"/>
                <a:gd name="T4" fmla="*/ 89 w 90"/>
                <a:gd name="T5" fmla="*/ 9 h 34"/>
                <a:gd name="T6" fmla="*/ 84 w 90"/>
                <a:gd name="T7" fmla="*/ 22 h 34"/>
                <a:gd name="T8" fmla="*/ 11 w 90"/>
                <a:gd name="T9" fmla="*/ 34 h 34"/>
                <a:gd name="T10" fmla="*/ 0 w 90"/>
                <a:gd name="T11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34">
                  <a:moveTo>
                    <a:pt x="0" y="13"/>
                  </a:moveTo>
                  <a:cubicBezTo>
                    <a:pt x="29" y="8"/>
                    <a:pt x="53" y="4"/>
                    <a:pt x="77" y="1"/>
                  </a:cubicBezTo>
                  <a:cubicBezTo>
                    <a:pt x="81" y="0"/>
                    <a:pt x="87" y="5"/>
                    <a:pt x="89" y="9"/>
                  </a:cubicBezTo>
                  <a:cubicBezTo>
                    <a:pt x="90" y="12"/>
                    <a:pt x="87" y="21"/>
                    <a:pt x="84" y="22"/>
                  </a:cubicBezTo>
                  <a:cubicBezTo>
                    <a:pt x="60" y="26"/>
                    <a:pt x="36" y="31"/>
                    <a:pt x="11" y="34"/>
                  </a:cubicBezTo>
                  <a:cubicBezTo>
                    <a:pt x="9" y="34"/>
                    <a:pt x="6" y="24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Freeform 124">
              <a:extLst>
                <a:ext uri="{FF2B5EF4-FFF2-40B4-BE49-F238E27FC236}">
                  <a16:creationId xmlns:a16="http://schemas.microsoft.com/office/drawing/2014/main" id="{FAEAAECE-E43B-4DEB-A714-FD15024B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6013" y="393700"/>
              <a:ext cx="38100" cy="34925"/>
            </a:xfrm>
            <a:custGeom>
              <a:avLst/>
              <a:gdLst>
                <a:gd name="T0" fmla="*/ 96 w 96"/>
                <a:gd name="T1" fmla="*/ 20 h 44"/>
                <a:gd name="T2" fmla="*/ 0 w 96"/>
                <a:gd name="T3" fmla="*/ 38 h 44"/>
                <a:gd name="T4" fmla="*/ 96 w 96"/>
                <a:gd name="T5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44">
                  <a:moveTo>
                    <a:pt x="96" y="20"/>
                  </a:moveTo>
                  <a:cubicBezTo>
                    <a:pt x="61" y="38"/>
                    <a:pt x="33" y="44"/>
                    <a:pt x="0" y="38"/>
                  </a:cubicBezTo>
                  <a:cubicBezTo>
                    <a:pt x="15" y="9"/>
                    <a:pt x="58" y="0"/>
                    <a:pt x="9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Freeform 125">
              <a:extLst>
                <a:ext uri="{FF2B5EF4-FFF2-40B4-BE49-F238E27FC236}">
                  <a16:creationId xmlns:a16="http://schemas.microsoft.com/office/drawing/2014/main" id="{52851D8B-5297-49B4-A9A2-B825AC809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5" y="419100"/>
              <a:ext cx="34925" cy="33338"/>
            </a:xfrm>
            <a:custGeom>
              <a:avLst/>
              <a:gdLst>
                <a:gd name="T0" fmla="*/ 84 w 84"/>
                <a:gd name="T1" fmla="*/ 8 h 41"/>
                <a:gd name="T2" fmla="*/ 82 w 84"/>
                <a:gd name="T3" fmla="*/ 23 h 41"/>
                <a:gd name="T4" fmla="*/ 10 w 84"/>
                <a:gd name="T5" fmla="*/ 41 h 41"/>
                <a:gd name="T6" fmla="*/ 0 w 84"/>
                <a:gd name="T7" fmla="*/ 31 h 41"/>
                <a:gd name="T8" fmla="*/ 6 w 84"/>
                <a:gd name="T9" fmla="*/ 18 h 41"/>
                <a:gd name="T10" fmla="*/ 84 w 84"/>
                <a:gd name="T1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1">
                  <a:moveTo>
                    <a:pt x="84" y="8"/>
                  </a:moveTo>
                  <a:cubicBezTo>
                    <a:pt x="83" y="14"/>
                    <a:pt x="84" y="23"/>
                    <a:pt x="82" y="23"/>
                  </a:cubicBezTo>
                  <a:cubicBezTo>
                    <a:pt x="58" y="30"/>
                    <a:pt x="34" y="36"/>
                    <a:pt x="10" y="41"/>
                  </a:cubicBezTo>
                  <a:cubicBezTo>
                    <a:pt x="7" y="41"/>
                    <a:pt x="1" y="35"/>
                    <a:pt x="0" y="31"/>
                  </a:cubicBezTo>
                  <a:cubicBezTo>
                    <a:pt x="0" y="27"/>
                    <a:pt x="3" y="19"/>
                    <a:pt x="6" y="18"/>
                  </a:cubicBezTo>
                  <a:cubicBezTo>
                    <a:pt x="31" y="11"/>
                    <a:pt x="56" y="0"/>
                    <a:pt x="8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Freeform 126">
              <a:extLst>
                <a:ext uri="{FF2B5EF4-FFF2-40B4-BE49-F238E27FC236}">
                  <a16:creationId xmlns:a16="http://schemas.microsoft.com/office/drawing/2014/main" id="{50D7990F-8C08-47C0-B72B-0B2C552F1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425" y="447675"/>
              <a:ext cx="36513" cy="41275"/>
            </a:xfrm>
            <a:custGeom>
              <a:avLst/>
              <a:gdLst>
                <a:gd name="T0" fmla="*/ 0 w 89"/>
                <a:gd name="T1" fmla="*/ 27 h 49"/>
                <a:gd name="T2" fmla="*/ 82 w 89"/>
                <a:gd name="T3" fmla="*/ 3 h 49"/>
                <a:gd name="T4" fmla="*/ 66 w 89"/>
                <a:gd name="T5" fmla="*/ 29 h 49"/>
                <a:gd name="T6" fmla="*/ 0 w 89"/>
                <a:gd name="T7" fmla="*/ 2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9">
                  <a:moveTo>
                    <a:pt x="0" y="27"/>
                  </a:moveTo>
                  <a:cubicBezTo>
                    <a:pt x="26" y="9"/>
                    <a:pt x="53" y="0"/>
                    <a:pt x="82" y="3"/>
                  </a:cubicBezTo>
                  <a:cubicBezTo>
                    <a:pt x="89" y="22"/>
                    <a:pt x="78" y="27"/>
                    <a:pt x="66" y="29"/>
                  </a:cubicBezTo>
                  <a:cubicBezTo>
                    <a:pt x="44" y="33"/>
                    <a:pt x="21" y="49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Freeform 127">
              <a:extLst>
                <a:ext uri="{FF2B5EF4-FFF2-40B4-BE49-F238E27FC236}">
                  <a16:creationId xmlns:a16="http://schemas.microsoft.com/office/drawing/2014/main" id="{CE249E05-B187-42C5-AAB0-832328791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3563" y="182563"/>
              <a:ext cx="34925" cy="31750"/>
            </a:xfrm>
            <a:custGeom>
              <a:avLst/>
              <a:gdLst>
                <a:gd name="T0" fmla="*/ 85 w 85"/>
                <a:gd name="T1" fmla="*/ 22 h 38"/>
                <a:gd name="T2" fmla="*/ 4 w 85"/>
                <a:gd name="T3" fmla="*/ 37 h 38"/>
                <a:gd name="T4" fmla="*/ 0 w 85"/>
                <a:gd name="T5" fmla="*/ 19 h 38"/>
                <a:gd name="T6" fmla="*/ 53 w 85"/>
                <a:gd name="T7" fmla="*/ 6 h 38"/>
                <a:gd name="T8" fmla="*/ 85 w 85"/>
                <a:gd name="T9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38">
                  <a:moveTo>
                    <a:pt x="85" y="22"/>
                  </a:moveTo>
                  <a:cubicBezTo>
                    <a:pt x="60" y="37"/>
                    <a:pt x="32" y="38"/>
                    <a:pt x="4" y="37"/>
                  </a:cubicBezTo>
                  <a:cubicBezTo>
                    <a:pt x="3" y="37"/>
                    <a:pt x="0" y="19"/>
                    <a:pt x="0" y="19"/>
                  </a:cubicBezTo>
                  <a:cubicBezTo>
                    <a:pt x="18" y="14"/>
                    <a:pt x="35" y="9"/>
                    <a:pt x="53" y="6"/>
                  </a:cubicBezTo>
                  <a:cubicBezTo>
                    <a:pt x="64" y="4"/>
                    <a:pt x="78" y="0"/>
                    <a:pt x="8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Freeform 128">
              <a:extLst>
                <a:ext uri="{FF2B5EF4-FFF2-40B4-BE49-F238E27FC236}">
                  <a16:creationId xmlns:a16="http://schemas.microsoft.com/office/drawing/2014/main" id="{DDF00BDF-30C9-433B-AD90-B5857F7E8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5475" y="165100"/>
              <a:ext cx="38100" cy="31750"/>
            </a:xfrm>
            <a:custGeom>
              <a:avLst/>
              <a:gdLst>
                <a:gd name="T0" fmla="*/ 90 w 90"/>
                <a:gd name="T1" fmla="*/ 12 h 38"/>
                <a:gd name="T2" fmla="*/ 0 w 90"/>
                <a:gd name="T3" fmla="*/ 19 h 38"/>
                <a:gd name="T4" fmla="*/ 78 w 90"/>
                <a:gd name="T5" fmla="*/ 0 h 38"/>
                <a:gd name="T6" fmla="*/ 90 w 90"/>
                <a:gd name="T7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8">
                  <a:moveTo>
                    <a:pt x="90" y="12"/>
                  </a:moveTo>
                  <a:cubicBezTo>
                    <a:pt x="53" y="36"/>
                    <a:pt x="21" y="38"/>
                    <a:pt x="0" y="19"/>
                  </a:cubicBezTo>
                  <a:cubicBezTo>
                    <a:pt x="24" y="0"/>
                    <a:pt x="51" y="2"/>
                    <a:pt x="78" y="0"/>
                  </a:cubicBezTo>
                  <a:cubicBezTo>
                    <a:pt x="81" y="0"/>
                    <a:pt x="86" y="8"/>
                    <a:pt x="9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Freeform 129">
              <a:extLst>
                <a:ext uri="{FF2B5EF4-FFF2-40B4-BE49-F238E27FC236}">
                  <a16:creationId xmlns:a16="http://schemas.microsoft.com/office/drawing/2014/main" id="{5522D37A-8116-49B4-A1B5-DA6C72D04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6888" y="207963"/>
              <a:ext cx="36513" cy="25400"/>
            </a:xfrm>
            <a:custGeom>
              <a:avLst/>
              <a:gdLst>
                <a:gd name="T0" fmla="*/ 87 w 87"/>
                <a:gd name="T1" fmla="*/ 16 h 32"/>
                <a:gd name="T2" fmla="*/ 62 w 87"/>
                <a:gd name="T3" fmla="*/ 27 h 32"/>
                <a:gd name="T4" fmla="*/ 7 w 87"/>
                <a:gd name="T5" fmla="*/ 32 h 32"/>
                <a:gd name="T6" fmla="*/ 1 w 87"/>
                <a:gd name="T7" fmla="*/ 24 h 32"/>
                <a:gd name="T8" fmla="*/ 6 w 87"/>
                <a:gd name="T9" fmla="*/ 11 h 32"/>
                <a:gd name="T10" fmla="*/ 87 w 87"/>
                <a:gd name="T11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32">
                  <a:moveTo>
                    <a:pt x="87" y="16"/>
                  </a:moveTo>
                  <a:cubicBezTo>
                    <a:pt x="79" y="20"/>
                    <a:pt x="71" y="25"/>
                    <a:pt x="62" y="27"/>
                  </a:cubicBezTo>
                  <a:cubicBezTo>
                    <a:pt x="44" y="30"/>
                    <a:pt x="25" y="31"/>
                    <a:pt x="7" y="32"/>
                  </a:cubicBezTo>
                  <a:cubicBezTo>
                    <a:pt x="5" y="32"/>
                    <a:pt x="0" y="27"/>
                    <a:pt x="1" y="24"/>
                  </a:cubicBezTo>
                  <a:cubicBezTo>
                    <a:pt x="1" y="19"/>
                    <a:pt x="3" y="13"/>
                    <a:pt x="6" y="11"/>
                  </a:cubicBezTo>
                  <a:cubicBezTo>
                    <a:pt x="17" y="2"/>
                    <a:pt x="67" y="0"/>
                    <a:pt x="8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C0A34A80-9120-49CD-B6D3-227FACB9F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0038" y="263525"/>
              <a:ext cx="38100" cy="26988"/>
            </a:xfrm>
            <a:custGeom>
              <a:avLst/>
              <a:gdLst>
                <a:gd name="T0" fmla="*/ 95 w 95"/>
                <a:gd name="T1" fmla="*/ 15 h 32"/>
                <a:gd name="T2" fmla="*/ 9 w 95"/>
                <a:gd name="T3" fmla="*/ 30 h 32"/>
                <a:gd name="T4" fmla="*/ 20 w 95"/>
                <a:gd name="T5" fmla="*/ 6 h 32"/>
                <a:gd name="T6" fmla="*/ 82 w 95"/>
                <a:gd name="T7" fmla="*/ 1 h 32"/>
                <a:gd name="T8" fmla="*/ 95 w 95"/>
                <a:gd name="T9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2">
                  <a:moveTo>
                    <a:pt x="95" y="15"/>
                  </a:moveTo>
                  <a:cubicBezTo>
                    <a:pt x="64" y="32"/>
                    <a:pt x="36" y="32"/>
                    <a:pt x="9" y="30"/>
                  </a:cubicBezTo>
                  <a:cubicBezTo>
                    <a:pt x="0" y="14"/>
                    <a:pt x="9" y="8"/>
                    <a:pt x="20" y="6"/>
                  </a:cubicBezTo>
                  <a:cubicBezTo>
                    <a:pt x="41" y="3"/>
                    <a:pt x="62" y="1"/>
                    <a:pt x="82" y="1"/>
                  </a:cubicBezTo>
                  <a:cubicBezTo>
                    <a:pt x="85" y="0"/>
                    <a:pt x="89" y="7"/>
                    <a:pt x="9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E6C9CAF6-B720-41E0-8D22-09D44E7F5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4950" y="280988"/>
              <a:ext cx="36513" cy="31750"/>
            </a:xfrm>
            <a:custGeom>
              <a:avLst/>
              <a:gdLst>
                <a:gd name="T0" fmla="*/ 0 w 90"/>
                <a:gd name="T1" fmla="*/ 28 h 39"/>
                <a:gd name="T2" fmla="*/ 16 w 90"/>
                <a:gd name="T3" fmla="*/ 9 h 39"/>
                <a:gd name="T4" fmla="*/ 75 w 90"/>
                <a:gd name="T5" fmla="*/ 0 h 39"/>
                <a:gd name="T6" fmla="*/ 89 w 90"/>
                <a:gd name="T7" fmla="*/ 10 h 39"/>
                <a:gd name="T8" fmla="*/ 81 w 90"/>
                <a:gd name="T9" fmla="*/ 24 h 39"/>
                <a:gd name="T10" fmla="*/ 0 w 90"/>
                <a:gd name="T11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39">
                  <a:moveTo>
                    <a:pt x="0" y="28"/>
                  </a:moveTo>
                  <a:cubicBezTo>
                    <a:pt x="8" y="19"/>
                    <a:pt x="11" y="10"/>
                    <a:pt x="16" y="9"/>
                  </a:cubicBezTo>
                  <a:cubicBezTo>
                    <a:pt x="36" y="5"/>
                    <a:pt x="55" y="2"/>
                    <a:pt x="75" y="0"/>
                  </a:cubicBezTo>
                  <a:cubicBezTo>
                    <a:pt x="80" y="0"/>
                    <a:pt x="88" y="5"/>
                    <a:pt x="89" y="10"/>
                  </a:cubicBezTo>
                  <a:cubicBezTo>
                    <a:pt x="90" y="14"/>
                    <a:pt x="85" y="23"/>
                    <a:pt x="81" y="24"/>
                  </a:cubicBezTo>
                  <a:cubicBezTo>
                    <a:pt x="56" y="30"/>
                    <a:pt x="31" y="39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D21DB0E7-AB19-4EAA-B7EE-E39AA0DA3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450" y="292100"/>
              <a:ext cx="36513" cy="33338"/>
            </a:xfrm>
            <a:custGeom>
              <a:avLst/>
              <a:gdLst>
                <a:gd name="T0" fmla="*/ 90 w 90"/>
                <a:gd name="T1" fmla="*/ 26 h 41"/>
                <a:gd name="T2" fmla="*/ 9 w 90"/>
                <a:gd name="T3" fmla="*/ 41 h 41"/>
                <a:gd name="T4" fmla="*/ 1 w 90"/>
                <a:gd name="T5" fmla="*/ 29 h 41"/>
                <a:gd name="T6" fmla="*/ 6 w 90"/>
                <a:gd name="T7" fmla="*/ 20 h 41"/>
                <a:gd name="T8" fmla="*/ 85 w 90"/>
                <a:gd name="T9" fmla="*/ 14 h 41"/>
                <a:gd name="T10" fmla="*/ 90 w 90"/>
                <a:gd name="T11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41">
                  <a:moveTo>
                    <a:pt x="90" y="26"/>
                  </a:moveTo>
                  <a:cubicBezTo>
                    <a:pt x="65" y="40"/>
                    <a:pt x="37" y="41"/>
                    <a:pt x="9" y="41"/>
                  </a:cubicBezTo>
                  <a:cubicBezTo>
                    <a:pt x="6" y="41"/>
                    <a:pt x="2" y="34"/>
                    <a:pt x="1" y="29"/>
                  </a:cubicBezTo>
                  <a:cubicBezTo>
                    <a:pt x="0" y="27"/>
                    <a:pt x="3" y="20"/>
                    <a:pt x="6" y="20"/>
                  </a:cubicBezTo>
                  <a:cubicBezTo>
                    <a:pt x="32" y="15"/>
                    <a:pt x="57" y="0"/>
                    <a:pt x="85" y="14"/>
                  </a:cubicBezTo>
                  <a:cubicBezTo>
                    <a:pt x="87" y="15"/>
                    <a:pt x="87" y="19"/>
                    <a:pt x="9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Freeform 133">
              <a:extLst>
                <a:ext uri="{FF2B5EF4-FFF2-40B4-BE49-F238E27FC236}">
                  <a16:creationId xmlns:a16="http://schemas.microsoft.com/office/drawing/2014/main" id="{7D72A775-BFCA-4238-B2BD-3E91D1A46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9688" y="334963"/>
              <a:ext cx="36513" cy="31750"/>
            </a:xfrm>
            <a:custGeom>
              <a:avLst/>
              <a:gdLst>
                <a:gd name="T0" fmla="*/ 0 w 87"/>
                <a:gd name="T1" fmla="*/ 17 h 37"/>
                <a:gd name="T2" fmla="*/ 76 w 87"/>
                <a:gd name="T3" fmla="*/ 2 h 37"/>
                <a:gd name="T4" fmla="*/ 86 w 87"/>
                <a:gd name="T5" fmla="*/ 11 h 37"/>
                <a:gd name="T6" fmla="*/ 83 w 87"/>
                <a:gd name="T7" fmla="*/ 21 h 37"/>
                <a:gd name="T8" fmla="*/ 4 w 87"/>
                <a:gd name="T9" fmla="*/ 29 h 37"/>
                <a:gd name="T10" fmla="*/ 0 w 87"/>
                <a:gd name="T11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37">
                  <a:moveTo>
                    <a:pt x="0" y="17"/>
                  </a:moveTo>
                  <a:cubicBezTo>
                    <a:pt x="24" y="0"/>
                    <a:pt x="50" y="3"/>
                    <a:pt x="76" y="2"/>
                  </a:cubicBezTo>
                  <a:cubicBezTo>
                    <a:pt x="79" y="2"/>
                    <a:pt x="84" y="7"/>
                    <a:pt x="86" y="11"/>
                  </a:cubicBezTo>
                  <a:cubicBezTo>
                    <a:pt x="87" y="13"/>
                    <a:pt x="85" y="19"/>
                    <a:pt x="83" y="21"/>
                  </a:cubicBezTo>
                  <a:cubicBezTo>
                    <a:pt x="72" y="31"/>
                    <a:pt x="18" y="37"/>
                    <a:pt x="4" y="29"/>
                  </a:cubicBezTo>
                  <a:cubicBezTo>
                    <a:pt x="2" y="27"/>
                    <a:pt x="2" y="22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Freeform 134">
              <a:extLst>
                <a:ext uri="{FF2B5EF4-FFF2-40B4-BE49-F238E27FC236}">
                  <a16:creationId xmlns:a16="http://schemas.microsoft.com/office/drawing/2014/main" id="{A338310B-B811-4348-A3A3-6FB4A2C6F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79375"/>
              <a:ext cx="34925" cy="36513"/>
            </a:xfrm>
            <a:custGeom>
              <a:avLst/>
              <a:gdLst>
                <a:gd name="T0" fmla="*/ 85 w 85"/>
                <a:gd name="T1" fmla="*/ 11 h 44"/>
                <a:gd name="T2" fmla="*/ 73 w 85"/>
                <a:gd name="T3" fmla="*/ 28 h 44"/>
                <a:gd name="T4" fmla="*/ 16 w 85"/>
                <a:gd name="T5" fmla="*/ 43 h 44"/>
                <a:gd name="T6" fmla="*/ 1 w 85"/>
                <a:gd name="T7" fmla="*/ 35 h 44"/>
                <a:gd name="T8" fmla="*/ 8 w 85"/>
                <a:gd name="T9" fmla="*/ 20 h 44"/>
                <a:gd name="T10" fmla="*/ 78 w 85"/>
                <a:gd name="T11" fmla="*/ 0 h 44"/>
                <a:gd name="T12" fmla="*/ 85 w 85"/>
                <a:gd name="T13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4">
                  <a:moveTo>
                    <a:pt x="85" y="11"/>
                  </a:moveTo>
                  <a:cubicBezTo>
                    <a:pt x="81" y="17"/>
                    <a:pt x="79" y="26"/>
                    <a:pt x="73" y="28"/>
                  </a:cubicBezTo>
                  <a:cubicBezTo>
                    <a:pt x="55" y="34"/>
                    <a:pt x="35" y="39"/>
                    <a:pt x="16" y="43"/>
                  </a:cubicBezTo>
                  <a:cubicBezTo>
                    <a:pt x="11" y="44"/>
                    <a:pt x="3" y="39"/>
                    <a:pt x="1" y="35"/>
                  </a:cubicBezTo>
                  <a:cubicBezTo>
                    <a:pt x="0" y="31"/>
                    <a:pt x="4" y="21"/>
                    <a:pt x="8" y="20"/>
                  </a:cubicBezTo>
                  <a:cubicBezTo>
                    <a:pt x="31" y="12"/>
                    <a:pt x="55" y="7"/>
                    <a:pt x="78" y="0"/>
                  </a:cubicBezTo>
                  <a:cubicBezTo>
                    <a:pt x="81" y="4"/>
                    <a:pt x="83" y="7"/>
                    <a:pt x="8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Freeform 135">
              <a:extLst>
                <a:ext uri="{FF2B5EF4-FFF2-40B4-BE49-F238E27FC236}">
                  <a16:creationId xmlns:a16="http://schemas.microsoft.com/office/drawing/2014/main" id="{3B099DDE-66F0-4F52-891B-815ECFF19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650" y="111125"/>
              <a:ext cx="36513" cy="38100"/>
            </a:xfrm>
            <a:custGeom>
              <a:avLst/>
              <a:gdLst>
                <a:gd name="T0" fmla="*/ 86 w 86"/>
                <a:gd name="T1" fmla="*/ 14 h 47"/>
                <a:gd name="T2" fmla="*/ 0 w 86"/>
                <a:gd name="T3" fmla="*/ 29 h 47"/>
                <a:gd name="T4" fmla="*/ 86 w 86"/>
                <a:gd name="T5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47">
                  <a:moveTo>
                    <a:pt x="86" y="14"/>
                  </a:moveTo>
                  <a:cubicBezTo>
                    <a:pt x="64" y="40"/>
                    <a:pt x="23" y="47"/>
                    <a:pt x="0" y="29"/>
                  </a:cubicBezTo>
                  <a:cubicBezTo>
                    <a:pt x="24" y="6"/>
                    <a:pt x="60" y="0"/>
                    <a:pt x="8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Freeform 136">
              <a:extLst>
                <a:ext uri="{FF2B5EF4-FFF2-40B4-BE49-F238E27FC236}">
                  <a16:creationId xmlns:a16="http://schemas.microsoft.com/office/drawing/2014/main" id="{1857310E-E6F4-43EA-8187-2D8B0F258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8838" y="523875"/>
              <a:ext cx="36513" cy="41275"/>
            </a:xfrm>
            <a:custGeom>
              <a:avLst/>
              <a:gdLst>
                <a:gd name="T0" fmla="*/ 0 w 92"/>
                <a:gd name="T1" fmla="*/ 35 h 51"/>
                <a:gd name="T2" fmla="*/ 74 w 92"/>
                <a:gd name="T3" fmla="*/ 1 h 51"/>
                <a:gd name="T4" fmla="*/ 90 w 92"/>
                <a:gd name="T5" fmla="*/ 8 h 51"/>
                <a:gd name="T6" fmla="*/ 87 w 92"/>
                <a:gd name="T7" fmla="*/ 22 h 51"/>
                <a:gd name="T8" fmla="*/ 19 w 92"/>
                <a:gd name="T9" fmla="*/ 50 h 51"/>
                <a:gd name="T10" fmla="*/ 0 w 92"/>
                <a:gd name="T11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1">
                  <a:moveTo>
                    <a:pt x="0" y="35"/>
                  </a:moveTo>
                  <a:cubicBezTo>
                    <a:pt x="30" y="21"/>
                    <a:pt x="52" y="10"/>
                    <a:pt x="74" y="1"/>
                  </a:cubicBezTo>
                  <a:cubicBezTo>
                    <a:pt x="78" y="0"/>
                    <a:pt x="86" y="4"/>
                    <a:pt x="90" y="8"/>
                  </a:cubicBezTo>
                  <a:cubicBezTo>
                    <a:pt x="92" y="10"/>
                    <a:pt x="90" y="20"/>
                    <a:pt x="87" y="22"/>
                  </a:cubicBezTo>
                  <a:cubicBezTo>
                    <a:pt x="65" y="32"/>
                    <a:pt x="42" y="41"/>
                    <a:pt x="19" y="50"/>
                  </a:cubicBezTo>
                  <a:cubicBezTo>
                    <a:pt x="17" y="51"/>
                    <a:pt x="12" y="44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Freeform 137">
              <a:extLst>
                <a:ext uri="{FF2B5EF4-FFF2-40B4-BE49-F238E27FC236}">
                  <a16:creationId xmlns:a16="http://schemas.microsoft.com/office/drawing/2014/main" id="{A2DB54FB-B9A2-443B-AF5E-76077A32C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3188" y="317500"/>
              <a:ext cx="39688" cy="25400"/>
            </a:xfrm>
            <a:custGeom>
              <a:avLst/>
              <a:gdLst>
                <a:gd name="T0" fmla="*/ 0 w 98"/>
                <a:gd name="T1" fmla="*/ 12 h 32"/>
                <a:gd name="T2" fmla="*/ 85 w 98"/>
                <a:gd name="T3" fmla="*/ 0 h 32"/>
                <a:gd name="T4" fmla="*/ 80 w 98"/>
                <a:gd name="T5" fmla="*/ 26 h 32"/>
                <a:gd name="T6" fmla="*/ 14 w 98"/>
                <a:gd name="T7" fmla="*/ 32 h 32"/>
                <a:gd name="T8" fmla="*/ 0 w 98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32">
                  <a:moveTo>
                    <a:pt x="0" y="12"/>
                  </a:moveTo>
                  <a:cubicBezTo>
                    <a:pt x="34" y="7"/>
                    <a:pt x="61" y="3"/>
                    <a:pt x="85" y="0"/>
                  </a:cubicBezTo>
                  <a:cubicBezTo>
                    <a:pt x="98" y="16"/>
                    <a:pt x="92" y="24"/>
                    <a:pt x="80" y="26"/>
                  </a:cubicBezTo>
                  <a:cubicBezTo>
                    <a:pt x="58" y="30"/>
                    <a:pt x="36" y="31"/>
                    <a:pt x="14" y="32"/>
                  </a:cubicBezTo>
                  <a:cubicBezTo>
                    <a:pt x="11" y="32"/>
                    <a:pt x="9" y="25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Freeform 138">
              <a:extLst>
                <a:ext uri="{FF2B5EF4-FFF2-40B4-BE49-F238E27FC236}">
                  <a16:creationId xmlns:a16="http://schemas.microsoft.com/office/drawing/2014/main" id="{3CDA2BE7-DE1E-4BA8-87E2-C78809393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150" y="139700"/>
              <a:ext cx="34925" cy="31750"/>
            </a:xfrm>
            <a:custGeom>
              <a:avLst/>
              <a:gdLst>
                <a:gd name="T0" fmla="*/ 87 w 87"/>
                <a:gd name="T1" fmla="*/ 9 h 38"/>
                <a:gd name="T2" fmla="*/ 75 w 87"/>
                <a:gd name="T3" fmla="*/ 26 h 38"/>
                <a:gd name="T4" fmla="*/ 17 w 87"/>
                <a:gd name="T5" fmla="*/ 37 h 38"/>
                <a:gd name="T6" fmla="*/ 0 w 87"/>
                <a:gd name="T7" fmla="*/ 26 h 38"/>
                <a:gd name="T8" fmla="*/ 12 w 87"/>
                <a:gd name="T9" fmla="*/ 12 h 38"/>
                <a:gd name="T10" fmla="*/ 80 w 87"/>
                <a:gd name="T11" fmla="*/ 0 h 38"/>
                <a:gd name="T12" fmla="*/ 87 w 87"/>
                <a:gd name="T13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38">
                  <a:moveTo>
                    <a:pt x="87" y="9"/>
                  </a:moveTo>
                  <a:cubicBezTo>
                    <a:pt x="83" y="15"/>
                    <a:pt x="80" y="25"/>
                    <a:pt x="75" y="26"/>
                  </a:cubicBezTo>
                  <a:cubicBezTo>
                    <a:pt x="56" y="31"/>
                    <a:pt x="37" y="35"/>
                    <a:pt x="17" y="37"/>
                  </a:cubicBezTo>
                  <a:cubicBezTo>
                    <a:pt x="12" y="38"/>
                    <a:pt x="6" y="30"/>
                    <a:pt x="0" y="26"/>
                  </a:cubicBezTo>
                  <a:cubicBezTo>
                    <a:pt x="4" y="21"/>
                    <a:pt x="7" y="13"/>
                    <a:pt x="12" y="12"/>
                  </a:cubicBezTo>
                  <a:cubicBezTo>
                    <a:pt x="34" y="7"/>
                    <a:pt x="57" y="4"/>
                    <a:pt x="80" y="0"/>
                  </a:cubicBezTo>
                  <a:cubicBezTo>
                    <a:pt x="82" y="3"/>
                    <a:pt x="84" y="6"/>
                    <a:pt x="8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Freeform 139">
              <a:extLst>
                <a:ext uri="{FF2B5EF4-FFF2-40B4-BE49-F238E27FC236}">
                  <a16:creationId xmlns:a16="http://schemas.microsoft.com/office/drawing/2014/main" id="{8889037F-8255-4461-9C53-C83FD3A93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0" y="220663"/>
              <a:ext cx="36513" cy="33338"/>
            </a:xfrm>
            <a:custGeom>
              <a:avLst/>
              <a:gdLst>
                <a:gd name="T0" fmla="*/ 88 w 88"/>
                <a:gd name="T1" fmla="*/ 16 h 42"/>
                <a:gd name="T2" fmla="*/ 77 w 88"/>
                <a:gd name="T3" fmla="*/ 31 h 42"/>
                <a:gd name="T4" fmla="*/ 15 w 88"/>
                <a:gd name="T5" fmla="*/ 42 h 42"/>
                <a:gd name="T6" fmla="*/ 1 w 88"/>
                <a:gd name="T7" fmla="*/ 32 h 42"/>
                <a:gd name="T8" fmla="*/ 6 w 88"/>
                <a:gd name="T9" fmla="*/ 19 h 42"/>
                <a:gd name="T10" fmla="*/ 88 w 88"/>
                <a:gd name="T11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42">
                  <a:moveTo>
                    <a:pt x="88" y="16"/>
                  </a:moveTo>
                  <a:cubicBezTo>
                    <a:pt x="83" y="22"/>
                    <a:pt x="81" y="31"/>
                    <a:pt x="77" y="31"/>
                  </a:cubicBezTo>
                  <a:cubicBezTo>
                    <a:pt x="56" y="36"/>
                    <a:pt x="36" y="40"/>
                    <a:pt x="15" y="42"/>
                  </a:cubicBezTo>
                  <a:cubicBezTo>
                    <a:pt x="11" y="42"/>
                    <a:pt x="4" y="36"/>
                    <a:pt x="1" y="32"/>
                  </a:cubicBezTo>
                  <a:cubicBezTo>
                    <a:pt x="0" y="29"/>
                    <a:pt x="4" y="19"/>
                    <a:pt x="6" y="19"/>
                  </a:cubicBezTo>
                  <a:cubicBezTo>
                    <a:pt x="32" y="14"/>
                    <a:pt x="58" y="0"/>
                    <a:pt x="8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id="{72DF127F-68F6-4681-94BC-566794CA0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3925" y="479425"/>
              <a:ext cx="33338" cy="36513"/>
            </a:xfrm>
            <a:custGeom>
              <a:avLst/>
              <a:gdLst>
                <a:gd name="T0" fmla="*/ 0 w 81"/>
                <a:gd name="T1" fmla="*/ 44 h 44"/>
                <a:gd name="T2" fmla="*/ 81 w 81"/>
                <a:gd name="T3" fmla="*/ 9 h 44"/>
                <a:gd name="T4" fmla="*/ 0 w 81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44">
                  <a:moveTo>
                    <a:pt x="0" y="44"/>
                  </a:moveTo>
                  <a:cubicBezTo>
                    <a:pt x="5" y="15"/>
                    <a:pt x="43" y="0"/>
                    <a:pt x="81" y="9"/>
                  </a:cubicBezTo>
                  <a:cubicBezTo>
                    <a:pt x="72" y="31"/>
                    <a:pt x="52" y="40"/>
                    <a:pt x="0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id="{CE9ECDD2-4DEB-4A65-BC20-2B6D430FE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88963"/>
              <a:ext cx="20638" cy="68263"/>
            </a:xfrm>
            <a:custGeom>
              <a:avLst/>
              <a:gdLst>
                <a:gd name="T0" fmla="*/ 40 w 53"/>
                <a:gd name="T1" fmla="*/ 0 h 84"/>
                <a:gd name="T2" fmla="*/ 47 w 53"/>
                <a:gd name="T3" fmla="*/ 4 h 84"/>
                <a:gd name="T4" fmla="*/ 51 w 53"/>
                <a:gd name="T5" fmla="*/ 20 h 84"/>
                <a:gd name="T6" fmla="*/ 16 w 53"/>
                <a:gd name="T7" fmla="*/ 76 h 84"/>
                <a:gd name="T8" fmla="*/ 2 w 53"/>
                <a:gd name="T9" fmla="*/ 60 h 84"/>
                <a:gd name="T10" fmla="*/ 40 w 53"/>
                <a:gd name="T1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84">
                  <a:moveTo>
                    <a:pt x="40" y="0"/>
                  </a:moveTo>
                  <a:cubicBezTo>
                    <a:pt x="45" y="2"/>
                    <a:pt x="47" y="3"/>
                    <a:pt x="47" y="4"/>
                  </a:cubicBezTo>
                  <a:cubicBezTo>
                    <a:pt x="49" y="9"/>
                    <a:pt x="53" y="17"/>
                    <a:pt x="51" y="20"/>
                  </a:cubicBezTo>
                  <a:cubicBezTo>
                    <a:pt x="41" y="40"/>
                    <a:pt x="31" y="61"/>
                    <a:pt x="16" y="76"/>
                  </a:cubicBezTo>
                  <a:cubicBezTo>
                    <a:pt x="8" y="84"/>
                    <a:pt x="0" y="70"/>
                    <a:pt x="2" y="60"/>
                  </a:cubicBezTo>
                  <a:cubicBezTo>
                    <a:pt x="6" y="36"/>
                    <a:pt x="18" y="15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Freeform 142">
              <a:extLst>
                <a:ext uri="{FF2B5EF4-FFF2-40B4-BE49-F238E27FC236}">
                  <a16:creationId xmlns:a16="http://schemas.microsoft.com/office/drawing/2014/main" id="{C66E6D6F-5DE3-46C9-AA47-F499DBE5E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650" y="38100"/>
              <a:ext cx="34925" cy="39688"/>
            </a:xfrm>
            <a:custGeom>
              <a:avLst/>
              <a:gdLst>
                <a:gd name="T0" fmla="*/ 0 w 88"/>
                <a:gd name="T1" fmla="*/ 42 h 48"/>
                <a:gd name="T2" fmla="*/ 85 w 88"/>
                <a:gd name="T3" fmla="*/ 0 h 48"/>
                <a:gd name="T4" fmla="*/ 86 w 88"/>
                <a:gd name="T5" fmla="*/ 23 h 48"/>
                <a:gd name="T6" fmla="*/ 0 w 88"/>
                <a:gd name="T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48">
                  <a:moveTo>
                    <a:pt x="0" y="42"/>
                  </a:moveTo>
                  <a:cubicBezTo>
                    <a:pt x="23" y="11"/>
                    <a:pt x="55" y="14"/>
                    <a:pt x="85" y="0"/>
                  </a:cubicBezTo>
                  <a:cubicBezTo>
                    <a:pt x="85" y="12"/>
                    <a:pt x="88" y="20"/>
                    <a:pt x="86" y="23"/>
                  </a:cubicBezTo>
                  <a:cubicBezTo>
                    <a:pt x="72" y="38"/>
                    <a:pt x="30" y="48"/>
                    <a:pt x="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Freeform 143">
              <a:extLst>
                <a:ext uri="{FF2B5EF4-FFF2-40B4-BE49-F238E27FC236}">
                  <a16:creationId xmlns:a16="http://schemas.microsoft.com/office/drawing/2014/main" id="{C772672F-AEEB-4FC2-B0E5-60FCA6651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5025" y="700088"/>
              <a:ext cx="15875" cy="30163"/>
            </a:xfrm>
            <a:custGeom>
              <a:avLst/>
              <a:gdLst>
                <a:gd name="T0" fmla="*/ 34 w 38"/>
                <a:gd name="T1" fmla="*/ 33 h 36"/>
                <a:gd name="T2" fmla="*/ 27 w 38"/>
                <a:gd name="T3" fmla="*/ 36 h 36"/>
                <a:gd name="T4" fmla="*/ 1 w 38"/>
                <a:gd name="T5" fmla="*/ 10 h 36"/>
                <a:gd name="T6" fmla="*/ 13 w 38"/>
                <a:gd name="T7" fmla="*/ 1 h 36"/>
                <a:gd name="T8" fmla="*/ 34 w 38"/>
                <a:gd name="T9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4" y="33"/>
                  </a:moveTo>
                  <a:cubicBezTo>
                    <a:pt x="29" y="35"/>
                    <a:pt x="28" y="36"/>
                    <a:pt x="27" y="36"/>
                  </a:cubicBezTo>
                  <a:cubicBezTo>
                    <a:pt x="11" y="34"/>
                    <a:pt x="0" y="27"/>
                    <a:pt x="1" y="10"/>
                  </a:cubicBezTo>
                  <a:cubicBezTo>
                    <a:pt x="2" y="7"/>
                    <a:pt x="10" y="0"/>
                    <a:pt x="13" y="1"/>
                  </a:cubicBezTo>
                  <a:cubicBezTo>
                    <a:pt x="27" y="6"/>
                    <a:pt x="38" y="14"/>
                    <a:pt x="3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B2A6F9E-F0E9-4622-ACDE-CB82326B5637}"/>
              </a:ext>
            </a:extLst>
          </p:cNvPr>
          <p:cNvGrpSpPr/>
          <p:nvPr/>
        </p:nvGrpSpPr>
        <p:grpSpPr>
          <a:xfrm>
            <a:off x="7589099" y="2567216"/>
            <a:ext cx="1166981" cy="1804195"/>
            <a:chOff x="7478257" y="2193205"/>
            <a:chExt cx="452893" cy="700189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5A0418DE-2F1D-4FFD-B28F-98DC2FEF1A72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5FEFF"/>
                </a:solidFill>
                <a:latin typeface="Arial"/>
                <a:sym typeface="Arial"/>
              </a:endParaRPr>
            </a:p>
          </p:txBody>
        </p:sp>
        <p:sp>
          <p:nvSpPr>
            <p:cNvPr id="161" name="Freeform 17">
              <a:extLst>
                <a:ext uri="{FF2B5EF4-FFF2-40B4-BE49-F238E27FC236}">
                  <a16:creationId xmlns:a16="http://schemas.microsoft.com/office/drawing/2014/main" id="{E2FE26E6-6248-47C3-9AD0-8A58E5F104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854ABA0-5487-4821-B2F2-349225F2294D}"/>
              </a:ext>
            </a:extLst>
          </p:cNvPr>
          <p:cNvGrpSpPr/>
          <p:nvPr/>
        </p:nvGrpSpPr>
        <p:grpSpPr>
          <a:xfrm>
            <a:off x="4955559" y="1181327"/>
            <a:ext cx="1033652" cy="1598064"/>
            <a:chOff x="7478257" y="2193205"/>
            <a:chExt cx="452893" cy="700189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4C5AABC9-36F0-408A-898D-9413B94E35B6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5FEFF"/>
                </a:solidFill>
                <a:latin typeface="Arial"/>
                <a:sym typeface="Arial"/>
              </a:endParaRPr>
            </a:p>
          </p:txBody>
        </p:sp>
        <p:sp>
          <p:nvSpPr>
            <p:cNvPr id="164" name="Freeform 17">
              <a:extLst>
                <a:ext uri="{FF2B5EF4-FFF2-40B4-BE49-F238E27FC236}">
                  <a16:creationId xmlns:a16="http://schemas.microsoft.com/office/drawing/2014/main" id="{7003277C-2D44-4FB9-8071-68E3F805B6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0B7FA44-8389-46FF-A2DC-574DD85B98DA}"/>
              </a:ext>
            </a:extLst>
          </p:cNvPr>
          <p:cNvGrpSpPr/>
          <p:nvPr/>
        </p:nvGrpSpPr>
        <p:grpSpPr>
          <a:xfrm>
            <a:off x="8771093" y="303470"/>
            <a:ext cx="880051" cy="1360591"/>
            <a:chOff x="7478257" y="2193205"/>
            <a:chExt cx="452893" cy="700189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45A559E3-C492-4D22-9072-FDAE059F2E68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5FEFF"/>
                </a:solidFill>
                <a:latin typeface="Arial"/>
                <a:sym typeface="Arial"/>
              </a:endParaRPr>
            </a:p>
          </p:txBody>
        </p:sp>
        <p:sp>
          <p:nvSpPr>
            <p:cNvPr id="167" name="Freeform 17">
              <a:extLst>
                <a:ext uri="{FF2B5EF4-FFF2-40B4-BE49-F238E27FC236}">
                  <a16:creationId xmlns:a16="http://schemas.microsoft.com/office/drawing/2014/main" id="{8FBB1C22-916D-4D88-9014-DFEC36C03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B67F2147-4484-40D5-B546-A8F47DFE51AF}"/>
              </a:ext>
            </a:extLst>
          </p:cNvPr>
          <p:cNvSpPr txBox="1"/>
          <p:nvPr/>
        </p:nvSpPr>
        <p:spPr>
          <a:xfrm>
            <a:off x="2145347" y="4129219"/>
            <a:ext cx="10336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000" kern="0" dirty="0">
                <a:solidFill>
                  <a:srgbClr val="00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rPr>
              <a:t>01</a:t>
            </a:r>
            <a:endParaRPr lang="en-GB" sz="5000" kern="0" dirty="0">
              <a:solidFill>
                <a:srgbClr val="00000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Arial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34D2F6EE-113C-450F-8387-5A25F3043BEA}"/>
              </a:ext>
            </a:extLst>
          </p:cNvPr>
          <p:cNvSpPr txBox="1"/>
          <p:nvPr/>
        </p:nvSpPr>
        <p:spPr>
          <a:xfrm>
            <a:off x="7655763" y="2784847"/>
            <a:ext cx="103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rPr>
              <a:t>02</a:t>
            </a:r>
            <a:endParaRPr lang="en-GB" sz="4000" kern="0" dirty="0">
              <a:solidFill>
                <a:srgbClr val="00000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2A81A2BA-1F7F-4BD4-80CB-D4E689347B7E}"/>
              </a:ext>
            </a:extLst>
          </p:cNvPr>
          <p:cNvSpPr txBox="1"/>
          <p:nvPr/>
        </p:nvSpPr>
        <p:spPr>
          <a:xfrm>
            <a:off x="4941745" y="1351079"/>
            <a:ext cx="10336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500" kern="0" dirty="0">
                <a:solidFill>
                  <a:srgbClr val="00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rPr>
              <a:t>03</a:t>
            </a:r>
            <a:endParaRPr lang="en-GB" sz="3500" kern="0" dirty="0">
              <a:solidFill>
                <a:srgbClr val="00000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Arial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5887FBB0-9FCD-4095-A184-DBD7FB1DD22E}"/>
              </a:ext>
            </a:extLst>
          </p:cNvPr>
          <p:cNvSpPr txBox="1"/>
          <p:nvPr/>
        </p:nvSpPr>
        <p:spPr>
          <a:xfrm>
            <a:off x="8711958" y="448925"/>
            <a:ext cx="1033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000" kern="0" dirty="0">
                <a:solidFill>
                  <a:srgbClr val="00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rPr>
              <a:t>04</a:t>
            </a:r>
            <a:endParaRPr lang="en-GB" sz="3000" kern="0" dirty="0">
              <a:solidFill>
                <a:srgbClr val="00000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Arial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BF02C3D4-8338-4FF8-A1C8-C6390D4E80A8}"/>
              </a:ext>
            </a:extLst>
          </p:cNvPr>
          <p:cNvSpPr txBox="1"/>
          <p:nvPr/>
        </p:nvSpPr>
        <p:spPr>
          <a:xfrm>
            <a:off x="284617" y="3010835"/>
            <a:ext cx="2689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defRPr/>
            </a:pPr>
            <a:r>
              <a:rPr lang="en-US" sz="1500" b="1" dirty="0">
                <a:solidFill>
                  <a:srgbClr val="45BCD7"/>
                </a:solidFill>
                <a:latin typeface="Open Sans" panose="020B0606030504020204" pitchFamily="34" charset="0"/>
                <a:cs typeface="Arial"/>
                <a:sym typeface="Arial"/>
              </a:rPr>
              <a:t>Take a focus GIT history in a chronological order,  and appropriate sequences in GIT framework. </a:t>
            </a:r>
            <a:endParaRPr lang="en-GB" sz="1500" b="1" dirty="0">
              <a:solidFill>
                <a:srgbClr val="45BCD7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Arial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054FD7B-D1AA-4AA9-9961-99A55CE36CA8}"/>
              </a:ext>
            </a:extLst>
          </p:cNvPr>
          <p:cNvSpPr txBox="1"/>
          <p:nvPr/>
        </p:nvSpPr>
        <p:spPr>
          <a:xfrm>
            <a:off x="3040326" y="1627786"/>
            <a:ext cx="1931097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defRPr/>
            </a:pPr>
            <a:r>
              <a:rPr lang="en-US" sz="1867" b="1" dirty="0">
                <a:solidFill>
                  <a:srgbClr val="ACE6D6"/>
                </a:solidFill>
                <a:latin typeface="Open Sans" panose="020B0606030504020204" pitchFamily="34" charset="0"/>
                <a:cs typeface="Arial"/>
                <a:sym typeface="Arial"/>
              </a:rPr>
              <a:t>Conduct appropriate systematic abdominal examination </a:t>
            </a:r>
            <a:endParaRPr lang="en-GB" sz="1867" b="1" dirty="0">
              <a:solidFill>
                <a:srgbClr val="ACE6D6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Arial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1B6BF5-2395-48D1-8167-2E655E71AE64}"/>
              </a:ext>
            </a:extLst>
          </p:cNvPr>
          <p:cNvSpPr txBox="1"/>
          <p:nvPr/>
        </p:nvSpPr>
        <p:spPr>
          <a:xfrm>
            <a:off x="9088029" y="3407144"/>
            <a:ext cx="2118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defRPr/>
            </a:pPr>
            <a:r>
              <a:rPr lang="en-US" sz="1600" b="1" dirty="0">
                <a:solidFill>
                  <a:srgbClr val="87A19B"/>
                </a:solidFill>
                <a:latin typeface="Open Sans" panose="020B0606030504020204" pitchFamily="34" charset="0"/>
                <a:cs typeface="Arial"/>
                <a:sym typeface="Arial"/>
              </a:rPr>
              <a:t>Illicit and give a rational differential diagnosis of GIT symptoms</a:t>
            </a:r>
            <a:endParaRPr lang="en-GB" sz="1600" b="1" dirty="0">
              <a:solidFill>
                <a:srgbClr val="87A19B"/>
              </a:solidFill>
              <a:latin typeface="Open Sans" panose="020B0606030504020204" pitchFamily="34" charset="0"/>
              <a:cs typeface="Arial"/>
              <a:sym typeface="Arial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33BF5552-C7F7-49A5-894F-2B394E6519A3}"/>
              </a:ext>
            </a:extLst>
          </p:cNvPr>
          <p:cNvSpPr txBox="1"/>
          <p:nvPr/>
        </p:nvSpPr>
        <p:spPr>
          <a:xfrm>
            <a:off x="10046721" y="1087013"/>
            <a:ext cx="1931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defRPr/>
            </a:pPr>
            <a:r>
              <a:rPr lang="en-US" sz="1500" b="1" dirty="0">
                <a:solidFill>
                  <a:srgbClr val="537CC9"/>
                </a:solidFill>
                <a:latin typeface="Open Sans" panose="020B0606030504020204" pitchFamily="34" charset="0"/>
                <a:cs typeface="Arial"/>
                <a:sym typeface="Arial"/>
              </a:rPr>
              <a:t>Recognize abnormal Signs relevant to GIT examination </a:t>
            </a:r>
            <a:endParaRPr lang="en-GB" sz="1500" b="1" dirty="0">
              <a:solidFill>
                <a:srgbClr val="537CC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Arial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0F1C02BF-ADCA-4784-82C1-18A60CAAAFAC}"/>
              </a:ext>
            </a:extLst>
          </p:cNvPr>
          <p:cNvSpPr/>
          <p:nvPr/>
        </p:nvSpPr>
        <p:spPr>
          <a:xfrm>
            <a:off x="340955" y="2916928"/>
            <a:ext cx="1754928" cy="8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830A12B6-2C82-4BF0-A17A-4930AA6602B9}"/>
              </a:ext>
            </a:extLst>
          </p:cNvPr>
          <p:cNvSpPr/>
          <p:nvPr/>
        </p:nvSpPr>
        <p:spPr>
          <a:xfrm>
            <a:off x="2927139" y="1512131"/>
            <a:ext cx="1754928" cy="855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B04BB237-9E0E-4CAD-9DCF-40C7C26E38F5}"/>
              </a:ext>
            </a:extLst>
          </p:cNvPr>
          <p:cNvSpPr/>
          <p:nvPr/>
        </p:nvSpPr>
        <p:spPr>
          <a:xfrm>
            <a:off x="9159227" y="3223819"/>
            <a:ext cx="1754928" cy="855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6CE52EB-9596-4C92-8DBD-E4BF8F7C3889}"/>
              </a:ext>
            </a:extLst>
          </p:cNvPr>
          <p:cNvSpPr/>
          <p:nvPr/>
        </p:nvSpPr>
        <p:spPr>
          <a:xfrm>
            <a:off x="10140740" y="970263"/>
            <a:ext cx="1754928" cy="855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D4FE75A-07CA-4E44-9093-2CBD272E88DA}"/>
              </a:ext>
            </a:extLst>
          </p:cNvPr>
          <p:cNvSpPr/>
          <p:nvPr/>
        </p:nvSpPr>
        <p:spPr>
          <a:xfrm>
            <a:off x="9908089" y="1003969"/>
            <a:ext cx="1754928" cy="85584"/>
          </a:xfrm>
          <a:prstGeom prst="rect">
            <a:avLst/>
          </a:prstGeom>
          <a:solidFill>
            <a:srgbClr val="53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5FE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74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60D40-3402-45A5-AC9F-7DE00EB83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0081"/>
            <a:ext cx="4572000" cy="572400"/>
          </a:xfrm>
        </p:spPr>
        <p:txBody>
          <a:bodyPr/>
          <a:lstStyle/>
          <a:p>
            <a:r>
              <a:rPr lang="en-GB" dirty="0"/>
              <a:t>Hand Examination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A8EF3-C988-4097-BDF1-BD79B8BE9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262" y="1718998"/>
            <a:ext cx="3256688" cy="9654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Metabolic flap (asterixis)?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C39B5-EC0F-49D4-863F-4E4FB1CAE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513" y="1078869"/>
            <a:ext cx="3256688" cy="2646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37159-A184-446B-A1AD-9E759F25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80" y="3986983"/>
            <a:ext cx="3188484" cy="2646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2DEFAC-3C6B-4DD4-AD1A-3966E4DADB0E}"/>
              </a:ext>
            </a:extLst>
          </p:cNvPr>
          <p:cNvSpPr txBox="1"/>
          <p:nvPr/>
        </p:nvSpPr>
        <p:spPr>
          <a:xfrm>
            <a:off x="8456261" y="4249741"/>
            <a:ext cx="2968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/>
              <a:t>Dupuytren’s</a:t>
            </a:r>
            <a:r>
              <a:rPr lang="en-GB" b="1" dirty="0"/>
              <a:t> contracture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D9B1B-C52F-41ED-B71C-444155032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10" y="3137484"/>
            <a:ext cx="2505673" cy="1798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FD62A8-2F70-474D-A30A-CB0DE1021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59" y="4935960"/>
            <a:ext cx="2469094" cy="14875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F9964B-7BC2-4099-BA75-C713A05C36DF}"/>
              </a:ext>
            </a:extLst>
          </p:cNvPr>
          <p:cNvSpPr txBox="1"/>
          <p:nvPr/>
        </p:nvSpPr>
        <p:spPr>
          <a:xfrm>
            <a:off x="3669441" y="3450962"/>
            <a:ext cx="4275065" cy="32572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Causes of Clubbing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HelveticaNeue-MediumCond"/>
                <a:ea typeface="Calibri" panose="020F0502020204030204" pitchFamily="34" charset="0"/>
                <a:cs typeface="HelveticaNeue-MediumCond"/>
              </a:rPr>
              <a:t>Congenital or familial (5–10%)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HelveticaNeue-MediumCond"/>
                <a:ea typeface="Calibri" panose="020F0502020204030204" pitchFamily="34" charset="0"/>
                <a:cs typeface="HelveticaNeue-MediumCond"/>
              </a:rPr>
              <a:t>Acquired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GB" sz="1200" dirty="0">
                <a:solidFill>
                  <a:srgbClr val="00A6CD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• </a:t>
            </a:r>
            <a:r>
              <a:rPr lang="en-GB" sz="1200" b="1" dirty="0">
                <a:solidFill>
                  <a:srgbClr val="000000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Thoracic (~70%):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B3E5F1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• </a:t>
            </a:r>
            <a:r>
              <a:rPr lang="en-GB" sz="1200" dirty="0">
                <a:solidFill>
                  <a:srgbClr val="000000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Lung cancer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B3E5F1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• </a:t>
            </a:r>
            <a:r>
              <a:rPr lang="en-GB" sz="1200" dirty="0">
                <a:solidFill>
                  <a:srgbClr val="000000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Chronic suppurative conditions: pulmonary tuberculosis, bronchiectasis, lung abscess, empyema, cystic fibrosis, Mesothelioma, Pulmonary fibrosis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GB" sz="1200" dirty="0">
                <a:solidFill>
                  <a:srgbClr val="00A6CD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• </a:t>
            </a:r>
            <a:r>
              <a:rPr lang="en-GB" sz="1200" b="1" dirty="0">
                <a:solidFill>
                  <a:srgbClr val="000000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Cardiovascular</a:t>
            </a:r>
            <a:r>
              <a:rPr lang="en-GB" sz="1200" dirty="0">
                <a:solidFill>
                  <a:srgbClr val="000000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: </a:t>
            </a:r>
            <a:r>
              <a:rPr lang="en-GB" sz="1200" dirty="0">
                <a:solidFill>
                  <a:srgbClr val="B3E5F1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• </a:t>
            </a:r>
            <a:r>
              <a:rPr lang="en-GB" sz="1200" dirty="0">
                <a:solidFill>
                  <a:srgbClr val="000000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Cyanotic congenital heart disease , Infective endocarditis, Av shunts, Atrial myxoma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GB" sz="1200" dirty="0">
                <a:solidFill>
                  <a:srgbClr val="B3E5F1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•</a:t>
            </a:r>
            <a:r>
              <a:rPr lang="en-GB" sz="1200" b="1" dirty="0">
                <a:solidFill>
                  <a:srgbClr val="000000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Gastrointestinal:</a:t>
            </a:r>
            <a:r>
              <a:rPr lang="en-GB" sz="1200" dirty="0">
                <a:solidFill>
                  <a:srgbClr val="000000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 </a:t>
            </a:r>
            <a:r>
              <a:rPr lang="en-GB" sz="1200" dirty="0">
                <a:solidFill>
                  <a:srgbClr val="B3E5F1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 </a:t>
            </a:r>
            <a:r>
              <a:rPr lang="en-GB" sz="1200" dirty="0">
                <a:solidFill>
                  <a:srgbClr val="000000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Cirrhosis, Inflammatory bowel disease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GB" sz="1200" dirty="0">
                <a:solidFill>
                  <a:srgbClr val="B3E5F1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•</a:t>
            </a:r>
            <a:r>
              <a:rPr lang="en-GB" sz="1200" b="1" dirty="0">
                <a:solidFill>
                  <a:srgbClr val="000000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Others</a:t>
            </a:r>
            <a:r>
              <a:rPr lang="en-GB" sz="1200" dirty="0">
                <a:solidFill>
                  <a:srgbClr val="000000"/>
                </a:solidFill>
                <a:effectLst/>
                <a:latin typeface="HelveticaNeue-LightCond"/>
                <a:ea typeface="Calibri" panose="020F0502020204030204" pitchFamily="34" charset="0"/>
                <a:cs typeface="HelveticaNeue-LightCond"/>
              </a:rPr>
              <a:t>: Thyrotoxicosis (thyroid acropachy)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4DF22A-8460-46C2-AF7A-9EFF07AFE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1848" y="111663"/>
            <a:ext cx="3420152" cy="25727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D92ADB-4E6D-41F1-8DCD-9378A7B884C9}"/>
              </a:ext>
            </a:extLst>
          </p:cNvPr>
          <p:cNvSpPr txBox="1"/>
          <p:nvPr/>
        </p:nvSpPr>
        <p:spPr>
          <a:xfrm>
            <a:off x="9482959" y="228429"/>
            <a:ext cx="885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Palmar erythema</a:t>
            </a:r>
            <a:endParaRPr lang="en-GB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998F39-CC79-47B7-8343-2586938C5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502" y="2684398"/>
            <a:ext cx="1163071" cy="12874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628ADF-835F-4676-884C-FE92C53F0117}"/>
              </a:ext>
            </a:extLst>
          </p:cNvPr>
          <p:cNvSpPr txBox="1"/>
          <p:nvPr/>
        </p:nvSpPr>
        <p:spPr>
          <a:xfrm>
            <a:off x="6253958" y="1075381"/>
            <a:ext cx="1965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Koilonychia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6627F6-A3D9-4344-9F2F-8DB3A5B1BC70}"/>
              </a:ext>
            </a:extLst>
          </p:cNvPr>
          <p:cNvSpPr txBox="1"/>
          <p:nvPr/>
        </p:nvSpPr>
        <p:spPr>
          <a:xfrm>
            <a:off x="9634122" y="2952818"/>
            <a:ext cx="10846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Leukonychia</a:t>
            </a:r>
          </a:p>
        </p:txBody>
      </p:sp>
    </p:spTree>
    <p:extLst>
      <p:ext uri="{BB962C8B-B14F-4D97-AF65-F5344CB8AC3E}">
        <p14:creationId xmlns:p14="http://schemas.microsoft.com/office/powerpoint/2010/main" val="391827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7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1DE5566-8621-4578-957A-A21CE0D3CE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Flapping tremors(aka ASTERIXIS)">
            <a:hlinkClick r:id="" action="ppaction://media"/>
            <a:extLst>
              <a:ext uri="{FF2B5EF4-FFF2-40B4-BE49-F238E27FC236}">
                <a16:creationId xmlns:a16="http://schemas.microsoft.com/office/drawing/2014/main" id="{A79FAFE1-B9F3-4087-BA03-F22DE847514A}"/>
              </a:ext>
            </a:extLst>
          </p:cNvPr>
          <p:cNvPicPr>
            <a:picLocks noGrp="1" noChangeAspect="1"/>
          </p:cNvPicPr>
          <p:nvPr>
            <p:ph sz="half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9" y="483476"/>
            <a:ext cx="9199179" cy="5735672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E04EF1-D708-46D6-B646-E90EE4E98122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587A3D-0A8E-4915-8602-998D59762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62" y="647082"/>
            <a:ext cx="3433763" cy="972079"/>
          </a:xfrm>
        </p:spPr>
        <p:txBody>
          <a:bodyPr/>
          <a:lstStyle/>
          <a:p>
            <a:r>
              <a:rPr lang="en-GB" dirty="0"/>
              <a:t>Asterix</a:t>
            </a:r>
          </a:p>
        </p:txBody>
      </p:sp>
    </p:spTree>
    <p:extLst>
      <p:ext uri="{BB962C8B-B14F-4D97-AF65-F5344CB8AC3E}">
        <p14:creationId xmlns:p14="http://schemas.microsoft.com/office/powerpoint/2010/main" val="397713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5781-35B5-441F-84DD-2577679B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51" y="196427"/>
            <a:ext cx="4572000" cy="572400"/>
          </a:xfrm>
        </p:spPr>
        <p:txBody>
          <a:bodyPr/>
          <a:lstStyle/>
          <a:p>
            <a:r>
              <a:rPr lang="en-GB" dirty="0"/>
              <a:t>EYE Examination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3618F-F7E7-4FD4-8701-922276BF2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7B799-7FF5-459F-B764-1310726F3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6" b="43162"/>
          <a:stretch/>
        </p:blipFill>
        <p:spPr>
          <a:xfrm>
            <a:off x="7970468" y="196428"/>
            <a:ext cx="3075904" cy="2058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A19FC8-B1F9-4207-B97C-99DCD19EC9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717"/>
          <a:stretch/>
        </p:blipFill>
        <p:spPr>
          <a:xfrm>
            <a:off x="16697" y="1196838"/>
            <a:ext cx="4066384" cy="3008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14DB89-6A5C-4B23-BECA-A40B5C6A21AE}"/>
              </a:ext>
            </a:extLst>
          </p:cNvPr>
          <p:cNvSpPr/>
          <p:nvPr/>
        </p:nvSpPr>
        <p:spPr>
          <a:xfrm>
            <a:off x="7970468" y="2254685"/>
            <a:ext cx="1511735" cy="4384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2C693F-B321-464A-84F2-65AB5AF36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169" y="2971600"/>
            <a:ext cx="3340898" cy="281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53648-51FA-4AC9-BA67-35B7E4FCC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933" y="3669824"/>
            <a:ext cx="4255377" cy="2627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1C70B-BB0C-4731-ADDC-02C1A30A7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5924" y="196427"/>
            <a:ext cx="3420152" cy="25910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45EC06-6238-4FC3-84F1-EE8C8CF496C4}"/>
              </a:ext>
            </a:extLst>
          </p:cNvPr>
          <p:cNvSpPr txBox="1"/>
          <p:nvPr/>
        </p:nvSpPr>
        <p:spPr>
          <a:xfrm>
            <a:off x="4753304" y="1385408"/>
            <a:ext cx="885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Spider angioma on the face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43A728-1F4B-4561-8279-14C42D03EE48}"/>
              </a:ext>
            </a:extLst>
          </p:cNvPr>
          <p:cNvSpPr txBox="1"/>
          <p:nvPr/>
        </p:nvSpPr>
        <p:spPr>
          <a:xfrm>
            <a:off x="8108919" y="1923393"/>
            <a:ext cx="284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Kayser</a:t>
            </a:r>
            <a:r>
              <a:rPr lang="en-GB" b="1" dirty="0"/>
              <a:t>- Fleisher 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FF6C1-0EC2-437E-A620-77CC5C27976B}"/>
              </a:ext>
            </a:extLst>
          </p:cNvPr>
          <p:cNvSpPr txBox="1"/>
          <p:nvPr/>
        </p:nvSpPr>
        <p:spPr>
          <a:xfrm>
            <a:off x="8329636" y="5287926"/>
            <a:ext cx="203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Anaemia</a:t>
            </a:r>
          </a:p>
        </p:txBody>
      </p:sp>
    </p:spTree>
    <p:extLst>
      <p:ext uri="{BB962C8B-B14F-4D97-AF65-F5344CB8AC3E}">
        <p14:creationId xmlns:p14="http://schemas.microsoft.com/office/powerpoint/2010/main" val="2432577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97C3-EC52-40DB-A46C-C36751B7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0185"/>
            <a:ext cx="4572000" cy="572400"/>
          </a:xfrm>
        </p:spPr>
        <p:txBody>
          <a:bodyPr/>
          <a:lstStyle/>
          <a:p>
            <a:r>
              <a:rPr lang="en-GB" dirty="0"/>
              <a:t>Mouth Examination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55A2A-C1B2-414E-AE80-940D915A8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087" y="1403383"/>
            <a:ext cx="4572000" cy="1617985"/>
          </a:xfrm>
        </p:spPr>
        <p:txBody>
          <a:bodyPr/>
          <a:lstStyle/>
          <a:p>
            <a:pPr marL="18626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b="1" dirty="0">
                <a:solidFill>
                  <a:srgbClr val="000000"/>
                </a:solidFill>
                <a:effectLst/>
                <a:latin typeface="HelveticaNeue-Bold"/>
                <a:ea typeface="Calibri" panose="020F0502020204030204" pitchFamily="34" charset="0"/>
                <a:cs typeface="HelveticaNeue-Bold"/>
              </a:rPr>
              <a:t>Examine the mouth and tongue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Angular stomatitis,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Aphthous ulcers,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Telangiectasia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A1B0B-68E9-4B78-80D5-0DC3262FF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3" t="26508" r="3445" b="10166"/>
          <a:stretch/>
        </p:blipFill>
        <p:spPr>
          <a:xfrm>
            <a:off x="8880953" y="288805"/>
            <a:ext cx="3017655" cy="2902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E3D832-6017-47A6-8DBE-7ADDF07386F8}"/>
              </a:ext>
            </a:extLst>
          </p:cNvPr>
          <p:cNvSpPr txBox="1"/>
          <p:nvPr/>
        </p:nvSpPr>
        <p:spPr>
          <a:xfrm>
            <a:off x="493087" y="3191056"/>
            <a:ext cx="4572000" cy="341632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Causes of mouth ulcers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Aphthous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 Crohn’s disease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Infective: </a:t>
            </a:r>
          </a:p>
          <a:p>
            <a:pPr marL="285750" indent="77788">
              <a:buFont typeface="Wingdings" panose="05000000000000000000" pitchFamily="2" charset="2"/>
              <a:buChar char="ü"/>
            </a:pPr>
            <a:r>
              <a:rPr lang="en-GB" dirty="0"/>
              <a:t>Bacterial, syphilis, </a:t>
            </a:r>
          </a:p>
          <a:p>
            <a:pPr marL="285750" indent="77788">
              <a:buFont typeface="Wingdings" panose="05000000000000000000" pitchFamily="2" charset="2"/>
              <a:buChar char="ü"/>
            </a:pPr>
            <a:r>
              <a:rPr lang="en-GB" dirty="0"/>
              <a:t>viral: herpes simplex</a:t>
            </a:r>
          </a:p>
          <a:p>
            <a:pPr marL="285750" indent="77788">
              <a:buFont typeface="Wingdings" panose="05000000000000000000" pitchFamily="2" charset="2"/>
              <a:buChar char="ü"/>
            </a:pPr>
            <a:r>
              <a:rPr lang="en-GB" dirty="0"/>
              <a:t>Fungal: candidiasis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Neoplastic:  squamous cell carcinoma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Skin disease-associated: lichen planus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Connective tissue disease: SLE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Other: </a:t>
            </a:r>
            <a:r>
              <a:rPr lang="en-GB" dirty="0" err="1"/>
              <a:t>Behçet’s</a:t>
            </a:r>
            <a:r>
              <a:rPr lang="en-GB" dirty="0"/>
              <a:t> syndrome,  Reiter’s disease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DC2CBD-8BEB-4E42-979A-EF51656CB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8" b="22184"/>
          <a:stretch/>
        </p:blipFill>
        <p:spPr>
          <a:xfrm>
            <a:off x="5033884" y="3398542"/>
            <a:ext cx="3383577" cy="22072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580B53-6BEB-447C-82BF-F2F500BE642F}"/>
              </a:ext>
            </a:extLst>
          </p:cNvPr>
          <p:cNvSpPr/>
          <p:nvPr/>
        </p:nvSpPr>
        <p:spPr>
          <a:xfrm>
            <a:off x="9757775" y="5736921"/>
            <a:ext cx="2029217" cy="5135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E71C3-CCE5-4375-89D4-945730EA014D}"/>
              </a:ext>
            </a:extLst>
          </p:cNvPr>
          <p:cNvSpPr/>
          <p:nvPr/>
        </p:nvSpPr>
        <p:spPr>
          <a:xfrm>
            <a:off x="8403415" y="5711315"/>
            <a:ext cx="1529725" cy="5135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76924C-6D52-4E7E-AEB1-0C818E1A9132}"/>
              </a:ext>
            </a:extLst>
          </p:cNvPr>
          <p:cNvSpPr/>
          <p:nvPr/>
        </p:nvSpPr>
        <p:spPr>
          <a:xfrm>
            <a:off x="8403415" y="5661816"/>
            <a:ext cx="477538" cy="223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EBAEA-0EDF-479E-9FC6-A72C679AF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581" y="1146685"/>
            <a:ext cx="2557603" cy="20443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192882-F183-4CCD-914E-C68E30602BD2}"/>
              </a:ext>
            </a:extLst>
          </p:cNvPr>
          <p:cNvSpPr txBox="1"/>
          <p:nvPr/>
        </p:nvSpPr>
        <p:spPr>
          <a:xfrm>
            <a:off x="6505903" y="1403383"/>
            <a:ext cx="174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Lichen planus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6C5F23-1806-4641-93B8-0FBC182170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905" b="82048"/>
          <a:stretch/>
        </p:blipFill>
        <p:spPr>
          <a:xfrm>
            <a:off x="9592350" y="490185"/>
            <a:ext cx="1863925" cy="5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433855-FAB0-444A-B53E-986E5D70DA2B}"/>
              </a:ext>
            </a:extLst>
          </p:cNvPr>
          <p:cNvSpPr txBox="1"/>
          <p:nvPr/>
        </p:nvSpPr>
        <p:spPr>
          <a:xfrm>
            <a:off x="5362957" y="3568231"/>
            <a:ext cx="243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Aphthous Ulcers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4DE177-232D-4C26-AD12-FBD029C76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6229" y="3612188"/>
            <a:ext cx="3467101" cy="23193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700AD6-C660-47A4-86AA-2F4A2435B4E4}"/>
              </a:ext>
            </a:extLst>
          </p:cNvPr>
          <p:cNvSpPr txBox="1"/>
          <p:nvPr/>
        </p:nvSpPr>
        <p:spPr>
          <a:xfrm>
            <a:off x="9173703" y="5421086"/>
            <a:ext cx="8854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Telangiectasia</a:t>
            </a:r>
          </a:p>
        </p:txBody>
      </p:sp>
    </p:spTree>
    <p:extLst>
      <p:ext uri="{BB962C8B-B14F-4D97-AF65-F5344CB8AC3E}">
        <p14:creationId xmlns:p14="http://schemas.microsoft.com/office/powerpoint/2010/main" val="2701101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E02E0-7AA1-4C47-908A-8B533381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475" y="339873"/>
            <a:ext cx="4572000" cy="572400"/>
          </a:xfrm>
        </p:spPr>
        <p:txBody>
          <a:bodyPr/>
          <a:lstStyle/>
          <a:p>
            <a:r>
              <a:rPr lang="en-GB" dirty="0"/>
              <a:t>Tongue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DBA42-847D-4FDB-AD38-C1B619621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6142" y="3860948"/>
            <a:ext cx="4572000" cy="2489748"/>
          </a:xfrm>
          <a:ln>
            <a:solidFill>
              <a:schemeClr val="accent5"/>
            </a:solidFill>
          </a:ln>
        </p:spPr>
        <p:txBody>
          <a:bodyPr/>
          <a:lstStyle/>
          <a:p>
            <a:pPr marL="18626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b="1" dirty="0">
                <a:effectLst/>
                <a:latin typeface="MyriadPro-Bold"/>
                <a:ea typeface="Calibri" panose="020F0502020204030204" pitchFamily="34" charset="0"/>
                <a:cs typeface="MyriadPro-Bold"/>
              </a:rPr>
              <a:t>Causes of dryness of the tongue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8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Mouth breathers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8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Dehydration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8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Vitamin A deficiency (xerosis)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8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Anticholinergics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800" dirty="0" err="1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Sjögren’s</a:t>
            </a:r>
            <a:r>
              <a:rPr lang="en-GB" sz="18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 syndrome (Sicca syndrome)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3AD24-C963-4AE2-BC6A-089074CCA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142" y="0"/>
            <a:ext cx="3655145" cy="31315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1252DE-7699-401E-9CA5-320CF21F2F99}"/>
              </a:ext>
            </a:extLst>
          </p:cNvPr>
          <p:cNvSpPr/>
          <p:nvPr/>
        </p:nvSpPr>
        <p:spPr>
          <a:xfrm>
            <a:off x="7503090" y="2818356"/>
            <a:ext cx="789140" cy="3131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1725F-8F48-4637-9FF2-716782550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136" y="2974931"/>
            <a:ext cx="3691883" cy="35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CBB64-56CD-409A-BD30-208A6FB37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DB530-BFD1-4F29-8D0A-AD7DE090E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" t="1293" r="3685" b="1509"/>
          <a:stretch/>
        </p:blipFill>
        <p:spPr>
          <a:xfrm>
            <a:off x="784755" y="400833"/>
            <a:ext cx="5219178" cy="6300592"/>
          </a:xfrm>
          <a:prstGeom prst="rect">
            <a:avLst/>
          </a:prstGeom>
          <a:ln>
            <a:solidFill>
              <a:srgbClr val="F5FE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E088F-45DE-4A7C-923C-6E8246F53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23AB7-EFD4-4C59-9DC8-C123998982DD}"/>
              </a:ext>
            </a:extLst>
          </p:cNvPr>
          <p:cNvSpPr/>
          <p:nvPr/>
        </p:nvSpPr>
        <p:spPr>
          <a:xfrm>
            <a:off x="784755" y="400833"/>
            <a:ext cx="1018993" cy="413359"/>
          </a:xfrm>
          <a:prstGeom prst="rect">
            <a:avLst/>
          </a:prstGeom>
          <a:solidFill>
            <a:srgbClr val="0054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ABC807-C83D-4A6C-A1D9-6B125DBAF017}"/>
              </a:ext>
            </a:extLst>
          </p:cNvPr>
          <p:cNvSpPr/>
          <p:nvPr/>
        </p:nvSpPr>
        <p:spPr>
          <a:xfrm>
            <a:off x="3908121" y="400833"/>
            <a:ext cx="1979112" cy="450937"/>
          </a:xfrm>
          <a:prstGeom prst="rect">
            <a:avLst/>
          </a:prstGeom>
          <a:solidFill>
            <a:srgbClr val="0054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953C7F-C215-4244-9B86-5C3A3DB3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014" y="290816"/>
            <a:ext cx="4431544" cy="433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66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E7051-1566-4C18-BD90-84FC3E27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28" y="302295"/>
            <a:ext cx="4572000" cy="572400"/>
          </a:xfrm>
        </p:spPr>
        <p:txBody>
          <a:bodyPr/>
          <a:lstStyle/>
          <a:p>
            <a:r>
              <a:rPr lang="en-GB" dirty="0"/>
              <a:t>Lymphadenopathy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17692-D111-4487-8B57-E4A7F740E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1413" y="1513657"/>
            <a:ext cx="4572000" cy="2519723"/>
          </a:xfrm>
        </p:spPr>
        <p:txBody>
          <a:bodyPr/>
          <a:lstStyle/>
          <a:p>
            <a:r>
              <a:rPr lang="en-GB" dirty="0"/>
              <a:t>Look for supraclavicular and other lymphadenopathy (Virchow’s</a:t>
            </a:r>
          </a:p>
          <a:p>
            <a:r>
              <a:rPr lang="en-GB" dirty="0"/>
              <a:t>node or </a:t>
            </a:r>
            <a:r>
              <a:rPr lang="en-GB" dirty="0" err="1"/>
              <a:t>Troissier’s</a:t>
            </a:r>
            <a:r>
              <a:rPr lang="en-GB" dirty="0"/>
              <a:t> sign – left supraclavicular lymphadenopathy due to spread from abdominal carcinoma).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EEFDA-9FCD-4781-9E9F-2CA970DA19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56608"/>
            <a:ext cx="5731510" cy="4103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919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0D399-919F-4DF4-8421-329AE6DC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7CB1A-BBD0-45F6-88AC-55416A7CC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79A25-B02F-4704-9058-FF4CCB86B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332" y="1014184"/>
            <a:ext cx="4868659" cy="3600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7FAB2C-939C-40F6-AF01-BA83B94EF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" y="0"/>
            <a:ext cx="674613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C4626E-CD92-4395-9744-F8705DD0A63B}"/>
              </a:ext>
            </a:extLst>
          </p:cNvPr>
          <p:cNvSpPr txBox="1"/>
          <p:nvPr/>
        </p:nvSpPr>
        <p:spPr>
          <a:xfrm>
            <a:off x="6234831" y="5074839"/>
            <a:ext cx="8862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•</a:t>
            </a:r>
          </a:p>
        </p:txBody>
      </p:sp>
    </p:spTree>
    <p:extLst>
      <p:ext uri="{BB962C8B-B14F-4D97-AF65-F5344CB8AC3E}">
        <p14:creationId xmlns:p14="http://schemas.microsoft.com/office/powerpoint/2010/main" val="23430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wearing a blue shirt&#10;&#10;Description generated with very high confidence">
            <a:extLst>
              <a:ext uri="{FF2B5EF4-FFF2-40B4-BE49-F238E27FC236}">
                <a16:creationId xmlns:a16="http://schemas.microsoft.com/office/drawing/2014/main" id="{2359D09F-EE5F-4215-AC5A-C45404661AC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" b="37080"/>
          <a:stretch/>
        </p:blipFill>
        <p:spPr>
          <a:xfrm>
            <a:off x="-374075" y="784721"/>
            <a:ext cx="12675452" cy="459213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75A950-6116-4655-85EA-225B3432660C}"/>
              </a:ext>
            </a:extLst>
          </p:cNvPr>
          <p:cNvSpPr txBox="1"/>
          <p:nvPr/>
        </p:nvSpPr>
        <p:spPr>
          <a:xfrm>
            <a:off x="209181" y="207495"/>
            <a:ext cx="79176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>
                <a:solidFill>
                  <a:srgbClr val="04B6C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/>
                <a:sym typeface="Arial"/>
              </a:rPr>
              <a:t>Focused Abdominal Examination</a:t>
            </a:r>
          </a:p>
        </p:txBody>
      </p:sp>
    </p:spTree>
    <p:extLst>
      <p:ext uri="{BB962C8B-B14F-4D97-AF65-F5344CB8AC3E}">
        <p14:creationId xmlns:p14="http://schemas.microsoft.com/office/powerpoint/2010/main" val="3659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BAC5-B760-4356-B5F5-F1A58A36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21B8F-FF7D-4473-AE24-1FF6E0BD6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198" y="5497294"/>
            <a:ext cx="4572000" cy="19308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2A599-2DC0-4E08-A3D1-69B93D3BE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690" y="298315"/>
            <a:ext cx="4928228" cy="4604085"/>
          </a:xfrm>
          <a:prstGeom prst="ellipse">
            <a:avLst/>
          </a:prstGeom>
          <a:ln w="63500" cap="rnd">
            <a:solidFill>
              <a:srgbClr val="E4F5F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552252-A832-48A7-B96D-DF1788E8FAD1}"/>
              </a:ext>
            </a:extLst>
          </p:cNvPr>
          <p:cNvSpPr txBox="1"/>
          <p:nvPr/>
        </p:nvSpPr>
        <p:spPr>
          <a:xfrm>
            <a:off x="1576617" y="6139529"/>
            <a:ext cx="8854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F6077E-358F-4598-8276-C023A6861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76" y="129676"/>
            <a:ext cx="4928227" cy="4604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8B11A-D1BD-47B5-8C71-ADFE45EC1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018"/>
            <a:ext cx="2087452" cy="1330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F94D3C-750C-49F6-9E51-19D58BDA7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738" y="1173227"/>
            <a:ext cx="1926047" cy="1064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D0944-7311-4F2E-A40E-CE08282BE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679" y="4115697"/>
            <a:ext cx="2426418" cy="19996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4F17A3-69AE-4CB8-93DC-0DACD6B8F342}"/>
              </a:ext>
            </a:extLst>
          </p:cNvPr>
          <p:cNvSpPr txBox="1"/>
          <p:nvPr/>
        </p:nvSpPr>
        <p:spPr>
          <a:xfrm>
            <a:off x="5867401" y="1971079"/>
            <a:ext cx="88549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231F20"/>
                </a:solidFill>
                <a:latin typeface="TimesNewRomanPSMT"/>
              </a:rPr>
              <a:t>Cullen sign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DE7768-DB49-43D6-A99C-B89B3AF7A04B}"/>
              </a:ext>
            </a:extLst>
          </p:cNvPr>
          <p:cNvSpPr txBox="1"/>
          <p:nvPr/>
        </p:nvSpPr>
        <p:spPr>
          <a:xfrm>
            <a:off x="5691185" y="798527"/>
            <a:ext cx="88549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Turner sign </a:t>
            </a:r>
            <a:endParaRPr lang="en-GB" sz="16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721E0F-AEAA-4E31-8582-55D3FF8D53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1636" b="15983"/>
          <a:stretch/>
        </p:blipFill>
        <p:spPr>
          <a:xfrm>
            <a:off x="7207433" y="4700096"/>
            <a:ext cx="2482374" cy="1999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285CBB-BAEA-47D8-9BC2-2FEB89F964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57" t="15204" r="1579"/>
          <a:stretch/>
        </p:blipFill>
        <p:spPr>
          <a:xfrm>
            <a:off x="9717705" y="4591114"/>
            <a:ext cx="2426418" cy="22125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EC36D-DADA-49F7-9027-A67D72486C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6508" r="13666" b="14327"/>
          <a:stretch/>
        </p:blipFill>
        <p:spPr>
          <a:xfrm>
            <a:off x="5164881" y="2252595"/>
            <a:ext cx="2426418" cy="1864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6E5B5E-BE4E-4FEF-A3A8-6B77F77565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787" y="4902400"/>
            <a:ext cx="2578832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 txBox="1">
            <a:spLocks noGrp="1"/>
          </p:cNvSpPr>
          <p:nvPr>
            <p:ph type="title"/>
          </p:nvPr>
        </p:nvSpPr>
        <p:spPr>
          <a:xfrm>
            <a:off x="1148200" y="638852"/>
            <a:ext cx="9895600" cy="57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Important Learning outcomes</a:t>
            </a:r>
            <a:endParaRPr dirty="0"/>
          </a:p>
        </p:txBody>
      </p:sp>
      <p:sp>
        <p:nvSpPr>
          <p:cNvPr id="311" name="Google Shape;311;p37"/>
          <p:cNvSpPr txBox="1">
            <a:spLocks noGrp="1"/>
          </p:cNvSpPr>
          <p:nvPr>
            <p:ph type="subTitle" idx="1"/>
          </p:nvPr>
        </p:nvSpPr>
        <p:spPr>
          <a:xfrm>
            <a:off x="1549967" y="1408633"/>
            <a:ext cx="9076000" cy="475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dirty="0">
                <a:latin typeface="Oxygen"/>
                <a:ea typeface="Oxygen"/>
                <a:cs typeface="Oxygen"/>
                <a:sym typeface="Oxygen"/>
              </a:rPr>
              <a:t>Specific learing outcomes: By the end of this lectures, the students are expected to </a:t>
            </a:r>
            <a:endParaRPr dirty="0">
              <a:latin typeface="Oxygen"/>
              <a:ea typeface="Oxygen"/>
              <a:cs typeface="Oxygen"/>
              <a:sym typeface="Oxygen"/>
            </a:endParaRPr>
          </a:p>
          <a:p>
            <a:pPr marL="609585" marR="0" indent="-406390">
              <a:lnSpc>
                <a:spcPct val="100000"/>
              </a:lnSpc>
              <a:spcBef>
                <a:spcPts val="2133"/>
              </a:spcBef>
              <a:buClr>
                <a:schemeClr val="accent1"/>
              </a:buClr>
              <a:buFont typeface="Oxygen"/>
              <a:buAutoNum type="arabicPeriod"/>
            </a:pPr>
            <a:r>
              <a:rPr lang="en-GB" sz="2400" dirty="0">
                <a:latin typeface="Oxygen"/>
                <a:ea typeface="Oxygen"/>
                <a:cs typeface="Oxygen"/>
                <a:sym typeface="Oxygen"/>
              </a:rPr>
              <a:t>Describe a clear GIT framework, pinpointing important historical relevant data. </a:t>
            </a:r>
            <a:endParaRPr sz="2400" dirty="0">
              <a:latin typeface="Oxygen"/>
              <a:ea typeface="Oxygen"/>
              <a:cs typeface="Oxygen"/>
              <a:sym typeface="Oxygen"/>
            </a:endParaRPr>
          </a:p>
          <a:p>
            <a:pPr marL="609585" marR="0" indent="-406390">
              <a:lnSpc>
                <a:spcPct val="100000"/>
              </a:lnSpc>
              <a:buClr>
                <a:schemeClr val="accent1"/>
              </a:buClr>
              <a:buFont typeface="Oxygen"/>
              <a:buAutoNum type="arabicPeriod"/>
            </a:pPr>
            <a:r>
              <a:rPr lang="en-GB" sz="2800" b="0" i="0" u="none" strike="noStrike" baseline="0" dirty="0">
                <a:latin typeface="Frutiger-LightCn"/>
              </a:rPr>
              <a:t>construct a differential diagnosis for the common Git symptoms.</a:t>
            </a:r>
          </a:p>
          <a:p>
            <a:pPr marL="609585" marR="0" indent="-406390">
              <a:lnSpc>
                <a:spcPct val="100000"/>
              </a:lnSpc>
              <a:buClr>
                <a:schemeClr val="accent1"/>
              </a:buClr>
              <a:buFont typeface="Oxygen"/>
              <a:buAutoNum type="arabicPeriod"/>
            </a:pPr>
            <a:r>
              <a:rPr lang="en-GB" sz="2800" b="0" i="0" u="none" strike="noStrike" baseline="0" dirty="0">
                <a:latin typeface="Frutiger-LightCn"/>
              </a:rPr>
              <a:t>List detail differential diagnosis and work up of a patient with abdominal pain</a:t>
            </a:r>
          </a:p>
          <a:p>
            <a:pPr marL="609585" marR="0" indent="-406390">
              <a:lnSpc>
                <a:spcPct val="100000"/>
              </a:lnSpc>
              <a:buClr>
                <a:schemeClr val="accent1"/>
              </a:buClr>
              <a:buFont typeface="Oxygen"/>
              <a:buAutoNum type="arabicPeriod"/>
            </a:pPr>
            <a:r>
              <a:rPr lang="en-GB" sz="2800" dirty="0">
                <a:latin typeface="Frutiger-LightCn"/>
              </a:rPr>
              <a:t>Perform a systematic abdominal examination</a:t>
            </a:r>
          </a:p>
          <a:p>
            <a:pPr marL="609585" marR="0" indent="-406390">
              <a:lnSpc>
                <a:spcPct val="100000"/>
              </a:lnSpc>
              <a:buClr>
                <a:schemeClr val="accent1"/>
              </a:buClr>
              <a:buFont typeface="Oxygen"/>
              <a:buAutoNum type="arabicPeriod"/>
            </a:pPr>
            <a:r>
              <a:rPr lang="en-GB" sz="2800" b="0" i="0" u="none" strike="noStrike" baseline="0" dirty="0">
                <a:latin typeface="Frutiger-LightCn"/>
              </a:rPr>
              <a:t>Recognize relevant signs related to </a:t>
            </a:r>
            <a:r>
              <a:rPr lang="en-GB" sz="2800" dirty="0">
                <a:latin typeface="Frutiger-LightCn"/>
              </a:rPr>
              <a:t>abdominal examination. </a:t>
            </a:r>
            <a:endParaRPr lang="en-GB" sz="2800" b="0" i="0" u="none" strike="noStrike" baseline="0" dirty="0">
              <a:latin typeface="Frutiger-LightCn"/>
            </a:endParaRPr>
          </a:p>
          <a:p>
            <a:pPr marL="609585" marR="0" indent="-406390">
              <a:lnSpc>
                <a:spcPct val="100000"/>
              </a:lnSpc>
              <a:buClr>
                <a:schemeClr val="accent1"/>
              </a:buClr>
              <a:buFont typeface="Oxygen"/>
              <a:buAutoNum type="arabicPeriod"/>
            </a:pPr>
            <a:endParaRPr lang="en-GB" sz="2800" b="0" i="0" u="none" strike="noStrike" baseline="0" dirty="0">
              <a:latin typeface="Frutiger-LightCn"/>
            </a:endParaRPr>
          </a:p>
          <a:p>
            <a:pPr marL="609585" marR="0" indent="-406390">
              <a:lnSpc>
                <a:spcPct val="100000"/>
              </a:lnSpc>
              <a:buClr>
                <a:schemeClr val="accent1"/>
              </a:buClr>
              <a:buFont typeface="Oxygen"/>
              <a:buAutoNum type="arabicPeriod"/>
            </a:pPr>
            <a:endParaRPr lang="en-GB" sz="1800" b="0" i="0" u="none" strike="noStrike" baseline="0" dirty="0">
              <a:latin typeface="Frutiger-LightCn"/>
            </a:endParaRPr>
          </a:p>
          <a:p>
            <a:pPr marL="0" marR="0" indent="0">
              <a:buClr>
                <a:schemeClr val="dk1"/>
              </a:buClr>
              <a:buSzPts val="1100"/>
              <a:buNone/>
            </a:pPr>
            <a:endParaRPr dirty="0">
              <a:latin typeface="Oxygen"/>
              <a:ea typeface="Oxygen"/>
              <a:cs typeface="Oxygen"/>
              <a:sym typeface="Oxygen"/>
            </a:endParaRPr>
          </a:p>
          <a:p>
            <a:pPr marL="0" indent="0">
              <a:spcBef>
                <a:spcPts val="2133"/>
              </a:spcBef>
              <a:buNone/>
            </a:pPr>
            <a:endParaRPr dirty="0"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0711315-4AEF-428D-B96B-8E8A376D0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z="4800" dirty="0"/>
              <a:t>Caput medusae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BECD08F-000F-492F-8B0D-2E56F9ED5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E990D-8280-48A7-97B3-7F4D8978B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21" b="16372"/>
          <a:stretch/>
        </p:blipFill>
        <p:spPr>
          <a:xfrm>
            <a:off x="839788" y="2505075"/>
            <a:ext cx="5157787" cy="3684588"/>
          </a:xfrm>
          <a:prstGeom prst="rect">
            <a:avLst/>
          </a:prstGeom>
          <a:noFill/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D3420AD-3DD4-4815-9F83-9C04AD9BD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BB0B33-0D57-4076-9D0C-4B7F6A979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69" r="60" b="6120"/>
          <a:stretch/>
        </p:blipFill>
        <p:spPr>
          <a:xfrm>
            <a:off x="6172200" y="2505075"/>
            <a:ext cx="5180012" cy="3684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079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45DF481-86FE-4327-8AE9-9C2AE9EB4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67" y="796567"/>
            <a:ext cx="9895600" cy="7636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EB94088-191E-41F8-8B95-CD89323F8D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905" r="55"/>
          <a:stretch/>
        </p:blipFill>
        <p:spPr>
          <a:xfrm>
            <a:off x="297951" y="0"/>
            <a:ext cx="5200975" cy="685800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080C01-C00F-4AE6-9DCD-3D28EC96C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926" y="0"/>
            <a:ext cx="6611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8317E0-D964-4CAA-84FF-F811048F3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619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2B543C3-4FED-4E46-AEB5-7F157199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67" y="796567"/>
            <a:ext cx="9895600" cy="7636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0665B2C-896F-47C9-BBB1-3F40156A11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8144" r="12298" b="-2"/>
          <a:stretch/>
        </p:blipFill>
        <p:spPr>
          <a:xfrm>
            <a:off x="0" y="112734"/>
            <a:ext cx="6096000" cy="674526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D58B85-3FB5-461F-8437-0A81439F4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824" y="112735"/>
            <a:ext cx="5358272" cy="64759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5725F7-4D22-4B49-B30C-FE83771C2CD1}"/>
              </a:ext>
            </a:extLst>
          </p:cNvPr>
          <p:cNvSpPr/>
          <p:nvPr/>
        </p:nvSpPr>
        <p:spPr>
          <a:xfrm>
            <a:off x="0" y="6130337"/>
            <a:ext cx="1427967" cy="4583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73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1491D-C3BD-422A-9C49-F85B5DA11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85FEE-342F-4E23-902F-50DBEE4DF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533409-21FD-4E88-A8C8-D4D4D8998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459" y="0"/>
            <a:ext cx="5072312" cy="4902400"/>
          </a:xfrm>
          <a:prstGeom prst="ellipse">
            <a:avLst/>
          </a:prstGeom>
          <a:solidFill>
            <a:srgbClr val="E4F5F4"/>
          </a:solidFill>
          <a:ln w="63500" cap="rnd">
            <a:solidFill>
              <a:srgbClr val="E4F5F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53635-F72A-4F94-ACA9-4C414483D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483" y="4260049"/>
            <a:ext cx="3339133" cy="2518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47E1F3-4EB6-4110-B8EF-08E70835E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35" y="4260049"/>
            <a:ext cx="3767396" cy="28418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AF9E14-AD77-4CB8-8AF2-0A715B68E478}"/>
              </a:ext>
            </a:extLst>
          </p:cNvPr>
          <p:cNvSpPr txBox="1"/>
          <p:nvPr/>
        </p:nvSpPr>
        <p:spPr>
          <a:xfrm>
            <a:off x="1615614" y="6396335"/>
            <a:ext cx="79067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0" i="0" u="none" strike="noStrike" baseline="0" dirty="0">
                <a:solidFill>
                  <a:srgbClr val="231F20"/>
                </a:solidFill>
                <a:latin typeface="TimesNewRomanPSMT"/>
              </a:rPr>
              <a:t>Palpation o this patient’s abdominal wall (A) during the</a:t>
            </a:r>
          </a:p>
          <a:p>
            <a:pPr algn="l"/>
            <a:r>
              <a:rPr lang="en-GB" sz="1800" b="0" i="0" u="none" strike="noStrike" baseline="0" dirty="0">
                <a:solidFill>
                  <a:srgbClr val="231F20"/>
                </a:solidFill>
                <a:latin typeface="TimesNewRomanPSMT"/>
              </a:rPr>
              <a:t>course o an abdominal examination resulted in abdominal wall pitting</a:t>
            </a:r>
          </a:p>
          <a:p>
            <a:pPr algn="l"/>
            <a:r>
              <a:rPr lang="en-GB" sz="1800" b="0" i="0" u="none" strike="noStrike" baseline="0" dirty="0" err="1">
                <a:solidFill>
                  <a:srgbClr val="231F20"/>
                </a:solidFill>
                <a:latin typeface="TimesNewRomanPSMT"/>
              </a:rPr>
              <a:t>edema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NewRomanPSMT"/>
              </a:rPr>
              <a:t> as </a:t>
            </a:r>
            <a:r>
              <a:rPr lang="en-GB" sz="1800" b="0" i="0" u="none" strike="noStrike" baseline="0" dirty="0" err="1">
                <a:solidFill>
                  <a:srgbClr val="231F20"/>
                </a:solidFill>
                <a:latin typeface="TimesNewRomanPSMT"/>
              </a:rPr>
              <a:t>exemplif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NewRomanPSMT"/>
              </a:rPr>
              <a:t> ed by the examiner’s hand imprint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4F8420-ADC8-4820-B4DC-BA747D0D8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35" y="707488"/>
            <a:ext cx="5752771" cy="340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21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E8EFB-CDBC-4BC8-B035-5E2CF5EE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602" y="436044"/>
            <a:ext cx="4572000" cy="572400"/>
          </a:xfrm>
        </p:spPr>
        <p:txBody>
          <a:bodyPr/>
          <a:lstStyle/>
          <a:p>
            <a:r>
              <a:rPr lang="en-GB" dirty="0"/>
              <a:t>Percussion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815B73-F465-40C7-8D63-3244112F3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25" y="1804127"/>
            <a:ext cx="5627096" cy="37371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3F685-89B8-4CC8-8A0F-6E6645731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D1946-1784-43DC-9635-5BF16130F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649" y="181584"/>
            <a:ext cx="5072312" cy="4811608"/>
          </a:xfrm>
          <a:prstGeom prst="ellipse">
            <a:avLst/>
          </a:prstGeom>
          <a:ln w="63500" cap="rnd">
            <a:solidFill>
              <a:srgbClr val="E4F5F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1FC6D0-0D5A-40F0-94B3-D5F2E02A47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38610" r="-2312"/>
          <a:stretch/>
        </p:blipFill>
        <p:spPr>
          <a:xfrm>
            <a:off x="6096000" y="4902400"/>
            <a:ext cx="3503781" cy="1815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E4CA2F-5BB8-42DE-BCFC-BB6CC81F61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67" t="1541" r="12205"/>
          <a:stretch/>
        </p:blipFill>
        <p:spPr>
          <a:xfrm>
            <a:off x="9722068" y="4560612"/>
            <a:ext cx="2217683" cy="21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9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80F0-7F3F-4236-A7C6-E9033AA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316" y="128508"/>
            <a:ext cx="4572000" cy="572400"/>
          </a:xfrm>
        </p:spPr>
        <p:txBody>
          <a:bodyPr/>
          <a:lstStyle/>
          <a:p>
            <a:r>
              <a:rPr lang="en-GB" dirty="0"/>
              <a:t>Ascites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EACB9-D53E-476F-8956-7CAA5323B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163" y="282484"/>
            <a:ext cx="3024174" cy="312647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7B6BF-26DD-4DDB-AAEE-457C1F319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F8198-9B87-4D47-95B7-9371B038A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163" y="2930791"/>
            <a:ext cx="3284064" cy="3511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42546B-F0FA-4D83-96FF-19A03FD5A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673" y="601449"/>
            <a:ext cx="2353260" cy="20362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27895E-0BCE-4B78-9E2D-3A31E95677D3}"/>
              </a:ext>
            </a:extLst>
          </p:cNvPr>
          <p:cNvSpPr/>
          <p:nvPr/>
        </p:nvSpPr>
        <p:spPr>
          <a:xfrm>
            <a:off x="6716110" y="4572000"/>
            <a:ext cx="704193" cy="168166"/>
          </a:xfrm>
          <a:prstGeom prst="rect">
            <a:avLst/>
          </a:prstGeom>
          <a:solidFill>
            <a:srgbClr val="FE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A3F2F7-1F4E-4ABF-9C77-687CB9F0F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82" y="1547150"/>
            <a:ext cx="4572000" cy="38812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649AF73-DE8D-4EBC-A0A6-D704F9138270}"/>
              </a:ext>
            </a:extLst>
          </p:cNvPr>
          <p:cNvSpPr/>
          <p:nvPr/>
        </p:nvSpPr>
        <p:spPr>
          <a:xfrm rot="20568562">
            <a:off x="1287370" y="2934560"/>
            <a:ext cx="2391704" cy="685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10B151-9800-4635-82D1-DEE1AA0DC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629" y="3277097"/>
            <a:ext cx="3193644" cy="290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88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0155C-6D2E-484F-8778-CD928FF2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437" y="539857"/>
            <a:ext cx="4572000" cy="572400"/>
          </a:xfrm>
        </p:spPr>
        <p:txBody>
          <a:bodyPr/>
          <a:lstStyle/>
          <a:p>
            <a:r>
              <a:rPr lang="en-GB" dirty="0"/>
              <a:t>Hepatomegaly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4C6DC-6F23-4D40-B4D4-463ADCC47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228" y="1498200"/>
            <a:ext cx="3812731" cy="415636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HelveticaNeue-Bold"/>
                <a:ea typeface="Calibri" panose="020F0502020204030204" pitchFamily="34" charset="0"/>
                <a:cs typeface="HelveticaNeue-Bold"/>
              </a:rPr>
              <a:t>Examine the liver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Is it enlarged? Is it palpable below the right costal margin?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Palpate with ulnar border and pulp of index finger during gentle respiration.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Begin in the right iliac fossa.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Measure. Define the upper extent by percussion.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Is the liver smoothly enlarged, tender, pulsatile, hard or irregular (suggesting tumour)? Is there a bruit?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6EE60-3CA8-47FA-B504-E788DE3F1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992" y="1112257"/>
            <a:ext cx="3563007" cy="4142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C11DAC-EB2C-49E7-A96B-FC2823FE1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304" y="128997"/>
            <a:ext cx="4256689" cy="581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63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AEBA1-E90A-4D21-8FBF-18328FF21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77" y="180830"/>
            <a:ext cx="4572000" cy="572400"/>
          </a:xfrm>
        </p:spPr>
        <p:txBody>
          <a:bodyPr/>
          <a:lstStyle/>
          <a:p>
            <a:r>
              <a:rPr lang="en-GB" dirty="0"/>
              <a:t>Examine the spleen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A493-4B52-42B0-BA6B-D01EE31FE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169" y="753230"/>
            <a:ext cx="4572000" cy="19308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HelveticaNeue-Bold"/>
                <a:ea typeface="Calibri" panose="020F0502020204030204" pitchFamily="34" charset="0"/>
                <a:cs typeface="HelveticaNeue-Bold"/>
              </a:rPr>
              <a:t>Examine the spleen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• Is the spleen enlarged? Is it palpable below the left costal margin?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Begin in right iliac fossa and palpate towards left costal margin.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Measure. Define the upper extent by percussion. Is it tender? Bruit?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Does it move with respiration?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• Are there any other signs of portal hypertension e.g. ascites, caput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medusae, distended veins (determine direction of flow)?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B9DBB-7BF7-409F-B11D-11AEE5189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830" y="0"/>
            <a:ext cx="3452543" cy="3482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2B01CF-DC73-4166-B716-781CEA50E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089" y="3482237"/>
            <a:ext cx="4182218" cy="4133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8D6E1D-3923-4183-A52C-7861DBCF8B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12" b="57663"/>
          <a:stretch/>
        </p:blipFill>
        <p:spPr>
          <a:xfrm>
            <a:off x="4857113" y="180831"/>
            <a:ext cx="3452543" cy="26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B1AC6-F5AC-4B2F-834A-36C32AAA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494E6-906A-44D7-BE23-C4291EEFF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084C1-15EF-47AA-A52F-DC0D93732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203" y="788751"/>
            <a:ext cx="4753610" cy="5036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C79A16-9078-43B3-ADA2-D531AA5A2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51" y="376762"/>
            <a:ext cx="4572000" cy="6339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40073-2142-4CD0-8DDF-412B9644E546}"/>
              </a:ext>
            </a:extLst>
          </p:cNvPr>
          <p:cNvSpPr txBox="1"/>
          <p:nvPr/>
        </p:nvSpPr>
        <p:spPr>
          <a:xfrm>
            <a:off x="993469" y="6365194"/>
            <a:ext cx="8854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Examining the patient with lymphadenopathy and/</a:t>
            </a:r>
          </a:p>
          <a:p>
            <a:r>
              <a:rPr lang="en-GB" dirty="0"/>
              <a:t>or splenomegaly.</a:t>
            </a:r>
          </a:p>
        </p:txBody>
      </p:sp>
    </p:spTree>
    <p:extLst>
      <p:ext uri="{BB962C8B-B14F-4D97-AF65-F5344CB8AC3E}">
        <p14:creationId xmlns:p14="http://schemas.microsoft.com/office/powerpoint/2010/main" val="571080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8"/>
          <p:cNvPicPr preferRelativeResize="0"/>
          <p:nvPr/>
        </p:nvPicPr>
        <p:blipFill rotWithShape="1">
          <a:blip r:embed="rId3">
            <a:alphaModFix/>
          </a:blip>
          <a:srcRect l="44153" r="-342" b="-6360"/>
          <a:stretch/>
        </p:blipFill>
        <p:spPr>
          <a:xfrm flipH="1">
            <a:off x="8971700" y="0"/>
            <a:ext cx="3220400" cy="6858000"/>
          </a:xfrm>
          <a:prstGeom prst="flowChartDelay">
            <a:avLst/>
          </a:prstGeom>
          <a:noFill/>
          <a:ln>
            <a:noFill/>
          </a:ln>
        </p:spPr>
      </p:pic>
      <p:sp>
        <p:nvSpPr>
          <p:cNvPr id="318" name="Google Shape;318;p38"/>
          <p:cNvSpPr txBox="1">
            <a:spLocks noGrp="1"/>
          </p:cNvSpPr>
          <p:nvPr>
            <p:ph type="title"/>
          </p:nvPr>
        </p:nvSpPr>
        <p:spPr>
          <a:xfrm>
            <a:off x="960000" y="638135"/>
            <a:ext cx="4724800" cy="57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 GIT Framework</a:t>
            </a:r>
            <a:endParaRPr dirty="0"/>
          </a:p>
        </p:txBody>
      </p:sp>
      <p:sp>
        <p:nvSpPr>
          <p:cNvPr id="320" name="Google Shape;320;p38"/>
          <p:cNvSpPr txBox="1">
            <a:spLocks noGrp="1"/>
          </p:cNvSpPr>
          <p:nvPr>
            <p:ph type="subTitle" idx="1"/>
          </p:nvPr>
        </p:nvSpPr>
        <p:spPr>
          <a:xfrm>
            <a:off x="1616252" y="1866351"/>
            <a:ext cx="3020800" cy="53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dirty="0"/>
              <a:t>Demographic Profile</a:t>
            </a:r>
            <a:endParaRPr dirty="0"/>
          </a:p>
        </p:txBody>
      </p:sp>
      <p:sp>
        <p:nvSpPr>
          <p:cNvPr id="321" name="Google Shape;321;p38"/>
          <p:cNvSpPr txBox="1">
            <a:spLocks noGrp="1"/>
          </p:cNvSpPr>
          <p:nvPr>
            <p:ph type="subTitle" idx="2"/>
          </p:nvPr>
        </p:nvSpPr>
        <p:spPr>
          <a:xfrm>
            <a:off x="1616233" y="2208505"/>
            <a:ext cx="3020800" cy="92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dirty="0"/>
              <a:t>X name, age, sex, nationalaty, occupation, date of admission</a:t>
            </a:r>
            <a:endParaRPr dirty="0"/>
          </a:p>
        </p:txBody>
      </p:sp>
      <p:sp>
        <p:nvSpPr>
          <p:cNvPr id="322" name="Google Shape;322;p38"/>
          <p:cNvSpPr txBox="1">
            <a:spLocks noGrp="1"/>
          </p:cNvSpPr>
          <p:nvPr>
            <p:ph type="subTitle" idx="3"/>
          </p:nvPr>
        </p:nvSpPr>
        <p:spPr>
          <a:xfrm>
            <a:off x="1616269" y="3387184"/>
            <a:ext cx="3020800" cy="53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dirty="0"/>
              <a:t>Presenting illness</a:t>
            </a:r>
            <a:endParaRPr dirty="0"/>
          </a:p>
        </p:txBody>
      </p:sp>
      <p:sp>
        <p:nvSpPr>
          <p:cNvPr id="323" name="Google Shape;323;p38"/>
          <p:cNvSpPr txBox="1">
            <a:spLocks noGrp="1"/>
          </p:cNvSpPr>
          <p:nvPr>
            <p:ph type="subTitle" idx="4"/>
          </p:nvPr>
        </p:nvSpPr>
        <p:spPr>
          <a:xfrm>
            <a:off x="1616252" y="3729339"/>
            <a:ext cx="3020800" cy="92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16414" indent="-116414">
              <a:buFont typeface="Arial" panose="020B0604020202020204" pitchFamily="34" charset="0"/>
              <a:buChar char="•"/>
            </a:pPr>
            <a:r>
              <a:rPr lang="en-GB" dirty="0"/>
              <a:t>Presenting complaint(s)</a:t>
            </a:r>
          </a:p>
          <a:p>
            <a:pPr marL="116414" indent="-116414">
              <a:buFont typeface="Arial" panose="020B0604020202020204" pitchFamily="34" charset="0"/>
              <a:buChar char="•"/>
            </a:pPr>
            <a:r>
              <a:rPr lang="en-GB" dirty="0"/>
              <a:t>History of Present Illness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" dirty="0"/>
          </a:p>
          <a:p>
            <a:pPr marL="0" indent="0"/>
            <a:endParaRPr dirty="0"/>
          </a:p>
        </p:txBody>
      </p:sp>
      <p:sp>
        <p:nvSpPr>
          <p:cNvPr id="325" name="Google Shape;325;p38"/>
          <p:cNvSpPr txBox="1">
            <a:spLocks noGrp="1"/>
          </p:cNvSpPr>
          <p:nvPr>
            <p:ph type="subTitle" idx="5"/>
          </p:nvPr>
        </p:nvSpPr>
        <p:spPr>
          <a:xfrm>
            <a:off x="5723377" y="3461312"/>
            <a:ext cx="3020800" cy="53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GB" dirty="0"/>
              <a:t>Drug History</a:t>
            </a:r>
          </a:p>
        </p:txBody>
      </p:sp>
      <p:sp>
        <p:nvSpPr>
          <p:cNvPr id="326" name="Google Shape;326;p38"/>
          <p:cNvSpPr txBox="1">
            <a:spLocks noGrp="1"/>
          </p:cNvSpPr>
          <p:nvPr>
            <p:ph type="subTitle" idx="6"/>
          </p:nvPr>
        </p:nvSpPr>
        <p:spPr>
          <a:xfrm>
            <a:off x="5722705" y="5901689"/>
            <a:ext cx="3020800" cy="5603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sz="2400" dirty="0">
                <a:latin typeface="Amaranth"/>
                <a:sym typeface="Amaranth"/>
              </a:rPr>
              <a:t>Social history</a:t>
            </a:r>
          </a:p>
        </p:txBody>
      </p:sp>
      <p:sp>
        <p:nvSpPr>
          <p:cNvPr id="327" name="Google Shape;327;p38"/>
          <p:cNvSpPr txBox="1">
            <a:spLocks noGrp="1"/>
          </p:cNvSpPr>
          <p:nvPr>
            <p:ph type="subTitle" idx="7"/>
          </p:nvPr>
        </p:nvSpPr>
        <p:spPr>
          <a:xfrm>
            <a:off x="5659619" y="4681500"/>
            <a:ext cx="3020800" cy="53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GB" dirty="0"/>
              <a:t>Family history</a:t>
            </a:r>
            <a:endParaRPr dirty="0"/>
          </a:p>
        </p:txBody>
      </p:sp>
      <p:sp>
        <p:nvSpPr>
          <p:cNvPr id="328" name="Google Shape;328;p38"/>
          <p:cNvSpPr txBox="1">
            <a:spLocks noGrp="1"/>
          </p:cNvSpPr>
          <p:nvPr>
            <p:ph type="subTitle" idx="8"/>
          </p:nvPr>
        </p:nvSpPr>
        <p:spPr>
          <a:xfrm>
            <a:off x="1563653" y="4756826"/>
            <a:ext cx="3020800" cy="62264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400" dirty="0">
                <a:latin typeface="Amaranth"/>
                <a:sym typeface="Amaranth"/>
              </a:rPr>
              <a:t>Systemic Review</a:t>
            </a:r>
          </a:p>
          <a:p>
            <a:pPr marL="0" indent="0"/>
            <a:endParaRPr sz="2400" dirty="0">
              <a:latin typeface="Amaranth"/>
              <a:sym typeface="Amaranth"/>
            </a:endParaRPr>
          </a:p>
        </p:txBody>
      </p:sp>
      <p:sp>
        <p:nvSpPr>
          <p:cNvPr id="329" name="Google Shape;329;p38"/>
          <p:cNvSpPr txBox="1">
            <a:spLocks noGrp="1"/>
          </p:cNvSpPr>
          <p:nvPr>
            <p:ph type="subTitle" idx="9"/>
          </p:nvPr>
        </p:nvSpPr>
        <p:spPr>
          <a:xfrm>
            <a:off x="5622647" y="1868544"/>
            <a:ext cx="3020800" cy="53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GB" dirty="0"/>
              <a:t>Past medical history</a:t>
            </a:r>
          </a:p>
        </p:txBody>
      </p:sp>
      <p:sp>
        <p:nvSpPr>
          <p:cNvPr id="331" name="Google Shape;331;p38"/>
          <p:cNvSpPr txBox="1">
            <a:spLocks noGrp="1"/>
          </p:cNvSpPr>
          <p:nvPr>
            <p:ph type="title" idx="14"/>
          </p:nvPr>
        </p:nvSpPr>
        <p:spPr>
          <a:xfrm>
            <a:off x="4792167" y="1873529"/>
            <a:ext cx="718400" cy="53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335" name="Google Shape;335;p38"/>
          <p:cNvSpPr txBox="1">
            <a:spLocks noGrp="1"/>
          </p:cNvSpPr>
          <p:nvPr>
            <p:ph type="title" idx="17"/>
          </p:nvPr>
        </p:nvSpPr>
        <p:spPr>
          <a:xfrm>
            <a:off x="950105" y="1866333"/>
            <a:ext cx="718400" cy="53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337" name="Google Shape;337;p38"/>
          <p:cNvSpPr txBox="1">
            <a:spLocks noGrp="1"/>
          </p:cNvSpPr>
          <p:nvPr>
            <p:ph type="title" idx="18"/>
          </p:nvPr>
        </p:nvSpPr>
        <p:spPr>
          <a:xfrm>
            <a:off x="717212" y="3387151"/>
            <a:ext cx="718400" cy="53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grpSp>
        <p:nvGrpSpPr>
          <p:cNvPr id="338" name="Google Shape;338;p38"/>
          <p:cNvGrpSpPr/>
          <p:nvPr/>
        </p:nvGrpSpPr>
        <p:grpSpPr>
          <a:xfrm>
            <a:off x="-1025143" y="-1138680"/>
            <a:ext cx="18089021" cy="12093360"/>
            <a:chOff x="-545121" y="-1223202"/>
            <a:chExt cx="13566766" cy="9070020"/>
          </a:xfrm>
        </p:grpSpPr>
        <p:grpSp>
          <p:nvGrpSpPr>
            <p:cNvPr id="339" name="Google Shape;339;p38"/>
            <p:cNvGrpSpPr/>
            <p:nvPr/>
          </p:nvGrpSpPr>
          <p:grpSpPr>
            <a:xfrm>
              <a:off x="5903624" y="-1223202"/>
              <a:ext cx="7118021" cy="9070020"/>
              <a:chOff x="5903624" y="-1223202"/>
              <a:chExt cx="7118021" cy="9070020"/>
            </a:xfrm>
          </p:grpSpPr>
          <p:sp>
            <p:nvSpPr>
              <p:cNvPr id="340" name="Google Shape;340;p38"/>
              <p:cNvSpPr/>
              <p:nvPr/>
            </p:nvSpPr>
            <p:spPr>
              <a:xfrm rot="150643" flipH="1">
                <a:off x="6622247" y="-1096620"/>
                <a:ext cx="5954187" cy="7985102"/>
              </a:xfrm>
              <a:custGeom>
                <a:avLst/>
                <a:gdLst/>
                <a:ahLst/>
                <a:cxnLst/>
                <a:rect l="l" t="t" r="r" b="b"/>
                <a:pathLst>
                  <a:path w="53285" h="71460" extrusionOk="0">
                    <a:moveTo>
                      <a:pt x="44432" y="52994"/>
                    </a:moveTo>
                    <a:cubicBezTo>
                      <a:pt x="48628" y="54676"/>
                      <a:pt x="53285" y="57310"/>
                      <a:pt x="52904" y="64590"/>
                    </a:cubicBezTo>
                    <a:cubicBezTo>
                      <a:pt x="52544" y="71460"/>
                      <a:pt x="39115" y="70989"/>
                      <a:pt x="30162" y="67845"/>
                    </a:cubicBezTo>
                    <a:cubicBezTo>
                      <a:pt x="21200" y="64700"/>
                      <a:pt x="0" y="61746"/>
                      <a:pt x="13068" y="30873"/>
                    </a:cubicBezTo>
                    <a:cubicBezTo>
                      <a:pt x="26147" y="0"/>
                      <a:pt x="27999" y="46395"/>
                      <a:pt x="44432" y="529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16198662" scaled="0"/>
              </a:gradFill>
              <a:ln w="1905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38"/>
              <p:cNvSpPr/>
              <p:nvPr/>
            </p:nvSpPr>
            <p:spPr>
              <a:xfrm rot="773448" flipH="1">
                <a:off x="6669031" y="-174944"/>
                <a:ext cx="5587207" cy="7492950"/>
              </a:xfrm>
              <a:custGeom>
                <a:avLst/>
                <a:gdLst/>
                <a:ahLst/>
                <a:cxnLst/>
                <a:rect l="l" t="t" r="r" b="b"/>
                <a:pathLst>
                  <a:path w="53285" h="71460" extrusionOk="0">
                    <a:moveTo>
                      <a:pt x="44432" y="52994"/>
                    </a:moveTo>
                    <a:cubicBezTo>
                      <a:pt x="48628" y="54676"/>
                      <a:pt x="53285" y="57310"/>
                      <a:pt x="52904" y="64590"/>
                    </a:cubicBezTo>
                    <a:cubicBezTo>
                      <a:pt x="52544" y="71460"/>
                      <a:pt x="39115" y="70989"/>
                      <a:pt x="30162" y="67845"/>
                    </a:cubicBezTo>
                    <a:cubicBezTo>
                      <a:pt x="21200" y="64700"/>
                      <a:pt x="0" y="61746"/>
                      <a:pt x="13068" y="30873"/>
                    </a:cubicBezTo>
                    <a:cubicBezTo>
                      <a:pt x="26147" y="0"/>
                      <a:pt x="27999" y="46395"/>
                      <a:pt x="44432" y="529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2" name="Google Shape;342;p38"/>
            <p:cNvSpPr/>
            <p:nvPr/>
          </p:nvSpPr>
          <p:spPr>
            <a:xfrm rot="1769510">
              <a:off x="-316138" y="3168603"/>
              <a:ext cx="3246934" cy="1784824"/>
            </a:xfrm>
            <a:custGeom>
              <a:avLst/>
              <a:gdLst/>
              <a:ahLst/>
              <a:cxnLst/>
              <a:rect l="l" t="t" r="r" b="b"/>
              <a:pathLst>
                <a:path w="16069" h="8833" extrusionOk="0">
                  <a:moveTo>
                    <a:pt x="12502" y="3401"/>
                  </a:moveTo>
                  <a:lnTo>
                    <a:pt x="12502" y="3401"/>
                  </a:lnTo>
                  <a:cubicBezTo>
                    <a:pt x="12733" y="3595"/>
                    <a:pt x="12942" y="3813"/>
                    <a:pt x="13104" y="4062"/>
                  </a:cubicBezTo>
                  <a:cubicBezTo>
                    <a:pt x="13385" y="4502"/>
                    <a:pt x="13495" y="5083"/>
                    <a:pt x="13244" y="5564"/>
                  </a:cubicBezTo>
                  <a:cubicBezTo>
                    <a:pt x="13134" y="5784"/>
                    <a:pt x="12934" y="5944"/>
                    <a:pt x="12694" y="6004"/>
                  </a:cubicBezTo>
                  <a:cubicBezTo>
                    <a:pt x="12638" y="6015"/>
                    <a:pt x="12582" y="6020"/>
                    <a:pt x="12526" y="6020"/>
                  </a:cubicBezTo>
                  <a:cubicBezTo>
                    <a:pt x="12363" y="6020"/>
                    <a:pt x="12202" y="5976"/>
                    <a:pt x="12053" y="5894"/>
                  </a:cubicBezTo>
                  <a:cubicBezTo>
                    <a:pt x="11622" y="5644"/>
                    <a:pt x="11442" y="5153"/>
                    <a:pt x="11532" y="4663"/>
                  </a:cubicBezTo>
                  <a:cubicBezTo>
                    <a:pt x="11642" y="4112"/>
                    <a:pt x="12032" y="3682"/>
                    <a:pt x="12502" y="3401"/>
                  </a:cubicBezTo>
                  <a:close/>
                  <a:moveTo>
                    <a:pt x="15799" y="1"/>
                  </a:moveTo>
                  <a:cubicBezTo>
                    <a:pt x="15785" y="1"/>
                    <a:pt x="15772" y="13"/>
                    <a:pt x="15778" y="26"/>
                  </a:cubicBezTo>
                  <a:lnTo>
                    <a:pt x="15768" y="26"/>
                  </a:lnTo>
                  <a:cubicBezTo>
                    <a:pt x="16068" y="1067"/>
                    <a:pt x="15538" y="2169"/>
                    <a:pt x="14536" y="2590"/>
                  </a:cubicBezTo>
                  <a:cubicBezTo>
                    <a:pt x="13985" y="2840"/>
                    <a:pt x="13375" y="2940"/>
                    <a:pt x="12834" y="3180"/>
                  </a:cubicBezTo>
                  <a:cubicBezTo>
                    <a:pt x="12719" y="3233"/>
                    <a:pt x="12607" y="3291"/>
                    <a:pt x="12498" y="3356"/>
                  </a:cubicBezTo>
                  <a:lnTo>
                    <a:pt x="12498" y="3356"/>
                  </a:lnTo>
                  <a:cubicBezTo>
                    <a:pt x="12399" y="3273"/>
                    <a:pt x="12297" y="3194"/>
                    <a:pt x="12193" y="3120"/>
                  </a:cubicBezTo>
                  <a:cubicBezTo>
                    <a:pt x="11983" y="2970"/>
                    <a:pt x="11772" y="2830"/>
                    <a:pt x="11552" y="2720"/>
                  </a:cubicBezTo>
                  <a:cubicBezTo>
                    <a:pt x="11252" y="2558"/>
                    <a:pt x="10911" y="2432"/>
                    <a:pt x="10569" y="2432"/>
                  </a:cubicBezTo>
                  <a:cubicBezTo>
                    <a:pt x="10466" y="2432"/>
                    <a:pt x="10363" y="2444"/>
                    <a:pt x="10260" y="2469"/>
                  </a:cubicBezTo>
                  <a:cubicBezTo>
                    <a:pt x="9739" y="2610"/>
                    <a:pt x="9409" y="3080"/>
                    <a:pt x="9219" y="3551"/>
                  </a:cubicBezTo>
                  <a:cubicBezTo>
                    <a:pt x="8998" y="4092"/>
                    <a:pt x="8948" y="4683"/>
                    <a:pt x="8738" y="5223"/>
                  </a:cubicBezTo>
                  <a:cubicBezTo>
                    <a:pt x="8538" y="5704"/>
                    <a:pt x="8127" y="6225"/>
                    <a:pt x="7566" y="6255"/>
                  </a:cubicBezTo>
                  <a:cubicBezTo>
                    <a:pt x="7542" y="6257"/>
                    <a:pt x="7517" y="6258"/>
                    <a:pt x="7493" y="6258"/>
                  </a:cubicBezTo>
                  <a:cubicBezTo>
                    <a:pt x="7005" y="6258"/>
                    <a:pt x="6601" y="5887"/>
                    <a:pt x="6315" y="5534"/>
                  </a:cubicBezTo>
                  <a:cubicBezTo>
                    <a:pt x="5984" y="5123"/>
                    <a:pt x="5704" y="4652"/>
                    <a:pt x="5243" y="4372"/>
                  </a:cubicBezTo>
                  <a:cubicBezTo>
                    <a:pt x="5023" y="4249"/>
                    <a:pt x="4780" y="4189"/>
                    <a:pt x="4537" y="4189"/>
                  </a:cubicBezTo>
                  <a:cubicBezTo>
                    <a:pt x="4304" y="4189"/>
                    <a:pt x="4072" y="4244"/>
                    <a:pt x="3861" y="4352"/>
                  </a:cubicBezTo>
                  <a:cubicBezTo>
                    <a:pt x="3431" y="4592"/>
                    <a:pt x="3110" y="4993"/>
                    <a:pt x="2980" y="5474"/>
                  </a:cubicBezTo>
                  <a:cubicBezTo>
                    <a:pt x="2900" y="5724"/>
                    <a:pt x="2870" y="5974"/>
                    <a:pt x="2880" y="6235"/>
                  </a:cubicBezTo>
                  <a:cubicBezTo>
                    <a:pt x="2880" y="6525"/>
                    <a:pt x="2910" y="6806"/>
                    <a:pt x="2890" y="7096"/>
                  </a:cubicBezTo>
                  <a:cubicBezTo>
                    <a:pt x="2860" y="7637"/>
                    <a:pt x="2589" y="8137"/>
                    <a:pt x="2159" y="8458"/>
                  </a:cubicBezTo>
                  <a:cubicBezTo>
                    <a:pt x="1864" y="8668"/>
                    <a:pt x="1510" y="8781"/>
                    <a:pt x="1153" y="8781"/>
                  </a:cubicBezTo>
                  <a:cubicBezTo>
                    <a:pt x="1000" y="8781"/>
                    <a:pt x="847" y="8760"/>
                    <a:pt x="697" y="8718"/>
                  </a:cubicBezTo>
                  <a:cubicBezTo>
                    <a:pt x="466" y="8658"/>
                    <a:pt x="246" y="8548"/>
                    <a:pt x="56" y="8398"/>
                  </a:cubicBezTo>
                  <a:cubicBezTo>
                    <a:pt x="49" y="8393"/>
                    <a:pt x="42" y="8391"/>
                    <a:pt x="36" y="8391"/>
                  </a:cubicBezTo>
                  <a:cubicBezTo>
                    <a:pt x="15" y="8391"/>
                    <a:pt x="0" y="8415"/>
                    <a:pt x="16" y="8438"/>
                  </a:cubicBezTo>
                  <a:cubicBezTo>
                    <a:pt x="344" y="8693"/>
                    <a:pt x="748" y="8832"/>
                    <a:pt x="1165" y="8832"/>
                  </a:cubicBezTo>
                  <a:cubicBezTo>
                    <a:pt x="1206" y="8832"/>
                    <a:pt x="1247" y="8831"/>
                    <a:pt x="1288" y="8828"/>
                  </a:cubicBezTo>
                  <a:cubicBezTo>
                    <a:pt x="1748" y="8798"/>
                    <a:pt x="2189" y="8578"/>
                    <a:pt x="2499" y="8227"/>
                  </a:cubicBezTo>
                  <a:cubicBezTo>
                    <a:pt x="2810" y="7847"/>
                    <a:pt x="2980" y="7366"/>
                    <a:pt x="2960" y="6876"/>
                  </a:cubicBezTo>
                  <a:cubicBezTo>
                    <a:pt x="2960" y="6595"/>
                    <a:pt x="2930" y="6315"/>
                    <a:pt x="2940" y="6034"/>
                  </a:cubicBezTo>
                  <a:cubicBezTo>
                    <a:pt x="2960" y="5764"/>
                    <a:pt x="3020" y="5504"/>
                    <a:pt x="3120" y="5263"/>
                  </a:cubicBezTo>
                  <a:cubicBezTo>
                    <a:pt x="3320" y="4783"/>
                    <a:pt x="3731" y="4412"/>
                    <a:pt x="4242" y="4282"/>
                  </a:cubicBezTo>
                  <a:cubicBezTo>
                    <a:pt x="4349" y="4256"/>
                    <a:pt x="4458" y="4243"/>
                    <a:pt x="4568" y="4243"/>
                  </a:cubicBezTo>
                  <a:cubicBezTo>
                    <a:pt x="4713" y="4243"/>
                    <a:pt x="4860" y="4266"/>
                    <a:pt x="5003" y="4312"/>
                  </a:cubicBezTo>
                  <a:cubicBezTo>
                    <a:pt x="5253" y="4422"/>
                    <a:pt x="5483" y="4582"/>
                    <a:pt x="5674" y="4793"/>
                  </a:cubicBezTo>
                  <a:cubicBezTo>
                    <a:pt x="6014" y="5173"/>
                    <a:pt x="6265" y="5614"/>
                    <a:pt x="6645" y="5944"/>
                  </a:cubicBezTo>
                  <a:cubicBezTo>
                    <a:pt x="6895" y="6158"/>
                    <a:pt x="7205" y="6306"/>
                    <a:pt x="7527" y="6306"/>
                  </a:cubicBezTo>
                  <a:cubicBezTo>
                    <a:pt x="7643" y="6306"/>
                    <a:pt x="7760" y="6287"/>
                    <a:pt x="7877" y="6245"/>
                  </a:cubicBezTo>
                  <a:cubicBezTo>
                    <a:pt x="8337" y="6074"/>
                    <a:pt x="8648" y="5614"/>
                    <a:pt x="8818" y="5173"/>
                  </a:cubicBezTo>
                  <a:cubicBezTo>
                    <a:pt x="9018" y="4642"/>
                    <a:pt x="9069" y="4072"/>
                    <a:pt x="9279" y="3541"/>
                  </a:cubicBezTo>
                  <a:cubicBezTo>
                    <a:pt x="9489" y="3020"/>
                    <a:pt x="9860" y="2540"/>
                    <a:pt x="10440" y="2479"/>
                  </a:cubicBezTo>
                  <a:cubicBezTo>
                    <a:pt x="10487" y="2475"/>
                    <a:pt x="10533" y="2472"/>
                    <a:pt x="10580" y="2472"/>
                  </a:cubicBezTo>
                  <a:cubicBezTo>
                    <a:pt x="11013" y="2472"/>
                    <a:pt x="11440" y="2674"/>
                    <a:pt x="11792" y="2900"/>
                  </a:cubicBezTo>
                  <a:cubicBezTo>
                    <a:pt x="12022" y="3041"/>
                    <a:pt x="12254" y="3197"/>
                    <a:pt x="12469" y="3373"/>
                  </a:cubicBezTo>
                  <a:lnTo>
                    <a:pt x="12469" y="3373"/>
                  </a:lnTo>
                  <a:cubicBezTo>
                    <a:pt x="12113" y="3590"/>
                    <a:pt x="11803" y="3876"/>
                    <a:pt x="11622" y="4252"/>
                  </a:cubicBezTo>
                  <a:cubicBezTo>
                    <a:pt x="11432" y="4652"/>
                    <a:pt x="11392" y="5143"/>
                    <a:pt x="11622" y="5534"/>
                  </a:cubicBezTo>
                  <a:cubicBezTo>
                    <a:pt x="11812" y="5859"/>
                    <a:pt x="12156" y="6062"/>
                    <a:pt x="12530" y="6062"/>
                  </a:cubicBezTo>
                  <a:cubicBezTo>
                    <a:pt x="12571" y="6062"/>
                    <a:pt x="12612" y="6059"/>
                    <a:pt x="12654" y="6054"/>
                  </a:cubicBezTo>
                  <a:cubicBezTo>
                    <a:pt x="13104" y="5984"/>
                    <a:pt x="13365" y="5554"/>
                    <a:pt x="13415" y="5133"/>
                  </a:cubicBezTo>
                  <a:cubicBezTo>
                    <a:pt x="13475" y="4592"/>
                    <a:pt x="13224" y="4092"/>
                    <a:pt x="12874" y="3701"/>
                  </a:cubicBezTo>
                  <a:cubicBezTo>
                    <a:pt x="12765" y="3592"/>
                    <a:pt x="12650" y="3485"/>
                    <a:pt x="12531" y="3384"/>
                  </a:cubicBezTo>
                  <a:lnTo>
                    <a:pt x="12531" y="3384"/>
                  </a:lnTo>
                  <a:cubicBezTo>
                    <a:pt x="13045" y="3086"/>
                    <a:pt x="13635" y="2967"/>
                    <a:pt x="14196" y="2770"/>
                  </a:cubicBezTo>
                  <a:cubicBezTo>
                    <a:pt x="14696" y="2600"/>
                    <a:pt x="15147" y="2359"/>
                    <a:pt x="15467" y="1929"/>
                  </a:cubicBezTo>
                  <a:cubicBezTo>
                    <a:pt x="15738" y="1568"/>
                    <a:pt x="15888" y="1128"/>
                    <a:pt x="15898" y="677"/>
                  </a:cubicBezTo>
                  <a:cubicBezTo>
                    <a:pt x="15908" y="457"/>
                    <a:pt x="15878" y="226"/>
                    <a:pt x="15818" y="16"/>
                  </a:cubicBezTo>
                  <a:cubicBezTo>
                    <a:pt x="15814" y="5"/>
                    <a:pt x="15807" y="1"/>
                    <a:pt x="15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333;p38">
            <a:extLst>
              <a:ext uri="{FF2B5EF4-FFF2-40B4-BE49-F238E27FC236}">
                <a16:creationId xmlns:a16="http://schemas.microsoft.com/office/drawing/2014/main" id="{6E8E2510-ADC9-4103-A6F7-2291494A4A59}"/>
              </a:ext>
            </a:extLst>
          </p:cNvPr>
          <p:cNvSpPr txBox="1">
            <a:spLocks/>
          </p:cNvSpPr>
          <p:nvPr/>
        </p:nvSpPr>
        <p:spPr>
          <a:xfrm>
            <a:off x="4826624" y="5902756"/>
            <a:ext cx="7184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maranth"/>
              <a:buNone/>
              <a:defRPr sz="2100" b="1" i="0" u="none" strike="noStrike" cap="none">
                <a:solidFill>
                  <a:schemeClr val="lt2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203866"/>
              </a:buClr>
            </a:pPr>
            <a:r>
              <a:rPr lang="en" sz="2800" kern="0" dirty="0">
                <a:solidFill>
                  <a:srgbClr val="FFFFFF"/>
                </a:solidFill>
              </a:rPr>
              <a:t>06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A0D814-0D5D-40D0-836F-CA6FE5EB82D5}"/>
              </a:ext>
            </a:extLst>
          </p:cNvPr>
          <p:cNvSpPr/>
          <p:nvPr/>
        </p:nvSpPr>
        <p:spPr>
          <a:xfrm>
            <a:off x="5049151" y="4775064"/>
            <a:ext cx="638972" cy="535600"/>
          </a:xfrm>
          <a:prstGeom prst="roundRect">
            <a:avLst>
              <a:gd name="adj" fmla="val 38778"/>
            </a:avLst>
          </a:prstGeom>
          <a:solidFill>
            <a:srgbClr val="61C8D7"/>
          </a:solidFill>
          <a:ln>
            <a:noFill/>
          </a:ln>
          <a:effectLst>
            <a:outerShdw blurRad="50800" dist="50800" dir="5400000" algn="ctr" rotWithShape="0">
              <a:schemeClr val="bg1">
                <a:lumMod val="90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F5FEFF"/>
                </a:solidFill>
                <a:latin typeface="Arial"/>
                <a:sym typeface="Arial"/>
              </a:rPr>
              <a:t>06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59027F1-22FF-481E-B8FE-F30A7FC28A52}"/>
              </a:ext>
            </a:extLst>
          </p:cNvPr>
          <p:cNvSpPr/>
          <p:nvPr/>
        </p:nvSpPr>
        <p:spPr>
          <a:xfrm>
            <a:off x="897630" y="1866333"/>
            <a:ext cx="638972" cy="535600"/>
          </a:xfrm>
          <a:prstGeom prst="roundRect">
            <a:avLst>
              <a:gd name="adj" fmla="val 38778"/>
            </a:avLst>
          </a:prstGeom>
          <a:solidFill>
            <a:srgbClr val="61C8D7"/>
          </a:solidFill>
          <a:ln>
            <a:noFill/>
          </a:ln>
          <a:effectLst>
            <a:outerShdw blurRad="50800" dist="50800" dir="5400000" algn="ctr" rotWithShape="0">
              <a:schemeClr val="bg1">
                <a:lumMod val="90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F5FEFF"/>
                </a:solidFill>
                <a:latin typeface="Arial"/>
                <a:sym typeface="Arial"/>
              </a:rPr>
              <a:t>01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CDF8C12-B726-47B2-A572-25C09105D1D9}"/>
              </a:ext>
            </a:extLst>
          </p:cNvPr>
          <p:cNvSpPr/>
          <p:nvPr/>
        </p:nvSpPr>
        <p:spPr>
          <a:xfrm>
            <a:off x="897630" y="3399117"/>
            <a:ext cx="638972" cy="535600"/>
          </a:xfrm>
          <a:prstGeom prst="roundRect">
            <a:avLst>
              <a:gd name="adj" fmla="val 38778"/>
            </a:avLst>
          </a:prstGeom>
          <a:solidFill>
            <a:srgbClr val="61C8D7"/>
          </a:solidFill>
          <a:ln>
            <a:noFill/>
          </a:ln>
          <a:effectLst>
            <a:outerShdw blurRad="50800" dist="50800" dir="5400000" algn="ctr" rotWithShape="0">
              <a:schemeClr val="bg1">
                <a:lumMod val="90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F5FEFF"/>
                </a:solidFill>
                <a:latin typeface="Arial"/>
                <a:sym typeface="Arial"/>
              </a:rPr>
              <a:t>02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083BE47-DD9B-4929-BF15-46A36D074420}"/>
              </a:ext>
            </a:extLst>
          </p:cNvPr>
          <p:cNvSpPr/>
          <p:nvPr/>
        </p:nvSpPr>
        <p:spPr>
          <a:xfrm>
            <a:off x="895313" y="4759533"/>
            <a:ext cx="638972" cy="535600"/>
          </a:xfrm>
          <a:prstGeom prst="roundRect">
            <a:avLst>
              <a:gd name="adj" fmla="val 38778"/>
            </a:avLst>
          </a:prstGeom>
          <a:solidFill>
            <a:srgbClr val="61C8D7"/>
          </a:solidFill>
          <a:ln>
            <a:noFill/>
          </a:ln>
          <a:effectLst>
            <a:outerShdw blurRad="50800" dist="50800" dir="5400000" algn="ctr" rotWithShape="0">
              <a:schemeClr val="bg1">
                <a:lumMod val="90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F5FEFF"/>
                </a:solidFill>
                <a:latin typeface="Arial"/>
                <a:sym typeface="Arial"/>
              </a:rPr>
              <a:t>03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09EF478-2746-45AF-88F5-42310A02BE86}"/>
              </a:ext>
            </a:extLst>
          </p:cNvPr>
          <p:cNvSpPr/>
          <p:nvPr/>
        </p:nvSpPr>
        <p:spPr>
          <a:xfrm>
            <a:off x="4983675" y="1858928"/>
            <a:ext cx="638972" cy="535600"/>
          </a:xfrm>
          <a:prstGeom prst="roundRect">
            <a:avLst>
              <a:gd name="adj" fmla="val 38778"/>
            </a:avLst>
          </a:prstGeom>
          <a:solidFill>
            <a:srgbClr val="61C8D7"/>
          </a:solidFill>
          <a:ln>
            <a:noFill/>
          </a:ln>
          <a:effectLst>
            <a:outerShdw blurRad="50800" dist="50800" dir="5400000" algn="ctr" rotWithShape="0">
              <a:schemeClr val="bg1">
                <a:lumMod val="90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F5FEFF"/>
                </a:solidFill>
                <a:latin typeface="Arial"/>
                <a:sym typeface="Arial"/>
              </a:rPr>
              <a:t>04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4B38E85-5303-412F-94B1-D14E36DD3B87}"/>
              </a:ext>
            </a:extLst>
          </p:cNvPr>
          <p:cNvSpPr/>
          <p:nvPr/>
        </p:nvSpPr>
        <p:spPr>
          <a:xfrm>
            <a:off x="5049151" y="3478083"/>
            <a:ext cx="638972" cy="535600"/>
          </a:xfrm>
          <a:prstGeom prst="roundRect">
            <a:avLst>
              <a:gd name="adj" fmla="val 38778"/>
            </a:avLst>
          </a:prstGeom>
          <a:solidFill>
            <a:srgbClr val="61C8D7"/>
          </a:solidFill>
          <a:ln>
            <a:noFill/>
          </a:ln>
          <a:effectLst>
            <a:outerShdw blurRad="50800" dist="50800" dir="5400000" algn="ctr" rotWithShape="0">
              <a:schemeClr val="bg1">
                <a:lumMod val="90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F5FEFF"/>
                </a:solidFill>
                <a:latin typeface="Arial"/>
                <a:sym typeface="Arial"/>
              </a:rPr>
              <a:t>05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E692DC9-016A-49D8-8B94-99560B2640D2}"/>
              </a:ext>
            </a:extLst>
          </p:cNvPr>
          <p:cNvSpPr/>
          <p:nvPr/>
        </p:nvSpPr>
        <p:spPr>
          <a:xfrm>
            <a:off x="5049151" y="5906943"/>
            <a:ext cx="638972" cy="535600"/>
          </a:xfrm>
          <a:prstGeom prst="roundRect">
            <a:avLst>
              <a:gd name="adj" fmla="val 38778"/>
            </a:avLst>
          </a:prstGeom>
          <a:solidFill>
            <a:srgbClr val="61C8D7"/>
          </a:solidFill>
          <a:ln>
            <a:noFill/>
          </a:ln>
          <a:effectLst>
            <a:outerShdw blurRad="50800" dist="50800" dir="5400000" algn="ctr" rotWithShape="0">
              <a:schemeClr val="bg1">
                <a:lumMod val="90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F5FEFF"/>
                </a:solidFill>
                <a:latin typeface="Arial"/>
                <a:sym typeface="Arial"/>
              </a:rPr>
              <a:t>06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3FFF8F23-468E-4CAA-807E-8A7F81ED249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20438" y="2425206"/>
              <a:ext cx="1096705" cy="703036"/>
            </p:xfrm>
            <a:graphic>
              <a:graphicData uri="http://schemas.microsoft.com/office/powerpoint/2016/slidezoom">
                <pslz:sldZm>
                  <pslz:sldZmObj sldId="259" cId="0">
                    <pslz:zmPr id="{D4A6D7E5-4C3E-43BD-BE19-DE0C39D1DFE7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96705" cy="7030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extLst>
                  <a:ext uri="{FF2B5EF4-FFF2-40B4-BE49-F238E27FC236}">
                    <a16:creationId xmlns:a16="http://schemas.microsoft.com/office/drawing/2014/main" id="{3FFF8F23-468E-4CAA-807E-8A7F81ED24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20438" y="2425206"/>
                <a:ext cx="1096705" cy="7030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Slide Zoom 14">
                <a:extLst>
                  <a:ext uri="{FF2B5EF4-FFF2-40B4-BE49-F238E27FC236}">
                    <a16:creationId xmlns:a16="http://schemas.microsoft.com/office/drawing/2014/main" id="{C217E560-4952-4025-9A90-706FDB418D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7959772"/>
                  </p:ext>
                </p:extLst>
              </p:nvPr>
            </p:nvGraphicFramePr>
            <p:xfrm>
              <a:off x="3978472" y="3494549"/>
              <a:ext cx="638972" cy="359421"/>
            </p:xfrm>
            <a:graphic>
              <a:graphicData uri="http://schemas.microsoft.com/office/powerpoint/2016/slidezoom">
                <pslz:sldZm>
                  <pslz:sldZmObj sldId="368" cId="2507176911">
                    <pslz:zmPr id="{F86619AC-2BDB-4AAF-A7A3-20F8B0F5866D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38972" cy="35942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Slide Zoom 14">
                <a:extLst>
                  <a:ext uri="{FF2B5EF4-FFF2-40B4-BE49-F238E27FC236}">
                    <a16:creationId xmlns:a16="http://schemas.microsoft.com/office/drawing/2014/main" id="{C217E560-4952-4025-9A90-706FDB418D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78472" y="3494549"/>
                <a:ext cx="638972" cy="35942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494CFAD-92CD-406F-B7CA-BD6D8D4D1169}"/>
              </a:ext>
            </a:extLst>
          </p:cNvPr>
          <p:cNvSpPr txBox="1"/>
          <p:nvPr/>
        </p:nvSpPr>
        <p:spPr>
          <a:xfrm>
            <a:off x="5729744" y="3805595"/>
            <a:ext cx="3178197" cy="772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Current </a:t>
            </a:r>
            <a:r>
              <a:rPr lang="en-GB" sz="1867" kern="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  <a:sym typeface="Arial"/>
              </a:rPr>
              <a:t>medications,</a:t>
            </a:r>
            <a:r>
              <a:rPr lang="en-GB" sz="2400" kern="0" dirty="0">
                <a:solidFill>
                  <a:srgbClr val="000000"/>
                </a:solidFill>
                <a:latin typeface="Times-Roman"/>
                <a:ea typeface="Calibri" panose="020F0502020204030204" pitchFamily="34" charset="0"/>
                <a:cs typeface="Times-Roman"/>
                <a:sym typeface="Arial"/>
              </a:rPr>
              <a:t> </a:t>
            </a:r>
            <a:r>
              <a:rPr lang="en-GB" sz="1867" kern="0" dirty="0">
                <a:solidFill>
                  <a:srgbClr val="000000"/>
                </a:solidFill>
                <a:latin typeface="HelveticaNeue-Light"/>
                <a:cs typeface="Arial"/>
                <a:sym typeface="Arial"/>
              </a:rPr>
              <a:t>illegal,</a:t>
            </a:r>
            <a:r>
              <a:rPr lang="en-GB" sz="1867" kern="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  <a:sym typeface="Arial"/>
              </a:rPr>
              <a:t> over-the-counter, herbal</a:t>
            </a:r>
            <a:endParaRPr lang="en-GB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Slide Zoom 17">
                <a:extLst>
                  <a:ext uri="{FF2B5EF4-FFF2-40B4-BE49-F238E27FC236}">
                    <a16:creationId xmlns:a16="http://schemas.microsoft.com/office/drawing/2014/main" id="{83DCEB0E-6684-440E-8EC3-5152359B0C9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213184" y="3494549"/>
              <a:ext cx="594389" cy="334344"/>
            </p:xfrm>
            <a:graphic>
              <a:graphicData uri="http://schemas.microsoft.com/office/powerpoint/2016/slidezoom">
                <pslz:sldZm>
                  <pslz:sldZmObj sldId="369" cId="2957179299">
                    <pslz:zmPr id="{50890C83-E140-49D2-AD3C-DF45AD9C9C42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94389" cy="3343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Slide Zoom 17">
                <a:extLst>
                  <a:ext uri="{FF2B5EF4-FFF2-40B4-BE49-F238E27FC236}">
                    <a16:creationId xmlns:a16="http://schemas.microsoft.com/office/drawing/2014/main" id="{83DCEB0E-6684-440E-8EC3-5152359B0C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13184" y="3494549"/>
                <a:ext cx="594389" cy="3343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6C46313-E1C5-4A1D-B70D-B00FD8CF16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8942708"/>
                  </p:ext>
                </p:extLst>
              </p:nvPr>
            </p:nvGraphicFramePr>
            <p:xfrm>
              <a:off x="7689365" y="5116540"/>
              <a:ext cx="934872" cy="525866"/>
            </p:xfrm>
            <a:graphic>
              <a:graphicData uri="http://schemas.microsoft.com/office/powerpoint/2016/slidezoom">
                <pslz:sldZm>
                  <pslz:sldZmObj sldId="401" cId="905321758">
                    <pslz:zmPr id="{924C7C75-FA61-4A4B-8A10-8A50A1F0616F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4872" cy="5258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6C46313-E1C5-4A1D-B70D-B00FD8CF16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89365" y="5116540"/>
                <a:ext cx="934872" cy="52586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2A67C68E-E3DE-4CFB-BBF2-864C55463FD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80983828"/>
                  </p:ext>
                </p:extLst>
              </p:nvPr>
            </p:nvGraphicFramePr>
            <p:xfrm>
              <a:off x="7672438" y="6048610"/>
              <a:ext cx="934873" cy="525866"/>
            </p:xfrm>
            <a:graphic>
              <a:graphicData uri="http://schemas.microsoft.com/office/powerpoint/2016/slidezoom">
                <pslz:sldZm>
                  <pslz:sldZmObj sldId="403" cId="785354219">
                    <pslz:zmPr id="{5F9EC574-7F7C-46A1-99B0-F308AA0C02C4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4873" cy="5258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2A67C68E-E3DE-4CFB-BBF2-864C55463F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72438" y="6048610"/>
                <a:ext cx="934873" cy="52586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FE6E0-A532-434F-82F3-7BBB14C4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99" y="308629"/>
            <a:ext cx="5200094" cy="572400"/>
          </a:xfrm>
        </p:spPr>
        <p:txBody>
          <a:bodyPr/>
          <a:lstStyle/>
          <a:p>
            <a:r>
              <a:rPr lang="en-GB" dirty="0"/>
              <a:t>Examine the kidneys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98E91-34FD-46B1-A162-CBCBDA654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899" y="1195351"/>
            <a:ext cx="4572000" cy="19308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HelveticaNeue-Bold"/>
                <a:ea typeface="Calibri" panose="020F0502020204030204" pitchFamily="34" charset="0"/>
                <a:cs typeface="HelveticaNeue-Bold"/>
              </a:rPr>
              <a:t>Examine the kidneys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Are the kidneys palpable?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Ballottable</a:t>
            </a: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? Smoothly or irregularly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Times-Roman"/>
                <a:ea typeface="Calibri" panose="020F0502020204030204" pitchFamily="34" charset="0"/>
                <a:cs typeface="Times-Roman"/>
              </a:rPr>
              <a:t>enlarged (consider polycystic kidney disease), bruits?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62001-5C79-4E60-BC66-022B873F3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" r="1933"/>
          <a:stretch/>
        </p:blipFill>
        <p:spPr>
          <a:xfrm>
            <a:off x="6219887" y="229387"/>
            <a:ext cx="5436086" cy="3028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916DC0-1F07-4A0B-9130-B2213142A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0" r="7526" b="5371"/>
          <a:stretch/>
        </p:blipFill>
        <p:spPr>
          <a:xfrm>
            <a:off x="914400" y="3440473"/>
            <a:ext cx="4038499" cy="3108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E88F7-8162-4BF4-A188-29F3F9CE9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462" y="3369170"/>
            <a:ext cx="4119455" cy="332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56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32BB7-CF57-43A7-9BC8-5788DFE0F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803" y="882870"/>
            <a:ext cx="5567957" cy="1930800"/>
          </a:xfrm>
        </p:spPr>
        <p:txBody>
          <a:bodyPr/>
          <a:lstStyle/>
          <a:p>
            <a:pPr marL="186262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Bowel sounds  </a:t>
            </a:r>
            <a:endParaRPr lang="en-GB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Healthy persons may have no bowel sounds for several minutes (silent   intestinal contractions). Bowel sounds are exaggerated (borborygmus), and increased in rate in   mechanical intestinal. Absent (paralytic ileus), </a:t>
            </a:r>
            <a:endParaRPr lang="en-GB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6262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Venous hum :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soft systolic murmur </a:t>
            </a:r>
            <a:endParaRPr lang="en-GB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collaterals of the portal hypertension: large volume of blood flows in umbilical and paraumbilical veins in falciparum ligament       (portosystemic shunt)</a:t>
            </a:r>
            <a:endParaRPr lang="en-GB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6262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Hepatic bruit: 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Heard over the liver,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usually due to hepatocellular carcinoma, or vascular hepatic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tumours</a:t>
            </a:r>
            <a:endParaRPr lang="en-GB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6262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Aortic bruit: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Just above the umbilicus</a:t>
            </a:r>
            <a:endParaRPr lang="en-GB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6262" indent="0">
              <a:lnSpc>
                <a:spcPct val="115000"/>
              </a:lnSpc>
              <a:spcAft>
                <a:spcPts val="1000"/>
              </a:spcAft>
              <a:buNone/>
              <a:tabLst>
                <a:tab pos="762000" algn="l"/>
              </a:tabLst>
            </a:pPr>
            <a:r>
              <a:rPr lang="en-US" sz="1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Renal bruit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Occurs in renal artery stenosis due to turbulent flow through a narrowed     vessel</a:t>
            </a:r>
            <a:endParaRPr lang="en-GB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6262" indent="0">
              <a:lnSpc>
                <a:spcPct val="115000"/>
              </a:lnSpc>
              <a:spcAft>
                <a:spcPts val="1000"/>
              </a:spcAft>
              <a:buNone/>
              <a:tabLst>
                <a:tab pos="762000" algn="l"/>
              </a:tabLst>
            </a:pPr>
            <a:r>
              <a:rPr lang="en-US" sz="18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Succussion splash: 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Excess fluid in the gut, e.g. from pyloric stenosis, or advanced intestinal  obstruction, may splash when the abdomen is shaken, or the patient rolled from side to side</a:t>
            </a:r>
            <a:endParaRPr lang="en-GB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C51D5D-761C-4E3F-B7B2-FF34E996F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155" y="142674"/>
            <a:ext cx="5185667" cy="4759727"/>
          </a:xfrm>
          <a:prstGeom prst="ellipse">
            <a:avLst/>
          </a:prstGeom>
          <a:ln w="63500" cap="rnd">
            <a:solidFill>
              <a:srgbClr val="E4F5F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7F528D-0DBE-466D-92C0-314F04777380}"/>
              </a:ext>
            </a:extLst>
          </p:cNvPr>
          <p:cNvSpPr txBox="1"/>
          <p:nvPr/>
        </p:nvSpPr>
        <p:spPr>
          <a:xfrm>
            <a:off x="777766" y="142674"/>
            <a:ext cx="451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Auscultation</a:t>
            </a:r>
          </a:p>
        </p:txBody>
      </p:sp>
    </p:spTree>
    <p:extLst>
      <p:ext uri="{BB962C8B-B14F-4D97-AF65-F5344CB8AC3E}">
        <p14:creationId xmlns:p14="http://schemas.microsoft.com/office/powerpoint/2010/main" val="1974502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1D55-C152-4C19-AF3C-B47F3E95D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9F77B-BF61-406A-838A-1A63BF70E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0CCBE-A61B-4510-9F54-9B1C65AE9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12" y="487144"/>
            <a:ext cx="3681338" cy="2776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A512C4-9E5B-4436-B914-6B18DA3A2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67" y="3264062"/>
            <a:ext cx="3829183" cy="28884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52E3A5-8EC9-4499-AA48-1CC03D946659}"/>
              </a:ext>
            </a:extLst>
          </p:cNvPr>
          <p:cNvSpPr txBox="1"/>
          <p:nvPr/>
        </p:nvSpPr>
        <p:spPr>
          <a:xfrm>
            <a:off x="357019" y="4557955"/>
            <a:ext cx="3321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 e rip he </a:t>
            </a:r>
            <a:r>
              <a:rPr lang="en-GB" dirty="0" err="1"/>
              <a:t>ral</a:t>
            </a:r>
            <a:r>
              <a:rPr lang="en-GB" dirty="0"/>
              <a:t> e d ema in the le t</a:t>
            </a:r>
          </a:p>
          <a:p>
            <a:r>
              <a:rPr lang="en-GB" dirty="0"/>
              <a:t>pretibial area o the same patient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F28092-6E25-47CF-89AB-B7AF4A059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834" y="487144"/>
            <a:ext cx="2733495" cy="36659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3F2789-69E7-4C20-8D75-E83B3E4FEEFC}"/>
              </a:ext>
            </a:extLst>
          </p:cNvPr>
          <p:cNvSpPr txBox="1"/>
          <p:nvPr/>
        </p:nvSpPr>
        <p:spPr>
          <a:xfrm>
            <a:off x="7764518" y="4373289"/>
            <a:ext cx="885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Eruptive xanthomas</a:t>
            </a:r>
          </a:p>
        </p:txBody>
      </p:sp>
    </p:spTree>
    <p:extLst>
      <p:ext uri="{BB962C8B-B14F-4D97-AF65-F5344CB8AC3E}">
        <p14:creationId xmlns:p14="http://schemas.microsoft.com/office/powerpoint/2010/main" val="3659625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ECADE-E569-4621-9502-2E3307CE9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55275-41A8-438A-88E3-9085B0107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3" y="187890"/>
            <a:ext cx="10659650" cy="667011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014D9-ABAA-4224-8840-094FCEFF2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7365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20E84-F61E-4E53-9220-B83561763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Hematemesis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B5E56-B7F5-41D4-8FEF-A06CBC51B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7FC73-D498-4AD3-96C1-75E00FCDF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807" y="462456"/>
            <a:ext cx="4892834" cy="61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37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6DC8B-75DA-4077-9F9E-99784BDA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68" y="413732"/>
            <a:ext cx="4572000" cy="572400"/>
          </a:xfrm>
        </p:spPr>
        <p:txBody>
          <a:bodyPr/>
          <a:lstStyle/>
          <a:p>
            <a:r>
              <a:rPr lang="en-GB" dirty="0"/>
              <a:t>Weight Loss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9EA73-4918-4E8B-B124-AE51480B0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67194-03F4-47B1-8E18-099072A86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" r="1775"/>
          <a:stretch/>
        </p:blipFill>
        <p:spPr>
          <a:xfrm>
            <a:off x="6379780" y="210208"/>
            <a:ext cx="5234152" cy="6327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8EBE3D-6AAB-4B33-8341-E7D5CD5B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33" y="1376855"/>
            <a:ext cx="3486909" cy="53392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86F9ED-D3E4-4BDD-A948-01A493140F65}"/>
              </a:ext>
            </a:extLst>
          </p:cNvPr>
          <p:cNvSpPr/>
          <p:nvPr/>
        </p:nvSpPr>
        <p:spPr>
          <a:xfrm>
            <a:off x="2575034" y="2469931"/>
            <a:ext cx="1881352" cy="136635"/>
          </a:xfrm>
          <a:prstGeom prst="rect">
            <a:avLst/>
          </a:prstGeom>
          <a:solidFill>
            <a:srgbClr val="FE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D6CD5A-20AE-40BE-9733-931F6FCC4670}"/>
              </a:ext>
            </a:extLst>
          </p:cNvPr>
          <p:cNvSpPr/>
          <p:nvPr/>
        </p:nvSpPr>
        <p:spPr>
          <a:xfrm>
            <a:off x="2575034" y="3474719"/>
            <a:ext cx="987973" cy="98798"/>
          </a:xfrm>
          <a:prstGeom prst="rect">
            <a:avLst/>
          </a:prstGeom>
          <a:solidFill>
            <a:srgbClr val="FE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2BC19F-5A65-499B-B8B0-AAB053AAE3A4}"/>
              </a:ext>
            </a:extLst>
          </p:cNvPr>
          <p:cNvSpPr txBox="1"/>
          <p:nvPr/>
        </p:nvSpPr>
        <p:spPr>
          <a:xfrm>
            <a:off x="2575034" y="4399442"/>
            <a:ext cx="1776250" cy="98798"/>
          </a:xfrm>
          <a:prstGeom prst="rect">
            <a:avLst/>
          </a:prstGeom>
          <a:solidFill>
            <a:srgbClr val="FEF8F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CF4A73-7A18-4B0F-AC76-7CD6441A0A79}"/>
              </a:ext>
            </a:extLst>
          </p:cNvPr>
          <p:cNvSpPr txBox="1"/>
          <p:nvPr/>
        </p:nvSpPr>
        <p:spPr>
          <a:xfrm>
            <a:off x="2575034" y="4785310"/>
            <a:ext cx="1597573" cy="98798"/>
          </a:xfrm>
          <a:prstGeom prst="rect">
            <a:avLst/>
          </a:prstGeom>
          <a:solidFill>
            <a:srgbClr val="FEF8F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99CC31-EBB6-4F5D-8B29-F1878284DD75}"/>
              </a:ext>
            </a:extLst>
          </p:cNvPr>
          <p:cNvSpPr txBox="1"/>
          <p:nvPr/>
        </p:nvSpPr>
        <p:spPr>
          <a:xfrm>
            <a:off x="2175641" y="5481145"/>
            <a:ext cx="2564525" cy="162910"/>
          </a:xfrm>
          <a:prstGeom prst="rect">
            <a:avLst/>
          </a:prstGeom>
          <a:solidFill>
            <a:srgbClr val="FEF8F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5DF012-620E-4F2C-953D-9AF62DB4F2FF}"/>
              </a:ext>
            </a:extLst>
          </p:cNvPr>
          <p:cNvSpPr/>
          <p:nvPr/>
        </p:nvSpPr>
        <p:spPr>
          <a:xfrm>
            <a:off x="2575034" y="6537434"/>
            <a:ext cx="987973" cy="162910"/>
          </a:xfrm>
          <a:prstGeom prst="rect">
            <a:avLst/>
          </a:prstGeom>
          <a:solidFill>
            <a:srgbClr val="FE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132EEE-AB38-4466-BEE9-74C9D2FA9663}"/>
              </a:ext>
            </a:extLst>
          </p:cNvPr>
          <p:cNvSpPr/>
          <p:nvPr/>
        </p:nvSpPr>
        <p:spPr>
          <a:xfrm>
            <a:off x="2575034" y="6059890"/>
            <a:ext cx="840828" cy="162910"/>
          </a:xfrm>
          <a:prstGeom prst="rect">
            <a:avLst/>
          </a:prstGeom>
          <a:solidFill>
            <a:srgbClr val="FE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A4D50B-E0C7-452D-B0B5-373216C4A7D3}"/>
              </a:ext>
            </a:extLst>
          </p:cNvPr>
          <p:cNvSpPr/>
          <p:nvPr/>
        </p:nvSpPr>
        <p:spPr>
          <a:xfrm>
            <a:off x="1431933" y="1376855"/>
            <a:ext cx="638605" cy="199697"/>
          </a:xfrm>
          <a:prstGeom prst="rect">
            <a:avLst/>
          </a:prstGeom>
          <a:solidFill>
            <a:srgbClr val="FDE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47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59"/>
          <p:cNvSpPr txBox="1">
            <a:spLocks noGrp="1"/>
          </p:cNvSpPr>
          <p:nvPr>
            <p:ph type="title"/>
          </p:nvPr>
        </p:nvSpPr>
        <p:spPr>
          <a:xfrm>
            <a:off x="6510400" y="2344700"/>
            <a:ext cx="3744000" cy="64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Conclusions</a:t>
            </a:r>
            <a:endParaRPr dirty="0"/>
          </a:p>
        </p:txBody>
      </p:sp>
      <p:sp>
        <p:nvSpPr>
          <p:cNvPr id="976" name="Google Shape;976;p59"/>
          <p:cNvSpPr txBox="1">
            <a:spLocks noGrp="1"/>
          </p:cNvSpPr>
          <p:nvPr>
            <p:ph type="body" idx="1"/>
          </p:nvPr>
        </p:nvSpPr>
        <p:spPr>
          <a:xfrm>
            <a:off x="6510400" y="2936900"/>
            <a:ext cx="4534000" cy="29296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It is very important to be able to take a focus history from patient with GIT Symptoms</a:t>
            </a:r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r>
              <a:rPr lang="en-GB" dirty="0"/>
              <a:t>A</a:t>
            </a:r>
            <a:r>
              <a:rPr lang="en" dirty="0"/>
              <a:t>bdominal pain is very important symproms which need a detail histiory to rule out surgical causes of acute abdomen</a:t>
            </a:r>
            <a:endParaRPr dirty="0"/>
          </a:p>
        </p:txBody>
      </p:sp>
      <p:pic>
        <p:nvPicPr>
          <p:cNvPr id="977" name="Google Shape;977;p59"/>
          <p:cNvPicPr preferRelativeResize="0"/>
          <p:nvPr/>
        </p:nvPicPr>
        <p:blipFill rotWithShape="1">
          <a:blip r:embed="rId3">
            <a:alphaModFix/>
          </a:blip>
          <a:srcRect l="32260" r="961"/>
          <a:stretch/>
        </p:blipFill>
        <p:spPr>
          <a:xfrm>
            <a:off x="0" y="472600"/>
            <a:ext cx="5918000" cy="5912800"/>
          </a:xfrm>
          <a:prstGeom prst="flowChartDelay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val 97"/>
          <p:cNvSpPr/>
          <p:nvPr/>
        </p:nvSpPr>
        <p:spPr>
          <a:xfrm>
            <a:off x="7565626" y="4191000"/>
            <a:ext cx="1730775" cy="4572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7" name="Group 86"/>
          <p:cNvGrpSpPr/>
          <p:nvPr/>
        </p:nvGrpSpPr>
        <p:grpSpPr>
          <a:xfrm>
            <a:off x="3707536" y="1312549"/>
            <a:ext cx="4723477" cy="4203323"/>
            <a:chOff x="634605" y="1066801"/>
            <a:chExt cx="3842625" cy="1193561"/>
          </a:xfrm>
        </p:grpSpPr>
        <p:sp>
          <p:nvSpPr>
            <p:cNvPr id="88" name="Parallelogram 5"/>
            <p:cNvSpPr/>
            <p:nvPr/>
          </p:nvSpPr>
          <p:spPr>
            <a:xfrm rot="16200000" flipV="1">
              <a:off x="1964008" y="-252860"/>
              <a:ext cx="1193561" cy="383288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0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2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34605" y="1251797"/>
              <a:ext cx="3789793" cy="1310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Do you have any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963710" y="794530"/>
            <a:ext cx="2615193" cy="47088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 fov="4200000">
                <a:rot lat="0" lon="1799999" rev="0"/>
              </a:camera>
              <a:lightRig rig="threePt" dir="t"/>
            </a:scene3d>
            <a:sp3d extrusionH="508000" prstMaterial="metal">
              <a:bevelT w="190500" h="1905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9999" kern="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  <a:sym typeface="Arial"/>
              </a:rPr>
              <a:t>?</a:t>
            </a:r>
          </a:p>
        </p:txBody>
      </p: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5867400" y="3557778"/>
            <a:ext cx="669925" cy="2329897"/>
            <a:chOff x="3157538" y="2109788"/>
            <a:chExt cx="677863" cy="1643063"/>
          </a:xfrm>
        </p:grpSpPr>
        <p:sp>
          <p:nvSpPr>
            <p:cNvPr id="49" name="Freeform 29"/>
            <p:cNvSpPr>
              <a:spLocks noEditPoints="1"/>
            </p:cNvSpPr>
            <p:nvPr/>
          </p:nvSpPr>
          <p:spPr bwMode="auto">
            <a:xfrm>
              <a:off x="3157538" y="2109788"/>
              <a:ext cx="677863" cy="1643063"/>
            </a:xfrm>
            <a:custGeom>
              <a:avLst/>
              <a:gdLst>
                <a:gd name="T0" fmla="*/ 159 w 320"/>
                <a:gd name="T1" fmla="*/ 699 h 776"/>
                <a:gd name="T2" fmla="*/ 167 w 320"/>
                <a:gd name="T3" fmla="*/ 726 h 776"/>
                <a:gd name="T4" fmla="*/ 169 w 320"/>
                <a:gd name="T5" fmla="*/ 740 h 776"/>
                <a:gd name="T6" fmla="*/ 203 w 320"/>
                <a:gd name="T7" fmla="*/ 754 h 776"/>
                <a:gd name="T8" fmla="*/ 257 w 320"/>
                <a:gd name="T9" fmla="*/ 760 h 776"/>
                <a:gd name="T10" fmla="*/ 246 w 320"/>
                <a:gd name="T11" fmla="*/ 740 h 776"/>
                <a:gd name="T12" fmla="*/ 220 w 320"/>
                <a:gd name="T13" fmla="*/ 716 h 776"/>
                <a:gd name="T14" fmla="*/ 220 w 320"/>
                <a:gd name="T15" fmla="*/ 647 h 776"/>
                <a:gd name="T16" fmla="*/ 233 w 320"/>
                <a:gd name="T17" fmla="*/ 423 h 776"/>
                <a:gd name="T18" fmla="*/ 249 w 320"/>
                <a:gd name="T19" fmla="*/ 399 h 776"/>
                <a:gd name="T20" fmla="*/ 279 w 320"/>
                <a:gd name="T21" fmla="*/ 409 h 776"/>
                <a:gd name="T22" fmla="*/ 291 w 320"/>
                <a:gd name="T23" fmla="*/ 399 h 776"/>
                <a:gd name="T24" fmla="*/ 269 w 320"/>
                <a:gd name="T25" fmla="*/ 229 h 776"/>
                <a:gd name="T26" fmla="*/ 310 w 320"/>
                <a:gd name="T27" fmla="*/ 214 h 776"/>
                <a:gd name="T28" fmla="*/ 280 w 320"/>
                <a:gd name="T29" fmla="*/ 106 h 776"/>
                <a:gd name="T30" fmla="*/ 255 w 320"/>
                <a:gd name="T31" fmla="*/ 74 h 776"/>
                <a:gd name="T32" fmla="*/ 246 w 320"/>
                <a:gd name="T33" fmla="*/ 65 h 776"/>
                <a:gd name="T34" fmla="*/ 235 w 320"/>
                <a:gd name="T35" fmla="*/ 62 h 776"/>
                <a:gd name="T36" fmla="*/ 205 w 320"/>
                <a:gd name="T37" fmla="*/ 15 h 776"/>
                <a:gd name="T38" fmla="*/ 131 w 320"/>
                <a:gd name="T39" fmla="*/ 48 h 776"/>
                <a:gd name="T40" fmla="*/ 127 w 320"/>
                <a:gd name="T41" fmla="*/ 94 h 776"/>
                <a:gd name="T42" fmla="*/ 119 w 320"/>
                <a:gd name="T43" fmla="*/ 98 h 776"/>
                <a:gd name="T44" fmla="*/ 101 w 320"/>
                <a:gd name="T45" fmla="*/ 111 h 776"/>
                <a:gd name="T46" fmla="*/ 30 w 320"/>
                <a:gd name="T47" fmla="*/ 149 h 776"/>
                <a:gd name="T48" fmla="*/ 8 w 320"/>
                <a:gd name="T49" fmla="*/ 265 h 776"/>
                <a:gd name="T50" fmla="*/ 39 w 320"/>
                <a:gd name="T51" fmla="*/ 422 h 776"/>
                <a:gd name="T52" fmla="*/ 56 w 320"/>
                <a:gd name="T53" fmla="*/ 427 h 776"/>
                <a:gd name="T54" fmla="*/ 6 w 320"/>
                <a:gd name="T55" fmla="*/ 754 h 776"/>
                <a:gd name="T56" fmla="*/ 48 w 320"/>
                <a:gd name="T57" fmla="*/ 771 h 776"/>
                <a:gd name="T58" fmla="*/ 63 w 320"/>
                <a:gd name="T59" fmla="*/ 739 h 776"/>
                <a:gd name="T60" fmla="*/ 63 w 320"/>
                <a:gd name="T61" fmla="*/ 730 h 776"/>
                <a:gd name="T62" fmla="*/ 111 w 320"/>
                <a:gd name="T63" fmla="*/ 603 h 776"/>
                <a:gd name="T64" fmla="*/ 212 w 320"/>
                <a:gd name="T65" fmla="*/ 89 h 776"/>
                <a:gd name="T66" fmla="*/ 219 w 320"/>
                <a:gd name="T67" fmla="*/ 94 h 776"/>
                <a:gd name="T68" fmla="*/ 240 w 320"/>
                <a:gd name="T69" fmla="*/ 109 h 776"/>
                <a:gd name="T70" fmla="*/ 244 w 320"/>
                <a:gd name="T71" fmla="*/ 127 h 776"/>
                <a:gd name="T72" fmla="*/ 260 w 320"/>
                <a:gd name="T73" fmla="*/ 158 h 776"/>
                <a:gd name="T74" fmla="*/ 251 w 320"/>
                <a:gd name="T75" fmla="*/ 149 h 776"/>
                <a:gd name="T76" fmla="*/ 226 w 320"/>
                <a:gd name="T77" fmla="*/ 135 h 776"/>
                <a:gd name="T78" fmla="*/ 181 w 320"/>
                <a:gd name="T79" fmla="*/ 125 h 776"/>
                <a:gd name="T80" fmla="*/ 202 w 320"/>
                <a:gd name="T81" fmla="*/ 101 h 776"/>
                <a:gd name="T82" fmla="*/ 208 w 320"/>
                <a:gd name="T83" fmla="*/ 86 h 776"/>
                <a:gd name="T84" fmla="*/ 215 w 320"/>
                <a:gd name="T85" fmla="*/ 70 h 776"/>
                <a:gd name="T86" fmla="*/ 222 w 320"/>
                <a:gd name="T87" fmla="*/ 74 h 776"/>
                <a:gd name="T88" fmla="*/ 213 w 320"/>
                <a:gd name="T89" fmla="*/ 76 h 776"/>
                <a:gd name="T90" fmla="*/ 229 w 320"/>
                <a:gd name="T91" fmla="*/ 81 h 776"/>
                <a:gd name="T92" fmla="*/ 229 w 320"/>
                <a:gd name="T93" fmla="*/ 81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0" h="776">
                  <a:moveTo>
                    <a:pt x="146" y="465"/>
                  </a:moveTo>
                  <a:cubicBezTo>
                    <a:pt x="146" y="465"/>
                    <a:pt x="158" y="671"/>
                    <a:pt x="159" y="699"/>
                  </a:cubicBezTo>
                  <a:cubicBezTo>
                    <a:pt x="160" y="728"/>
                    <a:pt x="159" y="726"/>
                    <a:pt x="159" y="726"/>
                  </a:cubicBezTo>
                  <a:cubicBezTo>
                    <a:pt x="167" y="726"/>
                    <a:pt x="167" y="726"/>
                    <a:pt x="167" y="726"/>
                  </a:cubicBezTo>
                  <a:cubicBezTo>
                    <a:pt x="167" y="726"/>
                    <a:pt x="167" y="730"/>
                    <a:pt x="168" y="733"/>
                  </a:cubicBezTo>
                  <a:cubicBezTo>
                    <a:pt x="169" y="736"/>
                    <a:pt x="166" y="738"/>
                    <a:pt x="169" y="740"/>
                  </a:cubicBezTo>
                  <a:cubicBezTo>
                    <a:pt x="172" y="743"/>
                    <a:pt x="188" y="747"/>
                    <a:pt x="191" y="747"/>
                  </a:cubicBezTo>
                  <a:cubicBezTo>
                    <a:pt x="193" y="747"/>
                    <a:pt x="198" y="748"/>
                    <a:pt x="203" y="754"/>
                  </a:cubicBezTo>
                  <a:cubicBezTo>
                    <a:pt x="207" y="760"/>
                    <a:pt x="219" y="767"/>
                    <a:pt x="229" y="768"/>
                  </a:cubicBezTo>
                  <a:cubicBezTo>
                    <a:pt x="238" y="768"/>
                    <a:pt x="257" y="763"/>
                    <a:pt x="257" y="760"/>
                  </a:cubicBezTo>
                  <a:cubicBezTo>
                    <a:pt x="257" y="757"/>
                    <a:pt x="255" y="756"/>
                    <a:pt x="255" y="756"/>
                  </a:cubicBezTo>
                  <a:cubicBezTo>
                    <a:pt x="255" y="756"/>
                    <a:pt x="256" y="749"/>
                    <a:pt x="246" y="740"/>
                  </a:cubicBezTo>
                  <a:cubicBezTo>
                    <a:pt x="237" y="731"/>
                    <a:pt x="226" y="725"/>
                    <a:pt x="222" y="720"/>
                  </a:cubicBezTo>
                  <a:cubicBezTo>
                    <a:pt x="219" y="715"/>
                    <a:pt x="220" y="716"/>
                    <a:pt x="220" y="716"/>
                  </a:cubicBezTo>
                  <a:cubicBezTo>
                    <a:pt x="223" y="717"/>
                    <a:pt x="223" y="717"/>
                    <a:pt x="223" y="717"/>
                  </a:cubicBezTo>
                  <a:cubicBezTo>
                    <a:pt x="223" y="717"/>
                    <a:pt x="219" y="675"/>
                    <a:pt x="220" y="647"/>
                  </a:cubicBezTo>
                  <a:cubicBezTo>
                    <a:pt x="221" y="619"/>
                    <a:pt x="227" y="523"/>
                    <a:pt x="229" y="503"/>
                  </a:cubicBezTo>
                  <a:cubicBezTo>
                    <a:pt x="232" y="482"/>
                    <a:pt x="234" y="433"/>
                    <a:pt x="233" y="423"/>
                  </a:cubicBezTo>
                  <a:cubicBezTo>
                    <a:pt x="232" y="413"/>
                    <a:pt x="231" y="412"/>
                    <a:pt x="231" y="412"/>
                  </a:cubicBezTo>
                  <a:cubicBezTo>
                    <a:pt x="231" y="412"/>
                    <a:pt x="235" y="401"/>
                    <a:pt x="249" y="399"/>
                  </a:cubicBezTo>
                  <a:cubicBezTo>
                    <a:pt x="262" y="398"/>
                    <a:pt x="270" y="398"/>
                    <a:pt x="270" y="398"/>
                  </a:cubicBezTo>
                  <a:cubicBezTo>
                    <a:pt x="270" y="398"/>
                    <a:pt x="273" y="404"/>
                    <a:pt x="279" y="409"/>
                  </a:cubicBezTo>
                  <a:cubicBezTo>
                    <a:pt x="285" y="414"/>
                    <a:pt x="290" y="414"/>
                    <a:pt x="290" y="414"/>
                  </a:cubicBezTo>
                  <a:cubicBezTo>
                    <a:pt x="290" y="414"/>
                    <a:pt x="292" y="406"/>
                    <a:pt x="291" y="399"/>
                  </a:cubicBezTo>
                  <a:cubicBezTo>
                    <a:pt x="291" y="391"/>
                    <a:pt x="277" y="315"/>
                    <a:pt x="275" y="296"/>
                  </a:cubicBezTo>
                  <a:cubicBezTo>
                    <a:pt x="273" y="277"/>
                    <a:pt x="269" y="229"/>
                    <a:pt x="269" y="229"/>
                  </a:cubicBezTo>
                  <a:cubicBezTo>
                    <a:pt x="285" y="221"/>
                    <a:pt x="285" y="221"/>
                    <a:pt x="285" y="221"/>
                  </a:cubicBezTo>
                  <a:cubicBezTo>
                    <a:pt x="285" y="221"/>
                    <a:pt x="303" y="220"/>
                    <a:pt x="310" y="214"/>
                  </a:cubicBezTo>
                  <a:cubicBezTo>
                    <a:pt x="317" y="208"/>
                    <a:pt x="320" y="202"/>
                    <a:pt x="315" y="179"/>
                  </a:cubicBezTo>
                  <a:cubicBezTo>
                    <a:pt x="310" y="157"/>
                    <a:pt x="287" y="117"/>
                    <a:pt x="280" y="106"/>
                  </a:cubicBezTo>
                  <a:cubicBezTo>
                    <a:pt x="273" y="94"/>
                    <a:pt x="267" y="94"/>
                    <a:pt x="267" y="94"/>
                  </a:cubicBezTo>
                  <a:cubicBezTo>
                    <a:pt x="267" y="94"/>
                    <a:pt x="257" y="77"/>
                    <a:pt x="255" y="74"/>
                  </a:cubicBezTo>
                  <a:cubicBezTo>
                    <a:pt x="252" y="70"/>
                    <a:pt x="252" y="73"/>
                    <a:pt x="251" y="71"/>
                  </a:cubicBezTo>
                  <a:cubicBezTo>
                    <a:pt x="250" y="70"/>
                    <a:pt x="248" y="67"/>
                    <a:pt x="246" y="65"/>
                  </a:cubicBezTo>
                  <a:cubicBezTo>
                    <a:pt x="243" y="64"/>
                    <a:pt x="242" y="65"/>
                    <a:pt x="239" y="64"/>
                  </a:cubicBezTo>
                  <a:cubicBezTo>
                    <a:pt x="237" y="64"/>
                    <a:pt x="239" y="63"/>
                    <a:pt x="235" y="62"/>
                  </a:cubicBezTo>
                  <a:cubicBezTo>
                    <a:pt x="232" y="61"/>
                    <a:pt x="231" y="55"/>
                    <a:pt x="228" y="51"/>
                  </a:cubicBezTo>
                  <a:cubicBezTo>
                    <a:pt x="225" y="47"/>
                    <a:pt x="227" y="30"/>
                    <a:pt x="205" y="15"/>
                  </a:cubicBezTo>
                  <a:cubicBezTo>
                    <a:pt x="182" y="0"/>
                    <a:pt x="162" y="3"/>
                    <a:pt x="150" y="12"/>
                  </a:cubicBezTo>
                  <a:cubicBezTo>
                    <a:pt x="137" y="22"/>
                    <a:pt x="132" y="44"/>
                    <a:pt x="131" y="48"/>
                  </a:cubicBezTo>
                  <a:cubicBezTo>
                    <a:pt x="130" y="52"/>
                    <a:pt x="130" y="63"/>
                    <a:pt x="130" y="77"/>
                  </a:cubicBezTo>
                  <a:cubicBezTo>
                    <a:pt x="131" y="91"/>
                    <a:pt x="127" y="94"/>
                    <a:pt x="127" y="94"/>
                  </a:cubicBezTo>
                  <a:cubicBezTo>
                    <a:pt x="127" y="94"/>
                    <a:pt x="123" y="92"/>
                    <a:pt x="121" y="94"/>
                  </a:cubicBezTo>
                  <a:cubicBezTo>
                    <a:pt x="119" y="96"/>
                    <a:pt x="119" y="98"/>
                    <a:pt x="119" y="98"/>
                  </a:cubicBezTo>
                  <a:cubicBezTo>
                    <a:pt x="119" y="98"/>
                    <a:pt x="117" y="96"/>
                    <a:pt x="113" y="100"/>
                  </a:cubicBezTo>
                  <a:cubicBezTo>
                    <a:pt x="109" y="105"/>
                    <a:pt x="102" y="111"/>
                    <a:pt x="101" y="111"/>
                  </a:cubicBezTo>
                  <a:cubicBezTo>
                    <a:pt x="99" y="111"/>
                    <a:pt x="45" y="118"/>
                    <a:pt x="41" y="121"/>
                  </a:cubicBezTo>
                  <a:cubicBezTo>
                    <a:pt x="36" y="124"/>
                    <a:pt x="35" y="138"/>
                    <a:pt x="30" y="149"/>
                  </a:cubicBezTo>
                  <a:cubicBezTo>
                    <a:pt x="25" y="160"/>
                    <a:pt x="4" y="210"/>
                    <a:pt x="3" y="223"/>
                  </a:cubicBezTo>
                  <a:cubicBezTo>
                    <a:pt x="1" y="236"/>
                    <a:pt x="0" y="260"/>
                    <a:pt x="8" y="265"/>
                  </a:cubicBezTo>
                  <a:cubicBezTo>
                    <a:pt x="16" y="269"/>
                    <a:pt x="53" y="277"/>
                    <a:pt x="53" y="277"/>
                  </a:cubicBezTo>
                  <a:cubicBezTo>
                    <a:pt x="39" y="422"/>
                    <a:pt x="39" y="422"/>
                    <a:pt x="39" y="422"/>
                  </a:cubicBezTo>
                  <a:cubicBezTo>
                    <a:pt x="39" y="422"/>
                    <a:pt x="50" y="426"/>
                    <a:pt x="52" y="427"/>
                  </a:cubicBezTo>
                  <a:cubicBezTo>
                    <a:pt x="54" y="427"/>
                    <a:pt x="56" y="427"/>
                    <a:pt x="56" y="427"/>
                  </a:cubicBezTo>
                  <a:cubicBezTo>
                    <a:pt x="56" y="427"/>
                    <a:pt x="22" y="718"/>
                    <a:pt x="19" y="722"/>
                  </a:cubicBezTo>
                  <a:cubicBezTo>
                    <a:pt x="17" y="725"/>
                    <a:pt x="5" y="746"/>
                    <a:pt x="6" y="754"/>
                  </a:cubicBezTo>
                  <a:cubicBezTo>
                    <a:pt x="6" y="762"/>
                    <a:pt x="6" y="769"/>
                    <a:pt x="9" y="771"/>
                  </a:cubicBezTo>
                  <a:cubicBezTo>
                    <a:pt x="11" y="774"/>
                    <a:pt x="42" y="776"/>
                    <a:pt x="48" y="771"/>
                  </a:cubicBezTo>
                  <a:cubicBezTo>
                    <a:pt x="54" y="766"/>
                    <a:pt x="53" y="750"/>
                    <a:pt x="55" y="747"/>
                  </a:cubicBezTo>
                  <a:cubicBezTo>
                    <a:pt x="57" y="745"/>
                    <a:pt x="62" y="742"/>
                    <a:pt x="63" y="739"/>
                  </a:cubicBezTo>
                  <a:cubicBezTo>
                    <a:pt x="64" y="736"/>
                    <a:pt x="63" y="735"/>
                    <a:pt x="63" y="735"/>
                  </a:cubicBezTo>
                  <a:cubicBezTo>
                    <a:pt x="63" y="735"/>
                    <a:pt x="64" y="732"/>
                    <a:pt x="63" y="730"/>
                  </a:cubicBezTo>
                  <a:cubicBezTo>
                    <a:pt x="62" y="728"/>
                    <a:pt x="71" y="726"/>
                    <a:pt x="71" y="726"/>
                  </a:cubicBezTo>
                  <a:cubicBezTo>
                    <a:pt x="71" y="726"/>
                    <a:pt x="101" y="648"/>
                    <a:pt x="111" y="603"/>
                  </a:cubicBezTo>
                  <a:cubicBezTo>
                    <a:pt x="120" y="558"/>
                    <a:pt x="146" y="465"/>
                    <a:pt x="146" y="465"/>
                  </a:cubicBezTo>
                  <a:close/>
                  <a:moveTo>
                    <a:pt x="212" y="89"/>
                  </a:moveTo>
                  <a:cubicBezTo>
                    <a:pt x="212" y="89"/>
                    <a:pt x="209" y="93"/>
                    <a:pt x="213" y="94"/>
                  </a:cubicBezTo>
                  <a:cubicBezTo>
                    <a:pt x="217" y="96"/>
                    <a:pt x="219" y="94"/>
                    <a:pt x="219" y="94"/>
                  </a:cubicBezTo>
                  <a:cubicBezTo>
                    <a:pt x="219" y="94"/>
                    <a:pt x="221" y="100"/>
                    <a:pt x="226" y="103"/>
                  </a:cubicBezTo>
                  <a:cubicBezTo>
                    <a:pt x="231" y="106"/>
                    <a:pt x="240" y="109"/>
                    <a:pt x="240" y="109"/>
                  </a:cubicBezTo>
                  <a:cubicBezTo>
                    <a:pt x="240" y="109"/>
                    <a:pt x="238" y="112"/>
                    <a:pt x="238" y="113"/>
                  </a:cubicBezTo>
                  <a:cubicBezTo>
                    <a:pt x="238" y="114"/>
                    <a:pt x="240" y="117"/>
                    <a:pt x="244" y="127"/>
                  </a:cubicBezTo>
                  <a:cubicBezTo>
                    <a:pt x="248" y="136"/>
                    <a:pt x="258" y="150"/>
                    <a:pt x="258" y="152"/>
                  </a:cubicBezTo>
                  <a:cubicBezTo>
                    <a:pt x="258" y="154"/>
                    <a:pt x="260" y="158"/>
                    <a:pt x="260" y="158"/>
                  </a:cubicBezTo>
                  <a:cubicBezTo>
                    <a:pt x="260" y="158"/>
                    <a:pt x="258" y="157"/>
                    <a:pt x="257" y="156"/>
                  </a:cubicBezTo>
                  <a:cubicBezTo>
                    <a:pt x="257" y="155"/>
                    <a:pt x="257" y="152"/>
                    <a:pt x="251" y="149"/>
                  </a:cubicBezTo>
                  <a:cubicBezTo>
                    <a:pt x="246" y="146"/>
                    <a:pt x="244" y="143"/>
                    <a:pt x="239" y="139"/>
                  </a:cubicBezTo>
                  <a:cubicBezTo>
                    <a:pt x="234" y="135"/>
                    <a:pt x="229" y="135"/>
                    <a:pt x="226" y="135"/>
                  </a:cubicBezTo>
                  <a:cubicBezTo>
                    <a:pt x="223" y="135"/>
                    <a:pt x="209" y="132"/>
                    <a:pt x="202" y="130"/>
                  </a:cubicBezTo>
                  <a:cubicBezTo>
                    <a:pt x="195" y="128"/>
                    <a:pt x="181" y="125"/>
                    <a:pt x="181" y="125"/>
                  </a:cubicBezTo>
                  <a:cubicBezTo>
                    <a:pt x="181" y="125"/>
                    <a:pt x="194" y="114"/>
                    <a:pt x="195" y="110"/>
                  </a:cubicBezTo>
                  <a:cubicBezTo>
                    <a:pt x="196" y="106"/>
                    <a:pt x="200" y="104"/>
                    <a:pt x="202" y="101"/>
                  </a:cubicBezTo>
                  <a:cubicBezTo>
                    <a:pt x="204" y="99"/>
                    <a:pt x="206" y="88"/>
                    <a:pt x="206" y="87"/>
                  </a:cubicBezTo>
                  <a:cubicBezTo>
                    <a:pt x="206" y="86"/>
                    <a:pt x="208" y="86"/>
                    <a:pt x="208" y="86"/>
                  </a:cubicBezTo>
                  <a:cubicBezTo>
                    <a:pt x="212" y="89"/>
                    <a:pt x="212" y="89"/>
                    <a:pt x="212" y="89"/>
                  </a:cubicBezTo>
                  <a:close/>
                  <a:moveTo>
                    <a:pt x="215" y="70"/>
                  </a:moveTo>
                  <a:cubicBezTo>
                    <a:pt x="215" y="70"/>
                    <a:pt x="222" y="69"/>
                    <a:pt x="224" y="69"/>
                  </a:cubicBezTo>
                  <a:cubicBezTo>
                    <a:pt x="227" y="69"/>
                    <a:pt x="225" y="71"/>
                    <a:pt x="222" y="74"/>
                  </a:cubicBezTo>
                  <a:cubicBezTo>
                    <a:pt x="220" y="76"/>
                    <a:pt x="217" y="80"/>
                    <a:pt x="217" y="79"/>
                  </a:cubicBezTo>
                  <a:cubicBezTo>
                    <a:pt x="216" y="78"/>
                    <a:pt x="213" y="76"/>
                    <a:pt x="213" y="76"/>
                  </a:cubicBezTo>
                  <a:cubicBezTo>
                    <a:pt x="215" y="70"/>
                    <a:pt x="215" y="70"/>
                    <a:pt x="215" y="70"/>
                  </a:cubicBezTo>
                  <a:close/>
                  <a:moveTo>
                    <a:pt x="229" y="81"/>
                  </a:moveTo>
                  <a:cubicBezTo>
                    <a:pt x="229" y="81"/>
                    <a:pt x="226" y="85"/>
                    <a:pt x="226" y="85"/>
                  </a:cubicBezTo>
                  <a:cubicBezTo>
                    <a:pt x="225" y="85"/>
                    <a:pt x="225" y="84"/>
                    <a:pt x="229" y="8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 30"/>
            <p:cNvSpPr>
              <a:spLocks noEditPoints="1"/>
            </p:cNvSpPr>
            <p:nvPr/>
          </p:nvSpPr>
          <p:spPr bwMode="auto">
            <a:xfrm>
              <a:off x="3417888" y="2109788"/>
              <a:ext cx="315913" cy="304800"/>
            </a:xfrm>
            <a:custGeom>
              <a:avLst/>
              <a:gdLst>
                <a:gd name="T0" fmla="*/ 144 w 149"/>
                <a:gd name="T1" fmla="*/ 94 h 144"/>
                <a:gd name="T2" fmla="*/ 132 w 149"/>
                <a:gd name="T3" fmla="*/ 74 h 144"/>
                <a:gd name="T4" fmla="*/ 128 w 149"/>
                <a:gd name="T5" fmla="*/ 71 h 144"/>
                <a:gd name="T6" fmla="*/ 123 w 149"/>
                <a:gd name="T7" fmla="*/ 65 h 144"/>
                <a:gd name="T8" fmla="*/ 116 w 149"/>
                <a:gd name="T9" fmla="*/ 64 h 144"/>
                <a:gd name="T10" fmla="*/ 112 w 149"/>
                <a:gd name="T11" fmla="*/ 62 h 144"/>
                <a:gd name="T12" fmla="*/ 105 w 149"/>
                <a:gd name="T13" fmla="*/ 51 h 144"/>
                <a:gd name="T14" fmla="*/ 82 w 149"/>
                <a:gd name="T15" fmla="*/ 15 h 144"/>
                <a:gd name="T16" fmla="*/ 27 w 149"/>
                <a:gd name="T17" fmla="*/ 12 h 144"/>
                <a:gd name="T18" fmla="*/ 8 w 149"/>
                <a:gd name="T19" fmla="*/ 48 h 144"/>
                <a:gd name="T20" fmla="*/ 7 w 149"/>
                <a:gd name="T21" fmla="*/ 77 h 144"/>
                <a:gd name="T22" fmla="*/ 4 w 149"/>
                <a:gd name="T23" fmla="*/ 94 h 144"/>
                <a:gd name="T24" fmla="*/ 1 w 149"/>
                <a:gd name="T25" fmla="*/ 100 h 144"/>
                <a:gd name="T26" fmla="*/ 3 w 149"/>
                <a:gd name="T27" fmla="*/ 105 h 144"/>
                <a:gd name="T28" fmla="*/ 17 w 149"/>
                <a:gd name="T29" fmla="*/ 121 h 144"/>
                <a:gd name="T30" fmla="*/ 27 w 149"/>
                <a:gd name="T31" fmla="*/ 134 h 144"/>
                <a:gd name="T32" fmla="*/ 35 w 149"/>
                <a:gd name="T33" fmla="*/ 143 h 144"/>
                <a:gd name="T34" fmla="*/ 38 w 149"/>
                <a:gd name="T35" fmla="*/ 136 h 144"/>
                <a:gd name="T36" fmla="*/ 47 w 149"/>
                <a:gd name="T37" fmla="*/ 132 h 144"/>
                <a:gd name="T38" fmla="*/ 53 w 149"/>
                <a:gd name="T39" fmla="*/ 129 h 144"/>
                <a:gd name="T40" fmla="*/ 57 w 149"/>
                <a:gd name="T41" fmla="*/ 127 h 144"/>
                <a:gd name="T42" fmla="*/ 58 w 149"/>
                <a:gd name="T43" fmla="*/ 125 h 144"/>
                <a:gd name="T44" fmla="*/ 72 w 149"/>
                <a:gd name="T45" fmla="*/ 110 h 144"/>
                <a:gd name="T46" fmla="*/ 79 w 149"/>
                <a:gd name="T47" fmla="*/ 101 h 144"/>
                <a:gd name="T48" fmla="*/ 83 w 149"/>
                <a:gd name="T49" fmla="*/ 87 h 144"/>
                <a:gd name="T50" fmla="*/ 85 w 149"/>
                <a:gd name="T51" fmla="*/ 86 h 144"/>
                <a:gd name="T52" fmla="*/ 89 w 149"/>
                <a:gd name="T53" fmla="*/ 89 h 144"/>
                <a:gd name="T54" fmla="*/ 90 w 149"/>
                <a:gd name="T55" fmla="*/ 94 h 144"/>
                <a:gd name="T56" fmla="*/ 96 w 149"/>
                <a:gd name="T57" fmla="*/ 94 h 144"/>
                <a:gd name="T58" fmla="*/ 103 w 149"/>
                <a:gd name="T59" fmla="*/ 103 h 144"/>
                <a:gd name="T60" fmla="*/ 117 w 149"/>
                <a:gd name="T61" fmla="*/ 109 h 144"/>
                <a:gd name="T62" fmla="*/ 123 w 149"/>
                <a:gd name="T63" fmla="*/ 111 h 144"/>
                <a:gd name="T64" fmla="*/ 134 w 149"/>
                <a:gd name="T65" fmla="*/ 112 h 144"/>
                <a:gd name="T66" fmla="*/ 146 w 149"/>
                <a:gd name="T67" fmla="*/ 108 h 144"/>
                <a:gd name="T68" fmla="*/ 148 w 149"/>
                <a:gd name="T69" fmla="*/ 100 h 144"/>
                <a:gd name="T70" fmla="*/ 144 w 149"/>
                <a:gd name="T71" fmla="*/ 94 h 144"/>
                <a:gd name="T72" fmla="*/ 92 w 149"/>
                <a:gd name="T73" fmla="*/ 70 h 144"/>
                <a:gd name="T74" fmla="*/ 101 w 149"/>
                <a:gd name="T75" fmla="*/ 69 h 144"/>
                <a:gd name="T76" fmla="*/ 99 w 149"/>
                <a:gd name="T77" fmla="*/ 74 h 144"/>
                <a:gd name="T78" fmla="*/ 94 w 149"/>
                <a:gd name="T79" fmla="*/ 79 h 144"/>
                <a:gd name="T80" fmla="*/ 90 w 149"/>
                <a:gd name="T81" fmla="*/ 76 h 144"/>
                <a:gd name="T82" fmla="*/ 92 w 149"/>
                <a:gd name="T83" fmla="*/ 70 h 144"/>
                <a:gd name="T84" fmla="*/ 106 w 149"/>
                <a:gd name="T85" fmla="*/ 81 h 144"/>
                <a:gd name="T86" fmla="*/ 103 w 149"/>
                <a:gd name="T87" fmla="*/ 85 h 144"/>
                <a:gd name="T88" fmla="*/ 106 w 149"/>
                <a:gd name="T89" fmla="*/ 8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9" h="144">
                  <a:moveTo>
                    <a:pt x="144" y="94"/>
                  </a:moveTo>
                  <a:cubicBezTo>
                    <a:pt x="144" y="94"/>
                    <a:pt x="134" y="77"/>
                    <a:pt x="132" y="74"/>
                  </a:cubicBezTo>
                  <a:cubicBezTo>
                    <a:pt x="129" y="70"/>
                    <a:pt x="129" y="73"/>
                    <a:pt x="128" y="71"/>
                  </a:cubicBezTo>
                  <a:cubicBezTo>
                    <a:pt x="127" y="70"/>
                    <a:pt x="125" y="67"/>
                    <a:pt x="123" y="65"/>
                  </a:cubicBezTo>
                  <a:cubicBezTo>
                    <a:pt x="120" y="64"/>
                    <a:pt x="119" y="65"/>
                    <a:pt x="116" y="64"/>
                  </a:cubicBezTo>
                  <a:cubicBezTo>
                    <a:pt x="114" y="64"/>
                    <a:pt x="116" y="63"/>
                    <a:pt x="112" y="62"/>
                  </a:cubicBezTo>
                  <a:cubicBezTo>
                    <a:pt x="109" y="61"/>
                    <a:pt x="108" y="55"/>
                    <a:pt x="105" y="51"/>
                  </a:cubicBezTo>
                  <a:cubicBezTo>
                    <a:pt x="102" y="47"/>
                    <a:pt x="104" y="30"/>
                    <a:pt x="82" y="15"/>
                  </a:cubicBezTo>
                  <a:cubicBezTo>
                    <a:pt x="59" y="0"/>
                    <a:pt x="39" y="3"/>
                    <a:pt x="27" y="12"/>
                  </a:cubicBezTo>
                  <a:cubicBezTo>
                    <a:pt x="14" y="22"/>
                    <a:pt x="9" y="44"/>
                    <a:pt x="8" y="48"/>
                  </a:cubicBezTo>
                  <a:cubicBezTo>
                    <a:pt x="7" y="52"/>
                    <a:pt x="7" y="63"/>
                    <a:pt x="7" y="77"/>
                  </a:cubicBezTo>
                  <a:cubicBezTo>
                    <a:pt x="8" y="91"/>
                    <a:pt x="4" y="94"/>
                    <a:pt x="4" y="94"/>
                  </a:cubicBezTo>
                  <a:cubicBezTo>
                    <a:pt x="4" y="94"/>
                    <a:pt x="2" y="100"/>
                    <a:pt x="1" y="100"/>
                  </a:cubicBezTo>
                  <a:cubicBezTo>
                    <a:pt x="1" y="101"/>
                    <a:pt x="0" y="102"/>
                    <a:pt x="3" y="105"/>
                  </a:cubicBezTo>
                  <a:cubicBezTo>
                    <a:pt x="6" y="108"/>
                    <a:pt x="15" y="120"/>
                    <a:pt x="17" y="121"/>
                  </a:cubicBezTo>
                  <a:cubicBezTo>
                    <a:pt x="18" y="123"/>
                    <a:pt x="26" y="133"/>
                    <a:pt x="27" y="134"/>
                  </a:cubicBezTo>
                  <a:cubicBezTo>
                    <a:pt x="27" y="135"/>
                    <a:pt x="35" y="142"/>
                    <a:pt x="35" y="143"/>
                  </a:cubicBezTo>
                  <a:cubicBezTo>
                    <a:pt x="36" y="144"/>
                    <a:pt x="37" y="138"/>
                    <a:pt x="38" y="136"/>
                  </a:cubicBezTo>
                  <a:cubicBezTo>
                    <a:pt x="40" y="135"/>
                    <a:pt x="45" y="132"/>
                    <a:pt x="47" y="132"/>
                  </a:cubicBezTo>
                  <a:cubicBezTo>
                    <a:pt x="49" y="132"/>
                    <a:pt x="52" y="130"/>
                    <a:pt x="53" y="129"/>
                  </a:cubicBezTo>
                  <a:cubicBezTo>
                    <a:pt x="54" y="129"/>
                    <a:pt x="57" y="128"/>
                    <a:pt x="57" y="127"/>
                  </a:cubicBezTo>
                  <a:cubicBezTo>
                    <a:pt x="58" y="126"/>
                    <a:pt x="58" y="125"/>
                    <a:pt x="58" y="125"/>
                  </a:cubicBezTo>
                  <a:cubicBezTo>
                    <a:pt x="58" y="125"/>
                    <a:pt x="71" y="114"/>
                    <a:pt x="72" y="110"/>
                  </a:cubicBezTo>
                  <a:cubicBezTo>
                    <a:pt x="73" y="106"/>
                    <a:pt x="77" y="104"/>
                    <a:pt x="79" y="101"/>
                  </a:cubicBezTo>
                  <a:cubicBezTo>
                    <a:pt x="81" y="99"/>
                    <a:pt x="83" y="88"/>
                    <a:pt x="83" y="87"/>
                  </a:cubicBezTo>
                  <a:cubicBezTo>
                    <a:pt x="83" y="86"/>
                    <a:pt x="85" y="86"/>
                    <a:pt x="85" y="86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89" y="89"/>
                    <a:pt x="86" y="93"/>
                    <a:pt x="90" y="94"/>
                  </a:cubicBezTo>
                  <a:cubicBezTo>
                    <a:pt x="94" y="96"/>
                    <a:pt x="96" y="94"/>
                    <a:pt x="96" y="94"/>
                  </a:cubicBezTo>
                  <a:cubicBezTo>
                    <a:pt x="96" y="94"/>
                    <a:pt x="98" y="100"/>
                    <a:pt x="103" y="103"/>
                  </a:cubicBezTo>
                  <a:cubicBezTo>
                    <a:pt x="108" y="106"/>
                    <a:pt x="117" y="109"/>
                    <a:pt x="117" y="109"/>
                  </a:cubicBezTo>
                  <a:cubicBezTo>
                    <a:pt x="117" y="109"/>
                    <a:pt x="118" y="110"/>
                    <a:pt x="123" y="111"/>
                  </a:cubicBezTo>
                  <a:cubicBezTo>
                    <a:pt x="128" y="112"/>
                    <a:pt x="131" y="113"/>
                    <a:pt x="134" y="112"/>
                  </a:cubicBezTo>
                  <a:cubicBezTo>
                    <a:pt x="137" y="110"/>
                    <a:pt x="143" y="108"/>
                    <a:pt x="146" y="108"/>
                  </a:cubicBezTo>
                  <a:cubicBezTo>
                    <a:pt x="148" y="108"/>
                    <a:pt x="149" y="101"/>
                    <a:pt x="148" y="100"/>
                  </a:cubicBezTo>
                  <a:cubicBezTo>
                    <a:pt x="148" y="99"/>
                    <a:pt x="144" y="96"/>
                    <a:pt x="144" y="94"/>
                  </a:cubicBezTo>
                  <a:close/>
                  <a:moveTo>
                    <a:pt x="92" y="70"/>
                  </a:moveTo>
                  <a:cubicBezTo>
                    <a:pt x="92" y="70"/>
                    <a:pt x="99" y="69"/>
                    <a:pt x="101" y="69"/>
                  </a:cubicBezTo>
                  <a:cubicBezTo>
                    <a:pt x="104" y="69"/>
                    <a:pt x="102" y="71"/>
                    <a:pt x="99" y="74"/>
                  </a:cubicBezTo>
                  <a:cubicBezTo>
                    <a:pt x="97" y="76"/>
                    <a:pt x="94" y="80"/>
                    <a:pt x="94" y="79"/>
                  </a:cubicBezTo>
                  <a:cubicBezTo>
                    <a:pt x="93" y="78"/>
                    <a:pt x="90" y="76"/>
                    <a:pt x="90" y="76"/>
                  </a:cubicBezTo>
                  <a:cubicBezTo>
                    <a:pt x="92" y="70"/>
                    <a:pt x="92" y="70"/>
                    <a:pt x="92" y="70"/>
                  </a:cubicBezTo>
                  <a:close/>
                  <a:moveTo>
                    <a:pt x="106" y="81"/>
                  </a:moveTo>
                  <a:cubicBezTo>
                    <a:pt x="106" y="81"/>
                    <a:pt x="103" y="85"/>
                    <a:pt x="103" y="85"/>
                  </a:cubicBezTo>
                  <a:cubicBezTo>
                    <a:pt x="102" y="85"/>
                    <a:pt x="102" y="84"/>
                    <a:pt x="106" y="8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 31"/>
            <p:cNvSpPr>
              <a:spLocks/>
            </p:cNvSpPr>
            <p:nvPr/>
          </p:nvSpPr>
          <p:spPr bwMode="auto">
            <a:xfrm>
              <a:off x="3430588" y="2109788"/>
              <a:ext cx="207963" cy="193675"/>
            </a:xfrm>
            <a:custGeom>
              <a:avLst/>
              <a:gdLst>
                <a:gd name="T0" fmla="*/ 98 w 98"/>
                <a:gd name="T1" fmla="*/ 50 h 91"/>
                <a:gd name="T2" fmla="*/ 76 w 98"/>
                <a:gd name="T3" fmla="*/ 15 h 91"/>
                <a:gd name="T4" fmla="*/ 21 w 98"/>
                <a:gd name="T5" fmla="*/ 12 h 91"/>
                <a:gd name="T6" fmla="*/ 2 w 98"/>
                <a:gd name="T7" fmla="*/ 48 h 91"/>
                <a:gd name="T8" fmla="*/ 1 w 98"/>
                <a:gd name="T9" fmla="*/ 77 h 91"/>
                <a:gd name="T10" fmla="*/ 0 w 98"/>
                <a:gd name="T11" fmla="*/ 91 h 91"/>
                <a:gd name="T12" fmla="*/ 6 w 98"/>
                <a:gd name="T13" fmla="*/ 86 h 91"/>
                <a:gd name="T14" fmla="*/ 2 w 98"/>
                <a:gd name="T15" fmla="*/ 58 h 91"/>
                <a:gd name="T16" fmla="*/ 10 w 98"/>
                <a:gd name="T17" fmla="*/ 46 h 91"/>
                <a:gd name="T18" fmla="*/ 18 w 98"/>
                <a:gd name="T19" fmla="*/ 53 h 91"/>
                <a:gd name="T20" fmla="*/ 20 w 98"/>
                <a:gd name="T21" fmla="*/ 66 h 91"/>
                <a:gd name="T22" fmla="*/ 21 w 98"/>
                <a:gd name="T23" fmla="*/ 71 h 91"/>
                <a:gd name="T24" fmla="*/ 32 w 98"/>
                <a:gd name="T25" fmla="*/ 57 h 91"/>
                <a:gd name="T26" fmla="*/ 42 w 98"/>
                <a:gd name="T27" fmla="*/ 53 h 91"/>
                <a:gd name="T28" fmla="*/ 49 w 98"/>
                <a:gd name="T29" fmla="*/ 49 h 91"/>
                <a:gd name="T30" fmla="*/ 54 w 98"/>
                <a:gd name="T31" fmla="*/ 40 h 91"/>
                <a:gd name="T32" fmla="*/ 62 w 98"/>
                <a:gd name="T33" fmla="*/ 41 h 91"/>
                <a:gd name="T34" fmla="*/ 57 w 98"/>
                <a:gd name="T35" fmla="*/ 48 h 91"/>
                <a:gd name="T36" fmla="*/ 65 w 98"/>
                <a:gd name="T37" fmla="*/ 46 h 91"/>
                <a:gd name="T38" fmla="*/ 66 w 98"/>
                <a:gd name="T39" fmla="*/ 52 h 91"/>
                <a:gd name="T40" fmla="*/ 71 w 98"/>
                <a:gd name="T41" fmla="*/ 53 h 91"/>
                <a:gd name="T42" fmla="*/ 72 w 98"/>
                <a:gd name="T43" fmla="*/ 55 h 91"/>
                <a:gd name="T44" fmla="*/ 76 w 98"/>
                <a:gd name="T45" fmla="*/ 56 h 91"/>
                <a:gd name="T46" fmla="*/ 76 w 98"/>
                <a:gd name="T47" fmla="*/ 59 h 91"/>
                <a:gd name="T48" fmla="*/ 81 w 98"/>
                <a:gd name="T49" fmla="*/ 58 h 91"/>
                <a:gd name="T50" fmla="*/ 83 w 98"/>
                <a:gd name="T51" fmla="*/ 61 h 91"/>
                <a:gd name="T52" fmla="*/ 87 w 98"/>
                <a:gd name="T53" fmla="*/ 62 h 91"/>
                <a:gd name="T54" fmla="*/ 94 w 98"/>
                <a:gd name="T55" fmla="*/ 62 h 91"/>
                <a:gd name="T56" fmla="*/ 95 w 98"/>
                <a:gd name="T57" fmla="*/ 56 h 91"/>
                <a:gd name="T58" fmla="*/ 98 w 98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8" h="91">
                  <a:moveTo>
                    <a:pt x="98" y="50"/>
                  </a:moveTo>
                  <a:cubicBezTo>
                    <a:pt x="96" y="44"/>
                    <a:pt x="96" y="28"/>
                    <a:pt x="76" y="15"/>
                  </a:cubicBezTo>
                  <a:cubicBezTo>
                    <a:pt x="53" y="0"/>
                    <a:pt x="33" y="3"/>
                    <a:pt x="21" y="12"/>
                  </a:cubicBezTo>
                  <a:cubicBezTo>
                    <a:pt x="8" y="22"/>
                    <a:pt x="3" y="44"/>
                    <a:pt x="2" y="48"/>
                  </a:cubicBezTo>
                  <a:cubicBezTo>
                    <a:pt x="1" y="52"/>
                    <a:pt x="1" y="63"/>
                    <a:pt x="1" y="77"/>
                  </a:cubicBezTo>
                  <a:cubicBezTo>
                    <a:pt x="1" y="83"/>
                    <a:pt x="1" y="88"/>
                    <a:pt x="0" y="91"/>
                  </a:cubicBezTo>
                  <a:cubicBezTo>
                    <a:pt x="0" y="91"/>
                    <a:pt x="5" y="90"/>
                    <a:pt x="6" y="86"/>
                  </a:cubicBezTo>
                  <a:cubicBezTo>
                    <a:pt x="7" y="81"/>
                    <a:pt x="0" y="70"/>
                    <a:pt x="2" y="58"/>
                  </a:cubicBezTo>
                  <a:cubicBezTo>
                    <a:pt x="5" y="46"/>
                    <a:pt x="8" y="45"/>
                    <a:pt x="10" y="46"/>
                  </a:cubicBezTo>
                  <a:cubicBezTo>
                    <a:pt x="12" y="46"/>
                    <a:pt x="17" y="48"/>
                    <a:pt x="18" y="53"/>
                  </a:cubicBezTo>
                  <a:cubicBezTo>
                    <a:pt x="20" y="58"/>
                    <a:pt x="21" y="64"/>
                    <a:pt x="20" y="66"/>
                  </a:cubicBezTo>
                  <a:cubicBezTo>
                    <a:pt x="19" y="68"/>
                    <a:pt x="19" y="72"/>
                    <a:pt x="21" y="71"/>
                  </a:cubicBezTo>
                  <a:cubicBezTo>
                    <a:pt x="24" y="70"/>
                    <a:pt x="28" y="60"/>
                    <a:pt x="32" y="57"/>
                  </a:cubicBezTo>
                  <a:cubicBezTo>
                    <a:pt x="35" y="54"/>
                    <a:pt x="39" y="53"/>
                    <a:pt x="42" y="53"/>
                  </a:cubicBezTo>
                  <a:cubicBezTo>
                    <a:pt x="46" y="53"/>
                    <a:pt x="49" y="53"/>
                    <a:pt x="49" y="49"/>
                  </a:cubicBezTo>
                  <a:cubicBezTo>
                    <a:pt x="49" y="46"/>
                    <a:pt x="52" y="41"/>
                    <a:pt x="54" y="40"/>
                  </a:cubicBezTo>
                  <a:cubicBezTo>
                    <a:pt x="56" y="40"/>
                    <a:pt x="60" y="42"/>
                    <a:pt x="62" y="41"/>
                  </a:cubicBezTo>
                  <a:cubicBezTo>
                    <a:pt x="63" y="40"/>
                    <a:pt x="52" y="49"/>
                    <a:pt x="57" y="48"/>
                  </a:cubicBezTo>
                  <a:cubicBezTo>
                    <a:pt x="61" y="46"/>
                    <a:pt x="67" y="43"/>
                    <a:pt x="65" y="46"/>
                  </a:cubicBezTo>
                  <a:cubicBezTo>
                    <a:pt x="63" y="50"/>
                    <a:pt x="60" y="55"/>
                    <a:pt x="66" y="52"/>
                  </a:cubicBezTo>
                  <a:cubicBezTo>
                    <a:pt x="72" y="48"/>
                    <a:pt x="72" y="50"/>
                    <a:pt x="71" y="53"/>
                  </a:cubicBezTo>
                  <a:cubicBezTo>
                    <a:pt x="70" y="55"/>
                    <a:pt x="69" y="58"/>
                    <a:pt x="72" y="55"/>
                  </a:cubicBezTo>
                  <a:cubicBezTo>
                    <a:pt x="76" y="52"/>
                    <a:pt x="78" y="52"/>
                    <a:pt x="76" y="56"/>
                  </a:cubicBezTo>
                  <a:cubicBezTo>
                    <a:pt x="74" y="59"/>
                    <a:pt x="73" y="61"/>
                    <a:pt x="76" y="59"/>
                  </a:cubicBezTo>
                  <a:cubicBezTo>
                    <a:pt x="79" y="56"/>
                    <a:pt x="81" y="57"/>
                    <a:pt x="81" y="58"/>
                  </a:cubicBezTo>
                  <a:cubicBezTo>
                    <a:pt x="81" y="60"/>
                    <a:pt x="80" y="63"/>
                    <a:pt x="83" y="61"/>
                  </a:cubicBezTo>
                  <a:cubicBezTo>
                    <a:pt x="87" y="59"/>
                    <a:pt x="87" y="61"/>
                    <a:pt x="87" y="62"/>
                  </a:cubicBezTo>
                  <a:cubicBezTo>
                    <a:pt x="88" y="62"/>
                    <a:pt x="93" y="63"/>
                    <a:pt x="94" y="62"/>
                  </a:cubicBezTo>
                  <a:cubicBezTo>
                    <a:pt x="96" y="61"/>
                    <a:pt x="96" y="57"/>
                    <a:pt x="95" y="56"/>
                  </a:cubicBezTo>
                  <a:cubicBezTo>
                    <a:pt x="94" y="55"/>
                    <a:pt x="95" y="49"/>
                    <a:pt x="98" y="5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Freeform 33"/>
            <p:cNvSpPr>
              <a:spLocks noEditPoints="1"/>
            </p:cNvSpPr>
            <p:nvPr/>
          </p:nvSpPr>
          <p:spPr bwMode="auto">
            <a:xfrm>
              <a:off x="3665538" y="2316163"/>
              <a:ext cx="77788" cy="34925"/>
            </a:xfrm>
            <a:custGeom>
              <a:avLst/>
              <a:gdLst>
                <a:gd name="T0" fmla="*/ 1 w 36"/>
                <a:gd name="T1" fmla="*/ 12 h 17"/>
                <a:gd name="T2" fmla="*/ 2 w 36"/>
                <a:gd name="T3" fmla="*/ 16 h 17"/>
                <a:gd name="T4" fmla="*/ 13 w 36"/>
                <a:gd name="T5" fmla="*/ 15 h 17"/>
                <a:gd name="T6" fmla="*/ 6 w 36"/>
                <a:gd name="T7" fmla="*/ 14 h 17"/>
                <a:gd name="T8" fmla="*/ 1 w 36"/>
                <a:gd name="T9" fmla="*/ 12 h 17"/>
                <a:gd name="T10" fmla="*/ 18 w 36"/>
                <a:gd name="T11" fmla="*/ 14 h 17"/>
                <a:gd name="T12" fmla="*/ 25 w 36"/>
                <a:gd name="T13" fmla="*/ 15 h 17"/>
                <a:gd name="T14" fmla="*/ 35 w 36"/>
                <a:gd name="T15" fmla="*/ 11 h 17"/>
                <a:gd name="T16" fmla="*/ 29 w 36"/>
                <a:gd name="T17" fmla="*/ 0 h 17"/>
                <a:gd name="T18" fmla="*/ 29 w 36"/>
                <a:gd name="T19" fmla="*/ 0 h 17"/>
                <a:gd name="T20" fmla="*/ 31 w 36"/>
                <a:gd name="T21" fmla="*/ 3 h 17"/>
                <a:gd name="T22" fmla="*/ 29 w 36"/>
                <a:gd name="T23" fmla="*/ 11 h 17"/>
                <a:gd name="T24" fmla="*/ 18 w 36"/>
                <a:gd name="T25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17">
                  <a:moveTo>
                    <a:pt x="1" y="12"/>
                  </a:moveTo>
                  <a:cubicBezTo>
                    <a:pt x="0" y="14"/>
                    <a:pt x="0" y="15"/>
                    <a:pt x="2" y="16"/>
                  </a:cubicBezTo>
                  <a:cubicBezTo>
                    <a:pt x="4" y="17"/>
                    <a:pt x="9" y="16"/>
                    <a:pt x="13" y="15"/>
                  </a:cubicBezTo>
                  <a:cubicBezTo>
                    <a:pt x="11" y="15"/>
                    <a:pt x="9" y="14"/>
                    <a:pt x="6" y="14"/>
                  </a:cubicBezTo>
                  <a:cubicBezTo>
                    <a:pt x="3" y="13"/>
                    <a:pt x="2" y="13"/>
                    <a:pt x="1" y="12"/>
                  </a:cubicBezTo>
                  <a:close/>
                  <a:moveTo>
                    <a:pt x="18" y="14"/>
                  </a:moveTo>
                  <a:cubicBezTo>
                    <a:pt x="20" y="15"/>
                    <a:pt x="22" y="15"/>
                    <a:pt x="25" y="15"/>
                  </a:cubicBezTo>
                  <a:cubicBezTo>
                    <a:pt x="30" y="15"/>
                    <a:pt x="34" y="12"/>
                    <a:pt x="35" y="11"/>
                  </a:cubicBezTo>
                  <a:cubicBezTo>
                    <a:pt x="36" y="9"/>
                    <a:pt x="35" y="1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1"/>
                    <a:pt x="31" y="2"/>
                    <a:pt x="31" y="3"/>
                  </a:cubicBezTo>
                  <a:cubicBezTo>
                    <a:pt x="32" y="4"/>
                    <a:pt x="31" y="11"/>
                    <a:pt x="29" y="11"/>
                  </a:cubicBezTo>
                  <a:cubicBezTo>
                    <a:pt x="26" y="11"/>
                    <a:pt x="21" y="13"/>
                    <a:pt x="18" y="14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Freeform 34"/>
            <p:cNvSpPr>
              <a:spLocks/>
            </p:cNvSpPr>
            <p:nvPr/>
          </p:nvSpPr>
          <p:spPr bwMode="auto">
            <a:xfrm>
              <a:off x="3511550" y="2493963"/>
              <a:ext cx="322263" cy="146050"/>
            </a:xfrm>
            <a:custGeom>
              <a:avLst/>
              <a:gdLst>
                <a:gd name="T0" fmla="*/ 6 w 152"/>
                <a:gd name="T1" fmla="*/ 53 h 69"/>
                <a:gd name="T2" fmla="*/ 16 w 152"/>
                <a:gd name="T3" fmla="*/ 50 h 69"/>
                <a:gd name="T4" fmla="*/ 75 w 152"/>
                <a:gd name="T5" fmla="*/ 10 h 69"/>
                <a:gd name="T6" fmla="*/ 89 w 152"/>
                <a:gd name="T7" fmla="*/ 0 h 69"/>
                <a:gd name="T8" fmla="*/ 152 w 152"/>
                <a:gd name="T9" fmla="*/ 19 h 69"/>
                <a:gd name="T10" fmla="*/ 152 w 152"/>
                <a:gd name="T11" fmla="*/ 23 h 69"/>
                <a:gd name="T12" fmla="*/ 117 w 152"/>
                <a:gd name="T13" fmla="*/ 41 h 69"/>
                <a:gd name="T14" fmla="*/ 49 w 152"/>
                <a:gd name="T15" fmla="*/ 69 h 69"/>
                <a:gd name="T16" fmla="*/ 6 w 152"/>
                <a:gd name="T17" fmla="*/ 5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69">
                  <a:moveTo>
                    <a:pt x="6" y="53"/>
                  </a:moveTo>
                  <a:cubicBezTo>
                    <a:pt x="9" y="52"/>
                    <a:pt x="12" y="51"/>
                    <a:pt x="16" y="50"/>
                  </a:cubicBezTo>
                  <a:cubicBezTo>
                    <a:pt x="16" y="50"/>
                    <a:pt x="70" y="14"/>
                    <a:pt x="75" y="10"/>
                  </a:cubicBezTo>
                  <a:cubicBezTo>
                    <a:pt x="80" y="7"/>
                    <a:pt x="89" y="0"/>
                    <a:pt x="89" y="0"/>
                  </a:cubicBezTo>
                  <a:cubicBezTo>
                    <a:pt x="89" y="0"/>
                    <a:pt x="129" y="17"/>
                    <a:pt x="152" y="19"/>
                  </a:cubicBezTo>
                  <a:cubicBezTo>
                    <a:pt x="152" y="23"/>
                    <a:pt x="152" y="23"/>
                    <a:pt x="152" y="23"/>
                  </a:cubicBezTo>
                  <a:cubicBezTo>
                    <a:pt x="140" y="29"/>
                    <a:pt x="128" y="35"/>
                    <a:pt x="117" y="41"/>
                  </a:cubicBezTo>
                  <a:cubicBezTo>
                    <a:pt x="94" y="50"/>
                    <a:pt x="72" y="59"/>
                    <a:pt x="49" y="69"/>
                  </a:cubicBezTo>
                  <a:cubicBezTo>
                    <a:pt x="49" y="69"/>
                    <a:pt x="0" y="61"/>
                    <a:pt x="6" y="5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Freeform 35"/>
            <p:cNvSpPr>
              <a:spLocks noEditPoints="1"/>
            </p:cNvSpPr>
            <p:nvPr/>
          </p:nvSpPr>
          <p:spPr bwMode="auto">
            <a:xfrm>
              <a:off x="3509963" y="2493963"/>
              <a:ext cx="323850" cy="146050"/>
            </a:xfrm>
            <a:custGeom>
              <a:avLst/>
              <a:gdLst>
                <a:gd name="T0" fmla="*/ 6 w 153"/>
                <a:gd name="T1" fmla="*/ 52 h 69"/>
                <a:gd name="T2" fmla="*/ 16 w 153"/>
                <a:gd name="T3" fmla="*/ 49 h 69"/>
                <a:gd name="T4" fmla="*/ 76 w 153"/>
                <a:gd name="T5" fmla="*/ 10 h 69"/>
                <a:gd name="T6" fmla="*/ 90 w 153"/>
                <a:gd name="T7" fmla="*/ 0 h 69"/>
                <a:gd name="T8" fmla="*/ 90 w 153"/>
                <a:gd name="T9" fmla="*/ 0 h 69"/>
                <a:gd name="T10" fmla="*/ 91 w 153"/>
                <a:gd name="T11" fmla="*/ 0 h 69"/>
                <a:gd name="T12" fmla="*/ 153 w 153"/>
                <a:gd name="T13" fmla="*/ 18 h 69"/>
                <a:gd name="T14" fmla="*/ 153 w 153"/>
                <a:gd name="T15" fmla="*/ 18 h 69"/>
                <a:gd name="T16" fmla="*/ 153 w 153"/>
                <a:gd name="T17" fmla="*/ 19 h 69"/>
                <a:gd name="T18" fmla="*/ 153 w 153"/>
                <a:gd name="T19" fmla="*/ 23 h 69"/>
                <a:gd name="T20" fmla="*/ 153 w 153"/>
                <a:gd name="T21" fmla="*/ 23 h 69"/>
                <a:gd name="T22" fmla="*/ 153 w 153"/>
                <a:gd name="T23" fmla="*/ 24 h 69"/>
                <a:gd name="T24" fmla="*/ 118 w 153"/>
                <a:gd name="T25" fmla="*/ 41 h 69"/>
                <a:gd name="T26" fmla="*/ 118 w 153"/>
                <a:gd name="T27" fmla="*/ 41 h 69"/>
                <a:gd name="T28" fmla="*/ 50 w 153"/>
                <a:gd name="T29" fmla="*/ 69 h 69"/>
                <a:gd name="T30" fmla="*/ 50 w 153"/>
                <a:gd name="T31" fmla="*/ 69 h 69"/>
                <a:gd name="T32" fmla="*/ 50 w 153"/>
                <a:gd name="T33" fmla="*/ 69 h 69"/>
                <a:gd name="T34" fmla="*/ 6 w 153"/>
                <a:gd name="T35" fmla="*/ 53 h 69"/>
                <a:gd name="T36" fmla="*/ 6 w 153"/>
                <a:gd name="T37" fmla="*/ 52 h 69"/>
                <a:gd name="T38" fmla="*/ 6 w 153"/>
                <a:gd name="T39" fmla="*/ 52 h 69"/>
                <a:gd name="T40" fmla="*/ 17 w 153"/>
                <a:gd name="T41" fmla="*/ 50 h 69"/>
                <a:gd name="T42" fmla="*/ 7 w 153"/>
                <a:gd name="T43" fmla="*/ 53 h 69"/>
                <a:gd name="T44" fmla="*/ 50 w 153"/>
                <a:gd name="T45" fmla="*/ 68 h 69"/>
                <a:gd name="T46" fmla="*/ 118 w 153"/>
                <a:gd name="T47" fmla="*/ 41 h 69"/>
                <a:gd name="T48" fmla="*/ 152 w 153"/>
                <a:gd name="T49" fmla="*/ 23 h 69"/>
                <a:gd name="T50" fmla="*/ 152 w 153"/>
                <a:gd name="T51" fmla="*/ 19 h 69"/>
                <a:gd name="T52" fmla="*/ 91 w 153"/>
                <a:gd name="T53" fmla="*/ 1 h 69"/>
                <a:gd name="T54" fmla="*/ 76 w 153"/>
                <a:gd name="T55" fmla="*/ 11 h 69"/>
                <a:gd name="T56" fmla="*/ 17 w 153"/>
                <a:gd name="T57" fmla="*/ 50 h 69"/>
                <a:gd name="T58" fmla="*/ 17 w 153"/>
                <a:gd name="T59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3" h="69">
                  <a:moveTo>
                    <a:pt x="6" y="52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8" y="48"/>
                    <a:pt x="71" y="14"/>
                    <a:pt x="76" y="10"/>
                  </a:cubicBezTo>
                  <a:cubicBezTo>
                    <a:pt x="80" y="7"/>
                    <a:pt x="90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0"/>
                    <a:pt x="130" y="16"/>
                    <a:pt x="153" y="18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3" y="24"/>
                    <a:pt x="153" y="24"/>
                    <a:pt x="153" y="24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50" y="69"/>
                    <a:pt x="0" y="61"/>
                    <a:pt x="6" y="53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6" y="52"/>
                    <a:pt x="6" y="52"/>
                    <a:pt x="6" y="52"/>
                  </a:cubicBezTo>
                  <a:close/>
                  <a:moveTo>
                    <a:pt x="17" y="50"/>
                  </a:moveTo>
                  <a:cubicBezTo>
                    <a:pt x="7" y="53"/>
                    <a:pt x="7" y="53"/>
                    <a:pt x="7" y="53"/>
                  </a:cubicBezTo>
                  <a:cubicBezTo>
                    <a:pt x="2" y="60"/>
                    <a:pt x="48" y="68"/>
                    <a:pt x="50" y="68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52" y="23"/>
                    <a:pt x="152" y="23"/>
                    <a:pt x="152" y="23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31" y="17"/>
                    <a:pt x="93" y="2"/>
                    <a:pt x="91" y="1"/>
                  </a:cubicBezTo>
                  <a:cubicBezTo>
                    <a:pt x="89" y="1"/>
                    <a:pt x="80" y="7"/>
                    <a:pt x="76" y="11"/>
                  </a:cubicBezTo>
                  <a:cubicBezTo>
                    <a:pt x="71" y="14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Freeform 36"/>
            <p:cNvSpPr>
              <a:spLocks/>
            </p:cNvSpPr>
            <p:nvPr/>
          </p:nvSpPr>
          <p:spPr bwMode="auto">
            <a:xfrm>
              <a:off x="3530600" y="2514600"/>
              <a:ext cx="303213" cy="95250"/>
            </a:xfrm>
            <a:custGeom>
              <a:avLst/>
              <a:gdLst>
                <a:gd name="T0" fmla="*/ 0 w 191"/>
                <a:gd name="T1" fmla="*/ 59 h 60"/>
                <a:gd name="T2" fmla="*/ 110 w 191"/>
                <a:gd name="T3" fmla="*/ 0 h 60"/>
                <a:gd name="T4" fmla="*/ 191 w 191"/>
                <a:gd name="T5" fmla="*/ 12 h 60"/>
                <a:gd name="T6" fmla="*/ 191 w 191"/>
                <a:gd name="T7" fmla="*/ 17 h 60"/>
                <a:gd name="T8" fmla="*/ 111 w 191"/>
                <a:gd name="T9" fmla="*/ 7 h 60"/>
                <a:gd name="T10" fmla="*/ 8 w 191"/>
                <a:gd name="T11" fmla="*/ 60 h 60"/>
                <a:gd name="T12" fmla="*/ 0 w 191"/>
                <a:gd name="T13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0">
                  <a:moveTo>
                    <a:pt x="0" y="59"/>
                  </a:moveTo>
                  <a:lnTo>
                    <a:pt x="110" y="0"/>
                  </a:lnTo>
                  <a:lnTo>
                    <a:pt x="191" y="12"/>
                  </a:lnTo>
                  <a:lnTo>
                    <a:pt x="191" y="17"/>
                  </a:lnTo>
                  <a:lnTo>
                    <a:pt x="111" y="7"/>
                  </a:lnTo>
                  <a:lnTo>
                    <a:pt x="8" y="6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Freeform 37"/>
            <p:cNvSpPr>
              <a:spLocks noEditPoints="1"/>
            </p:cNvSpPr>
            <p:nvPr/>
          </p:nvSpPr>
          <p:spPr bwMode="auto">
            <a:xfrm>
              <a:off x="3530600" y="2513013"/>
              <a:ext cx="303213" cy="96838"/>
            </a:xfrm>
            <a:custGeom>
              <a:avLst/>
              <a:gdLst>
                <a:gd name="T0" fmla="*/ 0 w 191"/>
                <a:gd name="T1" fmla="*/ 60 h 61"/>
                <a:gd name="T2" fmla="*/ 110 w 191"/>
                <a:gd name="T3" fmla="*/ 0 h 61"/>
                <a:gd name="T4" fmla="*/ 110 w 191"/>
                <a:gd name="T5" fmla="*/ 0 h 61"/>
                <a:gd name="T6" fmla="*/ 110 w 191"/>
                <a:gd name="T7" fmla="*/ 0 h 61"/>
                <a:gd name="T8" fmla="*/ 191 w 191"/>
                <a:gd name="T9" fmla="*/ 12 h 61"/>
                <a:gd name="T10" fmla="*/ 191 w 191"/>
                <a:gd name="T11" fmla="*/ 12 h 61"/>
                <a:gd name="T12" fmla="*/ 191 w 191"/>
                <a:gd name="T13" fmla="*/ 13 h 61"/>
                <a:gd name="T14" fmla="*/ 191 w 191"/>
                <a:gd name="T15" fmla="*/ 18 h 61"/>
                <a:gd name="T16" fmla="*/ 111 w 191"/>
                <a:gd name="T17" fmla="*/ 9 h 61"/>
                <a:gd name="T18" fmla="*/ 8 w 191"/>
                <a:gd name="T19" fmla="*/ 61 h 61"/>
                <a:gd name="T20" fmla="*/ 8 w 191"/>
                <a:gd name="T21" fmla="*/ 61 h 61"/>
                <a:gd name="T22" fmla="*/ 8 w 191"/>
                <a:gd name="T23" fmla="*/ 61 h 61"/>
                <a:gd name="T24" fmla="*/ 0 w 191"/>
                <a:gd name="T25" fmla="*/ 60 h 61"/>
                <a:gd name="T26" fmla="*/ 0 w 191"/>
                <a:gd name="T27" fmla="*/ 60 h 61"/>
                <a:gd name="T28" fmla="*/ 0 w 191"/>
                <a:gd name="T29" fmla="*/ 60 h 61"/>
                <a:gd name="T30" fmla="*/ 110 w 191"/>
                <a:gd name="T31" fmla="*/ 1 h 61"/>
                <a:gd name="T32" fmla="*/ 1 w 191"/>
                <a:gd name="T33" fmla="*/ 60 h 61"/>
                <a:gd name="T34" fmla="*/ 8 w 191"/>
                <a:gd name="T35" fmla="*/ 61 h 61"/>
                <a:gd name="T36" fmla="*/ 111 w 191"/>
                <a:gd name="T37" fmla="*/ 8 h 61"/>
                <a:gd name="T38" fmla="*/ 111 w 191"/>
                <a:gd name="T39" fmla="*/ 8 h 61"/>
                <a:gd name="T40" fmla="*/ 111 w 191"/>
                <a:gd name="T41" fmla="*/ 8 h 61"/>
                <a:gd name="T42" fmla="*/ 190 w 191"/>
                <a:gd name="T43" fmla="*/ 18 h 61"/>
                <a:gd name="T44" fmla="*/ 190 w 191"/>
                <a:gd name="T45" fmla="*/ 13 h 61"/>
                <a:gd name="T46" fmla="*/ 110 w 191"/>
                <a:gd name="T47" fmla="*/ 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1" h="61">
                  <a:moveTo>
                    <a:pt x="0" y="6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91" y="12"/>
                  </a:lnTo>
                  <a:lnTo>
                    <a:pt x="191" y="12"/>
                  </a:lnTo>
                  <a:lnTo>
                    <a:pt x="191" y="13"/>
                  </a:lnTo>
                  <a:lnTo>
                    <a:pt x="191" y="18"/>
                  </a:lnTo>
                  <a:lnTo>
                    <a:pt x="111" y="9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close/>
                  <a:moveTo>
                    <a:pt x="110" y="1"/>
                  </a:moveTo>
                  <a:lnTo>
                    <a:pt x="1" y="60"/>
                  </a:lnTo>
                  <a:lnTo>
                    <a:pt x="8" y="61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190" y="18"/>
                  </a:lnTo>
                  <a:lnTo>
                    <a:pt x="190" y="13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Freeform 38"/>
            <p:cNvSpPr>
              <a:spLocks/>
            </p:cNvSpPr>
            <p:nvPr/>
          </p:nvSpPr>
          <p:spPr bwMode="auto">
            <a:xfrm>
              <a:off x="3535363" y="2525713"/>
              <a:ext cx="298450" cy="114300"/>
            </a:xfrm>
            <a:custGeom>
              <a:avLst/>
              <a:gdLst>
                <a:gd name="T0" fmla="*/ 141 w 141"/>
                <a:gd name="T1" fmla="*/ 8 h 54"/>
                <a:gd name="T2" fmla="*/ 106 w 141"/>
                <a:gd name="T3" fmla="*/ 26 h 54"/>
                <a:gd name="T4" fmla="*/ 38 w 141"/>
                <a:gd name="T5" fmla="*/ 54 h 54"/>
                <a:gd name="T6" fmla="*/ 2 w 141"/>
                <a:gd name="T7" fmla="*/ 45 h 54"/>
                <a:gd name="T8" fmla="*/ 1 w 141"/>
                <a:gd name="T9" fmla="*/ 42 h 54"/>
                <a:gd name="T10" fmla="*/ 4 w 141"/>
                <a:gd name="T11" fmla="*/ 40 h 54"/>
                <a:gd name="T12" fmla="*/ 81 w 141"/>
                <a:gd name="T13" fmla="*/ 0 h 54"/>
                <a:gd name="T14" fmla="*/ 141 w 141"/>
                <a:gd name="T15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" h="54">
                  <a:moveTo>
                    <a:pt x="141" y="8"/>
                  </a:moveTo>
                  <a:cubicBezTo>
                    <a:pt x="129" y="14"/>
                    <a:pt x="117" y="20"/>
                    <a:pt x="106" y="26"/>
                  </a:cubicBezTo>
                  <a:cubicBezTo>
                    <a:pt x="83" y="35"/>
                    <a:pt x="61" y="44"/>
                    <a:pt x="38" y="54"/>
                  </a:cubicBezTo>
                  <a:cubicBezTo>
                    <a:pt x="38" y="54"/>
                    <a:pt x="15" y="50"/>
                    <a:pt x="2" y="45"/>
                  </a:cubicBezTo>
                  <a:cubicBezTo>
                    <a:pt x="1" y="44"/>
                    <a:pt x="0" y="43"/>
                    <a:pt x="1" y="4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141" y="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Freeform 39"/>
            <p:cNvSpPr>
              <a:spLocks noEditPoints="1"/>
            </p:cNvSpPr>
            <p:nvPr/>
          </p:nvSpPr>
          <p:spPr bwMode="auto">
            <a:xfrm>
              <a:off x="3535363" y="2525713"/>
              <a:ext cx="298450" cy="114300"/>
            </a:xfrm>
            <a:custGeom>
              <a:avLst/>
              <a:gdLst>
                <a:gd name="T0" fmla="*/ 141 w 141"/>
                <a:gd name="T1" fmla="*/ 9 h 54"/>
                <a:gd name="T2" fmla="*/ 106 w 141"/>
                <a:gd name="T3" fmla="*/ 26 h 54"/>
                <a:gd name="T4" fmla="*/ 106 w 141"/>
                <a:gd name="T5" fmla="*/ 26 h 54"/>
                <a:gd name="T6" fmla="*/ 38 w 141"/>
                <a:gd name="T7" fmla="*/ 54 h 54"/>
                <a:gd name="T8" fmla="*/ 38 w 141"/>
                <a:gd name="T9" fmla="*/ 54 h 54"/>
                <a:gd name="T10" fmla="*/ 38 w 141"/>
                <a:gd name="T11" fmla="*/ 54 h 54"/>
                <a:gd name="T12" fmla="*/ 2 w 141"/>
                <a:gd name="T13" fmla="*/ 45 h 54"/>
                <a:gd name="T14" fmla="*/ 2 w 141"/>
                <a:gd name="T15" fmla="*/ 45 h 54"/>
                <a:gd name="T16" fmla="*/ 2 w 141"/>
                <a:gd name="T17" fmla="*/ 45 h 54"/>
                <a:gd name="T18" fmla="*/ 0 w 141"/>
                <a:gd name="T19" fmla="*/ 43 h 54"/>
                <a:gd name="T20" fmla="*/ 0 w 141"/>
                <a:gd name="T21" fmla="*/ 43 h 54"/>
                <a:gd name="T22" fmla="*/ 1 w 141"/>
                <a:gd name="T23" fmla="*/ 42 h 54"/>
                <a:gd name="T24" fmla="*/ 1 w 141"/>
                <a:gd name="T25" fmla="*/ 42 h 54"/>
                <a:gd name="T26" fmla="*/ 3 w 141"/>
                <a:gd name="T27" fmla="*/ 40 h 54"/>
                <a:gd name="T28" fmla="*/ 3 w 141"/>
                <a:gd name="T29" fmla="*/ 40 h 54"/>
                <a:gd name="T30" fmla="*/ 4 w 141"/>
                <a:gd name="T31" fmla="*/ 40 h 54"/>
                <a:gd name="T32" fmla="*/ 81 w 141"/>
                <a:gd name="T33" fmla="*/ 0 h 54"/>
                <a:gd name="T34" fmla="*/ 81 w 141"/>
                <a:gd name="T35" fmla="*/ 0 h 54"/>
                <a:gd name="T36" fmla="*/ 81 w 141"/>
                <a:gd name="T37" fmla="*/ 0 h 54"/>
                <a:gd name="T38" fmla="*/ 141 w 141"/>
                <a:gd name="T39" fmla="*/ 8 h 54"/>
                <a:gd name="T40" fmla="*/ 141 w 141"/>
                <a:gd name="T41" fmla="*/ 9 h 54"/>
                <a:gd name="T42" fmla="*/ 106 w 141"/>
                <a:gd name="T43" fmla="*/ 26 h 54"/>
                <a:gd name="T44" fmla="*/ 140 w 141"/>
                <a:gd name="T45" fmla="*/ 8 h 54"/>
                <a:gd name="T46" fmla="*/ 81 w 141"/>
                <a:gd name="T47" fmla="*/ 1 h 54"/>
                <a:gd name="T48" fmla="*/ 4 w 141"/>
                <a:gd name="T49" fmla="*/ 40 h 54"/>
                <a:gd name="T50" fmla="*/ 1 w 141"/>
                <a:gd name="T51" fmla="*/ 43 h 54"/>
                <a:gd name="T52" fmla="*/ 1 w 141"/>
                <a:gd name="T53" fmla="*/ 43 h 54"/>
                <a:gd name="T54" fmla="*/ 1 w 141"/>
                <a:gd name="T55" fmla="*/ 43 h 54"/>
                <a:gd name="T56" fmla="*/ 1 w 141"/>
                <a:gd name="T57" fmla="*/ 43 h 54"/>
                <a:gd name="T58" fmla="*/ 1 w 141"/>
                <a:gd name="T59" fmla="*/ 43 h 54"/>
                <a:gd name="T60" fmla="*/ 1 w 141"/>
                <a:gd name="T61" fmla="*/ 43 h 54"/>
                <a:gd name="T62" fmla="*/ 2 w 141"/>
                <a:gd name="T63" fmla="*/ 45 h 54"/>
                <a:gd name="T64" fmla="*/ 38 w 141"/>
                <a:gd name="T65" fmla="*/ 53 h 54"/>
                <a:gd name="T66" fmla="*/ 106 w 141"/>
                <a:gd name="T6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1" h="54">
                  <a:moveTo>
                    <a:pt x="141" y="9"/>
                  </a:moveTo>
                  <a:cubicBezTo>
                    <a:pt x="106" y="26"/>
                    <a:pt x="106" y="26"/>
                    <a:pt x="106" y="26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4"/>
                    <a:pt x="15" y="50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1" y="44"/>
                    <a:pt x="1" y="44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41" y="9"/>
                    <a:pt x="141" y="9"/>
                    <a:pt x="141" y="9"/>
                  </a:cubicBezTo>
                  <a:close/>
                  <a:moveTo>
                    <a:pt x="106" y="26"/>
                  </a:moveTo>
                  <a:cubicBezTo>
                    <a:pt x="140" y="8"/>
                    <a:pt x="140" y="8"/>
                    <a:pt x="140" y="8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4"/>
                    <a:pt x="2" y="45"/>
                  </a:cubicBezTo>
                  <a:cubicBezTo>
                    <a:pt x="14" y="49"/>
                    <a:pt x="36" y="53"/>
                    <a:pt x="38" y="53"/>
                  </a:cubicBezTo>
                  <a:lnTo>
                    <a:pt x="106" y="2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Freeform 40"/>
            <p:cNvSpPr>
              <a:spLocks/>
            </p:cNvSpPr>
            <p:nvPr/>
          </p:nvSpPr>
          <p:spPr bwMode="auto">
            <a:xfrm>
              <a:off x="3411538" y="2597150"/>
              <a:ext cx="190500" cy="106363"/>
            </a:xfrm>
            <a:custGeom>
              <a:avLst/>
              <a:gdLst>
                <a:gd name="T0" fmla="*/ 12 w 90"/>
                <a:gd name="T1" fmla="*/ 5 h 50"/>
                <a:gd name="T2" fmla="*/ 5 w 90"/>
                <a:gd name="T3" fmla="*/ 25 h 50"/>
                <a:gd name="T4" fmla="*/ 2 w 90"/>
                <a:gd name="T5" fmla="*/ 39 h 50"/>
                <a:gd name="T6" fmla="*/ 9 w 90"/>
                <a:gd name="T7" fmla="*/ 41 h 50"/>
                <a:gd name="T8" fmla="*/ 19 w 90"/>
                <a:gd name="T9" fmla="*/ 44 h 50"/>
                <a:gd name="T10" fmla="*/ 39 w 90"/>
                <a:gd name="T11" fmla="*/ 50 h 50"/>
                <a:gd name="T12" fmla="*/ 53 w 90"/>
                <a:gd name="T13" fmla="*/ 45 h 50"/>
                <a:gd name="T14" fmla="*/ 54 w 90"/>
                <a:gd name="T15" fmla="*/ 40 h 50"/>
                <a:gd name="T16" fmla="*/ 62 w 90"/>
                <a:gd name="T17" fmla="*/ 35 h 50"/>
                <a:gd name="T18" fmla="*/ 60 w 90"/>
                <a:gd name="T19" fmla="*/ 29 h 50"/>
                <a:gd name="T20" fmla="*/ 66 w 90"/>
                <a:gd name="T21" fmla="*/ 24 h 50"/>
                <a:gd name="T22" fmla="*/ 65 w 90"/>
                <a:gd name="T23" fmla="*/ 17 h 50"/>
                <a:gd name="T24" fmla="*/ 81 w 90"/>
                <a:gd name="T25" fmla="*/ 14 h 50"/>
                <a:gd name="T26" fmla="*/ 89 w 90"/>
                <a:gd name="T27" fmla="*/ 9 h 50"/>
                <a:gd name="T28" fmla="*/ 83 w 90"/>
                <a:gd name="T29" fmla="*/ 6 h 50"/>
                <a:gd name="T30" fmla="*/ 78 w 90"/>
                <a:gd name="T31" fmla="*/ 6 h 50"/>
                <a:gd name="T32" fmla="*/ 62 w 90"/>
                <a:gd name="T33" fmla="*/ 6 h 50"/>
                <a:gd name="T34" fmla="*/ 56 w 90"/>
                <a:gd name="T35" fmla="*/ 5 h 50"/>
                <a:gd name="T36" fmla="*/ 63 w 90"/>
                <a:gd name="T37" fmla="*/ 1 h 50"/>
                <a:gd name="T38" fmla="*/ 43 w 90"/>
                <a:gd name="T39" fmla="*/ 1 h 50"/>
                <a:gd name="T40" fmla="*/ 27 w 90"/>
                <a:gd name="T41" fmla="*/ 1 h 50"/>
                <a:gd name="T42" fmla="*/ 12 w 90"/>
                <a:gd name="T43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50">
                  <a:moveTo>
                    <a:pt x="12" y="5"/>
                  </a:move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0" y="36"/>
                    <a:pt x="2" y="39"/>
                  </a:cubicBezTo>
                  <a:cubicBezTo>
                    <a:pt x="4" y="41"/>
                    <a:pt x="9" y="41"/>
                    <a:pt x="9" y="41"/>
                  </a:cubicBezTo>
                  <a:cubicBezTo>
                    <a:pt x="9" y="41"/>
                    <a:pt x="16" y="43"/>
                    <a:pt x="19" y="44"/>
                  </a:cubicBezTo>
                  <a:cubicBezTo>
                    <a:pt x="21" y="46"/>
                    <a:pt x="35" y="50"/>
                    <a:pt x="39" y="50"/>
                  </a:cubicBezTo>
                  <a:cubicBezTo>
                    <a:pt x="43" y="49"/>
                    <a:pt x="52" y="47"/>
                    <a:pt x="53" y="45"/>
                  </a:cubicBezTo>
                  <a:cubicBezTo>
                    <a:pt x="54" y="44"/>
                    <a:pt x="54" y="40"/>
                    <a:pt x="54" y="40"/>
                  </a:cubicBezTo>
                  <a:cubicBezTo>
                    <a:pt x="54" y="40"/>
                    <a:pt x="61" y="38"/>
                    <a:pt x="62" y="35"/>
                  </a:cubicBezTo>
                  <a:cubicBezTo>
                    <a:pt x="63" y="32"/>
                    <a:pt x="60" y="29"/>
                    <a:pt x="60" y="29"/>
                  </a:cubicBezTo>
                  <a:cubicBezTo>
                    <a:pt x="60" y="29"/>
                    <a:pt x="66" y="28"/>
                    <a:pt x="66" y="24"/>
                  </a:cubicBezTo>
                  <a:cubicBezTo>
                    <a:pt x="66" y="21"/>
                    <a:pt x="65" y="17"/>
                    <a:pt x="65" y="17"/>
                  </a:cubicBezTo>
                  <a:cubicBezTo>
                    <a:pt x="65" y="17"/>
                    <a:pt x="77" y="15"/>
                    <a:pt x="81" y="14"/>
                  </a:cubicBezTo>
                  <a:cubicBezTo>
                    <a:pt x="86" y="13"/>
                    <a:pt x="90" y="13"/>
                    <a:pt x="89" y="9"/>
                  </a:cubicBezTo>
                  <a:cubicBezTo>
                    <a:pt x="88" y="6"/>
                    <a:pt x="87" y="5"/>
                    <a:pt x="83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47" y="1"/>
                    <a:pt x="43" y="1"/>
                  </a:cubicBezTo>
                  <a:cubicBezTo>
                    <a:pt x="38" y="0"/>
                    <a:pt x="33" y="0"/>
                    <a:pt x="27" y="1"/>
                  </a:cubicBezTo>
                  <a:cubicBezTo>
                    <a:pt x="22" y="3"/>
                    <a:pt x="19" y="2"/>
                    <a:pt x="12" y="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7337A96-92D7-4B52-A419-42160C3F3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96" y="1964790"/>
            <a:ext cx="3185976" cy="318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4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64"/>
          <p:cNvSpPr txBox="1">
            <a:spLocks noGrp="1"/>
          </p:cNvSpPr>
          <p:nvPr>
            <p:ph type="subTitle" idx="1"/>
          </p:nvPr>
        </p:nvSpPr>
        <p:spPr>
          <a:xfrm>
            <a:off x="724310" y="1854480"/>
            <a:ext cx="4551600" cy="117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b="1" dirty="0">
                <a:solidFill>
                  <a:schemeClr val="tx1"/>
                </a:solidFill>
              </a:rPr>
              <a:t>Macleod’s Clinical Examination: 15 edition</a:t>
            </a:r>
          </a:p>
          <a:p>
            <a:pPr marL="0" indent="0"/>
            <a:r>
              <a:rPr lang="en-US" dirty="0"/>
              <a:t>Page: 106-125</a:t>
            </a:r>
            <a:endParaRPr dirty="0"/>
          </a:p>
        </p:txBody>
      </p:sp>
      <p:grpSp>
        <p:nvGrpSpPr>
          <p:cNvPr id="1077" name="Google Shape;1077;p64"/>
          <p:cNvGrpSpPr/>
          <p:nvPr/>
        </p:nvGrpSpPr>
        <p:grpSpPr>
          <a:xfrm>
            <a:off x="1228890" y="3793494"/>
            <a:ext cx="447271" cy="447271"/>
            <a:chOff x="2866317" y="3817357"/>
            <a:chExt cx="356865" cy="356865"/>
          </a:xfrm>
        </p:grpSpPr>
        <p:sp>
          <p:nvSpPr>
            <p:cNvPr id="1078" name="Google Shape;1078;p64"/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64"/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0" name="Google Shape;1080;p64"/>
          <p:cNvGrpSpPr/>
          <p:nvPr/>
        </p:nvGrpSpPr>
        <p:grpSpPr>
          <a:xfrm>
            <a:off x="2313987" y="3793493"/>
            <a:ext cx="447271" cy="446811"/>
            <a:chOff x="3763184" y="3817357"/>
            <a:chExt cx="356865" cy="356498"/>
          </a:xfrm>
        </p:grpSpPr>
        <p:sp>
          <p:nvSpPr>
            <p:cNvPr id="1081" name="Google Shape;1081;p64"/>
            <p:cNvSpPr/>
            <p:nvPr/>
          </p:nvSpPr>
          <p:spPr>
            <a:xfrm>
              <a:off x="3763184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64"/>
            <p:cNvSpPr/>
            <p:nvPr/>
          </p:nvSpPr>
          <p:spPr>
            <a:xfrm>
              <a:off x="3848330" y="3964188"/>
              <a:ext cx="39375" cy="116945"/>
            </a:xfrm>
            <a:custGeom>
              <a:avLst/>
              <a:gdLst/>
              <a:ahLst/>
              <a:cxnLst/>
              <a:rect l="l" t="t" r="r" b="b"/>
              <a:pathLst>
                <a:path w="1502" h="4461" extrusionOk="0">
                  <a:moveTo>
                    <a:pt x="58" y="0"/>
                  </a:moveTo>
                  <a:cubicBezTo>
                    <a:pt x="29" y="0"/>
                    <a:pt x="0" y="29"/>
                    <a:pt x="0" y="58"/>
                  </a:cubicBezTo>
                  <a:lnTo>
                    <a:pt x="0" y="4403"/>
                  </a:lnTo>
                  <a:cubicBezTo>
                    <a:pt x="0" y="4432"/>
                    <a:pt x="29" y="4461"/>
                    <a:pt x="58" y="4461"/>
                  </a:cubicBezTo>
                  <a:lnTo>
                    <a:pt x="1444" y="4461"/>
                  </a:lnTo>
                  <a:cubicBezTo>
                    <a:pt x="1473" y="4461"/>
                    <a:pt x="1502" y="4446"/>
                    <a:pt x="1502" y="4403"/>
                  </a:cubicBezTo>
                  <a:lnTo>
                    <a:pt x="1502" y="58"/>
                  </a:lnTo>
                  <a:cubicBezTo>
                    <a:pt x="1502" y="29"/>
                    <a:pt x="1473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64"/>
            <p:cNvSpPr/>
            <p:nvPr/>
          </p:nvSpPr>
          <p:spPr>
            <a:xfrm>
              <a:off x="3832418" y="3894403"/>
              <a:ext cx="55287" cy="47475"/>
            </a:xfrm>
            <a:custGeom>
              <a:avLst/>
              <a:gdLst/>
              <a:ahLst/>
              <a:cxnLst/>
              <a:rect l="l" t="t" r="r" b="b"/>
              <a:pathLst>
                <a:path w="2109" h="1811" extrusionOk="0">
                  <a:moveTo>
                    <a:pt x="1208" y="0"/>
                  </a:moveTo>
                  <a:cubicBezTo>
                    <a:pt x="987" y="0"/>
                    <a:pt x="761" y="83"/>
                    <a:pt x="578" y="266"/>
                  </a:cubicBezTo>
                  <a:cubicBezTo>
                    <a:pt x="1" y="829"/>
                    <a:pt x="405" y="1810"/>
                    <a:pt x="1214" y="1810"/>
                  </a:cubicBezTo>
                  <a:cubicBezTo>
                    <a:pt x="1704" y="1810"/>
                    <a:pt x="2109" y="1406"/>
                    <a:pt x="2109" y="901"/>
                  </a:cubicBezTo>
                  <a:cubicBezTo>
                    <a:pt x="2109" y="355"/>
                    <a:pt x="1668" y="0"/>
                    <a:pt x="1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64"/>
            <p:cNvSpPr/>
            <p:nvPr/>
          </p:nvSpPr>
          <p:spPr>
            <a:xfrm>
              <a:off x="3925901" y="3964161"/>
              <a:ext cx="124914" cy="117365"/>
            </a:xfrm>
            <a:custGeom>
              <a:avLst/>
              <a:gdLst/>
              <a:ahLst/>
              <a:cxnLst/>
              <a:rect l="l" t="t" r="r" b="b"/>
              <a:pathLst>
                <a:path w="4765" h="4477" extrusionOk="0">
                  <a:moveTo>
                    <a:pt x="2716" y="1"/>
                  </a:moveTo>
                  <a:cubicBezTo>
                    <a:pt x="2701" y="1"/>
                    <a:pt x="2686" y="1"/>
                    <a:pt x="2671" y="1"/>
                  </a:cubicBezTo>
                  <a:cubicBezTo>
                    <a:pt x="2180" y="1"/>
                    <a:pt x="1718" y="145"/>
                    <a:pt x="1314" y="434"/>
                  </a:cubicBezTo>
                  <a:cubicBezTo>
                    <a:pt x="1304" y="441"/>
                    <a:pt x="1294" y="444"/>
                    <a:pt x="1284" y="444"/>
                  </a:cubicBezTo>
                  <a:cubicBezTo>
                    <a:pt x="1248" y="444"/>
                    <a:pt x="1213" y="410"/>
                    <a:pt x="1213" y="376"/>
                  </a:cubicBezTo>
                  <a:lnTo>
                    <a:pt x="1213" y="59"/>
                  </a:lnTo>
                  <a:cubicBezTo>
                    <a:pt x="1213" y="30"/>
                    <a:pt x="1170" y="1"/>
                    <a:pt x="1141" y="1"/>
                  </a:cubicBezTo>
                  <a:lnTo>
                    <a:pt x="58" y="1"/>
                  </a:lnTo>
                  <a:cubicBezTo>
                    <a:pt x="29" y="1"/>
                    <a:pt x="1" y="30"/>
                    <a:pt x="1" y="59"/>
                  </a:cubicBezTo>
                  <a:lnTo>
                    <a:pt x="1" y="4389"/>
                  </a:lnTo>
                  <a:cubicBezTo>
                    <a:pt x="1" y="4433"/>
                    <a:pt x="29" y="4462"/>
                    <a:pt x="58" y="4462"/>
                  </a:cubicBezTo>
                  <a:lnTo>
                    <a:pt x="1430" y="4462"/>
                  </a:lnTo>
                  <a:cubicBezTo>
                    <a:pt x="1473" y="4462"/>
                    <a:pt x="1502" y="4433"/>
                    <a:pt x="1502" y="4389"/>
                  </a:cubicBezTo>
                  <a:lnTo>
                    <a:pt x="1502" y="2859"/>
                  </a:lnTo>
                  <a:cubicBezTo>
                    <a:pt x="1502" y="2354"/>
                    <a:pt x="1617" y="1502"/>
                    <a:pt x="2382" y="1502"/>
                  </a:cubicBezTo>
                  <a:cubicBezTo>
                    <a:pt x="3133" y="1502"/>
                    <a:pt x="3249" y="2354"/>
                    <a:pt x="3249" y="2859"/>
                  </a:cubicBezTo>
                  <a:lnTo>
                    <a:pt x="3249" y="4404"/>
                  </a:lnTo>
                  <a:cubicBezTo>
                    <a:pt x="3249" y="4433"/>
                    <a:pt x="3277" y="4462"/>
                    <a:pt x="3321" y="4462"/>
                  </a:cubicBezTo>
                  <a:lnTo>
                    <a:pt x="3321" y="4476"/>
                  </a:lnTo>
                  <a:lnTo>
                    <a:pt x="4692" y="4476"/>
                  </a:lnTo>
                  <a:cubicBezTo>
                    <a:pt x="4721" y="4476"/>
                    <a:pt x="4750" y="4433"/>
                    <a:pt x="4750" y="4404"/>
                  </a:cubicBezTo>
                  <a:lnTo>
                    <a:pt x="4750" y="2383"/>
                  </a:lnTo>
                  <a:cubicBezTo>
                    <a:pt x="4764" y="1806"/>
                    <a:pt x="4591" y="1243"/>
                    <a:pt x="4259" y="766"/>
                  </a:cubicBezTo>
                  <a:cubicBezTo>
                    <a:pt x="3893" y="287"/>
                    <a:pt x="332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5" name="Google Shape;1085;p64"/>
          <p:cNvGrpSpPr/>
          <p:nvPr/>
        </p:nvGrpSpPr>
        <p:grpSpPr>
          <a:xfrm>
            <a:off x="1771717" y="3793493"/>
            <a:ext cx="446811" cy="446811"/>
            <a:chOff x="4211985" y="3817357"/>
            <a:chExt cx="356498" cy="356498"/>
          </a:xfrm>
        </p:grpSpPr>
        <p:sp>
          <p:nvSpPr>
            <p:cNvPr id="1086" name="Google Shape;1086;p64"/>
            <p:cNvSpPr/>
            <p:nvPr/>
          </p:nvSpPr>
          <p:spPr>
            <a:xfrm>
              <a:off x="4211985" y="3817357"/>
              <a:ext cx="356498" cy="356498"/>
            </a:xfrm>
            <a:custGeom>
              <a:avLst/>
              <a:gdLst/>
              <a:ahLst/>
              <a:cxnLst/>
              <a:rect l="l" t="t" r="r" b="b"/>
              <a:pathLst>
                <a:path w="13599" h="13599" extrusionOk="0">
                  <a:moveTo>
                    <a:pt x="6800" y="0"/>
                  </a:moveTo>
                  <a:cubicBezTo>
                    <a:pt x="3047" y="0"/>
                    <a:pt x="1" y="3046"/>
                    <a:pt x="1" y="6799"/>
                  </a:cubicBezTo>
                  <a:cubicBezTo>
                    <a:pt x="1" y="10552"/>
                    <a:pt x="3047" y="13598"/>
                    <a:pt x="6800" y="13598"/>
                  </a:cubicBezTo>
                  <a:cubicBezTo>
                    <a:pt x="10553" y="13598"/>
                    <a:pt x="13599" y="10552"/>
                    <a:pt x="13599" y="6799"/>
                  </a:cubicBezTo>
                  <a:cubicBezTo>
                    <a:pt x="13599" y="3046"/>
                    <a:pt x="10553" y="0"/>
                    <a:pt x="6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64"/>
            <p:cNvSpPr/>
            <p:nvPr/>
          </p:nvSpPr>
          <p:spPr>
            <a:xfrm>
              <a:off x="4288061" y="3909555"/>
              <a:ext cx="227756" cy="187463"/>
            </a:xfrm>
            <a:custGeom>
              <a:avLst/>
              <a:gdLst/>
              <a:ahLst/>
              <a:cxnLst/>
              <a:rect l="l" t="t" r="r" b="b"/>
              <a:pathLst>
                <a:path w="8688" h="7151" extrusionOk="0">
                  <a:moveTo>
                    <a:pt x="5678" y="0"/>
                  </a:moveTo>
                  <a:cubicBezTo>
                    <a:pt x="4639" y="0"/>
                    <a:pt x="3643" y="810"/>
                    <a:pt x="3652" y="2026"/>
                  </a:cubicBezTo>
                  <a:lnTo>
                    <a:pt x="3652" y="2070"/>
                  </a:lnTo>
                  <a:lnTo>
                    <a:pt x="3551" y="2070"/>
                  </a:lnTo>
                  <a:cubicBezTo>
                    <a:pt x="3219" y="2012"/>
                    <a:pt x="2887" y="1940"/>
                    <a:pt x="2570" y="1839"/>
                  </a:cubicBezTo>
                  <a:cubicBezTo>
                    <a:pt x="1819" y="1579"/>
                    <a:pt x="1155" y="1160"/>
                    <a:pt x="592" y="612"/>
                  </a:cubicBezTo>
                  <a:lnTo>
                    <a:pt x="390" y="410"/>
                  </a:lnTo>
                  <a:cubicBezTo>
                    <a:pt x="375" y="395"/>
                    <a:pt x="358" y="388"/>
                    <a:pt x="342" y="388"/>
                  </a:cubicBezTo>
                  <a:cubicBezTo>
                    <a:pt x="312" y="388"/>
                    <a:pt x="284" y="410"/>
                    <a:pt x="275" y="438"/>
                  </a:cubicBezTo>
                  <a:lnTo>
                    <a:pt x="202" y="727"/>
                  </a:lnTo>
                  <a:cubicBezTo>
                    <a:pt x="0" y="1492"/>
                    <a:pt x="318" y="2301"/>
                    <a:pt x="982" y="2734"/>
                  </a:cubicBezTo>
                  <a:cubicBezTo>
                    <a:pt x="852" y="2734"/>
                    <a:pt x="708" y="2719"/>
                    <a:pt x="578" y="2690"/>
                  </a:cubicBezTo>
                  <a:lnTo>
                    <a:pt x="332" y="2633"/>
                  </a:lnTo>
                  <a:cubicBezTo>
                    <a:pt x="327" y="2631"/>
                    <a:pt x="321" y="2630"/>
                    <a:pt x="315" y="2630"/>
                  </a:cubicBezTo>
                  <a:cubicBezTo>
                    <a:pt x="278" y="2630"/>
                    <a:pt x="246" y="2667"/>
                    <a:pt x="246" y="2705"/>
                  </a:cubicBezTo>
                  <a:lnTo>
                    <a:pt x="289" y="2950"/>
                  </a:lnTo>
                  <a:cubicBezTo>
                    <a:pt x="390" y="3513"/>
                    <a:pt x="751" y="3990"/>
                    <a:pt x="1256" y="4221"/>
                  </a:cubicBezTo>
                  <a:cubicBezTo>
                    <a:pt x="1314" y="4249"/>
                    <a:pt x="1299" y="4336"/>
                    <a:pt x="1242" y="4350"/>
                  </a:cubicBezTo>
                  <a:lnTo>
                    <a:pt x="967" y="4350"/>
                  </a:lnTo>
                  <a:cubicBezTo>
                    <a:pt x="910" y="4365"/>
                    <a:pt x="881" y="4408"/>
                    <a:pt x="910" y="4452"/>
                  </a:cubicBezTo>
                  <a:lnTo>
                    <a:pt x="1040" y="4697"/>
                  </a:lnTo>
                  <a:cubicBezTo>
                    <a:pt x="1314" y="5173"/>
                    <a:pt x="1790" y="5491"/>
                    <a:pt x="2324" y="5563"/>
                  </a:cubicBezTo>
                  <a:cubicBezTo>
                    <a:pt x="2382" y="5577"/>
                    <a:pt x="2397" y="5650"/>
                    <a:pt x="2353" y="5693"/>
                  </a:cubicBezTo>
                  <a:cubicBezTo>
                    <a:pt x="1891" y="6025"/>
                    <a:pt x="1357" y="6256"/>
                    <a:pt x="794" y="6357"/>
                  </a:cubicBezTo>
                  <a:lnTo>
                    <a:pt x="188" y="6458"/>
                  </a:lnTo>
                  <a:cubicBezTo>
                    <a:pt x="116" y="6472"/>
                    <a:pt x="116" y="6559"/>
                    <a:pt x="174" y="6588"/>
                  </a:cubicBezTo>
                  <a:lnTo>
                    <a:pt x="751" y="6804"/>
                  </a:lnTo>
                  <a:cubicBezTo>
                    <a:pt x="1328" y="7035"/>
                    <a:pt x="1949" y="7151"/>
                    <a:pt x="2570" y="7151"/>
                  </a:cubicBezTo>
                  <a:cubicBezTo>
                    <a:pt x="5385" y="7136"/>
                    <a:pt x="7680" y="4870"/>
                    <a:pt x="7694" y="2055"/>
                  </a:cubicBezTo>
                  <a:lnTo>
                    <a:pt x="7694" y="2026"/>
                  </a:lnTo>
                  <a:lnTo>
                    <a:pt x="7694" y="1983"/>
                  </a:lnTo>
                  <a:lnTo>
                    <a:pt x="7694" y="1969"/>
                  </a:lnTo>
                  <a:cubicBezTo>
                    <a:pt x="7896" y="1839"/>
                    <a:pt x="8070" y="1680"/>
                    <a:pt x="8243" y="1507"/>
                  </a:cubicBezTo>
                  <a:lnTo>
                    <a:pt x="8647" y="1088"/>
                  </a:lnTo>
                  <a:cubicBezTo>
                    <a:pt x="8687" y="1048"/>
                    <a:pt x="8653" y="971"/>
                    <a:pt x="8591" y="971"/>
                  </a:cubicBezTo>
                  <a:cubicBezTo>
                    <a:pt x="8586" y="971"/>
                    <a:pt x="8580" y="971"/>
                    <a:pt x="8575" y="973"/>
                  </a:cubicBezTo>
                  <a:lnTo>
                    <a:pt x="8012" y="1117"/>
                  </a:lnTo>
                  <a:lnTo>
                    <a:pt x="7824" y="1146"/>
                  </a:lnTo>
                  <a:cubicBezTo>
                    <a:pt x="7820" y="1147"/>
                    <a:pt x="7816" y="1147"/>
                    <a:pt x="7812" y="1147"/>
                  </a:cubicBezTo>
                  <a:cubicBezTo>
                    <a:pt x="7761" y="1147"/>
                    <a:pt x="7728" y="1070"/>
                    <a:pt x="7781" y="1030"/>
                  </a:cubicBezTo>
                  <a:cubicBezTo>
                    <a:pt x="7839" y="973"/>
                    <a:pt x="7896" y="915"/>
                    <a:pt x="7954" y="857"/>
                  </a:cubicBezTo>
                  <a:lnTo>
                    <a:pt x="8402" y="366"/>
                  </a:lnTo>
                  <a:cubicBezTo>
                    <a:pt x="8439" y="329"/>
                    <a:pt x="8401" y="259"/>
                    <a:pt x="8353" y="259"/>
                  </a:cubicBezTo>
                  <a:cubicBezTo>
                    <a:pt x="8346" y="259"/>
                    <a:pt x="8338" y="261"/>
                    <a:pt x="8330" y="265"/>
                  </a:cubicBezTo>
                  <a:lnTo>
                    <a:pt x="7709" y="467"/>
                  </a:lnTo>
                  <a:cubicBezTo>
                    <a:pt x="7521" y="525"/>
                    <a:pt x="7334" y="583"/>
                    <a:pt x="7131" y="612"/>
                  </a:cubicBezTo>
                  <a:cubicBezTo>
                    <a:pt x="7117" y="612"/>
                    <a:pt x="7088" y="597"/>
                    <a:pt x="7074" y="583"/>
                  </a:cubicBezTo>
                  <a:cubicBezTo>
                    <a:pt x="6667" y="180"/>
                    <a:pt x="6168" y="0"/>
                    <a:pt x="5678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9" name="Google Shape;1089;p64"/>
          <p:cNvSpPr txBox="1">
            <a:spLocks noGrp="1"/>
          </p:cNvSpPr>
          <p:nvPr>
            <p:ph type="subTitle" idx="2"/>
          </p:nvPr>
        </p:nvSpPr>
        <p:spPr>
          <a:xfrm>
            <a:off x="457304" y="341610"/>
            <a:ext cx="5885600" cy="65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8000" b="1" dirty="0"/>
              <a:t>References</a:t>
            </a:r>
            <a:endParaRPr sz="8000" b="1" dirty="0"/>
          </a:p>
        </p:txBody>
      </p:sp>
      <p:pic>
        <p:nvPicPr>
          <p:cNvPr id="1090" name="Google Shape;1090;p64"/>
          <p:cNvPicPr preferRelativeResize="0"/>
          <p:nvPr/>
        </p:nvPicPr>
        <p:blipFill rotWithShape="1">
          <a:blip r:embed="rId3">
            <a:alphaModFix/>
          </a:blip>
          <a:srcRect t="24891" r="24891"/>
          <a:stretch/>
        </p:blipFill>
        <p:spPr>
          <a:xfrm>
            <a:off x="6375800" y="809033"/>
            <a:ext cx="5262800" cy="5262800"/>
          </a:xfrm>
          <a:prstGeom prst="roundRect">
            <a:avLst>
              <a:gd name="adj" fmla="val 40099"/>
            </a:avLst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46FCCF-AF77-4AC5-9DCA-F0A6B3062022}"/>
              </a:ext>
            </a:extLst>
          </p:cNvPr>
          <p:cNvSpPr/>
          <p:nvPr/>
        </p:nvSpPr>
        <p:spPr>
          <a:xfrm>
            <a:off x="1228890" y="4603531"/>
            <a:ext cx="4698944" cy="1250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5" name="Google Shape;1075;p64"/>
          <p:cNvSpPr txBox="1">
            <a:spLocks noGrp="1"/>
          </p:cNvSpPr>
          <p:nvPr>
            <p:ph type="ctrTitle"/>
          </p:nvPr>
        </p:nvSpPr>
        <p:spPr>
          <a:xfrm>
            <a:off x="1428342" y="5465984"/>
            <a:ext cx="5885600" cy="654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>
                <a:highlight>
                  <a:srgbClr val="FFFF00"/>
                </a:highlight>
              </a:rPr>
              <a:t>Thanks!</a:t>
            </a:r>
            <a:endParaRPr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9E719-D186-475E-819E-C003DCEA7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62" y="475896"/>
            <a:ext cx="7141377" cy="915915"/>
          </a:xfrm>
        </p:spPr>
        <p:txBody>
          <a:bodyPr/>
          <a:lstStyle/>
          <a:p>
            <a:r>
              <a:rPr lang="en-GB" dirty="0"/>
              <a:t>History of Present Illness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B5D19-E0A9-4A9D-B63E-6AB7162A3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7813" y="1391811"/>
            <a:ext cx="10474723" cy="6127669"/>
          </a:xfrm>
        </p:spPr>
        <p:txBody>
          <a:bodyPr/>
          <a:lstStyle/>
          <a:p>
            <a:pPr marL="186262" indent="0">
              <a:buNone/>
            </a:pPr>
            <a:r>
              <a:rPr lang="en-GB" dirty="0"/>
              <a:t> A comprehensive and chronological account of the presenting chief complaint</a:t>
            </a:r>
          </a:p>
          <a:p>
            <a:pPr marL="186262" indent="0">
              <a:buNone/>
            </a:pPr>
            <a:r>
              <a:rPr lang="en-GB" dirty="0"/>
              <a:t>Symptom characterization: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FF0000"/>
                </a:solidFill>
              </a:rPr>
              <a:t>O</a:t>
            </a:r>
            <a:r>
              <a:rPr lang="en-GB" dirty="0"/>
              <a:t> ="' </a:t>
            </a:r>
            <a:r>
              <a:rPr lang="en-GB" b="1" dirty="0"/>
              <a:t>Onset</a:t>
            </a:r>
            <a:r>
              <a:rPr lang="en-GB" dirty="0"/>
              <a:t> (When, what the patient was doing at 1he time) and duration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FF0000"/>
                </a:solidFill>
              </a:rPr>
              <a:t>P =</a:t>
            </a:r>
            <a:r>
              <a:rPr lang="en-GB" dirty="0"/>
              <a:t>"' </a:t>
            </a:r>
            <a:r>
              <a:rPr lang="en-GB" b="1" dirty="0"/>
              <a:t>Palliating and Provoking</a:t>
            </a:r>
            <a:r>
              <a:rPr lang="en-GB" dirty="0"/>
              <a:t> factors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FF0000"/>
                </a:solidFill>
              </a:rPr>
              <a:t>Q="</a:t>
            </a:r>
            <a:r>
              <a:rPr lang="en-GB" dirty="0"/>
              <a:t>' </a:t>
            </a:r>
            <a:r>
              <a:rPr lang="en-GB" b="1" dirty="0"/>
              <a:t>Quality</a:t>
            </a:r>
            <a:r>
              <a:rPr lang="en-GB" dirty="0"/>
              <a:t> of pain (e.g. sharp, dull, throbbing) 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FF0000"/>
                </a:solidFill>
              </a:rPr>
              <a:t>R</a:t>
            </a:r>
            <a:r>
              <a:rPr lang="en-GB" dirty="0"/>
              <a:t> ="' does the pain </a:t>
            </a:r>
            <a:r>
              <a:rPr lang="en-GB" b="1" dirty="0"/>
              <a:t>Radiate</a:t>
            </a:r>
            <a:r>
              <a:rPr lang="en-GB" dirty="0"/>
              <a:t>?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FF0000"/>
                </a:solidFill>
              </a:rPr>
              <a:t>S="</a:t>
            </a:r>
            <a:r>
              <a:rPr lang="en-GB" dirty="0"/>
              <a:t>' </a:t>
            </a:r>
            <a:r>
              <a:rPr lang="en-GB" b="1" dirty="0"/>
              <a:t>Severity </a:t>
            </a:r>
            <a:r>
              <a:rPr lang="en-GB" dirty="0"/>
              <a:t>of pain on a scale from 1 to 10, with 1 being the least and 10 being the most severe")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FF0000"/>
                </a:solidFill>
              </a:rPr>
              <a:t>T </a:t>
            </a:r>
            <a:r>
              <a:rPr lang="en-GB" dirty="0"/>
              <a:t>= </a:t>
            </a:r>
            <a:r>
              <a:rPr lang="en-GB" b="1" dirty="0"/>
              <a:t>Timing</a:t>
            </a:r>
            <a:r>
              <a:rPr lang="en-GB" dirty="0"/>
              <a:t> and progression ("is the pain constant or intermittent? worse in the</a:t>
            </a:r>
          </a:p>
          <a:p>
            <a:pPr marL="186262" indent="0">
              <a:buNone/>
            </a:pPr>
            <a:r>
              <a:rPr lang="en-GB" dirty="0"/>
              <a:t>      morning or at night-time?")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FF0000"/>
                </a:solidFill>
              </a:rPr>
              <a:t>U</a:t>
            </a:r>
            <a:r>
              <a:rPr lang="en-GB" dirty="0"/>
              <a:t>= "how does it affect </a:t>
            </a:r>
            <a:r>
              <a:rPr lang="en-GB" b="1" dirty="0"/>
              <a:t>'U'</a:t>
            </a:r>
            <a:r>
              <a:rPr lang="en-GB" dirty="0"/>
              <a:t> In your daily life?" - consider Impact on self, work, family, friends, others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FF0000"/>
                </a:solidFill>
              </a:rPr>
              <a:t>V</a:t>
            </a:r>
            <a:r>
              <a:rPr lang="en-GB" dirty="0"/>
              <a:t> = </a:t>
            </a:r>
            <a:r>
              <a:rPr lang="en-GB" b="1" dirty="0"/>
              <a:t>Deja Vu </a:t>
            </a:r>
            <a:r>
              <a:rPr lang="en-GB" dirty="0"/>
              <a:t>("Has this happened before?") 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FF0000"/>
                </a:solidFill>
              </a:rPr>
              <a:t>W</a:t>
            </a:r>
            <a:r>
              <a:rPr lang="en-GB" dirty="0"/>
              <a:t> ='</a:t>
            </a:r>
            <a:r>
              <a:rPr lang="en-GB" b="1" dirty="0"/>
              <a:t>What</a:t>
            </a:r>
            <a:r>
              <a:rPr lang="en-GB" dirty="0"/>
              <a:t> do you think it is?" "</a:t>
            </a:r>
            <a:r>
              <a:rPr lang="en-GB" b="1" dirty="0"/>
              <a:t>What </a:t>
            </a:r>
            <a:r>
              <a:rPr lang="en-GB" dirty="0"/>
              <a:t>are you most worried about?"</a:t>
            </a:r>
          </a:p>
        </p:txBody>
      </p:sp>
    </p:spTree>
    <p:extLst>
      <p:ext uri="{BB962C8B-B14F-4D97-AF65-F5344CB8AC3E}">
        <p14:creationId xmlns:p14="http://schemas.microsoft.com/office/powerpoint/2010/main" val="2507176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 txBox="1">
            <a:spLocks noGrp="1"/>
          </p:cNvSpPr>
          <p:nvPr>
            <p:ph type="title"/>
          </p:nvPr>
        </p:nvSpPr>
        <p:spPr>
          <a:xfrm>
            <a:off x="1064832" y="514015"/>
            <a:ext cx="6829710" cy="6599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dirty="0"/>
              <a:t>Past medical history</a:t>
            </a:r>
            <a:br>
              <a:rPr lang="en-GB" dirty="0"/>
            </a:br>
            <a:endParaRPr dirty="0"/>
          </a:p>
        </p:txBody>
      </p:sp>
      <p:sp>
        <p:nvSpPr>
          <p:cNvPr id="349" name="Google Shape;349;p39"/>
          <p:cNvSpPr txBox="1">
            <a:spLocks noGrp="1"/>
          </p:cNvSpPr>
          <p:nvPr>
            <p:ph type="body" idx="1"/>
          </p:nvPr>
        </p:nvSpPr>
        <p:spPr>
          <a:xfrm>
            <a:off x="834413" y="843980"/>
            <a:ext cx="6926095" cy="193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History of a </a:t>
            </a:r>
            <a:r>
              <a:rPr lang="en-GB" sz="2400" b="1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similar problem </a:t>
            </a:r>
            <a:r>
              <a:rPr lang="en-GB" sz="240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400" b="1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Pancreatitis, bleeding peptic ulcer or inflammatory bowel disease</a:t>
            </a:r>
            <a:r>
              <a:rPr lang="en-GB" sz="240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. 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Coexisting peripheral vascular disease, </a:t>
            </a:r>
            <a:r>
              <a:rPr lang="en-GB" sz="2400" b="1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hypertension</a:t>
            </a:r>
            <a:r>
              <a:rPr lang="en-GB" sz="240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, </a:t>
            </a:r>
            <a:r>
              <a:rPr lang="en-GB" sz="2400" b="1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heart failure </a:t>
            </a:r>
            <a:r>
              <a:rPr lang="en-GB" sz="240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or </a:t>
            </a:r>
            <a:r>
              <a:rPr lang="en-GB" sz="2400" b="1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atrial fibrillation</a:t>
            </a:r>
            <a:r>
              <a:rPr lang="en-GB" sz="240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 may suggest aortic aneurysm or mesenteric ischaemia.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400" b="1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Primary biliary cirrhosis </a:t>
            </a:r>
            <a:r>
              <a:rPr lang="en-GB" sz="240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and </a:t>
            </a:r>
            <a:r>
              <a:rPr lang="en-GB" sz="2400" b="1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autoimmune hepatitis </a:t>
            </a:r>
            <a:r>
              <a:rPr lang="en-GB" sz="240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are associated with thyroid disease, 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400" b="1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Non-alcoholic fatty liver disease </a:t>
            </a:r>
            <a:r>
              <a:rPr lang="en-GB" sz="240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(NAFLD) is associated with diabetes and obesity. 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Ask about previous </a:t>
            </a:r>
            <a:r>
              <a:rPr lang="en-GB" sz="2400" b="1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abdominal surgery</a:t>
            </a:r>
            <a:r>
              <a:rPr lang="en-GB" sz="240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oogle Shape;1090;p64">
            <a:extLst>
              <a:ext uri="{FF2B5EF4-FFF2-40B4-BE49-F238E27FC236}">
                <a16:creationId xmlns:a16="http://schemas.microsoft.com/office/drawing/2014/main" id="{3D942BD1-B831-4CCE-A6CA-79D86D9E8D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4891" r="24891"/>
          <a:stretch/>
        </p:blipFill>
        <p:spPr>
          <a:xfrm>
            <a:off x="7894542" y="97208"/>
            <a:ext cx="4193697" cy="3832765"/>
          </a:xfrm>
          <a:prstGeom prst="roundRect">
            <a:avLst>
              <a:gd name="adj" fmla="val 40099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AEB5EB-91CE-4201-A100-D03FA669A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8570">
            <a:off x="1459103" y="992242"/>
            <a:ext cx="2714645" cy="57021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2F97D-66CD-481E-9062-DDF8639AF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867" y="299737"/>
            <a:ext cx="11465668" cy="595208"/>
          </a:xfrm>
        </p:spPr>
        <p:txBody>
          <a:bodyPr/>
          <a:lstStyle/>
          <a:p>
            <a:pPr marL="186262" indent="0">
              <a:lnSpc>
                <a:spcPct val="107000"/>
              </a:lnSpc>
              <a:spcAft>
                <a:spcPts val="1067"/>
              </a:spcAft>
              <a:buNone/>
            </a:pPr>
            <a:r>
              <a:rPr lang="en-GB" sz="2667" b="1" dirty="0">
                <a:solidFill>
                  <a:srgbClr val="203866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Many drugs affect the gastrointestinal tract and are hepatotoxic</a:t>
            </a:r>
            <a:r>
              <a:rPr lang="en-GB" sz="2400" dirty="0">
                <a:solidFill>
                  <a:srgbClr val="000000"/>
                </a:solidFill>
                <a:latin typeface="HelveticaNeue-Light"/>
                <a:ea typeface="Calibri" panose="020F0502020204030204" pitchFamily="34" charset="0"/>
                <a:cs typeface="HelveticaNeue-Light"/>
              </a:rPr>
              <a:t>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D08B8-54E4-4C75-AF0D-0D219EF905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8" r="2344"/>
          <a:stretch/>
        </p:blipFill>
        <p:spPr>
          <a:xfrm>
            <a:off x="3099881" y="1284051"/>
            <a:ext cx="7315200" cy="51185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1E0ECE-FBBC-4869-B012-20A16AC7B837}"/>
              </a:ext>
            </a:extLst>
          </p:cNvPr>
          <p:cNvSpPr/>
          <p:nvPr/>
        </p:nvSpPr>
        <p:spPr>
          <a:xfrm>
            <a:off x="3099882" y="1284355"/>
            <a:ext cx="635540" cy="505839"/>
          </a:xfrm>
          <a:prstGeom prst="rect">
            <a:avLst/>
          </a:prstGeom>
          <a:solidFill>
            <a:srgbClr val="2E9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GB" sz="1867" kern="0">
              <a:solidFill>
                <a:srgbClr val="F5FE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F03C14-9D99-43C5-9862-A596240195E7}"/>
              </a:ext>
            </a:extLst>
          </p:cNvPr>
          <p:cNvSpPr/>
          <p:nvPr/>
        </p:nvSpPr>
        <p:spPr>
          <a:xfrm>
            <a:off x="6534024" y="2101303"/>
            <a:ext cx="3003592" cy="290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E330D0-5042-4E5F-8668-994AFB2B09E6}"/>
              </a:ext>
            </a:extLst>
          </p:cNvPr>
          <p:cNvSpPr/>
          <p:nvPr/>
        </p:nvSpPr>
        <p:spPr>
          <a:xfrm>
            <a:off x="6534023" y="2391974"/>
            <a:ext cx="3842961" cy="450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7259D-0AB8-49A2-80B7-61382A109C2D}"/>
              </a:ext>
            </a:extLst>
          </p:cNvPr>
          <p:cNvSpPr/>
          <p:nvPr/>
        </p:nvSpPr>
        <p:spPr>
          <a:xfrm>
            <a:off x="6572120" y="2888536"/>
            <a:ext cx="3842961" cy="69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5BF4BA-99F1-450C-91F8-AA0D496D245D}"/>
              </a:ext>
            </a:extLst>
          </p:cNvPr>
          <p:cNvSpPr/>
          <p:nvPr/>
        </p:nvSpPr>
        <p:spPr>
          <a:xfrm>
            <a:off x="6534023" y="3629342"/>
            <a:ext cx="3842961" cy="450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15228C-1E0F-41FC-B247-046904D6E396}"/>
              </a:ext>
            </a:extLst>
          </p:cNvPr>
          <p:cNvSpPr/>
          <p:nvPr/>
        </p:nvSpPr>
        <p:spPr>
          <a:xfrm>
            <a:off x="6495926" y="4079477"/>
            <a:ext cx="3881057" cy="342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812F6-D868-4E9D-BA26-88EE188FB761}"/>
              </a:ext>
            </a:extLst>
          </p:cNvPr>
          <p:cNvSpPr/>
          <p:nvPr/>
        </p:nvSpPr>
        <p:spPr>
          <a:xfrm>
            <a:off x="6495926" y="5296789"/>
            <a:ext cx="3881057" cy="722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CE7F6C-607D-4CE6-915E-4E4FBB4B4DE4}"/>
              </a:ext>
            </a:extLst>
          </p:cNvPr>
          <p:cNvSpPr/>
          <p:nvPr/>
        </p:nvSpPr>
        <p:spPr>
          <a:xfrm>
            <a:off x="6514974" y="4435342"/>
            <a:ext cx="3881057" cy="848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DC04C5-B6C3-4FCF-A60B-4B74F70BD397}"/>
              </a:ext>
            </a:extLst>
          </p:cNvPr>
          <p:cNvSpPr/>
          <p:nvPr/>
        </p:nvSpPr>
        <p:spPr>
          <a:xfrm>
            <a:off x="6495926" y="6035981"/>
            <a:ext cx="3881057" cy="342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17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00EA5-2D78-463D-B75C-EE40470E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513" y="486187"/>
            <a:ext cx="6052568" cy="572400"/>
          </a:xfrm>
        </p:spPr>
        <p:txBody>
          <a:bodyPr/>
          <a:lstStyle/>
          <a:p>
            <a:r>
              <a:rPr lang="en-GB" dirty="0"/>
              <a:t>Family history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CD27E-CEB8-47CF-B535-68F475D120AC}"/>
              </a:ext>
            </a:extLst>
          </p:cNvPr>
          <p:cNvSpPr txBox="1"/>
          <p:nvPr/>
        </p:nvSpPr>
        <p:spPr>
          <a:xfrm>
            <a:off x="2199173" y="5035770"/>
            <a:ext cx="9551840" cy="1528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Others: </a:t>
            </a:r>
            <a:r>
              <a:rPr lang="en-GB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Porphyria</a:t>
            </a: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is a familial disorder presenting with acute abdominal pain,</a:t>
            </a:r>
          </a:p>
          <a:p>
            <a:pPr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Gaucher’s diseas</a:t>
            </a: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e: a rare AR inherited lipid disorder, characterized by huge splenomegaly</a:t>
            </a:r>
          </a:p>
          <a:p>
            <a:pPr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Polycystic kidney disease: </a:t>
            </a: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common inherited multisystemic and progressive disorder characterized by bilateral enlarged kidneys. </a:t>
            </a:r>
          </a:p>
        </p:txBody>
      </p:sp>
      <p:grpSp>
        <p:nvGrpSpPr>
          <p:cNvPr id="7" name="Google Shape;8423;p80">
            <a:extLst>
              <a:ext uri="{FF2B5EF4-FFF2-40B4-BE49-F238E27FC236}">
                <a16:creationId xmlns:a16="http://schemas.microsoft.com/office/drawing/2014/main" id="{2A7F8E9B-0979-4F12-9D94-884C58F6E2EC}"/>
              </a:ext>
            </a:extLst>
          </p:cNvPr>
          <p:cNvGrpSpPr/>
          <p:nvPr/>
        </p:nvGrpSpPr>
        <p:grpSpPr>
          <a:xfrm>
            <a:off x="1709109" y="1310409"/>
            <a:ext cx="379096" cy="482884"/>
            <a:chOff x="8023448" y="3355496"/>
            <a:chExt cx="284322" cy="362163"/>
          </a:xfrm>
        </p:grpSpPr>
        <p:sp>
          <p:nvSpPr>
            <p:cNvPr id="8" name="Google Shape;8424;p80">
              <a:extLst>
                <a:ext uri="{FF2B5EF4-FFF2-40B4-BE49-F238E27FC236}">
                  <a16:creationId xmlns:a16="http://schemas.microsoft.com/office/drawing/2014/main" id="{7367E0AD-AAB5-41DB-BEDB-EDCFA504C07B}"/>
                </a:ext>
              </a:extLst>
            </p:cNvPr>
            <p:cNvSpPr/>
            <p:nvPr/>
          </p:nvSpPr>
          <p:spPr>
            <a:xfrm>
              <a:off x="8023448" y="3372815"/>
              <a:ext cx="284322" cy="344844"/>
            </a:xfrm>
            <a:custGeom>
              <a:avLst/>
              <a:gdLst/>
              <a:ahLst/>
              <a:cxnLst/>
              <a:rect l="l" t="t" r="r" b="b"/>
              <a:pathLst>
                <a:path w="10852" h="13162" extrusionOk="0">
                  <a:moveTo>
                    <a:pt x="10228" y="1"/>
                  </a:moveTo>
                  <a:lnTo>
                    <a:pt x="1668" y="10"/>
                  </a:lnTo>
                  <a:lnTo>
                    <a:pt x="623" y="10"/>
                  </a:lnTo>
                  <a:cubicBezTo>
                    <a:pt x="278" y="10"/>
                    <a:pt x="0" y="288"/>
                    <a:pt x="0" y="633"/>
                  </a:cubicBezTo>
                  <a:lnTo>
                    <a:pt x="0" y="12538"/>
                  </a:lnTo>
                  <a:cubicBezTo>
                    <a:pt x="0" y="12874"/>
                    <a:pt x="278" y="13161"/>
                    <a:pt x="623" y="13161"/>
                  </a:cubicBezTo>
                  <a:lnTo>
                    <a:pt x="10228" y="13161"/>
                  </a:lnTo>
                  <a:cubicBezTo>
                    <a:pt x="10573" y="13161"/>
                    <a:pt x="10851" y="12874"/>
                    <a:pt x="10851" y="12538"/>
                  </a:cubicBezTo>
                  <a:lnTo>
                    <a:pt x="10851" y="633"/>
                  </a:lnTo>
                  <a:cubicBezTo>
                    <a:pt x="10851" y="288"/>
                    <a:pt x="10573" y="1"/>
                    <a:pt x="10228" y="1"/>
                  </a:cubicBezTo>
                  <a:close/>
                </a:path>
              </a:pathLst>
            </a:custGeom>
            <a:solidFill>
              <a:srgbClr val="677C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8425;p80">
              <a:extLst>
                <a:ext uri="{FF2B5EF4-FFF2-40B4-BE49-F238E27FC236}">
                  <a16:creationId xmlns:a16="http://schemas.microsoft.com/office/drawing/2014/main" id="{6CF3BFD0-63EB-4380-B724-7C382C9B59B3}"/>
                </a:ext>
              </a:extLst>
            </p:cNvPr>
            <p:cNvSpPr/>
            <p:nvPr/>
          </p:nvSpPr>
          <p:spPr>
            <a:xfrm>
              <a:off x="8241930" y="3373077"/>
              <a:ext cx="65841" cy="344582"/>
            </a:xfrm>
            <a:custGeom>
              <a:avLst/>
              <a:gdLst/>
              <a:ahLst/>
              <a:cxnLst/>
              <a:rect l="l" t="t" r="r" b="b"/>
              <a:pathLst>
                <a:path w="2513" h="13152" extrusionOk="0">
                  <a:moveTo>
                    <a:pt x="1906" y="0"/>
                  </a:moveTo>
                  <a:cubicBezTo>
                    <a:pt x="1900" y="0"/>
                    <a:pt x="1895" y="0"/>
                    <a:pt x="1889" y="0"/>
                  </a:cubicBezTo>
                  <a:lnTo>
                    <a:pt x="1" y="0"/>
                  </a:lnTo>
                  <a:cubicBezTo>
                    <a:pt x="346" y="0"/>
                    <a:pt x="633" y="278"/>
                    <a:pt x="633" y="623"/>
                  </a:cubicBezTo>
                  <a:lnTo>
                    <a:pt x="633" y="12528"/>
                  </a:lnTo>
                  <a:cubicBezTo>
                    <a:pt x="633" y="12864"/>
                    <a:pt x="346" y="13151"/>
                    <a:pt x="1" y="13151"/>
                  </a:cubicBezTo>
                  <a:lnTo>
                    <a:pt x="1889" y="13151"/>
                  </a:lnTo>
                  <a:cubicBezTo>
                    <a:pt x="2234" y="13151"/>
                    <a:pt x="2512" y="12874"/>
                    <a:pt x="2512" y="12528"/>
                  </a:cubicBezTo>
                  <a:lnTo>
                    <a:pt x="2512" y="623"/>
                  </a:lnTo>
                  <a:cubicBezTo>
                    <a:pt x="2512" y="284"/>
                    <a:pt x="2243" y="0"/>
                    <a:pt x="1906" y="0"/>
                  </a:cubicBez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426;p80">
              <a:extLst>
                <a:ext uri="{FF2B5EF4-FFF2-40B4-BE49-F238E27FC236}">
                  <a16:creationId xmlns:a16="http://schemas.microsoft.com/office/drawing/2014/main" id="{AAED73ED-CA2B-4122-BA77-3C3E22AC79D9}"/>
                </a:ext>
              </a:extLst>
            </p:cNvPr>
            <p:cNvSpPr/>
            <p:nvPr/>
          </p:nvSpPr>
          <p:spPr>
            <a:xfrm>
              <a:off x="8058111" y="3373077"/>
              <a:ext cx="214997" cy="312435"/>
            </a:xfrm>
            <a:custGeom>
              <a:avLst/>
              <a:gdLst/>
              <a:ahLst/>
              <a:cxnLst/>
              <a:rect l="l" t="t" r="r" b="b"/>
              <a:pathLst>
                <a:path w="8206" h="11925" extrusionOk="0">
                  <a:moveTo>
                    <a:pt x="0" y="0"/>
                  </a:moveTo>
                  <a:lnTo>
                    <a:pt x="0" y="11925"/>
                  </a:lnTo>
                  <a:lnTo>
                    <a:pt x="8205" y="11925"/>
                  </a:lnTo>
                  <a:lnTo>
                    <a:pt x="8205" y="0"/>
                  </a:lnTo>
                  <a:close/>
                </a:path>
              </a:pathLst>
            </a:custGeom>
            <a:solidFill>
              <a:srgbClr val="E7EB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427;p80">
              <a:extLst>
                <a:ext uri="{FF2B5EF4-FFF2-40B4-BE49-F238E27FC236}">
                  <a16:creationId xmlns:a16="http://schemas.microsoft.com/office/drawing/2014/main" id="{1C3C9DDD-FBF0-4BAC-812B-410001334124}"/>
                </a:ext>
              </a:extLst>
            </p:cNvPr>
            <p:cNvSpPr/>
            <p:nvPr/>
          </p:nvSpPr>
          <p:spPr>
            <a:xfrm>
              <a:off x="8058346" y="3373077"/>
              <a:ext cx="214761" cy="312435"/>
            </a:xfrm>
            <a:custGeom>
              <a:avLst/>
              <a:gdLst/>
              <a:ahLst/>
              <a:cxnLst/>
              <a:rect l="l" t="t" r="r" b="b"/>
              <a:pathLst>
                <a:path w="8197" h="11925" extrusionOk="0">
                  <a:moveTo>
                    <a:pt x="7027" y="0"/>
                  </a:moveTo>
                  <a:lnTo>
                    <a:pt x="7027" y="7496"/>
                  </a:lnTo>
                  <a:cubicBezTo>
                    <a:pt x="7027" y="9289"/>
                    <a:pt x="5570" y="10755"/>
                    <a:pt x="3768" y="10755"/>
                  </a:cubicBezTo>
                  <a:lnTo>
                    <a:pt x="1" y="10755"/>
                  </a:lnTo>
                  <a:lnTo>
                    <a:pt x="1" y="11925"/>
                  </a:lnTo>
                  <a:lnTo>
                    <a:pt x="8196" y="11925"/>
                  </a:lnTo>
                  <a:lnTo>
                    <a:pt x="8196" y="0"/>
                  </a:lnTo>
                  <a:close/>
                </a:path>
              </a:pathLst>
            </a:custGeom>
            <a:solidFill>
              <a:srgbClr val="D2D8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428;p80">
              <a:extLst>
                <a:ext uri="{FF2B5EF4-FFF2-40B4-BE49-F238E27FC236}">
                  <a16:creationId xmlns:a16="http://schemas.microsoft.com/office/drawing/2014/main" id="{F6F235E6-377C-4360-8A9F-144CD2268518}"/>
                </a:ext>
              </a:extLst>
            </p:cNvPr>
            <p:cNvSpPr/>
            <p:nvPr/>
          </p:nvSpPr>
          <p:spPr>
            <a:xfrm>
              <a:off x="8092013" y="3355496"/>
              <a:ext cx="147427" cy="72338"/>
            </a:xfrm>
            <a:custGeom>
              <a:avLst/>
              <a:gdLst/>
              <a:ahLst/>
              <a:cxnLst/>
              <a:rect l="l" t="t" r="r" b="b"/>
              <a:pathLst>
                <a:path w="5627" h="2761" extrusionOk="0">
                  <a:moveTo>
                    <a:pt x="451" y="0"/>
                  </a:moveTo>
                  <a:cubicBezTo>
                    <a:pt x="201" y="0"/>
                    <a:pt x="0" y="202"/>
                    <a:pt x="0" y="451"/>
                  </a:cubicBezTo>
                  <a:lnTo>
                    <a:pt x="0" y="1352"/>
                  </a:lnTo>
                  <a:cubicBezTo>
                    <a:pt x="0" y="1601"/>
                    <a:pt x="201" y="1802"/>
                    <a:pt x="451" y="1802"/>
                  </a:cubicBezTo>
                  <a:lnTo>
                    <a:pt x="1620" y="1802"/>
                  </a:lnTo>
                  <a:cubicBezTo>
                    <a:pt x="1620" y="2330"/>
                    <a:pt x="2051" y="2761"/>
                    <a:pt x="2579" y="2761"/>
                  </a:cubicBezTo>
                  <a:lnTo>
                    <a:pt x="3048" y="2761"/>
                  </a:lnTo>
                  <a:cubicBezTo>
                    <a:pt x="3576" y="2761"/>
                    <a:pt x="4007" y="2330"/>
                    <a:pt x="4007" y="1802"/>
                  </a:cubicBezTo>
                  <a:lnTo>
                    <a:pt x="5176" y="1802"/>
                  </a:lnTo>
                  <a:cubicBezTo>
                    <a:pt x="5426" y="1802"/>
                    <a:pt x="5627" y="1601"/>
                    <a:pt x="5627" y="1352"/>
                  </a:cubicBezTo>
                  <a:lnTo>
                    <a:pt x="5627" y="451"/>
                  </a:lnTo>
                  <a:cubicBezTo>
                    <a:pt x="5627" y="202"/>
                    <a:pt x="5426" y="0"/>
                    <a:pt x="5176" y="0"/>
                  </a:cubicBezTo>
                  <a:close/>
                </a:path>
              </a:pathLst>
            </a:custGeom>
            <a:solidFill>
              <a:srgbClr val="536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429;p80">
              <a:extLst>
                <a:ext uri="{FF2B5EF4-FFF2-40B4-BE49-F238E27FC236}">
                  <a16:creationId xmlns:a16="http://schemas.microsoft.com/office/drawing/2014/main" id="{79CE6238-4678-48FA-AC29-C83603D19542}"/>
                </a:ext>
              </a:extLst>
            </p:cNvPr>
            <p:cNvSpPr/>
            <p:nvPr/>
          </p:nvSpPr>
          <p:spPr>
            <a:xfrm>
              <a:off x="8162570" y="3355496"/>
              <a:ext cx="76871" cy="72102"/>
            </a:xfrm>
            <a:custGeom>
              <a:avLst/>
              <a:gdLst/>
              <a:ahLst/>
              <a:cxnLst/>
              <a:rect l="l" t="t" r="r" b="b"/>
              <a:pathLst>
                <a:path w="2934" h="2752" extrusionOk="0">
                  <a:moveTo>
                    <a:pt x="806" y="0"/>
                  </a:moveTo>
                  <a:cubicBezTo>
                    <a:pt x="1122" y="997"/>
                    <a:pt x="806" y="2090"/>
                    <a:pt x="1" y="2751"/>
                  </a:cubicBezTo>
                  <a:lnTo>
                    <a:pt x="346" y="2751"/>
                  </a:lnTo>
                  <a:cubicBezTo>
                    <a:pt x="873" y="2751"/>
                    <a:pt x="1304" y="2330"/>
                    <a:pt x="1304" y="1793"/>
                  </a:cubicBezTo>
                  <a:lnTo>
                    <a:pt x="2483" y="1793"/>
                  </a:lnTo>
                  <a:cubicBezTo>
                    <a:pt x="2733" y="1793"/>
                    <a:pt x="2934" y="1592"/>
                    <a:pt x="2934" y="1352"/>
                  </a:cubicBezTo>
                  <a:lnTo>
                    <a:pt x="2934" y="451"/>
                  </a:lnTo>
                  <a:cubicBezTo>
                    <a:pt x="2924" y="202"/>
                    <a:pt x="2733" y="0"/>
                    <a:pt x="2483" y="0"/>
                  </a:cubicBezTo>
                  <a:close/>
                </a:path>
              </a:pathLst>
            </a:custGeom>
            <a:solidFill>
              <a:srgbClr val="2741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430;p80">
              <a:extLst>
                <a:ext uri="{FF2B5EF4-FFF2-40B4-BE49-F238E27FC236}">
                  <a16:creationId xmlns:a16="http://schemas.microsoft.com/office/drawing/2014/main" id="{EE8A8871-1A7E-42A3-BE82-3043572AC2A8}"/>
                </a:ext>
              </a:extLst>
            </p:cNvPr>
            <p:cNvSpPr/>
            <p:nvPr/>
          </p:nvSpPr>
          <p:spPr>
            <a:xfrm>
              <a:off x="8090992" y="3448402"/>
              <a:ext cx="147454" cy="103516"/>
            </a:xfrm>
            <a:custGeom>
              <a:avLst/>
              <a:gdLst/>
              <a:ahLst/>
              <a:cxnLst/>
              <a:rect l="l" t="t" r="r" b="b"/>
              <a:pathLst>
                <a:path w="5628" h="3951" extrusionOk="0">
                  <a:moveTo>
                    <a:pt x="3471" y="1"/>
                  </a:moveTo>
                  <a:cubicBezTo>
                    <a:pt x="3384" y="11"/>
                    <a:pt x="3308" y="68"/>
                    <a:pt x="3279" y="154"/>
                  </a:cubicBezTo>
                  <a:lnTo>
                    <a:pt x="2551" y="3049"/>
                  </a:lnTo>
                  <a:lnTo>
                    <a:pt x="1841" y="988"/>
                  </a:lnTo>
                  <a:cubicBezTo>
                    <a:pt x="1812" y="912"/>
                    <a:pt x="1745" y="854"/>
                    <a:pt x="1669" y="854"/>
                  </a:cubicBezTo>
                  <a:cubicBezTo>
                    <a:pt x="1661" y="853"/>
                    <a:pt x="1653" y="853"/>
                    <a:pt x="1645" y="853"/>
                  </a:cubicBezTo>
                  <a:cubicBezTo>
                    <a:pt x="1577" y="853"/>
                    <a:pt x="1510" y="890"/>
                    <a:pt x="1467" y="950"/>
                  </a:cubicBezTo>
                  <a:lnTo>
                    <a:pt x="883" y="2004"/>
                  </a:lnTo>
                  <a:lnTo>
                    <a:pt x="269" y="2004"/>
                  </a:lnTo>
                  <a:cubicBezTo>
                    <a:pt x="1" y="2004"/>
                    <a:pt x="1" y="2407"/>
                    <a:pt x="269" y="2407"/>
                  </a:cubicBezTo>
                  <a:lnTo>
                    <a:pt x="998" y="2407"/>
                  </a:lnTo>
                  <a:cubicBezTo>
                    <a:pt x="1074" y="2407"/>
                    <a:pt x="1142" y="2369"/>
                    <a:pt x="1170" y="2301"/>
                  </a:cubicBezTo>
                  <a:lnTo>
                    <a:pt x="1602" y="1544"/>
                  </a:lnTo>
                  <a:lnTo>
                    <a:pt x="2378" y="3816"/>
                  </a:lnTo>
                  <a:cubicBezTo>
                    <a:pt x="2407" y="3902"/>
                    <a:pt x="2483" y="3950"/>
                    <a:pt x="2570" y="3950"/>
                  </a:cubicBezTo>
                  <a:lnTo>
                    <a:pt x="2579" y="3950"/>
                  </a:lnTo>
                  <a:cubicBezTo>
                    <a:pt x="2666" y="3950"/>
                    <a:pt x="2742" y="3893"/>
                    <a:pt x="2771" y="3797"/>
                  </a:cubicBezTo>
                  <a:lnTo>
                    <a:pt x="3509" y="883"/>
                  </a:lnTo>
                  <a:lnTo>
                    <a:pt x="4017" y="2273"/>
                  </a:lnTo>
                  <a:cubicBezTo>
                    <a:pt x="4046" y="2349"/>
                    <a:pt x="4113" y="2407"/>
                    <a:pt x="4199" y="2407"/>
                  </a:cubicBezTo>
                  <a:lnTo>
                    <a:pt x="5417" y="2407"/>
                  </a:lnTo>
                  <a:cubicBezTo>
                    <a:pt x="5522" y="2407"/>
                    <a:pt x="5618" y="2311"/>
                    <a:pt x="5618" y="2206"/>
                  </a:cubicBezTo>
                  <a:cubicBezTo>
                    <a:pt x="5627" y="2091"/>
                    <a:pt x="5532" y="2004"/>
                    <a:pt x="5426" y="2004"/>
                  </a:cubicBezTo>
                  <a:lnTo>
                    <a:pt x="4353" y="2004"/>
                  </a:lnTo>
                  <a:lnTo>
                    <a:pt x="3672" y="135"/>
                  </a:lnTo>
                  <a:cubicBezTo>
                    <a:pt x="3643" y="49"/>
                    <a:pt x="3557" y="1"/>
                    <a:pt x="3471" y="1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431;p80">
              <a:extLst>
                <a:ext uri="{FF2B5EF4-FFF2-40B4-BE49-F238E27FC236}">
                  <a16:creationId xmlns:a16="http://schemas.microsoft.com/office/drawing/2014/main" id="{66CC29E4-DB04-447C-BCBE-05950EA30F35}"/>
                </a:ext>
              </a:extLst>
            </p:cNvPr>
            <p:cNvSpPr/>
            <p:nvPr/>
          </p:nvSpPr>
          <p:spPr>
            <a:xfrm>
              <a:off x="8091254" y="3588310"/>
              <a:ext cx="148947" cy="10559"/>
            </a:xfrm>
            <a:custGeom>
              <a:avLst/>
              <a:gdLst/>
              <a:ahLst/>
              <a:cxnLst/>
              <a:rect l="l" t="t" r="r" b="b"/>
              <a:pathLst>
                <a:path w="5685" h="403" extrusionOk="0">
                  <a:moveTo>
                    <a:pt x="259" y="0"/>
                  </a:moveTo>
                  <a:cubicBezTo>
                    <a:pt x="0" y="0"/>
                    <a:pt x="0" y="403"/>
                    <a:pt x="259" y="403"/>
                  </a:cubicBezTo>
                  <a:lnTo>
                    <a:pt x="5416" y="403"/>
                  </a:lnTo>
                  <a:cubicBezTo>
                    <a:pt x="5685" y="403"/>
                    <a:pt x="5685" y="0"/>
                    <a:pt x="5416" y="0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432;p80">
              <a:extLst>
                <a:ext uri="{FF2B5EF4-FFF2-40B4-BE49-F238E27FC236}">
                  <a16:creationId xmlns:a16="http://schemas.microsoft.com/office/drawing/2014/main" id="{AE4F3557-4D06-481A-8575-C2EBEE5D6665}"/>
                </a:ext>
              </a:extLst>
            </p:cNvPr>
            <p:cNvSpPr/>
            <p:nvPr/>
          </p:nvSpPr>
          <p:spPr>
            <a:xfrm>
              <a:off x="8091254" y="3634998"/>
              <a:ext cx="148947" cy="10585"/>
            </a:xfrm>
            <a:custGeom>
              <a:avLst/>
              <a:gdLst/>
              <a:ahLst/>
              <a:cxnLst/>
              <a:rect l="l" t="t" r="r" b="b"/>
              <a:pathLst>
                <a:path w="5685" h="404" extrusionOk="0">
                  <a:moveTo>
                    <a:pt x="259" y="1"/>
                  </a:moveTo>
                  <a:cubicBezTo>
                    <a:pt x="0" y="1"/>
                    <a:pt x="0" y="403"/>
                    <a:pt x="259" y="403"/>
                  </a:cubicBezTo>
                  <a:lnTo>
                    <a:pt x="5416" y="403"/>
                  </a:lnTo>
                  <a:cubicBezTo>
                    <a:pt x="5685" y="403"/>
                    <a:pt x="5685" y="1"/>
                    <a:pt x="5416" y="1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5084686-222F-4965-B0D4-0BC86BA6A5D1}"/>
              </a:ext>
            </a:extLst>
          </p:cNvPr>
          <p:cNvSpPr txBox="1"/>
          <p:nvPr/>
        </p:nvSpPr>
        <p:spPr>
          <a:xfrm>
            <a:off x="2225943" y="1272014"/>
            <a:ext cx="940833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IBD </a:t>
            </a: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is more common in patients with a family history of either Crohn’s disease or UC</a:t>
            </a:r>
          </a:p>
        </p:txBody>
      </p:sp>
      <p:grpSp>
        <p:nvGrpSpPr>
          <p:cNvPr id="19" name="Google Shape;8423;p80">
            <a:extLst>
              <a:ext uri="{FF2B5EF4-FFF2-40B4-BE49-F238E27FC236}">
                <a16:creationId xmlns:a16="http://schemas.microsoft.com/office/drawing/2014/main" id="{36D3E5F7-BDB4-4A1D-B1A6-71A415A5920E}"/>
              </a:ext>
            </a:extLst>
          </p:cNvPr>
          <p:cNvGrpSpPr/>
          <p:nvPr/>
        </p:nvGrpSpPr>
        <p:grpSpPr>
          <a:xfrm>
            <a:off x="1713531" y="2022762"/>
            <a:ext cx="379096" cy="482884"/>
            <a:chOff x="8023448" y="3355496"/>
            <a:chExt cx="284322" cy="362163"/>
          </a:xfrm>
        </p:grpSpPr>
        <p:sp>
          <p:nvSpPr>
            <p:cNvPr id="20" name="Google Shape;8424;p80">
              <a:extLst>
                <a:ext uri="{FF2B5EF4-FFF2-40B4-BE49-F238E27FC236}">
                  <a16:creationId xmlns:a16="http://schemas.microsoft.com/office/drawing/2014/main" id="{267773EA-B1E4-4223-B3CB-8F75DFB46C81}"/>
                </a:ext>
              </a:extLst>
            </p:cNvPr>
            <p:cNvSpPr/>
            <p:nvPr/>
          </p:nvSpPr>
          <p:spPr>
            <a:xfrm>
              <a:off x="8023448" y="3372815"/>
              <a:ext cx="284322" cy="344844"/>
            </a:xfrm>
            <a:custGeom>
              <a:avLst/>
              <a:gdLst/>
              <a:ahLst/>
              <a:cxnLst/>
              <a:rect l="l" t="t" r="r" b="b"/>
              <a:pathLst>
                <a:path w="10852" h="13162" extrusionOk="0">
                  <a:moveTo>
                    <a:pt x="10228" y="1"/>
                  </a:moveTo>
                  <a:lnTo>
                    <a:pt x="1668" y="10"/>
                  </a:lnTo>
                  <a:lnTo>
                    <a:pt x="623" y="10"/>
                  </a:lnTo>
                  <a:cubicBezTo>
                    <a:pt x="278" y="10"/>
                    <a:pt x="0" y="288"/>
                    <a:pt x="0" y="633"/>
                  </a:cubicBezTo>
                  <a:lnTo>
                    <a:pt x="0" y="12538"/>
                  </a:lnTo>
                  <a:cubicBezTo>
                    <a:pt x="0" y="12874"/>
                    <a:pt x="278" y="13161"/>
                    <a:pt x="623" y="13161"/>
                  </a:cubicBezTo>
                  <a:lnTo>
                    <a:pt x="10228" y="13161"/>
                  </a:lnTo>
                  <a:cubicBezTo>
                    <a:pt x="10573" y="13161"/>
                    <a:pt x="10851" y="12874"/>
                    <a:pt x="10851" y="12538"/>
                  </a:cubicBezTo>
                  <a:lnTo>
                    <a:pt x="10851" y="633"/>
                  </a:lnTo>
                  <a:cubicBezTo>
                    <a:pt x="10851" y="288"/>
                    <a:pt x="10573" y="1"/>
                    <a:pt x="10228" y="1"/>
                  </a:cubicBezTo>
                  <a:close/>
                </a:path>
              </a:pathLst>
            </a:custGeom>
            <a:solidFill>
              <a:srgbClr val="677C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425;p80">
              <a:extLst>
                <a:ext uri="{FF2B5EF4-FFF2-40B4-BE49-F238E27FC236}">
                  <a16:creationId xmlns:a16="http://schemas.microsoft.com/office/drawing/2014/main" id="{1919540C-B0E4-4A56-AF7C-84F17B53AA73}"/>
                </a:ext>
              </a:extLst>
            </p:cNvPr>
            <p:cNvSpPr/>
            <p:nvPr/>
          </p:nvSpPr>
          <p:spPr>
            <a:xfrm>
              <a:off x="8241930" y="3373077"/>
              <a:ext cx="65841" cy="344582"/>
            </a:xfrm>
            <a:custGeom>
              <a:avLst/>
              <a:gdLst/>
              <a:ahLst/>
              <a:cxnLst/>
              <a:rect l="l" t="t" r="r" b="b"/>
              <a:pathLst>
                <a:path w="2513" h="13152" extrusionOk="0">
                  <a:moveTo>
                    <a:pt x="1906" y="0"/>
                  </a:moveTo>
                  <a:cubicBezTo>
                    <a:pt x="1900" y="0"/>
                    <a:pt x="1895" y="0"/>
                    <a:pt x="1889" y="0"/>
                  </a:cubicBezTo>
                  <a:lnTo>
                    <a:pt x="1" y="0"/>
                  </a:lnTo>
                  <a:cubicBezTo>
                    <a:pt x="346" y="0"/>
                    <a:pt x="633" y="278"/>
                    <a:pt x="633" y="623"/>
                  </a:cubicBezTo>
                  <a:lnTo>
                    <a:pt x="633" y="12528"/>
                  </a:lnTo>
                  <a:cubicBezTo>
                    <a:pt x="633" y="12864"/>
                    <a:pt x="346" y="13151"/>
                    <a:pt x="1" y="13151"/>
                  </a:cubicBezTo>
                  <a:lnTo>
                    <a:pt x="1889" y="13151"/>
                  </a:lnTo>
                  <a:cubicBezTo>
                    <a:pt x="2234" y="13151"/>
                    <a:pt x="2512" y="12874"/>
                    <a:pt x="2512" y="12528"/>
                  </a:cubicBezTo>
                  <a:lnTo>
                    <a:pt x="2512" y="623"/>
                  </a:lnTo>
                  <a:cubicBezTo>
                    <a:pt x="2512" y="284"/>
                    <a:pt x="2243" y="0"/>
                    <a:pt x="1906" y="0"/>
                  </a:cubicBez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426;p80">
              <a:extLst>
                <a:ext uri="{FF2B5EF4-FFF2-40B4-BE49-F238E27FC236}">
                  <a16:creationId xmlns:a16="http://schemas.microsoft.com/office/drawing/2014/main" id="{2828792E-0A11-4CC3-98C2-4B6EABEF5D8C}"/>
                </a:ext>
              </a:extLst>
            </p:cNvPr>
            <p:cNvSpPr/>
            <p:nvPr/>
          </p:nvSpPr>
          <p:spPr>
            <a:xfrm>
              <a:off x="8058111" y="3373077"/>
              <a:ext cx="214997" cy="312435"/>
            </a:xfrm>
            <a:custGeom>
              <a:avLst/>
              <a:gdLst/>
              <a:ahLst/>
              <a:cxnLst/>
              <a:rect l="l" t="t" r="r" b="b"/>
              <a:pathLst>
                <a:path w="8206" h="11925" extrusionOk="0">
                  <a:moveTo>
                    <a:pt x="0" y="0"/>
                  </a:moveTo>
                  <a:lnTo>
                    <a:pt x="0" y="11925"/>
                  </a:lnTo>
                  <a:lnTo>
                    <a:pt x="8205" y="11925"/>
                  </a:lnTo>
                  <a:lnTo>
                    <a:pt x="8205" y="0"/>
                  </a:lnTo>
                  <a:close/>
                </a:path>
              </a:pathLst>
            </a:custGeom>
            <a:solidFill>
              <a:srgbClr val="E7EB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427;p80">
              <a:extLst>
                <a:ext uri="{FF2B5EF4-FFF2-40B4-BE49-F238E27FC236}">
                  <a16:creationId xmlns:a16="http://schemas.microsoft.com/office/drawing/2014/main" id="{44032B52-F606-470E-B809-9A3CC42E04F4}"/>
                </a:ext>
              </a:extLst>
            </p:cNvPr>
            <p:cNvSpPr/>
            <p:nvPr/>
          </p:nvSpPr>
          <p:spPr>
            <a:xfrm>
              <a:off x="8058346" y="3373077"/>
              <a:ext cx="214761" cy="312435"/>
            </a:xfrm>
            <a:custGeom>
              <a:avLst/>
              <a:gdLst/>
              <a:ahLst/>
              <a:cxnLst/>
              <a:rect l="l" t="t" r="r" b="b"/>
              <a:pathLst>
                <a:path w="8197" h="11925" extrusionOk="0">
                  <a:moveTo>
                    <a:pt x="7027" y="0"/>
                  </a:moveTo>
                  <a:lnTo>
                    <a:pt x="7027" y="7496"/>
                  </a:lnTo>
                  <a:cubicBezTo>
                    <a:pt x="7027" y="9289"/>
                    <a:pt x="5570" y="10755"/>
                    <a:pt x="3768" y="10755"/>
                  </a:cubicBezTo>
                  <a:lnTo>
                    <a:pt x="1" y="10755"/>
                  </a:lnTo>
                  <a:lnTo>
                    <a:pt x="1" y="11925"/>
                  </a:lnTo>
                  <a:lnTo>
                    <a:pt x="8196" y="11925"/>
                  </a:lnTo>
                  <a:lnTo>
                    <a:pt x="8196" y="0"/>
                  </a:lnTo>
                  <a:close/>
                </a:path>
              </a:pathLst>
            </a:custGeom>
            <a:solidFill>
              <a:srgbClr val="D2D8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8428;p80">
              <a:extLst>
                <a:ext uri="{FF2B5EF4-FFF2-40B4-BE49-F238E27FC236}">
                  <a16:creationId xmlns:a16="http://schemas.microsoft.com/office/drawing/2014/main" id="{909B1B16-17F6-4AC2-8F1E-F2968E7C963F}"/>
                </a:ext>
              </a:extLst>
            </p:cNvPr>
            <p:cNvSpPr/>
            <p:nvPr/>
          </p:nvSpPr>
          <p:spPr>
            <a:xfrm>
              <a:off x="8092013" y="3355496"/>
              <a:ext cx="147427" cy="72338"/>
            </a:xfrm>
            <a:custGeom>
              <a:avLst/>
              <a:gdLst/>
              <a:ahLst/>
              <a:cxnLst/>
              <a:rect l="l" t="t" r="r" b="b"/>
              <a:pathLst>
                <a:path w="5627" h="2761" extrusionOk="0">
                  <a:moveTo>
                    <a:pt x="451" y="0"/>
                  </a:moveTo>
                  <a:cubicBezTo>
                    <a:pt x="201" y="0"/>
                    <a:pt x="0" y="202"/>
                    <a:pt x="0" y="451"/>
                  </a:cubicBezTo>
                  <a:lnTo>
                    <a:pt x="0" y="1352"/>
                  </a:lnTo>
                  <a:cubicBezTo>
                    <a:pt x="0" y="1601"/>
                    <a:pt x="201" y="1802"/>
                    <a:pt x="451" y="1802"/>
                  </a:cubicBezTo>
                  <a:lnTo>
                    <a:pt x="1620" y="1802"/>
                  </a:lnTo>
                  <a:cubicBezTo>
                    <a:pt x="1620" y="2330"/>
                    <a:pt x="2051" y="2761"/>
                    <a:pt x="2579" y="2761"/>
                  </a:cubicBezTo>
                  <a:lnTo>
                    <a:pt x="3048" y="2761"/>
                  </a:lnTo>
                  <a:cubicBezTo>
                    <a:pt x="3576" y="2761"/>
                    <a:pt x="4007" y="2330"/>
                    <a:pt x="4007" y="1802"/>
                  </a:cubicBezTo>
                  <a:lnTo>
                    <a:pt x="5176" y="1802"/>
                  </a:lnTo>
                  <a:cubicBezTo>
                    <a:pt x="5426" y="1802"/>
                    <a:pt x="5627" y="1601"/>
                    <a:pt x="5627" y="1352"/>
                  </a:cubicBezTo>
                  <a:lnTo>
                    <a:pt x="5627" y="451"/>
                  </a:lnTo>
                  <a:cubicBezTo>
                    <a:pt x="5627" y="202"/>
                    <a:pt x="5426" y="0"/>
                    <a:pt x="5176" y="0"/>
                  </a:cubicBezTo>
                  <a:close/>
                </a:path>
              </a:pathLst>
            </a:custGeom>
            <a:solidFill>
              <a:srgbClr val="536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8429;p80">
              <a:extLst>
                <a:ext uri="{FF2B5EF4-FFF2-40B4-BE49-F238E27FC236}">
                  <a16:creationId xmlns:a16="http://schemas.microsoft.com/office/drawing/2014/main" id="{230FD142-2F41-4A72-B089-FF2AF6CD51FF}"/>
                </a:ext>
              </a:extLst>
            </p:cNvPr>
            <p:cNvSpPr/>
            <p:nvPr/>
          </p:nvSpPr>
          <p:spPr>
            <a:xfrm>
              <a:off x="8162570" y="3355496"/>
              <a:ext cx="76871" cy="72102"/>
            </a:xfrm>
            <a:custGeom>
              <a:avLst/>
              <a:gdLst/>
              <a:ahLst/>
              <a:cxnLst/>
              <a:rect l="l" t="t" r="r" b="b"/>
              <a:pathLst>
                <a:path w="2934" h="2752" extrusionOk="0">
                  <a:moveTo>
                    <a:pt x="806" y="0"/>
                  </a:moveTo>
                  <a:cubicBezTo>
                    <a:pt x="1122" y="997"/>
                    <a:pt x="806" y="2090"/>
                    <a:pt x="1" y="2751"/>
                  </a:cubicBezTo>
                  <a:lnTo>
                    <a:pt x="346" y="2751"/>
                  </a:lnTo>
                  <a:cubicBezTo>
                    <a:pt x="873" y="2751"/>
                    <a:pt x="1304" y="2330"/>
                    <a:pt x="1304" y="1793"/>
                  </a:cubicBezTo>
                  <a:lnTo>
                    <a:pt x="2483" y="1793"/>
                  </a:lnTo>
                  <a:cubicBezTo>
                    <a:pt x="2733" y="1793"/>
                    <a:pt x="2934" y="1592"/>
                    <a:pt x="2934" y="1352"/>
                  </a:cubicBezTo>
                  <a:lnTo>
                    <a:pt x="2934" y="451"/>
                  </a:lnTo>
                  <a:cubicBezTo>
                    <a:pt x="2924" y="202"/>
                    <a:pt x="2733" y="0"/>
                    <a:pt x="2483" y="0"/>
                  </a:cubicBezTo>
                  <a:close/>
                </a:path>
              </a:pathLst>
            </a:custGeom>
            <a:solidFill>
              <a:srgbClr val="2741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430;p80">
              <a:extLst>
                <a:ext uri="{FF2B5EF4-FFF2-40B4-BE49-F238E27FC236}">
                  <a16:creationId xmlns:a16="http://schemas.microsoft.com/office/drawing/2014/main" id="{228A0C6C-FF11-4629-ABC1-8C45E208DAD5}"/>
                </a:ext>
              </a:extLst>
            </p:cNvPr>
            <p:cNvSpPr/>
            <p:nvPr/>
          </p:nvSpPr>
          <p:spPr>
            <a:xfrm>
              <a:off x="8090992" y="3448402"/>
              <a:ext cx="147454" cy="103516"/>
            </a:xfrm>
            <a:custGeom>
              <a:avLst/>
              <a:gdLst/>
              <a:ahLst/>
              <a:cxnLst/>
              <a:rect l="l" t="t" r="r" b="b"/>
              <a:pathLst>
                <a:path w="5628" h="3951" extrusionOk="0">
                  <a:moveTo>
                    <a:pt x="3471" y="1"/>
                  </a:moveTo>
                  <a:cubicBezTo>
                    <a:pt x="3384" y="11"/>
                    <a:pt x="3308" y="68"/>
                    <a:pt x="3279" y="154"/>
                  </a:cubicBezTo>
                  <a:lnTo>
                    <a:pt x="2551" y="3049"/>
                  </a:lnTo>
                  <a:lnTo>
                    <a:pt x="1841" y="988"/>
                  </a:lnTo>
                  <a:cubicBezTo>
                    <a:pt x="1812" y="912"/>
                    <a:pt x="1745" y="854"/>
                    <a:pt x="1669" y="854"/>
                  </a:cubicBezTo>
                  <a:cubicBezTo>
                    <a:pt x="1661" y="853"/>
                    <a:pt x="1653" y="853"/>
                    <a:pt x="1645" y="853"/>
                  </a:cubicBezTo>
                  <a:cubicBezTo>
                    <a:pt x="1577" y="853"/>
                    <a:pt x="1510" y="890"/>
                    <a:pt x="1467" y="950"/>
                  </a:cubicBezTo>
                  <a:lnTo>
                    <a:pt x="883" y="2004"/>
                  </a:lnTo>
                  <a:lnTo>
                    <a:pt x="269" y="2004"/>
                  </a:lnTo>
                  <a:cubicBezTo>
                    <a:pt x="1" y="2004"/>
                    <a:pt x="1" y="2407"/>
                    <a:pt x="269" y="2407"/>
                  </a:cubicBezTo>
                  <a:lnTo>
                    <a:pt x="998" y="2407"/>
                  </a:lnTo>
                  <a:cubicBezTo>
                    <a:pt x="1074" y="2407"/>
                    <a:pt x="1142" y="2369"/>
                    <a:pt x="1170" y="2301"/>
                  </a:cubicBezTo>
                  <a:lnTo>
                    <a:pt x="1602" y="1544"/>
                  </a:lnTo>
                  <a:lnTo>
                    <a:pt x="2378" y="3816"/>
                  </a:lnTo>
                  <a:cubicBezTo>
                    <a:pt x="2407" y="3902"/>
                    <a:pt x="2483" y="3950"/>
                    <a:pt x="2570" y="3950"/>
                  </a:cubicBezTo>
                  <a:lnTo>
                    <a:pt x="2579" y="3950"/>
                  </a:lnTo>
                  <a:cubicBezTo>
                    <a:pt x="2666" y="3950"/>
                    <a:pt x="2742" y="3893"/>
                    <a:pt x="2771" y="3797"/>
                  </a:cubicBezTo>
                  <a:lnTo>
                    <a:pt x="3509" y="883"/>
                  </a:lnTo>
                  <a:lnTo>
                    <a:pt x="4017" y="2273"/>
                  </a:lnTo>
                  <a:cubicBezTo>
                    <a:pt x="4046" y="2349"/>
                    <a:pt x="4113" y="2407"/>
                    <a:pt x="4199" y="2407"/>
                  </a:cubicBezTo>
                  <a:lnTo>
                    <a:pt x="5417" y="2407"/>
                  </a:lnTo>
                  <a:cubicBezTo>
                    <a:pt x="5522" y="2407"/>
                    <a:pt x="5618" y="2311"/>
                    <a:pt x="5618" y="2206"/>
                  </a:cubicBezTo>
                  <a:cubicBezTo>
                    <a:pt x="5627" y="2091"/>
                    <a:pt x="5532" y="2004"/>
                    <a:pt x="5426" y="2004"/>
                  </a:cubicBezTo>
                  <a:lnTo>
                    <a:pt x="4353" y="2004"/>
                  </a:lnTo>
                  <a:lnTo>
                    <a:pt x="3672" y="135"/>
                  </a:lnTo>
                  <a:cubicBezTo>
                    <a:pt x="3643" y="49"/>
                    <a:pt x="3557" y="1"/>
                    <a:pt x="3471" y="1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8431;p80">
              <a:extLst>
                <a:ext uri="{FF2B5EF4-FFF2-40B4-BE49-F238E27FC236}">
                  <a16:creationId xmlns:a16="http://schemas.microsoft.com/office/drawing/2014/main" id="{649D8EC6-780D-4B10-9613-1287C655DBE1}"/>
                </a:ext>
              </a:extLst>
            </p:cNvPr>
            <p:cNvSpPr/>
            <p:nvPr/>
          </p:nvSpPr>
          <p:spPr>
            <a:xfrm>
              <a:off x="8091254" y="3588310"/>
              <a:ext cx="148947" cy="10559"/>
            </a:xfrm>
            <a:custGeom>
              <a:avLst/>
              <a:gdLst/>
              <a:ahLst/>
              <a:cxnLst/>
              <a:rect l="l" t="t" r="r" b="b"/>
              <a:pathLst>
                <a:path w="5685" h="403" extrusionOk="0">
                  <a:moveTo>
                    <a:pt x="259" y="0"/>
                  </a:moveTo>
                  <a:cubicBezTo>
                    <a:pt x="0" y="0"/>
                    <a:pt x="0" y="403"/>
                    <a:pt x="259" y="403"/>
                  </a:cubicBezTo>
                  <a:lnTo>
                    <a:pt x="5416" y="403"/>
                  </a:lnTo>
                  <a:cubicBezTo>
                    <a:pt x="5685" y="403"/>
                    <a:pt x="5685" y="0"/>
                    <a:pt x="5416" y="0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8432;p80">
              <a:extLst>
                <a:ext uri="{FF2B5EF4-FFF2-40B4-BE49-F238E27FC236}">
                  <a16:creationId xmlns:a16="http://schemas.microsoft.com/office/drawing/2014/main" id="{9131FA20-D7DA-41B8-BD6E-DD4695034FE0}"/>
                </a:ext>
              </a:extLst>
            </p:cNvPr>
            <p:cNvSpPr/>
            <p:nvPr/>
          </p:nvSpPr>
          <p:spPr>
            <a:xfrm>
              <a:off x="8091254" y="3634998"/>
              <a:ext cx="148947" cy="10585"/>
            </a:xfrm>
            <a:custGeom>
              <a:avLst/>
              <a:gdLst/>
              <a:ahLst/>
              <a:cxnLst/>
              <a:rect l="l" t="t" r="r" b="b"/>
              <a:pathLst>
                <a:path w="5685" h="404" extrusionOk="0">
                  <a:moveTo>
                    <a:pt x="259" y="1"/>
                  </a:moveTo>
                  <a:cubicBezTo>
                    <a:pt x="0" y="1"/>
                    <a:pt x="0" y="403"/>
                    <a:pt x="259" y="403"/>
                  </a:cubicBezTo>
                  <a:lnTo>
                    <a:pt x="5416" y="403"/>
                  </a:lnTo>
                  <a:cubicBezTo>
                    <a:pt x="5685" y="403"/>
                    <a:pt x="5685" y="1"/>
                    <a:pt x="5416" y="1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740D011-7594-4C34-ADB4-51E6632DA286}"/>
              </a:ext>
            </a:extLst>
          </p:cNvPr>
          <p:cNvSpPr txBox="1"/>
          <p:nvPr/>
        </p:nvSpPr>
        <p:spPr>
          <a:xfrm>
            <a:off x="2184046" y="1978178"/>
            <a:ext cx="978746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Colorectal cancer </a:t>
            </a: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 a first-degree relative increases the risk of colorectal cancer and polyps. </a:t>
            </a:r>
          </a:p>
        </p:txBody>
      </p:sp>
      <p:grpSp>
        <p:nvGrpSpPr>
          <p:cNvPr id="31" name="Google Shape;8423;p80">
            <a:extLst>
              <a:ext uri="{FF2B5EF4-FFF2-40B4-BE49-F238E27FC236}">
                <a16:creationId xmlns:a16="http://schemas.microsoft.com/office/drawing/2014/main" id="{826E7948-7ADE-437A-9D54-413BAFA87002}"/>
              </a:ext>
            </a:extLst>
          </p:cNvPr>
          <p:cNvGrpSpPr/>
          <p:nvPr/>
        </p:nvGrpSpPr>
        <p:grpSpPr>
          <a:xfrm>
            <a:off x="1713531" y="2726626"/>
            <a:ext cx="379096" cy="482884"/>
            <a:chOff x="8023448" y="3355496"/>
            <a:chExt cx="284322" cy="362163"/>
          </a:xfrm>
        </p:grpSpPr>
        <p:sp>
          <p:nvSpPr>
            <p:cNvPr id="32" name="Google Shape;8424;p80">
              <a:extLst>
                <a:ext uri="{FF2B5EF4-FFF2-40B4-BE49-F238E27FC236}">
                  <a16:creationId xmlns:a16="http://schemas.microsoft.com/office/drawing/2014/main" id="{87B79CFE-051D-4CA6-AC97-D61E7B553F7C}"/>
                </a:ext>
              </a:extLst>
            </p:cNvPr>
            <p:cNvSpPr/>
            <p:nvPr/>
          </p:nvSpPr>
          <p:spPr>
            <a:xfrm>
              <a:off x="8023448" y="3372815"/>
              <a:ext cx="284322" cy="344844"/>
            </a:xfrm>
            <a:custGeom>
              <a:avLst/>
              <a:gdLst/>
              <a:ahLst/>
              <a:cxnLst/>
              <a:rect l="l" t="t" r="r" b="b"/>
              <a:pathLst>
                <a:path w="10852" h="13162" extrusionOk="0">
                  <a:moveTo>
                    <a:pt x="10228" y="1"/>
                  </a:moveTo>
                  <a:lnTo>
                    <a:pt x="1668" y="10"/>
                  </a:lnTo>
                  <a:lnTo>
                    <a:pt x="623" y="10"/>
                  </a:lnTo>
                  <a:cubicBezTo>
                    <a:pt x="278" y="10"/>
                    <a:pt x="0" y="288"/>
                    <a:pt x="0" y="633"/>
                  </a:cubicBezTo>
                  <a:lnTo>
                    <a:pt x="0" y="12538"/>
                  </a:lnTo>
                  <a:cubicBezTo>
                    <a:pt x="0" y="12874"/>
                    <a:pt x="278" y="13161"/>
                    <a:pt x="623" y="13161"/>
                  </a:cubicBezTo>
                  <a:lnTo>
                    <a:pt x="10228" y="13161"/>
                  </a:lnTo>
                  <a:cubicBezTo>
                    <a:pt x="10573" y="13161"/>
                    <a:pt x="10851" y="12874"/>
                    <a:pt x="10851" y="12538"/>
                  </a:cubicBezTo>
                  <a:lnTo>
                    <a:pt x="10851" y="633"/>
                  </a:lnTo>
                  <a:cubicBezTo>
                    <a:pt x="10851" y="288"/>
                    <a:pt x="10573" y="1"/>
                    <a:pt x="10228" y="1"/>
                  </a:cubicBezTo>
                  <a:close/>
                </a:path>
              </a:pathLst>
            </a:custGeom>
            <a:solidFill>
              <a:srgbClr val="677C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8425;p80">
              <a:extLst>
                <a:ext uri="{FF2B5EF4-FFF2-40B4-BE49-F238E27FC236}">
                  <a16:creationId xmlns:a16="http://schemas.microsoft.com/office/drawing/2014/main" id="{E6BAC16B-F069-4912-840D-D4952E8E4E0F}"/>
                </a:ext>
              </a:extLst>
            </p:cNvPr>
            <p:cNvSpPr/>
            <p:nvPr/>
          </p:nvSpPr>
          <p:spPr>
            <a:xfrm>
              <a:off x="8241930" y="3373077"/>
              <a:ext cx="65841" cy="344582"/>
            </a:xfrm>
            <a:custGeom>
              <a:avLst/>
              <a:gdLst/>
              <a:ahLst/>
              <a:cxnLst/>
              <a:rect l="l" t="t" r="r" b="b"/>
              <a:pathLst>
                <a:path w="2513" h="13152" extrusionOk="0">
                  <a:moveTo>
                    <a:pt x="1906" y="0"/>
                  </a:moveTo>
                  <a:cubicBezTo>
                    <a:pt x="1900" y="0"/>
                    <a:pt x="1895" y="0"/>
                    <a:pt x="1889" y="0"/>
                  </a:cubicBezTo>
                  <a:lnTo>
                    <a:pt x="1" y="0"/>
                  </a:lnTo>
                  <a:cubicBezTo>
                    <a:pt x="346" y="0"/>
                    <a:pt x="633" y="278"/>
                    <a:pt x="633" y="623"/>
                  </a:cubicBezTo>
                  <a:lnTo>
                    <a:pt x="633" y="12528"/>
                  </a:lnTo>
                  <a:cubicBezTo>
                    <a:pt x="633" y="12864"/>
                    <a:pt x="346" y="13151"/>
                    <a:pt x="1" y="13151"/>
                  </a:cubicBezTo>
                  <a:lnTo>
                    <a:pt x="1889" y="13151"/>
                  </a:lnTo>
                  <a:cubicBezTo>
                    <a:pt x="2234" y="13151"/>
                    <a:pt x="2512" y="12874"/>
                    <a:pt x="2512" y="12528"/>
                  </a:cubicBezTo>
                  <a:lnTo>
                    <a:pt x="2512" y="623"/>
                  </a:lnTo>
                  <a:cubicBezTo>
                    <a:pt x="2512" y="284"/>
                    <a:pt x="2243" y="0"/>
                    <a:pt x="1906" y="0"/>
                  </a:cubicBez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8426;p80">
              <a:extLst>
                <a:ext uri="{FF2B5EF4-FFF2-40B4-BE49-F238E27FC236}">
                  <a16:creationId xmlns:a16="http://schemas.microsoft.com/office/drawing/2014/main" id="{770DBF0A-127B-496B-99CB-72058BB89ED6}"/>
                </a:ext>
              </a:extLst>
            </p:cNvPr>
            <p:cNvSpPr/>
            <p:nvPr/>
          </p:nvSpPr>
          <p:spPr>
            <a:xfrm>
              <a:off x="8058111" y="3373077"/>
              <a:ext cx="214997" cy="312435"/>
            </a:xfrm>
            <a:custGeom>
              <a:avLst/>
              <a:gdLst/>
              <a:ahLst/>
              <a:cxnLst/>
              <a:rect l="l" t="t" r="r" b="b"/>
              <a:pathLst>
                <a:path w="8206" h="11925" extrusionOk="0">
                  <a:moveTo>
                    <a:pt x="0" y="0"/>
                  </a:moveTo>
                  <a:lnTo>
                    <a:pt x="0" y="11925"/>
                  </a:lnTo>
                  <a:lnTo>
                    <a:pt x="8205" y="11925"/>
                  </a:lnTo>
                  <a:lnTo>
                    <a:pt x="8205" y="0"/>
                  </a:lnTo>
                  <a:close/>
                </a:path>
              </a:pathLst>
            </a:custGeom>
            <a:solidFill>
              <a:srgbClr val="E7EB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8427;p80">
              <a:extLst>
                <a:ext uri="{FF2B5EF4-FFF2-40B4-BE49-F238E27FC236}">
                  <a16:creationId xmlns:a16="http://schemas.microsoft.com/office/drawing/2014/main" id="{0523E735-711A-496B-AB1B-B74A753C1093}"/>
                </a:ext>
              </a:extLst>
            </p:cNvPr>
            <p:cNvSpPr/>
            <p:nvPr/>
          </p:nvSpPr>
          <p:spPr>
            <a:xfrm>
              <a:off x="8058346" y="3373077"/>
              <a:ext cx="214761" cy="312435"/>
            </a:xfrm>
            <a:custGeom>
              <a:avLst/>
              <a:gdLst/>
              <a:ahLst/>
              <a:cxnLst/>
              <a:rect l="l" t="t" r="r" b="b"/>
              <a:pathLst>
                <a:path w="8197" h="11925" extrusionOk="0">
                  <a:moveTo>
                    <a:pt x="7027" y="0"/>
                  </a:moveTo>
                  <a:lnTo>
                    <a:pt x="7027" y="7496"/>
                  </a:lnTo>
                  <a:cubicBezTo>
                    <a:pt x="7027" y="9289"/>
                    <a:pt x="5570" y="10755"/>
                    <a:pt x="3768" y="10755"/>
                  </a:cubicBezTo>
                  <a:lnTo>
                    <a:pt x="1" y="10755"/>
                  </a:lnTo>
                  <a:lnTo>
                    <a:pt x="1" y="11925"/>
                  </a:lnTo>
                  <a:lnTo>
                    <a:pt x="8196" y="11925"/>
                  </a:lnTo>
                  <a:lnTo>
                    <a:pt x="8196" y="0"/>
                  </a:lnTo>
                  <a:close/>
                </a:path>
              </a:pathLst>
            </a:custGeom>
            <a:solidFill>
              <a:srgbClr val="D2D8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8428;p80">
              <a:extLst>
                <a:ext uri="{FF2B5EF4-FFF2-40B4-BE49-F238E27FC236}">
                  <a16:creationId xmlns:a16="http://schemas.microsoft.com/office/drawing/2014/main" id="{68C930C4-6E18-4642-963C-5388BFC8B26A}"/>
                </a:ext>
              </a:extLst>
            </p:cNvPr>
            <p:cNvSpPr/>
            <p:nvPr/>
          </p:nvSpPr>
          <p:spPr>
            <a:xfrm>
              <a:off x="8092013" y="3355496"/>
              <a:ext cx="147427" cy="72338"/>
            </a:xfrm>
            <a:custGeom>
              <a:avLst/>
              <a:gdLst/>
              <a:ahLst/>
              <a:cxnLst/>
              <a:rect l="l" t="t" r="r" b="b"/>
              <a:pathLst>
                <a:path w="5627" h="2761" extrusionOk="0">
                  <a:moveTo>
                    <a:pt x="451" y="0"/>
                  </a:moveTo>
                  <a:cubicBezTo>
                    <a:pt x="201" y="0"/>
                    <a:pt x="0" y="202"/>
                    <a:pt x="0" y="451"/>
                  </a:cubicBezTo>
                  <a:lnTo>
                    <a:pt x="0" y="1352"/>
                  </a:lnTo>
                  <a:cubicBezTo>
                    <a:pt x="0" y="1601"/>
                    <a:pt x="201" y="1802"/>
                    <a:pt x="451" y="1802"/>
                  </a:cubicBezTo>
                  <a:lnTo>
                    <a:pt x="1620" y="1802"/>
                  </a:lnTo>
                  <a:cubicBezTo>
                    <a:pt x="1620" y="2330"/>
                    <a:pt x="2051" y="2761"/>
                    <a:pt x="2579" y="2761"/>
                  </a:cubicBezTo>
                  <a:lnTo>
                    <a:pt x="3048" y="2761"/>
                  </a:lnTo>
                  <a:cubicBezTo>
                    <a:pt x="3576" y="2761"/>
                    <a:pt x="4007" y="2330"/>
                    <a:pt x="4007" y="1802"/>
                  </a:cubicBezTo>
                  <a:lnTo>
                    <a:pt x="5176" y="1802"/>
                  </a:lnTo>
                  <a:cubicBezTo>
                    <a:pt x="5426" y="1802"/>
                    <a:pt x="5627" y="1601"/>
                    <a:pt x="5627" y="1352"/>
                  </a:cubicBezTo>
                  <a:lnTo>
                    <a:pt x="5627" y="451"/>
                  </a:lnTo>
                  <a:cubicBezTo>
                    <a:pt x="5627" y="202"/>
                    <a:pt x="5426" y="0"/>
                    <a:pt x="5176" y="0"/>
                  </a:cubicBezTo>
                  <a:close/>
                </a:path>
              </a:pathLst>
            </a:custGeom>
            <a:solidFill>
              <a:srgbClr val="536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8429;p80">
              <a:extLst>
                <a:ext uri="{FF2B5EF4-FFF2-40B4-BE49-F238E27FC236}">
                  <a16:creationId xmlns:a16="http://schemas.microsoft.com/office/drawing/2014/main" id="{0E79AE67-F23E-4A6C-AD81-B66D07835705}"/>
                </a:ext>
              </a:extLst>
            </p:cNvPr>
            <p:cNvSpPr/>
            <p:nvPr/>
          </p:nvSpPr>
          <p:spPr>
            <a:xfrm>
              <a:off x="8162570" y="3355496"/>
              <a:ext cx="76871" cy="72102"/>
            </a:xfrm>
            <a:custGeom>
              <a:avLst/>
              <a:gdLst/>
              <a:ahLst/>
              <a:cxnLst/>
              <a:rect l="l" t="t" r="r" b="b"/>
              <a:pathLst>
                <a:path w="2934" h="2752" extrusionOk="0">
                  <a:moveTo>
                    <a:pt x="806" y="0"/>
                  </a:moveTo>
                  <a:cubicBezTo>
                    <a:pt x="1122" y="997"/>
                    <a:pt x="806" y="2090"/>
                    <a:pt x="1" y="2751"/>
                  </a:cubicBezTo>
                  <a:lnTo>
                    <a:pt x="346" y="2751"/>
                  </a:lnTo>
                  <a:cubicBezTo>
                    <a:pt x="873" y="2751"/>
                    <a:pt x="1304" y="2330"/>
                    <a:pt x="1304" y="1793"/>
                  </a:cubicBezTo>
                  <a:lnTo>
                    <a:pt x="2483" y="1793"/>
                  </a:lnTo>
                  <a:cubicBezTo>
                    <a:pt x="2733" y="1793"/>
                    <a:pt x="2934" y="1592"/>
                    <a:pt x="2934" y="1352"/>
                  </a:cubicBezTo>
                  <a:lnTo>
                    <a:pt x="2934" y="451"/>
                  </a:lnTo>
                  <a:cubicBezTo>
                    <a:pt x="2924" y="202"/>
                    <a:pt x="2733" y="0"/>
                    <a:pt x="2483" y="0"/>
                  </a:cubicBezTo>
                  <a:close/>
                </a:path>
              </a:pathLst>
            </a:custGeom>
            <a:solidFill>
              <a:srgbClr val="2741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8430;p80">
              <a:extLst>
                <a:ext uri="{FF2B5EF4-FFF2-40B4-BE49-F238E27FC236}">
                  <a16:creationId xmlns:a16="http://schemas.microsoft.com/office/drawing/2014/main" id="{82EDE063-85E1-408B-A023-F2392750403E}"/>
                </a:ext>
              </a:extLst>
            </p:cNvPr>
            <p:cNvSpPr/>
            <p:nvPr/>
          </p:nvSpPr>
          <p:spPr>
            <a:xfrm>
              <a:off x="8090992" y="3448402"/>
              <a:ext cx="147454" cy="103516"/>
            </a:xfrm>
            <a:custGeom>
              <a:avLst/>
              <a:gdLst/>
              <a:ahLst/>
              <a:cxnLst/>
              <a:rect l="l" t="t" r="r" b="b"/>
              <a:pathLst>
                <a:path w="5628" h="3951" extrusionOk="0">
                  <a:moveTo>
                    <a:pt x="3471" y="1"/>
                  </a:moveTo>
                  <a:cubicBezTo>
                    <a:pt x="3384" y="11"/>
                    <a:pt x="3308" y="68"/>
                    <a:pt x="3279" y="154"/>
                  </a:cubicBezTo>
                  <a:lnTo>
                    <a:pt x="2551" y="3049"/>
                  </a:lnTo>
                  <a:lnTo>
                    <a:pt x="1841" y="988"/>
                  </a:lnTo>
                  <a:cubicBezTo>
                    <a:pt x="1812" y="912"/>
                    <a:pt x="1745" y="854"/>
                    <a:pt x="1669" y="854"/>
                  </a:cubicBezTo>
                  <a:cubicBezTo>
                    <a:pt x="1661" y="853"/>
                    <a:pt x="1653" y="853"/>
                    <a:pt x="1645" y="853"/>
                  </a:cubicBezTo>
                  <a:cubicBezTo>
                    <a:pt x="1577" y="853"/>
                    <a:pt x="1510" y="890"/>
                    <a:pt x="1467" y="950"/>
                  </a:cubicBezTo>
                  <a:lnTo>
                    <a:pt x="883" y="2004"/>
                  </a:lnTo>
                  <a:lnTo>
                    <a:pt x="269" y="2004"/>
                  </a:lnTo>
                  <a:cubicBezTo>
                    <a:pt x="1" y="2004"/>
                    <a:pt x="1" y="2407"/>
                    <a:pt x="269" y="2407"/>
                  </a:cubicBezTo>
                  <a:lnTo>
                    <a:pt x="998" y="2407"/>
                  </a:lnTo>
                  <a:cubicBezTo>
                    <a:pt x="1074" y="2407"/>
                    <a:pt x="1142" y="2369"/>
                    <a:pt x="1170" y="2301"/>
                  </a:cubicBezTo>
                  <a:lnTo>
                    <a:pt x="1602" y="1544"/>
                  </a:lnTo>
                  <a:lnTo>
                    <a:pt x="2378" y="3816"/>
                  </a:lnTo>
                  <a:cubicBezTo>
                    <a:pt x="2407" y="3902"/>
                    <a:pt x="2483" y="3950"/>
                    <a:pt x="2570" y="3950"/>
                  </a:cubicBezTo>
                  <a:lnTo>
                    <a:pt x="2579" y="3950"/>
                  </a:lnTo>
                  <a:cubicBezTo>
                    <a:pt x="2666" y="3950"/>
                    <a:pt x="2742" y="3893"/>
                    <a:pt x="2771" y="3797"/>
                  </a:cubicBezTo>
                  <a:lnTo>
                    <a:pt x="3509" y="883"/>
                  </a:lnTo>
                  <a:lnTo>
                    <a:pt x="4017" y="2273"/>
                  </a:lnTo>
                  <a:cubicBezTo>
                    <a:pt x="4046" y="2349"/>
                    <a:pt x="4113" y="2407"/>
                    <a:pt x="4199" y="2407"/>
                  </a:cubicBezTo>
                  <a:lnTo>
                    <a:pt x="5417" y="2407"/>
                  </a:lnTo>
                  <a:cubicBezTo>
                    <a:pt x="5522" y="2407"/>
                    <a:pt x="5618" y="2311"/>
                    <a:pt x="5618" y="2206"/>
                  </a:cubicBezTo>
                  <a:cubicBezTo>
                    <a:pt x="5627" y="2091"/>
                    <a:pt x="5532" y="2004"/>
                    <a:pt x="5426" y="2004"/>
                  </a:cubicBezTo>
                  <a:lnTo>
                    <a:pt x="4353" y="2004"/>
                  </a:lnTo>
                  <a:lnTo>
                    <a:pt x="3672" y="135"/>
                  </a:lnTo>
                  <a:cubicBezTo>
                    <a:pt x="3643" y="49"/>
                    <a:pt x="3557" y="1"/>
                    <a:pt x="3471" y="1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8431;p80">
              <a:extLst>
                <a:ext uri="{FF2B5EF4-FFF2-40B4-BE49-F238E27FC236}">
                  <a16:creationId xmlns:a16="http://schemas.microsoft.com/office/drawing/2014/main" id="{1B10E47C-F0E1-4A5F-B68C-CC42C1A48862}"/>
                </a:ext>
              </a:extLst>
            </p:cNvPr>
            <p:cNvSpPr/>
            <p:nvPr/>
          </p:nvSpPr>
          <p:spPr>
            <a:xfrm>
              <a:off x="8091254" y="3588310"/>
              <a:ext cx="148947" cy="10559"/>
            </a:xfrm>
            <a:custGeom>
              <a:avLst/>
              <a:gdLst/>
              <a:ahLst/>
              <a:cxnLst/>
              <a:rect l="l" t="t" r="r" b="b"/>
              <a:pathLst>
                <a:path w="5685" h="403" extrusionOk="0">
                  <a:moveTo>
                    <a:pt x="259" y="0"/>
                  </a:moveTo>
                  <a:cubicBezTo>
                    <a:pt x="0" y="0"/>
                    <a:pt x="0" y="403"/>
                    <a:pt x="259" y="403"/>
                  </a:cubicBezTo>
                  <a:lnTo>
                    <a:pt x="5416" y="403"/>
                  </a:lnTo>
                  <a:cubicBezTo>
                    <a:pt x="5685" y="403"/>
                    <a:pt x="5685" y="0"/>
                    <a:pt x="5416" y="0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8432;p80">
              <a:extLst>
                <a:ext uri="{FF2B5EF4-FFF2-40B4-BE49-F238E27FC236}">
                  <a16:creationId xmlns:a16="http://schemas.microsoft.com/office/drawing/2014/main" id="{6C5787F0-2D65-4B66-A0FD-D70DE3CEFDE4}"/>
                </a:ext>
              </a:extLst>
            </p:cNvPr>
            <p:cNvSpPr/>
            <p:nvPr/>
          </p:nvSpPr>
          <p:spPr>
            <a:xfrm>
              <a:off x="8091254" y="3634998"/>
              <a:ext cx="148947" cy="10585"/>
            </a:xfrm>
            <a:custGeom>
              <a:avLst/>
              <a:gdLst/>
              <a:ahLst/>
              <a:cxnLst/>
              <a:rect l="l" t="t" r="r" b="b"/>
              <a:pathLst>
                <a:path w="5685" h="404" extrusionOk="0">
                  <a:moveTo>
                    <a:pt x="259" y="1"/>
                  </a:moveTo>
                  <a:cubicBezTo>
                    <a:pt x="0" y="1"/>
                    <a:pt x="0" y="403"/>
                    <a:pt x="259" y="403"/>
                  </a:cubicBezTo>
                  <a:lnTo>
                    <a:pt x="5416" y="403"/>
                  </a:lnTo>
                  <a:cubicBezTo>
                    <a:pt x="5685" y="403"/>
                    <a:pt x="5685" y="1"/>
                    <a:pt x="5416" y="1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4678CCB-8F25-400F-B70E-58250690C6C5}"/>
              </a:ext>
            </a:extLst>
          </p:cNvPr>
          <p:cNvSpPr txBox="1"/>
          <p:nvPr/>
        </p:nvSpPr>
        <p:spPr>
          <a:xfrm>
            <a:off x="2244974" y="2774693"/>
            <a:ext cx="885865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Gilbert’s syndrome </a:t>
            </a: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is an autosomal dominant condition</a:t>
            </a:r>
          </a:p>
        </p:txBody>
      </p:sp>
      <p:grpSp>
        <p:nvGrpSpPr>
          <p:cNvPr id="43" name="Google Shape;8423;p80">
            <a:extLst>
              <a:ext uri="{FF2B5EF4-FFF2-40B4-BE49-F238E27FC236}">
                <a16:creationId xmlns:a16="http://schemas.microsoft.com/office/drawing/2014/main" id="{28DFB859-FF76-4DA7-BAAA-31286886AB8D}"/>
              </a:ext>
            </a:extLst>
          </p:cNvPr>
          <p:cNvGrpSpPr/>
          <p:nvPr/>
        </p:nvGrpSpPr>
        <p:grpSpPr>
          <a:xfrm>
            <a:off x="1713531" y="3492913"/>
            <a:ext cx="379096" cy="482884"/>
            <a:chOff x="8023448" y="3355496"/>
            <a:chExt cx="284322" cy="362163"/>
          </a:xfrm>
        </p:grpSpPr>
        <p:sp>
          <p:nvSpPr>
            <p:cNvPr id="44" name="Google Shape;8424;p80">
              <a:extLst>
                <a:ext uri="{FF2B5EF4-FFF2-40B4-BE49-F238E27FC236}">
                  <a16:creationId xmlns:a16="http://schemas.microsoft.com/office/drawing/2014/main" id="{91B0516A-D1EC-4615-A191-59CB5F41D28E}"/>
                </a:ext>
              </a:extLst>
            </p:cNvPr>
            <p:cNvSpPr/>
            <p:nvPr/>
          </p:nvSpPr>
          <p:spPr>
            <a:xfrm>
              <a:off x="8023448" y="3372815"/>
              <a:ext cx="284322" cy="344844"/>
            </a:xfrm>
            <a:custGeom>
              <a:avLst/>
              <a:gdLst/>
              <a:ahLst/>
              <a:cxnLst/>
              <a:rect l="l" t="t" r="r" b="b"/>
              <a:pathLst>
                <a:path w="10852" h="13162" extrusionOk="0">
                  <a:moveTo>
                    <a:pt x="10228" y="1"/>
                  </a:moveTo>
                  <a:lnTo>
                    <a:pt x="1668" y="10"/>
                  </a:lnTo>
                  <a:lnTo>
                    <a:pt x="623" y="10"/>
                  </a:lnTo>
                  <a:cubicBezTo>
                    <a:pt x="278" y="10"/>
                    <a:pt x="0" y="288"/>
                    <a:pt x="0" y="633"/>
                  </a:cubicBezTo>
                  <a:lnTo>
                    <a:pt x="0" y="12538"/>
                  </a:lnTo>
                  <a:cubicBezTo>
                    <a:pt x="0" y="12874"/>
                    <a:pt x="278" y="13161"/>
                    <a:pt x="623" y="13161"/>
                  </a:cubicBezTo>
                  <a:lnTo>
                    <a:pt x="10228" y="13161"/>
                  </a:lnTo>
                  <a:cubicBezTo>
                    <a:pt x="10573" y="13161"/>
                    <a:pt x="10851" y="12874"/>
                    <a:pt x="10851" y="12538"/>
                  </a:cubicBezTo>
                  <a:lnTo>
                    <a:pt x="10851" y="633"/>
                  </a:lnTo>
                  <a:cubicBezTo>
                    <a:pt x="10851" y="288"/>
                    <a:pt x="10573" y="1"/>
                    <a:pt x="10228" y="1"/>
                  </a:cubicBezTo>
                  <a:close/>
                </a:path>
              </a:pathLst>
            </a:custGeom>
            <a:solidFill>
              <a:srgbClr val="677C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425;p80">
              <a:extLst>
                <a:ext uri="{FF2B5EF4-FFF2-40B4-BE49-F238E27FC236}">
                  <a16:creationId xmlns:a16="http://schemas.microsoft.com/office/drawing/2014/main" id="{74D2569F-D725-44D7-BD85-6D3F2FE39FDF}"/>
                </a:ext>
              </a:extLst>
            </p:cNvPr>
            <p:cNvSpPr/>
            <p:nvPr/>
          </p:nvSpPr>
          <p:spPr>
            <a:xfrm>
              <a:off x="8241930" y="3373077"/>
              <a:ext cx="65841" cy="344582"/>
            </a:xfrm>
            <a:custGeom>
              <a:avLst/>
              <a:gdLst/>
              <a:ahLst/>
              <a:cxnLst/>
              <a:rect l="l" t="t" r="r" b="b"/>
              <a:pathLst>
                <a:path w="2513" h="13152" extrusionOk="0">
                  <a:moveTo>
                    <a:pt x="1906" y="0"/>
                  </a:moveTo>
                  <a:cubicBezTo>
                    <a:pt x="1900" y="0"/>
                    <a:pt x="1895" y="0"/>
                    <a:pt x="1889" y="0"/>
                  </a:cubicBezTo>
                  <a:lnTo>
                    <a:pt x="1" y="0"/>
                  </a:lnTo>
                  <a:cubicBezTo>
                    <a:pt x="346" y="0"/>
                    <a:pt x="633" y="278"/>
                    <a:pt x="633" y="623"/>
                  </a:cubicBezTo>
                  <a:lnTo>
                    <a:pt x="633" y="12528"/>
                  </a:lnTo>
                  <a:cubicBezTo>
                    <a:pt x="633" y="12864"/>
                    <a:pt x="346" y="13151"/>
                    <a:pt x="1" y="13151"/>
                  </a:cubicBezTo>
                  <a:lnTo>
                    <a:pt x="1889" y="13151"/>
                  </a:lnTo>
                  <a:cubicBezTo>
                    <a:pt x="2234" y="13151"/>
                    <a:pt x="2512" y="12874"/>
                    <a:pt x="2512" y="12528"/>
                  </a:cubicBezTo>
                  <a:lnTo>
                    <a:pt x="2512" y="623"/>
                  </a:lnTo>
                  <a:cubicBezTo>
                    <a:pt x="2512" y="284"/>
                    <a:pt x="2243" y="0"/>
                    <a:pt x="1906" y="0"/>
                  </a:cubicBez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426;p80">
              <a:extLst>
                <a:ext uri="{FF2B5EF4-FFF2-40B4-BE49-F238E27FC236}">
                  <a16:creationId xmlns:a16="http://schemas.microsoft.com/office/drawing/2014/main" id="{51781612-4B60-445A-9193-F07D94AF73E1}"/>
                </a:ext>
              </a:extLst>
            </p:cNvPr>
            <p:cNvSpPr/>
            <p:nvPr/>
          </p:nvSpPr>
          <p:spPr>
            <a:xfrm>
              <a:off x="8058111" y="3373077"/>
              <a:ext cx="214997" cy="312435"/>
            </a:xfrm>
            <a:custGeom>
              <a:avLst/>
              <a:gdLst/>
              <a:ahLst/>
              <a:cxnLst/>
              <a:rect l="l" t="t" r="r" b="b"/>
              <a:pathLst>
                <a:path w="8206" h="11925" extrusionOk="0">
                  <a:moveTo>
                    <a:pt x="0" y="0"/>
                  </a:moveTo>
                  <a:lnTo>
                    <a:pt x="0" y="11925"/>
                  </a:lnTo>
                  <a:lnTo>
                    <a:pt x="8205" y="11925"/>
                  </a:lnTo>
                  <a:lnTo>
                    <a:pt x="8205" y="0"/>
                  </a:lnTo>
                  <a:close/>
                </a:path>
              </a:pathLst>
            </a:custGeom>
            <a:solidFill>
              <a:srgbClr val="E7EB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8427;p80">
              <a:extLst>
                <a:ext uri="{FF2B5EF4-FFF2-40B4-BE49-F238E27FC236}">
                  <a16:creationId xmlns:a16="http://schemas.microsoft.com/office/drawing/2014/main" id="{6899D6B6-1ECC-478F-9D7D-A1CBDC559DB6}"/>
                </a:ext>
              </a:extLst>
            </p:cNvPr>
            <p:cNvSpPr/>
            <p:nvPr/>
          </p:nvSpPr>
          <p:spPr>
            <a:xfrm>
              <a:off x="8058346" y="3373077"/>
              <a:ext cx="214761" cy="312435"/>
            </a:xfrm>
            <a:custGeom>
              <a:avLst/>
              <a:gdLst/>
              <a:ahLst/>
              <a:cxnLst/>
              <a:rect l="l" t="t" r="r" b="b"/>
              <a:pathLst>
                <a:path w="8197" h="11925" extrusionOk="0">
                  <a:moveTo>
                    <a:pt x="7027" y="0"/>
                  </a:moveTo>
                  <a:lnTo>
                    <a:pt x="7027" y="7496"/>
                  </a:lnTo>
                  <a:cubicBezTo>
                    <a:pt x="7027" y="9289"/>
                    <a:pt x="5570" y="10755"/>
                    <a:pt x="3768" y="10755"/>
                  </a:cubicBezTo>
                  <a:lnTo>
                    <a:pt x="1" y="10755"/>
                  </a:lnTo>
                  <a:lnTo>
                    <a:pt x="1" y="11925"/>
                  </a:lnTo>
                  <a:lnTo>
                    <a:pt x="8196" y="11925"/>
                  </a:lnTo>
                  <a:lnTo>
                    <a:pt x="8196" y="0"/>
                  </a:lnTo>
                  <a:close/>
                </a:path>
              </a:pathLst>
            </a:custGeom>
            <a:solidFill>
              <a:srgbClr val="D2D8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8428;p80">
              <a:extLst>
                <a:ext uri="{FF2B5EF4-FFF2-40B4-BE49-F238E27FC236}">
                  <a16:creationId xmlns:a16="http://schemas.microsoft.com/office/drawing/2014/main" id="{6FE91987-58A2-4340-85AD-C0462C150021}"/>
                </a:ext>
              </a:extLst>
            </p:cNvPr>
            <p:cNvSpPr/>
            <p:nvPr/>
          </p:nvSpPr>
          <p:spPr>
            <a:xfrm>
              <a:off x="8092013" y="3355496"/>
              <a:ext cx="147427" cy="72338"/>
            </a:xfrm>
            <a:custGeom>
              <a:avLst/>
              <a:gdLst/>
              <a:ahLst/>
              <a:cxnLst/>
              <a:rect l="l" t="t" r="r" b="b"/>
              <a:pathLst>
                <a:path w="5627" h="2761" extrusionOk="0">
                  <a:moveTo>
                    <a:pt x="451" y="0"/>
                  </a:moveTo>
                  <a:cubicBezTo>
                    <a:pt x="201" y="0"/>
                    <a:pt x="0" y="202"/>
                    <a:pt x="0" y="451"/>
                  </a:cubicBezTo>
                  <a:lnTo>
                    <a:pt x="0" y="1352"/>
                  </a:lnTo>
                  <a:cubicBezTo>
                    <a:pt x="0" y="1601"/>
                    <a:pt x="201" y="1802"/>
                    <a:pt x="451" y="1802"/>
                  </a:cubicBezTo>
                  <a:lnTo>
                    <a:pt x="1620" y="1802"/>
                  </a:lnTo>
                  <a:cubicBezTo>
                    <a:pt x="1620" y="2330"/>
                    <a:pt x="2051" y="2761"/>
                    <a:pt x="2579" y="2761"/>
                  </a:cubicBezTo>
                  <a:lnTo>
                    <a:pt x="3048" y="2761"/>
                  </a:lnTo>
                  <a:cubicBezTo>
                    <a:pt x="3576" y="2761"/>
                    <a:pt x="4007" y="2330"/>
                    <a:pt x="4007" y="1802"/>
                  </a:cubicBezTo>
                  <a:lnTo>
                    <a:pt x="5176" y="1802"/>
                  </a:lnTo>
                  <a:cubicBezTo>
                    <a:pt x="5426" y="1802"/>
                    <a:pt x="5627" y="1601"/>
                    <a:pt x="5627" y="1352"/>
                  </a:cubicBezTo>
                  <a:lnTo>
                    <a:pt x="5627" y="451"/>
                  </a:lnTo>
                  <a:cubicBezTo>
                    <a:pt x="5627" y="202"/>
                    <a:pt x="5426" y="0"/>
                    <a:pt x="5176" y="0"/>
                  </a:cubicBezTo>
                  <a:close/>
                </a:path>
              </a:pathLst>
            </a:custGeom>
            <a:solidFill>
              <a:srgbClr val="536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8429;p80">
              <a:extLst>
                <a:ext uri="{FF2B5EF4-FFF2-40B4-BE49-F238E27FC236}">
                  <a16:creationId xmlns:a16="http://schemas.microsoft.com/office/drawing/2014/main" id="{AE1B4055-8A78-42CC-AB2E-EC4B162D516E}"/>
                </a:ext>
              </a:extLst>
            </p:cNvPr>
            <p:cNvSpPr/>
            <p:nvPr/>
          </p:nvSpPr>
          <p:spPr>
            <a:xfrm>
              <a:off x="8162570" y="3355496"/>
              <a:ext cx="76871" cy="72102"/>
            </a:xfrm>
            <a:custGeom>
              <a:avLst/>
              <a:gdLst/>
              <a:ahLst/>
              <a:cxnLst/>
              <a:rect l="l" t="t" r="r" b="b"/>
              <a:pathLst>
                <a:path w="2934" h="2752" extrusionOk="0">
                  <a:moveTo>
                    <a:pt x="806" y="0"/>
                  </a:moveTo>
                  <a:cubicBezTo>
                    <a:pt x="1122" y="997"/>
                    <a:pt x="806" y="2090"/>
                    <a:pt x="1" y="2751"/>
                  </a:cubicBezTo>
                  <a:lnTo>
                    <a:pt x="346" y="2751"/>
                  </a:lnTo>
                  <a:cubicBezTo>
                    <a:pt x="873" y="2751"/>
                    <a:pt x="1304" y="2330"/>
                    <a:pt x="1304" y="1793"/>
                  </a:cubicBezTo>
                  <a:lnTo>
                    <a:pt x="2483" y="1793"/>
                  </a:lnTo>
                  <a:cubicBezTo>
                    <a:pt x="2733" y="1793"/>
                    <a:pt x="2934" y="1592"/>
                    <a:pt x="2934" y="1352"/>
                  </a:cubicBezTo>
                  <a:lnTo>
                    <a:pt x="2934" y="451"/>
                  </a:lnTo>
                  <a:cubicBezTo>
                    <a:pt x="2924" y="202"/>
                    <a:pt x="2733" y="0"/>
                    <a:pt x="2483" y="0"/>
                  </a:cubicBezTo>
                  <a:close/>
                </a:path>
              </a:pathLst>
            </a:custGeom>
            <a:solidFill>
              <a:srgbClr val="2741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8430;p80">
              <a:extLst>
                <a:ext uri="{FF2B5EF4-FFF2-40B4-BE49-F238E27FC236}">
                  <a16:creationId xmlns:a16="http://schemas.microsoft.com/office/drawing/2014/main" id="{2DBC82DD-4409-4979-8B19-D192B50200E0}"/>
                </a:ext>
              </a:extLst>
            </p:cNvPr>
            <p:cNvSpPr/>
            <p:nvPr/>
          </p:nvSpPr>
          <p:spPr>
            <a:xfrm>
              <a:off x="8090992" y="3448402"/>
              <a:ext cx="147454" cy="103516"/>
            </a:xfrm>
            <a:custGeom>
              <a:avLst/>
              <a:gdLst/>
              <a:ahLst/>
              <a:cxnLst/>
              <a:rect l="l" t="t" r="r" b="b"/>
              <a:pathLst>
                <a:path w="5628" h="3951" extrusionOk="0">
                  <a:moveTo>
                    <a:pt x="3471" y="1"/>
                  </a:moveTo>
                  <a:cubicBezTo>
                    <a:pt x="3384" y="11"/>
                    <a:pt x="3308" y="68"/>
                    <a:pt x="3279" y="154"/>
                  </a:cubicBezTo>
                  <a:lnTo>
                    <a:pt x="2551" y="3049"/>
                  </a:lnTo>
                  <a:lnTo>
                    <a:pt x="1841" y="988"/>
                  </a:lnTo>
                  <a:cubicBezTo>
                    <a:pt x="1812" y="912"/>
                    <a:pt x="1745" y="854"/>
                    <a:pt x="1669" y="854"/>
                  </a:cubicBezTo>
                  <a:cubicBezTo>
                    <a:pt x="1661" y="853"/>
                    <a:pt x="1653" y="853"/>
                    <a:pt x="1645" y="853"/>
                  </a:cubicBezTo>
                  <a:cubicBezTo>
                    <a:pt x="1577" y="853"/>
                    <a:pt x="1510" y="890"/>
                    <a:pt x="1467" y="950"/>
                  </a:cubicBezTo>
                  <a:lnTo>
                    <a:pt x="883" y="2004"/>
                  </a:lnTo>
                  <a:lnTo>
                    <a:pt x="269" y="2004"/>
                  </a:lnTo>
                  <a:cubicBezTo>
                    <a:pt x="1" y="2004"/>
                    <a:pt x="1" y="2407"/>
                    <a:pt x="269" y="2407"/>
                  </a:cubicBezTo>
                  <a:lnTo>
                    <a:pt x="998" y="2407"/>
                  </a:lnTo>
                  <a:cubicBezTo>
                    <a:pt x="1074" y="2407"/>
                    <a:pt x="1142" y="2369"/>
                    <a:pt x="1170" y="2301"/>
                  </a:cubicBezTo>
                  <a:lnTo>
                    <a:pt x="1602" y="1544"/>
                  </a:lnTo>
                  <a:lnTo>
                    <a:pt x="2378" y="3816"/>
                  </a:lnTo>
                  <a:cubicBezTo>
                    <a:pt x="2407" y="3902"/>
                    <a:pt x="2483" y="3950"/>
                    <a:pt x="2570" y="3950"/>
                  </a:cubicBezTo>
                  <a:lnTo>
                    <a:pt x="2579" y="3950"/>
                  </a:lnTo>
                  <a:cubicBezTo>
                    <a:pt x="2666" y="3950"/>
                    <a:pt x="2742" y="3893"/>
                    <a:pt x="2771" y="3797"/>
                  </a:cubicBezTo>
                  <a:lnTo>
                    <a:pt x="3509" y="883"/>
                  </a:lnTo>
                  <a:lnTo>
                    <a:pt x="4017" y="2273"/>
                  </a:lnTo>
                  <a:cubicBezTo>
                    <a:pt x="4046" y="2349"/>
                    <a:pt x="4113" y="2407"/>
                    <a:pt x="4199" y="2407"/>
                  </a:cubicBezTo>
                  <a:lnTo>
                    <a:pt x="5417" y="2407"/>
                  </a:lnTo>
                  <a:cubicBezTo>
                    <a:pt x="5522" y="2407"/>
                    <a:pt x="5618" y="2311"/>
                    <a:pt x="5618" y="2206"/>
                  </a:cubicBezTo>
                  <a:cubicBezTo>
                    <a:pt x="5627" y="2091"/>
                    <a:pt x="5532" y="2004"/>
                    <a:pt x="5426" y="2004"/>
                  </a:cubicBezTo>
                  <a:lnTo>
                    <a:pt x="4353" y="2004"/>
                  </a:lnTo>
                  <a:lnTo>
                    <a:pt x="3672" y="135"/>
                  </a:lnTo>
                  <a:cubicBezTo>
                    <a:pt x="3643" y="49"/>
                    <a:pt x="3557" y="1"/>
                    <a:pt x="3471" y="1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8431;p80">
              <a:extLst>
                <a:ext uri="{FF2B5EF4-FFF2-40B4-BE49-F238E27FC236}">
                  <a16:creationId xmlns:a16="http://schemas.microsoft.com/office/drawing/2014/main" id="{DA9FDA63-69CB-45CA-BF23-6402D1292973}"/>
                </a:ext>
              </a:extLst>
            </p:cNvPr>
            <p:cNvSpPr/>
            <p:nvPr/>
          </p:nvSpPr>
          <p:spPr>
            <a:xfrm>
              <a:off x="8091254" y="3588310"/>
              <a:ext cx="148947" cy="10559"/>
            </a:xfrm>
            <a:custGeom>
              <a:avLst/>
              <a:gdLst/>
              <a:ahLst/>
              <a:cxnLst/>
              <a:rect l="l" t="t" r="r" b="b"/>
              <a:pathLst>
                <a:path w="5685" h="403" extrusionOk="0">
                  <a:moveTo>
                    <a:pt x="259" y="0"/>
                  </a:moveTo>
                  <a:cubicBezTo>
                    <a:pt x="0" y="0"/>
                    <a:pt x="0" y="403"/>
                    <a:pt x="259" y="403"/>
                  </a:cubicBezTo>
                  <a:lnTo>
                    <a:pt x="5416" y="403"/>
                  </a:lnTo>
                  <a:cubicBezTo>
                    <a:pt x="5685" y="403"/>
                    <a:pt x="5685" y="0"/>
                    <a:pt x="5416" y="0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8432;p80">
              <a:extLst>
                <a:ext uri="{FF2B5EF4-FFF2-40B4-BE49-F238E27FC236}">
                  <a16:creationId xmlns:a16="http://schemas.microsoft.com/office/drawing/2014/main" id="{E1038F33-2E40-4421-9AA0-4E20B60AF442}"/>
                </a:ext>
              </a:extLst>
            </p:cNvPr>
            <p:cNvSpPr/>
            <p:nvPr/>
          </p:nvSpPr>
          <p:spPr>
            <a:xfrm>
              <a:off x="8091254" y="3634998"/>
              <a:ext cx="148947" cy="10585"/>
            </a:xfrm>
            <a:custGeom>
              <a:avLst/>
              <a:gdLst/>
              <a:ahLst/>
              <a:cxnLst/>
              <a:rect l="l" t="t" r="r" b="b"/>
              <a:pathLst>
                <a:path w="5685" h="404" extrusionOk="0">
                  <a:moveTo>
                    <a:pt x="259" y="1"/>
                  </a:moveTo>
                  <a:cubicBezTo>
                    <a:pt x="0" y="1"/>
                    <a:pt x="0" y="403"/>
                    <a:pt x="259" y="403"/>
                  </a:cubicBezTo>
                  <a:lnTo>
                    <a:pt x="5416" y="403"/>
                  </a:lnTo>
                  <a:cubicBezTo>
                    <a:pt x="5685" y="403"/>
                    <a:pt x="5685" y="1"/>
                    <a:pt x="5416" y="1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1119C6F-8567-4A26-8AD8-506EFAB62DC9}"/>
              </a:ext>
            </a:extLst>
          </p:cNvPr>
          <p:cNvSpPr txBox="1"/>
          <p:nvPr/>
        </p:nvSpPr>
        <p:spPr>
          <a:xfrm>
            <a:off x="2199174" y="3565427"/>
            <a:ext cx="885865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Haemochromatosis and Wilson’s disea</a:t>
            </a: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 are autosomal recessive disorders</a:t>
            </a:r>
          </a:p>
        </p:txBody>
      </p:sp>
      <p:grpSp>
        <p:nvGrpSpPr>
          <p:cNvPr id="55" name="Google Shape;8423;p80">
            <a:extLst>
              <a:ext uri="{FF2B5EF4-FFF2-40B4-BE49-F238E27FC236}">
                <a16:creationId xmlns:a16="http://schemas.microsoft.com/office/drawing/2014/main" id="{39ADFB2A-4B85-42DC-934E-DF57CDC462CE}"/>
              </a:ext>
            </a:extLst>
          </p:cNvPr>
          <p:cNvGrpSpPr/>
          <p:nvPr/>
        </p:nvGrpSpPr>
        <p:grpSpPr>
          <a:xfrm>
            <a:off x="1709109" y="4219911"/>
            <a:ext cx="379096" cy="482884"/>
            <a:chOff x="8023448" y="3355496"/>
            <a:chExt cx="284322" cy="362163"/>
          </a:xfrm>
        </p:grpSpPr>
        <p:sp>
          <p:nvSpPr>
            <p:cNvPr id="56" name="Google Shape;8424;p80">
              <a:extLst>
                <a:ext uri="{FF2B5EF4-FFF2-40B4-BE49-F238E27FC236}">
                  <a16:creationId xmlns:a16="http://schemas.microsoft.com/office/drawing/2014/main" id="{6BA23E4E-F515-4237-B7E7-FA9F90E938D7}"/>
                </a:ext>
              </a:extLst>
            </p:cNvPr>
            <p:cNvSpPr/>
            <p:nvPr/>
          </p:nvSpPr>
          <p:spPr>
            <a:xfrm>
              <a:off x="8023448" y="3372815"/>
              <a:ext cx="284322" cy="344844"/>
            </a:xfrm>
            <a:custGeom>
              <a:avLst/>
              <a:gdLst/>
              <a:ahLst/>
              <a:cxnLst/>
              <a:rect l="l" t="t" r="r" b="b"/>
              <a:pathLst>
                <a:path w="10852" h="13162" extrusionOk="0">
                  <a:moveTo>
                    <a:pt x="10228" y="1"/>
                  </a:moveTo>
                  <a:lnTo>
                    <a:pt x="1668" y="10"/>
                  </a:lnTo>
                  <a:lnTo>
                    <a:pt x="623" y="10"/>
                  </a:lnTo>
                  <a:cubicBezTo>
                    <a:pt x="278" y="10"/>
                    <a:pt x="0" y="288"/>
                    <a:pt x="0" y="633"/>
                  </a:cubicBezTo>
                  <a:lnTo>
                    <a:pt x="0" y="12538"/>
                  </a:lnTo>
                  <a:cubicBezTo>
                    <a:pt x="0" y="12874"/>
                    <a:pt x="278" y="13161"/>
                    <a:pt x="623" y="13161"/>
                  </a:cubicBezTo>
                  <a:lnTo>
                    <a:pt x="10228" y="13161"/>
                  </a:lnTo>
                  <a:cubicBezTo>
                    <a:pt x="10573" y="13161"/>
                    <a:pt x="10851" y="12874"/>
                    <a:pt x="10851" y="12538"/>
                  </a:cubicBezTo>
                  <a:lnTo>
                    <a:pt x="10851" y="633"/>
                  </a:lnTo>
                  <a:cubicBezTo>
                    <a:pt x="10851" y="288"/>
                    <a:pt x="10573" y="1"/>
                    <a:pt x="10228" y="1"/>
                  </a:cubicBezTo>
                  <a:close/>
                </a:path>
              </a:pathLst>
            </a:custGeom>
            <a:solidFill>
              <a:srgbClr val="677C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8425;p80">
              <a:extLst>
                <a:ext uri="{FF2B5EF4-FFF2-40B4-BE49-F238E27FC236}">
                  <a16:creationId xmlns:a16="http://schemas.microsoft.com/office/drawing/2014/main" id="{86D244A1-7C24-48AC-A577-60579DFAE502}"/>
                </a:ext>
              </a:extLst>
            </p:cNvPr>
            <p:cNvSpPr/>
            <p:nvPr/>
          </p:nvSpPr>
          <p:spPr>
            <a:xfrm>
              <a:off x="8241930" y="3373077"/>
              <a:ext cx="65841" cy="344582"/>
            </a:xfrm>
            <a:custGeom>
              <a:avLst/>
              <a:gdLst/>
              <a:ahLst/>
              <a:cxnLst/>
              <a:rect l="l" t="t" r="r" b="b"/>
              <a:pathLst>
                <a:path w="2513" h="13152" extrusionOk="0">
                  <a:moveTo>
                    <a:pt x="1906" y="0"/>
                  </a:moveTo>
                  <a:cubicBezTo>
                    <a:pt x="1900" y="0"/>
                    <a:pt x="1895" y="0"/>
                    <a:pt x="1889" y="0"/>
                  </a:cubicBezTo>
                  <a:lnTo>
                    <a:pt x="1" y="0"/>
                  </a:lnTo>
                  <a:cubicBezTo>
                    <a:pt x="346" y="0"/>
                    <a:pt x="633" y="278"/>
                    <a:pt x="633" y="623"/>
                  </a:cubicBezTo>
                  <a:lnTo>
                    <a:pt x="633" y="12528"/>
                  </a:lnTo>
                  <a:cubicBezTo>
                    <a:pt x="633" y="12864"/>
                    <a:pt x="346" y="13151"/>
                    <a:pt x="1" y="13151"/>
                  </a:cubicBezTo>
                  <a:lnTo>
                    <a:pt x="1889" y="13151"/>
                  </a:lnTo>
                  <a:cubicBezTo>
                    <a:pt x="2234" y="13151"/>
                    <a:pt x="2512" y="12874"/>
                    <a:pt x="2512" y="12528"/>
                  </a:cubicBezTo>
                  <a:lnTo>
                    <a:pt x="2512" y="623"/>
                  </a:lnTo>
                  <a:cubicBezTo>
                    <a:pt x="2512" y="284"/>
                    <a:pt x="2243" y="0"/>
                    <a:pt x="1906" y="0"/>
                  </a:cubicBez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8426;p80">
              <a:extLst>
                <a:ext uri="{FF2B5EF4-FFF2-40B4-BE49-F238E27FC236}">
                  <a16:creationId xmlns:a16="http://schemas.microsoft.com/office/drawing/2014/main" id="{D7B99428-672C-432A-8EA9-4E9AFEE581FD}"/>
                </a:ext>
              </a:extLst>
            </p:cNvPr>
            <p:cNvSpPr/>
            <p:nvPr/>
          </p:nvSpPr>
          <p:spPr>
            <a:xfrm>
              <a:off x="8058111" y="3373077"/>
              <a:ext cx="214997" cy="312435"/>
            </a:xfrm>
            <a:custGeom>
              <a:avLst/>
              <a:gdLst/>
              <a:ahLst/>
              <a:cxnLst/>
              <a:rect l="l" t="t" r="r" b="b"/>
              <a:pathLst>
                <a:path w="8206" h="11925" extrusionOk="0">
                  <a:moveTo>
                    <a:pt x="0" y="0"/>
                  </a:moveTo>
                  <a:lnTo>
                    <a:pt x="0" y="11925"/>
                  </a:lnTo>
                  <a:lnTo>
                    <a:pt x="8205" y="11925"/>
                  </a:lnTo>
                  <a:lnTo>
                    <a:pt x="8205" y="0"/>
                  </a:lnTo>
                  <a:close/>
                </a:path>
              </a:pathLst>
            </a:custGeom>
            <a:solidFill>
              <a:srgbClr val="E7EB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8427;p80">
              <a:extLst>
                <a:ext uri="{FF2B5EF4-FFF2-40B4-BE49-F238E27FC236}">
                  <a16:creationId xmlns:a16="http://schemas.microsoft.com/office/drawing/2014/main" id="{AE01C904-1392-4F9C-8915-406A0F362266}"/>
                </a:ext>
              </a:extLst>
            </p:cNvPr>
            <p:cNvSpPr/>
            <p:nvPr/>
          </p:nvSpPr>
          <p:spPr>
            <a:xfrm>
              <a:off x="8058346" y="3373077"/>
              <a:ext cx="214761" cy="312435"/>
            </a:xfrm>
            <a:custGeom>
              <a:avLst/>
              <a:gdLst/>
              <a:ahLst/>
              <a:cxnLst/>
              <a:rect l="l" t="t" r="r" b="b"/>
              <a:pathLst>
                <a:path w="8197" h="11925" extrusionOk="0">
                  <a:moveTo>
                    <a:pt x="7027" y="0"/>
                  </a:moveTo>
                  <a:lnTo>
                    <a:pt x="7027" y="7496"/>
                  </a:lnTo>
                  <a:cubicBezTo>
                    <a:pt x="7027" y="9289"/>
                    <a:pt x="5570" y="10755"/>
                    <a:pt x="3768" y="10755"/>
                  </a:cubicBezTo>
                  <a:lnTo>
                    <a:pt x="1" y="10755"/>
                  </a:lnTo>
                  <a:lnTo>
                    <a:pt x="1" y="11925"/>
                  </a:lnTo>
                  <a:lnTo>
                    <a:pt x="8196" y="11925"/>
                  </a:lnTo>
                  <a:lnTo>
                    <a:pt x="8196" y="0"/>
                  </a:lnTo>
                  <a:close/>
                </a:path>
              </a:pathLst>
            </a:custGeom>
            <a:solidFill>
              <a:srgbClr val="D2D8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8428;p80">
              <a:extLst>
                <a:ext uri="{FF2B5EF4-FFF2-40B4-BE49-F238E27FC236}">
                  <a16:creationId xmlns:a16="http://schemas.microsoft.com/office/drawing/2014/main" id="{A964F6BB-6766-44A7-9976-0F0F55D4037C}"/>
                </a:ext>
              </a:extLst>
            </p:cNvPr>
            <p:cNvSpPr/>
            <p:nvPr/>
          </p:nvSpPr>
          <p:spPr>
            <a:xfrm>
              <a:off x="8092013" y="3355496"/>
              <a:ext cx="147427" cy="72338"/>
            </a:xfrm>
            <a:custGeom>
              <a:avLst/>
              <a:gdLst/>
              <a:ahLst/>
              <a:cxnLst/>
              <a:rect l="l" t="t" r="r" b="b"/>
              <a:pathLst>
                <a:path w="5627" h="2761" extrusionOk="0">
                  <a:moveTo>
                    <a:pt x="451" y="0"/>
                  </a:moveTo>
                  <a:cubicBezTo>
                    <a:pt x="201" y="0"/>
                    <a:pt x="0" y="202"/>
                    <a:pt x="0" y="451"/>
                  </a:cubicBezTo>
                  <a:lnTo>
                    <a:pt x="0" y="1352"/>
                  </a:lnTo>
                  <a:cubicBezTo>
                    <a:pt x="0" y="1601"/>
                    <a:pt x="201" y="1802"/>
                    <a:pt x="451" y="1802"/>
                  </a:cubicBezTo>
                  <a:lnTo>
                    <a:pt x="1620" y="1802"/>
                  </a:lnTo>
                  <a:cubicBezTo>
                    <a:pt x="1620" y="2330"/>
                    <a:pt x="2051" y="2761"/>
                    <a:pt x="2579" y="2761"/>
                  </a:cubicBezTo>
                  <a:lnTo>
                    <a:pt x="3048" y="2761"/>
                  </a:lnTo>
                  <a:cubicBezTo>
                    <a:pt x="3576" y="2761"/>
                    <a:pt x="4007" y="2330"/>
                    <a:pt x="4007" y="1802"/>
                  </a:cubicBezTo>
                  <a:lnTo>
                    <a:pt x="5176" y="1802"/>
                  </a:lnTo>
                  <a:cubicBezTo>
                    <a:pt x="5426" y="1802"/>
                    <a:pt x="5627" y="1601"/>
                    <a:pt x="5627" y="1352"/>
                  </a:cubicBezTo>
                  <a:lnTo>
                    <a:pt x="5627" y="451"/>
                  </a:lnTo>
                  <a:cubicBezTo>
                    <a:pt x="5627" y="202"/>
                    <a:pt x="5426" y="0"/>
                    <a:pt x="5176" y="0"/>
                  </a:cubicBezTo>
                  <a:close/>
                </a:path>
              </a:pathLst>
            </a:custGeom>
            <a:solidFill>
              <a:srgbClr val="536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8429;p80">
              <a:extLst>
                <a:ext uri="{FF2B5EF4-FFF2-40B4-BE49-F238E27FC236}">
                  <a16:creationId xmlns:a16="http://schemas.microsoft.com/office/drawing/2014/main" id="{069203EA-D9C4-46CE-8344-5513D1B4E21D}"/>
                </a:ext>
              </a:extLst>
            </p:cNvPr>
            <p:cNvSpPr/>
            <p:nvPr/>
          </p:nvSpPr>
          <p:spPr>
            <a:xfrm>
              <a:off x="8162570" y="3355496"/>
              <a:ext cx="76871" cy="72102"/>
            </a:xfrm>
            <a:custGeom>
              <a:avLst/>
              <a:gdLst/>
              <a:ahLst/>
              <a:cxnLst/>
              <a:rect l="l" t="t" r="r" b="b"/>
              <a:pathLst>
                <a:path w="2934" h="2752" extrusionOk="0">
                  <a:moveTo>
                    <a:pt x="806" y="0"/>
                  </a:moveTo>
                  <a:cubicBezTo>
                    <a:pt x="1122" y="997"/>
                    <a:pt x="806" y="2090"/>
                    <a:pt x="1" y="2751"/>
                  </a:cubicBezTo>
                  <a:lnTo>
                    <a:pt x="346" y="2751"/>
                  </a:lnTo>
                  <a:cubicBezTo>
                    <a:pt x="873" y="2751"/>
                    <a:pt x="1304" y="2330"/>
                    <a:pt x="1304" y="1793"/>
                  </a:cubicBezTo>
                  <a:lnTo>
                    <a:pt x="2483" y="1793"/>
                  </a:lnTo>
                  <a:cubicBezTo>
                    <a:pt x="2733" y="1793"/>
                    <a:pt x="2934" y="1592"/>
                    <a:pt x="2934" y="1352"/>
                  </a:cubicBezTo>
                  <a:lnTo>
                    <a:pt x="2934" y="451"/>
                  </a:lnTo>
                  <a:cubicBezTo>
                    <a:pt x="2924" y="202"/>
                    <a:pt x="2733" y="0"/>
                    <a:pt x="2483" y="0"/>
                  </a:cubicBezTo>
                  <a:close/>
                </a:path>
              </a:pathLst>
            </a:custGeom>
            <a:solidFill>
              <a:srgbClr val="2741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8430;p80">
              <a:extLst>
                <a:ext uri="{FF2B5EF4-FFF2-40B4-BE49-F238E27FC236}">
                  <a16:creationId xmlns:a16="http://schemas.microsoft.com/office/drawing/2014/main" id="{72C4984A-AB6F-47DF-8AFC-DE33B6D153B4}"/>
                </a:ext>
              </a:extLst>
            </p:cNvPr>
            <p:cNvSpPr/>
            <p:nvPr/>
          </p:nvSpPr>
          <p:spPr>
            <a:xfrm>
              <a:off x="8090992" y="3448402"/>
              <a:ext cx="147454" cy="103516"/>
            </a:xfrm>
            <a:custGeom>
              <a:avLst/>
              <a:gdLst/>
              <a:ahLst/>
              <a:cxnLst/>
              <a:rect l="l" t="t" r="r" b="b"/>
              <a:pathLst>
                <a:path w="5628" h="3951" extrusionOk="0">
                  <a:moveTo>
                    <a:pt x="3471" y="1"/>
                  </a:moveTo>
                  <a:cubicBezTo>
                    <a:pt x="3384" y="11"/>
                    <a:pt x="3308" y="68"/>
                    <a:pt x="3279" y="154"/>
                  </a:cubicBezTo>
                  <a:lnTo>
                    <a:pt x="2551" y="3049"/>
                  </a:lnTo>
                  <a:lnTo>
                    <a:pt x="1841" y="988"/>
                  </a:lnTo>
                  <a:cubicBezTo>
                    <a:pt x="1812" y="912"/>
                    <a:pt x="1745" y="854"/>
                    <a:pt x="1669" y="854"/>
                  </a:cubicBezTo>
                  <a:cubicBezTo>
                    <a:pt x="1661" y="853"/>
                    <a:pt x="1653" y="853"/>
                    <a:pt x="1645" y="853"/>
                  </a:cubicBezTo>
                  <a:cubicBezTo>
                    <a:pt x="1577" y="853"/>
                    <a:pt x="1510" y="890"/>
                    <a:pt x="1467" y="950"/>
                  </a:cubicBezTo>
                  <a:lnTo>
                    <a:pt x="883" y="2004"/>
                  </a:lnTo>
                  <a:lnTo>
                    <a:pt x="269" y="2004"/>
                  </a:lnTo>
                  <a:cubicBezTo>
                    <a:pt x="1" y="2004"/>
                    <a:pt x="1" y="2407"/>
                    <a:pt x="269" y="2407"/>
                  </a:cubicBezTo>
                  <a:lnTo>
                    <a:pt x="998" y="2407"/>
                  </a:lnTo>
                  <a:cubicBezTo>
                    <a:pt x="1074" y="2407"/>
                    <a:pt x="1142" y="2369"/>
                    <a:pt x="1170" y="2301"/>
                  </a:cubicBezTo>
                  <a:lnTo>
                    <a:pt x="1602" y="1544"/>
                  </a:lnTo>
                  <a:lnTo>
                    <a:pt x="2378" y="3816"/>
                  </a:lnTo>
                  <a:cubicBezTo>
                    <a:pt x="2407" y="3902"/>
                    <a:pt x="2483" y="3950"/>
                    <a:pt x="2570" y="3950"/>
                  </a:cubicBezTo>
                  <a:lnTo>
                    <a:pt x="2579" y="3950"/>
                  </a:lnTo>
                  <a:cubicBezTo>
                    <a:pt x="2666" y="3950"/>
                    <a:pt x="2742" y="3893"/>
                    <a:pt x="2771" y="3797"/>
                  </a:cubicBezTo>
                  <a:lnTo>
                    <a:pt x="3509" y="883"/>
                  </a:lnTo>
                  <a:lnTo>
                    <a:pt x="4017" y="2273"/>
                  </a:lnTo>
                  <a:cubicBezTo>
                    <a:pt x="4046" y="2349"/>
                    <a:pt x="4113" y="2407"/>
                    <a:pt x="4199" y="2407"/>
                  </a:cubicBezTo>
                  <a:lnTo>
                    <a:pt x="5417" y="2407"/>
                  </a:lnTo>
                  <a:cubicBezTo>
                    <a:pt x="5522" y="2407"/>
                    <a:pt x="5618" y="2311"/>
                    <a:pt x="5618" y="2206"/>
                  </a:cubicBezTo>
                  <a:cubicBezTo>
                    <a:pt x="5627" y="2091"/>
                    <a:pt x="5532" y="2004"/>
                    <a:pt x="5426" y="2004"/>
                  </a:cubicBezTo>
                  <a:lnTo>
                    <a:pt x="4353" y="2004"/>
                  </a:lnTo>
                  <a:lnTo>
                    <a:pt x="3672" y="135"/>
                  </a:lnTo>
                  <a:cubicBezTo>
                    <a:pt x="3643" y="49"/>
                    <a:pt x="3557" y="1"/>
                    <a:pt x="3471" y="1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8431;p80">
              <a:extLst>
                <a:ext uri="{FF2B5EF4-FFF2-40B4-BE49-F238E27FC236}">
                  <a16:creationId xmlns:a16="http://schemas.microsoft.com/office/drawing/2014/main" id="{134EB938-236F-402D-9B01-7AF11F3B6C5E}"/>
                </a:ext>
              </a:extLst>
            </p:cNvPr>
            <p:cNvSpPr/>
            <p:nvPr/>
          </p:nvSpPr>
          <p:spPr>
            <a:xfrm>
              <a:off x="8091254" y="3588310"/>
              <a:ext cx="148947" cy="10559"/>
            </a:xfrm>
            <a:custGeom>
              <a:avLst/>
              <a:gdLst/>
              <a:ahLst/>
              <a:cxnLst/>
              <a:rect l="l" t="t" r="r" b="b"/>
              <a:pathLst>
                <a:path w="5685" h="403" extrusionOk="0">
                  <a:moveTo>
                    <a:pt x="259" y="0"/>
                  </a:moveTo>
                  <a:cubicBezTo>
                    <a:pt x="0" y="0"/>
                    <a:pt x="0" y="403"/>
                    <a:pt x="259" y="403"/>
                  </a:cubicBezTo>
                  <a:lnTo>
                    <a:pt x="5416" y="403"/>
                  </a:lnTo>
                  <a:cubicBezTo>
                    <a:pt x="5685" y="403"/>
                    <a:pt x="5685" y="0"/>
                    <a:pt x="5416" y="0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8432;p80">
              <a:extLst>
                <a:ext uri="{FF2B5EF4-FFF2-40B4-BE49-F238E27FC236}">
                  <a16:creationId xmlns:a16="http://schemas.microsoft.com/office/drawing/2014/main" id="{EA26B4B8-6DE2-4FD4-98F0-62A4600ED175}"/>
                </a:ext>
              </a:extLst>
            </p:cNvPr>
            <p:cNvSpPr/>
            <p:nvPr/>
          </p:nvSpPr>
          <p:spPr>
            <a:xfrm>
              <a:off x="8091254" y="3634998"/>
              <a:ext cx="148947" cy="10585"/>
            </a:xfrm>
            <a:custGeom>
              <a:avLst/>
              <a:gdLst/>
              <a:ahLst/>
              <a:cxnLst/>
              <a:rect l="l" t="t" r="r" b="b"/>
              <a:pathLst>
                <a:path w="5685" h="404" extrusionOk="0">
                  <a:moveTo>
                    <a:pt x="259" y="1"/>
                  </a:moveTo>
                  <a:cubicBezTo>
                    <a:pt x="0" y="1"/>
                    <a:pt x="0" y="403"/>
                    <a:pt x="259" y="403"/>
                  </a:cubicBezTo>
                  <a:lnTo>
                    <a:pt x="5416" y="403"/>
                  </a:lnTo>
                  <a:cubicBezTo>
                    <a:pt x="5685" y="403"/>
                    <a:pt x="5685" y="1"/>
                    <a:pt x="5416" y="1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323DAD4-740A-421F-A44F-BAB89CF69490}"/>
              </a:ext>
            </a:extLst>
          </p:cNvPr>
          <p:cNvSpPr txBox="1"/>
          <p:nvPr/>
        </p:nvSpPr>
        <p:spPr>
          <a:xfrm>
            <a:off x="2084153" y="4195595"/>
            <a:ext cx="9887352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Hereditary haemorrhagic telangiectasias  </a:t>
            </a:r>
            <a:r>
              <a:rPr lang="en-GB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rare AD disorder causing vascular dysplasia and results in a tendency for bleeding. </a:t>
            </a:r>
          </a:p>
        </p:txBody>
      </p:sp>
      <p:grpSp>
        <p:nvGrpSpPr>
          <p:cNvPr id="67" name="Google Shape;8423;p80">
            <a:extLst>
              <a:ext uri="{FF2B5EF4-FFF2-40B4-BE49-F238E27FC236}">
                <a16:creationId xmlns:a16="http://schemas.microsoft.com/office/drawing/2014/main" id="{700610E8-34CD-4F3E-AF50-5681C5F09F02}"/>
              </a:ext>
            </a:extLst>
          </p:cNvPr>
          <p:cNvGrpSpPr/>
          <p:nvPr/>
        </p:nvGrpSpPr>
        <p:grpSpPr>
          <a:xfrm>
            <a:off x="1666712" y="5133474"/>
            <a:ext cx="379096" cy="482884"/>
            <a:chOff x="8023448" y="3355496"/>
            <a:chExt cx="284322" cy="362163"/>
          </a:xfrm>
        </p:grpSpPr>
        <p:sp>
          <p:nvSpPr>
            <p:cNvPr id="68" name="Google Shape;8424;p80">
              <a:extLst>
                <a:ext uri="{FF2B5EF4-FFF2-40B4-BE49-F238E27FC236}">
                  <a16:creationId xmlns:a16="http://schemas.microsoft.com/office/drawing/2014/main" id="{3CE92268-CDAC-4518-AD3A-65B5B94FD9DE}"/>
                </a:ext>
              </a:extLst>
            </p:cNvPr>
            <p:cNvSpPr/>
            <p:nvPr/>
          </p:nvSpPr>
          <p:spPr>
            <a:xfrm>
              <a:off x="8023448" y="3372815"/>
              <a:ext cx="284322" cy="344844"/>
            </a:xfrm>
            <a:custGeom>
              <a:avLst/>
              <a:gdLst/>
              <a:ahLst/>
              <a:cxnLst/>
              <a:rect l="l" t="t" r="r" b="b"/>
              <a:pathLst>
                <a:path w="10852" h="13162" extrusionOk="0">
                  <a:moveTo>
                    <a:pt x="10228" y="1"/>
                  </a:moveTo>
                  <a:lnTo>
                    <a:pt x="1668" y="10"/>
                  </a:lnTo>
                  <a:lnTo>
                    <a:pt x="623" y="10"/>
                  </a:lnTo>
                  <a:cubicBezTo>
                    <a:pt x="278" y="10"/>
                    <a:pt x="0" y="288"/>
                    <a:pt x="0" y="633"/>
                  </a:cubicBezTo>
                  <a:lnTo>
                    <a:pt x="0" y="12538"/>
                  </a:lnTo>
                  <a:cubicBezTo>
                    <a:pt x="0" y="12874"/>
                    <a:pt x="278" y="13161"/>
                    <a:pt x="623" y="13161"/>
                  </a:cubicBezTo>
                  <a:lnTo>
                    <a:pt x="10228" y="13161"/>
                  </a:lnTo>
                  <a:cubicBezTo>
                    <a:pt x="10573" y="13161"/>
                    <a:pt x="10851" y="12874"/>
                    <a:pt x="10851" y="12538"/>
                  </a:cubicBezTo>
                  <a:lnTo>
                    <a:pt x="10851" y="633"/>
                  </a:lnTo>
                  <a:cubicBezTo>
                    <a:pt x="10851" y="288"/>
                    <a:pt x="10573" y="1"/>
                    <a:pt x="10228" y="1"/>
                  </a:cubicBezTo>
                  <a:close/>
                </a:path>
              </a:pathLst>
            </a:custGeom>
            <a:solidFill>
              <a:srgbClr val="677C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8425;p80">
              <a:extLst>
                <a:ext uri="{FF2B5EF4-FFF2-40B4-BE49-F238E27FC236}">
                  <a16:creationId xmlns:a16="http://schemas.microsoft.com/office/drawing/2014/main" id="{3F58A30A-F95D-48C6-90F1-D0E67E04E813}"/>
                </a:ext>
              </a:extLst>
            </p:cNvPr>
            <p:cNvSpPr/>
            <p:nvPr/>
          </p:nvSpPr>
          <p:spPr>
            <a:xfrm>
              <a:off x="8241930" y="3373077"/>
              <a:ext cx="65841" cy="344582"/>
            </a:xfrm>
            <a:custGeom>
              <a:avLst/>
              <a:gdLst/>
              <a:ahLst/>
              <a:cxnLst/>
              <a:rect l="l" t="t" r="r" b="b"/>
              <a:pathLst>
                <a:path w="2513" h="13152" extrusionOk="0">
                  <a:moveTo>
                    <a:pt x="1906" y="0"/>
                  </a:moveTo>
                  <a:cubicBezTo>
                    <a:pt x="1900" y="0"/>
                    <a:pt x="1895" y="0"/>
                    <a:pt x="1889" y="0"/>
                  </a:cubicBezTo>
                  <a:lnTo>
                    <a:pt x="1" y="0"/>
                  </a:lnTo>
                  <a:cubicBezTo>
                    <a:pt x="346" y="0"/>
                    <a:pt x="633" y="278"/>
                    <a:pt x="633" y="623"/>
                  </a:cubicBezTo>
                  <a:lnTo>
                    <a:pt x="633" y="12528"/>
                  </a:lnTo>
                  <a:cubicBezTo>
                    <a:pt x="633" y="12864"/>
                    <a:pt x="346" y="13151"/>
                    <a:pt x="1" y="13151"/>
                  </a:cubicBezTo>
                  <a:lnTo>
                    <a:pt x="1889" y="13151"/>
                  </a:lnTo>
                  <a:cubicBezTo>
                    <a:pt x="2234" y="13151"/>
                    <a:pt x="2512" y="12874"/>
                    <a:pt x="2512" y="12528"/>
                  </a:cubicBezTo>
                  <a:lnTo>
                    <a:pt x="2512" y="623"/>
                  </a:lnTo>
                  <a:cubicBezTo>
                    <a:pt x="2512" y="284"/>
                    <a:pt x="2243" y="0"/>
                    <a:pt x="1906" y="0"/>
                  </a:cubicBez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8426;p80">
              <a:extLst>
                <a:ext uri="{FF2B5EF4-FFF2-40B4-BE49-F238E27FC236}">
                  <a16:creationId xmlns:a16="http://schemas.microsoft.com/office/drawing/2014/main" id="{25A4E747-7FF1-4D74-A78D-B45EA18C1C99}"/>
                </a:ext>
              </a:extLst>
            </p:cNvPr>
            <p:cNvSpPr/>
            <p:nvPr/>
          </p:nvSpPr>
          <p:spPr>
            <a:xfrm>
              <a:off x="8058111" y="3373077"/>
              <a:ext cx="214997" cy="312435"/>
            </a:xfrm>
            <a:custGeom>
              <a:avLst/>
              <a:gdLst/>
              <a:ahLst/>
              <a:cxnLst/>
              <a:rect l="l" t="t" r="r" b="b"/>
              <a:pathLst>
                <a:path w="8206" h="11925" extrusionOk="0">
                  <a:moveTo>
                    <a:pt x="0" y="0"/>
                  </a:moveTo>
                  <a:lnTo>
                    <a:pt x="0" y="11925"/>
                  </a:lnTo>
                  <a:lnTo>
                    <a:pt x="8205" y="11925"/>
                  </a:lnTo>
                  <a:lnTo>
                    <a:pt x="8205" y="0"/>
                  </a:lnTo>
                  <a:close/>
                </a:path>
              </a:pathLst>
            </a:custGeom>
            <a:solidFill>
              <a:srgbClr val="E7EB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8427;p80">
              <a:extLst>
                <a:ext uri="{FF2B5EF4-FFF2-40B4-BE49-F238E27FC236}">
                  <a16:creationId xmlns:a16="http://schemas.microsoft.com/office/drawing/2014/main" id="{C4AC4260-DEE2-41CE-92F1-51D3A4224052}"/>
                </a:ext>
              </a:extLst>
            </p:cNvPr>
            <p:cNvSpPr/>
            <p:nvPr/>
          </p:nvSpPr>
          <p:spPr>
            <a:xfrm>
              <a:off x="8058346" y="3373077"/>
              <a:ext cx="214761" cy="312435"/>
            </a:xfrm>
            <a:custGeom>
              <a:avLst/>
              <a:gdLst/>
              <a:ahLst/>
              <a:cxnLst/>
              <a:rect l="l" t="t" r="r" b="b"/>
              <a:pathLst>
                <a:path w="8197" h="11925" extrusionOk="0">
                  <a:moveTo>
                    <a:pt x="7027" y="0"/>
                  </a:moveTo>
                  <a:lnTo>
                    <a:pt x="7027" y="7496"/>
                  </a:lnTo>
                  <a:cubicBezTo>
                    <a:pt x="7027" y="9289"/>
                    <a:pt x="5570" y="10755"/>
                    <a:pt x="3768" y="10755"/>
                  </a:cubicBezTo>
                  <a:lnTo>
                    <a:pt x="1" y="10755"/>
                  </a:lnTo>
                  <a:lnTo>
                    <a:pt x="1" y="11925"/>
                  </a:lnTo>
                  <a:lnTo>
                    <a:pt x="8196" y="11925"/>
                  </a:lnTo>
                  <a:lnTo>
                    <a:pt x="8196" y="0"/>
                  </a:lnTo>
                  <a:close/>
                </a:path>
              </a:pathLst>
            </a:custGeom>
            <a:solidFill>
              <a:srgbClr val="D2D8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8428;p80">
              <a:extLst>
                <a:ext uri="{FF2B5EF4-FFF2-40B4-BE49-F238E27FC236}">
                  <a16:creationId xmlns:a16="http://schemas.microsoft.com/office/drawing/2014/main" id="{8071D4AC-F5C9-4BDC-93F0-5F1242A9FECB}"/>
                </a:ext>
              </a:extLst>
            </p:cNvPr>
            <p:cNvSpPr/>
            <p:nvPr/>
          </p:nvSpPr>
          <p:spPr>
            <a:xfrm>
              <a:off x="8092013" y="3355496"/>
              <a:ext cx="147427" cy="72338"/>
            </a:xfrm>
            <a:custGeom>
              <a:avLst/>
              <a:gdLst/>
              <a:ahLst/>
              <a:cxnLst/>
              <a:rect l="l" t="t" r="r" b="b"/>
              <a:pathLst>
                <a:path w="5627" h="2761" extrusionOk="0">
                  <a:moveTo>
                    <a:pt x="451" y="0"/>
                  </a:moveTo>
                  <a:cubicBezTo>
                    <a:pt x="201" y="0"/>
                    <a:pt x="0" y="202"/>
                    <a:pt x="0" y="451"/>
                  </a:cubicBezTo>
                  <a:lnTo>
                    <a:pt x="0" y="1352"/>
                  </a:lnTo>
                  <a:cubicBezTo>
                    <a:pt x="0" y="1601"/>
                    <a:pt x="201" y="1802"/>
                    <a:pt x="451" y="1802"/>
                  </a:cubicBezTo>
                  <a:lnTo>
                    <a:pt x="1620" y="1802"/>
                  </a:lnTo>
                  <a:cubicBezTo>
                    <a:pt x="1620" y="2330"/>
                    <a:pt x="2051" y="2761"/>
                    <a:pt x="2579" y="2761"/>
                  </a:cubicBezTo>
                  <a:lnTo>
                    <a:pt x="3048" y="2761"/>
                  </a:lnTo>
                  <a:cubicBezTo>
                    <a:pt x="3576" y="2761"/>
                    <a:pt x="4007" y="2330"/>
                    <a:pt x="4007" y="1802"/>
                  </a:cubicBezTo>
                  <a:lnTo>
                    <a:pt x="5176" y="1802"/>
                  </a:lnTo>
                  <a:cubicBezTo>
                    <a:pt x="5426" y="1802"/>
                    <a:pt x="5627" y="1601"/>
                    <a:pt x="5627" y="1352"/>
                  </a:cubicBezTo>
                  <a:lnTo>
                    <a:pt x="5627" y="451"/>
                  </a:lnTo>
                  <a:cubicBezTo>
                    <a:pt x="5627" y="202"/>
                    <a:pt x="5426" y="0"/>
                    <a:pt x="5176" y="0"/>
                  </a:cubicBezTo>
                  <a:close/>
                </a:path>
              </a:pathLst>
            </a:custGeom>
            <a:solidFill>
              <a:srgbClr val="536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8429;p80">
              <a:extLst>
                <a:ext uri="{FF2B5EF4-FFF2-40B4-BE49-F238E27FC236}">
                  <a16:creationId xmlns:a16="http://schemas.microsoft.com/office/drawing/2014/main" id="{C74CA875-7A0F-41EA-85C5-BF1F83FB9FB3}"/>
                </a:ext>
              </a:extLst>
            </p:cNvPr>
            <p:cNvSpPr/>
            <p:nvPr/>
          </p:nvSpPr>
          <p:spPr>
            <a:xfrm>
              <a:off x="8162570" y="3355496"/>
              <a:ext cx="76871" cy="72102"/>
            </a:xfrm>
            <a:custGeom>
              <a:avLst/>
              <a:gdLst/>
              <a:ahLst/>
              <a:cxnLst/>
              <a:rect l="l" t="t" r="r" b="b"/>
              <a:pathLst>
                <a:path w="2934" h="2752" extrusionOk="0">
                  <a:moveTo>
                    <a:pt x="806" y="0"/>
                  </a:moveTo>
                  <a:cubicBezTo>
                    <a:pt x="1122" y="997"/>
                    <a:pt x="806" y="2090"/>
                    <a:pt x="1" y="2751"/>
                  </a:cubicBezTo>
                  <a:lnTo>
                    <a:pt x="346" y="2751"/>
                  </a:lnTo>
                  <a:cubicBezTo>
                    <a:pt x="873" y="2751"/>
                    <a:pt x="1304" y="2330"/>
                    <a:pt x="1304" y="1793"/>
                  </a:cubicBezTo>
                  <a:lnTo>
                    <a:pt x="2483" y="1793"/>
                  </a:lnTo>
                  <a:cubicBezTo>
                    <a:pt x="2733" y="1793"/>
                    <a:pt x="2934" y="1592"/>
                    <a:pt x="2934" y="1352"/>
                  </a:cubicBezTo>
                  <a:lnTo>
                    <a:pt x="2934" y="451"/>
                  </a:lnTo>
                  <a:cubicBezTo>
                    <a:pt x="2924" y="202"/>
                    <a:pt x="2733" y="0"/>
                    <a:pt x="2483" y="0"/>
                  </a:cubicBezTo>
                  <a:close/>
                </a:path>
              </a:pathLst>
            </a:custGeom>
            <a:solidFill>
              <a:srgbClr val="2741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8430;p80">
              <a:extLst>
                <a:ext uri="{FF2B5EF4-FFF2-40B4-BE49-F238E27FC236}">
                  <a16:creationId xmlns:a16="http://schemas.microsoft.com/office/drawing/2014/main" id="{637F8892-CD29-4603-AC81-7A7EE12C527E}"/>
                </a:ext>
              </a:extLst>
            </p:cNvPr>
            <p:cNvSpPr/>
            <p:nvPr/>
          </p:nvSpPr>
          <p:spPr>
            <a:xfrm>
              <a:off x="8090992" y="3448402"/>
              <a:ext cx="147454" cy="103516"/>
            </a:xfrm>
            <a:custGeom>
              <a:avLst/>
              <a:gdLst/>
              <a:ahLst/>
              <a:cxnLst/>
              <a:rect l="l" t="t" r="r" b="b"/>
              <a:pathLst>
                <a:path w="5628" h="3951" extrusionOk="0">
                  <a:moveTo>
                    <a:pt x="3471" y="1"/>
                  </a:moveTo>
                  <a:cubicBezTo>
                    <a:pt x="3384" y="11"/>
                    <a:pt x="3308" y="68"/>
                    <a:pt x="3279" y="154"/>
                  </a:cubicBezTo>
                  <a:lnTo>
                    <a:pt x="2551" y="3049"/>
                  </a:lnTo>
                  <a:lnTo>
                    <a:pt x="1841" y="988"/>
                  </a:lnTo>
                  <a:cubicBezTo>
                    <a:pt x="1812" y="912"/>
                    <a:pt x="1745" y="854"/>
                    <a:pt x="1669" y="854"/>
                  </a:cubicBezTo>
                  <a:cubicBezTo>
                    <a:pt x="1661" y="853"/>
                    <a:pt x="1653" y="853"/>
                    <a:pt x="1645" y="853"/>
                  </a:cubicBezTo>
                  <a:cubicBezTo>
                    <a:pt x="1577" y="853"/>
                    <a:pt x="1510" y="890"/>
                    <a:pt x="1467" y="950"/>
                  </a:cubicBezTo>
                  <a:lnTo>
                    <a:pt x="883" y="2004"/>
                  </a:lnTo>
                  <a:lnTo>
                    <a:pt x="269" y="2004"/>
                  </a:lnTo>
                  <a:cubicBezTo>
                    <a:pt x="1" y="2004"/>
                    <a:pt x="1" y="2407"/>
                    <a:pt x="269" y="2407"/>
                  </a:cubicBezTo>
                  <a:lnTo>
                    <a:pt x="998" y="2407"/>
                  </a:lnTo>
                  <a:cubicBezTo>
                    <a:pt x="1074" y="2407"/>
                    <a:pt x="1142" y="2369"/>
                    <a:pt x="1170" y="2301"/>
                  </a:cubicBezTo>
                  <a:lnTo>
                    <a:pt x="1602" y="1544"/>
                  </a:lnTo>
                  <a:lnTo>
                    <a:pt x="2378" y="3816"/>
                  </a:lnTo>
                  <a:cubicBezTo>
                    <a:pt x="2407" y="3902"/>
                    <a:pt x="2483" y="3950"/>
                    <a:pt x="2570" y="3950"/>
                  </a:cubicBezTo>
                  <a:lnTo>
                    <a:pt x="2579" y="3950"/>
                  </a:lnTo>
                  <a:cubicBezTo>
                    <a:pt x="2666" y="3950"/>
                    <a:pt x="2742" y="3893"/>
                    <a:pt x="2771" y="3797"/>
                  </a:cubicBezTo>
                  <a:lnTo>
                    <a:pt x="3509" y="883"/>
                  </a:lnTo>
                  <a:lnTo>
                    <a:pt x="4017" y="2273"/>
                  </a:lnTo>
                  <a:cubicBezTo>
                    <a:pt x="4046" y="2349"/>
                    <a:pt x="4113" y="2407"/>
                    <a:pt x="4199" y="2407"/>
                  </a:cubicBezTo>
                  <a:lnTo>
                    <a:pt x="5417" y="2407"/>
                  </a:lnTo>
                  <a:cubicBezTo>
                    <a:pt x="5522" y="2407"/>
                    <a:pt x="5618" y="2311"/>
                    <a:pt x="5618" y="2206"/>
                  </a:cubicBezTo>
                  <a:cubicBezTo>
                    <a:pt x="5627" y="2091"/>
                    <a:pt x="5532" y="2004"/>
                    <a:pt x="5426" y="2004"/>
                  </a:cubicBezTo>
                  <a:lnTo>
                    <a:pt x="4353" y="2004"/>
                  </a:lnTo>
                  <a:lnTo>
                    <a:pt x="3672" y="135"/>
                  </a:lnTo>
                  <a:cubicBezTo>
                    <a:pt x="3643" y="49"/>
                    <a:pt x="3557" y="1"/>
                    <a:pt x="3471" y="1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8431;p80">
              <a:extLst>
                <a:ext uri="{FF2B5EF4-FFF2-40B4-BE49-F238E27FC236}">
                  <a16:creationId xmlns:a16="http://schemas.microsoft.com/office/drawing/2014/main" id="{8B8FBEB6-3EF1-454B-9167-CD1DD0BE3B4F}"/>
                </a:ext>
              </a:extLst>
            </p:cNvPr>
            <p:cNvSpPr/>
            <p:nvPr/>
          </p:nvSpPr>
          <p:spPr>
            <a:xfrm>
              <a:off x="8091254" y="3588310"/>
              <a:ext cx="148947" cy="10559"/>
            </a:xfrm>
            <a:custGeom>
              <a:avLst/>
              <a:gdLst/>
              <a:ahLst/>
              <a:cxnLst/>
              <a:rect l="l" t="t" r="r" b="b"/>
              <a:pathLst>
                <a:path w="5685" h="403" extrusionOk="0">
                  <a:moveTo>
                    <a:pt x="259" y="0"/>
                  </a:moveTo>
                  <a:cubicBezTo>
                    <a:pt x="0" y="0"/>
                    <a:pt x="0" y="403"/>
                    <a:pt x="259" y="403"/>
                  </a:cubicBezTo>
                  <a:lnTo>
                    <a:pt x="5416" y="403"/>
                  </a:lnTo>
                  <a:cubicBezTo>
                    <a:pt x="5685" y="403"/>
                    <a:pt x="5685" y="0"/>
                    <a:pt x="5416" y="0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8432;p80">
              <a:extLst>
                <a:ext uri="{FF2B5EF4-FFF2-40B4-BE49-F238E27FC236}">
                  <a16:creationId xmlns:a16="http://schemas.microsoft.com/office/drawing/2014/main" id="{C1FAF105-88EA-4A26-8FE5-8519FBCCF183}"/>
                </a:ext>
              </a:extLst>
            </p:cNvPr>
            <p:cNvSpPr/>
            <p:nvPr/>
          </p:nvSpPr>
          <p:spPr>
            <a:xfrm>
              <a:off x="8091254" y="3634998"/>
              <a:ext cx="148947" cy="10585"/>
            </a:xfrm>
            <a:custGeom>
              <a:avLst/>
              <a:gdLst/>
              <a:ahLst/>
              <a:cxnLst/>
              <a:rect l="l" t="t" r="r" b="b"/>
              <a:pathLst>
                <a:path w="5685" h="404" extrusionOk="0">
                  <a:moveTo>
                    <a:pt x="259" y="1"/>
                  </a:moveTo>
                  <a:cubicBezTo>
                    <a:pt x="0" y="1"/>
                    <a:pt x="0" y="403"/>
                    <a:pt x="259" y="403"/>
                  </a:cubicBezTo>
                  <a:lnTo>
                    <a:pt x="5416" y="403"/>
                  </a:lnTo>
                  <a:cubicBezTo>
                    <a:pt x="5685" y="403"/>
                    <a:pt x="5685" y="1"/>
                    <a:pt x="5416" y="1"/>
                  </a:cubicBezTo>
                  <a:close/>
                </a:path>
              </a:pathLst>
            </a:custGeom>
            <a:solidFill>
              <a:srgbClr val="ACB7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321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inian Clinical Case by Slidesgo">
  <a:themeElements>
    <a:clrScheme name="Simple Light">
      <a:dk1>
        <a:srgbClr val="000000"/>
      </a:dk1>
      <a:lt1>
        <a:srgbClr val="F5FEFF"/>
      </a:lt1>
      <a:dk2>
        <a:srgbClr val="595959"/>
      </a:dk2>
      <a:lt2>
        <a:srgbClr val="FFFFFF"/>
      </a:lt2>
      <a:accent1>
        <a:srgbClr val="203866"/>
      </a:accent1>
      <a:accent2>
        <a:srgbClr val="45BCD7"/>
      </a:accent2>
      <a:accent3>
        <a:srgbClr val="89C6CD"/>
      </a:accent3>
      <a:accent4>
        <a:srgbClr val="87A19B"/>
      </a:accent4>
      <a:accent5>
        <a:srgbClr val="ACE6D6"/>
      </a:accent5>
      <a:accent6>
        <a:srgbClr val="E4F5F4"/>
      </a:accent6>
      <a:hlink>
        <a:srgbClr val="45BCD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3022</Words>
  <Application>Microsoft Office PowerPoint</Application>
  <PresentationFormat>Widescreen</PresentationFormat>
  <Paragraphs>481</Paragraphs>
  <Slides>58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91" baseType="lpstr">
      <vt:lpstr>Abril Fatface</vt:lpstr>
      <vt:lpstr>Amaranth</vt:lpstr>
      <vt:lpstr>Arial</vt:lpstr>
      <vt:lpstr>Arial Black</vt:lpstr>
      <vt:lpstr>Calibri</vt:lpstr>
      <vt:lpstr>Frutiger-Black</vt:lpstr>
      <vt:lpstr>Frutiger-Bold</vt:lpstr>
      <vt:lpstr>Frutiger-LightCn</vt:lpstr>
      <vt:lpstr>Frutiger-Roman</vt:lpstr>
      <vt:lpstr>HelveticaNeue-Bold</vt:lpstr>
      <vt:lpstr>HelveticaNeue-Light</vt:lpstr>
      <vt:lpstr>HelveticaNeue-LightCond</vt:lpstr>
      <vt:lpstr>HelveticaNeue-MediumCond</vt:lpstr>
      <vt:lpstr>Livvic</vt:lpstr>
      <vt:lpstr>MyriadPro-Bold</vt:lpstr>
      <vt:lpstr>MyriadPro-It</vt:lpstr>
      <vt:lpstr>MyriadPro-Regular</vt:lpstr>
      <vt:lpstr>Noto Sans</vt:lpstr>
      <vt:lpstr>Open Sans</vt:lpstr>
      <vt:lpstr>Oxygen</vt:lpstr>
      <vt:lpstr>Roboto Black</vt:lpstr>
      <vt:lpstr>Roboto Condensed Light</vt:lpstr>
      <vt:lpstr>Source Sans Pro</vt:lpstr>
      <vt:lpstr>SymbolNew-Medium</vt:lpstr>
      <vt:lpstr>Times New Roman</vt:lpstr>
      <vt:lpstr>TimesNewRomanPSMT</vt:lpstr>
      <vt:lpstr>Times-Roman</vt:lpstr>
      <vt:lpstr>UtopiaStd-Bold</vt:lpstr>
      <vt:lpstr>UtopiaStd-Italic</vt:lpstr>
      <vt:lpstr>UtopiaStd-Regular</vt:lpstr>
      <vt:lpstr>Wingdings</vt:lpstr>
      <vt:lpstr>Wingdings-Regular</vt:lpstr>
      <vt:lpstr>Minian Clinical Case by Slidesgo</vt:lpstr>
      <vt:lpstr>History Taking &amp; Physical Examination </vt:lpstr>
      <vt:lpstr>PowerPoint Presentation</vt:lpstr>
      <vt:lpstr>PowerPoint Presentation</vt:lpstr>
      <vt:lpstr>Important Learning outcomes</vt:lpstr>
      <vt:lpstr> GIT Framework</vt:lpstr>
      <vt:lpstr>History of Present Illness </vt:lpstr>
      <vt:lpstr>Past medical history </vt:lpstr>
      <vt:lpstr>PowerPoint Presentation</vt:lpstr>
      <vt:lpstr>Family history </vt:lpstr>
      <vt:lpstr>Social History</vt:lpstr>
      <vt:lpstr>GIT and hepatobiliary symptoms</vt:lpstr>
      <vt:lpstr>PowerPoint Presentation</vt:lpstr>
      <vt:lpstr>Abdominal pain</vt:lpstr>
      <vt:lpstr>PowerPoint Presentation</vt:lpstr>
      <vt:lpstr>Associated symptoms</vt:lpstr>
      <vt:lpstr>Predisposing Factors</vt:lpstr>
      <vt:lpstr>Other GIT symptoms</vt:lpstr>
      <vt:lpstr>PowerPoint Presentation</vt:lpstr>
      <vt:lpstr>PowerPoint Presentation</vt:lpstr>
      <vt:lpstr>Medical causes of abdominal pain</vt:lpstr>
      <vt:lpstr>PowerPoint Presentation</vt:lpstr>
      <vt:lpstr>PowerPoint Presentation</vt:lpstr>
      <vt:lpstr>Other GIT symptoms</vt:lpstr>
      <vt:lpstr>Vomiting &amp; weight loss</vt:lpstr>
      <vt:lpstr>Steatorrhoea</vt:lpstr>
      <vt:lpstr>PowerPoint Presentation</vt:lpstr>
      <vt:lpstr>PowerPoint Presentation</vt:lpstr>
      <vt:lpstr>PowerPoint Presentation</vt:lpstr>
      <vt:lpstr>Examination: General inspection Look at the patient </vt:lpstr>
      <vt:lpstr>Hand Examination</vt:lpstr>
      <vt:lpstr>Asterix</vt:lpstr>
      <vt:lpstr>EYE Examination</vt:lpstr>
      <vt:lpstr>Mouth Examination</vt:lpstr>
      <vt:lpstr>Tongue</vt:lpstr>
      <vt:lpstr>PowerPoint Presentation</vt:lpstr>
      <vt:lpstr>Lymphadenopathy</vt:lpstr>
      <vt:lpstr>PowerPoint Presentation</vt:lpstr>
      <vt:lpstr>PowerPoint Presentation</vt:lpstr>
      <vt:lpstr>PowerPoint Presentation</vt:lpstr>
      <vt:lpstr>Caput medusae</vt:lpstr>
      <vt:lpstr>PowerPoint Presentation</vt:lpstr>
      <vt:lpstr>PowerPoint Presentation</vt:lpstr>
      <vt:lpstr>PowerPoint Presentation</vt:lpstr>
      <vt:lpstr>PowerPoint Presentation</vt:lpstr>
      <vt:lpstr>Percussion </vt:lpstr>
      <vt:lpstr>Ascites</vt:lpstr>
      <vt:lpstr>Hepatomegaly</vt:lpstr>
      <vt:lpstr>Examine the spleen</vt:lpstr>
      <vt:lpstr>PowerPoint Presentation</vt:lpstr>
      <vt:lpstr>Examine the kidneys</vt:lpstr>
      <vt:lpstr>PowerPoint Presentation</vt:lpstr>
      <vt:lpstr>PowerPoint Presentation</vt:lpstr>
      <vt:lpstr>PowerPoint Presentation</vt:lpstr>
      <vt:lpstr>Hematemesis</vt:lpstr>
      <vt:lpstr>Weight Loss</vt:lpstr>
      <vt:lpstr>Conclusions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Taking &amp; Physical Examination</dc:title>
  <dc:creator>Nada Hassan Ahmed Abdelrahman</dc:creator>
  <cp:lastModifiedBy>Dralk F</cp:lastModifiedBy>
  <cp:revision>4</cp:revision>
  <dcterms:created xsi:type="dcterms:W3CDTF">2021-01-17T13:37:57Z</dcterms:created>
  <dcterms:modified xsi:type="dcterms:W3CDTF">2024-04-26T19:02:55Z</dcterms:modified>
</cp:coreProperties>
</file>