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93" r:id="rId4"/>
    <p:sldId id="258" r:id="rId5"/>
    <p:sldId id="259" r:id="rId6"/>
    <p:sldId id="260" r:id="rId7"/>
    <p:sldId id="270" r:id="rId8"/>
    <p:sldId id="261" r:id="rId9"/>
    <p:sldId id="262" r:id="rId10"/>
    <p:sldId id="264" r:id="rId11"/>
    <p:sldId id="265" r:id="rId12"/>
    <p:sldId id="263" r:id="rId13"/>
    <p:sldId id="289" r:id="rId14"/>
    <p:sldId id="268" r:id="rId15"/>
    <p:sldId id="266" r:id="rId16"/>
    <p:sldId id="267" r:id="rId17"/>
    <p:sldId id="269" r:id="rId18"/>
    <p:sldId id="271" r:id="rId19"/>
    <p:sldId id="272" r:id="rId20"/>
    <p:sldId id="291" r:id="rId21"/>
    <p:sldId id="292" r:id="rId22"/>
    <p:sldId id="274" r:id="rId23"/>
    <p:sldId id="290" r:id="rId24"/>
    <p:sldId id="275" r:id="rId25"/>
    <p:sldId id="283" r:id="rId26"/>
    <p:sldId id="282" r:id="rId27"/>
    <p:sldId id="284" r:id="rId28"/>
    <p:sldId id="285" r:id="rId29"/>
    <p:sldId id="286" r:id="rId30"/>
    <p:sldId id="288" r:id="rId31"/>
    <p:sldId id="287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281E12-4510-4620-AD48-A5E80E778CEA}" v="33" dt="2024-01-22T02:05:12.8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219" autoAdjust="0"/>
  </p:normalViewPr>
  <p:slideViewPr>
    <p:cSldViewPr snapToGrid="0">
      <p:cViewPr varScale="1">
        <p:scale>
          <a:sx n="46" d="100"/>
          <a:sy n="46" d="100"/>
        </p:scale>
        <p:origin x="142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heer Abbarah" userId="b1c3cf173989246c" providerId="LiveId" clId="{F4281E12-4510-4620-AD48-A5E80E778CEA}"/>
    <pc:docChg chg="undo custSel modSld">
      <pc:chgData name="Shaheer Abbarah" userId="b1c3cf173989246c" providerId="LiveId" clId="{F4281E12-4510-4620-AD48-A5E80E778CEA}" dt="2024-01-22T02:25:05.858" v="158" actId="14100"/>
      <pc:docMkLst>
        <pc:docMk/>
      </pc:docMkLst>
      <pc:sldChg chg="modSp mod">
        <pc:chgData name="Shaheer Abbarah" userId="b1c3cf173989246c" providerId="LiveId" clId="{F4281E12-4510-4620-AD48-A5E80E778CEA}" dt="2024-01-22T02:25:05.858" v="158" actId="14100"/>
        <pc:sldMkLst>
          <pc:docMk/>
          <pc:sldMk cId="4016870641" sldId="256"/>
        </pc:sldMkLst>
        <pc:spChg chg="mod">
          <ac:chgData name="Shaheer Abbarah" userId="b1c3cf173989246c" providerId="LiveId" clId="{F4281E12-4510-4620-AD48-A5E80E778CEA}" dt="2024-01-22T02:25:05.858" v="158" actId="14100"/>
          <ac:spMkLst>
            <pc:docMk/>
            <pc:sldMk cId="4016870641" sldId="256"/>
            <ac:spMk id="3" creationId="{64835AED-B2A9-0647-5D8E-D01C52C96AF8}"/>
          </ac:spMkLst>
        </pc:spChg>
      </pc:sldChg>
      <pc:sldChg chg="modSp modAnim">
        <pc:chgData name="Shaheer Abbarah" userId="b1c3cf173989246c" providerId="LiveId" clId="{F4281E12-4510-4620-AD48-A5E80E778CEA}" dt="2024-01-22T02:03:37.538" v="74" actId="20577"/>
        <pc:sldMkLst>
          <pc:docMk/>
          <pc:sldMk cId="1837855946" sldId="257"/>
        </pc:sldMkLst>
        <pc:spChg chg="mod">
          <ac:chgData name="Shaheer Abbarah" userId="b1c3cf173989246c" providerId="LiveId" clId="{F4281E12-4510-4620-AD48-A5E80E778CEA}" dt="2024-01-22T02:03:37.538" v="74" actId="20577"/>
          <ac:spMkLst>
            <pc:docMk/>
            <pc:sldMk cId="1837855946" sldId="257"/>
            <ac:spMk id="3" creationId="{558775AE-3041-717E-9698-B7258D531A07}"/>
          </ac:spMkLst>
        </pc:spChg>
      </pc:sldChg>
      <pc:sldChg chg="modSp modNotesTx">
        <pc:chgData name="Shaheer Abbarah" userId="b1c3cf173989246c" providerId="LiveId" clId="{F4281E12-4510-4620-AD48-A5E80E778CEA}" dt="2024-01-22T02:05:12.845" v="131" actId="113"/>
        <pc:sldMkLst>
          <pc:docMk/>
          <pc:sldMk cId="2940313971" sldId="258"/>
        </pc:sldMkLst>
        <pc:spChg chg="mod">
          <ac:chgData name="Shaheer Abbarah" userId="b1c3cf173989246c" providerId="LiveId" clId="{F4281E12-4510-4620-AD48-A5E80E778CEA}" dt="2024-01-22T02:05:12.845" v="131" actId="113"/>
          <ac:spMkLst>
            <pc:docMk/>
            <pc:sldMk cId="2940313971" sldId="258"/>
            <ac:spMk id="3" creationId="{E541ADC9-A725-8A4C-981B-844BC4EA3B85}"/>
          </ac:spMkLst>
        </pc:spChg>
        <pc:spChg chg="mod">
          <ac:chgData name="Shaheer Abbarah" userId="b1c3cf173989246c" providerId="LiveId" clId="{F4281E12-4510-4620-AD48-A5E80E778CEA}" dt="2024-01-22T02:04:12.394" v="82" actId="20577"/>
          <ac:spMkLst>
            <pc:docMk/>
            <pc:sldMk cId="2940313971" sldId="258"/>
            <ac:spMk id="4" creationId="{D7EF8A3C-8F47-EB05-9B82-3DA0E8CF3DF6}"/>
          </ac:spMkLst>
        </pc:spChg>
      </pc:sldChg>
      <pc:sldChg chg="modSp mod">
        <pc:chgData name="Shaheer Abbarah" userId="b1c3cf173989246c" providerId="LiveId" clId="{F4281E12-4510-4620-AD48-A5E80E778CEA}" dt="2024-01-22T02:21:14.673" v="145" actId="20577"/>
        <pc:sldMkLst>
          <pc:docMk/>
          <pc:sldMk cId="1494022145" sldId="265"/>
        </pc:sldMkLst>
        <pc:spChg chg="mod">
          <ac:chgData name="Shaheer Abbarah" userId="b1c3cf173989246c" providerId="LiveId" clId="{F4281E12-4510-4620-AD48-A5E80E778CEA}" dt="2024-01-22T02:21:14.673" v="145" actId="20577"/>
          <ac:spMkLst>
            <pc:docMk/>
            <pc:sldMk cId="1494022145" sldId="265"/>
            <ac:spMk id="3" creationId="{8EFF6824-78AB-A3BB-7729-B707A8737224}"/>
          </ac:spMkLst>
        </pc:spChg>
      </pc:sldChg>
    </pc:docChg>
  </pc:docChgLst>
  <pc:docChgLst>
    <pc:chgData name="shaheer abbara" userId="b1c3cf173989246c" providerId="LiveId" clId="{FA853AD7-71E3-456D-BDCD-2E791099BC00}"/>
    <pc:docChg chg="undo custSel addSld delSld modSld sldOrd">
      <pc:chgData name="shaheer abbara" userId="b1c3cf173989246c" providerId="LiveId" clId="{FA853AD7-71E3-456D-BDCD-2E791099BC00}" dt="2023-03-01T03:05:32.442" v="3620" actId="20577"/>
      <pc:docMkLst>
        <pc:docMk/>
      </pc:docMkLst>
      <pc:sldChg chg="modSp new mod">
        <pc:chgData name="shaheer abbara" userId="b1c3cf173989246c" providerId="LiveId" clId="{FA853AD7-71E3-456D-BDCD-2E791099BC00}" dt="2023-03-01T00:37:55.270" v="60" actId="20577"/>
        <pc:sldMkLst>
          <pc:docMk/>
          <pc:sldMk cId="4016870641" sldId="256"/>
        </pc:sldMkLst>
        <pc:spChg chg="mod">
          <ac:chgData name="shaheer abbara" userId="b1c3cf173989246c" providerId="LiveId" clId="{FA853AD7-71E3-456D-BDCD-2E791099BC00}" dt="2023-03-01T00:37:43.589" v="41" actId="20577"/>
          <ac:spMkLst>
            <pc:docMk/>
            <pc:sldMk cId="4016870641" sldId="256"/>
            <ac:spMk id="2" creationId="{E3AD0202-BC83-9E77-5D1C-40EDEAD2DE6E}"/>
          </ac:spMkLst>
        </pc:spChg>
        <pc:spChg chg="mod">
          <ac:chgData name="shaheer abbara" userId="b1c3cf173989246c" providerId="LiveId" clId="{FA853AD7-71E3-456D-BDCD-2E791099BC00}" dt="2023-03-01T00:37:55.270" v="60" actId="20577"/>
          <ac:spMkLst>
            <pc:docMk/>
            <pc:sldMk cId="4016870641" sldId="256"/>
            <ac:spMk id="3" creationId="{64835AED-B2A9-0647-5D8E-D01C52C96AF8}"/>
          </ac:spMkLst>
        </pc:spChg>
      </pc:sldChg>
      <pc:sldChg chg="modSp new mod modAnim">
        <pc:chgData name="shaheer abbara" userId="b1c3cf173989246c" providerId="LiveId" clId="{FA853AD7-71E3-456D-BDCD-2E791099BC00}" dt="2023-03-01T02:53:00.134" v="3435"/>
        <pc:sldMkLst>
          <pc:docMk/>
          <pc:sldMk cId="1837855946" sldId="257"/>
        </pc:sldMkLst>
        <pc:spChg chg="mod">
          <ac:chgData name="shaheer abbara" userId="b1c3cf173989246c" providerId="LiveId" clId="{FA853AD7-71E3-456D-BDCD-2E791099BC00}" dt="2023-03-01T02:52:07.538" v="3419" actId="20577"/>
          <ac:spMkLst>
            <pc:docMk/>
            <pc:sldMk cId="1837855946" sldId="257"/>
            <ac:spMk id="2" creationId="{AF330650-6F23-F232-D480-5E1DA14D7C9A}"/>
          </ac:spMkLst>
        </pc:spChg>
        <pc:spChg chg="mod">
          <ac:chgData name="shaheer abbara" userId="b1c3cf173989246c" providerId="LiveId" clId="{FA853AD7-71E3-456D-BDCD-2E791099BC00}" dt="2023-03-01T02:52:17.234" v="3432" actId="20577"/>
          <ac:spMkLst>
            <pc:docMk/>
            <pc:sldMk cId="1837855946" sldId="257"/>
            <ac:spMk id="3" creationId="{558775AE-3041-717E-9698-B7258D531A07}"/>
          </ac:spMkLst>
        </pc:spChg>
      </pc:sldChg>
      <pc:sldChg chg="modSp new mod modAnim">
        <pc:chgData name="shaheer abbara" userId="b1c3cf173989246c" providerId="LiveId" clId="{FA853AD7-71E3-456D-BDCD-2E791099BC00}" dt="2023-03-01T01:01:03.625" v="264"/>
        <pc:sldMkLst>
          <pc:docMk/>
          <pc:sldMk cId="2940313971" sldId="258"/>
        </pc:sldMkLst>
        <pc:spChg chg="mod">
          <ac:chgData name="shaheer abbara" userId="b1c3cf173989246c" providerId="LiveId" clId="{FA853AD7-71E3-456D-BDCD-2E791099BC00}" dt="2023-03-01T01:00:53.736" v="263" actId="20577"/>
          <ac:spMkLst>
            <pc:docMk/>
            <pc:sldMk cId="2940313971" sldId="258"/>
            <ac:spMk id="3" creationId="{E541ADC9-A725-8A4C-981B-844BC4EA3B85}"/>
          </ac:spMkLst>
        </pc:spChg>
      </pc:sldChg>
      <pc:sldChg chg="modSp new mod modAnim">
        <pc:chgData name="shaheer abbara" userId="b1c3cf173989246c" providerId="LiveId" clId="{FA853AD7-71E3-456D-BDCD-2E791099BC00}" dt="2023-03-01T02:55:50.862" v="3503"/>
        <pc:sldMkLst>
          <pc:docMk/>
          <pc:sldMk cId="399865277" sldId="259"/>
        </pc:sldMkLst>
        <pc:spChg chg="mod">
          <ac:chgData name="shaheer abbara" userId="b1c3cf173989246c" providerId="LiveId" clId="{FA853AD7-71E3-456D-BDCD-2E791099BC00}" dt="2023-03-01T01:01:19.865" v="296" actId="20577"/>
          <ac:spMkLst>
            <pc:docMk/>
            <pc:sldMk cId="399865277" sldId="259"/>
            <ac:spMk id="2" creationId="{61B9FD62-177C-7C01-401F-D612472C8028}"/>
          </ac:spMkLst>
        </pc:spChg>
        <pc:spChg chg="mod">
          <ac:chgData name="shaheer abbara" userId="b1c3cf173989246c" providerId="LiveId" clId="{FA853AD7-71E3-456D-BDCD-2E791099BC00}" dt="2023-03-01T02:55:03.905" v="3502" actId="20577"/>
          <ac:spMkLst>
            <pc:docMk/>
            <pc:sldMk cId="399865277" sldId="259"/>
            <ac:spMk id="3" creationId="{40196486-7FD2-67AF-6156-E1F6A99B99CC}"/>
          </ac:spMkLst>
        </pc:spChg>
      </pc:sldChg>
      <pc:sldChg chg="new del">
        <pc:chgData name="shaheer abbara" userId="b1c3cf173989246c" providerId="LiveId" clId="{FA853AD7-71E3-456D-BDCD-2E791099BC00}" dt="2023-03-01T01:05:13.629" v="655" actId="680"/>
        <pc:sldMkLst>
          <pc:docMk/>
          <pc:sldMk cId="1561016815" sldId="260"/>
        </pc:sldMkLst>
      </pc:sldChg>
      <pc:sldChg chg="modSp add modAnim">
        <pc:chgData name="shaheer abbara" userId="b1c3cf173989246c" providerId="LiveId" clId="{FA853AD7-71E3-456D-BDCD-2E791099BC00}" dt="2023-03-01T01:07:02.894" v="800" actId="20577"/>
        <pc:sldMkLst>
          <pc:docMk/>
          <pc:sldMk cId="2292164053" sldId="260"/>
        </pc:sldMkLst>
        <pc:spChg chg="mod">
          <ac:chgData name="shaheer abbara" userId="b1c3cf173989246c" providerId="LiveId" clId="{FA853AD7-71E3-456D-BDCD-2E791099BC00}" dt="2023-03-01T01:07:02.894" v="800" actId="20577"/>
          <ac:spMkLst>
            <pc:docMk/>
            <pc:sldMk cId="2292164053" sldId="260"/>
            <ac:spMk id="3" creationId="{E541ADC9-A725-8A4C-981B-844BC4EA3B85}"/>
          </ac:spMkLst>
        </pc:spChg>
      </pc:sldChg>
      <pc:sldChg chg="modSp new mod modAnim">
        <pc:chgData name="shaheer abbara" userId="b1c3cf173989246c" providerId="LiveId" clId="{FA853AD7-71E3-456D-BDCD-2E791099BC00}" dt="2023-03-01T01:09:53.206" v="964"/>
        <pc:sldMkLst>
          <pc:docMk/>
          <pc:sldMk cId="781939411" sldId="261"/>
        </pc:sldMkLst>
        <pc:spChg chg="mod">
          <ac:chgData name="shaheer abbara" userId="b1c3cf173989246c" providerId="LiveId" clId="{FA853AD7-71E3-456D-BDCD-2E791099BC00}" dt="2023-03-01T01:07:47.703" v="822" actId="20577"/>
          <ac:spMkLst>
            <pc:docMk/>
            <pc:sldMk cId="781939411" sldId="261"/>
            <ac:spMk id="2" creationId="{6713A651-5F87-9329-417F-9A1E5381B7E1}"/>
          </ac:spMkLst>
        </pc:spChg>
        <pc:spChg chg="mod">
          <ac:chgData name="shaheer abbara" userId="b1c3cf173989246c" providerId="LiveId" clId="{FA853AD7-71E3-456D-BDCD-2E791099BC00}" dt="2023-03-01T01:09:26.030" v="956" actId="20577"/>
          <ac:spMkLst>
            <pc:docMk/>
            <pc:sldMk cId="781939411" sldId="261"/>
            <ac:spMk id="3" creationId="{0220AB7C-7FE9-872D-5FFF-9CEA2E41AEA2}"/>
          </ac:spMkLst>
        </pc:spChg>
      </pc:sldChg>
      <pc:sldChg chg="modSp new mod">
        <pc:chgData name="shaheer abbara" userId="b1c3cf173989246c" providerId="LiveId" clId="{FA853AD7-71E3-456D-BDCD-2E791099BC00}" dt="2023-03-01T01:13:59.735" v="1041" actId="20577"/>
        <pc:sldMkLst>
          <pc:docMk/>
          <pc:sldMk cId="661512879" sldId="262"/>
        </pc:sldMkLst>
        <pc:spChg chg="mod">
          <ac:chgData name="shaheer abbara" userId="b1c3cf173989246c" providerId="LiveId" clId="{FA853AD7-71E3-456D-BDCD-2E791099BC00}" dt="2023-03-01T01:13:59.735" v="1041" actId="20577"/>
          <ac:spMkLst>
            <pc:docMk/>
            <pc:sldMk cId="661512879" sldId="262"/>
            <ac:spMk id="2" creationId="{6104DDF7-8185-EEE4-32CD-B4942FF5A271}"/>
          </ac:spMkLst>
        </pc:spChg>
        <pc:spChg chg="mod">
          <ac:chgData name="shaheer abbara" userId="b1c3cf173989246c" providerId="LiveId" clId="{FA853AD7-71E3-456D-BDCD-2E791099BC00}" dt="2023-03-01T01:13:26.601" v="1015" actId="20577"/>
          <ac:spMkLst>
            <pc:docMk/>
            <pc:sldMk cId="661512879" sldId="262"/>
            <ac:spMk id="3" creationId="{D69A2C86-D2A2-65E0-DF0F-2B120B15F6AD}"/>
          </ac:spMkLst>
        </pc:spChg>
      </pc:sldChg>
      <pc:sldChg chg="addSp delSp modSp new mod setBg">
        <pc:chgData name="shaheer abbara" userId="b1c3cf173989246c" providerId="LiveId" clId="{FA853AD7-71E3-456D-BDCD-2E791099BC00}" dt="2023-03-01T01:12:22.811" v="977" actId="26606"/>
        <pc:sldMkLst>
          <pc:docMk/>
          <pc:sldMk cId="3315700768" sldId="263"/>
        </pc:sldMkLst>
        <pc:spChg chg="mod">
          <ac:chgData name="shaheer abbara" userId="b1c3cf173989246c" providerId="LiveId" clId="{FA853AD7-71E3-456D-BDCD-2E791099BC00}" dt="2023-03-01T01:12:22.811" v="977" actId="26606"/>
          <ac:spMkLst>
            <pc:docMk/>
            <pc:sldMk cId="3315700768" sldId="263"/>
            <ac:spMk id="2" creationId="{8B38DB1D-D811-0D3D-1042-02811026401D}"/>
          </ac:spMkLst>
        </pc:spChg>
        <pc:spChg chg="del">
          <ac:chgData name="shaheer abbara" userId="b1c3cf173989246c" providerId="LiveId" clId="{FA853AD7-71E3-456D-BDCD-2E791099BC00}" dt="2023-03-01T01:12:11.803" v="974" actId="22"/>
          <ac:spMkLst>
            <pc:docMk/>
            <pc:sldMk cId="3315700768" sldId="263"/>
            <ac:spMk id="3" creationId="{5751DF96-30FC-86E6-5866-44A1CE39E2BD}"/>
          </ac:spMkLst>
        </pc:spChg>
        <pc:spChg chg="add">
          <ac:chgData name="shaheer abbara" userId="b1c3cf173989246c" providerId="LiveId" clId="{FA853AD7-71E3-456D-BDCD-2E791099BC00}" dt="2023-03-01T01:12:22.811" v="977" actId="26606"/>
          <ac:spMkLst>
            <pc:docMk/>
            <pc:sldMk cId="3315700768" sldId="263"/>
            <ac:spMk id="9" creationId="{905C319D-7581-8514-C30D-083C658E5172}"/>
          </ac:spMkLst>
        </pc:spChg>
        <pc:spChg chg="add">
          <ac:chgData name="shaheer abbara" userId="b1c3cf173989246c" providerId="LiveId" clId="{FA853AD7-71E3-456D-BDCD-2E791099BC00}" dt="2023-03-01T01:12:22.811" v="977" actId="26606"/>
          <ac:spMkLst>
            <pc:docMk/>
            <pc:sldMk cId="3315700768" sldId="263"/>
            <ac:spMk id="12" creationId="{5E39A796-BE83-48B1-B33F-35C4A32AAB57}"/>
          </ac:spMkLst>
        </pc:spChg>
        <pc:spChg chg="add">
          <ac:chgData name="shaheer abbara" userId="b1c3cf173989246c" providerId="LiveId" clId="{FA853AD7-71E3-456D-BDCD-2E791099BC00}" dt="2023-03-01T01:12:22.811" v="977" actId="26606"/>
          <ac:spMkLst>
            <pc:docMk/>
            <pc:sldMk cId="3315700768" sldId="263"/>
            <ac:spMk id="14" creationId="{72F84B47-E267-4194-8194-831DB7B5547F}"/>
          </ac:spMkLst>
        </pc:spChg>
        <pc:picChg chg="add mod ord">
          <ac:chgData name="shaheer abbara" userId="b1c3cf173989246c" providerId="LiveId" clId="{FA853AD7-71E3-456D-BDCD-2E791099BC00}" dt="2023-03-01T01:12:22.811" v="977" actId="26606"/>
          <ac:picMkLst>
            <pc:docMk/>
            <pc:sldMk cId="3315700768" sldId="263"/>
            <ac:picMk id="5" creationId="{420207A9-DEC1-2DFC-1AE4-1821B4A78A17}"/>
          </ac:picMkLst>
        </pc:picChg>
      </pc:sldChg>
      <pc:sldChg chg="addSp modSp new mod modAnim modNotesTx">
        <pc:chgData name="shaheer abbara" userId="b1c3cf173989246c" providerId="LiveId" clId="{FA853AD7-71E3-456D-BDCD-2E791099BC00}" dt="2023-03-01T03:01:32.282" v="3545" actId="20577"/>
        <pc:sldMkLst>
          <pc:docMk/>
          <pc:sldMk cId="1025794337" sldId="264"/>
        </pc:sldMkLst>
        <pc:spChg chg="mod">
          <ac:chgData name="shaheer abbara" userId="b1c3cf173989246c" providerId="LiveId" clId="{FA853AD7-71E3-456D-BDCD-2E791099BC00}" dt="2023-03-01T01:13:39.878" v="1025" actId="20577"/>
          <ac:spMkLst>
            <pc:docMk/>
            <pc:sldMk cId="1025794337" sldId="264"/>
            <ac:spMk id="2" creationId="{E8AB1B10-206A-ECA9-54AF-8550C6FD3239}"/>
          </ac:spMkLst>
        </pc:spChg>
        <pc:spChg chg="mod">
          <ac:chgData name="shaheer abbara" userId="b1c3cf173989246c" providerId="LiveId" clId="{FA853AD7-71E3-456D-BDCD-2E791099BC00}" dt="2023-03-01T03:01:32.282" v="3545" actId="20577"/>
          <ac:spMkLst>
            <pc:docMk/>
            <pc:sldMk cId="1025794337" sldId="264"/>
            <ac:spMk id="3" creationId="{94B6BE7A-8ED6-266A-ADDA-1E0FCD563E04}"/>
          </ac:spMkLst>
        </pc:spChg>
        <pc:picChg chg="add mod">
          <ac:chgData name="shaheer abbara" userId="b1c3cf173989246c" providerId="LiveId" clId="{FA853AD7-71E3-456D-BDCD-2E791099BC00}" dt="2023-03-01T02:15:26.618" v="2416" actId="1076"/>
          <ac:picMkLst>
            <pc:docMk/>
            <pc:sldMk cId="1025794337" sldId="264"/>
            <ac:picMk id="1026" creationId="{8DDA3C9B-BB6B-3983-C3BD-A241CF8FED68}"/>
          </ac:picMkLst>
        </pc:picChg>
      </pc:sldChg>
      <pc:sldChg chg="modSp new mod">
        <pc:chgData name="shaheer abbara" userId="b1c3cf173989246c" providerId="LiveId" clId="{FA853AD7-71E3-456D-BDCD-2E791099BC00}" dt="2023-03-01T01:28:47.051" v="1475" actId="20577"/>
        <pc:sldMkLst>
          <pc:docMk/>
          <pc:sldMk cId="1494022145" sldId="265"/>
        </pc:sldMkLst>
        <pc:spChg chg="mod">
          <ac:chgData name="shaheer abbara" userId="b1c3cf173989246c" providerId="LiveId" clId="{FA853AD7-71E3-456D-BDCD-2E791099BC00}" dt="2023-03-01T01:28:31.346" v="1438" actId="20577"/>
          <ac:spMkLst>
            <pc:docMk/>
            <pc:sldMk cId="1494022145" sldId="265"/>
            <ac:spMk id="2" creationId="{0B1E6860-56E6-2BD3-84E2-F9BB014158CE}"/>
          </ac:spMkLst>
        </pc:spChg>
        <pc:spChg chg="mod">
          <ac:chgData name="shaheer abbara" userId="b1c3cf173989246c" providerId="LiveId" clId="{FA853AD7-71E3-456D-BDCD-2E791099BC00}" dt="2023-03-01T01:28:47.051" v="1475" actId="20577"/>
          <ac:spMkLst>
            <pc:docMk/>
            <pc:sldMk cId="1494022145" sldId="265"/>
            <ac:spMk id="3" creationId="{8EFF6824-78AB-A3BB-7729-B707A8737224}"/>
          </ac:spMkLst>
        </pc:spChg>
      </pc:sldChg>
      <pc:sldChg chg="addSp modSp new mod setBg modNotesTx">
        <pc:chgData name="shaheer abbara" userId="b1c3cf173989246c" providerId="LiveId" clId="{FA853AD7-71E3-456D-BDCD-2E791099BC00}" dt="2023-03-01T01:48:01.758" v="1856" actId="6549"/>
        <pc:sldMkLst>
          <pc:docMk/>
          <pc:sldMk cId="2809655039" sldId="266"/>
        </pc:sldMkLst>
        <pc:spChg chg="mod">
          <ac:chgData name="shaheer abbara" userId="b1c3cf173989246c" providerId="LiveId" clId="{FA853AD7-71E3-456D-BDCD-2E791099BC00}" dt="2023-03-01T01:39:46.013" v="1590" actId="1076"/>
          <ac:spMkLst>
            <pc:docMk/>
            <pc:sldMk cId="2809655039" sldId="266"/>
            <ac:spMk id="2" creationId="{0DDB7688-6948-38C8-49C1-C830E5EB937C}"/>
          </ac:spMkLst>
        </pc:spChg>
        <pc:spChg chg="mod">
          <ac:chgData name="shaheer abbara" userId="b1c3cf173989246c" providerId="LiveId" clId="{FA853AD7-71E3-456D-BDCD-2E791099BC00}" dt="2023-03-01T01:48:01.758" v="1856" actId="6549"/>
          <ac:spMkLst>
            <pc:docMk/>
            <pc:sldMk cId="2809655039" sldId="266"/>
            <ac:spMk id="3" creationId="{CCF419B1-9F0D-8CE8-B625-156E3BF9AD2A}"/>
          </ac:spMkLst>
        </pc:spChg>
        <pc:spChg chg="add">
          <ac:chgData name="shaheer abbara" userId="b1c3cf173989246c" providerId="LiveId" clId="{FA853AD7-71E3-456D-BDCD-2E791099BC00}" dt="2023-03-01T01:34:49.793" v="1535" actId="26606"/>
          <ac:spMkLst>
            <pc:docMk/>
            <pc:sldMk cId="2809655039" sldId="266"/>
            <ac:spMk id="10" creationId="{46F7435D-E3DB-47B1-BA61-B00ACC83A9DE}"/>
          </ac:spMkLst>
        </pc:spChg>
        <pc:spChg chg="add">
          <ac:chgData name="shaheer abbara" userId="b1c3cf173989246c" providerId="LiveId" clId="{FA853AD7-71E3-456D-BDCD-2E791099BC00}" dt="2023-03-01T01:34:49.793" v="1535" actId="26606"/>
          <ac:spMkLst>
            <pc:docMk/>
            <pc:sldMk cId="2809655039" sldId="266"/>
            <ac:spMk id="12" creationId="{F263A0B5-F8C4-4116-809F-78A768EA79A6}"/>
          </ac:spMkLst>
        </pc:spChg>
        <pc:picChg chg="add mod">
          <ac:chgData name="shaheer abbara" userId="b1c3cf173989246c" providerId="LiveId" clId="{FA853AD7-71E3-456D-BDCD-2E791099BC00}" dt="2023-03-01T01:39:34.033" v="1587" actId="1076"/>
          <ac:picMkLst>
            <pc:docMk/>
            <pc:sldMk cId="2809655039" sldId="266"/>
            <ac:picMk id="5" creationId="{946B463A-07E9-FE22-32A6-93C04261E6ED}"/>
          </ac:picMkLst>
        </pc:picChg>
        <pc:picChg chg="add mod">
          <ac:chgData name="shaheer abbara" userId="b1c3cf173989246c" providerId="LiveId" clId="{FA853AD7-71E3-456D-BDCD-2E791099BC00}" dt="2023-03-01T01:39:37.816" v="1588" actId="1076"/>
          <ac:picMkLst>
            <pc:docMk/>
            <pc:sldMk cId="2809655039" sldId="266"/>
            <ac:picMk id="7" creationId="{15322DD0-7941-CA62-6F8F-A1CB51FF704C}"/>
          </ac:picMkLst>
        </pc:picChg>
      </pc:sldChg>
      <pc:sldChg chg="addSp modSp new mod">
        <pc:chgData name="shaheer abbara" userId="b1c3cf173989246c" providerId="LiveId" clId="{FA853AD7-71E3-456D-BDCD-2E791099BC00}" dt="2023-03-01T03:04:22.679" v="3568" actId="20577"/>
        <pc:sldMkLst>
          <pc:docMk/>
          <pc:sldMk cId="2904789300" sldId="267"/>
        </pc:sldMkLst>
        <pc:spChg chg="mod">
          <ac:chgData name="shaheer abbara" userId="b1c3cf173989246c" providerId="LiveId" clId="{FA853AD7-71E3-456D-BDCD-2E791099BC00}" dt="2023-03-01T01:39:52.347" v="1602" actId="20577"/>
          <ac:spMkLst>
            <pc:docMk/>
            <pc:sldMk cId="2904789300" sldId="267"/>
            <ac:spMk id="2" creationId="{FADB8E27-7DFB-AEC5-5260-126C69784C43}"/>
          </ac:spMkLst>
        </pc:spChg>
        <pc:spChg chg="mod">
          <ac:chgData name="shaheer abbara" userId="b1c3cf173989246c" providerId="LiveId" clId="{FA853AD7-71E3-456D-BDCD-2E791099BC00}" dt="2023-03-01T03:04:22.679" v="3568" actId="20577"/>
          <ac:spMkLst>
            <pc:docMk/>
            <pc:sldMk cId="2904789300" sldId="267"/>
            <ac:spMk id="3" creationId="{77728B6E-3C9F-8738-6A0E-0DA1A381C539}"/>
          </ac:spMkLst>
        </pc:spChg>
        <pc:picChg chg="add mod modCrop">
          <ac:chgData name="shaheer abbara" userId="b1c3cf173989246c" providerId="LiveId" clId="{FA853AD7-71E3-456D-BDCD-2E791099BC00}" dt="2023-03-01T01:50:30.701" v="1935" actId="732"/>
          <ac:picMkLst>
            <pc:docMk/>
            <pc:sldMk cId="2904789300" sldId="267"/>
            <ac:picMk id="4" creationId="{C82AE332-4452-3E0C-E014-84FE4B7A488F}"/>
          </ac:picMkLst>
        </pc:picChg>
        <pc:picChg chg="add mod">
          <ac:chgData name="shaheer abbara" userId="b1c3cf173989246c" providerId="LiveId" clId="{FA853AD7-71E3-456D-BDCD-2E791099BC00}" dt="2023-03-01T03:04:09.530" v="3567" actId="14100"/>
          <ac:picMkLst>
            <pc:docMk/>
            <pc:sldMk cId="2904789300" sldId="267"/>
            <ac:picMk id="6" creationId="{6769649F-73A4-E032-0EF2-5EE87BB3A4E3}"/>
          </ac:picMkLst>
        </pc:picChg>
        <pc:picChg chg="add mod">
          <ac:chgData name="shaheer abbara" userId="b1c3cf173989246c" providerId="LiveId" clId="{FA853AD7-71E3-456D-BDCD-2E791099BC00}" dt="2023-03-01T03:04:05.143" v="3565" actId="14100"/>
          <ac:picMkLst>
            <pc:docMk/>
            <pc:sldMk cId="2904789300" sldId="267"/>
            <ac:picMk id="8" creationId="{64893FDA-13C2-3D8F-D868-F0EB57A9EA3E}"/>
          </ac:picMkLst>
        </pc:picChg>
      </pc:sldChg>
      <pc:sldChg chg="addSp modSp new mod ord modNotesTx">
        <pc:chgData name="shaheer abbara" userId="b1c3cf173989246c" providerId="LiveId" clId="{FA853AD7-71E3-456D-BDCD-2E791099BC00}" dt="2023-03-01T03:02:31.593" v="3560" actId="20577"/>
        <pc:sldMkLst>
          <pc:docMk/>
          <pc:sldMk cId="1378167468" sldId="268"/>
        </pc:sldMkLst>
        <pc:spChg chg="mod">
          <ac:chgData name="shaheer abbara" userId="b1c3cf173989246c" providerId="LiveId" clId="{FA853AD7-71E3-456D-BDCD-2E791099BC00}" dt="2023-03-01T01:43:55.710" v="1635" actId="20577"/>
          <ac:spMkLst>
            <pc:docMk/>
            <pc:sldMk cId="1378167468" sldId="268"/>
            <ac:spMk id="2" creationId="{6A58DD81-2E22-A1CD-079A-2CC5C7B250CD}"/>
          </ac:spMkLst>
        </pc:spChg>
        <pc:spChg chg="mod">
          <ac:chgData name="shaheer abbara" userId="b1c3cf173989246c" providerId="LiveId" clId="{FA853AD7-71E3-456D-BDCD-2E791099BC00}" dt="2023-03-01T03:02:31.593" v="3560" actId="20577"/>
          <ac:spMkLst>
            <pc:docMk/>
            <pc:sldMk cId="1378167468" sldId="268"/>
            <ac:spMk id="3" creationId="{3F451748-2922-1CD4-62A9-8EDCBD4176F1}"/>
          </ac:spMkLst>
        </pc:spChg>
        <pc:picChg chg="add mod">
          <ac:chgData name="shaheer abbara" userId="b1c3cf173989246c" providerId="LiveId" clId="{FA853AD7-71E3-456D-BDCD-2E791099BC00}" dt="2023-03-01T01:43:53.582" v="1629" actId="1076"/>
          <ac:picMkLst>
            <pc:docMk/>
            <pc:sldMk cId="1378167468" sldId="268"/>
            <ac:picMk id="5" creationId="{5531FAF2-E958-DED8-51B5-AA5F96252ECA}"/>
          </ac:picMkLst>
        </pc:picChg>
      </pc:sldChg>
      <pc:sldChg chg="modSp new mod">
        <pc:chgData name="shaheer abbara" userId="b1c3cf173989246c" providerId="LiveId" clId="{FA853AD7-71E3-456D-BDCD-2E791099BC00}" dt="2023-03-01T03:05:32.442" v="3620" actId="20577"/>
        <pc:sldMkLst>
          <pc:docMk/>
          <pc:sldMk cId="2388582218" sldId="269"/>
        </pc:sldMkLst>
        <pc:spChg chg="mod">
          <ac:chgData name="shaheer abbara" userId="b1c3cf173989246c" providerId="LiveId" clId="{FA853AD7-71E3-456D-BDCD-2E791099BC00}" dt="2023-03-01T02:19:21.430" v="2458" actId="20577"/>
          <ac:spMkLst>
            <pc:docMk/>
            <pc:sldMk cId="2388582218" sldId="269"/>
            <ac:spMk id="2" creationId="{6CD497BE-A14E-44B4-5330-F8066F10D402}"/>
          </ac:spMkLst>
        </pc:spChg>
        <pc:spChg chg="mod">
          <ac:chgData name="shaheer abbara" userId="b1c3cf173989246c" providerId="LiveId" clId="{FA853AD7-71E3-456D-BDCD-2E791099BC00}" dt="2023-03-01T03:05:32.442" v="3620" actId="20577"/>
          <ac:spMkLst>
            <pc:docMk/>
            <pc:sldMk cId="2388582218" sldId="269"/>
            <ac:spMk id="3" creationId="{BB7EF8A2-E2AB-03F2-8918-73F582A3D8C5}"/>
          </ac:spMkLst>
        </pc:spChg>
      </pc:sldChg>
      <pc:sldChg chg="modSp new del mod">
        <pc:chgData name="shaheer abbara" userId="b1c3cf173989246c" providerId="LiveId" clId="{FA853AD7-71E3-456D-BDCD-2E791099BC00}" dt="2023-03-01T01:55:06.268" v="2101" actId="47"/>
        <pc:sldMkLst>
          <pc:docMk/>
          <pc:sldMk cId="3490793763" sldId="270"/>
        </pc:sldMkLst>
        <pc:spChg chg="mod">
          <ac:chgData name="shaheer abbara" userId="b1c3cf173989246c" providerId="LiveId" clId="{FA853AD7-71E3-456D-BDCD-2E791099BC00}" dt="2023-03-01T01:54:47.590" v="2100" actId="20577"/>
          <ac:spMkLst>
            <pc:docMk/>
            <pc:sldMk cId="3490793763" sldId="270"/>
            <ac:spMk id="2" creationId="{C30188DC-D1F2-8245-18B5-619A43E18BF8}"/>
          </ac:spMkLst>
        </pc:spChg>
      </pc:sldChg>
      <pc:sldChg chg="modSp add mod modAnim">
        <pc:chgData name="shaheer abbara" userId="b1c3cf173989246c" providerId="LiveId" clId="{FA853AD7-71E3-456D-BDCD-2E791099BC00}" dt="2023-03-01T02:56:27.013" v="3505" actId="27636"/>
        <pc:sldMkLst>
          <pc:docMk/>
          <pc:sldMk cId="4215872656" sldId="270"/>
        </pc:sldMkLst>
        <pc:spChg chg="mod">
          <ac:chgData name="shaheer abbara" userId="b1c3cf173989246c" providerId="LiveId" clId="{FA853AD7-71E3-456D-BDCD-2E791099BC00}" dt="2023-03-01T02:56:27.013" v="3505" actId="27636"/>
          <ac:spMkLst>
            <pc:docMk/>
            <pc:sldMk cId="4215872656" sldId="270"/>
            <ac:spMk id="3" creationId="{C87BC0B6-3CB9-17F2-D8E6-C2D586E4DC8C}"/>
          </ac:spMkLst>
        </pc:spChg>
      </pc:sldChg>
      <pc:sldChg chg="addSp delSp modSp new mod setBg setClrOvrMap">
        <pc:chgData name="shaheer abbara" userId="b1c3cf173989246c" providerId="LiveId" clId="{FA853AD7-71E3-456D-BDCD-2E791099BC00}" dt="2023-03-01T02:34:09.824" v="3218" actId="5793"/>
        <pc:sldMkLst>
          <pc:docMk/>
          <pc:sldMk cId="1563186350" sldId="271"/>
        </pc:sldMkLst>
        <pc:spChg chg="mod">
          <ac:chgData name="shaheer abbara" userId="b1c3cf173989246c" providerId="LiveId" clId="{FA853AD7-71E3-456D-BDCD-2E791099BC00}" dt="2023-03-01T02:32:46.761" v="3050" actId="26606"/>
          <ac:spMkLst>
            <pc:docMk/>
            <pc:sldMk cId="1563186350" sldId="271"/>
            <ac:spMk id="2" creationId="{7BAC13CB-9AF8-362B-D635-8F67E83C85A5}"/>
          </ac:spMkLst>
        </pc:spChg>
        <pc:spChg chg="mod">
          <ac:chgData name="shaheer abbara" userId="b1c3cf173989246c" providerId="LiveId" clId="{FA853AD7-71E3-456D-BDCD-2E791099BC00}" dt="2023-03-01T02:34:09.824" v="3218" actId="5793"/>
          <ac:spMkLst>
            <pc:docMk/>
            <pc:sldMk cId="1563186350" sldId="271"/>
            <ac:spMk id="3" creationId="{CCFA49A9-990D-809F-3965-C1C42DBD33DD}"/>
          </ac:spMkLst>
        </pc:spChg>
        <pc:spChg chg="add del">
          <ac:chgData name="shaheer abbara" userId="b1c3cf173989246c" providerId="LiveId" clId="{FA853AD7-71E3-456D-BDCD-2E791099BC00}" dt="2023-03-01T02:32:46.761" v="3050" actId="26606"/>
          <ac:spMkLst>
            <pc:docMk/>
            <pc:sldMk cId="1563186350" sldId="271"/>
            <ac:spMk id="2057" creationId="{D2B783EE-0239-4717-BBEA-8C9EAC61C824}"/>
          </ac:spMkLst>
        </pc:spChg>
        <pc:spChg chg="add del">
          <ac:chgData name="shaheer abbara" userId="b1c3cf173989246c" providerId="LiveId" clId="{FA853AD7-71E3-456D-BDCD-2E791099BC00}" dt="2023-03-01T02:32:46.761" v="3050" actId="26606"/>
          <ac:spMkLst>
            <pc:docMk/>
            <pc:sldMk cId="1563186350" sldId="271"/>
            <ac:spMk id="2059" creationId="{A7B99495-F43F-4D80-A44F-2CB4764EB90B}"/>
          </ac:spMkLst>
        </pc:spChg>
        <pc:spChg chg="add del">
          <ac:chgData name="shaheer abbara" userId="b1c3cf173989246c" providerId="LiveId" clId="{FA853AD7-71E3-456D-BDCD-2E791099BC00}" dt="2023-03-01T02:32:46.761" v="3050" actId="26606"/>
          <ac:spMkLst>
            <pc:docMk/>
            <pc:sldMk cId="1563186350" sldId="271"/>
            <ac:spMk id="2061" creationId="{70BEB1E7-2F88-40BC-B73D-42E5B6F80BFC}"/>
          </ac:spMkLst>
        </pc:spChg>
        <pc:spChg chg="add del">
          <ac:chgData name="shaheer abbara" userId="b1c3cf173989246c" providerId="LiveId" clId="{FA853AD7-71E3-456D-BDCD-2E791099BC00}" dt="2023-03-01T02:32:31.588" v="3044" actId="26606"/>
          <ac:spMkLst>
            <pc:docMk/>
            <pc:sldMk cId="1563186350" sldId="271"/>
            <ac:spMk id="2066" creationId="{2C6A2225-94AF-4BC4-98F4-77746E7B10A9}"/>
          </ac:spMkLst>
        </pc:spChg>
        <pc:spChg chg="add del">
          <ac:chgData name="shaheer abbara" userId="b1c3cf173989246c" providerId="LiveId" clId="{FA853AD7-71E3-456D-BDCD-2E791099BC00}" dt="2023-03-01T02:32:31.588" v="3044" actId="26606"/>
          <ac:spMkLst>
            <pc:docMk/>
            <pc:sldMk cId="1563186350" sldId="271"/>
            <ac:spMk id="2068" creationId="{648F5915-2CE1-4F74-88C5-D4366893D2DF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0" creationId="{C924DBCE-E731-4B22-8181-A39C1D86276C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1" creationId="{C9B9F33B-F0CC-4410-85D0-1B957DF4351C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2" creationId="{196DE3D2-178D-4017-842D-87C88CE92E13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3" creationId="{55CB1B7E-4B0B-4E99-9560-9667270DA7A6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6" creationId="{034ACCCC-54D4-4F78-9B85-4A34FEBAA995}"/>
          </ac:spMkLst>
        </pc:spChg>
        <pc:spChg chg="add del">
          <ac:chgData name="shaheer abbara" userId="b1c3cf173989246c" providerId="LiveId" clId="{FA853AD7-71E3-456D-BDCD-2E791099BC00}" dt="2023-03-01T02:32:45.307" v="3048" actId="26606"/>
          <ac:spMkLst>
            <pc:docMk/>
            <pc:sldMk cId="1563186350" sldId="271"/>
            <ac:spMk id="2078" creationId="{72413CFE-8B8A-45C9-B7BA-CF49986D4818}"/>
          </ac:spMkLst>
        </pc:spChg>
        <pc:picChg chg="add mod ord">
          <ac:chgData name="shaheer abbara" userId="b1c3cf173989246c" providerId="LiveId" clId="{FA853AD7-71E3-456D-BDCD-2E791099BC00}" dt="2023-03-01T02:32:52.549" v="3053" actId="14100"/>
          <ac:picMkLst>
            <pc:docMk/>
            <pc:sldMk cId="1563186350" sldId="271"/>
            <ac:picMk id="2050" creationId="{8D5246E9-2D9D-C287-10DE-35D2FED52858}"/>
          </ac:picMkLst>
        </pc:picChg>
        <pc:picChg chg="add mod ord">
          <ac:chgData name="shaheer abbara" userId="b1c3cf173989246c" providerId="LiveId" clId="{FA853AD7-71E3-456D-BDCD-2E791099BC00}" dt="2023-03-01T02:32:56.331" v="3055" actId="14100"/>
          <ac:picMkLst>
            <pc:docMk/>
            <pc:sldMk cId="1563186350" sldId="271"/>
            <ac:picMk id="2052" creationId="{85176667-30DE-ECA3-DE76-C356173C2977}"/>
          </ac:picMkLst>
        </pc:picChg>
        <pc:cxnChg chg="add del">
          <ac:chgData name="shaheer abbara" userId="b1c3cf173989246c" providerId="LiveId" clId="{FA853AD7-71E3-456D-BDCD-2E791099BC00}" dt="2023-03-01T02:32:45.307" v="3048" actId="26606"/>
          <ac:cxnSpMkLst>
            <pc:docMk/>
            <pc:sldMk cId="1563186350" sldId="271"/>
            <ac:cxnSpMk id="2074" creationId="{43621FD4-D14D-45D5-9A57-9A2DE5EA59C0}"/>
          </ac:cxnSpMkLst>
        </pc:cxnChg>
      </pc:sldChg>
      <pc:sldChg chg="modSp new mod">
        <pc:chgData name="shaheer abbara" userId="b1c3cf173989246c" providerId="LiveId" clId="{FA853AD7-71E3-456D-BDCD-2E791099BC00}" dt="2023-03-01T02:36:23.337" v="3229" actId="122"/>
        <pc:sldMkLst>
          <pc:docMk/>
          <pc:sldMk cId="1689054978" sldId="272"/>
        </pc:sldMkLst>
        <pc:spChg chg="mod">
          <ac:chgData name="shaheer abbara" userId="b1c3cf173989246c" providerId="LiveId" clId="{FA853AD7-71E3-456D-BDCD-2E791099BC00}" dt="2023-03-01T02:36:23.337" v="3229" actId="122"/>
          <ac:spMkLst>
            <pc:docMk/>
            <pc:sldMk cId="1689054978" sldId="272"/>
            <ac:spMk id="2" creationId="{F02A9ADE-1643-FACC-7B75-C29C37472E74}"/>
          </ac:spMkLst>
        </pc:spChg>
      </pc:sldChg>
      <pc:sldChg chg="new del">
        <pc:chgData name="shaheer abbara" userId="b1c3cf173989246c" providerId="LiveId" clId="{FA853AD7-71E3-456D-BDCD-2E791099BC00}" dt="2023-03-01T02:36:49.967" v="3232" actId="47"/>
        <pc:sldMkLst>
          <pc:docMk/>
          <pc:sldMk cId="2509537793" sldId="273"/>
        </pc:sldMkLst>
      </pc:sldChg>
      <pc:sldChg chg="modSp add mod modAnim">
        <pc:chgData name="shaheer abbara" userId="b1c3cf173989246c" providerId="LiveId" clId="{FA853AD7-71E3-456D-BDCD-2E791099BC00}" dt="2023-03-01T02:38:51.837" v="3246"/>
        <pc:sldMkLst>
          <pc:docMk/>
          <pc:sldMk cId="4178969298" sldId="274"/>
        </pc:sldMkLst>
        <pc:spChg chg="mod">
          <ac:chgData name="shaheer abbara" userId="b1c3cf173989246c" providerId="LiveId" clId="{FA853AD7-71E3-456D-BDCD-2E791099BC00}" dt="2023-03-01T02:37:25.391" v="3238" actId="27636"/>
          <ac:spMkLst>
            <pc:docMk/>
            <pc:sldMk cId="4178969298" sldId="274"/>
            <ac:spMk id="3" creationId="{EA4D862D-54E5-5D54-0C81-4838CFB158B1}"/>
          </ac:spMkLst>
        </pc:spChg>
      </pc:sldChg>
      <pc:sldChg chg="addSp modSp add mod modAnim modNotesTx">
        <pc:chgData name="shaheer abbara" userId="b1c3cf173989246c" providerId="LiveId" clId="{FA853AD7-71E3-456D-BDCD-2E791099BC00}" dt="2023-03-01T02:48:30" v="3356" actId="20577"/>
        <pc:sldMkLst>
          <pc:docMk/>
          <pc:sldMk cId="2271345670" sldId="275"/>
        </pc:sldMkLst>
        <pc:spChg chg="add mod">
          <ac:chgData name="shaheer abbara" userId="b1c3cf173989246c" providerId="LiveId" clId="{FA853AD7-71E3-456D-BDCD-2E791099BC00}" dt="2023-03-01T02:45:58.762" v="3284" actId="1076"/>
          <ac:spMkLst>
            <pc:docMk/>
            <pc:sldMk cId="2271345670" sldId="275"/>
            <ac:spMk id="6" creationId="{F21AA813-5469-FAB0-D242-9F5325F5E7C4}"/>
          </ac:spMkLst>
        </pc:spChg>
      </pc:sldChg>
      <pc:sldChg chg="add">
        <pc:chgData name="shaheer abbara" userId="b1c3cf173989246c" providerId="LiveId" clId="{FA853AD7-71E3-456D-BDCD-2E791099BC00}" dt="2023-03-01T02:37:46.942" v="3239"/>
        <pc:sldMkLst>
          <pc:docMk/>
          <pc:sldMk cId="1263946434" sldId="282"/>
        </pc:sldMkLst>
      </pc:sldChg>
      <pc:sldChg chg="add">
        <pc:chgData name="shaheer abbara" userId="b1c3cf173989246c" providerId="LiveId" clId="{FA853AD7-71E3-456D-BDCD-2E791099BC00}" dt="2023-03-01T02:37:46.942" v="3239"/>
        <pc:sldMkLst>
          <pc:docMk/>
          <pc:sldMk cId="2701435371" sldId="283"/>
        </pc:sldMkLst>
      </pc:sldChg>
      <pc:sldChg chg="delSp modSp add mod delAnim modAnim modNotesTx">
        <pc:chgData name="shaheer abbara" userId="b1c3cf173989246c" providerId="LiveId" clId="{FA853AD7-71E3-456D-BDCD-2E791099BC00}" dt="2023-03-01T02:49:40.595" v="3412" actId="20577"/>
        <pc:sldMkLst>
          <pc:docMk/>
          <pc:sldMk cId="2351496127" sldId="284"/>
        </pc:sldMkLst>
        <pc:spChg chg="mod">
          <ac:chgData name="shaheer abbara" userId="b1c3cf173989246c" providerId="LiveId" clId="{FA853AD7-71E3-456D-BDCD-2E791099BC00}" dt="2023-03-01T02:49:40.595" v="3412" actId="20577"/>
          <ac:spMkLst>
            <pc:docMk/>
            <pc:sldMk cId="2351496127" sldId="284"/>
            <ac:spMk id="4" creationId="{8AA87E3F-4667-6603-1E80-AAFB08AFF337}"/>
          </ac:spMkLst>
        </pc:spChg>
        <pc:spChg chg="del">
          <ac:chgData name="shaheer abbara" userId="b1c3cf173989246c" providerId="LiveId" clId="{FA853AD7-71E3-456D-BDCD-2E791099BC00}" dt="2023-03-01T02:39:30.968" v="3249" actId="478"/>
          <ac:spMkLst>
            <pc:docMk/>
            <pc:sldMk cId="2351496127" sldId="284"/>
            <ac:spMk id="5" creationId="{EE5CEA33-7644-BDCF-CF86-EA07EFC8DF4C}"/>
          </ac:spMkLst>
        </pc:spChg>
      </pc:sldChg>
      <pc:sldChg chg="delSp modSp add mod delAnim">
        <pc:chgData name="shaheer abbara" userId="b1c3cf173989246c" providerId="LiveId" clId="{FA853AD7-71E3-456D-BDCD-2E791099BC00}" dt="2023-03-01T02:40:52.813" v="3251" actId="478"/>
        <pc:sldMkLst>
          <pc:docMk/>
          <pc:sldMk cId="1161253457" sldId="285"/>
        </pc:sldMkLst>
        <pc:spChg chg="mod">
          <ac:chgData name="shaheer abbara" userId="b1c3cf173989246c" providerId="LiveId" clId="{FA853AD7-71E3-456D-BDCD-2E791099BC00}" dt="2023-03-01T02:39:51.081" v="3250" actId="20577"/>
          <ac:spMkLst>
            <pc:docMk/>
            <pc:sldMk cId="1161253457" sldId="285"/>
            <ac:spMk id="4" creationId="{4A1637F9-65C1-C31B-8DFC-9D7D926E35C8}"/>
          </ac:spMkLst>
        </pc:spChg>
        <pc:spChg chg="del">
          <ac:chgData name="shaheer abbara" userId="b1c3cf173989246c" providerId="LiveId" clId="{FA853AD7-71E3-456D-BDCD-2E791099BC00}" dt="2023-03-01T02:40:52.813" v="3251" actId="478"/>
          <ac:spMkLst>
            <pc:docMk/>
            <pc:sldMk cId="1161253457" sldId="285"/>
            <ac:spMk id="7" creationId="{4D851A89-E21B-7B3A-5740-5E1F85497FA9}"/>
          </ac:spMkLst>
        </pc:spChg>
      </pc:sldChg>
      <pc:sldChg chg="add">
        <pc:chgData name="shaheer abbara" userId="b1c3cf173989246c" providerId="LiveId" clId="{FA853AD7-71E3-456D-BDCD-2E791099BC00}" dt="2023-03-01T02:41:18.761" v="3252"/>
        <pc:sldMkLst>
          <pc:docMk/>
          <pc:sldMk cId="2029630688" sldId="286"/>
        </pc:sldMkLst>
      </pc:sldChg>
      <pc:sldChg chg="add">
        <pc:chgData name="shaheer abbara" userId="b1c3cf173989246c" providerId="LiveId" clId="{FA853AD7-71E3-456D-BDCD-2E791099BC00}" dt="2023-03-01T02:41:26.175" v="3253"/>
        <pc:sldMkLst>
          <pc:docMk/>
          <pc:sldMk cId="2775152552" sldId="287"/>
        </pc:sldMkLst>
      </pc:sldChg>
      <pc:sldChg chg="add">
        <pc:chgData name="shaheer abbara" userId="b1c3cf173989246c" providerId="LiveId" clId="{FA853AD7-71E3-456D-BDCD-2E791099BC00}" dt="2023-03-01T02:42:03.386" v="3254"/>
        <pc:sldMkLst>
          <pc:docMk/>
          <pc:sldMk cId="4060679360" sldId="288"/>
        </pc:sldMkLst>
      </pc:sldChg>
    </pc:docChg>
  </pc:docChgLst>
  <pc:docChgLst>
    <pc:chgData name="Shaheer" userId="b1c3cf173989246c" providerId="LiveId" clId="{0AB11C5A-DC93-46AD-A78F-D3C4598D097E}"/>
    <pc:docChg chg="undo custSel addSld delSld modSld">
      <pc:chgData name="Shaheer" userId="b1c3cf173989246c" providerId="LiveId" clId="{0AB11C5A-DC93-46AD-A78F-D3C4598D097E}" dt="2023-08-27T20:37:03.380" v="3249" actId="20577"/>
      <pc:docMkLst>
        <pc:docMk/>
      </pc:docMkLst>
      <pc:sldChg chg="modSp mod">
        <pc:chgData name="Shaheer" userId="b1c3cf173989246c" providerId="LiveId" clId="{0AB11C5A-DC93-46AD-A78F-D3C4598D097E}" dt="2023-08-27T20:37:03.380" v="3249" actId="20577"/>
        <pc:sldMkLst>
          <pc:docMk/>
          <pc:sldMk cId="4016870641" sldId="256"/>
        </pc:sldMkLst>
        <pc:spChg chg="mod">
          <ac:chgData name="Shaheer" userId="b1c3cf173989246c" providerId="LiveId" clId="{0AB11C5A-DC93-46AD-A78F-D3C4598D097E}" dt="2023-08-27T20:37:03.380" v="3249" actId="20577"/>
          <ac:spMkLst>
            <pc:docMk/>
            <pc:sldMk cId="4016870641" sldId="256"/>
            <ac:spMk id="3" creationId="{64835AED-B2A9-0647-5D8E-D01C52C96AF8}"/>
          </ac:spMkLst>
        </pc:spChg>
      </pc:sldChg>
      <pc:sldChg chg="addSp modSp mod setBg">
        <pc:chgData name="Shaheer" userId="b1c3cf173989246c" providerId="LiveId" clId="{0AB11C5A-DC93-46AD-A78F-D3C4598D097E}" dt="2023-08-27T18:28:08.265" v="90" actId="26606"/>
        <pc:sldMkLst>
          <pc:docMk/>
          <pc:sldMk cId="1837855946" sldId="257"/>
        </pc:sldMkLst>
        <pc:spChg chg="mo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2" creationId="{AF330650-6F23-F232-D480-5E1DA14D7C9A}"/>
          </ac:spMkLst>
        </pc:spChg>
        <pc:spChg chg="mo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3" creationId="{558775AE-3041-717E-9698-B7258D531A07}"/>
          </ac:spMkLst>
        </pc:spChg>
        <pc:spChg chg="ad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1031" creationId="{201CC55D-ED54-4C5C-95E6-10947BD1103B}"/>
          </ac:spMkLst>
        </pc:spChg>
        <pc:spChg chg="ad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1037" creationId="{3873B707-463F-40B0-8227-E8CC6C67EB25}"/>
          </ac:spMkLst>
        </pc:spChg>
        <pc:spChg chg="ad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1039" creationId="{C13237C8-E62C-4F0D-A318-BD6FB6C2D138}"/>
          </ac:spMkLst>
        </pc:spChg>
        <pc:spChg chg="add">
          <ac:chgData name="Shaheer" userId="b1c3cf173989246c" providerId="LiveId" clId="{0AB11C5A-DC93-46AD-A78F-D3C4598D097E}" dt="2023-08-27T18:28:08.265" v="90" actId="26606"/>
          <ac:spMkLst>
            <pc:docMk/>
            <pc:sldMk cId="1837855946" sldId="257"/>
            <ac:spMk id="1041" creationId="{19C9EAEA-39D0-4B0E-A0EB-51E7B26740B1}"/>
          </ac:spMkLst>
        </pc:spChg>
        <pc:grpChg chg="add">
          <ac:chgData name="Shaheer" userId="b1c3cf173989246c" providerId="LiveId" clId="{0AB11C5A-DC93-46AD-A78F-D3C4598D097E}" dt="2023-08-27T18:28:08.265" v="90" actId="26606"/>
          <ac:grpSpMkLst>
            <pc:docMk/>
            <pc:sldMk cId="1837855946" sldId="257"/>
            <ac:grpSpMk id="1033" creationId="{1DE889C7-FAD6-4397-98E2-05D503484459}"/>
          </ac:grpSpMkLst>
        </pc:grpChg>
        <pc:picChg chg="add mod">
          <ac:chgData name="Shaheer" userId="b1c3cf173989246c" providerId="LiveId" clId="{0AB11C5A-DC93-46AD-A78F-D3C4598D097E}" dt="2023-08-27T18:28:08.265" v="90" actId="26606"/>
          <ac:picMkLst>
            <pc:docMk/>
            <pc:sldMk cId="1837855946" sldId="257"/>
            <ac:picMk id="1026" creationId="{9A78E744-2692-D2F9-3D37-346FBEEF4AA8}"/>
          </ac:picMkLst>
        </pc:picChg>
      </pc:sldChg>
      <pc:sldChg chg="addSp modSp mod modAnim modNotesTx">
        <pc:chgData name="Shaheer" userId="b1c3cf173989246c" providerId="LiveId" clId="{0AB11C5A-DC93-46AD-A78F-D3C4598D097E}" dt="2023-08-27T18:57:36.829" v="724" actId="20577"/>
        <pc:sldMkLst>
          <pc:docMk/>
          <pc:sldMk cId="2940313971" sldId="258"/>
        </pc:sldMkLst>
        <pc:spChg chg="mod">
          <ac:chgData name="Shaheer" userId="b1c3cf173989246c" providerId="LiveId" clId="{0AB11C5A-DC93-46AD-A78F-D3C4598D097E}" dt="2023-08-27T18:51:03.635" v="388" actId="20577"/>
          <ac:spMkLst>
            <pc:docMk/>
            <pc:sldMk cId="2940313971" sldId="258"/>
            <ac:spMk id="3" creationId="{E541ADC9-A725-8A4C-981B-844BC4EA3B85}"/>
          </ac:spMkLst>
        </pc:spChg>
        <pc:spChg chg="add mod">
          <ac:chgData name="Shaheer" userId="b1c3cf173989246c" providerId="LiveId" clId="{0AB11C5A-DC93-46AD-A78F-D3C4598D097E}" dt="2023-08-27T18:48:32.732" v="369" actId="20577"/>
          <ac:spMkLst>
            <pc:docMk/>
            <pc:sldMk cId="2940313971" sldId="258"/>
            <ac:spMk id="4" creationId="{D7EF8A3C-8F47-EB05-9B82-3DA0E8CF3DF6}"/>
          </ac:spMkLst>
        </pc:spChg>
        <pc:picChg chg="add mod">
          <ac:chgData name="Shaheer" userId="b1c3cf173989246c" providerId="LiveId" clId="{0AB11C5A-DC93-46AD-A78F-D3C4598D097E}" dt="2023-08-27T18:54:56.940" v="415" actId="167"/>
          <ac:picMkLst>
            <pc:docMk/>
            <pc:sldMk cId="2940313971" sldId="258"/>
            <ac:picMk id="2050" creationId="{75ED7853-3BB0-D70B-5802-AE96C48F1DB1}"/>
          </ac:picMkLst>
        </pc:picChg>
        <pc:picChg chg="add mod">
          <ac:chgData name="Shaheer" userId="b1c3cf173989246c" providerId="LiveId" clId="{0AB11C5A-DC93-46AD-A78F-D3C4598D097E}" dt="2023-08-27T18:54:50.342" v="413" actId="1076"/>
          <ac:picMkLst>
            <pc:docMk/>
            <pc:sldMk cId="2940313971" sldId="258"/>
            <ac:picMk id="2052" creationId="{1AF72DC4-D7FD-5E7A-ECAF-F5E7A6BBAA2D}"/>
          </ac:picMkLst>
        </pc:picChg>
      </pc:sldChg>
      <pc:sldChg chg="addSp delSp modSp mod setBg setClrOvrMap modNotesTx">
        <pc:chgData name="Shaheer" userId="b1c3cf173989246c" providerId="LiveId" clId="{0AB11C5A-DC93-46AD-A78F-D3C4598D097E}" dt="2023-08-27T19:23:23.489" v="1470" actId="20577"/>
        <pc:sldMkLst>
          <pc:docMk/>
          <pc:sldMk cId="399865277" sldId="259"/>
        </pc:sldMkLst>
        <pc:spChg chg="mod">
          <ac:chgData name="Shaheer" userId="b1c3cf173989246c" providerId="LiveId" clId="{0AB11C5A-DC93-46AD-A78F-D3C4598D097E}" dt="2023-08-27T19:05:31.495" v="1020" actId="1076"/>
          <ac:spMkLst>
            <pc:docMk/>
            <pc:sldMk cId="399865277" sldId="259"/>
            <ac:spMk id="2" creationId="{61B9FD62-177C-7C01-401F-D612472C8028}"/>
          </ac:spMkLst>
        </pc:spChg>
        <pc:spChg chg="mod">
          <ac:chgData name="Shaheer" userId="b1c3cf173989246c" providerId="LiveId" clId="{0AB11C5A-DC93-46AD-A78F-D3C4598D097E}" dt="2023-08-27T19:08:48.361" v="1073" actId="404"/>
          <ac:spMkLst>
            <pc:docMk/>
            <pc:sldMk cId="399865277" sldId="259"/>
            <ac:spMk id="3" creationId="{40196486-7FD2-67AF-6156-E1F6A99B99CC}"/>
          </ac:spMkLst>
        </pc:spChg>
        <pc:spChg chg="add del">
          <ac:chgData name="Shaheer" userId="b1c3cf173989246c" providerId="LiveId" clId="{0AB11C5A-DC93-46AD-A78F-D3C4598D097E}" dt="2023-08-27T19:05:03.749" v="1008" actId="26606"/>
          <ac:spMkLst>
            <pc:docMk/>
            <pc:sldMk cId="399865277" sldId="259"/>
            <ac:spMk id="3079" creationId="{9228552E-C8B1-4A80-8448-0787CE0FC704}"/>
          </ac:spMkLst>
        </pc:spChg>
        <pc:spChg chg="add">
          <ac:chgData name="Shaheer" userId="b1c3cf173989246c" providerId="LiveId" clId="{0AB11C5A-DC93-46AD-A78F-D3C4598D097E}" dt="2023-08-27T19:05:03.749" v="1008" actId="26606"/>
          <ac:spMkLst>
            <pc:docMk/>
            <pc:sldMk cId="399865277" sldId="259"/>
            <ac:spMk id="3084" creationId="{9AA72BD9-2C5A-4EDC-931F-5AA08EACA0F3}"/>
          </ac:spMkLst>
        </pc:spChg>
        <pc:spChg chg="add">
          <ac:chgData name="Shaheer" userId="b1c3cf173989246c" providerId="LiveId" clId="{0AB11C5A-DC93-46AD-A78F-D3C4598D097E}" dt="2023-08-27T19:05:03.749" v="1008" actId="26606"/>
          <ac:spMkLst>
            <pc:docMk/>
            <pc:sldMk cId="399865277" sldId="259"/>
            <ac:spMk id="3086" creationId="{DD3981AC-7B61-4947-BCF3-F7AA7FA385B9}"/>
          </ac:spMkLst>
        </pc:spChg>
        <pc:spChg chg="add">
          <ac:chgData name="Shaheer" userId="b1c3cf173989246c" providerId="LiveId" clId="{0AB11C5A-DC93-46AD-A78F-D3C4598D097E}" dt="2023-08-27T19:05:03.749" v="1008" actId="26606"/>
          <ac:spMkLst>
            <pc:docMk/>
            <pc:sldMk cId="399865277" sldId="259"/>
            <ac:spMk id="3088" creationId="{55D4142C-5077-457F-A6AD-3FECFDB39685}"/>
          </ac:spMkLst>
        </pc:spChg>
        <pc:spChg chg="add">
          <ac:chgData name="Shaheer" userId="b1c3cf173989246c" providerId="LiveId" clId="{0AB11C5A-DC93-46AD-A78F-D3C4598D097E}" dt="2023-08-27T19:05:03.749" v="1008" actId="26606"/>
          <ac:spMkLst>
            <pc:docMk/>
            <pc:sldMk cId="399865277" sldId="259"/>
            <ac:spMk id="3090" creationId="{7A5F0580-5EE9-419F-96EE-B6529EF6E7D0}"/>
          </ac:spMkLst>
        </pc:spChg>
        <pc:picChg chg="add mod ord">
          <ac:chgData name="Shaheer" userId="b1c3cf173989246c" providerId="LiveId" clId="{0AB11C5A-DC93-46AD-A78F-D3C4598D097E}" dt="2023-08-27T19:06:47.246" v="1034" actId="1076"/>
          <ac:picMkLst>
            <pc:docMk/>
            <pc:sldMk cId="399865277" sldId="259"/>
            <ac:picMk id="3074" creationId="{881DCE53-4BAE-3676-F609-9D5EC38C3C49}"/>
          </ac:picMkLst>
        </pc:picChg>
      </pc:sldChg>
      <pc:sldChg chg="modSp mod">
        <pc:chgData name="Shaheer" userId="b1c3cf173989246c" providerId="LiveId" clId="{0AB11C5A-DC93-46AD-A78F-D3C4598D097E}" dt="2023-08-27T18:51:22.505" v="405" actId="20577"/>
        <pc:sldMkLst>
          <pc:docMk/>
          <pc:sldMk cId="2292164053" sldId="260"/>
        </pc:sldMkLst>
        <pc:spChg chg="mod">
          <ac:chgData name="Shaheer" userId="b1c3cf173989246c" providerId="LiveId" clId="{0AB11C5A-DC93-46AD-A78F-D3C4598D097E}" dt="2023-08-27T18:51:22.505" v="405" actId="20577"/>
          <ac:spMkLst>
            <pc:docMk/>
            <pc:sldMk cId="2292164053" sldId="260"/>
            <ac:spMk id="3" creationId="{E541ADC9-A725-8A4C-981B-844BC4EA3B85}"/>
          </ac:spMkLst>
        </pc:spChg>
      </pc:sldChg>
      <pc:sldChg chg="addSp delSp modSp mod delAnim modAnim">
        <pc:chgData name="Shaheer" userId="b1c3cf173989246c" providerId="LiveId" clId="{0AB11C5A-DC93-46AD-A78F-D3C4598D097E}" dt="2023-08-27T19:16:12.478" v="1182" actId="478"/>
        <pc:sldMkLst>
          <pc:docMk/>
          <pc:sldMk cId="781939411" sldId="261"/>
        </pc:sldMkLst>
        <pc:spChg chg="mod">
          <ac:chgData name="Shaheer" userId="b1c3cf173989246c" providerId="LiveId" clId="{0AB11C5A-DC93-46AD-A78F-D3C4598D097E}" dt="2023-08-27T19:11:05.809" v="1074" actId="14100"/>
          <ac:spMkLst>
            <pc:docMk/>
            <pc:sldMk cId="781939411" sldId="261"/>
            <ac:spMk id="3" creationId="{0220AB7C-7FE9-872D-5FFF-9CEA2E41AEA2}"/>
          </ac:spMkLst>
        </pc:spChg>
        <pc:spChg chg="add del mod">
          <ac:chgData name="Shaheer" userId="b1c3cf173989246c" providerId="LiveId" clId="{0AB11C5A-DC93-46AD-A78F-D3C4598D097E}" dt="2023-08-27T19:16:12.478" v="1182" actId="478"/>
          <ac:spMkLst>
            <pc:docMk/>
            <pc:sldMk cId="781939411" sldId="261"/>
            <ac:spMk id="4" creationId="{6C6CB3ED-D763-6B93-53D2-65F3C98ADD9B}"/>
          </ac:spMkLst>
        </pc:spChg>
      </pc:sldChg>
      <pc:sldChg chg="modSp mod">
        <pc:chgData name="Shaheer" userId="b1c3cf173989246c" providerId="LiveId" clId="{0AB11C5A-DC93-46AD-A78F-D3C4598D097E}" dt="2023-08-27T19:26:44.557" v="1641" actId="20577"/>
        <pc:sldMkLst>
          <pc:docMk/>
          <pc:sldMk cId="661512879" sldId="262"/>
        </pc:sldMkLst>
        <pc:spChg chg="mod">
          <ac:chgData name="Shaheer" userId="b1c3cf173989246c" providerId="LiveId" clId="{0AB11C5A-DC93-46AD-A78F-D3C4598D097E}" dt="2023-08-27T19:26:44.557" v="1641" actId="20577"/>
          <ac:spMkLst>
            <pc:docMk/>
            <pc:sldMk cId="661512879" sldId="262"/>
            <ac:spMk id="3" creationId="{D69A2C86-D2A2-65E0-DF0F-2B120B15F6AD}"/>
          </ac:spMkLst>
        </pc:spChg>
      </pc:sldChg>
      <pc:sldChg chg="modSp mod modAnim modNotesTx">
        <pc:chgData name="Shaheer" userId="b1c3cf173989246c" providerId="LiveId" clId="{0AB11C5A-DC93-46AD-A78F-D3C4598D097E}" dt="2023-08-27T19:41:00.876" v="2208" actId="20577"/>
        <pc:sldMkLst>
          <pc:docMk/>
          <pc:sldMk cId="1025794337" sldId="264"/>
        </pc:sldMkLst>
        <pc:spChg chg="mod">
          <ac:chgData name="Shaheer" userId="b1c3cf173989246c" providerId="LiveId" clId="{0AB11C5A-DC93-46AD-A78F-D3C4598D097E}" dt="2023-08-27T19:36:18.205" v="1997" actId="1076"/>
          <ac:spMkLst>
            <pc:docMk/>
            <pc:sldMk cId="1025794337" sldId="264"/>
            <ac:spMk id="2" creationId="{E8AB1B10-206A-ECA9-54AF-8550C6FD3239}"/>
          </ac:spMkLst>
        </pc:spChg>
        <pc:spChg chg="mod">
          <ac:chgData name="Shaheer" userId="b1c3cf173989246c" providerId="LiveId" clId="{0AB11C5A-DC93-46AD-A78F-D3C4598D097E}" dt="2023-08-27T19:39:15.211" v="2048" actId="404"/>
          <ac:spMkLst>
            <pc:docMk/>
            <pc:sldMk cId="1025794337" sldId="264"/>
            <ac:spMk id="3" creationId="{94B6BE7A-8ED6-266A-ADDA-1E0FCD563E04}"/>
          </ac:spMkLst>
        </pc:spChg>
      </pc:sldChg>
      <pc:sldChg chg="modSp mod">
        <pc:chgData name="Shaheer" userId="b1c3cf173989246c" providerId="LiveId" clId="{0AB11C5A-DC93-46AD-A78F-D3C4598D097E}" dt="2023-08-27T19:43:24.844" v="2369" actId="1076"/>
        <pc:sldMkLst>
          <pc:docMk/>
          <pc:sldMk cId="1494022145" sldId="265"/>
        </pc:sldMkLst>
        <pc:spChg chg="mod">
          <ac:chgData name="Shaheer" userId="b1c3cf173989246c" providerId="LiveId" clId="{0AB11C5A-DC93-46AD-A78F-D3C4598D097E}" dt="2023-08-27T19:43:23.164" v="2368" actId="1076"/>
          <ac:spMkLst>
            <pc:docMk/>
            <pc:sldMk cId="1494022145" sldId="265"/>
            <ac:spMk id="2" creationId="{0B1E6860-56E6-2BD3-84E2-F9BB014158CE}"/>
          </ac:spMkLst>
        </pc:spChg>
        <pc:spChg chg="mod">
          <ac:chgData name="Shaheer" userId="b1c3cf173989246c" providerId="LiveId" clId="{0AB11C5A-DC93-46AD-A78F-D3C4598D097E}" dt="2023-08-27T19:43:24.844" v="2369" actId="1076"/>
          <ac:spMkLst>
            <pc:docMk/>
            <pc:sldMk cId="1494022145" sldId="265"/>
            <ac:spMk id="3" creationId="{8EFF6824-78AB-A3BB-7729-B707A8737224}"/>
          </ac:spMkLst>
        </pc:spChg>
      </pc:sldChg>
      <pc:sldChg chg="modSp mod">
        <pc:chgData name="Shaheer" userId="b1c3cf173989246c" providerId="LiveId" clId="{0AB11C5A-DC93-46AD-A78F-D3C4598D097E}" dt="2023-08-27T19:48:18.779" v="2376" actId="6549"/>
        <pc:sldMkLst>
          <pc:docMk/>
          <pc:sldMk cId="2388582218" sldId="269"/>
        </pc:sldMkLst>
        <pc:spChg chg="mod">
          <ac:chgData name="Shaheer" userId="b1c3cf173989246c" providerId="LiveId" clId="{0AB11C5A-DC93-46AD-A78F-D3C4598D097E}" dt="2023-08-27T19:48:18.779" v="2376" actId="6549"/>
          <ac:spMkLst>
            <pc:docMk/>
            <pc:sldMk cId="2388582218" sldId="269"/>
            <ac:spMk id="3" creationId="{BB7EF8A2-E2AB-03F2-8918-73F582A3D8C5}"/>
          </ac:spMkLst>
        </pc:spChg>
      </pc:sldChg>
      <pc:sldChg chg="modSp">
        <pc:chgData name="Shaheer" userId="b1c3cf173989246c" providerId="LiveId" clId="{0AB11C5A-DC93-46AD-A78F-D3C4598D097E}" dt="2023-08-27T18:10:12.062" v="35" actId="115"/>
        <pc:sldMkLst>
          <pc:docMk/>
          <pc:sldMk cId="4215872656" sldId="270"/>
        </pc:sldMkLst>
        <pc:spChg chg="mod">
          <ac:chgData name="Shaheer" userId="b1c3cf173989246c" providerId="LiveId" clId="{0AB11C5A-DC93-46AD-A78F-D3C4598D097E}" dt="2023-08-27T18:10:12.062" v="35" actId="115"/>
          <ac:spMkLst>
            <pc:docMk/>
            <pc:sldMk cId="4215872656" sldId="270"/>
            <ac:spMk id="3" creationId="{C87BC0B6-3CB9-17F2-D8E6-C2D586E4DC8C}"/>
          </ac:spMkLst>
        </pc:spChg>
      </pc:sldChg>
      <pc:sldChg chg="delSp modSp mod">
        <pc:chgData name="Shaheer" userId="b1c3cf173989246c" providerId="LiveId" clId="{0AB11C5A-DC93-46AD-A78F-D3C4598D097E}" dt="2023-08-27T19:53:55.265" v="2380" actId="403"/>
        <pc:sldMkLst>
          <pc:docMk/>
          <pc:sldMk cId="1689054978" sldId="272"/>
        </pc:sldMkLst>
        <pc:spChg chg="mod">
          <ac:chgData name="Shaheer" userId="b1c3cf173989246c" providerId="LiveId" clId="{0AB11C5A-DC93-46AD-A78F-D3C4598D097E}" dt="2023-08-27T19:53:55.265" v="2380" actId="403"/>
          <ac:spMkLst>
            <pc:docMk/>
            <pc:sldMk cId="1689054978" sldId="272"/>
            <ac:spMk id="2" creationId="{F02A9ADE-1643-FACC-7B75-C29C37472E74}"/>
          </ac:spMkLst>
        </pc:spChg>
        <pc:spChg chg="del">
          <ac:chgData name="Shaheer" userId="b1c3cf173989246c" providerId="LiveId" clId="{0AB11C5A-DC93-46AD-A78F-D3C4598D097E}" dt="2023-08-27T19:53:48.085" v="2377" actId="478"/>
          <ac:spMkLst>
            <pc:docMk/>
            <pc:sldMk cId="1689054978" sldId="272"/>
            <ac:spMk id="3" creationId="{3B4DC335-A7C0-9313-A084-E2944DB59387}"/>
          </ac:spMkLst>
        </pc:spChg>
      </pc:sldChg>
      <pc:sldChg chg="modSp mod">
        <pc:chgData name="Shaheer" userId="b1c3cf173989246c" providerId="LiveId" clId="{0AB11C5A-DC93-46AD-A78F-D3C4598D097E}" dt="2023-08-27T20:10:01.645" v="2670" actId="20577"/>
        <pc:sldMkLst>
          <pc:docMk/>
          <pc:sldMk cId="4178969298" sldId="274"/>
        </pc:sldMkLst>
        <pc:spChg chg="mod">
          <ac:chgData name="Shaheer" userId="b1c3cf173989246c" providerId="LiveId" clId="{0AB11C5A-DC93-46AD-A78F-D3C4598D097E}" dt="2023-08-27T20:10:01.645" v="2670" actId="20577"/>
          <ac:spMkLst>
            <pc:docMk/>
            <pc:sldMk cId="4178969298" sldId="274"/>
            <ac:spMk id="2" creationId="{C3F94551-B5A9-C9F8-D0FD-F7DFAF1A67AB}"/>
          </ac:spMkLst>
        </pc:spChg>
      </pc:sldChg>
      <pc:sldChg chg="modSp mod">
        <pc:chgData name="Shaheer" userId="b1c3cf173989246c" providerId="LiveId" clId="{0AB11C5A-DC93-46AD-A78F-D3C4598D097E}" dt="2023-08-27T20:03:12.675" v="2486" actId="20577"/>
        <pc:sldMkLst>
          <pc:docMk/>
          <pc:sldMk cId="2271345670" sldId="275"/>
        </pc:sldMkLst>
        <pc:spChg chg="mod">
          <ac:chgData name="Shaheer" userId="b1c3cf173989246c" providerId="LiveId" clId="{0AB11C5A-DC93-46AD-A78F-D3C4598D097E}" dt="2023-08-27T20:03:12.675" v="2486" actId="20577"/>
          <ac:spMkLst>
            <pc:docMk/>
            <pc:sldMk cId="2271345670" sldId="275"/>
            <ac:spMk id="4" creationId="{5D9A63D7-0F76-1096-1AA5-AF3288FE7C29}"/>
          </ac:spMkLst>
        </pc:spChg>
      </pc:sldChg>
      <pc:sldChg chg="addSp delSp modSp new mod">
        <pc:chgData name="Shaheer" userId="b1c3cf173989246c" providerId="LiveId" clId="{0AB11C5A-DC93-46AD-A78F-D3C4598D097E}" dt="2023-08-27T19:17:57.140" v="1189" actId="14100"/>
        <pc:sldMkLst>
          <pc:docMk/>
          <pc:sldMk cId="2081545218" sldId="289"/>
        </pc:sldMkLst>
        <pc:spChg chg="del">
          <ac:chgData name="Shaheer" userId="b1c3cf173989246c" providerId="LiveId" clId="{0AB11C5A-DC93-46AD-A78F-D3C4598D097E}" dt="2023-08-27T19:17:35.831" v="1184"/>
          <ac:spMkLst>
            <pc:docMk/>
            <pc:sldMk cId="2081545218" sldId="289"/>
            <ac:spMk id="3" creationId="{64AA1D9C-5751-C980-0FD1-D12862E0D8FB}"/>
          </ac:spMkLst>
        </pc:spChg>
        <pc:picChg chg="add mod">
          <ac:chgData name="Shaheer" userId="b1c3cf173989246c" providerId="LiveId" clId="{0AB11C5A-DC93-46AD-A78F-D3C4598D097E}" dt="2023-08-27T19:17:57.140" v="1189" actId="14100"/>
          <ac:picMkLst>
            <pc:docMk/>
            <pc:sldMk cId="2081545218" sldId="289"/>
            <ac:picMk id="5" creationId="{646C7A1C-97AC-50DE-DA2B-E6CF9420BDC1}"/>
          </ac:picMkLst>
        </pc:picChg>
      </pc:sldChg>
      <pc:sldChg chg="add modAnim">
        <pc:chgData name="Shaheer" userId="b1c3cf173989246c" providerId="LiveId" clId="{0AB11C5A-DC93-46AD-A78F-D3C4598D097E}" dt="2023-08-27T20:00:39.646" v="2417"/>
        <pc:sldMkLst>
          <pc:docMk/>
          <pc:sldMk cId="891341441" sldId="290"/>
        </pc:sldMkLst>
      </pc:sldChg>
      <pc:sldChg chg="modSp new del mod">
        <pc:chgData name="Shaheer" userId="b1c3cf173989246c" providerId="LiveId" clId="{0AB11C5A-DC93-46AD-A78F-D3C4598D097E}" dt="2023-08-27T20:00:11.832" v="2408" actId="47"/>
        <pc:sldMkLst>
          <pc:docMk/>
          <pc:sldMk cId="1888425794" sldId="290"/>
        </pc:sldMkLst>
        <pc:spChg chg="mod">
          <ac:chgData name="Shaheer" userId="b1c3cf173989246c" providerId="LiveId" clId="{0AB11C5A-DC93-46AD-A78F-D3C4598D097E}" dt="2023-08-27T19:59:52.267" v="2407" actId="20577"/>
          <ac:spMkLst>
            <pc:docMk/>
            <pc:sldMk cId="1888425794" sldId="290"/>
            <ac:spMk id="3" creationId="{75414B68-4C76-39FC-5C25-53FDDD71C34F}"/>
          </ac:spMkLst>
        </pc:spChg>
      </pc:sldChg>
      <pc:sldChg chg="modSp new mod">
        <pc:chgData name="Shaheer" userId="b1c3cf173989246c" providerId="LiveId" clId="{0AB11C5A-DC93-46AD-A78F-D3C4598D097E}" dt="2023-08-27T20:11:56.525" v="2858" actId="20577"/>
        <pc:sldMkLst>
          <pc:docMk/>
          <pc:sldMk cId="105883185" sldId="291"/>
        </pc:sldMkLst>
        <pc:spChg chg="mod">
          <ac:chgData name="Shaheer" userId="b1c3cf173989246c" providerId="LiveId" clId="{0AB11C5A-DC93-46AD-A78F-D3C4598D097E}" dt="2023-08-27T20:11:56.525" v="2858" actId="20577"/>
          <ac:spMkLst>
            <pc:docMk/>
            <pc:sldMk cId="105883185" sldId="291"/>
            <ac:spMk id="3" creationId="{2B03E21C-E02F-5C4C-103C-DFD31F1BB8D4}"/>
          </ac:spMkLst>
        </pc:spChg>
      </pc:sldChg>
      <pc:sldChg chg="modSp new mod">
        <pc:chgData name="Shaheer" userId="b1c3cf173989246c" providerId="LiveId" clId="{0AB11C5A-DC93-46AD-A78F-D3C4598D097E}" dt="2023-08-27T20:14:07.078" v="2980" actId="20577"/>
        <pc:sldMkLst>
          <pc:docMk/>
          <pc:sldMk cId="2591154671" sldId="292"/>
        </pc:sldMkLst>
        <pc:spChg chg="mod">
          <ac:chgData name="Shaheer" userId="b1c3cf173989246c" providerId="LiveId" clId="{0AB11C5A-DC93-46AD-A78F-D3C4598D097E}" dt="2023-08-27T20:12:24.829" v="2885" actId="20577"/>
          <ac:spMkLst>
            <pc:docMk/>
            <pc:sldMk cId="2591154671" sldId="292"/>
            <ac:spMk id="2" creationId="{068D6A05-373C-2570-C7F9-B9ABAC78A474}"/>
          </ac:spMkLst>
        </pc:spChg>
        <pc:spChg chg="mod">
          <ac:chgData name="Shaheer" userId="b1c3cf173989246c" providerId="LiveId" clId="{0AB11C5A-DC93-46AD-A78F-D3C4598D097E}" dt="2023-08-27T20:14:07.078" v="2980" actId="20577"/>
          <ac:spMkLst>
            <pc:docMk/>
            <pc:sldMk cId="2591154671" sldId="292"/>
            <ac:spMk id="3" creationId="{E3911086-3D38-0AB4-7D67-E8936E4281DE}"/>
          </ac:spMkLst>
        </pc:spChg>
      </pc:sldChg>
      <pc:sldChg chg="modSp new mod">
        <pc:chgData name="Shaheer" userId="b1c3cf173989246c" providerId="LiveId" clId="{0AB11C5A-DC93-46AD-A78F-D3C4598D097E}" dt="2023-08-27T20:18:47.495" v="3070" actId="404"/>
        <pc:sldMkLst>
          <pc:docMk/>
          <pc:sldMk cId="1567795352" sldId="293"/>
        </pc:sldMkLst>
        <pc:spChg chg="mod">
          <ac:chgData name="Shaheer" userId="b1c3cf173989246c" providerId="LiveId" clId="{0AB11C5A-DC93-46AD-A78F-D3C4598D097E}" dt="2023-08-27T20:17:59.416" v="3017" actId="207"/>
          <ac:spMkLst>
            <pc:docMk/>
            <pc:sldMk cId="1567795352" sldId="293"/>
            <ac:spMk id="2" creationId="{1475F905-0196-85F2-E6E8-29DBFBC24E5C}"/>
          </ac:spMkLst>
        </pc:spChg>
        <pc:spChg chg="mod">
          <ac:chgData name="Shaheer" userId="b1c3cf173989246c" providerId="LiveId" clId="{0AB11C5A-DC93-46AD-A78F-D3C4598D097E}" dt="2023-08-27T20:18:47.495" v="3070" actId="404"/>
          <ac:spMkLst>
            <pc:docMk/>
            <pc:sldMk cId="1567795352" sldId="293"/>
            <ac:spMk id="3" creationId="{163AA00F-33F5-3D20-1F51-F37DBC58B14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E42D7-D33A-47CB-A670-C9C9B58B533A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03E0D-B59F-4021-B41D-AB8318CD44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9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Chief complain: by patient’s own ward, should be short, (Ask the patient; what are you complaining from? How can I help you today </a:t>
            </a:r>
            <a:r>
              <a:rPr lang="en-US" dirty="0" err="1"/>
              <a:t>Mr</a:t>
            </a:r>
            <a:r>
              <a:rPr lang="en-US" dirty="0"/>
              <a:t>… ? What brought you to the hospital today?)</a:t>
            </a:r>
            <a:br>
              <a:rPr lang="en-US" dirty="0"/>
            </a:br>
            <a:r>
              <a:rPr lang="en-US" dirty="0"/>
              <a:t>if there is more than one, list them by duration or severity.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45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examples: </a:t>
            </a:r>
          </a:p>
          <a:p>
            <a:r>
              <a:rPr lang="en-US" dirty="0"/>
              <a:t>Short duration, sudden onset, rapid progressing </a:t>
            </a:r>
            <a:r>
              <a:rPr lang="en-US" dirty="0">
                <a:sym typeface="Wingdings" panose="05000000000000000000" pitchFamily="2" charset="2"/>
              </a:rPr>
              <a:t> acute infection </a:t>
            </a:r>
          </a:p>
          <a:p>
            <a:r>
              <a:rPr lang="en-US" dirty="0">
                <a:sym typeface="Wingdings" panose="05000000000000000000" pitchFamily="2" charset="2"/>
              </a:rPr>
              <a:t>Slow onset &amp; slow progress  benign neoplasm </a:t>
            </a:r>
          </a:p>
          <a:p>
            <a:r>
              <a:rPr lang="en-US" dirty="0">
                <a:sym typeface="Wingdings" panose="05000000000000000000" pitchFamily="2" charset="2"/>
              </a:rPr>
              <a:t>Slow onset &amp; rapid progress  malignant neoplasm </a:t>
            </a:r>
          </a:p>
          <a:p>
            <a:r>
              <a:rPr lang="en-US" dirty="0" err="1">
                <a:sym typeface="Wingdings" panose="05000000000000000000" pitchFamily="2" charset="2"/>
              </a:rPr>
              <a:t>Painfull</a:t>
            </a:r>
            <a:r>
              <a:rPr lang="en-US" dirty="0">
                <a:sym typeface="Wingdings" panose="05000000000000000000" pitchFamily="2" charset="2"/>
              </a:rPr>
              <a:t> lumps  acute abscess </a:t>
            </a:r>
          </a:p>
          <a:p>
            <a:r>
              <a:rPr lang="en-US" dirty="0">
                <a:sym typeface="Wingdings" panose="05000000000000000000" pitchFamily="2" charset="2"/>
              </a:rPr>
              <a:t>Painless lumps  neoplasm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8130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terms of comparisons: hard is like your chin, firm is like your nose, soft is like your ear-lobe</a:t>
            </a:r>
          </a:p>
          <a:p>
            <a:r>
              <a:rPr lang="en-US" dirty="0"/>
              <a:t>Positive </a:t>
            </a:r>
            <a:r>
              <a:rPr lang="en-US" dirty="0" err="1"/>
              <a:t>transilumination</a:t>
            </a:r>
            <a:r>
              <a:rPr lang="en-US" dirty="0"/>
              <a:t> means: lump contains clear fluid like water, plasma, serum , ex: hydrocele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67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473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 On the scalp or scrotum, they are known as ‘pilar’ or </a:t>
            </a:r>
            <a:r>
              <a:rPr lang="en-US" sz="1200" dirty="0" err="1"/>
              <a:t>tricholemmal</a:t>
            </a:r>
            <a:r>
              <a:rPr lang="en-US" sz="1200" dirty="0"/>
              <a:t> cysts.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0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Sloping edge: pale/pink consistent of new healthy epithelium growing over the base of the ulcer</a:t>
            </a:r>
          </a:p>
          <a:p>
            <a:r>
              <a:rPr lang="en-US" dirty="0"/>
              <a:t>Floor is what you can see , Base is what you can feel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085484-073F-44E0-ACAB-BF909261445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606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303E0D-B59F-4021-B41D-AB8318CD44E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58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508C0-A135-86AC-B2B2-602484A922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C55746-5804-435A-D1EA-A62C5A747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EC8E1F-0246-5535-DB31-F54478EBF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02ED8-EAF6-238E-3E93-D20265A76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F9CA0-25F7-694F-0501-E09CC0230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6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F7DEF-8C27-E5A6-F3F5-1C50BA03C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B09E19-A399-36D0-4D99-337200A43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DC185-361D-02F8-4C59-F8CBFBD7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5AADDD-F714-E8F5-6DF5-B69FAC8C2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0647C-C95C-AEF6-8245-76A3D99CA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526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BA8E8E-F049-D2F3-568D-4CDA6798FA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47AE3F-88A6-D449-2BEA-904B5A6A44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F0C79-B11F-BFCE-34B4-9523FDDBA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DD22A-327E-7D32-236B-204842960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B86036-275C-ACD4-6FAB-BE367A624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8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83497-31F8-A4A0-62CD-74EEF7A9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C9F12-4C9A-B53A-1BC9-6FBF514619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F7BB73-CB68-19F0-E141-562B76397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43C39-F3B4-6BD7-FE6C-2680BF7C5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8E2C1-3B76-E5F0-4032-8D94835DF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21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80593-B92A-3340-42D7-3ECF21FB5F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6AD3FF-943E-AAA1-8183-0F3F8237A1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2412B-6C0B-345C-5AB3-7FBB08ACA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43520-EC01-1B9F-108C-FCE7B45DD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1081B6-3CC8-F506-E07B-50C09A85D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606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9B7CF-C29A-36BA-0773-217B37031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10F0C-8868-A9CD-7C67-43AA6CD20C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798B36-6A55-40A7-7F61-297CF769A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8C138C-7344-BBD1-82F3-9E5A5ACB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F72C8B-E641-B98D-0AA4-1327D278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BD973-E2EB-2497-2650-AC0F2B399D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4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B26B1-EA33-B852-1FE0-32FAEEF66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F766B0-3A71-87BC-D43D-A38C012B3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BBEE93-615A-64EE-E484-9F09C33D5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48265C-2740-C8AE-7C1C-0818CF54AE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B636B8-F7F8-FDD9-46A9-78592CFF2D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5BE34C-0A20-38C7-9CCB-E59C4E27B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4C01D8-417E-98FE-75AD-1518BEF4D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26D562C-56A4-975E-B511-4332A2907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275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D4C20-A765-AEC9-8FDB-4B1D1966D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2A768C0-D34C-D20F-1BBC-AE912CB5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FC108-FDC4-AF34-2308-679D57A1C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0C5EB9-BC2A-9A67-35A1-7AA20262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4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71709B-E43B-6A76-03FD-46AD2C3135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427913-3420-D080-FEA9-9B3E72F1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581648-915A-E6A5-9715-3FA49A44A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57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84E9B-065E-EE7B-A9CE-32A6A836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C3FB08-A118-6993-D98D-19DAB0B6E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5875B-19E9-5CBF-6DC5-8FB0F13F17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1E70A2-6148-70CE-0B91-ED3DABE01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6383E-8AB4-ED26-C6FA-D20AC6D5D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447EA-F295-9312-C995-358F33BD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12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E8DB1-9944-0B22-8B09-4CA7A52F1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6D83D-F30F-0A9B-A726-3ADDEE009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69F641-7516-E090-645A-04DD5ECAC7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02D3C6-C700-F781-559C-360C45340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EBB61-518B-D642-B682-202F82814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2AD592-B3A7-FA41-BC61-EC132AFF1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DF1517-8FC6-9D98-1A68-F2E97FC0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9658BE-5434-6EFC-338E-79D69C7C03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AAB14C-3701-14A3-76FC-BBDD66A2F2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27447-4C5E-40AB-900D-30FABB26FBA6}" type="datetimeFigureOut">
              <a:rPr lang="en-US" smtClean="0"/>
              <a:t>1/22/2024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05B319-5080-26B5-5CAD-2B821D0DE0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755568-56FA-6216-D86B-13F07F0AD7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33896-4610-42DD-98F1-5FB10671AE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195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0202-BC83-9E77-5D1C-40EDEAD2DE6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History &amp; Examination of Lump &amp; Ulcer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835AED-B2A9-0647-5D8E-D01C52C96A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" y="5452695"/>
            <a:ext cx="4668982" cy="1114360"/>
          </a:xfrm>
        </p:spPr>
        <p:txBody>
          <a:bodyPr>
            <a:normAutofit/>
          </a:bodyPr>
          <a:lstStyle/>
          <a:p>
            <a:r>
              <a:rPr lang="en-US" sz="2000" dirty="0"/>
              <a:t>Shaher Abbarah, SBIS</a:t>
            </a:r>
            <a:br>
              <a:rPr lang="en-US" sz="2000" dirty="0"/>
            </a:br>
            <a:r>
              <a:rPr lang="en-US" sz="2000" dirty="0"/>
              <a:t>Assistant professor general surgery</a:t>
            </a:r>
            <a:br>
              <a:rPr lang="en-US" sz="2000" dirty="0"/>
            </a:br>
            <a:r>
              <a:rPr lang="en-US" sz="2000" dirty="0"/>
              <a:t>Associate consultant general surgery </a:t>
            </a:r>
          </a:p>
        </p:txBody>
      </p:sp>
    </p:spTree>
    <p:extLst>
      <p:ext uri="{BB962C8B-B14F-4D97-AF65-F5344CB8AC3E}">
        <p14:creationId xmlns:p14="http://schemas.microsoft.com/office/powerpoint/2010/main" val="4016870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B1B10-206A-ECA9-54AF-8550C6FD3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/>
              <a:t>Palpation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6BE7A-8ED6-266A-ADDA-1E0FCD563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20082"/>
            <a:ext cx="10515600" cy="5914117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Confirm the inspection </a:t>
            </a:r>
            <a:r>
              <a:rPr lang="en-US" sz="2200" dirty="0"/>
              <a:t>(site –use the bone prominence as landmark, shape)</a:t>
            </a:r>
            <a:endParaRPr lang="en-US" dirty="0"/>
          </a:p>
          <a:p>
            <a:r>
              <a:rPr lang="en-US" dirty="0"/>
              <a:t>Tenderness </a:t>
            </a:r>
            <a:r>
              <a:rPr lang="en-US" sz="2200" dirty="0"/>
              <a:t>(the swelling and surroundings) (and look to the patient face) </a:t>
            </a:r>
          </a:p>
          <a:p>
            <a:r>
              <a:rPr lang="en-US" dirty="0"/>
              <a:t>Temperature </a:t>
            </a:r>
            <a:r>
              <a:rPr lang="en-US" sz="2200" dirty="0"/>
              <a:t>(mass and the surrounding tissue) (by the dorsum of the hand, and compare up/down, Rt/Lt)</a:t>
            </a:r>
          </a:p>
          <a:p>
            <a:r>
              <a:rPr lang="en-US" dirty="0"/>
              <a:t>Size: </a:t>
            </a:r>
            <a:r>
              <a:rPr lang="en-US" sz="2200" dirty="0"/>
              <a:t>measure by ruler in 2 dimensions </a:t>
            </a:r>
            <a:endParaRPr lang="en-US" dirty="0"/>
          </a:p>
          <a:p>
            <a:r>
              <a:rPr lang="en-US" dirty="0"/>
              <a:t>Attachment </a:t>
            </a:r>
            <a:r>
              <a:rPr lang="en-US" sz="2200" dirty="0"/>
              <a:t>(superficial-skin or deep-muscle, how to </a:t>
            </a:r>
            <a:r>
              <a:rPr lang="en-US" sz="2200" dirty="0" err="1"/>
              <a:t>defrentiate</a:t>
            </a:r>
            <a:r>
              <a:rPr lang="en-US" sz="2200" dirty="0"/>
              <a:t>? )</a:t>
            </a:r>
          </a:p>
          <a:p>
            <a:r>
              <a:rPr lang="en-US" dirty="0"/>
              <a:t>Mobility</a:t>
            </a:r>
            <a:r>
              <a:rPr lang="en-US" sz="2200" dirty="0"/>
              <a:t> (up/down) </a:t>
            </a:r>
          </a:p>
          <a:p>
            <a:r>
              <a:rPr lang="en-US" dirty="0"/>
              <a:t>Consistency </a:t>
            </a:r>
            <a:r>
              <a:rPr lang="en-US" sz="2200" dirty="0"/>
              <a:t>(Vary from soft to stony)   , </a:t>
            </a:r>
            <a:r>
              <a:rPr lang="en-US" sz="2600" dirty="0"/>
              <a:t>Fluctuation</a:t>
            </a:r>
            <a:r>
              <a:rPr lang="en-US" sz="2200" dirty="0"/>
              <a:t> </a:t>
            </a:r>
          </a:p>
          <a:p>
            <a:r>
              <a:rPr lang="en-US" dirty="0"/>
              <a:t>Edges </a:t>
            </a:r>
            <a:r>
              <a:rPr lang="en-US" sz="2200" dirty="0"/>
              <a:t>(regular/irregular, sharp/rounded)</a:t>
            </a:r>
          </a:p>
          <a:p>
            <a:r>
              <a:rPr lang="en-US" dirty="0"/>
              <a:t>Surface </a:t>
            </a:r>
            <a:r>
              <a:rPr lang="en-US" sz="2200" dirty="0"/>
              <a:t>(ex; smooth, rough, cobblestone)</a:t>
            </a:r>
          </a:p>
          <a:p>
            <a:r>
              <a:rPr lang="en-US" dirty="0"/>
              <a:t>Pulsation </a:t>
            </a:r>
            <a:r>
              <a:rPr lang="en-US" sz="2200" dirty="0"/>
              <a:t>(expansile pulsation or transmit pulsation . ex: ? )</a:t>
            </a:r>
          </a:p>
          <a:p>
            <a:r>
              <a:rPr lang="en-US" dirty="0"/>
              <a:t>Transillumination </a:t>
            </a:r>
            <a:r>
              <a:rPr lang="en-US" sz="2200" dirty="0"/>
              <a:t>(should be in </a:t>
            </a:r>
            <a:r>
              <a:rPr lang="en-US" sz="2200" dirty="0" err="1"/>
              <a:t>drak</a:t>
            </a:r>
            <a:r>
              <a:rPr lang="en-US" sz="2200" dirty="0"/>
              <a:t> room)</a:t>
            </a:r>
          </a:p>
          <a:p>
            <a:r>
              <a:rPr lang="en-US" sz="2600" dirty="0"/>
              <a:t>Compressibility / Reducibility </a:t>
            </a:r>
            <a:r>
              <a:rPr lang="en-US" sz="2200" dirty="0"/>
              <a:t>(</a:t>
            </a:r>
            <a:r>
              <a:rPr lang="en-US" sz="2200" dirty="0" err="1"/>
              <a:t>comprssible</a:t>
            </a:r>
            <a:r>
              <a:rPr lang="en-US" sz="2200" dirty="0"/>
              <a:t>: lump disappear on pressure and reappear on release , Reducible: lump reappears only after application of another force ex, inguinal hernia)</a:t>
            </a:r>
          </a:p>
        </p:txBody>
      </p:sp>
      <p:pic>
        <p:nvPicPr>
          <p:cNvPr id="1026" name="Picture 2" descr="JaypeeDigital | eBook Reader">
            <a:extLst>
              <a:ext uri="{FF2B5EF4-FFF2-40B4-BE49-F238E27FC236}">
                <a16:creationId xmlns:a16="http://schemas.microsoft.com/office/drawing/2014/main" id="{8DDA3C9B-BB6B-3983-C3BD-A241CF8F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4636634"/>
            <a:ext cx="404812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79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E6860-56E6-2BD3-84E2-F9BB01415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411"/>
            <a:ext cx="10515600" cy="1325563"/>
          </a:xfrm>
        </p:spPr>
        <p:txBody>
          <a:bodyPr/>
          <a:lstStyle/>
          <a:p>
            <a:r>
              <a:rPr lang="en-US" dirty="0"/>
              <a:t>Auscultation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F6824-78AB-A3BB-7729-B707A8737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2974"/>
            <a:ext cx="10515600" cy="4351338"/>
          </a:xfrm>
        </p:spPr>
        <p:txBody>
          <a:bodyPr/>
          <a:lstStyle/>
          <a:p>
            <a:r>
              <a:rPr lang="en-US" dirty="0"/>
              <a:t>Auscultate for vascular bruits</a:t>
            </a:r>
          </a:p>
          <a:p>
            <a:r>
              <a:rPr lang="en-US" dirty="0"/>
              <a:t>Bowel sound in hernia </a:t>
            </a:r>
          </a:p>
          <a:p>
            <a:r>
              <a:rPr lang="en-US" dirty="0"/>
              <a:t>Bruits over enlarged thyroid = hypervascularity = like, Grave’s disease</a:t>
            </a:r>
          </a:p>
        </p:txBody>
      </p:sp>
    </p:spTree>
    <p:extLst>
      <p:ext uri="{BB962C8B-B14F-4D97-AF65-F5344CB8AC3E}">
        <p14:creationId xmlns:p14="http://schemas.microsoft.com/office/powerpoint/2010/main" val="149402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8DB1D-D811-0D3D-1042-028110264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3505495" cy="1622321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05C319D-7581-8514-C30D-083C658E51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/>
          </a:bodyPr>
          <a:lstStyle/>
          <a:p>
            <a:endParaRPr lang="en-US" sz="20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20207A9-DEC1-2DFC-1AE4-1821B4A78A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0469" y="807593"/>
            <a:ext cx="4650116" cy="523956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157007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2E0A2E-583F-F8E5-4C09-0264ABA9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aper with text on it&#10;&#10;Description automatically generated">
            <a:extLst>
              <a:ext uri="{FF2B5EF4-FFF2-40B4-BE49-F238E27FC236}">
                <a16:creationId xmlns:a16="http://schemas.microsoft.com/office/drawing/2014/main" id="{646C7A1C-97AC-50DE-DA2B-E6CF9420BD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143" y="0"/>
            <a:ext cx="5257799" cy="6887691"/>
          </a:xfrm>
        </p:spPr>
      </p:pic>
    </p:spTree>
    <p:extLst>
      <p:ext uri="{BB962C8B-B14F-4D97-AF65-F5344CB8AC3E}">
        <p14:creationId xmlns:p14="http://schemas.microsoft.com/office/powerpoint/2010/main" val="20815452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8DD81-2E22-A1CD-079A-2CC5C7B25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Lipoma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451748-2922-1CD4-62A9-8EDCBD417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6657"/>
            <a:ext cx="7108371" cy="4620306"/>
          </a:xfrm>
        </p:spPr>
        <p:txBody>
          <a:bodyPr>
            <a:normAutofit/>
          </a:bodyPr>
          <a:lstStyle/>
          <a:p>
            <a:r>
              <a:rPr lang="en-US" dirty="0"/>
              <a:t>Very common, slow-growing and benign tumor of fat</a:t>
            </a:r>
          </a:p>
          <a:p>
            <a:r>
              <a:rPr lang="en-US" dirty="0"/>
              <a:t>Soft, </a:t>
            </a:r>
            <a:r>
              <a:rPr lang="en-US" u="sng" dirty="0"/>
              <a:t>mobile</a:t>
            </a:r>
            <a:r>
              <a:rPr lang="en-US" dirty="0"/>
              <a:t> subcutaneous mass (not attached to the skin) enclosed in a thin fibrous capsule, slippery edge, and no skin changes </a:t>
            </a:r>
          </a:p>
          <a:p>
            <a:r>
              <a:rPr lang="en-US" dirty="0"/>
              <a:t>Most are asymptomatic. </a:t>
            </a:r>
          </a:p>
          <a:p>
            <a:r>
              <a:rPr lang="en-US" dirty="0"/>
              <a:t>Treatment?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31FAF2-E958-DED8-51B5-AA5F96252E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9074" y="2274005"/>
            <a:ext cx="2692538" cy="3454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1674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B7688-6948-38C8-49C1-C830E5EB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372377"/>
            <a:ext cx="4944152" cy="1622321"/>
          </a:xfrm>
        </p:spPr>
        <p:txBody>
          <a:bodyPr>
            <a:normAutofit/>
          </a:bodyPr>
          <a:lstStyle/>
          <a:p>
            <a:r>
              <a:rPr lang="en-US" dirty="0"/>
              <a:t>Epidermoid Cyst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419B1-9F0D-8CE8-B625-156E3BF9A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1981200"/>
            <a:ext cx="4944151" cy="4242619"/>
          </a:xfrm>
        </p:spPr>
        <p:txBody>
          <a:bodyPr>
            <a:normAutofit/>
          </a:bodyPr>
          <a:lstStyle/>
          <a:p>
            <a:r>
              <a:rPr lang="en-US" sz="2000" dirty="0"/>
              <a:t>common subcutaneous unilocular swellings </a:t>
            </a:r>
          </a:p>
          <a:p>
            <a:r>
              <a:rPr lang="en-US" sz="2000" dirty="0"/>
              <a:t>Arising from inflammation in a pilosebaceous unit, </a:t>
            </a:r>
          </a:p>
          <a:p>
            <a:r>
              <a:rPr lang="en-US" sz="2000" dirty="0"/>
              <a:t>Fixed to the overlying skin (not mobile)</a:t>
            </a:r>
          </a:p>
          <a:p>
            <a:r>
              <a:rPr lang="en-US" sz="2000" dirty="0"/>
              <a:t> where a small central punctum is often visible.</a:t>
            </a:r>
          </a:p>
          <a:p>
            <a:r>
              <a:rPr lang="en-US" sz="2000" dirty="0"/>
              <a:t>Thin wall of flattened epidermal cells and contain keratin and its breakdown products that appear cheesy-white and resemble sebum </a:t>
            </a:r>
          </a:p>
          <a:p>
            <a:r>
              <a:rPr lang="en-US" sz="2000" dirty="0"/>
              <a:t>Treatment by simple excision.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6F7435D-E3DB-47B1-BA61-B00ACC83A9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2950" y="0"/>
            <a:ext cx="609905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9">
            <a:extLst>
              <a:ext uri="{FF2B5EF4-FFF2-40B4-BE49-F238E27FC236}">
                <a16:creationId xmlns:a16="http://schemas.microsoft.com/office/drawing/2014/main" id="{F263A0B5-F8C4-4116-809F-78A768EA79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7582" y="557784"/>
            <a:ext cx="513020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6B463A-07E9-FE22-32A6-93C04261E6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6881" y="518367"/>
            <a:ext cx="2740905" cy="3466439"/>
          </a:xfrm>
          <a:prstGeom prst="rect">
            <a:avLst/>
          </a:prstGeom>
          <a:effectLst/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322DD0-7941-CA62-6F8F-A1CB51FF7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582" y="4503173"/>
            <a:ext cx="3283119" cy="2000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65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B8E27-7DFB-AEC5-5260-126C69784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Dermoid cyst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28B6E-3C9F-8738-6A0E-0DA1A381C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82343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Dermoid cysts arise from nests of epidermal cells that have been sequestered in the dermis during development or implanted as a result of trauma </a:t>
            </a:r>
          </a:p>
          <a:p>
            <a:r>
              <a:rPr lang="en-US" dirty="0"/>
              <a:t>Congenital dermoid cysts are found at the sites of embryonic fusion, commonly at the mid-line of the body</a:t>
            </a:r>
          </a:p>
          <a:p>
            <a:r>
              <a:rPr lang="en-US" dirty="0"/>
              <a:t>They are Firm tense cyst.</a:t>
            </a:r>
          </a:p>
          <a:p>
            <a:r>
              <a:rPr lang="en-US" dirty="0"/>
              <a:t>lined by squamous epithelium and contain sebum, degenerate cells and, in some cases, hair.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2AE332-4452-3E0C-E014-84FE4B7A48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56326" r="-3907"/>
          <a:stretch/>
        </p:blipFill>
        <p:spPr>
          <a:xfrm>
            <a:off x="7091436" y="3755571"/>
            <a:ext cx="4262363" cy="2265764"/>
          </a:xfrm>
          <a:prstGeom prst="rect">
            <a:avLst/>
          </a:prstGeom>
          <a:effectLst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769649F-73A4-E032-0EF2-5EE87BB3A4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092" y="163800"/>
            <a:ext cx="2114516" cy="291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93FDA-13C2-3D8F-D868-F0EB57A9EA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6264" y="184547"/>
            <a:ext cx="3300694" cy="2917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893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497BE-A14E-44B4-5330-F8066F10D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Abscess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7EF8A2-E2AB-03F2-8918-73F582A3D8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Subcutaneous infection </a:t>
            </a:r>
          </a:p>
          <a:p>
            <a:r>
              <a:rPr lang="en-US" dirty="0"/>
              <a:t>Abscess is a pocket of pus (dead cells, exudate, bacteria) surrounded by granulation tissue; </a:t>
            </a:r>
            <a:r>
              <a:rPr lang="en-US" sz="2400" dirty="0"/>
              <a:t>any organism can cause it (Staph. Aureus is common)</a:t>
            </a:r>
          </a:p>
          <a:p>
            <a:r>
              <a:rPr lang="en-US" sz="2400" dirty="0"/>
              <a:t>Demographic data: no specific age, Hygiene</a:t>
            </a:r>
          </a:p>
          <a:p>
            <a:r>
              <a:rPr lang="en-US" sz="2400" dirty="0"/>
              <a:t>Symptoms: throbbing pain worsening and awake the patient from night, patient notice red area of thickening then turn to be hard mass, +/- discharges, ? duration</a:t>
            </a:r>
          </a:p>
          <a:p>
            <a:r>
              <a:rPr lang="en-US" sz="2400" dirty="0"/>
              <a:t>PMH: Diabetes.</a:t>
            </a:r>
          </a:p>
        </p:txBody>
      </p:sp>
    </p:spTree>
    <p:extLst>
      <p:ext uri="{BB962C8B-B14F-4D97-AF65-F5344CB8AC3E}">
        <p14:creationId xmlns:p14="http://schemas.microsoft.com/office/powerpoint/2010/main" val="2388582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C13CB-9AF8-362B-D635-8F67E83C8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A49A9-990D-809F-3965-C1C42DBD33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Four classic sign (swelling, redness, heat, pain)</a:t>
            </a:r>
          </a:p>
          <a:p>
            <a:r>
              <a:rPr lang="en-US" sz="1800" dirty="0"/>
              <a:t>site </a:t>
            </a:r>
          </a:p>
          <a:p>
            <a:r>
              <a:rPr lang="en-US" sz="1800" dirty="0"/>
              <a:t>Shape </a:t>
            </a:r>
          </a:p>
          <a:p>
            <a:r>
              <a:rPr lang="en-US" sz="1800" dirty="0"/>
              <a:t>Size</a:t>
            </a:r>
          </a:p>
          <a:p>
            <a:r>
              <a:rPr lang="en-US" sz="1800" dirty="0"/>
              <a:t>Surface</a:t>
            </a:r>
          </a:p>
          <a:p>
            <a:r>
              <a:rPr lang="en-US" sz="1800" dirty="0"/>
              <a:t>Color </a:t>
            </a:r>
          </a:p>
          <a:p>
            <a:r>
              <a:rPr lang="en-US" sz="1800" dirty="0" err="1"/>
              <a:t>Tempertaure</a:t>
            </a:r>
            <a:endParaRPr lang="en-US" sz="1800" dirty="0"/>
          </a:p>
          <a:p>
            <a:r>
              <a:rPr lang="en-US" sz="1800" dirty="0"/>
              <a:t>Tenderness</a:t>
            </a:r>
          </a:p>
          <a:p>
            <a:r>
              <a:rPr lang="en-US" sz="1800" dirty="0"/>
              <a:t>Edge</a:t>
            </a:r>
          </a:p>
          <a:p>
            <a:r>
              <a:rPr lang="en-US" sz="1800" dirty="0"/>
              <a:t>Consistency</a:t>
            </a:r>
          </a:p>
          <a:p>
            <a:r>
              <a:rPr lang="en-US" sz="1800" dirty="0"/>
              <a:t>Relations</a:t>
            </a:r>
          </a:p>
          <a:p>
            <a:r>
              <a:rPr lang="en-US" sz="1800" dirty="0"/>
              <a:t>Surrounding tissue</a:t>
            </a:r>
          </a:p>
          <a:p>
            <a:r>
              <a:rPr lang="en-US" sz="1800" dirty="0"/>
              <a:t>Lymph node assessment </a:t>
            </a:r>
          </a:p>
        </p:txBody>
      </p:sp>
      <p:pic>
        <p:nvPicPr>
          <p:cNvPr id="2050" name="Picture 2" descr="Abscess - NHS">
            <a:extLst>
              <a:ext uri="{FF2B5EF4-FFF2-40B4-BE49-F238E27FC236}">
                <a16:creationId xmlns:a16="http://schemas.microsoft.com/office/drawing/2014/main" id="{8D5246E9-2D9D-C287-10DE-35D2FED52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849" y="681037"/>
            <a:ext cx="3933152" cy="2617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scess - Skin Deep">
            <a:extLst>
              <a:ext uri="{FF2B5EF4-FFF2-40B4-BE49-F238E27FC236}">
                <a16:creationId xmlns:a16="http://schemas.microsoft.com/office/drawing/2014/main" id="{85176667-30DE-ECA3-DE76-C356173C2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15" y="3298371"/>
            <a:ext cx="3211286" cy="3211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86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A9ADE-1643-FACC-7B75-C29C37472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</p:spPr>
        <p:txBody>
          <a:bodyPr/>
          <a:lstStyle/>
          <a:p>
            <a:pPr algn="ctr"/>
            <a:r>
              <a:rPr lang="en-US" sz="4800" b="1" dirty="0"/>
              <a:t>Ulcer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8905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330650-6F23-F232-D480-5E1DA14D7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/>
              <a:t>History taking</a:t>
            </a:r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034" name="Rectangle 103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5" name="Rectangle 103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775AE-3041-717E-9698-B7258D531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719" y="2330505"/>
            <a:ext cx="4559425" cy="3979585"/>
          </a:xfrm>
        </p:spPr>
        <p:txBody>
          <a:bodyPr anchor="ctr">
            <a:normAutofit/>
          </a:bodyPr>
          <a:lstStyle/>
          <a:p>
            <a:r>
              <a:rPr lang="en-US" sz="2000" dirty="0"/>
              <a:t>Introduce your self </a:t>
            </a:r>
          </a:p>
          <a:p>
            <a:r>
              <a:rPr lang="en-US" sz="2000" dirty="0"/>
              <a:t>Explain your procedure (what you will do?) (consent)</a:t>
            </a:r>
          </a:p>
          <a:p>
            <a:r>
              <a:rPr lang="en-US" sz="2000" dirty="0"/>
              <a:t>Confirm your patient</a:t>
            </a:r>
          </a:p>
          <a:p>
            <a:r>
              <a:rPr lang="en-US" sz="2000" dirty="0"/>
              <a:t>Assure privacy </a:t>
            </a: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aking a patient history: a guide for nursing students">
            <a:extLst>
              <a:ext uri="{FF2B5EF4-FFF2-40B4-BE49-F238E27FC236}">
                <a16:creationId xmlns:a16="http://schemas.microsoft.com/office/drawing/2014/main" id="{9A78E744-2692-D2F9-3D37-346FBEEF4A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7" r="34778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85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2FB12-B835-AE3E-7E99-66AB717FF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3E21C-E02F-5C4C-103C-DFD31F1BB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Ulcer: is a persistent discontinuity of an epithelial surface that can occur in the skin or mucosa of the elementary and respiratory tracts</a:t>
            </a:r>
          </a:p>
          <a:p>
            <a:endParaRPr lang="en-US" dirty="0"/>
          </a:p>
          <a:p>
            <a:r>
              <a:rPr lang="en-US" dirty="0"/>
              <a:t>Causes: </a:t>
            </a:r>
            <a:br>
              <a:rPr lang="en-US" dirty="0"/>
            </a:br>
            <a:r>
              <a:rPr lang="en-US" dirty="0"/>
              <a:t>1- recurrent physical injury</a:t>
            </a:r>
            <a:br>
              <a:rPr lang="en-US" dirty="0"/>
            </a:br>
            <a:r>
              <a:rPr lang="en-US" dirty="0"/>
              <a:t>2- recurrent chemical injury</a:t>
            </a:r>
            <a:br>
              <a:rPr lang="en-US" dirty="0"/>
            </a:br>
            <a:r>
              <a:rPr lang="en-US" dirty="0"/>
              <a:t>3- Ischemia </a:t>
            </a:r>
            <a:br>
              <a:rPr lang="en-US" dirty="0"/>
            </a:br>
            <a:r>
              <a:rPr lang="en-US" dirty="0"/>
              <a:t>4- neoplastic changes</a:t>
            </a:r>
            <a:br>
              <a:rPr lang="en-US" dirty="0"/>
            </a:br>
            <a:r>
              <a:rPr lang="en-US" dirty="0"/>
              <a:t>5- poor healing (malnutrition / systemic disease)</a:t>
            </a:r>
          </a:p>
        </p:txBody>
      </p:sp>
    </p:spTree>
    <p:extLst>
      <p:ext uri="{BB962C8B-B14F-4D97-AF65-F5344CB8AC3E}">
        <p14:creationId xmlns:p14="http://schemas.microsoft.com/office/powerpoint/2010/main" val="105883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8D6A05-373C-2570-C7F9-B9ABAC78A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11086-3D38-0AB4-7D67-E8936E4281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Venous ulcer </a:t>
            </a:r>
          </a:p>
          <a:p>
            <a:r>
              <a:rPr lang="en-US" dirty="0"/>
              <a:t>Arterial ulcer </a:t>
            </a:r>
          </a:p>
          <a:p>
            <a:r>
              <a:rPr lang="en-US" dirty="0"/>
              <a:t>Traumatic (Neuropathic, </a:t>
            </a:r>
          </a:p>
          <a:p>
            <a:r>
              <a:rPr lang="en-US" dirty="0"/>
              <a:t>Infective </a:t>
            </a:r>
          </a:p>
          <a:p>
            <a:r>
              <a:rPr lang="en-US" dirty="0"/>
              <a:t>Neoplastic </a:t>
            </a:r>
          </a:p>
        </p:txBody>
      </p:sp>
    </p:spTree>
    <p:extLst>
      <p:ext uri="{BB962C8B-B14F-4D97-AF65-F5344CB8AC3E}">
        <p14:creationId xmlns:p14="http://schemas.microsoft.com/office/powerpoint/2010/main" val="25911546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94551-B5A9-C9F8-D0FD-F7DFAF1A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similar to the lump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4D862D-54E5-5D54-0C81-4838CFB15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US" dirty="0"/>
              <a:t>Duration of the current symptoms (when &amp; How noticed)</a:t>
            </a:r>
          </a:p>
          <a:p>
            <a:r>
              <a:rPr lang="en-US" dirty="0"/>
              <a:t>What drew the patient attention? (discharges, bad smell, bleeding, …)</a:t>
            </a:r>
          </a:p>
          <a:p>
            <a:r>
              <a:rPr lang="en-US" dirty="0"/>
              <a:t>Course of the ulcer since appearance (size, shape, discharge, if healed and broken down now)</a:t>
            </a:r>
          </a:p>
          <a:p>
            <a:r>
              <a:rPr lang="en-US" dirty="0"/>
              <a:t>Associated </a:t>
            </a:r>
            <a:r>
              <a:rPr lang="en-US" dirty="0" err="1"/>
              <a:t>Sx</a:t>
            </a:r>
            <a:r>
              <a:rPr lang="en-US" dirty="0"/>
              <a:t>?(fever, sensation changes) </a:t>
            </a:r>
          </a:p>
          <a:p>
            <a:r>
              <a:rPr lang="en-US" dirty="0"/>
              <a:t>Any other ulcers elsewhere?</a:t>
            </a:r>
          </a:p>
          <a:p>
            <a:r>
              <a:rPr lang="en-US" dirty="0" err="1"/>
              <a:t>Hx</a:t>
            </a:r>
            <a:r>
              <a:rPr lang="en-US" dirty="0"/>
              <a:t> of previous Trauma / burn / bare foot </a:t>
            </a:r>
          </a:p>
          <a:p>
            <a:r>
              <a:rPr lang="en-US" dirty="0"/>
              <a:t>Any Tx had been suggested or administered? </a:t>
            </a:r>
          </a:p>
          <a:p>
            <a:r>
              <a:rPr lang="en-US" dirty="0"/>
              <a:t>DM controlled?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96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E58B-2FC9-3E8A-6B91-B925DEF7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C0B6-3CB9-17F2-D8E6-C2D586E4D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428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Wash your hand &amp; </a:t>
            </a:r>
            <a:r>
              <a:rPr lang="en-US" b="1" u="sng" dirty="0"/>
              <a:t>p</a:t>
            </a:r>
            <a:r>
              <a:rPr lang="en-US" dirty="0"/>
              <a:t>rotective equipment</a:t>
            </a:r>
          </a:p>
          <a:p>
            <a:pPr>
              <a:buFontTx/>
              <a:buChar char="-"/>
            </a:pPr>
            <a:r>
              <a:rPr lang="en-US" dirty="0"/>
              <a:t>Introduce your self &amp; confirm </a:t>
            </a:r>
            <a:r>
              <a:rPr lang="en-US" b="1" u="sng" dirty="0"/>
              <a:t>p</a:t>
            </a:r>
            <a:r>
              <a:rPr lang="en-US" dirty="0"/>
              <a:t>atient name</a:t>
            </a:r>
          </a:p>
          <a:p>
            <a:pPr>
              <a:buFontTx/>
              <a:buChar char="-"/>
            </a:pPr>
            <a:r>
              <a:rPr lang="en-US" b="1" u="sng" dirty="0"/>
              <a:t>P</a:t>
            </a:r>
            <a:r>
              <a:rPr lang="en-US" dirty="0"/>
              <a:t>rivacy </a:t>
            </a:r>
          </a:p>
          <a:p>
            <a:pPr>
              <a:buFontTx/>
              <a:buChar char="-"/>
            </a:pPr>
            <a:r>
              <a:rPr lang="en-US" dirty="0"/>
              <a:t>Cha</a:t>
            </a:r>
            <a:r>
              <a:rPr lang="en-US" b="1" u="sng" dirty="0"/>
              <a:t>p</a:t>
            </a:r>
            <a:r>
              <a:rPr lang="en-US" dirty="0"/>
              <a:t>eron (nurse presence)</a:t>
            </a:r>
          </a:p>
          <a:p>
            <a:pPr>
              <a:buFontTx/>
              <a:buChar char="-"/>
            </a:pPr>
            <a:r>
              <a:rPr lang="en-US" dirty="0"/>
              <a:t>Ex</a:t>
            </a:r>
            <a:r>
              <a:rPr lang="en-US" b="1" u="sng" dirty="0"/>
              <a:t>p</a:t>
            </a:r>
            <a:r>
              <a:rPr lang="en-US" dirty="0"/>
              <a:t>lain the procedure / what you will do</a:t>
            </a:r>
          </a:p>
          <a:p>
            <a:pPr>
              <a:buFontTx/>
              <a:buChar char="-"/>
            </a:pPr>
            <a:r>
              <a:rPr lang="en-US" dirty="0"/>
              <a:t>Take the </a:t>
            </a:r>
            <a:r>
              <a:rPr lang="en-US" b="1" u="sng" dirty="0"/>
              <a:t>p</a:t>
            </a:r>
            <a:r>
              <a:rPr lang="en-US" dirty="0"/>
              <a:t>ermission / consent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u="sng" dirty="0"/>
              <a:t>P</a:t>
            </a:r>
            <a:r>
              <a:rPr lang="en-US" dirty="0"/>
              <a:t>osition </a:t>
            </a:r>
          </a:p>
          <a:p>
            <a:pPr>
              <a:buFontTx/>
              <a:buChar char="-"/>
            </a:pPr>
            <a:r>
              <a:rPr lang="en-US" dirty="0"/>
              <a:t>Ex</a:t>
            </a:r>
            <a:r>
              <a:rPr lang="en-US" b="1" u="sng" dirty="0"/>
              <a:t>p</a:t>
            </a:r>
            <a:r>
              <a:rPr lang="en-US" dirty="0"/>
              <a:t>osure</a:t>
            </a:r>
          </a:p>
        </p:txBody>
      </p:sp>
      <p:pic>
        <p:nvPicPr>
          <p:cNvPr id="4100" name="Picture 4" descr="Flu Kit (1 Mask, 1 Pair of Goggles, 1 Gown, 1 Pair of Latex Gloves)">
            <a:extLst>
              <a:ext uri="{FF2B5EF4-FFF2-40B4-BE49-F238E27FC236}">
                <a16:creationId xmlns:a16="http://schemas.microsoft.com/office/drawing/2014/main" id="{5B2A7E06-3971-D728-753E-D9CF8CC7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3441231"/>
            <a:ext cx="3214688" cy="24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tal Sign Knowledge For the Everyday Person">
            <a:extLst>
              <a:ext uri="{FF2B5EF4-FFF2-40B4-BE49-F238E27FC236}">
                <a16:creationId xmlns:a16="http://schemas.microsoft.com/office/drawing/2014/main" id="{0BFE2631-B30C-F86C-FA20-9C535DDE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8103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3414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D4F7E-6F09-4550-8ED7-057551711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454025"/>
            <a:ext cx="10515600" cy="4351338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</a:rPr>
              <a:t>Look: </a:t>
            </a:r>
          </a:p>
          <a:p>
            <a:pPr>
              <a:buFontTx/>
              <a:buChar char="-"/>
            </a:pPr>
            <a:r>
              <a:rPr lang="en-US" dirty="0"/>
              <a:t>Location </a:t>
            </a:r>
          </a:p>
          <a:p>
            <a:pPr>
              <a:buFontTx/>
              <a:buChar char="-"/>
            </a:pPr>
            <a:r>
              <a:rPr lang="en-US" dirty="0"/>
              <a:t>shape </a:t>
            </a:r>
          </a:p>
          <a:p>
            <a:pPr>
              <a:buFontTx/>
              <a:buChar char="-"/>
            </a:pPr>
            <a:r>
              <a:rPr lang="en-US" dirty="0"/>
              <a:t>Size (at least 2 directions</a:t>
            </a:r>
          </a:p>
          <a:p>
            <a:pPr>
              <a:buFontTx/>
              <a:buChar char="-"/>
            </a:pPr>
            <a:r>
              <a:rPr lang="en-US" dirty="0"/>
              <a:t>Floor (</a:t>
            </a:r>
            <a:r>
              <a:rPr lang="en-US" dirty="0" err="1"/>
              <a:t>Colour</a:t>
            </a:r>
            <a:r>
              <a:rPr lang="en-US" dirty="0"/>
              <a:t> &amp; Depth)</a:t>
            </a:r>
          </a:p>
          <a:p>
            <a:pPr>
              <a:buFontTx/>
              <a:buChar char="-"/>
            </a:pPr>
            <a:r>
              <a:rPr lang="en-US" dirty="0"/>
              <a:t>Discharges (pus, blood, quantity)</a:t>
            </a:r>
          </a:p>
          <a:p>
            <a:pPr>
              <a:buFontTx/>
              <a:buChar char="-"/>
            </a:pPr>
            <a:r>
              <a:rPr lang="en-US" dirty="0"/>
              <a:t>Edge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9A63D7-0F76-1096-1AA5-AF3288FE7C29}"/>
              </a:ext>
            </a:extLst>
          </p:cNvPr>
          <p:cNvSpPr txBox="1"/>
          <p:nvPr/>
        </p:nvSpPr>
        <p:spPr>
          <a:xfrm>
            <a:off x="7267575" y="522725"/>
            <a:ext cx="48005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The Floor: </a:t>
            </a:r>
          </a:p>
          <a:p>
            <a:r>
              <a:rPr lang="en-US" sz="2400" b="1" dirty="0"/>
              <a:t>- Granulation Tissue (</a:t>
            </a:r>
            <a:r>
              <a:rPr lang="en-US" sz="2400" b="1" dirty="0">
                <a:solidFill>
                  <a:srgbClr val="FF6699"/>
                </a:solidFill>
              </a:rPr>
              <a:t>Red Pink</a:t>
            </a:r>
            <a:r>
              <a:rPr lang="en-US" sz="2400" b="1" dirty="0"/>
              <a:t>):</a:t>
            </a:r>
          </a:p>
          <a:p>
            <a:r>
              <a:rPr lang="en-US" sz="2400" dirty="0"/>
              <a:t>Collagen, fibroblast, capillary, Inflammatory cells and bacteria</a:t>
            </a:r>
          </a:p>
          <a:p>
            <a:endParaRPr lang="en-US" sz="2400" dirty="0"/>
          </a:p>
          <a:p>
            <a:r>
              <a:rPr lang="en-US" sz="2400" b="1" dirty="0"/>
              <a:t>- Eschar: (</a:t>
            </a:r>
            <a:r>
              <a:rPr lang="en-US" sz="2400" b="1" dirty="0">
                <a:solidFill>
                  <a:schemeClr val="accent2">
                    <a:lumMod val="50000"/>
                  </a:schemeClr>
                </a:solidFill>
              </a:rPr>
              <a:t>Black</a:t>
            </a:r>
            <a:r>
              <a:rPr lang="en-US" sz="2400" b="1" dirty="0"/>
              <a:t>)</a:t>
            </a:r>
          </a:p>
          <a:p>
            <a:r>
              <a:rPr lang="en-US" sz="2400" dirty="0"/>
              <a:t>Layer of dead tissue, become dehydrated and form dark eschar</a:t>
            </a:r>
          </a:p>
          <a:p>
            <a:endParaRPr lang="en-US" sz="2400" dirty="0"/>
          </a:p>
          <a:p>
            <a:r>
              <a:rPr lang="en-US" sz="2400" b="1" dirty="0"/>
              <a:t>- Scab: (</a:t>
            </a:r>
            <a:r>
              <a:rPr lang="en-US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yellow</a:t>
            </a:r>
            <a:r>
              <a:rPr lang="en-US" sz="2400" b="1" dirty="0"/>
              <a:t>)</a:t>
            </a:r>
          </a:p>
          <a:p>
            <a:r>
              <a:rPr lang="en-US" sz="2400" dirty="0"/>
              <a:t>Sloughed and dried small amount of discharges may dry to become scab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A6370B-7570-F635-43EE-226DF97368CA}"/>
              </a:ext>
            </a:extLst>
          </p:cNvPr>
          <p:cNvSpPr txBox="1"/>
          <p:nvPr/>
        </p:nvSpPr>
        <p:spPr>
          <a:xfrm>
            <a:off x="2671763" y="3962399"/>
            <a:ext cx="45053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/>
              <a:t>Edge: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Flat sloping </a:t>
            </a:r>
            <a:r>
              <a:rPr lang="en-US" sz="2400" dirty="0"/>
              <a:t>( healing / venous)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Punched out </a:t>
            </a:r>
            <a:r>
              <a:rPr lang="en-US" sz="2400" dirty="0"/>
              <a:t>(Syphilis / DM / Ischemic)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Undermined</a:t>
            </a:r>
            <a:r>
              <a:rPr lang="en-US" sz="2400" dirty="0"/>
              <a:t> (pressure necrosis, carbuncle, Tuberculous)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Rolled</a:t>
            </a:r>
            <a:r>
              <a:rPr lang="en-US" sz="2400" dirty="0"/>
              <a:t> (BCC)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Everted</a:t>
            </a:r>
            <a:r>
              <a:rPr lang="en-US" sz="2400" dirty="0"/>
              <a:t> (SCC / </a:t>
            </a:r>
            <a:r>
              <a:rPr lang="en-US" sz="2000" dirty="0"/>
              <a:t>Ulcerated </a:t>
            </a:r>
            <a:r>
              <a:rPr lang="en-US" sz="2000" dirty="0" err="1"/>
              <a:t>AdenoCA</a:t>
            </a:r>
            <a:r>
              <a:rPr lang="en-US" sz="2400" dirty="0"/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AA813-5469-FAB0-D242-9F5325F5E7C4}"/>
              </a:ext>
            </a:extLst>
          </p:cNvPr>
          <p:cNvSpPr txBox="1"/>
          <p:nvPr/>
        </p:nvSpPr>
        <p:spPr>
          <a:xfrm>
            <a:off x="7267575" y="5288717"/>
            <a:ext cx="527957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Serous discharge – healing ulcer </a:t>
            </a:r>
          </a:p>
          <a:p>
            <a:r>
              <a:rPr lang="en-US" dirty="0"/>
              <a:t>Purulent discharge – inflamed and spreading ulcer.</a:t>
            </a:r>
          </a:p>
          <a:p>
            <a:r>
              <a:rPr lang="en-US" dirty="0"/>
              <a:t>Serosanguinous discharge – tubercular ulcer, malignant ulcer.</a:t>
            </a:r>
          </a:p>
          <a:p>
            <a:r>
              <a:rPr lang="en-US" dirty="0"/>
              <a:t>Greenish discharge – infection </a:t>
            </a:r>
          </a:p>
        </p:txBody>
      </p:sp>
    </p:spTree>
    <p:extLst>
      <p:ext uri="{BB962C8B-B14F-4D97-AF65-F5344CB8AC3E}">
        <p14:creationId xmlns:p14="http://schemas.microsoft.com/office/powerpoint/2010/main" val="227134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380C2-C531-39D2-7445-EE25031D7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Edges</a:t>
            </a:r>
            <a:r>
              <a:rPr lang="en-US" dirty="0"/>
              <a:t>:</a:t>
            </a:r>
          </a:p>
        </p:txBody>
      </p:sp>
      <p:pic>
        <p:nvPicPr>
          <p:cNvPr id="2050" name="Picture 2" descr="Different types of ulcer edges">
            <a:extLst>
              <a:ext uri="{FF2B5EF4-FFF2-40B4-BE49-F238E27FC236}">
                <a16:creationId xmlns:a16="http://schemas.microsoft.com/office/drawing/2014/main" id="{71835705-C507-62ED-CB94-697DDDCDF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9525" y="409291"/>
            <a:ext cx="8134350" cy="610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435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AC946-FF4C-4F43-74EC-3D5105AF1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74E15-2235-0B43-0CED-7FF1A7D4FF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BAD761C-4440-6B79-070D-C5B988D83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A255169-F07B-BE3D-39B0-5BA9A078BAB9}"/>
              </a:ext>
            </a:extLst>
          </p:cNvPr>
          <p:cNvSpPr/>
          <p:nvPr/>
        </p:nvSpPr>
        <p:spPr>
          <a:xfrm>
            <a:off x="4735194" y="1690688"/>
            <a:ext cx="2620645" cy="43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A0E6E-3B67-AB0F-F622-18CE657B1D74}"/>
              </a:ext>
            </a:extLst>
          </p:cNvPr>
          <p:cNvSpPr/>
          <p:nvPr/>
        </p:nvSpPr>
        <p:spPr>
          <a:xfrm>
            <a:off x="7935594" y="3338513"/>
            <a:ext cx="3418206" cy="43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03D13F-EEF0-C57A-437C-8C4FDD16DB2D}"/>
              </a:ext>
            </a:extLst>
          </p:cNvPr>
          <p:cNvSpPr/>
          <p:nvPr/>
        </p:nvSpPr>
        <p:spPr>
          <a:xfrm>
            <a:off x="7715250" y="6271578"/>
            <a:ext cx="3705225" cy="43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502BE3-3965-AB09-64A6-1D2AD7ABDBBB}"/>
              </a:ext>
            </a:extLst>
          </p:cNvPr>
          <p:cNvSpPr/>
          <p:nvPr/>
        </p:nvSpPr>
        <p:spPr>
          <a:xfrm>
            <a:off x="771525" y="6249829"/>
            <a:ext cx="3418206" cy="43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7721D44-A032-394E-48C9-DECCBF6800E2}"/>
              </a:ext>
            </a:extLst>
          </p:cNvPr>
          <p:cNvSpPr/>
          <p:nvPr/>
        </p:nvSpPr>
        <p:spPr>
          <a:xfrm>
            <a:off x="968691" y="3429000"/>
            <a:ext cx="3418206" cy="4321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4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2D19D-A42E-D1ED-98BA-B5520AE60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AA87E3F-4667-6603-1E80-AAFB08AFF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</a:rPr>
              <a:t>Feel: </a:t>
            </a:r>
          </a:p>
          <a:p>
            <a:pPr>
              <a:buFontTx/>
              <a:buChar char="-"/>
            </a:pPr>
            <a:r>
              <a:rPr lang="en-US" dirty="0"/>
              <a:t>Tenderness  </a:t>
            </a:r>
          </a:p>
          <a:p>
            <a:pPr>
              <a:buFontTx/>
              <a:buChar char="-"/>
            </a:pPr>
            <a:r>
              <a:rPr lang="en-US" dirty="0"/>
              <a:t>Temperature </a:t>
            </a:r>
          </a:p>
          <a:p>
            <a:pPr>
              <a:buFontTx/>
              <a:buChar char="-"/>
            </a:pPr>
            <a:r>
              <a:rPr lang="en-US" dirty="0"/>
              <a:t>Base </a:t>
            </a:r>
          </a:p>
        </p:txBody>
      </p:sp>
    </p:spTree>
    <p:extLst>
      <p:ext uri="{BB962C8B-B14F-4D97-AF65-F5344CB8AC3E}">
        <p14:creationId xmlns:p14="http://schemas.microsoft.com/office/powerpoint/2010/main" val="23514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3CD91-C912-BA82-BCE5-1C8FE853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A1637F9-65C1-C31B-8DFC-9D7D926E3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4725"/>
          </a:xfrm>
        </p:spPr>
        <p:txBody>
          <a:bodyPr/>
          <a:lstStyle/>
          <a:p>
            <a:r>
              <a:rPr lang="en-US" sz="3600" b="1" u="sng" dirty="0">
                <a:solidFill>
                  <a:schemeClr val="accent1"/>
                </a:solidFill>
              </a:rPr>
              <a:t>Examine Surrounding Tissue: </a:t>
            </a:r>
          </a:p>
          <a:p>
            <a:pPr>
              <a:buFontTx/>
              <a:buChar char="-"/>
            </a:pPr>
            <a:r>
              <a:rPr lang="en-US" dirty="0"/>
              <a:t>Induration (Infection, Trauma)</a:t>
            </a:r>
          </a:p>
          <a:p>
            <a:pPr>
              <a:buFontTx/>
              <a:buChar char="-"/>
            </a:pPr>
            <a:r>
              <a:rPr lang="en-US" dirty="0"/>
              <a:t>Pigmentation</a:t>
            </a:r>
          </a:p>
          <a:p>
            <a:pPr>
              <a:buFontTx/>
              <a:buChar char="-"/>
            </a:pPr>
            <a:r>
              <a:rPr lang="en-US" dirty="0"/>
              <a:t>Scaring</a:t>
            </a:r>
          </a:p>
          <a:p>
            <a:pPr>
              <a:buFontTx/>
              <a:buChar char="-"/>
            </a:pPr>
            <a:r>
              <a:rPr lang="en-US" dirty="0"/>
              <a:t>Edema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dirty="0"/>
              <a:t>Vascular Assessment </a:t>
            </a:r>
          </a:p>
          <a:p>
            <a:pPr>
              <a:buFontTx/>
              <a:buChar char="-"/>
            </a:pPr>
            <a:r>
              <a:rPr lang="en-US" dirty="0"/>
              <a:t>Neurosensory Assessment </a:t>
            </a:r>
          </a:p>
          <a:p>
            <a:pPr>
              <a:buFontTx/>
              <a:buChar char="-"/>
            </a:pPr>
            <a:r>
              <a:rPr lang="en-US" dirty="0"/>
              <a:t>Lymph nodes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B49BF-0503-8174-547C-73FE2EE82E8B}"/>
              </a:ext>
            </a:extLst>
          </p:cNvPr>
          <p:cNvSpPr txBox="1"/>
          <p:nvPr/>
        </p:nvSpPr>
        <p:spPr>
          <a:xfrm>
            <a:off x="7496175" y="2431634"/>
            <a:ext cx="43212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Local </a:t>
            </a:r>
            <a:r>
              <a:rPr lang="en-US" sz="2000" dirty="0"/>
              <a:t>(lymphatic / venous obstruction) </a:t>
            </a:r>
          </a:p>
          <a:p>
            <a:r>
              <a:rPr lang="en-US" sz="2000" b="1" dirty="0"/>
              <a:t>General </a:t>
            </a:r>
            <a:r>
              <a:rPr lang="en-US" sz="2000" dirty="0"/>
              <a:t> (Liver, Cardiac, Renal, low Alb) </a:t>
            </a:r>
          </a:p>
        </p:txBody>
      </p:sp>
    </p:spTree>
    <p:extLst>
      <p:ext uri="{BB962C8B-B14F-4D97-AF65-F5344CB8AC3E}">
        <p14:creationId xmlns:p14="http://schemas.microsoft.com/office/powerpoint/2010/main" val="116125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4CC8A-1460-4E9F-1B4F-FAE0876FD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F72D7D-7C80-986E-A757-A63FF12BAB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3449" y="568325"/>
            <a:ext cx="8196627" cy="6070600"/>
          </a:xfrm>
        </p:spPr>
      </p:pic>
    </p:spTree>
    <p:extLst>
      <p:ext uri="{BB962C8B-B14F-4D97-AF65-F5344CB8AC3E}">
        <p14:creationId xmlns:p14="http://schemas.microsoft.com/office/powerpoint/2010/main" val="2029630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5F905-0196-85F2-E6E8-29DBFBC24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taking is an </a:t>
            </a:r>
            <a:r>
              <a:rPr lang="en-US" sz="6000" b="1" u="sng" dirty="0">
                <a:solidFill>
                  <a:schemeClr val="accent2"/>
                </a:solidFill>
              </a:rPr>
              <a:t>art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3AA00F-33F5-3D20-1F51-F37DBC58B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0" i="0" dirty="0">
                <a:solidFill>
                  <a:srgbClr val="040C28"/>
                </a:solidFill>
                <a:effectLst/>
                <a:latin typeface="Google Sans"/>
              </a:rPr>
              <a:t>History taking is not science, but rather, art, because it requires interpretation and clarification</a:t>
            </a:r>
            <a:r>
              <a:rPr lang="en-US" sz="2400" b="0" i="0" dirty="0">
                <a:solidFill>
                  <a:srgbClr val="202124"/>
                </a:solidFill>
                <a:effectLst/>
                <a:latin typeface="Google San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677953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3EF59-E520-5DD4-5F45-447CEF7E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iabetic Foot Ulcers: Why You Should Never Ignore Them – Cleveland Clinic">
            <a:extLst>
              <a:ext uri="{FF2B5EF4-FFF2-40B4-BE49-F238E27FC236}">
                <a16:creationId xmlns:a16="http://schemas.microsoft.com/office/drawing/2014/main" id="{B26AB944-32BF-EAE7-992A-1ED9833455A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2593" y="500062"/>
            <a:ext cx="8786813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06793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B69F5-3216-3FEB-C0C4-48AFC672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0B857-A95A-4CD8-190F-14EAAB9A3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Management of diabetic foot ulcers using dressings with Safetac®: a review  of case studies">
            <a:extLst>
              <a:ext uri="{FF2B5EF4-FFF2-40B4-BE49-F238E27FC236}">
                <a16:creationId xmlns:a16="http://schemas.microsoft.com/office/drawing/2014/main" id="{AAC82906-17C8-9C67-2A7C-0FFDCD1392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49" y="365125"/>
            <a:ext cx="8439151" cy="605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152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spital Patient Room Labels | Hospital Name Tags">
            <a:extLst>
              <a:ext uri="{FF2B5EF4-FFF2-40B4-BE49-F238E27FC236}">
                <a16:creationId xmlns:a16="http://schemas.microsoft.com/office/drawing/2014/main" id="{75ED7853-3BB0-D70B-5802-AE96C48F1D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439" y="4569959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758732-FA97-258A-4EBE-AB2B3A4B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ADC9-A725-8A4C-981B-844BC4EA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 data</a:t>
            </a:r>
          </a:p>
          <a:p>
            <a:r>
              <a:rPr lang="en-US" b="1" dirty="0"/>
              <a:t>Chief complain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7EF8A3C-8F47-EB05-9B82-3DA0E8CF3DF6}"/>
              </a:ext>
            </a:extLst>
          </p:cNvPr>
          <p:cNvSpPr txBox="1">
            <a:spLocks/>
          </p:cNvSpPr>
          <p:nvPr/>
        </p:nvSpPr>
        <p:spPr>
          <a:xfrm>
            <a:off x="6096000" y="1825625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Name, age, gender, nationality, marital status, occupation, address, </a:t>
            </a:r>
          </a:p>
          <a:p>
            <a:pPr marL="0" indent="0">
              <a:buNone/>
            </a:pPr>
            <a:r>
              <a:rPr lang="en-US" dirty="0"/>
              <a:t>? Eligibility </a:t>
            </a:r>
          </a:p>
          <a:p>
            <a:pPr marL="0" indent="0">
              <a:buNone/>
            </a:pPr>
            <a:r>
              <a:rPr lang="en-US" dirty="0"/>
              <a:t>? Insurance </a:t>
            </a:r>
          </a:p>
          <a:p>
            <a:pPr marL="0" indent="0">
              <a:buNone/>
            </a:pPr>
            <a:r>
              <a:rPr lang="en-US" dirty="0"/>
              <a:t>Always, read the patient’s past records (if available)</a:t>
            </a:r>
          </a:p>
        </p:txBody>
      </p:sp>
      <p:pic>
        <p:nvPicPr>
          <p:cNvPr id="2052" name="Picture 4" descr="Baby &amp; Child's Wristbands | Brenmoor UK">
            <a:extLst>
              <a:ext uri="{FF2B5EF4-FFF2-40B4-BE49-F238E27FC236}">
                <a16:creationId xmlns:a16="http://schemas.microsoft.com/office/drawing/2014/main" id="{1AF72DC4-D7FD-5E7A-ECAF-F5E7A6BBAA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1" y="4196443"/>
            <a:ext cx="3347357" cy="2510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31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4" name="Rectangle 3083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What Is a Skin Lump? Symptoms, Causes, Diagnosis, Treatment, and Prevention">
            <a:extLst>
              <a:ext uri="{FF2B5EF4-FFF2-40B4-BE49-F238E27FC236}">
                <a16:creationId xmlns:a16="http://schemas.microsoft.com/office/drawing/2014/main" id="{881DCE53-4BAE-3676-F609-9D5EC38C3C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1" t="9091" r="29555"/>
          <a:stretch/>
        </p:blipFill>
        <p:spPr bwMode="auto">
          <a:xfrm>
            <a:off x="3522466" y="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6" name="Rectangle 3085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5000">
                <a:schemeClr val="tx1">
                  <a:alpha val="78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B9FD62-177C-7C01-401F-D612472C8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756407"/>
            <a:ext cx="5528963" cy="1124712"/>
          </a:xfrm>
        </p:spPr>
        <p:txBody>
          <a:bodyPr anchor="b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History of Presenting Symptom</a:t>
            </a:r>
          </a:p>
        </p:txBody>
      </p:sp>
      <p:sp>
        <p:nvSpPr>
          <p:cNvPr id="3088" name="Rectangle 3087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90" name="Rectangle 308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chemeClr val="tx1"/>
          </a:solidFill>
          <a:ln w="3175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96486-7FD2-67AF-6156-E1F6A99B99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97" y="2380851"/>
            <a:ext cx="9611107" cy="3987546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When did you notice the swelling?</a:t>
            </a:r>
          </a:p>
          <a:p>
            <a:r>
              <a:rPr lang="en-US" sz="2400" dirty="0">
                <a:solidFill>
                  <a:schemeClr val="bg1"/>
                </a:solidFill>
              </a:rPr>
              <a:t>How did you noticed the lump? </a:t>
            </a:r>
            <a:r>
              <a:rPr lang="en-US" sz="2000" dirty="0">
                <a:solidFill>
                  <a:schemeClr val="bg1"/>
                </a:solidFill>
              </a:rPr>
              <a:t>(? Pain, incidental, noticed by some one else, …)</a:t>
            </a:r>
          </a:p>
          <a:p>
            <a:r>
              <a:rPr lang="en-US" sz="2400" dirty="0">
                <a:solidFill>
                  <a:schemeClr val="bg1"/>
                </a:solidFill>
              </a:rPr>
              <a:t>Where? (in general)</a:t>
            </a:r>
          </a:p>
          <a:p>
            <a:r>
              <a:rPr lang="en-US" sz="2400" dirty="0">
                <a:solidFill>
                  <a:schemeClr val="bg1"/>
                </a:solidFill>
              </a:rPr>
              <a:t>Onset? </a:t>
            </a:r>
            <a:r>
              <a:rPr lang="en-US" sz="2000" dirty="0">
                <a:solidFill>
                  <a:schemeClr val="bg1"/>
                </a:solidFill>
              </a:rPr>
              <a:t>(ex; after trauma, wound, spontaneous, …) </a:t>
            </a:r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Duration </a:t>
            </a:r>
            <a:r>
              <a:rPr lang="en-US" sz="2000" dirty="0">
                <a:solidFill>
                  <a:schemeClr val="bg1"/>
                </a:solidFill>
              </a:rPr>
              <a:t>(rapid &amp; recent swelling usually inflammatory)</a:t>
            </a:r>
          </a:p>
          <a:p>
            <a:r>
              <a:rPr lang="en-US" sz="2400" dirty="0">
                <a:solidFill>
                  <a:schemeClr val="bg1"/>
                </a:solidFill>
              </a:rPr>
              <a:t>Size of the swelling </a:t>
            </a:r>
          </a:p>
          <a:p>
            <a:r>
              <a:rPr lang="en-US" sz="2400" dirty="0">
                <a:solidFill>
                  <a:schemeClr val="bg1"/>
                </a:solidFill>
              </a:rPr>
              <a:t>Associations (</a:t>
            </a:r>
            <a:r>
              <a:rPr lang="en-US" sz="2400" u="sng" dirty="0">
                <a:solidFill>
                  <a:schemeClr val="bg1"/>
                </a:solidFill>
              </a:rPr>
              <a:t>pain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>
                <a:solidFill>
                  <a:schemeClr val="bg1"/>
                </a:solidFill>
              </a:rPr>
              <a:t>discharges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u="sng" dirty="0">
                <a:solidFill>
                  <a:schemeClr val="bg1"/>
                </a:solidFill>
              </a:rPr>
              <a:t>skin changes over it</a:t>
            </a:r>
            <a:r>
              <a:rPr lang="en-US" sz="2400" dirty="0">
                <a:solidFill>
                  <a:schemeClr val="bg1"/>
                </a:solidFill>
              </a:rPr>
              <a:t>, movement limitation)</a:t>
            </a:r>
          </a:p>
          <a:p>
            <a:r>
              <a:rPr lang="en-US" sz="2400" dirty="0">
                <a:solidFill>
                  <a:schemeClr val="bg1"/>
                </a:solidFill>
              </a:rPr>
              <a:t>Is there any other swellings?</a:t>
            </a:r>
          </a:p>
          <a:p>
            <a:r>
              <a:rPr lang="en-US" sz="2400" dirty="0">
                <a:solidFill>
                  <a:schemeClr val="bg1"/>
                </a:solidFill>
              </a:rPr>
              <a:t>Changes with time? </a:t>
            </a:r>
            <a:r>
              <a:rPr lang="en-US" sz="2000" dirty="0">
                <a:solidFill>
                  <a:schemeClr val="bg1"/>
                </a:solidFill>
              </a:rPr>
              <a:t>(size, shape, color, pain, …)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</a:rPr>
              <a:t>Discharges (if positive; ask about color, quantity, consistency, smell)</a:t>
            </a:r>
          </a:p>
          <a:p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5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8732-FA97-258A-4EBE-AB2B3A4B2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41ADC9-A725-8A4C-981B-844BC4EA3B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Demographic data</a:t>
            </a:r>
          </a:p>
          <a:p>
            <a:r>
              <a:rPr lang="en-US" dirty="0"/>
              <a:t>Chief complain</a:t>
            </a:r>
          </a:p>
          <a:p>
            <a:r>
              <a:rPr lang="en-US" dirty="0"/>
              <a:t>History of presenting symptoms </a:t>
            </a:r>
          </a:p>
          <a:p>
            <a:r>
              <a:rPr lang="en-US" dirty="0"/>
              <a:t>Past medical History </a:t>
            </a:r>
          </a:p>
          <a:p>
            <a:r>
              <a:rPr lang="en-US" dirty="0"/>
              <a:t>Past surgical History </a:t>
            </a:r>
          </a:p>
          <a:p>
            <a:r>
              <a:rPr lang="en-US" dirty="0"/>
              <a:t>Medication History </a:t>
            </a:r>
          </a:p>
          <a:p>
            <a:r>
              <a:rPr lang="en-US" dirty="0"/>
              <a:t>Family History </a:t>
            </a:r>
          </a:p>
          <a:p>
            <a:r>
              <a:rPr lang="en-US" dirty="0"/>
              <a:t>Social History </a:t>
            </a:r>
          </a:p>
          <a:p>
            <a:r>
              <a:rPr lang="en-US" dirty="0"/>
              <a:t>Systemic review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164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CE58B-2FC9-3E8A-6B91-B925DEF7C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Examination: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BC0B6-3CB9-17F2-D8E6-C2D586E4D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64289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/>
              <a:t>Wash your hand &amp; </a:t>
            </a:r>
            <a:r>
              <a:rPr lang="en-US" b="1" u="sng" dirty="0"/>
              <a:t>p</a:t>
            </a:r>
            <a:r>
              <a:rPr lang="en-US" dirty="0"/>
              <a:t>rotective equipment</a:t>
            </a:r>
          </a:p>
          <a:p>
            <a:pPr>
              <a:buFontTx/>
              <a:buChar char="-"/>
            </a:pPr>
            <a:r>
              <a:rPr lang="en-US" dirty="0"/>
              <a:t>Introduce your self &amp; confirm </a:t>
            </a:r>
            <a:r>
              <a:rPr lang="en-US" b="1" u="sng" dirty="0"/>
              <a:t>p</a:t>
            </a:r>
            <a:r>
              <a:rPr lang="en-US" dirty="0"/>
              <a:t>atient name</a:t>
            </a:r>
          </a:p>
          <a:p>
            <a:pPr>
              <a:buFontTx/>
              <a:buChar char="-"/>
            </a:pPr>
            <a:r>
              <a:rPr lang="en-US" b="1" u="sng" dirty="0"/>
              <a:t>P</a:t>
            </a:r>
            <a:r>
              <a:rPr lang="en-US" dirty="0"/>
              <a:t>rivacy </a:t>
            </a:r>
          </a:p>
          <a:p>
            <a:pPr>
              <a:buFontTx/>
              <a:buChar char="-"/>
            </a:pPr>
            <a:r>
              <a:rPr lang="en-US" dirty="0"/>
              <a:t>Cha</a:t>
            </a:r>
            <a:r>
              <a:rPr lang="en-US" b="1" u="sng" dirty="0"/>
              <a:t>p</a:t>
            </a:r>
            <a:r>
              <a:rPr lang="en-US" dirty="0"/>
              <a:t>eron (nurse presence)</a:t>
            </a:r>
          </a:p>
          <a:p>
            <a:pPr>
              <a:buFontTx/>
              <a:buChar char="-"/>
            </a:pPr>
            <a:r>
              <a:rPr lang="en-US" dirty="0"/>
              <a:t>Ex</a:t>
            </a:r>
            <a:r>
              <a:rPr lang="en-US" b="1" u="sng" dirty="0"/>
              <a:t>p</a:t>
            </a:r>
            <a:r>
              <a:rPr lang="en-US" dirty="0"/>
              <a:t>lain the procedure / what you will do</a:t>
            </a:r>
          </a:p>
          <a:p>
            <a:pPr>
              <a:buFontTx/>
              <a:buChar char="-"/>
            </a:pPr>
            <a:r>
              <a:rPr lang="en-US" dirty="0"/>
              <a:t>Take the </a:t>
            </a:r>
            <a:r>
              <a:rPr lang="en-US" b="1" u="sng" dirty="0"/>
              <a:t>p</a:t>
            </a:r>
            <a:r>
              <a:rPr lang="en-US" dirty="0"/>
              <a:t>ermission / consent</a:t>
            </a:r>
          </a:p>
          <a:p>
            <a:pPr>
              <a:buFontTx/>
              <a:buChar char="-"/>
            </a:pPr>
            <a:endParaRPr lang="en-US" dirty="0"/>
          </a:p>
          <a:p>
            <a:pPr>
              <a:buFontTx/>
              <a:buChar char="-"/>
            </a:pPr>
            <a:r>
              <a:rPr lang="en-US" b="1" u="sng" dirty="0"/>
              <a:t>P</a:t>
            </a:r>
            <a:r>
              <a:rPr lang="en-US" dirty="0"/>
              <a:t>osition </a:t>
            </a:r>
          </a:p>
          <a:p>
            <a:pPr>
              <a:buFontTx/>
              <a:buChar char="-"/>
            </a:pPr>
            <a:r>
              <a:rPr lang="en-US" dirty="0"/>
              <a:t>Ex</a:t>
            </a:r>
            <a:r>
              <a:rPr lang="en-US" b="1" u="sng" dirty="0"/>
              <a:t>p</a:t>
            </a:r>
            <a:r>
              <a:rPr lang="en-US" dirty="0"/>
              <a:t>osure</a:t>
            </a:r>
          </a:p>
        </p:txBody>
      </p:sp>
      <p:pic>
        <p:nvPicPr>
          <p:cNvPr id="4100" name="Picture 4" descr="Flu Kit (1 Mask, 1 Pair of Goggles, 1 Gown, 1 Pair of Latex Gloves)">
            <a:extLst>
              <a:ext uri="{FF2B5EF4-FFF2-40B4-BE49-F238E27FC236}">
                <a16:creationId xmlns:a16="http://schemas.microsoft.com/office/drawing/2014/main" id="{5B2A7E06-3971-D728-753E-D9CF8CC7BF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1" y="3441231"/>
            <a:ext cx="3214688" cy="240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Vital Sign Knowledge For the Everyday Person">
            <a:extLst>
              <a:ext uri="{FF2B5EF4-FFF2-40B4-BE49-F238E27FC236}">
                <a16:creationId xmlns:a16="http://schemas.microsoft.com/office/drawing/2014/main" id="{0BFE2631-B30C-F86C-FA20-9C535DDE2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0" y="68103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87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3A651-5F87-9329-417F-9A1E5381B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Examination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AB7C-7FE9-872D-5FFF-9CEA2E41A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12771" cy="4351338"/>
          </a:xfrm>
        </p:spPr>
        <p:txBody>
          <a:bodyPr/>
          <a:lstStyle/>
          <a:p>
            <a:r>
              <a:rPr lang="en-US" dirty="0"/>
              <a:t>Inspection </a:t>
            </a:r>
          </a:p>
          <a:p>
            <a:r>
              <a:rPr lang="en-US" dirty="0"/>
              <a:t>Palpation </a:t>
            </a:r>
          </a:p>
          <a:p>
            <a:r>
              <a:rPr lang="en-US" dirty="0"/>
              <a:t>Percussion </a:t>
            </a:r>
          </a:p>
          <a:p>
            <a:r>
              <a:rPr lang="en-US" dirty="0"/>
              <a:t>Auscultation </a:t>
            </a:r>
          </a:p>
        </p:txBody>
      </p:sp>
    </p:spTree>
    <p:extLst>
      <p:ext uri="{BB962C8B-B14F-4D97-AF65-F5344CB8AC3E}">
        <p14:creationId xmlns:p14="http://schemas.microsoft.com/office/powerpoint/2010/main" val="78193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4DDF7-8185-EEE4-32CD-B4942FF5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Inspection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9A2C86-D2A2-65E0-DF0F-2B120B15F6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Site </a:t>
            </a:r>
            <a:r>
              <a:rPr lang="en-US" sz="2400" dirty="0"/>
              <a:t>(ex, Anterior of the left upper limb)</a:t>
            </a:r>
          </a:p>
          <a:p>
            <a:r>
              <a:rPr lang="en-US" dirty="0"/>
              <a:t>Shape </a:t>
            </a:r>
            <a:r>
              <a:rPr lang="en-US" sz="2400" dirty="0"/>
              <a:t>(ex; spherical, hemispheric, asymmetrical shape, or like kidney, heart ,…)</a:t>
            </a:r>
          </a:p>
          <a:p>
            <a:r>
              <a:rPr lang="en-US" dirty="0"/>
              <a:t>Size </a:t>
            </a:r>
            <a:r>
              <a:rPr lang="en-US" sz="2400" dirty="0"/>
              <a:t>(approximate)</a:t>
            </a:r>
          </a:p>
          <a:p>
            <a:r>
              <a:rPr lang="en-US" dirty="0"/>
              <a:t>Surface </a:t>
            </a:r>
            <a:r>
              <a:rPr lang="en-US" sz="2400" dirty="0"/>
              <a:t>(Color, Skin changes, discharges)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51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1336</Words>
  <Application>Microsoft Office PowerPoint</Application>
  <PresentationFormat>Widescreen</PresentationFormat>
  <Paragraphs>199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Google Sans</vt:lpstr>
      <vt:lpstr>Wingdings</vt:lpstr>
      <vt:lpstr>Office Theme</vt:lpstr>
      <vt:lpstr>History &amp; Examination of Lump &amp; Ulcer</vt:lpstr>
      <vt:lpstr>History taking</vt:lpstr>
      <vt:lpstr>History taking is an art </vt:lpstr>
      <vt:lpstr>PowerPoint Presentation</vt:lpstr>
      <vt:lpstr>History of Presenting Symptom</vt:lpstr>
      <vt:lpstr>PowerPoint Presentation</vt:lpstr>
      <vt:lpstr>Examination: </vt:lpstr>
      <vt:lpstr>Local Examination</vt:lpstr>
      <vt:lpstr>Inspection</vt:lpstr>
      <vt:lpstr>Palpation </vt:lpstr>
      <vt:lpstr>Auscultation </vt:lpstr>
      <vt:lpstr>PowerPoint Presentation</vt:lpstr>
      <vt:lpstr>PowerPoint Presentation</vt:lpstr>
      <vt:lpstr>Lipoma</vt:lpstr>
      <vt:lpstr>Epidermoid Cyst</vt:lpstr>
      <vt:lpstr>Dermoid cyst</vt:lpstr>
      <vt:lpstr>Abscess</vt:lpstr>
      <vt:lpstr>PowerPoint Presentation</vt:lpstr>
      <vt:lpstr>Ulcer</vt:lpstr>
      <vt:lpstr>PowerPoint Presentation</vt:lpstr>
      <vt:lpstr>Differential Diagnosis</vt:lpstr>
      <vt:lpstr>History similar to the lump</vt:lpstr>
      <vt:lpstr>Examination: </vt:lpstr>
      <vt:lpstr>PowerPoint Presentation</vt:lpstr>
      <vt:lpstr>Edges:</vt:lpstr>
      <vt:lpstr>Edge: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&amp; Examination of Lump &amp; Ulcer</dc:title>
  <dc:creator>shaheer abbara</dc:creator>
  <cp:lastModifiedBy>Shaheer Abbarah</cp:lastModifiedBy>
  <cp:revision>1</cp:revision>
  <dcterms:created xsi:type="dcterms:W3CDTF">2023-03-01T00:37:22Z</dcterms:created>
  <dcterms:modified xsi:type="dcterms:W3CDTF">2024-01-22T02:25:12Z</dcterms:modified>
</cp:coreProperties>
</file>