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510.xml" ContentType="application/vnd.openxmlformats-officedocument.presentationml.slide+xml"/>
  <Override PartName="/ppt/slides/slide410.xml" ContentType="application/vnd.openxmlformats-officedocument.presentationml.slide+xml"/>
  <Override PartName="/ppt/diagrams/data20.xml" ContentType="application/vnd.openxmlformats-officedocument.drawingml.diagramData+xml"/>
  <Override PartName="/ppt/diagrams/drawing20.xml" ContentType="application/vnd.ms-office.drawingml.diagramDrawing+xml"/>
  <Override PartName="/ppt/notesSlides/notesSlide11.xml" ContentType="application/vnd.openxmlformats-officedocument.presentationml.notesSlide+xml"/>
  <Override PartName="/ppt/slideLayouts/slideLayout26.xml" ContentType="application/vnd.openxmlformats-officedocument.presentationml.slideLayout+xml"/>
  <Override PartName="/ppt/diagrams/colors20.xml" ContentType="application/vnd.openxmlformats-officedocument.drawingml.diagramColors+xml"/>
  <Override PartName="/ppt/diagrams/quickStyle20.xml" ContentType="application/vnd.openxmlformats-officedocument.drawingml.diagramStyle+xml"/>
  <Override PartName="/ppt/diagrams/layout20.xml" ContentType="application/vnd.openxmlformats-officedocument.drawingml.diagramLayout+xml"/>
  <Override PartName="/ppt/slideLayouts/slideLayout27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30.xml" ContentType="application/vnd.openxmlformats-officedocument.theme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3"/>
  </p:notesMasterIdLst>
  <p:sldIdLst>
    <p:sldId id="256" r:id="rId3"/>
    <p:sldId id="257" r:id="rId4"/>
    <p:sldId id="284" r:id="rId5"/>
    <p:sldId id="265" r:id="rId6"/>
    <p:sldId id="258" r:id="rId7"/>
    <p:sldId id="285" r:id="rId8"/>
    <p:sldId id="286" r:id="rId9"/>
    <p:sldId id="297" r:id="rId10"/>
    <p:sldId id="287" r:id="rId11"/>
    <p:sldId id="288" r:id="rId12"/>
    <p:sldId id="289" r:id="rId13"/>
    <p:sldId id="296" r:id="rId14"/>
    <p:sldId id="331" r:id="rId15"/>
    <p:sldId id="298" r:id="rId16"/>
    <p:sldId id="299" r:id="rId17"/>
    <p:sldId id="290" r:id="rId18"/>
    <p:sldId id="291" r:id="rId19"/>
    <p:sldId id="310" r:id="rId20"/>
    <p:sldId id="323" r:id="rId21"/>
    <p:sldId id="311" r:id="rId22"/>
    <p:sldId id="390" r:id="rId23"/>
    <p:sldId id="448" r:id="rId24"/>
    <p:sldId id="473" r:id="rId25"/>
    <p:sldId id="449" r:id="rId26"/>
    <p:sldId id="450" r:id="rId27"/>
    <p:sldId id="261" r:id="rId28"/>
    <p:sldId id="451" r:id="rId29"/>
    <p:sldId id="453" r:id="rId30"/>
    <p:sldId id="452" r:id="rId31"/>
    <p:sldId id="455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454" r:id="rId40"/>
    <p:sldId id="456" r:id="rId41"/>
    <p:sldId id="398" r:id="rId42"/>
    <p:sldId id="458" r:id="rId43"/>
    <p:sldId id="457" r:id="rId44"/>
    <p:sldId id="447" r:id="rId45"/>
    <p:sldId id="459" r:id="rId46"/>
    <p:sldId id="399" r:id="rId47"/>
    <p:sldId id="400" r:id="rId48"/>
    <p:sldId id="460" r:id="rId49"/>
    <p:sldId id="401" r:id="rId50"/>
    <p:sldId id="461" r:id="rId51"/>
    <p:sldId id="407" r:id="rId52"/>
    <p:sldId id="402" r:id="rId53"/>
    <p:sldId id="462" r:id="rId54"/>
    <p:sldId id="404" r:id="rId55"/>
    <p:sldId id="463" r:id="rId56"/>
    <p:sldId id="414" r:id="rId57"/>
    <p:sldId id="464" r:id="rId58"/>
    <p:sldId id="465" r:id="rId59"/>
    <p:sldId id="415" r:id="rId60"/>
    <p:sldId id="466" r:id="rId61"/>
    <p:sldId id="469" r:id="rId62"/>
    <p:sldId id="468" r:id="rId63"/>
    <p:sldId id="467" r:id="rId64"/>
    <p:sldId id="419" r:id="rId65"/>
    <p:sldId id="470" r:id="rId66"/>
    <p:sldId id="424" r:id="rId67"/>
    <p:sldId id="426" r:id="rId68"/>
    <p:sldId id="427" r:id="rId69"/>
    <p:sldId id="428" r:id="rId70"/>
    <p:sldId id="431" r:id="rId71"/>
    <p:sldId id="432" r:id="rId72"/>
    <p:sldId id="471" r:id="rId73"/>
    <p:sldId id="433" r:id="rId74"/>
    <p:sldId id="434" r:id="rId75"/>
    <p:sldId id="436" r:id="rId76"/>
    <p:sldId id="438" r:id="rId77"/>
    <p:sldId id="443" r:id="rId78"/>
    <p:sldId id="444" r:id="rId79"/>
    <p:sldId id="446" r:id="rId80"/>
    <p:sldId id="472" r:id="rId81"/>
    <p:sldId id="329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6FF150-1867-4778-A4D7-E6E00837480C}" v="9" dt="2023-10-09T07:12:32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DED6B1-E698-4196-9770-1995E0E18095}" type="doc">
      <dgm:prSet loTypeId="urn:microsoft.com/office/officeart/2016/7/layout/VerticalSolidAction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D5BBF2D-84B8-46D5-9C06-486A235C57DA}">
      <dgm:prSet/>
      <dgm:spPr/>
      <dgm:t>
        <a:bodyPr/>
        <a:lstStyle/>
        <a:p>
          <a:r>
            <a:rPr lang="en-US"/>
            <a:t>Take</a:t>
          </a:r>
        </a:p>
      </dgm:t>
    </dgm:pt>
    <dgm:pt modelId="{9AC7E6B6-3A66-4ED9-BC75-7B457A6E2E74}" type="parTrans" cxnId="{D3A4F706-2DA1-4182-9633-F17630BCF509}">
      <dgm:prSet/>
      <dgm:spPr/>
      <dgm:t>
        <a:bodyPr/>
        <a:lstStyle/>
        <a:p>
          <a:endParaRPr lang="en-US"/>
        </a:p>
      </dgm:t>
    </dgm:pt>
    <dgm:pt modelId="{9FE6490A-696D-4BEE-B4C3-FFCCBB0CD6DE}" type="sibTrans" cxnId="{D3A4F706-2DA1-4182-9633-F17630BCF509}">
      <dgm:prSet/>
      <dgm:spPr/>
      <dgm:t>
        <a:bodyPr/>
        <a:lstStyle/>
        <a:p>
          <a:endParaRPr lang="en-US"/>
        </a:p>
      </dgm:t>
    </dgm:pt>
    <dgm:pt modelId="{EDF99D5B-B5DE-4004-BFEB-B3C35B28826D}">
      <dgm:prSet/>
      <dgm:spPr/>
      <dgm:t>
        <a:bodyPr/>
        <a:lstStyle/>
        <a:p>
          <a:r>
            <a:rPr lang="en-US"/>
            <a:t>Take an appropriate and structured history from a respiratory patient</a:t>
          </a:r>
        </a:p>
      </dgm:t>
    </dgm:pt>
    <dgm:pt modelId="{580F8942-334A-468D-BC3B-92BB4B60AA23}" type="parTrans" cxnId="{79892537-C31E-40B3-B188-E14AE594DA75}">
      <dgm:prSet/>
      <dgm:spPr/>
      <dgm:t>
        <a:bodyPr/>
        <a:lstStyle/>
        <a:p>
          <a:endParaRPr lang="en-US"/>
        </a:p>
      </dgm:t>
    </dgm:pt>
    <dgm:pt modelId="{D691D87F-D4C2-474E-A7B1-422F87F74A75}" type="sibTrans" cxnId="{79892537-C31E-40B3-B188-E14AE594DA75}">
      <dgm:prSet/>
      <dgm:spPr/>
      <dgm:t>
        <a:bodyPr/>
        <a:lstStyle/>
        <a:p>
          <a:endParaRPr lang="en-US"/>
        </a:p>
      </dgm:t>
    </dgm:pt>
    <dgm:pt modelId="{EF92B0EA-C867-46EA-B176-DAEEBE82D312}">
      <dgm:prSet/>
      <dgm:spPr/>
      <dgm:t>
        <a:bodyPr/>
        <a:lstStyle/>
        <a:p>
          <a:r>
            <a:rPr lang="en-US"/>
            <a:t>Interpret and diagnose</a:t>
          </a:r>
        </a:p>
      </dgm:t>
    </dgm:pt>
    <dgm:pt modelId="{530CED4D-1B9F-4210-990D-7B7E46A06BCA}" type="parTrans" cxnId="{009CA4BC-7E77-478D-8923-F1105DE457EE}">
      <dgm:prSet/>
      <dgm:spPr/>
      <dgm:t>
        <a:bodyPr/>
        <a:lstStyle/>
        <a:p>
          <a:endParaRPr lang="en-US"/>
        </a:p>
      </dgm:t>
    </dgm:pt>
    <dgm:pt modelId="{75315636-ADB7-43D3-9FC0-61F905103D1A}" type="sibTrans" cxnId="{009CA4BC-7E77-478D-8923-F1105DE457EE}">
      <dgm:prSet/>
      <dgm:spPr/>
      <dgm:t>
        <a:bodyPr/>
        <a:lstStyle/>
        <a:p>
          <a:endParaRPr lang="en-US"/>
        </a:p>
      </dgm:t>
    </dgm:pt>
    <dgm:pt modelId="{3D075A08-F8D7-4698-B70D-D651D242EB35}">
      <dgm:prSet/>
      <dgm:spPr/>
      <dgm:t>
        <a:bodyPr/>
        <a:lstStyle/>
        <a:p>
          <a:r>
            <a:rPr lang="en-US"/>
            <a:t>Interpret and diagnose different types of breathlessness from the history. </a:t>
          </a:r>
        </a:p>
      </dgm:t>
    </dgm:pt>
    <dgm:pt modelId="{22225FCA-70AE-4986-965D-73F955657F10}" type="parTrans" cxnId="{9DC91103-C876-4760-9AF4-A0DB423C0F44}">
      <dgm:prSet/>
      <dgm:spPr/>
      <dgm:t>
        <a:bodyPr/>
        <a:lstStyle/>
        <a:p>
          <a:endParaRPr lang="en-US"/>
        </a:p>
      </dgm:t>
    </dgm:pt>
    <dgm:pt modelId="{B6D2914B-E47D-4450-8B1E-A7211DF647B8}" type="sibTrans" cxnId="{9DC91103-C876-4760-9AF4-A0DB423C0F44}">
      <dgm:prSet/>
      <dgm:spPr/>
      <dgm:t>
        <a:bodyPr/>
        <a:lstStyle/>
        <a:p>
          <a:endParaRPr lang="en-US"/>
        </a:p>
      </dgm:t>
    </dgm:pt>
    <dgm:pt modelId="{FD2F906E-4335-44D7-9AC7-2B48F1D46680}">
      <dgm:prSet/>
      <dgm:spPr/>
      <dgm:t>
        <a:bodyPr/>
        <a:lstStyle/>
        <a:p>
          <a:r>
            <a:rPr lang="en-US"/>
            <a:t>Perform</a:t>
          </a:r>
        </a:p>
      </dgm:t>
    </dgm:pt>
    <dgm:pt modelId="{196B86FF-5ABC-4DCE-A3A7-3AF40631E6E0}" type="parTrans" cxnId="{A9E38EB7-17E0-48E5-BDB3-5680D4407126}">
      <dgm:prSet/>
      <dgm:spPr/>
      <dgm:t>
        <a:bodyPr/>
        <a:lstStyle/>
        <a:p>
          <a:endParaRPr lang="en-US"/>
        </a:p>
      </dgm:t>
    </dgm:pt>
    <dgm:pt modelId="{1D09BE24-2531-4A8F-86D6-C650969A3F33}" type="sibTrans" cxnId="{A9E38EB7-17E0-48E5-BDB3-5680D4407126}">
      <dgm:prSet/>
      <dgm:spPr/>
      <dgm:t>
        <a:bodyPr/>
        <a:lstStyle/>
        <a:p>
          <a:endParaRPr lang="en-US"/>
        </a:p>
      </dgm:t>
    </dgm:pt>
    <dgm:pt modelId="{DBA25DE6-A652-4A6D-8E0F-ED316B95D9AE}">
      <dgm:prSet/>
      <dgm:spPr/>
      <dgm:t>
        <a:bodyPr/>
        <a:lstStyle/>
        <a:p>
          <a:r>
            <a:rPr lang="en-US"/>
            <a:t>Perform general examination</a:t>
          </a:r>
        </a:p>
      </dgm:t>
    </dgm:pt>
    <dgm:pt modelId="{CB4F7BBC-970F-43F9-AA1B-2F2E98A0746D}" type="parTrans" cxnId="{119E1210-0C75-4FFD-8FF8-F1B41D1811D8}">
      <dgm:prSet/>
      <dgm:spPr/>
      <dgm:t>
        <a:bodyPr/>
        <a:lstStyle/>
        <a:p>
          <a:endParaRPr lang="en-US"/>
        </a:p>
      </dgm:t>
    </dgm:pt>
    <dgm:pt modelId="{9E6BCC39-CBE3-45F2-A551-DCAC239D8EF4}" type="sibTrans" cxnId="{119E1210-0C75-4FFD-8FF8-F1B41D1811D8}">
      <dgm:prSet/>
      <dgm:spPr/>
      <dgm:t>
        <a:bodyPr/>
        <a:lstStyle/>
        <a:p>
          <a:endParaRPr lang="en-US"/>
        </a:p>
      </dgm:t>
    </dgm:pt>
    <dgm:pt modelId="{08DF30DB-3C16-4009-B4D4-2D7E470CB136}" type="pres">
      <dgm:prSet presAssocID="{FFDED6B1-E698-4196-9770-1995E0E18095}" presName="Name0" presStyleCnt="0">
        <dgm:presLayoutVars>
          <dgm:dir/>
          <dgm:animLvl val="lvl"/>
          <dgm:resizeHandles val="exact"/>
        </dgm:presLayoutVars>
      </dgm:prSet>
      <dgm:spPr/>
    </dgm:pt>
    <dgm:pt modelId="{98AFD83D-6261-42F2-B695-99E0055C01C2}" type="pres">
      <dgm:prSet presAssocID="{6D5BBF2D-84B8-46D5-9C06-486A235C57DA}" presName="linNode" presStyleCnt="0"/>
      <dgm:spPr/>
    </dgm:pt>
    <dgm:pt modelId="{FFC10A5C-3D4C-4140-BCCD-2570F60E959E}" type="pres">
      <dgm:prSet presAssocID="{6D5BBF2D-84B8-46D5-9C06-486A235C57DA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5CD56DDA-79A1-411B-822D-1C9401697157}" type="pres">
      <dgm:prSet presAssocID="{6D5BBF2D-84B8-46D5-9C06-486A235C57DA}" presName="descendantText" presStyleLbl="alignAccFollowNode1" presStyleIdx="0" presStyleCnt="3">
        <dgm:presLayoutVars>
          <dgm:bulletEnabled/>
        </dgm:presLayoutVars>
      </dgm:prSet>
      <dgm:spPr/>
    </dgm:pt>
    <dgm:pt modelId="{7E03338C-29EC-4009-BBE1-F11E135688B1}" type="pres">
      <dgm:prSet presAssocID="{9FE6490A-696D-4BEE-B4C3-FFCCBB0CD6DE}" presName="sp" presStyleCnt="0"/>
      <dgm:spPr/>
    </dgm:pt>
    <dgm:pt modelId="{C3D24D3F-C624-4B52-ACF8-DE550DB3CB40}" type="pres">
      <dgm:prSet presAssocID="{EF92B0EA-C867-46EA-B176-DAEEBE82D312}" presName="linNode" presStyleCnt="0"/>
      <dgm:spPr/>
    </dgm:pt>
    <dgm:pt modelId="{BDEA06FB-4E24-4895-843F-4D711C3A6F2C}" type="pres">
      <dgm:prSet presAssocID="{EF92B0EA-C867-46EA-B176-DAEEBE82D312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7E18F57F-3F02-4504-9E22-304F3A2E7E89}" type="pres">
      <dgm:prSet presAssocID="{EF92B0EA-C867-46EA-B176-DAEEBE82D312}" presName="descendantText" presStyleLbl="alignAccFollowNode1" presStyleIdx="1" presStyleCnt="3">
        <dgm:presLayoutVars>
          <dgm:bulletEnabled/>
        </dgm:presLayoutVars>
      </dgm:prSet>
      <dgm:spPr/>
    </dgm:pt>
    <dgm:pt modelId="{E19E1E8B-262C-4C9C-8D8D-84AEBFDC52FC}" type="pres">
      <dgm:prSet presAssocID="{75315636-ADB7-43D3-9FC0-61F905103D1A}" presName="sp" presStyleCnt="0"/>
      <dgm:spPr/>
    </dgm:pt>
    <dgm:pt modelId="{BDF74D8E-E139-41D6-813E-5684631403A4}" type="pres">
      <dgm:prSet presAssocID="{FD2F906E-4335-44D7-9AC7-2B48F1D46680}" presName="linNode" presStyleCnt="0"/>
      <dgm:spPr/>
    </dgm:pt>
    <dgm:pt modelId="{A12BE378-6736-4229-A3CD-FE11B5E258A0}" type="pres">
      <dgm:prSet presAssocID="{FD2F906E-4335-44D7-9AC7-2B48F1D46680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EACBBAFF-CFB0-41DD-8721-9BB8AC130658}" type="pres">
      <dgm:prSet presAssocID="{FD2F906E-4335-44D7-9AC7-2B48F1D46680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9DC91103-C876-4760-9AF4-A0DB423C0F44}" srcId="{EF92B0EA-C867-46EA-B176-DAEEBE82D312}" destId="{3D075A08-F8D7-4698-B70D-D651D242EB35}" srcOrd="0" destOrd="0" parTransId="{22225FCA-70AE-4986-965D-73F955657F10}" sibTransId="{B6D2914B-E47D-4450-8B1E-A7211DF647B8}"/>
    <dgm:cxn modelId="{D3A4F706-2DA1-4182-9633-F17630BCF509}" srcId="{FFDED6B1-E698-4196-9770-1995E0E18095}" destId="{6D5BBF2D-84B8-46D5-9C06-486A235C57DA}" srcOrd="0" destOrd="0" parTransId="{9AC7E6B6-3A66-4ED9-BC75-7B457A6E2E74}" sibTransId="{9FE6490A-696D-4BEE-B4C3-FFCCBB0CD6DE}"/>
    <dgm:cxn modelId="{119E1210-0C75-4FFD-8FF8-F1B41D1811D8}" srcId="{FD2F906E-4335-44D7-9AC7-2B48F1D46680}" destId="{DBA25DE6-A652-4A6D-8E0F-ED316B95D9AE}" srcOrd="0" destOrd="0" parTransId="{CB4F7BBC-970F-43F9-AA1B-2F2E98A0746D}" sibTransId="{9E6BCC39-CBE3-45F2-A551-DCAC239D8EF4}"/>
    <dgm:cxn modelId="{79892537-C31E-40B3-B188-E14AE594DA75}" srcId="{6D5BBF2D-84B8-46D5-9C06-486A235C57DA}" destId="{EDF99D5B-B5DE-4004-BFEB-B3C35B28826D}" srcOrd="0" destOrd="0" parTransId="{580F8942-334A-468D-BC3B-92BB4B60AA23}" sibTransId="{D691D87F-D4C2-474E-A7B1-422F87F74A75}"/>
    <dgm:cxn modelId="{3907DC4C-6452-41B2-B0CB-123985280CEF}" type="presOf" srcId="{FD2F906E-4335-44D7-9AC7-2B48F1D46680}" destId="{A12BE378-6736-4229-A3CD-FE11B5E258A0}" srcOrd="0" destOrd="0" presId="urn:microsoft.com/office/officeart/2016/7/layout/VerticalSolidActionList"/>
    <dgm:cxn modelId="{F7681C74-FA9B-4B9B-ADDD-FB592C4B5A2A}" type="presOf" srcId="{6D5BBF2D-84B8-46D5-9C06-486A235C57DA}" destId="{FFC10A5C-3D4C-4140-BCCD-2570F60E959E}" srcOrd="0" destOrd="0" presId="urn:microsoft.com/office/officeart/2016/7/layout/VerticalSolidActionList"/>
    <dgm:cxn modelId="{C28CAEA1-160F-4A4E-84BC-736AF0EFE10E}" type="presOf" srcId="{EF92B0EA-C867-46EA-B176-DAEEBE82D312}" destId="{BDEA06FB-4E24-4895-843F-4D711C3A6F2C}" srcOrd="0" destOrd="0" presId="urn:microsoft.com/office/officeart/2016/7/layout/VerticalSolidActionList"/>
    <dgm:cxn modelId="{FA59EBAF-669F-4A32-9268-A48C264F6779}" type="presOf" srcId="{DBA25DE6-A652-4A6D-8E0F-ED316B95D9AE}" destId="{EACBBAFF-CFB0-41DD-8721-9BB8AC130658}" srcOrd="0" destOrd="0" presId="urn:microsoft.com/office/officeart/2016/7/layout/VerticalSolidActionList"/>
    <dgm:cxn modelId="{A9E38EB7-17E0-48E5-BDB3-5680D4407126}" srcId="{FFDED6B1-E698-4196-9770-1995E0E18095}" destId="{FD2F906E-4335-44D7-9AC7-2B48F1D46680}" srcOrd="2" destOrd="0" parTransId="{196B86FF-5ABC-4DCE-A3A7-3AF40631E6E0}" sibTransId="{1D09BE24-2531-4A8F-86D6-C650969A3F33}"/>
    <dgm:cxn modelId="{009CA4BC-7E77-478D-8923-F1105DE457EE}" srcId="{FFDED6B1-E698-4196-9770-1995E0E18095}" destId="{EF92B0EA-C867-46EA-B176-DAEEBE82D312}" srcOrd="1" destOrd="0" parTransId="{530CED4D-1B9F-4210-990D-7B7E46A06BCA}" sibTransId="{75315636-ADB7-43D3-9FC0-61F905103D1A}"/>
    <dgm:cxn modelId="{8CF272C8-87B8-40EC-98F9-4BA2CF202593}" type="presOf" srcId="{3D075A08-F8D7-4698-B70D-D651D242EB35}" destId="{7E18F57F-3F02-4504-9E22-304F3A2E7E89}" srcOrd="0" destOrd="0" presId="urn:microsoft.com/office/officeart/2016/7/layout/VerticalSolidActionList"/>
    <dgm:cxn modelId="{6AE53DC9-5170-4986-ABE2-A34DB8111B39}" type="presOf" srcId="{EDF99D5B-B5DE-4004-BFEB-B3C35B28826D}" destId="{5CD56DDA-79A1-411B-822D-1C9401697157}" srcOrd="0" destOrd="0" presId="urn:microsoft.com/office/officeart/2016/7/layout/VerticalSolidActionList"/>
    <dgm:cxn modelId="{2BA816E6-366A-4845-8412-59209E174A73}" type="presOf" srcId="{FFDED6B1-E698-4196-9770-1995E0E18095}" destId="{08DF30DB-3C16-4009-B4D4-2D7E470CB136}" srcOrd="0" destOrd="0" presId="urn:microsoft.com/office/officeart/2016/7/layout/VerticalSolidActionList"/>
    <dgm:cxn modelId="{4B79D5F0-F24D-4438-B309-785CF8F16712}" type="presParOf" srcId="{08DF30DB-3C16-4009-B4D4-2D7E470CB136}" destId="{98AFD83D-6261-42F2-B695-99E0055C01C2}" srcOrd="0" destOrd="0" presId="urn:microsoft.com/office/officeart/2016/7/layout/VerticalSolidActionList"/>
    <dgm:cxn modelId="{BDE2F5C5-6B4F-4FD3-9A33-4CCEF38E8906}" type="presParOf" srcId="{98AFD83D-6261-42F2-B695-99E0055C01C2}" destId="{FFC10A5C-3D4C-4140-BCCD-2570F60E959E}" srcOrd="0" destOrd="0" presId="urn:microsoft.com/office/officeart/2016/7/layout/VerticalSolidActionList"/>
    <dgm:cxn modelId="{88C83744-5DCA-4130-901E-43B0697E7A7F}" type="presParOf" srcId="{98AFD83D-6261-42F2-B695-99E0055C01C2}" destId="{5CD56DDA-79A1-411B-822D-1C9401697157}" srcOrd="1" destOrd="0" presId="urn:microsoft.com/office/officeart/2016/7/layout/VerticalSolidActionList"/>
    <dgm:cxn modelId="{4A15FDBB-82B4-4B03-B8CD-0903EE2743C2}" type="presParOf" srcId="{08DF30DB-3C16-4009-B4D4-2D7E470CB136}" destId="{7E03338C-29EC-4009-BBE1-F11E135688B1}" srcOrd="1" destOrd="0" presId="urn:microsoft.com/office/officeart/2016/7/layout/VerticalSolidActionList"/>
    <dgm:cxn modelId="{712EB8C2-2C3C-4D61-9910-6143CC8E03BB}" type="presParOf" srcId="{08DF30DB-3C16-4009-B4D4-2D7E470CB136}" destId="{C3D24D3F-C624-4B52-ACF8-DE550DB3CB40}" srcOrd="2" destOrd="0" presId="urn:microsoft.com/office/officeart/2016/7/layout/VerticalSolidActionList"/>
    <dgm:cxn modelId="{4D9103B7-9910-45BE-B3F8-298CF8CA1A0C}" type="presParOf" srcId="{C3D24D3F-C624-4B52-ACF8-DE550DB3CB40}" destId="{BDEA06FB-4E24-4895-843F-4D711C3A6F2C}" srcOrd="0" destOrd="0" presId="urn:microsoft.com/office/officeart/2016/7/layout/VerticalSolidActionList"/>
    <dgm:cxn modelId="{2D1FB603-CCB6-4483-9824-201243BAAA2B}" type="presParOf" srcId="{C3D24D3F-C624-4B52-ACF8-DE550DB3CB40}" destId="{7E18F57F-3F02-4504-9E22-304F3A2E7E89}" srcOrd="1" destOrd="0" presId="urn:microsoft.com/office/officeart/2016/7/layout/VerticalSolidActionList"/>
    <dgm:cxn modelId="{39629D16-83B1-4F9C-B491-5466AD73676E}" type="presParOf" srcId="{08DF30DB-3C16-4009-B4D4-2D7E470CB136}" destId="{E19E1E8B-262C-4C9C-8D8D-84AEBFDC52FC}" srcOrd="3" destOrd="0" presId="urn:microsoft.com/office/officeart/2016/7/layout/VerticalSolidActionList"/>
    <dgm:cxn modelId="{32C3E911-5E50-4E63-84F3-55611B961584}" type="presParOf" srcId="{08DF30DB-3C16-4009-B4D4-2D7E470CB136}" destId="{BDF74D8E-E139-41D6-813E-5684631403A4}" srcOrd="4" destOrd="0" presId="urn:microsoft.com/office/officeart/2016/7/layout/VerticalSolidActionList"/>
    <dgm:cxn modelId="{1638F30F-6A3D-4C7C-8E46-0CB6AE68E5C3}" type="presParOf" srcId="{BDF74D8E-E139-41D6-813E-5684631403A4}" destId="{A12BE378-6736-4229-A3CD-FE11B5E258A0}" srcOrd="0" destOrd="0" presId="urn:microsoft.com/office/officeart/2016/7/layout/VerticalSolidActionList"/>
    <dgm:cxn modelId="{7AEBBD4E-DE87-4BA9-BD84-EACE888C3550}" type="presParOf" srcId="{BDF74D8E-E139-41D6-813E-5684631403A4}" destId="{EACBBAFF-CFB0-41DD-8721-9BB8AC130658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080E7C5-32C0-4AE6-926C-0EB58D23B06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82A65E-BC16-4372-A32C-B7DCBBC4DD67}">
      <dgm:prSet/>
      <dgm:spPr/>
      <dgm:t>
        <a:bodyPr/>
        <a:lstStyle/>
        <a:p>
          <a:r>
            <a:rPr lang="en-US" altLang="en-US"/>
            <a:t>Bronchi</a:t>
          </a:r>
          <a:endParaRPr lang="en-US"/>
        </a:p>
      </dgm:t>
    </dgm:pt>
    <dgm:pt modelId="{4B657CCF-40FF-4ECC-8892-AF4F7735F92C}" type="parTrans" cxnId="{254212A5-CED7-491C-8E5A-697B9FDAD77D}">
      <dgm:prSet/>
      <dgm:spPr/>
      <dgm:t>
        <a:bodyPr/>
        <a:lstStyle/>
        <a:p>
          <a:endParaRPr lang="en-US"/>
        </a:p>
      </dgm:t>
    </dgm:pt>
    <dgm:pt modelId="{0DED9181-9171-42AE-8FF5-6EAE9A8D2F2E}" type="sibTrans" cxnId="{254212A5-CED7-491C-8E5A-697B9FDAD77D}">
      <dgm:prSet/>
      <dgm:spPr/>
      <dgm:t>
        <a:bodyPr/>
        <a:lstStyle/>
        <a:p>
          <a:endParaRPr lang="en-US"/>
        </a:p>
      </dgm:t>
    </dgm:pt>
    <dgm:pt modelId="{482E8415-E727-4A77-9CCD-3F1682569FC4}">
      <dgm:prSet/>
      <dgm:spPr/>
      <dgm:t>
        <a:bodyPr/>
        <a:lstStyle/>
        <a:p>
          <a:r>
            <a:rPr lang="en-US" altLang="en-US"/>
            <a:t>Bronchioles</a:t>
          </a:r>
        </a:p>
      </dgm:t>
    </dgm:pt>
    <dgm:pt modelId="{2DBA9E9D-7004-4CA3-9648-8F14036912A4}" type="parTrans" cxnId="{0D5F2F45-E5E0-4659-A099-1FB8B9CAE93B}">
      <dgm:prSet/>
      <dgm:spPr/>
      <dgm:t>
        <a:bodyPr/>
        <a:lstStyle/>
        <a:p>
          <a:endParaRPr lang="en-GB"/>
        </a:p>
      </dgm:t>
    </dgm:pt>
    <dgm:pt modelId="{CF53DB31-9C2E-41D6-A5FF-AF9BFD746002}" type="sibTrans" cxnId="{0D5F2F45-E5E0-4659-A099-1FB8B9CAE93B}">
      <dgm:prSet/>
      <dgm:spPr/>
      <dgm:t>
        <a:bodyPr/>
        <a:lstStyle/>
        <a:p>
          <a:endParaRPr lang="en-GB"/>
        </a:p>
      </dgm:t>
    </dgm:pt>
    <dgm:pt modelId="{5C31DEA5-9AAB-407D-AE1B-50A05A805E1E}">
      <dgm:prSet/>
      <dgm:spPr/>
      <dgm:t>
        <a:bodyPr/>
        <a:lstStyle/>
        <a:p>
          <a:r>
            <a:rPr lang="en-US" altLang="en-US"/>
            <a:t>Alveolar ducts</a:t>
          </a:r>
        </a:p>
      </dgm:t>
    </dgm:pt>
    <dgm:pt modelId="{49DC9658-890C-4E42-8886-428A83EE33F3}" type="parTrans" cxnId="{4F6F8E0A-0801-4AEB-868D-E61E7EF70C62}">
      <dgm:prSet/>
      <dgm:spPr/>
      <dgm:t>
        <a:bodyPr/>
        <a:lstStyle/>
        <a:p>
          <a:endParaRPr lang="en-GB"/>
        </a:p>
      </dgm:t>
    </dgm:pt>
    <dgm:pt modelId="{A2A973C0-0494-4999-8FF1-C15B75783772}" type="sibTrans" cxnId="{4F6F8E0A-0801-4AEB-868D-E61E7EF70C62}">
      <dgm:prSet/>
      <dgm:spPr/>
      <dgm:t>
        <a:bodyPr/>
        <a:lstStyle/>
        <a:p>
          <a:endParaRPr lang="en-GB"/>
        </a:p>
      </dgm:t>
    </dgm:pt>
    <dgm:pt modelId="{736D521E-52BB-45D9-AF04-E044777B538D}">
      <dgm:prSet/>
      <dgm:spPr/>
      <dgm:t>
        <a:bodyPr/>
        <a:lstStyle/>
        <a:p>
          <a:r>
            <a:rPr lang="en-US" altLang="en-US"/>
            <a:t>Alveoli</a:t>
          </a:r>
        </a:p>
      </dgm:t>
    </dgm:pt>
    <dgm:pt modelId="{D3316E9D-2EBC-492B-98F4-083A140EE9E5}" type="parTrans" cxnId="{DD2578E6-2D41-4EF5-A86D-4EEC33919258}">
      <dgm:prSet/>
      <dgm:spPr/>
      <dgm:t>
        <a:bodyPr/>
        <a:lstStyle/>
        <a:p>
          <a:endParaRPr lang="en-GB"/>
        </a:p>
      </dgm:t>
    </dgm:pt>
    <dgm:pt modelId="{70E5A1F8-F611-4FA5-A2CB-B3680DF93E51}" type="sibTrans" cxnId="{DD2578E6-2D41-4EF5-A86D-4EEC33919258}">
      <dgm:prSet/>
      <dgm:spPr/>
      <dgm:t>
        <a:bodyPr/>
        <a:lstStyle/>
        <a:p>
          <a:endParaRPr lang="en-GB"/>
        </a:p>
      </dgm:t>
    </dgm:pt>
    <dgm:pt modelId="{8A0A171F-3882-4AF6-9D05-13F10B583EE6}">
      <dgm:prSet/>
      <dgm:spPr/>
      <dgm:t>
        <a:bodyPr/>
        <a:lstStyle/>
        <a:p>
          <a:r>
            <a:rPr lang="en-US" altLang="en-US"/>
            <a:t>With the exception of the right and left main-stem bronchi, all lower airway structures  are contained within the lungs. </a:t>
          </a:r>
        </a:p>
      </dgm:t>
    </dgm:pt>
    <dgm:pt modelId="{2A5F2966-6D9E-463D-9F91-83784CFC0E4B}" type="parTrans" cxnId="{70C3604A-796D-48C3-BF37-5B58AFD6E0FC}">
      <dgm:prSet/>
      <dgm:spPr/>
      <dgm:t>
        <a:bodyPr/>
        <a:lstStyle/>
        <a:p>
          <a:endParaRPr lang="en-GB"/>
        </a:p>
      </dgm:t>
    </dgm:pt>
    <dgm:pt modelId="{198D70AF-9BEB-4F44-B008-9A782EC3EE7D}" type="sibTrans" cxnId="{70C3604A-796D-48C3-BF37-5B58AFD6E0FC}">
      <dgm:prSet/>
      <dgm:spPr/>
      <dgm:t>
        <a:bodyPr/>
        <a:lstStyle/>
        <a:p>
          <a:endParaRPr lang="en-GB"/>
        </a:p>
      </dgm:t>
    </dgm:pt>
    <dgm:pt modelId="{151C4846-1FB4-4B9E-B337-6EF0D64A1DC6}" type="pres">
      <dgm:prSet presAssocID="{6080E7C5-32C0-4AE6-926C-0EB58D23B063}" presName="linear" presStyleCnt="0">
        <dgm:presLayoutVars>
          <dgm:animLvl val="lvl"/>
          <dgm:resizeHandles val="exact"/>
        </dgm:presLayoutVars>
      </dgm:prSet>
      <dgm:spPr/>
    </dgm:pt>
    <dgm:pt modelId="{1FB75D3E-95B5-4A03-B7CD-3B4E7DDC56C4}" type="pres">
      <dgm:prSet presAssocID="{AA82A65E-BC16-4372-A32C-B7DCBBC4DD6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918E254-A013-47FE-A28B-3FD375BC299D}" type="pres">
      <dgm:prSet presAssocID="{0DED9181-9171-42AE-8FF5-6EAE9A8D2F2E}" presName="spacer" presStyleCnt="0"/>
      <dgm:spPr/>
    </dgm:pt>
    <dgm:pt modelId="{6B633FB0-6338-444F-8A26-CB5C0600C007}" type="pres">
      <dgm:prSet presAssocID="{482E8415-E727-4A77-9CCD-3F1682569FC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279669A-21C0-45F0-B2DC-66ED518F372D}" type="pres">
      <dgm:prSet presAssocID="{CF53DB31-9C2E-41D6-A5FF-AF9BFD746002}" presName="spacer" presStyleCnt="0"/>
      <dgm:spPr/>
    </dgm:pt>
    <dgm:pt modelId="{68DC5E7B-4E73-4E50-A79A-60C3CD0A979B}" type="pres">
      <dgm:prSet presAssocID="{5C31DEA5-9AAB-407D-AE1B-50A05A805E1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61F8E98-29AD-4597-9F6C-A1CC3407ECCA}" type="pres">
      <dgm:prSet presAssocID="{A2A973C0-0494-4999-8FF1-C15B75783772}" presName="spacer" presStyleCnt="0"/>
      <dgm:spPr/>
    </dgm:pt>
    <dgm:pt modelId="{E8AE0F6E-B355-4C43-8C1F-A25715EDD546}" type="pres">
      <dgm:prSet presAssocID="{736D521E-52BB-45D9-AF04-E044777B538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02FBE9B-AF0E-4205-8AEA-2FE103134F6D}" type="pres">
      <dgm:prSet presAssocID="{70E5A1F8-F611-4FA5-A2CB-B3680DF93E51}" presName="spacer" presStyleCnt="0"/>
      <dgm:spPr/>
    </dgm:pt>
    <dgm:pt modelId="{6FF40B8F-CCA7-4CAC-8B0F-13FA143BB1C2}" type="pres">
      <dgm:prSet presAssocID="{8A0A171F-3882-4AF6-9D05-13F10B583EE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F6F8E0A-0801-4AEB-868D-E61E7EF70C62}" srcId="{6080E7C5-32C0-4AE6-926C-0EB58D23B063}" destId="{5C31DEA5-9AAB-407D-AE1B-50A05A805E1E}" srcOrd="2" destOrd="0" parTransId="{49DC9658-890C-4E42-8886-428A83EE33F3}" sibTransId="{A2A973C0-0494-4999-8FF1-C15B75783772}"/>
    <dgm:cxn modelId="{0D5F2F45-E5E0-4659-A099-1FB8B9CAE93B}" srcId="{6080E7C5-32C0-4AE6-926C-0EB58D23B063}" destId="{482E8415-E727-4A77-9CCD-3F1682569FC4}" srcOrd="1" destOrd="0" parTransId="{2DBA9E9D-7004-4CA3-9648-8F14036912A4}" sibTransId="{CF53DB31-9C2E-41D6-A5FF-AF9BFD746002}"/>
    <dgm:cxn modelId="{70C3604A-796D-48C3-BF37-5B58AFD6E0FC}" srcId="{6080E7C5-32C0-4AE6-926C-0EB58D23B063}" destId="{8A0A171F-3882-4AF6-9D05-13F10B583EE6}" srcOrd="4" destOrd="0" parTransId="{2A5F2966-6D9E-463D-9F91-83784CFC0E4B}" sibTransId="{198D70AF-9BEB-4F44-B008-9A782EC3EE7D}"/>
    <dgm:cxn modelId="{4876634D-7334-4EC4-A0CB-4BC94E80929C}" type="presOf" srcId="{8A0A171F-3882-4AF6-9D05-13F10B583EE6}" destId="{6FF40B8F-CCA7-4CAC-8B0F-13FA143BB1C2}" srcOrd="0" destOrd="0" presId="urn:microsoft.com/office/officeart/2005/8/layout/vList2"/>
    <dgm:cxn modelId="{7E77A44D-11BA-48CF-A645-B128B401B2CD}" type="presOf" srcId="{736D521E-52BB-45D9-AF04-E044777B538D}" destId="{E8AE0F6E-B355-4C43-8C1F-A25715EDD546}" srcOrd="0" destOrd="0" presId="urn:microsoft.com/office/officeart/2005/8/layout/vList2"/>
    <dgm:cxn modelId="{DB7DFE85-80FA-402B-ABAB-608F4628C5C1}" type="presOf" srcId="{482E8415-E727-4A77-9CCD-3F1682569FC4}" destId="{6B633FB0-6338-444F-8A26-CB5C0600C007}" srcOrd="0" destOrd="0" presId="urn:microsoft.com/office/officeart/2005/8/layout/vList2"/>
    <dgm:cxn modelId="{29D2229F-5247-41C5-ACDE-2A61A1C23F75}" type="presOf" srcId="{6080E7C5-32C0-4AE6-926C-0EB58D23B063}" destId="{151C4846-1FB4-4B9E-B337-6EF0D64A1DC6}" srcOrd="0" destOrd="0" presId="urn:microsoft.com/office/officeart/2005/8/layout/vList2"/>
    <dgm:cxn modelId="{254212A5-CED7-491C-8E5A-697B9FDAD77D}" srcId="{6080E7C5-32C0-4AE6-926C-0EB58D23B063}" destId="{AA82A65E-BC16-4372-A32C-B7DCBBC4DD67}" srcOrd="0" destOrd="0" parTransId="{4B657CCF-40FF-4ECC-8892-AF4F7735F92C}" sibTransId="{0DED9181-9171-42AE-8FF5-6EAE9A8D2F2E}"/>
    <dgm:cxn modelId="{3D60B1AA-2542-4BFD-84B3-F2FAD5A26B4C}" type="presOf" srcId="{AA82A65E-BC16-4372-A32C-B7DCBBC4DD67}" destId="{1FB75D3E-95B5-4A03-B7CD-3B4E7DDC56C4}" srcOrd="0" destOrd="0" presId="urn:microsoft.com/office/officeart/2005/8/layout/vList2"/>
    <dgm:cxn modelId="{DD2578E6-2D41-4EF5-A86D-4EEC33919258}" srcId="{6080E7C5-32C0-4AE6-926C-0EB58D23B063}" destId="{736D521E-52BB-45D9-AF04-E044777B538D}" srcOrd="3" destOrd="0" parTransId="{D3316E9D-2EBC-492B-98F4-083A140EE9E5}" sibTransId="{70E5A1F8-F611-4FA5-A2CB-B3680DF93E51}"/>
    <dgm:cxn modelId="{1777B7E7-5EAA-4BBB-A761-D9DDC24B211B}" type="presOf" srcId="{5C31DEA5-9AAB-407D-AE1B-50A05A805E1E}" destId="{68DC5E7B-4E73-4E50-A79A-60C3CD0A979B}" srcOrd="0" destOrd="0" presId="urn:microsoft.com/office/officeart/2005/8/layout/vList2"/>
    <dgm:cxn modelId="{CFFCDC11-8817-43FD-80B5-4A9BABD7161A}" type="presParOf" srcId="{151C4846-1FB4-4B9E-B337-6EF0D64A1DC6}" destId="{1FB75D3E-95B5-4A03-B7CD-3B4E7DDC56C4}" srcOrd="0" destOrd="0" presId="urn:microsoft.com/office/officeart/2005/8/layout/vList2"/>
    <dgm:cxn modelId="{C560D89C-10F8-4A88-9BD3-958B0306396B}" type="presParOf" srcId="{151C4846-1FB4-4B9E-B337-6EF0D64A1DC6}" destId="{8918E254-A013-47FE-A28B-3FD375BC299D}" srcOrd="1" destOrd="0" presId="urn:microsoft.com/office/officeart/2005/8/layout/vList2"/>
    <dgm:cxn modelId="{EC8FE496-8228-4B9C-B205-D22C5A53F0C3}" type="presParOf" srcId="{151C4846-1FB4-4B9E-B337-6EF0D64A1DC6}" destId="{6B633FB0-6338-444F-8A26-CB5C0600C007}" srcOrd="2" destOrd="0" presId="urn:microsoft.com/office/officeart/2005/8/layout/vList2"/>
    <dgm:cxn modelId="{6B14EE74-5E9B-433D-9AEA-167EE01AEB18}" type="presParOf" srcId="{151C4846-1FB4-4B9E-B337-6EF0D64A1DC6}" destId="{C279669A-21C0-45F0-B2DC-66ED518F372D}" srcOrd="3" destOrd="0" presId="urn:microsoft.com/office/officeart/2005/8/layout/vList2"/>
    <dgm:cxn modelId="{6BC248D0-48D0-4C58-92F5-05FC508BF2D9}" type="presParOf" srcId="{151C4846-1FB4-4B9E-B337-6EF0D64A1DC6}" destId="{68DC5E7B-4E73-4E50-A79A-60C3CD0A979B}" srcOrd="4" destOrd="0" presId="urn:microsoft.com/office/officeart/2005/8/layout/vList2"/>
    <dgm:cxn modelId="{6C85C244-A16F-4E04-A441-6E801FF744A3}" type="presParOf" srcId="{151C4846-1FB4-4B9E-B337-6EF0D64A1DC6}" destId="{561F8E98-29AD-4597-9F6C-A1CC3407ECCA}" srcOrd="5" destOrd="0" presId="urn:microsoft.com/office/officeart/2005/8/layout/vList2"/>
    <dgm:cxn modelId="{CA91F79A-4DC4-47AF-9F29-DA5AD08596DB}" type="presParOf" srcId="{151C4846-1FB4-4B9E-B337-6EF0D64A1DC6}" destId="{E8AE0F6E-B355-4C43-8C1F-A25715EDD546}" srcOrd="6" destOrd="0" presId="urn:microsoft.com/office/officeart/2005/8/layout/vList2"/>
    <dgm:cxn modelId="{0B09EC49-1FBF-4AA2-AFBF-910EA108B400}" type="presParOf" srcId="{151C4846-1FB4-4B9E-B337-6EF0D64A1DC6}" destId="{202FBE9B-AF0E-4205-8AEA-2FE103134F6D}" srcOrd="7" destOrd="0" presId="urn:microsoft.com/office/officeart/2005/8/layout/vList2"/>
    <dgm:cxn modelId="{BA102C49-4F75-4D6C-9464-5FC2E1F03793}" type="presParOf" srcId="{151C4846-1FB4-4B9E-B337-6EF0D64A1DC6}" destId="{6FF40B8F-CCA7-4CAC-8B0F-13FA143BB1C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9EEE8C-7032-422E-8184-87CCA25630A9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36A16AC-DA98-49C0-9A8E-2E8973BAD71D}">
      <dgm:prSet/>
      <dgm:spPr/>
      <dgm:t>
        <a:bodyPr/>
        <a:lstStyle/>
        <a:p>
          <a:r>
            <a:rPr lang="en-US" b="1"/>
            <a:t>Ventilation: ventilation involves inspiration (movement of air into the lungs) and expiration (movement of air out of the lungs). </a:t>
          </a:r>
          <a:endParaRPr lang="en-US"/>
        </a:p>
      </dgm:t>
    </dgm:pt>
    <dgm:pt modelId="{63BAFF29-4F86-45FC-90E8-7B2C48AEC232}" type="parTrans" cxnId="{B5BE8B42-CE43-4DE0-95CF-7572872A96F8}">
      <dgm:prSet/>
      <dgm:spPr/>
      <dgm:t>
        <a:bodyPr/>
        <a:lstStyle/>
        <a:p>
          <a:endParaRPr lang="en-US"/>
        </a:p>
      </dgm:t>
    </dgm:pt>
    <dgm:pt modelId="{93008457-9F76-4F5E-AA20-8CDBA9787A9F}" type="sibTrans" cxnId="{B5BE8B42-CE43-4DE0-95CF-7572872A96F8}">
      <dgm:prSet/>
      <dgm:spPr/>
      <dgm:t>
        <a:bodyPr/>
        <a:lstStyle/>
        <a:p>
          <a:endParaRPr lang="en-US"/>
        </a:p>
      </dgm:t>
    </dgm:pt>
    <dgm:pt modelId="{CE59F0D8-25E4-4236-B762-CC9BE385A32C}">
      <dgm:prSet/>
      <dgm:spPr/>
      <dgm:t>
        <a:bodyPr/>
        <a:lstStyle/>
        <a:p>
          <a:r>
            <a:rPr lang="en-US" b="1"/>
            <a:t>Increases chest dimensions, thereby decreasing intrathoracic pressure</a:t>
          </a:r>
          <a:endParaRPr lang="en-US"/>
        </a:p>
      </dgm:t>
    </dgm:pt>
    <dgm:pt modelId="{2820D1B4-E1EE-4B93-A4CD-AA83E44BB74D}" type="parTrans" cxnId="{912772FB-29D2-4B4E-941E-EB91315EAF21}">
      <dgm:prSet/>
      <dgm:spPr/>
      <dgm:t>
        <a:bodyPr/>
        <a:lstStyle/>
        <a:p>
          <a:endParaRPr lang="en-US"/>
        </a:p>
      </dgm:t>
    </dgm:pt>
    <dgm:pt modelId="{649B3E50-0982-4E89-AE20-B4E90EE58B87}" type="sibTrans" cxnId="{912772FB-29D2-4B4E-941E-EB91315EAF21}">
      <dgm:prSet/>
      <dgm:spPr/>
      <dgm:t>
        <a:bodyPr/>
        <a:lstStyle/>
        <a:p>
          <a:endParaRPr lang="en-US"/>
        </a:p>
      </dgm:t>
    </dgm:pt>
    <dgm:pt modelId="{27A451BD-25DA-46E6-B249-FAFA05ABA970}">
      <dgm:prSet/>
      <dgm:spPr/>
      <dgm:t>
        <a:bodyPr/>
        <a:lstStyle/>
        <a:p>
          <a:r>
            <a:rPr lang="en-US" b="1"/>
            <a:t>Contraction of the diaphragm and intercostal muscle</a:t>
          </a:r>
          <a:endParaRPr lang="en-US"/>
        </a:p>
      </dgm:t>
    </dgm:pt>
    <dgm:pt modelId="{6709A904-3FEE-4E53-B84C-3B5FD204F9A1}" type="parTrans" cxnId="{BBEA07AA-207C-4AD5-9764-4A943D6E7F15}">
      <dgm:prSet/>
      <dgm:spPr/>
      <dgm:t>
        <a:bodyPr/>
        <a:lstStyle/>
        <a:p>
          <a:endParaRPr lang="en-GB"/>
        </a:p>
      </dgm:t>
    </dgm:pt>
    <dgm:pt modelId="{8B6B19D2-5CE5-4AEF-88C8-FB98F204CD3E}" type="sibTrans" cxnId="{BBEA07AA-207C-4AD5-9764-4A943D6E7F15}">
      <dgm:prSet/>
      <dgm:spPr/>
    </dgm:pt>
    <dgm:pt modelId="{25DCDB71-E8B0-4993-8084-95C5296F1BAE}">
      <dgm:prSet/>
      <dgm:spPr/>
      <dgm:t>
        <a:bodyPr/>
        <a:lstStyle/>
        <a:p>
          <a:r>
            <a:rPr lang="en-US" b="1"/>
            <a:t>Gas flows from an area of higher pressure (atmospheric) to one of lower pressure (intrathoracic)</a:t>
          </a:r>
          <a:endParaRPr lang="en-US"/>
        </a:p>
      </dgm:t>
    </dgm:pt>
    <dgm:pt modelId="{4B9B01FD-EA33-48BC-B6A3-414A2E87F250}" type="parTrans" cxnId="{EEBF57F9-6E77-44A1-B6AF-2AF36E218006}">
      <dgm:prSet/>
      <dgm:spPr/>
      <dgm:t>
        <a:bodyPr/>
        <a:lstStyle/>
        <a:p>
          <a:endParaRPr lang="en-GB"/>
        </a:p>
      </dgm:t>
    </dgm:pt>
    <dgm:pt modelId="{B39F00AE-E3AD-4352-9008-4E037DA66F11}" type="sibTrans" cxnId="{EEBF57F9-6E77-44A1-B6AF-2AF36E218006}">
      <dgm:prSet/>
      <dgm:spPr/>
      <dgm:t>
        <a:bodyPr/>
        <a:lstStyle/>
        <a:p>
          <a:endParaRPr lang="en-GB"/>
        </a:p>
      </dgm:t>
    </dgm:pt>
    <dgm:pt modelId="{B5711734-5982-4B17-8F76-3D582170E3E2}" type="pres">
      <dgm:prSet presAssocID="{489EEE8C-7032-422E-8184-87CCA25630A9}" presName="Name0" presStyleCnt="0">
        <dgm:presLayoutVars>
          <dgm:dir/>
          <dgm:animLvl val="lvl"/>
          <dgm:resizeHandles val="exact"/>
        </dgm:presLayoutVars>
      </dgm:prSet>
      <dgm:spPr/>
    </dgm:pt>
    <dgm:pt modelId="{63591E27-C273-453F-9249-38972ED2EAA3}" type="pres">
      <dgm:prSet presAssocID="{27A451BD-25DA-46E6-B249-FAFA05ABA970}" presName="boxAndChildren" presStyleCnt="0"/>
      <dgm:spPr/>
    </dgm:pt>
    <dgm:pt modelId="{75D2C312-7C4A-43DC-87A5-35ABDB285382}" type="pres">
      <dgm:prSet presAssocID="{27A451BD-25DA-46E6-B249-FAFA05ABA970}" presName="parentTextBox" presStyleLbl="node1" presStyleIdx="0" presStyleCnt="2"/>
      <dgm:spPr/>
    </dgm:pt>
    <dgm:pt modelId="{121634C4-3C73-457F-AB43-DBFC6BA0B931}" type="pres">
      <dgm:prSet presAssocID="{27A451BD-25DA-46E6-B249-FAFA05ABA970}" presName="entireBox" presStyleLbl="node1" presStyleIdx="0" presStyleCnt="2"/>
      <dgm:spPr/>
    </dgm:pt>
    <dgm:pt modelId="{A0A9389C-79FC-4BE7-A57F-E643FCC5FCD8}" type="pres">
      <dgm:prSet presAssocID="{27A451BD-25DA-46E6-B249-FAFA05ABA970}" presName="descendantBox" presStyleCnt="0"/>
      <dgm:spPr/>
    </dgm:pt>
    <dgm:pt modelId="{037A9312-CC21-4035-A721-6D767081F827}" type="pres">
      <dgm:prSet presAssocID="{CE59F0D8-25E4-4236-B762-CC9BE385A32C}" presName="childTextBox" presStyleLbl="fgAccFollowNode1" presStyleIdx="0" presStyleCnt="2">
        <dgm:presLayoutVars>
          <dgm:bulletEnabled val="1"/>
        </dgm:presLayoutVars>
      </dgm:prSet>
      <dgm:spPr/>
    </dgm:pt>
    <dgm:pt modelId="{9CA6EF6A-4EAD-4DFA-905E-F40B32C5F654}" type="pres">
      <dgm:prSet presAssocID="{25DCDB71-E8B0-4993-8084-95C5296F1BAE}" presName="childTextBox" presStyleLbl="fgAccFollowNode1" presStyleIdx="1" presStyleCnt="2">
        <dgm:presLayoutVars>
          <dgm:bulletEnabled val="1"/>
        </dgm:presLayoutVars>
      </dgm:prSet>
      <dgm:spPr/>
    </dgm:pt>
    <dgm:pt modelId="{7D42797A-57E6-4CAE-8E83-E0E3078743A9}" type="pres">
      <dgm:prSet presAssocID="{93008457-9F76-4F5E-AA20-8CDBA9787A9F}" presName="sp" presStyleCnt="0"/>
      <dgm:spPr/>
    </dgm:pt>
    <dgm:pt modelId="{4B62AE3F-1F76-4A12-93C4-9E5C6738C79A}" type="pres">
      <dgm:prSet presAssocID="{536A16AC-DA98-49C0-9A8E-2E8973BAD71D}" presName="arrowAndChildren" presStyleCnt="0"/>
      <dgm:spPr/>
    </dgm:pt>
    <dgm:pt modelId="{DE45B78A-C86A-45DC-8982-9BFB3A50A84B}" type="pres">
      <dgm:prSet presAssocID="{536A16AC-DA98-49C0-9A8E-2E8973BAD71D}" presName="parentTextArrow" presStyleLbl="node1" presStyleIdx="1" presStyleCnt="2"/>
      <dgm:spPr/>
    </dgm:pt>
  </dgm:ptLst>
  <dgm:cxnLst>
    <dgm:cxn modelId="{DD420E12-387C-4F1C-BF77-CA405728F52F}" type="presOf" srcId="{25DCDB71-E8B0-4993-8084-95C5296F1BAE}" destId="{9CA6EF6A-4EAD-4DFA-905E-F40B32C5F654}" srcOrd="0" destOrd="0" presId="urn:microsoft.com/office/officeart/2005/8/layout/process4"/>
    <dgm:cxn modelId="{105A312D-1938-4904-8098-DA860119D9FC}" type="presOf" srcId="{489EEE8C-7032-422E-8184-87CCA25630A9}" destId="{B5711734-5982-4B17-8F76-3D582170E3E2}" srcOrd="0" destOrd="0" presId="urn:microsoft.com/office/officeart/2005/8/layout/process4"/>
    <dgm:cxn modelId="{B5BE8B42-CE43-4DE0-95CF-7572872A96F8}" srcId="{489EEE8C-7032-422E-8184-87CCA25630A9}" destId="{536A16AC-DA98-49C0-9A8E-2E8973BAD71D}" srcOrd="0" destOrd="0" parTransId="{63BAFF29-4F86-45FC-90E8-7B2C48AEC232}" sibTransId="{93008457-9F76-4F5E-AA20-8CDBA9787A9F}"/>
    <dgm:cxn modelId="{EFE0788D-B260-4569-960B-0ADD82487D89}" type="presOf" srcId="{536A16AC-DA98-49C0-9A8E-2E8973BAD71D}" destId="{DE45B78A-C86A-45DC-8982-9BFB3A50A84B}" srcOrd="0" destOrd="0" presId="urn:microsoft.com/office/officeart/2005/8/layout/process4"/>
    <dgm:cxn modelId="{7FFFEB96-4E9B-4443-9E88-32D7E515D1FF}" type="presOf" srcId="{27A451BD-25DA-46E6-B249-FAFA05ABA970}" destId="{75D2C312-7C4A-43DC-87A5-35ABDB285382}" srcOrd="0" destOrd="0" presId="urn:microsoft.com/office/officeart/2005/8/layout/process4"/>
    <dgm:cxn modelId="{BBEA07AA-207C-4AD5-9764-4A943D6E7F15}" srcId="{489EEE8C-7032-422E-8184-87CCA25630A9}" destId="{27A451BD-25DA-46E6-B249-FAFA05ABA970}" srcOrd="1" destOrd="0" parTransId="{6709A904-3FEE-4E53-B84C-3B5FD204F9A1}" sibTransId="{8B6B19D2-5CE5-4AEF-88C8-FB98F204CD3E}"/>
    <dgm:cxn modelId="{3D468BBA-933A-4F2A-AD38-4068278FC859}" type="presOf" srcId="{CE59F0D8-25E4-4236-B762-CC9BE385A32C}" destId="{037A9312-CC21-4035-A721-6D767081F827}" srcOrd="0" destOrd="0" presId="urn:microsoft.com/office/officeart/2005/8/layout/process4"/>
    <dgm:cxn modelId="{60A425D5-7B0B-4268-AE3F-39529D590C08}" type="presOf" srcId="{27A451BD-25DA-46E6-B249-FAFA05ABA970}" destId="{121634C4-3C73-457F-AB43-DBFC6BA0B931}" srcOrd="1" destOrd="0" presId="urn:microsoft.com/office/officeart/2005/8/layout/process4"/>
    <dgm:cxn modelId="{EEBF57F9-6E77-44A1-B6AF-2AF36E218006}" srcId="{27A451BD-25DA-46E6-B249-FAFA05ABA970}" destId="{25DCDB71-E8B0-4993-8084-95C5296F1BAE}" srcOrd="1" destOrd="0" parTransId="{4B9B01FD-EA33-48BC-B6A3-414A2E87F250}" sibTransId="{B39F00AE-E3AD-4352-9008-4E037DA66F11}"/>
    <dgm:cxn modelId="{912772FB-29D2-4B4E-941E-EB91315EAF21}" srcId="{27A451BD-25DA-46E6-B249-FAFA05ABA970}" destId="{CE59F0D8-25E4-4236-B762-CC9BE385A32C}" srcOrd="0" destOrd="0" parTransId="{2820D1B4-E1EE-4B93-A4CD-AA83E44BB74D}" sibTransId="{649B3E50-0982-4E89-AE20-B4E90EE58B87}"/>
    <dgm:cxn modelId="{4A300410-797A-4240-8951-0113B5F2540F}" type="presParOf" srcId="{B5711734-5982-4B17-8F76-3D582170E3E2}" destId="{63591E27-C273-453F-9249-38972ED2EAA3}" srcOrd="0" destOrd="0" presId="urn:microsoft.com/office/officeart/2005/8/layout/process4"/>
    <dgm:cxn modelId="{7048255D-7A31-4855-A982-33CE8A38EA72}" type="presParOf" srcId="{63591E27-C273-453F-9249-38972ED2EAA3}" destId="{75D2C312-7C4A-43DC-87A5-35ABDB285382}" srcOrd="0" destOrd="0" presId="urn:microsoft.com/office/officeart/2005/8/layout/process4"/>
    <dgm:cxn modelId="{87C531A5-7843-4374-A44E-76F056CB9322}" type="presParOf" srcId="{63591E27-C273-453F-9249-38972ED2EAA3}" destId="{121634C4-3C73-457F-AB43-DBFC6BA0B931}" srcOrd="1" destOrd="0" presId="urn:microsoft.com/office/officeart/2005/8/layout/process4"/>
    <dgm:cxn modelId="{0DD4D796-2C08-457C-B127-FA3858EEB7E7}" type="presParOf" srcId="{63591E27-C273-453F-9249-38972ED2EAA3}" destId="{A0A9389C-79FC-4BE7-A57F-E643FCC5FCD8}" srcOrd="2" destOrd="0" presId="urn:microsoft.com/office/officeart/2005/8/layout/process4"/>
    <dgm:cxn modelId="{403D0850-7F90-495E-984C-F93C3E9E630C}" type="presParOf" srcId="{A0A9389C-79FC-4BE7-A57F-E643FCC5FCD8}" destId="{037A9312-CC21-4035-A721-6D767081F827}" srcOrd="0" destOrd="0" presId="urn:microsoft.com/office/officeart/2005/8/layout/process4"/>
    <dgm:cxn modelId="{387FA763-8677-4BF8-97E3-DA5E62756480}" type="presParOf" srcId="{A0A9389C-79FC-4BE7-A57F-E643FCC5FCD8}" destId="{9CA6EF6A-4EAD-4DFA-905E-F40B32C5F654}" srcOrd="1" destOrd="0" presId="urn:microsoft.com/office/officeart/2005/8/layout/process4"/>
    <dgm:cxn modelId="{659DCCA7-3194-4E28-845D-29EE847E5872}" type="presParOf" srcId="{B5711734-5982-4B17-8F76-3D582170E3E2}" destId="{7D42797A-57E6-4CAE-8E83-E0E3078743A9}" srcOrd="1" destOrd="0" presId="urn:microsoft.com/office/officeart/2005/8/layout/process4"/>
    <dgm:cxn modelId="{AC3E60B1-3EBD-4DCE-A215-45DFA42F0177}" type="presParOf" srcId="{B5711734-5982-4B17-8F76-3D582170E3E2}" destId="{4B62AE3F-1F76-4A12-93C4-9E5C6738C79A}" srcOrd="2" destOrd="0" presId="urn:microsoft.com/office/officeart/2005/8/layout/process4"/>
    <dgm:cxn modelId="{745D2064-B623-407D-ACD5-2657CB0807B4}" type="presParOf" srcId="{4B62AE3F-1F76-4A12-93C4-9E5C6738C79A}" destId="{DE45B78A-C86A-45DC-8982-9BFB3A50A84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EB2E92-1A2F-428D-BD57-F8E77EA7F6B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8C5AEA7-3D61-4328-9EC0-E7108DE02633}">
      <dgm:prSet/>
      <dgm:spPr/>
      <dgm:t>
        <a:bodyPr/>
        <a:lstStyle/>
        <a:p>
          <a:pPr>
            <a:defRPr cap="all"/>
          </a:pPr>
          <a:r>
            <a:rPr lang="en-GB">
              <a:highlight>
                <a:srgbClr val="FFFF00"/>
              </a:highlight>
            </a:rPr>
            <a:t>General Appearance</a:t>
          </a:r>
          <a:endParaRPr lang="en-US">
            <a:highlight>
              <a:srgbClr val="FFFF00"/>
            </a:highlight>
          </a:endParaRPr>
        </a:p>
      </dgm:t>
    </dgm:pt>
    <dgm:pt modelId="{4D27A81D-B167-4AF4-B8F1-8E04529B2C8E}" type="parTrans" cxnId="{0803F5FF-5933-493B-B981-3D7E9C7577CE}">
      <dgm:prSet/>
      <dgm:spPr/>
      <dgm:t>
        <a:bodyPr/>
        <a:lstStyle/>
        <a:p>
          <a:endParaRPr lang="en-US"/>
        </a:p>
      </dgm:t>
    </dgm:pt>
    <dgm:pt modelId="{06852A40-F1A5-4950-A429-DCEE7BB390D2}" type="sibTrans" cxnId="{0803F5FF-5933-493B-B981-3D7E9C7577CE}">
      <dgm:prSet/>
      <dgm:spPr/>
      <dgm:t>
        <a:bodyPr/>
        <a:lstStyle/>
        <a:p>
          <a:endParaRPr lang="en-US"/>
        </a:p>
      </dgm:t>
    </dgm:pt>
    <dgm:pt modelId="{BE5151A2-BE2E-4E43-8F5B-D99790AC85BE}">
      <dgm:prSet/>
      <dgm:spPr/>
      <dgm:t>
        <a:bodyPr/>
        <a:lstStyle/>
        <a:p>
          <a:pPr>
            <a:defRPr cap="all"/>
          </a:pPr>
          <a:r>
            <a:rPr lang="en-GB">
              <a:highlight>
                <a:srgbClr val="FFFF00"/>
              </a:highlight>
            </a:rPr>
            <a:t>General Examination</a:t>
          </a:r>
          <a:endParaRPr lang="en-US">
            <a:highlight>
              <a:srgbClr val="FFFF00"/>
            </a:highlight>
          </a:endParaRPr>
        </a:p>
      </dgm:t>
    </dgm:pt>
    <dgm:pt modelId="{A28AA571-F058-4E74-B509-434CCA0E261C}" type="parTrans" cxnId="{7EBAE7F6-FCF5-4C7C-B9CA-3BB2D6CD1BCB}">
      <dgm:prSet/>
      <dgm:spPr/>
      <dgm:t>
        <a:bodyPr/>
        <a:lstStyle/>
        <a:p>
          <a:endParaRPr lang="en-US"/>
        </a:p>
      </dgm:t>
    </dgm:pt>
    <dgm:pt modelId="{FF0135A2-11B2-48CC-B097-AC3C0DE3C41B}" type="sibTrans" cxnId="{7EBAE7F6-FCF5-4C7C-B9CA-3BB2D6CD1BCB}">
      <dgm:prSet/>
      <dgm:spPr/>
      <dgm:t>
        <a:bodyPr/>
        <a:lstStyle/>
        <a:p>
          <a:endParaRPr lang="en-US"/>
        </a:p>
      </dgm:t>
    </dgm:pt>
    <dgm:pt modelId="{7A2596FC-8BC5-4A3E-95A1-AFF315E6F89E}">
      <dgm:prSet/>
      <dgm:spPr/>
      <dgm:t>
        <a:bodyPr/>
        <a:lstStyle/>
        <a:p>
          <a:pPr>
            <a:defRPr cap="all"/>
          </a:pPr>
          <a:r>
            <a:rPr lang="en-GB">
              <a:highlight>
                <a:srgbClr val="FFFF00"/>
              </a:highlight>
            </a:rPr>
            <a:t>Chest Examination</a:t>
          </a:r>
          <a:endParaRPr lang="en-US">
            <a:highlight>
              <a:srgbClr val="FFFF00"/>
            </a:highlight>
          </a:endParaRPr>
        </a:p>
      </dgm:t>
    </dgm:pt>
    <dgm:pt modelId="{74C366EC-D10E-4B3B-8CD7-FBBF04000516}" type="parTrans" cxnId="{CD034E13-FFCB-4269-B8F6-5E844B198B8E}">
      <dgm:prSet/>
      <dgm:spPr/>
      <dgm:t>
        <a:bodyPr/>
        <a:lstStyle/>
        <a:p>
          <a:endParaRPr lang="en-US"/>
        </a:p>
      </dgm:t>
    </dgm:pt>
    <dgm:pt modelId="{15510CDC-1885-4865-8972-B893BB877393}" type="sibTrans" cxnId="{CD034E13-FFCB-4269-B8F6-5E844B198B8E}">
      <dgm:prSet/>
      <dgm:spPr/>
      <dgm:t>
        <a:bodyPr/>
        <a:lstStyle/>
        <a:p>
          <a:endParaRPr lang="en-US"/>
        </a:p>
      </dgm:t>
    </dgm:pt>
    <dgm:pt modelId="{BAD2891D-6DD9-4446-B727-4BA6DE858744}" type="pres">
      <dgm:prSet presAssocID="{ECEB2E92-1A2F-428D-BD57-F8E77EA7F6B1}" presName="root" presStyleCnt="0">
        <dgm:presLayoutVars>
          <dgm:dir/>
          <dgm:resizeHandles val="exact"/>
        </dgm:presLayoutVars>
      </dgm:prSet>
      <dgm:spPr/>
    </dgm:pt>
    <dgm:pt modelId="{A86C88E8-8696-4849-8625-14B491E4DB32}" type="pres">
      <dgm:prSet presAssocID="{F8C5AEA7-3D61-4328-9EC0-E7108DE02633}" presName="compNode" presStyleCnt="0"/>
      <dgm:spPr/>
    </dgm:pt>
    <dgm:pt modelId="{14CB3622-148B-4009-9FE7-0C8A1549EED0}" type="pres">
      <dgm:prSet presAssocID="{F8C5AEA7-3D61-4328-9EC0-E7108DE02633}" presName="iconBgRect" presStyleLbl="bgShp" presStyleIdx="0" presStyleCnt="3"/>
      <dgm:spPr/>
    </dgm:pt>
    <dgm:pt modelId="{46A2A4D2-4633-487C-913D-4E224EE7BE7C}" type="pres">
      <dgm:prSet presAssocID="{F8C5AEA7-3D61-4328-9EC0-E7108DE0263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98BD39EE-D7E8-4D41-8FC8-F2ABC2AC7CD4}" type="pres">
      <dgm:prSet presAssocID="{F8C5AEA7-3D61-4328-9EC0-E7108DE02633}" presName="spaceRect" presStyleCnt="0"/>
      <dgm:spPr/>
    </dgm:pt>
    <dgm:pt modelId="{1198F84C-A227-41D7-8328-57CBC6A3C0F3}" type="pres">
      <dgm:prSet presAssocID="{F8C5AEA7-3D61-4328-9EC0-E7108DE02633}" presName="textRect" presStyleLbl="revTx" presStyleIdx="0" presStyleCnt="3">
        <dgm:presLayoutVars>
          <dgm:chMax val="1"/>
          <dgm:chPref val="1"/>
        </dgm:presLayoutVars>
      </dgm:prSet>
      <dgm:spPr/>
    </dgm:pt>
    <dgm:pt modelId="{B883F3FA-6492-438D-8ADE-4963730A5C4E}" type="pres">
      <dgm:prSet presAssocID="{06852A40-F1A5-4950-A429-DCEE7BB390D2}" presName="sibTrans" presStyleCnt="0"/>
      <dgm:spPr/>
    </dgm:pt>
    <dgm:pt modelId="{B12AE167-537C-4CF8-9AE6-49E1292F6454}" type="pres">
      <dgm:prSet presAssocID="{BE5151A2-BE2E-4E43-8F5B-D99790AC85BE}" presName="compNode" presStyleCnt="0"/>
      <dgm:spPr/>
    </dgm:pt>
    <dgm:pt modelId="{E9F3B3DF-132C-44E2-A35E-A910ABF2ABF3}" type="pres">
      <dgm:prSet presAssocID="{BE5151A2-BE2E-4E43-8F5B-D99790AC85BE}" presName="iconBgRect" presStyleLbl="bgShp" presStyleIdx="1" presStyleCnt="3"/>
      <dgm:spPr/>
    </dgm:pt>
    <dgm:pt modelId="{66E64197-A682-4D77-A4C7-EC216A837269}" type="pres">
      <dgm:prSet presAssocID="{BE5151A2-BE2E-4E43-8F5B-D99790AC85B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0EF6633B-2E34-45F2-9349-073E9FE06FF9}" type="pres">
      <dgm:prSet presAssocID="{BE5151A2-BE2E-4E43-8F5B-D99790AC85BE}" presName="spaceRect" presStyleCnt="0"/>
      <dgm:spPr/>
    </dgm:pt>
    <dgm:pt modelId="{96CF6E52-1AC5-4291-A681-F90087F6D381}" type="pres">
      <dgm:prSet presAssocID="{BE5151A2-BE2E-4E43-8F5B-D99790AC85BE}" presName="textRect" presStyleLbl="revTx" presStyleIdx="1" presStyleCnt="3">
        <dgm:presLayoutVars>
          <dgm:chMax val="1"/>
          <dgm:chPref val="1"/>
        </dgm:presLayoutVars>
      </dgm:prSet>
      <dgm:spPr/>
    </dgm:pt>
    <dgm:pt modelId="{3F645975-DB85-4DEE-9131-6BB5459F22BE}" type="pres">
      <dgm:prSet presAssocID="{FF0135A2-11B2-48CC-B097-AC3C0DE3C41B}" presName="sibTrans" presStyleCnt="0"/>
      <dgm:spPr/>
    </dgm:pt>
    <dgm:pt modelId="{904EBA8A-88C3-42E9-B010-02401BB9A154}" type="pres">
      <dgm:prSet presAssocID="{7A2596FC-8BC5-4A3E-95A1-AFF315E6F89E}" presName="compNode" presStyleCnt="0"/>
      <dgm:spPr/>
    </dgm:pt>
    <dgm:pt modelId="{CF585D54-0F79-4260-A10E-CEA04DCD31BD}" type="pres">
      <dgm:prSet presAssocID="{7A2596FC-8BC5-4A3E-95A1-AFF315E6F89E}" presName="iconBgRect" presStyleLbl="bgShp" presStyleIdx="2" presStyleCnt="3"/>
      <dgm:spPr/>
    </dgm:pt>
    <dgm:pt modelId="{0A6E1E90-ADF1-4808-B85B-CF8684A37890}" type="pres">
      <dgm:prSet presAssocID="{7A2596FC-8BC5-4A3E-95A1-AFF315E6F89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90C36F0C-405B-4A16-9623-121904FA2F8B}" type="pres">
      <dgm:prSet presAssocID="{7A2596FC-8BC5-4A3E-95A1-AFF315E6F89E}" presName="spaceRect" presStyleCnt="0"/>
      <dgm:spPr/>
    </dgm:pt>
    <dgm:pt modelId="{13BA7C69-BA9C-4EA8-8410-0C66DE978868}" type="pres">
      <dgm:prSet presAssocID="{7A2596FC-8BC5-4A3E-95A1-AFF315E6F89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0B2F607-E508-464E-9134-150488A27E00}" type="presOf" srcId="{BE5151A2-BE2E-4E43-8F5B-D99790AC85BE}" destId="{96CF6E52-1AC5-4291-A681-F90087F6D381}" srcOrd="0" destOrd="0" presId="urn:microsoft.com/office/officeart/2018/5/layout/IconCircleLabelList"/>
    <dgm:cxn modelId="{CD034E13-FFCB-4269-B8F6-5E844B198B8E}" srcId="{ECEB2E92-1A2F-428D-BD57-F8E77EA7F6B1}" destId="{7A2596FC-8BC5-4A3E-95A1-AFF315E6F89E}" srcOrd="2" destOrd="0" parTransId="{74C366EC-D10E-4B3B-8CD7-FBBF04000516}" sibTransId="{15510CDC-1885-4865-8972-B893BB877393}"/>
    <dgm:cxn modelId="{FD81E218-629F-412A-BBB5-3C19EA2FA2EC}" type="presOf" srcId="{F8C5AEA7-3D61-4328-9EC0-E7108DE02633}" destId="{1198F84C-A227-41D7-8328-57CBC6A3C0F3}" srcOrd="0" destOrd="0" presId="urn:microsoft.com/office/officeart/2018/5/layout/IconCircleLabelList"/>
    <dgm:cxn modelId="{B9D5CF7D-C110-4F81-A2BC-3CDFE068C730}" type="presOf" srcId="{7A2596FC-8BC5-4A3E-95A1-AFF315E6F89E}" destId="{13BA7C69-BA9C-4EA8-8410-0C66DE978868}" srcOrd="0" destOrd="0" presId="urn:microsoft.com/office/officeart/2018/5/layout/IconCircleLabelList"/>
    <dgm:cxn modelId="{6FBE71F5-AD50-45D9-9BA7-31F7AA6584FE}" type="presOf" srcId="{ECEB2E92-1A2F-428D-BD57-F8E77EA7F6B1}" destId="{BAD2891D-6DD9-4446-B727-4BA6DE858744}" srcOrd="0" destOrd="0" presId="urn:microsoft.com/office/officeart/2018/5/layout/IconCircleLabelList"/>
    <dgm:cxn modelId="{7EBAE7F6-FCF5-4C7C-B9CA-3BB2D6CD1BCB}" srcId="{ECEB2E92-1A2F-428D-BD57-F8E77EA7F6B1}" destId="{BE5151A2-BE2E-4E43-8F5B-D99790AC85BE}" srcOrd="1" destOrd="0" parTransId="{A28AA571-F058-4E74-B509-434CCA0E261C}" sibTransId="{FF0135A2-11B2-48CC-B097-AC3C0DE3C41B}"/>
    <dgm:cxn modelId="{0803F5FF-5933-493B-B981-3D7E9C7577CE}" srcId="{ECEB2E92-1A2F-428D-BD57-F8E77EA7F6B1}" destId="{F8C5AEA7-3D61-4328-9EC0-E7108DE02633}" srcOrd="0" destOrd="0" parTransId="{4D27A81D-B167-4AF4-B8F1-8E04529B2C8E}" sibTransId="{06852A40-F1A5-4950-A429-DCEE7BB390D2}"/>
    <dgm:cxn modelId="{328019AB-9C2A-4956-ABED-17DB918662B9}" type="presParOf" srcId="{BAD2891D-6DD9-4446-B727-4BA6DE858744}" destId="{A86C88E8-8696-4849-8625-14B491E4DB32}" srcOrd="0" destOrd="0" presId="urn:microsoft.com/office/officeart/2018/5/layout/IconCircleLabelList"/>
    <dgm:cxn modelId="{F1AF828F-3315-4037-B899-6DBA2B1AFF74}" type="presParOf" srcId="{A86C88E8-8696-4849-8625-14B491E4DB32}" destId="{14CB3622-148B-4009-9FE7-0C8A1549EED0}" srcOrd="0" destOrd="0" presId="urn:microsoft.com/office/officeart/2018/5/layout/IconCircleLabelList"/>
    <dgm:cxn modelId="{85602921-FE67-4001-8F12-40EE2B360E9B}" type="presParOf" srcId="{A86C88E8-8696-4849-8625-14B491E4DB32}" destId="{46A2A4D2-4633-487C-913D-4E224EE7BE7C}" srcOrd="1" destOrd="0" presId="urn:microsoft.com/office/officeart/2018/5/layout/IconCircleLabelList"/>
    <dgm:cxn modelId="{4A74FD1E-89F7-4A62-B8B7-1ADF30FF2D94}" type="presParOf" srcId="{A86C88E8-8696-4849-8625-14B491E4DB32}" destId="{98BD39EE-D7E8-4D41-8FC8-F2ABC2AC7CD4}" srcOrd="2" destOrd="0" presId="urn:microsoft.com/office/officeart/2018/5/layout/IconCircleLabelList"/>
    <dgm:cxn modelId="{B62B8C31-D13E-438C-BA07-012475E33F61}" type="presParOf" srcId="{A86C88E8-8696-4849-8625-14B491E4DB32}" destId="{1198F84C-A227-41D7-8328-57CBC6A3C0F3}" srcOrd="3" destOrd="0" presId="urn:microsoft.com/office/officeart/2018/5/layout/IconCircleLabelList"/>
    <dgm:cxn modelId="{C720A75A-A86B-4177-BF14-95CA2DBFBD6F}" type="presParOf" srcId="{BAD2891D-6DD9-4446-B727-4BA6DE858744}" destId="{B883F3FA-6492-438D-8ADE-4963730A5C4E}" srcOrd="1" destOrd="0" presId="urn:microsoft.com/office/officeart/2018/5/layout/IconCircleLabelList"/>
    <dgm:cxn modelId="{F2987E3C-6C9F-4672-925A-08B241A1BE99}" type="presParOf" srcId="{BAD2891D-6DD9-4446-B727-4BA6DE858744}" destId="{B12AE167-537C-4CF8-9AE6-49E1292F6454}" srcOrd="2" destOrd="0" presId="urn:microsoft.com/office/officeart/2018/5/layout/IconCircleLabelList"/>
    <dgm:cxn modelId="{26474A21-DB52-41E1-A14D-97C817A71072}" type="presParOf" srcId="{B12AE167-537C-4CF8-9AE6-49E1292F6454}" destId="{E9F3B3DF-132C-44E2-A35E-A910ABF2ABF3}" srcOrd="0" destOrd="0" presId="urn:microsoft.com/office/officeart/2018/5/layout/IconCircleLabelList"/>
    <dgm:cxn modelId="{A6EFBD3E-B1E7-452F-A9EB-947EBF2E699E}" type="presParOf" srcId="{B12AE167-537C-4CF8-9AE6-49E1292F6454}" destId="{66E64197-A682-4D77-A4C7-EC216A837269}" srcOrd="1" destOrd="0" presId="urn:microsoft.com/office/officeart/2018/5/layout/IconCircleLabelList"/>
    <dgm:cxn modelId="{BE0D20E3-DCFE-469B-8E10-9A751726204A}" type="presParOf" srcId="{B12AE167-537C-4CF8-9AE6-49E1292F6454}" destId="{0EF6633B-2E34-45F2-9349-073E9FE06FF9}" srcOrd="2" destOrd="0" presId="urn:microsoft.com/office/officeart/2018/5/layout/IconCircleLabelList"/>
    <dgm:cxn modelId="{B21836E7-A9C0-4CF6-ACDE-FA93CA8DBDB0}" type="presParOf" srcId="{B12AE167-537C-4CF8-9AE6-49E1292F6454}" destId="{96CF6E52-1AC5-4291-A681-F90087F6D381}" srcOrd="3" destOrd="0" presId="urn:microsoft.com/office/officeart/2018/5/layout/IconCircleLabelList"/>
    <dgm:cxn modelId="{1E2C2025-1549-4DD3-93B5-0840B70582F4}" type="presParOf" srcId="{BAD2891D-6DD9-4446-B727-4BA6DE858744}" destId="{3F645975-DB85-4DEE-9131-6BB5459F22BE}" srcOrd="3" destOrd="0" presId="urn:microsoft.com/office/officeart/2018/5/layout/IconCircleLabelList"/>
    <dgm:cxn modelId="{A58220FC-88A4-40E4-A04A-A10A888EA914}" type="presParOf" srcId="{BAD2891D-6DD9-4446-B727-4BA6DE858744}" destId="{904EBA8A-88C3-42E9-B010-02401BB9A154}" srcOrd="4" destOrd="0" presId="urn:microsoft.com/office/officeart/2018/5/layout/IconCircleLabelList"/>
    <dgm:cxn modelId="{7B49E329-8C53-4653-9BD6-A67DFEDF80E7}" type="presParOf" srcId="{904EBA8A-88C3-42E9-B010-02401BB9A154}" destId="{CF585D54-0F79-4260-A10E-CEA04DCD31BD}" srcOrd="0" destOrd="0" presId="urn:microsoft.com/office/officeart/2018/5/layout/IconCircleLabelList"/>
    <dgm:cxn modelId="{63974D03-7F65-48E2-BDD7-5C8AA7C83ECD}" type="presParOf" srcId="{904EBA8A-88C3-42E9-B010-02401BB9A154}" destId="{0A6E1E90-ADF1-4808-B85B-CF8684A37890}" srcOrd="1" destOrd="0" presId="urn:microsoft.com/office/officeart/2018/5/layout/IconCircleLabelList"/>
    <dgm:cxn modelId="{07A9C291-4B66-4C65-A491-0545D05059E9}" type="presParOf" srcId="{904EBA8A-88C3-42E9-B010-02401BB9A154}" destId="{90C36F0C-405B-4A16-9623-121904FA2F8B}" srcOrd="2" destOrd="0" presId="urn:microsoft.com/office/officeart/2018/5/layout/IconCircleLabelList"/>
    <dgm:cxn modelId="{7D93DD98-7D69-4AD3-840A-18ACDAC85837}" type="presParOf" srcId="{904EBA8A-88C3-42E9-B010-02401BB9A154}" destId="{13BA7C69-BA9C-4EA8-8410-0C66DE97886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AD89FC6-15CA-4EF7-B849-FC1D64363D8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C57F61D-FEBF-485A-A25A-937DBE6B2B9D}">
      <dgm:prSet/>
      <dgm:spPr/>
      <dgm:t>
        <a:bodyPr/>
        <a:lstStyle/>
        <a:p>
          <a:r>
            <a:rPr lang="en-US"/>
            <a:t>Tracheal breath sound </a:t>
          </a:r>
        </a:p>
      </dgm:t>
    </dgm:pt>
    <dgm:pt modelId="{F0CF084A-8064-48CF-9510-69D5313BC6A1}" type="parTrans" cxnId="{711FD61C-9FB9-416E-A205-AFDE743EF53E}">
      <dgm:prSet/>
      <dgm:spPr/>
      <dgm:t>
        <a:bodyPr/>
        <a:lstStyle/>
        <a:p>
          <a:endParaRPr lang="en-US"/>
        </a:p>
      </dgm:t>
    </dgm:pt>
    <dgm:pt modelId="{7F808F8D-53B5-49D5-8724-DFB5BA971F67}" type="sibTrans" cxnId="{711FD61C-9FB9-416E-A205-AFDE743EF53E}">
      <dgm:prSet/>
      <dgm:spPr/>
      <dgm:t>
        <a:bodyPr/>
        <a:lstStyle/>
        <a:p>
          <a:endParaRPr lang="en-US"/>
        </a:p>
      </dgm:t>
    </dgm:pt>
    <dgm:pt modelId="{80441117-6877-4B3A-B3F7-B1EBFD9E18B8}">
      <dgm:prSet/>
      <dgm:spPr/>
      <dgm:t>
        <a:bodyPr/>
        <a:lstStyle/>
        <a:p>
          <a:r>
            <a:rPr lang="en-US"/>
            <a:t>Bronchial breath sound</a:t>
          </a:r>
        </a:p>
      </dgm:t>
    </dgm:pt>
    <dgm:pt modelId="{D339B67D-E3F7-4D1B-9CA6-C05AA8BB82F7}" type="parTrans" cxnId="{DA15FEA2-E049-4500-8961-6B5B68EFB20A}">
      <dgm:prSet/>
      <dgm:spPr/>
      <dgm:t>
        <a:bodyPr/>
        <a:lstStyle/>
        <a:p>
          <a:endParaRPr lang="en-US"/>
        </a:p>
      </dgm:t>
    </dgm:pt>
    <dgm:pt modelId="{6D073B45-B4E0-4C60-B019-74F4E1D9F463}" type="sibTrans" cxnId="{DA15FEA2-E049-4500-8961-6B5B68EFB20A}">
      <dgm:prSet/>
      <dgm:spPr/>
      <dgm:t>
        <a:bodyPr/>
        <a:lstStyle/>
        <a:p>
          <a:endParaRPr lang="en-US"/>
        </a:p>
      </dgm:t>
    </dgm:pt>
    <dgm:pt modelId="{B42C8538-4DC0-4907-8989-7BAC05255038}">
      <dgm:prSet/>
      <dgm:spPr/>
      <dgm:t>
        <a:bodyPr/>
        <a:lstStyle/>
        <a:p>
          <a:r>
            <a:rPr lang="en-US"/>
            <a:t>Larynx, suprasternal fossa, around 6th, 7th cervical vertebra, 1st, 2nd thoracic vertebra</a:t>
          </a:r>
        </a:p>
      </dgm:t>
    </dgm:pt>
    <dgm:pt modelId="{C175D1C7-7D57-4078-B57E-285344CC3570}" type="parTrans" cxnId="{EAF809E9-CFD0-47C7-9609-197ACF6B5EB4}">
      <dgm:prSet/>
      <dgm:spPr/>
      <dgm:t>
        <a:bodyPr/>
        <a:lstStyle/>
        <a:p>
          <a:endParaRPr lang="en-US"/>
        </a:p>
      </dgm:t>
    </dgm:pt>
    <dgm:pt modelId="{BBAAEB23-59A9-4C0E-B002-F0333BCF79F0}" type="sibTrans" cxnId="{EAF809E9-CFD0-47C7-9609-197ACF6B5EB4}">
      <dgm:prSet/>
      <dgm:spPr/>
      <dgm:t>
        <a:bodyPr/>
        <a:lstStyle/>
        <a:p>
          <a:endParaRPr lang="en-US"/>
        </a:p>
      </dgm:t>
    </dgm:pt>
    <dgm:pt modelId="{9070D613-FA9A-46B5-AA12-35986B031C23}">
      <dgm:prSet/>
      <dgm:spPr/>
      <dgm:t>
        <a:bodyPr/>
        <a:lstStyle/>
        <a:p>
          <a:r>
            <a:rPr lang="en-US"/>
            <a:t>Bronchovesicular breath sound</a:t>
          </a:r>
        </a:p>
      </dgm:t>
    </dgm:pt>
    <dgm:pt modelId="{1602743D-6B3A-4920-8933-BF5815D370EB}" type="parTrans" cxnId="{C105AF60-B35F-4C26-A923-3EABB79D8AA0}">
      <dgm:prSet/>
      <dgm:spPr/>
      <dgm:t>
        <a:bodyPr/>
        <a:lstStyle/>
        <a:p>
          <a:endParaRPr lang="en-US"/>
        </a:p>
      </dgm:t>
    </dgm:pt>
    <dgm:pt modelId="{36C75464-9113-478D-BA68-1B116D2A2B1B}" type="sibTrans" cxnId="{C105AF60-B35F-4C26-A923-3EABB79D8AA0}">
      <dgm:prSet/>
      <dgm:spPr/>
      <dgm:t>
        <a:bodyPr/>
        <a:lstStyle/>
        <a:p>
          <a:endParaRPr lang="en-US"/>
        </a:p>
      </dgm:t>
    </dgm:pt>
    <dgm:pt modelId="{EFD9B2CA-7F0B-41FB-B14A-D8E028E9DB86}">
      <dgm:prSet/>
      <dgm:spPr/>
      <dgm:t>
        <a:bodyPr/>
        <a:lstStyle/>
        <a:p>
          <a:r>
            <a:rPr lang="en-US"/>
            <a:t>1st, 2nd intercostal space beside of sternum, the  level of 3rd, 4th thoracic vertebra in interscaplar area, apex of lung</a:t>
          </a:r>
        </a:p>
      </dgm:t>
    </dgm:pt>
    <dgm:pt modelId="{8A0E8D29-E867-4079-90AD-4A69C522D1A7}" type="parTrans" cxnId="{A0664724-3568-4566-A607-2EFAE845556A}">
      <dgm:prSet/>
      <dgm:spPr/>
      <dgm:t>
        <a:bodyPr/>
        <a:lstStyle/>
        <a:p>
          <a:endParaRPr lang="en-US"/>
        </a:p>
      </dgm:t>
    </dgm:pt>
    <dgm:pt modelId="{218D9AC7-63BC-43AC-8BCA-836D79A8814E}" type="sibTrans" cxnId="{A0664724-3568-4566-A607-2EFAE845556A}">
      <dgm:prSet/>
      <dgm:spPr/>
      <dgm:t>
        <a:bodyPr/>
        <a:lstStyle/>
        <a:p>
          <a:endParaRPr lang="en-US"/>
        </a:p>
      </dgm:t>
    </dgm:pt>
    <dgm:pt modelId="{2C7FD570-7E91-438C-BE9A-FAC224831E07}">
      <dgm:prSet/>
      <dgm:spPr/>
      <dgm:t>
        <a:bodyPr/>
        <a:lstStyle/>
        <a:p>
          <a:r>
            <a:rPr lang="en-US"/>
            <a:t>Vesicular breath sound</a:t>
          </a:r>
        </a:p>
      </dgm:t>
    </dgm:pt>
    <dgm:pt modelId="{D0CAD7CA-12BD-4EF0-88C5-9EA443D815C2}" type="parTrans" cxnId="{5ACBBB01-24FA-42EF-B039-6DEF56CDD86F}">
      <dgm:prSet/>
      <dgm:spPr/>
      <dgm:t>
        <a:bodyPr/>
        <a:lstStyle/>
        <a:p>
          <a:endParaRPr lang="en-US"/>
        </a:p>
      </dgm:t>
    </dgm:pt>
    <dgm:pt modelId="{1D5AB501-21DD-4ACA-A374-10C902DC6051}" type="sibTrans" cxnId="{5ACBBB01-24FA-42EF-B039-6DEF56CDD86F}">
      <dgm:prSet/>
      <dgm:spPr/>
      <dgm:t>
        <a:bodyPr/>
        <a:lstStyle/>
        <a:p>
          <a:endParaRPr lang="en-US"/>
        </a:p>
      </dgm:t>
    </dgm:pt>
    <dgm:pt modelId="{50003695-0E78-4AE7-8471-93D64BE1F5F0}">
      <dgm:prSet/>
      <dgm:spPr/>
      <dgm:t>
        <a:bodyPr/>
        <a:lstStyle/>
        <a:p>
          <a:r>
            <a:rPr lang="en-US"/>
            <a:t>Most area of lungs</a:t>
          </a:r>
        </a:p>
      </dgm:t>
    </dgm:pt>
    <dgm:pt modelId="{D70C8C75-9613-4ED0-A1F1-0C3C89E98C88}" type="parTrans" cxnId="{26625DD0-61C6-41BD-88DB-20C527998F71}">
      <dgm:prSet/>
      <dgm:spPr/>
      <dgm:t>
        <a:bodyPr/>
        <a:lstStyle/>
        <a:p>
          <a:endParaRPr lang="en-US"/>
        </a:p>
      </dgm:t>
    </dgm:pt>
    <dgm:pt modelId="{6F4D6369-4BBC-44BE-9A5C-5A9338ACB859}" type="sibTrans" cxnId="{26625DD0-61C6-41BD-88DB-20C527998F71}">
      <dgm:prSet/>
      <dgm:spPr/>
      <dgm:t>
        <a:bodyPr/>
        <a:lstStyle/>
        <a:p>
          <a:endParaRPr lang="en-US"/>
        </a:p>
      </dgm:t>
    </dgm:pt>
    <dgm:pt modelId="{9070B3BC-02EA-4DFE-A49D-B078229762F5}" type="pres">
      <dgm:prSet presAssocID="{5AD89FC6-15CA-4EF7-B849-FC1D64363D89}" presName="linear" presStyleCnt="0">
        <dgm:presLayoutVars>
          <dgm:dir/>
          <dgm:animLvl val="lvl"/>
          <dgm:resizeHandles val="exact"/>
        </dgm:presLayoutVars>
      </dgm:prSet>
      <dgm:spPr/>
    </dgm:pt>
    <dgm:pt modelId="{3EE9C69C-F18A-43D3-93D3-6B2A6FE9AAD8}" type="pres">
      <dgm:prSet presAssocID="{EC57F61D-FEBF-485A-A25A-937DBE6B2B9D}" presName="parentLin" presStyleCnt="0"/>
      <dgm:spPr/>
    </dgm:pt>
    <dgm:pt modelId="{AC171C45-F655-4426-A895-6D0B87031158}" type="pres">
      <dgm:prSet presAssocID="{EC57F61D-FEBF-485A-A25A-937DBE6B2B9D}" presName="parentLeftMargin" presStyleLbl="node1" presStyleIdx="0" presStyleCnt="4"/>
      <dgm:spPr/>
    </dgm:pt>
    <dgm:pt modelId="{ABC8EC8C-44B5-4DFD-A5E8-1DBF2FE1A262}" type="pres">
      <dgm:prSet presAssocID="{EC57F61D-FEBF-485A-A25A-937DBE6B2B9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BCCE200-7372-4FDB-9EF5-DFEE799DAB4C}" type="pres">
      <dgm:prSet presAssocID="{EC57F61D-FEBF-485A-A25A-937DBE6B2B9D}" presName="negativeSpace" presStyleCnt="0"/>
      <dgm:spPr/>
    </dgm:pt>
    <dgm:pt modelId="{DDCEB90B-2E56-465E-9873-D6FC403CA91F}" type="pres">
      <dgm:prSet presAssocID="{EC57F61D-FEBF-485A-A25A-937DBE6B2B9D}" presName="childText" presStyleLbl="conFgAcc1" presStyleIdx="0" presStyleCnt="4">
        <dgm:presLayoutVars>
          <dgm:bulletEnabled val="1"/>
        </dgm:presLayoutVars>
      </dgm:prSet>
      <dgm:spPr/>
    </dgm:pt>
    <dgm:pt modelId="{9C1F9355-521F-4257-8C3D-7194B088BC7C}" type="pres">
      <dgm:prSet presAssocID="{7F808F8D-53B5-49D5-8724-DFB5BA971F67}" presName="spaceBetweenRectangles" presStyleCnt="0"/>
      <dgm:spPr/>
    </dgm:pt>
    <dgm:pt modelId="{0E1B0FF8-6DE0-4DFC-8902-88124CEF1195}" type="pres">
      <dgm:prSet presAssocID="{80441117-6877-4B3A-B3F7-B1EBFD9E18B8}" presName="parentLin" presStyleCnt="0"/>
      <dgm:spPr/>
    </dgm:pt>
    <dgm:pt modelId="{97885F02-09A7-4BA7-BC6F-84A9C505A629}" type="pres">
      <dgm:prSet presAssocID="{80441117-6877-4B3A-B3F7-B1EBFD9E18B8}" presName="parentLeftMargin" presStyleLbl="node1" presStyleIdx="0" presStyleCnt="4"/>
      <dgm:spPr/>
    </dgm:pt>
    <dgm:pt modelId="{FEDE019D-EE05-4901-B678-0CF977AC4047}" type="pres">
      <dgm:prSet presAssocID="{80441117-6877-4B3A-B3F7-B1EBFD9E18B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EF2DA95-E3DF-4D25-B136-EB7ECC3671BB}" type="pres">
      <dgm:prSet presAssocID="{80441117-6877-4B3A-B3F7-B1EBFD9E18B8}" presName="negativeSpace" presStyleCnt="0"/>
      <dgm:spPr/>
    </dgm:pt>
    <dgm:pt modelId="{174C61B9-F419-4A94-B635-6C2CDF056383}" type="pres">
      <dgm:prSet presAssocID="{80441117-6877-4B3A-B3F7-B1EBFD9E18B8}" presName="childText" presStyleLbl="conFgAcc1" presStyleIdx="1" presStyleCnt="4">
        <dgm:presLayoutVars>
          <dgm:bulletEnabled val="1"/>
        </dgm:presLayoutVars>
      </dgm:prSet>
      <dgm:spPr/>
    </dgm:pt>
    <dgm:pt modelId="{D859358E-2959-429A-817F-441A5B0F5680}" type="pres">
      <dgm:prSet presAssocID="{6D073B45-B4E0-4C60-B019-74F4E1D9F463}" presName="spaceBetweenRectangles" presStyleCnt="0"/>
      <dgm:spPr/>
    </dgm:pt>
    <dgm:pt modelId="{0CB56F6C-5A4F-473A-9D70-931483885C56}" type="pres">
      <dgm:prSet presAssocID="{9070D613-FA9A-46B5-AA12-35986B031C23}" presName="parentLin" presStyleCnt="0"/>
      <dgm:spPr/>
    </dgm:pt>
    <dgm:pt modelId="{23A3BCC1-F8C6-45A8-BBB1-AE8290CF7345}" type="pres">
      <dgm:prSet presAssocID="{9070D613-FA9A-46B5-AA12-35986B031C23}" presName="parentLeftMargin" presStyleLbl="node1" presStyleIdx="1" presStyleCnt="4"/>
      <dgm:spPr/>
    </dgm:pt>
    <dgm:pt modelId="{195D25E8-13DE-44EE-B2F6-C64E80CEEE11}" type="pres">
      <dgm:prSet presAssocID="{9070D613-FA9A-46B5-AA12-35986B031C2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7D3FFDE-96EE-48C4-9AB8-EE797B3A0490}" type="pres">
      <dgm:prSet presAssocID="{9070D613-FA9A-46B5-AA12-35986B031C23}" presName="negativeSpace" presStyleCnt="0"/>
      <dgm:spPr/>
    </dgm:pt>
    <dgm:pt modelId="{D1470F14-6202-4436-91F5-FA5D46AB13F1}" type="pres">
      <dgm:prSet presAssocID="{9070D613-FA9A-46B5-AA12-35986B031C23}" presName="childText" presStyleLbl="conFgAcc1" presStyleIdx="2" presStyleCnt="4">
        <dgm:presLayoutVars>
          <dgm:bulletEnabled val="1"/>
        </dgm:presLayoutVars>
      </dgm:prSet>
      <dgm:spPr/>
    </dgm:pt>
    <dgm:pt modelId="{62270407-FF17-45A8-AFA7-C3CA315E6E71}" type="pres">
      <dgm:prSet presAssocID="{36C75464-9113-478D-BA68-1B116D2A2B1B}" presName="spaceBetweenRectangles" presStyleCnt="0"/>
      <dgm:spPr/>
    </dgm:pt>
    <dgm:pt modelId="{5DA9FC0B-176E-4E61-8A7C-26A842D97872}" type="pres">
      <dgm:prSet presAssocID="{2C7FD570-7E91-438C-BE9A-FAC224831E07}" presName="parentLin" presStyleCnt="0"/>
      <dgm:spPr/>
    </dgm:pt>
    <dgm:pt modelId="{D41760F8-6645-47CB-B1F3-A500F2C07F6D}" type="pres">
      <dgm:prSet presAssocID="{2C7FD570-7E91-438C-BE9A-FAC224831E07}" presName="parentLeftMargin" presStyleLbl="node1" presStyleIdx="2" presStyleCnt="4"/>
      <dgm:spPr/>
    </dgm:pt>
    <dgm:pt modelId="{0C5C65A9-BC15-476B-9D59-75D7DBC4BCC1}" type="pres">
      <dgm:prSet presAssocID="{2C7FD570-7E91-438C-BE9A-FAC224831E0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6CD310A-364B-4DA0-81AF-DD2B7DD43EDF}" type="pres">
      <dgm:prSet presAssocID="{2C7FD570-7E91-438C-BE9A-FAC224831E07}" presName="negativeSpace" presStyleCnt="0"/>
      <dgm:spPr/>
    </dgm:pt>
    <dgm:pt modelId="{38FE817C-5699-4D48-8A1E-46B36D181249}" type="pres">
      <dgm:prSet presAssocID="{2C7FD570-7E91-438C-BE9A-FAC224831E0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ACBBB01-24FA-42EF-B039-6DEF56CDD86F}" srcId="{5AD89FC6-15CA-4EF7-B849-FC1D64363D89}" destId="{2C7FD570-7E91-438C-BE9A-FAC224831E07}" srcOrd="3" destOrd="0" parTransId="{D0CAD7CA-12BD-4EF0-88C5-9EA443D815C2}" sibTransId="{1D5AB501-21DD-4ACA-A374-10C902DC6051}"/>
    <dgm:cxn modelId="{58C5FA18-1E4A-4424-A8AB-163F7F4A371C}" type="presOf" srcId="{EFD9B2CA-7F0B-41FB-B14A-D8E028E9DB86}" destId="{D1470F14-6202-4436-91F5-FA5D46AB13F1}" srcOrd="0" destOrd="0" presId="urn:microsoft.com/office/officeart/2005/8/layout/list1"/>
    <dgm:cxn modelId="{711FD61C-9FB9-416E-A205-AFDE743EF53E}" srcId="{5AD89FC6-15CA-4EF7-B849-FC1D64363D89}" destId="{EC57F61D-FEBF-485A-A25A-937DBE6B2B9D}" srcOrd="0" destOrd="0" parTransId="{F0CF084A-8064-48CF-9510-69D5313BC6A1}" sibTransId="{7F808F8D-53B5-49D5-8724-DFB5BA971F67}"/>
    <dgm:cxn modelId="{A0664724-3568-4566-A607-2EFAE845556A}" srcId="{9070D613-FA9A-46B5-AA12-35986B031C23}" destId="{EFD9B2CA-7F0B-41FB-B14A-D8E028E9DB86}" srcOrd="0" destOrd="0" parTransId="{8A0E8D29-E867-4079-90AD-4A69C522D1A7}" sibTransId="{218D9AC7-63BC-43AC-8BCA-836D79A8814E}"/>
    <dgm:cxn modelId="{4FC95F32-9C7D-4471-96C0-AB85B861A4E9}" type="presOf" srcId="{5AD89FC6-15CA-4EF7-B849-FC1D64363D89}" destId="{9070B3BC-02EA-4DFE-A49D-B078229762F5}" srcOrd="0" destOrd="0" presId="urn:microsoft.com/office/officeart/2005/8/layout/list1"/>
    <dgm:cxn modelId="{915C6D5C-9683-4F8F-A9D8-62519684BB24}" type="presOf" srcId="{B42C8538-4DC0-4907-8989-7BAC05255038}" destId="{174C61B9-F419-4A94-B635-6C2CDF056383}" srcOrd="0" destOrd="0" presId="urn:microsoft.com/office/officeart/2005/8/layout/list1"/>
    <dgm:cxn modelId="{C105AF60-B35F-4C26-A923-3EABB79D8AA0}" srcId="{5AD89FC6-15CA-4EF7-B849-FC1D64363D89}" destId="{9070D613-FA9A-46B5-AA12-35986B031C23}" srcOrd="2" destOrd="0" parTransId="{1602743D-6B3A-4920-8933-BF5815D370EB}" sibTransId="{36C75464-9113-478D-BA68-1B116D2A2B1B}"/>
    <dgm:cxn modelId="{9E18C286-682D-4722-8131-E549F6C53A1F}" type="presOf" srcId="{EC57F61D-FEBF-485A-A25A-937DBE6B2B9D}" destId="{ABC8EC8C-44B5-4DFD-A5E8-1DBF2FE1A262}" srcOrd="1" destOrd="0" presId="urn:microsoft.com/office/officeart/2005/8/layout/list1"/>
    <dgm:cxn modelId="{83BC6D96-416D-4B7B-BD41-1B852855090E}" type="presOf" srcId="{50003695-0E78-4AE7-8471-93D64BE1F5F0}" destId="{38FE817C-5699-4D48-8A1E-46B36D181249}" srcOrd="0" destOrd="0" presId="urn:microsoft.com/office/officeart/2005/8/layout/list1"/>
    <dgm:cxn modelId="{5428BE98-C14A-4BBF-A07E-EF129C9CF9CF}" type="presOf" srcId="{9070D613-FA9A-46B5-AA12-35986B031C23}" destId="{195D25E8-13DE-44EE-B2F6-C64E80CEEE11}" srcOrd="1" destOrd="0" presId="urn:microsoft.com/office/officeart/2005/8/layout/list1"/>
    <dgm:cxn modelId="{DA15FEA2-E049-4500-8961-6B5B68EFB20A}" srcId="{5AD89FC6-15CA-4EF7-B849-FC1D64363D89}" destId="{80441117-6877-4B3A-B3F7-B1EBFD9E18B8}" srcOrd="1" destOrd="0" parTransId="{D339B67D-E3F7-4D1B-9CA6-C05AA8BB82F7}" sibTransId="{6D073B45-B4E0-4C60-B019-74F4E1D9F463}"/>
    <dgm:cxn modelId="{CE7861A4-B6E1-41A6-B1C0-3D5583BA8390}" type="presOf" srcId="{2C7FD570-7E91-438C-BE9A-FAC224831E07}" destId="{D41760F8-6645-47CB-B1F3-A500F2C07F6D}" srcOrd="0" destOrd="0" presId="urn:microsoft.com/office/officeart/2005/8/layout/list1"/>
    <dgm:cxn modelId="{566259A7-9E9C-473F-8CEF-59B4730A5EF2}" type="presOf" srcId="{9070D613-FA9A-46B5-AA12-35986B031C23}" destId="{23A3BCC1-F8C6-45A8-BBB1-AE8290CF7345}" srcOrd="0" destOrd="0" presId="urn:microsoft.com/office/officeart/2005/8/layout/list1"/>
    <dgm:cxn modelId="{FAC9FFA8-3D08-40D8-949C-29BCDD9A73F8}" type="presOf" srcId="{80441117-6877-4B3A-B3F7-B1EBFD9E18B8}" destId="{97885F02-09A7-4BA7-BC6F-84A9C505A629}" srcOrd="0" destOrd="0" presId="urn:microsoft.com/office/officeart/2005/8/layout/list1"/>
    <dgm:cxn modelId="{053431A9-997F-42E1-AB09-FD276D9DEEF4}" type="presOf" srcId="{2C7FD570-7E91-438C-BE9A-FAC224831E07}" destId="{0C5C65A9-BC15-476B-9D59-75D7DBC4BCC1}" srcOrd="1" destOrd="0" presId="urn:microsoft.com/office/officeart/2005/8/layout/list1"/>
    <dgm:cxn modelId="{26625DD0-61C6-41BD-88DB-20C527998F71}" srcId="{2C7FD570-7E91-438C-BE9A-FAC224831E07}" destId="{50003695-0E78-4AE7-8471-93D64BE1F5F0}" srcOrd="0" destOrd="0" parTransId="{D70C8C75-9613-4ED0-A1F1-0C3C89E98C88}" sibTransId="{6F4D6369-4BBC-44BE-9A5C-5A9338ACB859}"/>
    <dgm:cxn modelId="{151280D3-F604-4966-875A-18845C9C7639}" type="presOf" srcId="{EC57F61D-FEBF-485A-A25A-937DBE6B2B9D}" destId="{AC171C45-F655-4426-A895-6D0B87031158}" srcOrd="0" destOrd="0" presId="urn:microsoft.com/office/officeart/2005/8/layout/list1"/>
    <dgm:cxn modelId="{2EA581D3-E8C3-4D38-A010-42C9006E652A}" type="presOf" srcId="{80441117-6877-4B3A-B3F7-B1EBFD9E18B8}" destId="{FEDE019D-EE05-4901-B678-0CF977AC4047}" srcOrd="1" destOrd="0" presId="urn:microsoft.com/office/officeart/2005/8/layout/list1"/>
    <dgm:cxn modelId="{EAF809E9-CFD0-47C7-9609-197ACF6B5EB4}" srcId="{80441117-6877-4B3A-B3F7-B1EBFD9E18B8}" destId="{B42C8538-4DC0-4907-8989-7BAC05255038}" srcOrd="0" destOrd="0" parTransId="{C175D1C7-7D57-4078-B57E-285344CC3570}" sibTransId="{BBAAEB23-59A9-4C0E-B002-F0333BCF79F0}"/>
    <dgm:cxn modelId="{9BF4D89D-4609-4C0E-AF42-CA71403FD57C}" type="presParOf" srcId="{9070B3BC-02EA-4DFE-A49D-B078229762F5}" destId="{3EE9C69C-F18A-43D3-93D3-6B2A6FE9AAD8}" srcOrd="0" destOrd="0" presId="urn:microsoft.com/office/officeart/2005/8/layout/list1"/>
    <dgm:cxn modelId="{EC72B9AB-2DB0-44BE-82A6-64731B7C2311}" type="presParOf" srcId="{3EE9C69C-F18A-43D3-93D3-6B2A6FE9AAD8}" destId="{AC171C45-F655-4426-A895-6D0B87031158}" srcOrd="0" destOrd="0" presId="urn:microsoft.com/office/officeart/2005/8/layout/list1"/>
    <dgm:cxn modelId="{C4B0B396-1466-4FEB-A0C5-6C83779ECBE0}" type="presParOf" srcId="{3EE9C69C-F18A-43D3-93D3-6B2A6FE9AAD8}" destId="{ABC8EC8C-44B5-4DFD-A5E8-1DBF2FE1A262}" srcOrd="1" destOrd="0" presId="urn:microsoft.com/office/officeart/2005/8/layout/list1"/>
    <dgm:cxn modelId="{48899C22-B780-4FFA-9CDB-C17A4AF2EAB8}" type="presParOf" srcId="{9070B3BC-02EA-4DFE-A49D-B078229762F5}" destId="{ABCCE200-7372-4FDB-9EF5-DFEE799DAB4C}" srcOrd="1" destOrd="0" presId="urn:microsoft.com/office/officeart/2005/8/layout/list1"/>
    <dgm:cxn modelId="{8B5D25CD-64A6-4E0A-B933-8BEB9791F056}" type="presParOf" srcId="{9070B3BC-02EA-4DFE-A49D-B078229762F5}" destId="{DDCEB90B-2E56-465E-9873-D6FC403CA91F}" srcOrd="2" destOrd="0" presId="urn:microsoft.com/office/officeart/2005/8/layout/list1"/>
    <dgm:cxn modelId="{142A427C-A020-4115-B950-ECA1AFE1E6ED}" type="presParOf" srcId="{9070B3BC-02EA-4DFE-A49D-B078229762F5}" destId="{9C1F9355-521F-4257-8C3D-7194B088BC7C}" srcOrd="3" destOrd="0" presId="urn:microsoft.com/office/officeart/2005/8/layout/list1"/>
    <dgm:cxn modelId="{AC9ECDE9-3F10-40D0-8C60-9F131146A8E4}" type="presParOf" srcId="{9070B3BC-02EA-4DFE-A49D-B078229762F5}" destId="{0E1B0FF8-6DE0-4DFC-8902-88124CEF1195}" srcOrd="4" destOrd="0" presId="urn:microsoft.com/office/officeart/2005/8/layout/list1"/>
    <dgm:cxn modelId="{938A1E1A-4C18-4E81-98C9-2DE2DC444FDB}" type="presParOf" srcId="{0E1B0FF8-6DE0-4DFC-8902-88124CEF1195}" destId="{97885F02-09A7-4BA7-BC6F-84A9C505A629}" srcOrd="0" destOrd="0" presId="urn:microsoft.com/office/officeart/2005/8/layout/list1"/>
    <dgm:cxn modelId="{4A40AEC6-A171-4813-BF23-1E3C7118F4BB}" type="presParOf" srcId="{0E1B0FF8-6DE0-4DFC-8902-88124CEF1195}" destId="{FEDE019D-EE05-4901-B678-0CF977AC4047}" srcOrd="1" destOrd="0" presId="urn:microsoft.com/office/officeart/2005/8/layout/list1"/>
    <dgm:cxn modelId="{9A599FB3-0906-432B-A40C-21556A63AF2F}" type="presParOf" srcId="{9070B3BC-02EA-4DFE-A49D-B078229762F5}" destId="{9EF2DA95-E3DF-4D25-B136-EB7ECC3671BB}" srcOrd="5" destOrd="0" presId="urn:microsoft.com/office/officeart/2005/8/layout/list1"/>
    <dgm:cxn modelId="{76F01448-2F48-4769-A3C3-E6C4F4F90706}" type="presParOf" srcId="{9070B3BC-02EA-4DFE-A49D-B078229762F5}" destId="{174C61B9-F419-4A94-B635-6C2CDF056383}" srcOrd="6" destOrd="0" presId="urn:microsoft.com/office/officeart/2005/8/layout/list1"/>
    <dgm:cxn modelId="{08C67423-FC96-46ED-A961-EC23089D0023}" type="presParOf" srcId="{9070B3BC-02EA-4DFE-A49D-B078229762F5}" destId="{D859358E-2959-429A-817F-441A5B0F5680}" srcOrd="7" destOrd="0" presId="urn:microsoft.com/office/officeart/2005/8/layout/list1"/>
    <dgm:cxn modelId="{7FB7E3AA-DF2D-432F-8C30-8C2BC9FF91F3}" type="presParOf" srcId="{9070B3BC-02EA-4DFE-A49D-B078229762F5}" destId="{0CB56F6C-5A4F-473A-9D70-931483885C56}" srcOrd="8" destOrd="0" presId="urn:microsoft.com/office/officeart/2005/8/layout/list1"/>
    <dgm:cxn modelId="{8A589FE9-3625-4EC2-A191-3BE76F6F18F2}" type="presParOf" srcId="{0CB56F6C-5A4F-473A-9D70-931483885C56}" destId="{23A3BCC1-F8C6-45A8-BBB1-AE8290CF7345}" srcOrd="0" destOrd="0" presId="urn:microsoft.com/office/officeart/2005/8/layout/list1"/>
    <dgm:cxn modelId="{2FBC07B8-FF97-40C7-8673-F04ECEDFC5F1}" type="presParOf" srcId="{0CB56F6C-5A4F-473A-9D70-931483885C56}" destId="{195D25E8-13DE-44EE-B2F6-C64E80CEEE11}" srcOrd="1" destOrd="0" presId="urn:microsoft.com/office/officeart/2005/8/layout/list1"/>
    <dgm:cxn modelId="{F9E72335-0539-4CED-901C-52594DBF303D}" type="presParOf" srcId="{9070B3BC-02EA-4DFE-A49D-B078229762F5}" destId="{D7D3FFDE-96EE-48C4-9AB8-EE797B3A0490}" srcOrd="9" destOrd="0" presId="urn:microsoft.com/office/officeart/2005/8/layout/list1"/>
    <dgm:cxn modelId="{D0AF9436-FB34-400A-BE05-EB78B09183DE}" type="presParOf" srcId="{9070B3BC-02EA-4DFE-A49D-B078229762F5}" destId="{D1470F14-6202-4436-91F5-FA5D46AB13F1}" srcOrd="10" destOrd="0" presId="urn:microsoft.com/office/officeart/2005/8/layout/list1"/>
    <dgm:cxn modelId="{09A541E0-D0D4-4181-B139-B5449D5C01AC}" type="presParOf" srcId="{9070B3BC-02EA-4DFE-A49D-B078229762F5}" destId="{62270407-FF17-45A8-AFA7-C3CA315E6E71}" srcOrd="11" destOrd="0" presId="urn:microsoft.com/office/officeart/2005/8/layout/list1"/>
    <dgm:cxn modelId="{225E104A-332F-4688-A4AB-7354C515D7E2}" type="presParOf" srcId="{9070B3BC-02EA-4DFE-A49D-B078229762F5}" destId="{5DA9FC0B-176E-4E61-8A7C-26A842D97872}" srcOrd="12" destOrd="0" presId="urn:microsoft.com/office/officeart/2005/8/layout/list1"/>
    <dgm:cxn modelId="{FE02E404-9536-4483-A6F2-952F440FA666}" type="presParOf" srcId="{5DA9FC0B-176E-4E61-8A7C-26A842D97872}" destId="{D41760F8-6645-47CB-B1F3-A500F2C07F6D}" srcOrd="0" destOrd="0" presId="urn:microsoft.com/office/officeart/2005/8/layout/list1"/>
    <dgm:cxn modelId="{3DC6D6DE-7EC6-435D-BF49-54222A7E63A4}" type="presParOf" srcId="{5DA9FC0B-176E-4E61-8A7C-26A842D97872}" destId="{0C5C65A9-BC15-476B-9D59-75D7DBC4BCC1}" srcOrd="1" destOrd="0" presId="urn:microsoft.com/office/officeart/2005/8/layout/list1"/>
    <dgm:cxn modelId="{A7A705A3-25B8-46CF-B6B8-E93C4A3364E4}" type="presParOf" srcId="{9070B3BC-02EA-4DFE-A49D-B078229762F5}" destId="{56CD310A-364B-4DA0-81AF-DD2B7DD43EDF}" srcOrd="13" destOrd="0" presId="urn:microsoft.com/office/officeart/2005/8/layout/list1"/>
    <dgm:cxn modelId="{E6DBBACA-1427-42B4-AF3D-B64E8B6B0300}" type="presParOf" srcId="{9070B3BC-02EA-4DFE-A49D-B078229762F5}" destId="{38FE817C-5699-4D48-8A1E-46B36D18124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0590AD6-E749-427F-B298-96DA612340B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54E91E-CF6A-4D20-9309-8CF02D58CC17}">
      <dgm:prSet/>
      <dgm:spPr/>
      <dgm:t>
        <a:bodyPr/>
        <a:lstStyle/>
        <a:p>
          <a:r>
            <a:rPr lang="en-US"/>
            <a:t>Bronchophony</a:t>
          </a:r>
        </a:p>
      </dgm:t>
    </dgm:pt>
    <dgm:pt modelId="{25F49276-DDD4-41F5-A70D-3A41D0B95155}" type="parTrans" cxnId="{E6CEF3C2-BA0F-4EE4-834A-9E2249D79B05}">
      <dgm:prSet/>
      <dgm:spPr/>
      <dgm:t>
        <a:bodyPr/>
        <a:lstStyle/>
        <a:p>
          <a:endParaRPr lang="en-US"/>
        </a:p>
      </dgm:t>
    </dgm:pt>
    <dgm:pt modelId="{49032B7A-E3E0-4145-A501-AEBBCCBFB72E}" type="sibTrans" cxnId="{E6CEF3C2-BA0F-4EE4-834A-9E2249D79B05}">
      <dgm:prSet/>
      <dgm:spPr/>
      <dgm:t>
        <a:bodyPr/>
        <a:lstStyle/>
        <a:p>
          <a:endParaRPr lang="en-US"/>
        </a:p>
      </dgm:t>
    </dgm:pt>
    <dgm:pt modelId="{24F38CCE-D096-419F-BE07-7E40ABD1D6BE}">
      <dgm:prSet/>
      <dgm:spPr/>
      <dgm:t>
        <a:bodyPr/>
        <a:lstStyle/>
        <a:p>
          <a:r>
            <a:rPr lang="en-US"/>
            <a:t>Consolidation</a:t>
          </a:r>
        </a:p>
      </dgm:t>
    </dgm:pt>
    <dgm:pt modelId="{7435C954-9471-4FD0-8D2B-CEC730F6416F}" type="parTrans" cxnId="{3829442D-BD15-4C69-91C0-E050B3CF9621}">
      <dgm:prSet/>
      <dgm:spPr/>
      <dgm:t>
        <a:bodyPr/>
        <a:lstStyle/>
        <a:p>
          <a:endParaRPr lang="en-US"/>
        </a:p>
      </dgm:t>
    </dgm:pt>
    <dgm:pt modelId="{EE626A7C-1597-4179-80A1-6B8409AA072B}" type="sibTrans" cxnId="{3829442D-BD15-4C69-91C0-E050B3CF9621}">
      <dgm:prSet/>
      <dgm:spPr/>
      <dgm:t>
        <a:bodyPr/>
        <a:lstStyle/>
        <a:p>
          <a:endParaRPr lang="en-US"/>
        </a:p>
      </dgm:t>
    </dgm:pt>
    <dgm:pt modelId="{F9C3F472-FAB5-478F-B541-A6EEAAEDBF2E}">
      <dgm:prSet/>
      <dgm:spPr/>
      <dgm:t>
        <a:bodyPr/>
        <a:lstStyle/>
        <a:p>
          <a:r>
            <a:rPr lang="en-US"/>
            <a:t>Pectoriloqny</a:t>
          </a:r>
        </a:p>
      </dgm:t>
    </dgm:pt>
    <dgm:pt modelId="{5496DD5D-D318-48BE-B613-AF1615F1866E}" type="parTrans" cxnId="{6C6F3024-BD80-44EB-869C-1E1BF4271A97}">
      <dgm:prSet/>
      <dgm:spPr/>
      <dgm:t>
        <a:bodyPr/>
        <a:lstStyle/>
        <a:p>
          <a:endParaRPr lang="en-US"/>
        </a:p>
      </dgm:t>
    </dgm:pt>
    <dgm:pt modelId="{1F3D52B2-819F-4DB3-804F-526502AF6F12}" type="sibTrans" cxnId="{6C6F3024-BD80-44EB-869C-1E1BF4271A97}">
      <dgm:prSet/>
      <dgm:spPr/>
      <dgm:t>
        <a:bodyPr/>
        <a:lstStyle/>
        <a:p>
          <a:endParaRPr lang="en-US"/>
        </a:p>
      </dgm:t>
    </dgm:pt>
    <dgm:pt modelId="{3359B4D1-00C4-4B6F-9A98-E44DB8F35DFD}">
      <dgm:prSet/>
      <dgm:spPr/>
      <dgm:t>
        <a:bodyPr/>
        <a:lstStyle/>
        <a:p>
          <a:r>
            <a:rPr lang="en-US"/>
            <a:t>Massive consolidation</a:t>
          </a:r>
        </a:p>
      </dgm:t>
    </dgm:pt>
    <dgm:pt modelId="{C09FDE1E-8337-4B9B-9BE9-574438447BDB}" type="parTrans" cxnId="{26197F0B-1A6C-4E43-A8DF-79D8EAEB929A}">
      <dgm:prSet/>
      <dgm:spPr/>
      <dgm:t>
        <a:bodyPr/>
        <a:lstStyle/>
        <a:p>
          <a:endParaRPr lang="en-US"/>
        </a:p>
      </dgm:t>
    </dgm:pt>
    <dgm:pt modelId="{241F2CA5-E70A-4059-BD68-4C33A4A58AB6}" type="sibTrans" cxnId="{26197F0B-1A6C-4E43-A8DF-79D8EAEB929A}">
      <dgm:prSet/>
      <dgm:spPr/>
      <dgm:t>
        <a:bodyPr/>
        <a:lstStyle/>
        <a:p>
          <a:endParaRPr lang="en-US"/>
        </a:p>
      </dgm:t>
    </dgm:pt>
    <dgm:pt modelId="{0CD90163-F2E1-4FCA-90C5-B2390E0F183A}">
      <dgm:prSet/>
      <dgm:spPr/>
      <dgm:t>
        <a:bodyPr/>
        <a:lstStyle/>
        <a:p>
          <a:r>
            <a:rPr lang="en-US"/>
            <a:t>Egophony</a:t>
          </a:r>
        </a:p>
      </dgm:t>
    </dgm:pt>
    <dgm:pt modelId="{3F33B2F8-05B8-444F-98D7-886CB658BF46}" type="parTrans" cxnId="{05685032-2E92-44A2-9B38-8E00B481C1B3}">
      <dgm:prSet/>
      <dgm:spPr/>
      <dgm:t>
        <a:bodyPr/>
        <a:lstStyle/>
        <a:p>
          <a:endParaRPr lang="en-US"/>
        </a:p>
      </dgm:t>
    </dgm:pt>
    <dgm:pt modelId="{BDE4EE61-A208-46B8-9F15-E8DC9655956B}" type="sibTrans" cxnId="{05685032-2E92-44A2-9B38-8E00B481C1B3}">
      <dgm:prSet/>
      <dgm:spPr/>
      <dgm:t>
        <a:bodyPr/>
        <a:lstStyle/>
        <a:p>
          <a:endParaRPr lang="en-US"/>
        </a:p>
      </dgm:t>
    </dgm:pt>
    <dgm:pt modelId="{980FC8D6-5B17-4232-BF45-837B19FAD47F}">
      <dgm:prSet/>
      <dgm:spPr/>
      <dgm:t>
        <a:bodyPr/>
        <a:lstStyle/>
        <a:p>
          <a:r>
            <a:rPr lang="en-US"/>
            <a:t>Upper area of hydrothorax</a:t>
          </a:r>
        </a:p>
      </dgm:t>
    </dgm:pt>
    <dgm:pt modelId="{A87AD9DC-BBC7-4465-9D5F-77A144EE4D82}" type="parTrans" cxnId="{0EE7EC2B-2E91-4D5B-8951-10EEF0C3EC08}">
      <dgm:prSet/>
      <dgm:spPr/>
      <dgm:t>
        <a:bodyPr/>
        <a:lstStyle/>
        <a:p>
          <a:endParaRPr lang="en-US"/>
        </a:p>
      </dgm:t>
    </dgm:pt>
    <dgm:pt modelId="{34610BF2-CA92-4A1C-A45A-EA7BC99F6D83}" type="sibTrans" cxnId="{0EE7EC2B-2E91-4D5B-8951-10EEF0C3EC08}">
      <dgm:prSet/>
      <dgm:spPr/>
      <dgm:t>
        <a:bodyPr/>
        <a:lstStyle/>
        <a:p>
          <a:endParaRPr lang="en-US"/>
        </a:p>
      </dgm:t>
    </dgm:pt>
    <dgm:pt modelId="{5DF997D3-B03A-4BF6-A18E-2E78F155D01D}" type="pres">
      <dgm:prSet presAssocID="{A0590AD6-E749-427F-B298-96DA612340B9}" presName="linear" presStyleCnt="0">
        <dgm:presLayoutVars>
          <dgm:dir/>
          <dgm:animLvl val="lvl"/>
          <dgm:resizeHandles val="exact"/>
        </dgm:presLayoutVars>
      </dgm:prSet>
      <dgm:spPr/>
    </dgm:pt>
    <dgm:pt modelId="{7E8BB078-091B-4C2E-B138-6DD39254F75C}" type="pres">
      <dgm:prSet presAssocID="{AD54E91E-CF6A-4D20-9309-8CF02D58CC17}" presName="parentLin" presStyleCnt="0"/>
      <dgm:spPr/>
    </dgm:pt>
    <dgm:pt modelId="{75046108-81C3-466B-8E8C-2900FB30450B}" type="pres">
      <dgm:prSet presAssocID="{AD54E91E-CF6A-4D20-9309-8CF02D58CC17}" presName="parentLeftMargin" presStyleLbl="node1" presStyleIdx="0" presStyleCnt="3"/>
      <dgm:spPr/>
    </dgm:pt>
    <dgm:pt modelId="{B6BCB934-72E8-4C17-B31A-B5E0790BA35C}" type="pres">
      <dgm:prSet presAssocID="{AD54E91E-CF6A-4D20-9309-8CF02D58CC1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DB435A5-EB3A-483F-A441-F8178FCA2168}" type="pres">
      <dgm:prSet presAssocID="{AD54E91E-CF6A-4D20-9309-8CF02D58CC17}" presName="negativeSpace" presStyleCnt="0"/>
      <dgm:spPr/>
    </dgm:pt>
    <dgm:pt modelId="{703E1E8C-620E-410B-9D23-5AC3E73C501B}" type="pres">
      <dgm:prSet presAssocID="{AD54E91E-CF6A-4D20-9309-8CF02D58CC17}" presName="childText" presStyleLbl="conFgAcc1" presStyleIdx="0" presStyleCnt="3">
        <dgm:presLayoutVars>
          <dgm:bulletEnabled val="1"/>
        </dgm:presLayoutVars>
      </dgm:prSet>
      <dgm:spPr/>
    </dgm:pt>
    <dgm:pt modelId="{51EFFAA4-3038-465E-8686-4FDC47322F81}" type="pres">
      <dgm:prSet presAssocID="{49032B7A-E3E0-4145-A501-AEBBCCBFB72E}" presName="spaceBetweenRectangles" presStyleCnt="0"/>
      <dgm:spPr/>
    </dgm:pt>
    <dgm:pt modelId="{2371F99C-39BA-4897-824D-D13D6E811DC6}" type="pres">
      <dgm:prSet presAssocID="{F9C3F472-FAB5-478F-B541-A6EEAAEDBF2E}" presName="parentLin" presStyleCnt="0"/>
      <dgm:spPr/>
    </dgm:pt>
    <dgm:pt modelId="{88175AB1-25D1-48BA-99A2-1F68C4760AE7}" type="pres">
      <dgm:prSet presAssocID="{F9C3F472-FAB5-478F-B541-A6EEAAEDBF2E}" presName="parentLeftMargin" presStyleLbl="node1" presStyleIdx="0" presStyleCnt="3"/>
      <dgm:spPr/>
    </dgm:pt>
    <dgm:pt modelId="{10F5AC8A-3D87-4924-B4C3-57D465945AC3}" type="pres">
      <dgm:prSet presAssocID="{F9C3F472-FAB5-478F-B541-A6EEAAEDBF2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61D234D-93F0-4CF4-8940-DE38D7C32C38}" type="pres">
      <dgm:prSet presAssocID="{F9C3F472-FAB5-478F-B541-A6EEAAEDBF2E}" presName="negativeSpace" presStyleCnt="0"/>
      <dgm:spPr/>
    </dgm:pt>
    <dgm:pt modelId="{C6B59BD7-8027-48E3-94D8-9F2B702430E4}" type="pres">
      <dgm:prSet presAssocID="{F9C3F472-FAB5-478F-B541-A6EEAAEDBF2E}" presName="childText" presStyleLbl="conFgAcc1" presStyleIdx="1" presStyleCnt="3">
        <dgm:presLayoutVars>
          <dgm:bulletEnabled val="1"/>
        </dgm:presLayoutVars>
      </dgm:prSet>
      <dgm:spPr/>
    </dgm:pt>
    <dgm:pt modelId="{94584341-820D-46E1-ADCC-87EEC18CE9C1}" type="pres">
      <dgm:prSet presAssocID="{1F3D52B2-819F-4DB3-804F-526502AF6F12}" presName="spaceBetweenRectangles" presStyleCnt="0"/>
      <dgm:spPr/>
    </dgm:pt>
    <dgm:pt modelId="{38866545-0270-4AFD-81A3-054E775F2D14}" type="pres">
      <dgm:prSet presAssocID="{0CD90163-F2E1-4FCA-90C5-B2390E0F183A}" presName="parentLin" presStyleCnt="0"/>
      <dgm:spPr/>
    </dgm:pt>
    <dgm:pt modelId="{ED18CD6E-28F7-4B53-A7B0-712524F08C77}" type="pres">
      <dgm:prSet presAssocID="{0CD90163-F2E1-4FCA-90C5-B2390E0F183A}" presName="parentLeftMargin" presStyleLbl="node1" presStyleIdx="1" presStyleCnt="3"/>
      <dgm:spPr/>
    </dgm:pt>
    <dgm:pt modelId="{4FE0B8D2-C8B9-4759-AA87-03AA7C9FBEB3}" type="pres">
      <dgm:prSet presAssocID="{0CD90163-F2E1-4FCA-90C5-B2390E0F183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D5A5C4F-D078-4631-80E5-5047142279AA}" type="pres">
      <dgm:prSet presAssocID="{0CD90163-F2E1-4FCA-90C5-B2390E0F183A}" presName="negativeSpace" presStyleCnt="0"/>
      <dgm:spPr/>
    </dgm:pt>
    <dgm:pt modelId="{8E31CBD6-57BC-43F3-AC69-1593363D9F71}" type="pres">
      <dgm:prSet presAssocID="{0CD90163-F2E1-4FCA-90C5-B2390E0F183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DB25402-66F0-463B-871B-6FBA6C764177}" type="presOf" srcId="{A0590AD6-E749-427F-B298-96DA612340B9}" destId="{5DF997D3-B03A-4BF6-A18E-2E78F155D01D}" srcOrd="0" destOrd="0" presId="urn:microsoft.com/office/officeart/2005/8/layout/list1"/>
    <dgm:cxn modelId="{26197F0B-1A6C-4E43-A8DF-79D8EAEB929A}" srcId="{F9C3F472-FAB5-478F-B541-A6EEAAEDBF2E}" destId="{3359B4D1-00C4-4B6F-9A98-E44DB8F35DFD}" srcOrd="0" destOrd="0" parTransId="{C09FDE1E-8337-4B9B-9BE9-574438447BDB}" sibTransId="{241F2CA5-E70A-4059-BD68-4C33A4A58AB6}"/>
    <dgm:cxn modelId="{3EBC2611-FBF2-45DE-85C8-55E812052BA8}" type="presOf" srcId="{0CD90163-F2E1-4FCA-90C5-B2390E0F183A}" destId="{4FE0B8D2-C8B9-4759-AA87-03AA7C9FBEB3}" srcOrd="1" destOrd="0" presId="urn:microsoft.com/office/officeart/2005/8/layout/list1"/>
    <dgm:cxn modelId="{6C6F3024-BD80-44EB-869C-1E1BF4271A97}" srcId="{A0590AD6-E749-427F-B298-96DA612340B9}" destId="{F9C3F472-FAB5-478F-B541-A6EEAAEDBF2E}" srcOrd="1" destOrd="0" parTransId="{5496DD5D-D318-48BE-B613-AF1615F1866E}" sibTransId="{1F3D52B2-819F-4DB3-804F-526502AF6F12}"/>
    <dgm:cxn modelId="{0EE7EC2B-2E91-4D5B-8951-10EEF0C3EC08}" srcId="{0CD90163-F2E1-4FCA-90C5-B2390E0F183A}" destId="{980FC8D6-5B17-4232-BF45-837B19FAD47F}" srcOrd="0" destOrd="0" parTransId="{A87AD9DC-BBC7-4465-9D5F-77A144EE4D82}" sibTransId="{34610BF2-CA92-4A1C-A45A-EA7BC99F6D83}"/>
    <dgm:cxn modelId="{3829442D-BD15-4C69-91C0-E050B3CF9621}" srcId="{AD54E91E-CF6A-4D20-9309-8CF02D58CC17}" destId="{24F38CCE-D096-419F-BE07-7E40ABD1D6BE}" srcOrd="0" destOrd="0" parTransId="{7435C954-9471-4FD0-8D2B-CEC730F6416F}" sibTransId="{EE626A7C-1597-4179-80A1-6B8409AA072B}"/>
    <dgm:cxn modelId="{05685032-2E92-44A2-9B38-8E00B481C1B3}" srcId="{A0590AD6-E749-427F-B298-96DA612340B9}" destId="{0CD90163-F2E1-4FCA-90C5-B2390E0F183A}" srcOrd="2" destOrd="0" parTransId="{3F33B2F8-05B8-444F-98D7-886CB658BF46}" sibTransId="{BDE4EE61-A208-46B8-9F15-E8DC9655956B}"/>
    <dgm:cxn modelId="{90622B71-585A-4AC3-B2B7-49EB9A2F993C}" type="presOf" srcId="{AD54E91E-CF6A-4D20-9309-8CF02D58CC17}" destId="{75046108-81C3-466B-8E8C-2900FB30450B}" srcOrd="0" destOrd="0" presId="urn:microsoft.com/office/officeart/2005/8/layout/list1"/>
    <dgm:cxn modelId="{D3054197-C90E-4BB2-83DD-BB32FD720534}" type="presOf" srcId="{F9C3F472-FAB5-478F-B541-A6EEAAEDBF2E}" destId="{88175AB1-25D1-48BA-99A2-1F68C4760AE7}" srcOrd="0" destOrd="0" presId="urn:microsoft.com/office/officeart/2005/8/layout/list1"/>
    <dgm:cxn modelId="{D610D8B4-1139-4209-B1F0-AE402BF3202A}" type="presOf" srcId="{3359B4D1-00C4-4B6F-9A98-E44DB8F35DFD}" destId="{C6B59BD7-8027-48E3-94D8-9F2B702430E4}" srcOrd="0" destOrd="0" presId="urn:microsoft.com/office/officeart/2005/8/layout/list1"/>
    <dgm:cxn modelId="{E6CEF3C2-BA0F-4EE4-834A-9E2249D79B05}" srcId="{A0590AD6-E749-427F-B298-96DA612340B9}" destId="{AD54E91E-CF6A-4D20-9309-8CF02D58CC17}" srcOrd="0" destOrd="0" parTransId="{25F49276-DDD4-41F5-A70D-3A41D0B95155}" sibTransId="{49032B7A-E3E0-4145-A501-AEBBCCBFB72E}"/>
    <dgm:cxn modelId="{90B270ED-5B4F-4E88-A4CF-8D56F5DA8A9D}" type="presOf" srcId="{AD54E91E-CF6A-4D20-9309-8CF02D58CC17}" destId="{B6BCB934-72E8-4C17-B31A-B5E0790BA35C}" srcOrd="1" destOrd="0" presId="urn:microsoft.com/office/officeart/2005/8/layout/list1"/>
    <dgm:cxn modelId="{73B422F6-DFBF-4C46-B3BD-16E891FC3104}" type="presOf" srcId="{0CD90163-F2E1-4FCA-90C5-B2390E0F183A}" destId="{ED18CD6E-28F7-4B53-A7B0-712524F08C77}" srcOrd="0" destOrd="0" presId="urn:microsoft.com/office/officeart/2005/8/layout/list1"/>
    <dgm:cxn modelId="{135ED7F7-CF21-414C-9F0D-786BDE64D55A}" type="presOf" srcId="{F9C3F472-FAB5-478F-B541-A6EEAAEDBF2E}" destId="{10F5AC8A-3D87-4924-B4C3-57D465945AC3}" srcOrd="1" destOrd="0" presId="urn:microsoft.com/office/officeart/2005/8/layout/list1"/>
    <dgm:cxn modelId="{7AB6BFFE-0D74-44C1-8270-EE52A3EABA7D}" type="presOf" srcId="{980FC8D6-5B17-4232-BF45-837B19FAD47F}" destId="{8E31CBD6-57BC-43F3-AC69-1593363D9F71}" srcOrd="0" destOrd="0" presId="urn:microsoft.com/office/officeart/2005/8/layout/list1"/>
    <dgm:cxn modelId="{79D124FF-673E-46CF-91A4-2A2213CD8D12}" type="presOf" srcId="{24F38CCE-D096-419F-BE07-7E40ABD1D6BE}" destId="{703E1E8C-620E-410B-9D23-5AC3E73C501B}" srcOrd="0" destOrd="0" presId="urn:microsoft.com/office/officeart/2005/8/layout/list1"/>
    <dgm:cxn modelId="{BF909775-2A62-482F-AB35-D49AA74CAAB4}" type="presParOf" srcId="{5DF997D3-B03A-4BF6-A18E-2E78F155D01D}" destId="{7E8BB078-091B-4C2E-B138-6DD39254F75C}" srcOrd="0" destOrd="0" presId="urn:microsoft.com/office/officeart/2005/8/layout/list1"/>
    <dgm:cxn modelId="{602CD7D0-1A52-4E87-90F3-EF5ADE0F25F2}" type="presParOf" srcId="{7E8BB078-091B-4C2E-B138-6DD39254F75C}" destId="{75046108-81C3-466B-8E8C-2900FB30450B}" srcOrd="0" destOrd="0" presId="urn:microsoft.com/office/officeart/2005/8/layout/list1"/>
    <dgm:cxn modelId="{A0A1A99D-1301-4CEB-A9B4-3D6C15A0F70F}" type="presParOf" srcId="{7E8BB078-091B-4C2E-B138-6DD39254F75C}" destId="{B6BCB934-72E8-4C17-B31A-B5E0790BA35C}" srcOrd="1" destOrd="0" presId="urn:microsoft.com/office/officeart/2005/8/layout/list1"/>
    <dgm:cxn modelId="{F6FA5168-91CB-438F-A8DD-A2CECA63EEB0}" type="presParOf" srcId="{5DF997D3-B03A-4BF6-A18E-2E78F155D01D}" destId="{FDB435A5-EB3A-483F-A441-F8178FCA2168}" srcOrd="1" destOrd="0" presId="urn:microsoft.com/office/officeart/2005/8/layout/list1"/>
    <dgm:cxn modelId="{6F1CAF44-9075-4301-A06E-9BB44652B189}" type="presParOf" srcId="{5DF997D3-B03A-4BF6-A18E-2E78F155D01D}" destId="{703E1E8C-620E-410B-9D23-5AC3E73C501B}" srcOrd="2" destOrd="0" presId="urn:microsoft.com/office/officeart/2005/8/layout/list1"/>
    <dgm:cxn modelId="{402EC354-85E2-4B86-8B51-27925C33491F}" type="presParOf" srcId="{5DF997D3-B03A-4BF6-A18E-2E78F155D01D}" destId="{51EFFAA4-3038-465E-8686-4FDC47322F81}" srcOrd="3" destOrd="0" presId="urn:microsoft.com/office/officeart/2005/8/layout/list1"/>
    <dgm:cxn modelId="{C560D4D4-40CE-4F1C-9772-AE6ED98EC6F7}" type="presParOf" srcId="{5DF997D3-B03A-4BF6-A18E-2E78F155D01D}" destId="{2371F99C-39BA-4897-824D-D13D6E811DC6}" srcOrd="4" destOrd="0" presId="urn:microsoft.com/office/officeart/2005/8/layout/list1"/>
    <dgm:cxn modelId="{DEF732B6-5E7A-4AD3-A571-9006B3A01A7F}" type="presParOf" srcId="{2371F99C-39BA-4897-824D-D13D6E811DC6}" destId="{88175AB1-25D1-48BA-99A2-1F68C4760AE7}" srcOrd="0" destOrd="0" presId="urn:microsoft.com/office/officeart/2005/8/layout/list1"/>
    <dgm:cxn modelId="{E3EB2524-562E-4C91-8430-9007CD6CFD41}" type="presParOf" srcId="{2371F99C-39BA-4897-824D-D13D6E811DC6}" destId="{10F5AC8A-3D87-4924-B4C3-57D465945AC3}" srcOrd="1" destOrd="0" presId="urn:microsoft.com/office/officeart/2005/8/layout/list1"/>
    <dgm:cxn modelId="{50BF390E-235B-47BC-8C75-8283C2D6CD80}" type="presParOf" srcId="{5DF997D3-B03A-4BF6-A18E-2E78F155D01D}" destId="{961D234D-93F0-4CF4-8940-DE38D7C32C38}" srcOrd="5" destOrd="0" presId="urn:microsoft.com/office/officeart/2005/8/layout/list1"/>
    <dgm:cxn modelId="{0B12BA38-7629-4EB4-8505-31E267B2E773}" type="presParOf" srcId="{5DF997D3-B03A-4BF6-A18E-2E78F155D01D}" destId="{C6B59BD7-8027-48E3-94D8-9F2B702430E4}" srcOrd="6" destOrd="0" presId="urn:microsoft.com/office/officeart/2005/8/layout/list1"/>
    <dgm:cxn modelId="{02870F82-B1EA-4024-AA18-E19C7594AECA}" type="presParOf" srcId="{5DF997D3-B03A-4BF6-A18E-2E78F155D01D}" destId="{94584341-820D-46E1-ADCC-87EEC18CE9C1}" srcOrd="7" destOrd="0" presId="urn:microsoft.com/office/officeart/2005/8/layout/list1"/>
    <dgm:cxn modelId="{B3A67C70-87C5-4679-B4C9-5B2CF041DB64}" type="presParOf" srcId="{5DF997D3-B03A-4BF6-A18E-2E78F155D01D}" destId="{38866545-0270-4AFD-81A3-054E775F2D14}" srcOrd="8" destOrd="0" presId="urn:microsoft.com/office/officeart/2005/8/layout/list1"/>
    <dgm:cxn modelId="{12392D3B-B20D-4858-A5CF-0BD022C83DA9}" type="presParOf" srcId="{38866545-0270-4AFD-81A3-054E775F2D14}" destId="{ED18CD6E-28F7-4B53-A7B0-712524F08C77}" srcOrd="0" destOrd="0" presId="urn:microsoft.com/office/officeart/2005/8/layout/list1"/>
    <dgm:cxn modelId="{AB5E094C-3849-4D22-A87B-5C0606B9EFA9}" type="presParOf" srcId="{38866545-0270-4AFD-81A3-054E775F2D14}" destId="{4FE0B8D2-C8B9-4759-AA87-03AA7C9FBEB3}" srcOrd="1" destOrd="0" presId="urn:microsoft.com/office/officeart/2005/8/layout/list1"/>
    <dgm:cxn modelId="{EB744F70-49FF-4850-BABE-2B68D4C7159C}" type="presParOf" srcId="{5DF997D3-B03A-4BF6-A18E-2E78F155D01D}" destId="{0D5A5C4F-D078-4631-80E5-5047142279AA}" srcOrd="9" destOrd="0" presId="urn:microsoft.com/office/officeart/2005/8/layout/list1"/>
    <dgm:cxn modelId="{F668B979-5335-491D-B46E-CBC1C5005740}" type="presParOf" srcId="{5DF997D3-B03A-4BF6-A18E-2E78F155D01D}" destId="{8E31CBD6-57BC-43F3-AC69-1593363D9F7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57F8236-801D-4524-9C49-29132501DEF3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9EC1D1C-DBD4-44C7-A16D-469E6B03106B}">
      <dgm:prSet/>
      <dgm:spPr/>
      <dgm:t>
        <a:bodyPr/>
        <a:lstStyle/>
        <a:p>
          <a:r>
            <a:rPr lang="en-US"/>
            <a:t>Chill</a:t>
          </a:r>
        </a:p>
      </dgm:t>
    </dgm:pt>
    <dgm:pt modelId="{0CF1DEB3-FD5E-4B22-A0DC-F101D5D1FA8A}" type="parTrans" cxnId="{7DDF0654-6ED6-4180-B35C-5E6FF69C3433}">
      <dgm:prSet/>
      <dgm:spPr/>
      <dgm:t>
        <a:bodyPr/>
        <a:lstStyle/>
        <a:p>
          <a:endParaRPr lang="en-US"/>
        </a:p>
      </dgm:t>
    </dgm:pt>
    <dgm:pt modelId="{C092C4E6-3E26-43BF-80B8-5429884F69DF}" type="sibTrans" cxnId="{7DDF0654-6ED6-4180-B35C-5E6FF69C3433}">
      <dgm:prSet/>
      <dgm:spPr/>
      <dgm:t>
        <a:bodyPr/>
        <a:lstStyle/>
        <a:p>
          <a:endParaRPr lang="en-US"/>
        </a:p>
      </dgm:t>
    </dgm:pt>
    <dgm:pt modelId="{1BF346A4-2087-44E0-9969-A403C807300B}">
      <dgm:prSet/>
      <dgm:spPr/>
      <dgm:t>
        <a:bodyPr/>
        <a:lstStyle/>
        <a:p>
          <a:r>
            <a:rPr lang="en-US"/>
            <a:t>Continued fever: 39-40ºC</a:t>
          </a:r>
        </a:p>
      </dgm:t>
    </dgm:pt>
    <dgm:pt modelId="{AE3A1001-743A-4B99-A918-15F5EA45CD36}" type="parTrans" cxnId="{430F20E5-09C7-4042-9775-D88ABA614900}">
      <dgm:prSet/>
      <dgm:spPr/>
      <dgm:t>
        <a:bodyPr/>
        <a:lstStyle/>
        <a:p>
          <a:endParaRPr lang="en-US"/>
        </a:p>
      </dgm:t>
    </dgm:pt>
    <dgm:pt modelId="{925CD51F-8AC1-470B-9EB4-C7D857AB77D0}" type="sibTrans" cxnId="{430F20E5-09C7-4042-9775-D88ABA614900}">
      <dgm:prSet/>
      <dgm:spPr/>
      <dgm:t>
        <a:bodyPr/>
        <a:lstStyle/>
        <a:p>
          <a:endParaRPr lang="en-US"/>
        </a:p>
      </dgm:t>
    </dgm:pt>
    <dgm:pt modelId="{4ACCB39C-DDBA-4695-A65A-F03518950DCA}">
      <dgm:prSet/>
      <dgm:spPr/>
      <dgm:t>
        <a:bodyPr/>
        <a:lstStyle/>
        <a:p>
          <a:r>
            <a:rPr lang="en-US"/>
            <a:t>Chest pain</a:t>
          </a:r>
        </a:p>
      </dgm:t>
    </dgm:pt>
    <dgm:pt modelId="{02677B7C-A63E-4667-8BE2-6ECEBEAD76EF}" type="parTrans" cxnId="{64FFA3D1-5A2A-41FC-95C2-6846CDF8F34D}">
      <dgm:prSet/>
      <dgm:spPr/>
      <dgm:t>
        <a:bodyPr/>
        <a:lstStyle/>
        <a:p>
          <a:endParaRPr lang="en-US"/>
        </a:p>
      </dgm:t>
    </dgm:pt>
    <dgm:pt modelId="{78DC1E8F-9C24-44A2-A06F-BEAE365D0919}" type="sibTrans" cxnId="{64FFA3D1-5A2A-41FC-95C2-6846CDF8F34D}">
      <dgm:prSet/>
      <dgm:spPr/>
      <dgm:t>
        <a:bodyPr/>
        <a:lstStyle/>
        <a:p>
          <a:endParaRPr lang="en-US"/>
        </a:p>
      </dgm:t>
    </dgm:pt>
    <dgm:pt modelId="{7AC93CCD-EC08-47B2-8611-44931B290B11}">
      <dgm:prSet/>
      <dgm:spPr/>
      <dgm:t>
        <a:bodyPr/>
        <a:lstStyle/>
        <a:p>
          <a:r>
            <a:rPr lang="en-US"/>
            <a:t>Tachypnea</a:t>
          </a:r>
        </a:p>
      </dgm:t>
    </dgm:pt>
    <dgm:pt modelId="{722AF6A8-A0F6-4C45-8B88-C4B37B2A3EB7}" type="parTrans" cxnId="{2131A03D-F3E8-451B-97EF-30556CE3F724}">
      <dgm:prSet/>
      <dgm:spPr/>
      <dgm:t>
        <a:bodyPr/>
        <a:lstStyle/>
        <a:p>
          <a:endParaRPr lang="en-US"/>
        </a:p>
      </dgm:t>
    </dgm:pt>
    <dgm:pt modelId="{A3B93CD4-AB20-4E1D-9F21-490107CBDD92}" type="sibTrans" cxnId="{2131A03D-F3E8-451B-97EF-30556CE3F724}">
      <dgm:prSet/>
      <dgm:spPr/>
      <dgm:t>
        <a:bodyPr/>
        <a:lstStyle/>
        <a:p>
          <a:endParaRPr lang="en-US"/>
        </a:p>
      </dgm:t>
    </dgm:pt>
    <dgm:pt modelId="{8C5049FA-3D62-471C-840F-AF05344B0571}">
      <dgm:prSet/>
      <dgm:spPr/>
      <dgm:t>
        <a:bodyPr/>
        <a:lstStyle/>
        <a:p>
          <a:r>
            <a:rPr lang="en-US"/>
            <a:t>Cough </a:t>
          </a:r>
        </a:p>
      </dgm:t>
    </dgm:pt>
    <dgm:pt modelId="{F673DA4D-A65B-4915-9E9B-BF23B91496A3}" type="parTrans" cxnId="{2626CED0-3299-49C3-9332-F34DE26CA064}">
      <dgm:prSet/>
      <dgm:spPr/>
      <dgm:t>
        <a:bodyPr/>
        <a:lstStyle/>
        <a:p>
          <a:endParaRPr lang="en-US"/>
        </a:p>
      </dgm:t>
    </dgm:pt>
    <dgm:pt modelId="{C07FE62A-EA7E-4744-A544-66942585D3A7}" type="sibTrans" cxnId="{2626CED0-3299-49C3-9332-F34DE26CA064}">
      <dgm:prSet/>
      <dgm:spPr/>
      <dgm:t>
        <a:bodyPr/>
        <a:lstStyle/>
        <a:p>
          <a:endParaRPr lang="en-US"/>
        </a:p>
      </dgm:t>
    </dgm:pt>
    <dgm:pt modelId="{7A72DF93-74FE-4621-A0E2-8961B20D78BE}">
      <dgm:prSet/>
      <dgm:spPr/>
      <dgm:t>
        <a:bodyPr/>
        <a:lstStyle/>
        <a:p>
          <a:r>
            <a:rPr lang="en-US"/>
            <a:t>Rusty sputum</a:t>
          </a:r>
        </a:p>
      </dgm:t>
    </dgm:pt>
    <dgm:pt modelId="{DB2E9D07-1F3D-43A9-AFB7-BE2DD0E85687}" type="parTrans" cxnId="{10E0695B-47E7-41A8-9592-E5DCEA45D15C}">
      <dgm:prSet/>
      <dgm:spPr/>
      <dgm:t>
        <a:bodyPr/>
        <a:lstStyle/>
        <a:p>
          <a:endParaRPr lang="en-US"/>
        </a:p>
      </dgm:t>
    </dgm:pt>
    <dgm:pt modelId="{DD15B67A-9750-49B6-BE51-C9B8AE405B1C}" type="sibTrans" cxnId="{10E0695B-47E7-41A8-9592-E5DCEA45D15C}">
      <dgm:prSet/>
      <dgm:spPr/>
      <dgm:t>
        <a:bodyPr/>
        <a:lstStyle/>
        <a:p>
          <a:endParaRPr lang="en-US"/>
        </a:p>
      </dgm:t>
    </dgm:pt>
    <dgm:pt modelId="{C22D7FA9-665A-43C8-9482-423433535045}" type="pres">
      <dgm:prSet presAssocID="{257F8236-801D-4524-9C49-29132501DEF3}" presName="diagram" presStyleCnt="0">
        <dgm:presLayoutVars>
          <dgm:dir/>
          <dgm:resizeHandles val="exact"/>
        </dgm:presLayoutVars>
      </dgm:prSet>
      <dgm:spPr/>
    </dgm:pt>
    <dgm:pt modelId="{2CA898AA-B339-43D4-ABA1-C7FB32A5E73E}" type="pres">
      <dgm:prSet presAssocID="{99EC1D1C-DBD4-44C7-A16D-469E6B03106B}" presName="node" presStyleLbl="node1" presStyleIdx="0" presStyleCnt="6">
        <dgm:presLayoutVars>
          <dgm:bulletEnabled val="1"/>
        </dgm:presLayoutVars>
      </dgm:prSet>
      <dgm:spPr/>
    </dgm:pt>
    <dgm:pt modelId="{A8EEDE46-1854-494A-B9E4-5AEA4872915B}" type="pres">
      <dgm:prSet presAssocID="{C092C4E6-3E26-43BF-80B8-5429884F69DF}" presName="sibTrans" presStyleCnt="0"/>
      <dgm:spPr/>
    </dgm:pt>
    <dgm:pt modelId="{BCF9A417-EA92-4084-8117-A9262658F162}" type="pres">
      <dgm:prSet presAssocID="{1BF346A4-2087-44E0-9969-A403C807300B}" presName="node" presStyleLbl="node1" presStyleIdx="1" presStyleCnt="6">
        <dgm:presLayoutVars>
          <dgm:bulletEnabled val="1"/>
        </dgm:presLayoutVars>
      </dgm:prSet>
      <dgm:spPr/>
    </dgm:pt>
    <dgm:pt modelId="{2A2F42B6-F501-4E08-A3F2-D0FD51D01DA8}" type="pres">
      <dgm:prSet presAssocID="{925CD51F-8AC1-470B-9EB4-C7D857AB77D0}" presName="sibTrans" presStyleCnt="0"/>
      <dgm:spPr/>
    </dgm:pt>
    <dgm:pt modelId="{CB03E819-A862-446A-9159-E0B213CD0FA7}" type="pres">
      <dgm:prSet presAssocID="{4ACCB39C-DDBA-4695-A65A-F03518950DCA}" presName="node" presStyleLbl="node1" presStyleIdx="2" presStyleCnt="6">
        <dgm:presLayoutVars>
          <dgm:bulletEnabled val="1"/>
        </dgm:presLayoutVars>
      </dgm:prSet>
      <dgm:spPr/>
    </dgm:pt>
    <dgm:pt modelId="{CD84774A-1710-4B3A-AD3A-405D8E9F0148}" type="pres">
      <dgm:prSet presAssocID="{78DC1E8F-9C24-44A2-A06F-BEAE365D0919}" presName="sibTrans" presStyleCnt="0"/>
      <dgm:spPr/>
    </dgm:pt>
    <dgm:pt modelId="{21A4268F-937C-49F8-9178-F3F78EF6283A}" type="pres">
      <dgm:prSet presAssocID="{7AC93CCD-EC08-47B2-8611-44931B290B11}" presName="node" presStyleLbl="node1" presStyleIdx="3" presStyleCnt="6">
        <dgm:presLayoutVars>
          <dgm:bulletEnabled val="1"/>
        </dgm:presLayoutVars>
      </dgm:prSet>
      <dgm:spPr/>
    </dgm:pt>
    <dgm:pt modelId="{044DD488-7107-4833-899F-3B476BDCE0DA}" type="pres">
      <dgm:prSet presAssocID="{A3B93CD4-AB20-4E1D-9F21-490107CBDD92}" presName="sibTrans" presStyleCnt="0"/>
      <dgm:spPr/>
    </dgm:pt>
    <dgm:pt modelId="{292298AC-E2BB-4A8D-B9AA-EDA1769E0B14}" type="pres">
      <dgm:prSet presAssocID="{8C5049FA-3D62-471C-840F-AF05344B0571}" presName="node" presStyleLbl="node1" presStyleIdx="4" presStyleCnt="6">
        <dgm:presLayoutVars>
          <dgm:bulletEnabled val="1"/>
        </dgm:presLayoutVars>
      </dgm:prSet>
      <dgm:spPr/>
    </dgm:pt>
    <dgm:pt modelId="{B7502E3E-978B-475C-856C-D8B42412A381}" type="pres">
      <dgm:prSet presAssocID="{C07FE62A-EA7E-4744-A544-66942585D3A7}" presName="sibTrans" presStyleCnt="0"/>
      <dgm:spPr/>
    </dgm:pt>
    <dgm:pt modelId="{5ED16B95-1D9F-4175-8EBF-950A5845C78D}" type="pres">
      <dgm:prSet presAssocID="{7A72DF93-74FE-4621-A0E2-8961B20D78BE}" presName="node" presStyleLbl="node1" presStyleIdx="5" presStyleCnt="6">
        <dgm:presLayoutVars>
          <dgm:bulletEnabled val="1"/>
        </dgm:presLayoutVars>
      </dgm:prSet>
      <dgm:spPr/>
    </dgm:pt>
  </dgm:ptLst>
  <dgm:cxnLst>
    <dgm:cxn modelId="{2243FA00-0844-4A23-8CF2-054EB3E26255}" type="presOf" srcId="{1BF346A4-2087-44E0-9969-A403C807300B}" destId="{BCF9A417-EA92-4084-8117-A9262658F162}" srcOrd="0" destOrd="0" presId="urn:microsoft.com/office/officeart/2005/8/layout/default"/>
    <dgm:cxn modelId="{32FBFA2A-0F61-47F8-B33F-F61B8A183426}" type="presOf" srcId="{8C5049FA-3D62-471C-840F-AF05344B0571}" destId="{292298AC-E2BB-4A8D-B9AA-EDA1769E0B14}" srcOrd="0" destOrd="0" presId="urn:microsoft.com/office/officeart/2005/8/layout/default"/>
    <dgm:cxn modelId="{2131A03D-F3E8-451B-97EF-30556CE3F724}" srcId="{257F8236-801D-4524-9C49-29132501DEF3}" destId="{7AC93CCD-EC08-47B2-8611-44931B290B11}" srcOrd="3" destOrd="0" parTransId="{722AF6A8-A0F6-4C45-8B88-C4B37B2A3EB7}" sibTransId="{A3B93CD4-AB20-4E1D-9F21-490107CBDD92}"/>
    <dgm:cxn modelId="{10E0695B-47E7-41A8-9592-E5DCEA45D15C}" srcId="{257F8236-801D-4524-9C49-29132501DEF3}" destId="{7A72DF93-74FE-4621-A0E2-8961B20D78BE}" srcOrd="5" destOrd="0" parTransId="{DB2E9D07-1F3D-43A9-AFB7-BE2DD0E85687}" sibTransId="{DD15B67A-9750-49B6-BE51-C9B8AE405B1C}"/>
    <dgm:cxn modelId="{F12AA164-1AB8-4C55-A7F2-F9E774ED5F8F}" type="presOf" srcId="{257F8236-801D-4524-9C49-29132501DEF3}" destId="{C22D7FA9-665A-43C8-9482-423433535045}" srcOrd="0" destOrd="0" presId="urn:microsoft.com/office/officeart/2005/8/layout/default"/>
    <dgm:cxn modelId="{EE1D8466-1E68-49CF-97A8-0BD0B7634FD4}" type="presOf" srcId="{99EC1D1C-DBD4-44C7-A16D-469E6B03106B}" destId="{2CA898AA-B339-43D4-ABA1-C7FB32A5E73E}" srcOrd="0" destOrd="0" presId="urn:microsoft.com/office/officeart/2005/8/layout/default"/>
    <dgm:cxn modelId="{7DDF0654-6ED6-4180-B35C-5E6FF69C3433}" srcId="{257F8236-801D-4524-9C49-29132501DEF3}" destId="{99EC1D1C-DBD4-44C7-A16D-469E6B03106B}" srcOrd="0" destOrd="0" parTransId="{0CF1DEB3-FD5E-4B22-A0DC-F101D5D1FA8A}" sibTransId="{C092C4E6-3E26-43BF-80B8-5429884F69DF}"/>
    <dgm:cxn modelId="{9F4A2D7C-8D44-4A75-8384-C4737F87942E}" type="presOf" srcId="{7AC93CCD-EC08-47B2-8611-44931B290B11}" destId="{21A4268F-937C-49F8-9178-F3F78EF6283A}" srcOrd="0" destOrd="0" presId="urn:microsoft.com/office/officeart/2005/8/layout/default"/>
    <dgm:cxn modelId="{2626CED0-3299-49C3-9332-F34DE26CA064}" srcId="{257F8236-801D-4524-9C49-29132501DEF3}" destId="{8C5049FA-3D62-471C-840F-AF05344B0571}" srcOrd="4" destOrd="0" parTransId="{F673DA4D-A65B-4915-9E9B-BF23B91496A3}" sibTransId="{C07FE62A-EA7E-4744-A544-66942585D3A7}"/>
    <dgm:cxn modelId="{64FFA3D1-5A2A-41FC-95C2-6846CDF8F34D}" srcId="{257F8236-801D-4524-9C49-29132501DEF3}" destId="{4ACCB39C-DDBA-4695-A65A-F03518950DCA}" srcOrd="2" destOrd="0" parTransId="{02677B7C-A63E-4667-8BE2-6ECEBEAD76EF}" sibTransId="{78DC1E8F-9C24-44A2-A06F-BEAE365D0919}"/>
    <dgm:cxn modelId="{797AA2DF-CDB1-4BED-8C08-220D37BA933D}" type="presOf" srcId="{7A72DF93-74FE-4621-A0E2-8961B20D78BE}" destId="{5ED16B95-1D9F-4175-8EBF-950A5845C78D}" srcOrd="0" destOrd="0" presId="urn:microsoft.com/office/officeart/2005/8/layout/default"/>
    <dgm:cxn modelId="{AB5291E3-ED2B-4155-937B-D60BC6B50BDF}" type="presOf" srcId="{4ACCB39C-DDBA-4695-A65A-F03518950DCA}" destId="{CB03E819-A862-446A-9159-E0B213CD0FA7}" srcOrd="0" destOrd="0" presId="urn:microsoft.com/office/officeart/2005/8/layout/default"/>
    <dgm:cxn modelId="{430F20E5-09C7-4042-9775-D88ABA614900}" srcId="{257F8236-801D-4524-9C49-29132501DEF3}" destId="{1BF346A4-2087-44E0-9969-A403C807300B}" srcOrd="1" destOrd="0" parTransId="{AE3A1001-743A-4B99-A918-15F5EA45CD36}" sibTransId="{925CD51F-8AC1-470B-9EB4-C7D857AB77D0}"/>
    <dgm:cxn modelId="{0486567D-BD7E-4054-B6A6-95109C992358}" type="presParOf" srcId="{C22D7FA9-665A-43C8-9482-423433535045}" destId="{2CA898AA-B339-43D4-ABA1-C7FB32A5E73E}" srcOrd="0" destOrd="0" presId="urn:microsoft.com/office/officeart/2005/8/layout/default"/>
    <dgm:cxn modelId="{41B17129-F961-4931-A406-3049D4C5056A}" type="presParOf" srcId="{C22D7FA9-665A-43C8-9482-423433535045}" destId="{A8EEDE46-1854-494A-B9E4-5AEA4872915B}" srcOrd="1" destOrd="0" presId="urn:microsoft.com/office/officeart/2005/8/layout/default"/>
    <dgm:cxn modelId="{50DD52FE-49A8-4489-A240-2A275119B6D2}" type="presParOf" srcId="{C22D7FA9-665A-43C8-9482-423433535045}" destId="{BCF9A417-EA92-4084-8117-A9262658F162}" srcOrd="2" destOrd="0" presId="urn:microsoft.com/office/officeart/2005/8/layout/default"/>
    <dgm:cxn modelId="{F8CAC208-153C-4EE1-989D-225E69CFEFB5}" type="presParOf" srcId="{C22D7FA9-665A-43C8-9482-423433535045}" destId="{2A2F42B6-F501-4E08-A3F2-D0FD51D01DA8}" srcOrd="3" destOrd="0" presId="urn:microsoft.com/office/officeart/2005/8/layout/default"/>
    <dgm:cxn modelId="{4E26A894-1241-45AF-8E21-C557B33ED102}" type="presParOf" srcId="{C22D7FA9-665A-43C8-9482-423433535045}" destId="{CB03E819-A862-446A-9159-E0B213CD0FA7}" srcOrd="4" destOrd="0" presId="urn:microsoft.com/office/officeart/2005/8/layout/default"/>
    <dgm:cxn modelId="{4921C2FC-7B32-4DE5-8276-6326E13C4527}" type="presParOf" srcId="{C22D7FA9-665A-43C8-9482-423433535045}" destId="{CD84774A-1710-4B3A-AD3A-405D8E9F0148}" srcOrd="5" destOrd="0" presId="urn:microsoft.com/office/officeart/2005/8/layout/default"/>
    <dgm:cxn modelId="{9F038D27-305B-49ED-A10A-36A0226C9D18}" type="presParOf" srcId="{C22D7FA9-665A-43C8-9482-423433535045}" destId="{21A4268F-937C-49F8-9178-F3F78EF6283A}" srcOrd="6" destOrd="0" presId="urn:microsoft.com/office/officeart/2005/8/layout/default"/>
    <dgm:cxn modelId="{C9A4FC40-A125-4D38-9AC7-71E3579D4BF8}" type="presParOf" srcId="{C22D7FA9-665A-43C8-9482-423433535045}" destId="{044DD488-7107-4833-899F-3B476BDCE0DA}" srcOrd="7" destOrd="0" presId="urn:microsoft.com/office/officeart/2005/8/layout/default"/>
    <dgm:cxn modelId="{4CA846C3-5970-4D6E-869D-A70E39FDF9EA}" type="presParOf" srcId="{C22D7FA9-665A-43C8-9482-423433535045}" destId="{292298AC-E2BB-4A8D-B9AA-EDA1769E0B14}" srcOrd="8" destOrd="0" presId="urn:microsoft.com/office/officeart/2005/8/layout/default"/>
    <dgm:cxn modelId="{7ABEFF32-9429-4AE2-9851-02DE446865ED}" type="presParOf" srcId="{C22D7FA9-665A-43C8-9482-423433535045}" destId="{B7502E3E-978B-475C-856C-D8B42412A381}" srcOrd="9" destOrd="0" presId="urn:microsoft.com/office/officeart/2005/8/layout/default"/>
    <dgm:cxn modelId="{27D447FE-839D-4426-8EC2-E0B9668EC0C3}" type="presParOf" srcId="{C22D7FA9-665A-43C8-9482-423433535045}" destId="{5ED16B95-1D9F-4175-8EBF-950A5845C78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4029103-C3E6-4C0A-9C40-AF1E01884845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6F8FD75-D336-447C-ACC5-F39CC4C281EC}">
      <dgm:prSet/>
      <dgm:spPr/>
      <dgm:t>
        <a:bodyPr/>
        <a:lstStyle/>
        <a:p>
          <a:r>
            <a:rPr lang="en-US"/>
            <a:t>Tachypnea</a:t>
          </a:r>
        </a:p>
      </dgm:t>
    </dgm:pt>
    <dgm:pt modelId="{00BAA98B-73F7-4B63-AE89-39D423817605}" type="parTrans" cxnId="{A67A16AE-68AA-453E-A94E-FD300C6C7892}">
      <dgm:prSet/>
      <dgm:spPr/>
      <dgm:t>
        <a:bodyPr/>
        <a:lstStyle/>
        <a:p>
          <a:endParaRPr lang="en-US"/>
        </a:p>
      </dgm:t>
    </dgm:pt>
    <dgm:pt modelId="{B11CC67A-09AE-4321-A1FF-17F64E087DC3}" type="sibTrans" cxnId="{A67A16AE-68AA-453E-A94E-FD300C6C7892}">
      <dgm:prSet/>
      <dgm:spPr/>
      <dgm:t>
        <a:bodyPr/>
        <a:lstStyle/>
        <a:p>
          <a:endParaRPr lang="en-US"/>
        </a:p>
      </dgm:t>
    </dgm:pt>
    <dgm:pt modelId="{B39D49C3-9D1F-4FAD-A64B-AB84003EFF15}">
      <dgm:prSet/>
      <dgm:spPr/>
      <dgm:t>
        <a:bodyPr/>
        <a:lstStyle/>
        <a:p>
          <a:r>
            <a:rPr lang="en-US"/>
            <a:t>Limited movement of affected side</a:t>
          </a:r>
        </a:p>
      </dgm:t>
    </dgm:pt>
    <dgm:pt modelId="{445110EE-D282-4663-BECE-E9F1AB88A32C}" type="parTrans" cxnId="{AA226D15-F0DD-4EC0-BA1A-0C4B1C12298F}">
      <dgm:prSet/>
      <dgm:spPr/>
      <dgm:t>
        <a:bodyPr/>
        <a:lstStyle/>
        <a:p>
          <a:endParaRPr lang="en-US"/>
        </a:p>
      </dgm:t>
    </dgm:pt>
    <dgm:pt modelId="{C01C1F67-16FA-4779-9257-C516C732CD6D}" type="sibTrans" cxnId="{AA226D15-F0DD-4EC0-BA1A-0C4B1C12298F}">
      <dgm:prSet/>
      <dgm:spPr/>
      <dgm:t>
        <a:bodyPr/>
        <a:lstStyle/>
        <a:p>
          <a:endParaRPr lang="en-US"/>
        </a:p>
      </dgm:t>
    </dgm:pt>
    <dgm:pt modelId="{A776D871-20D8-4F3F-87AE-018C84104ECE}">
      <dgm:prSet/>
      <dgm:spPr/>
      <dgm:t>
        <a:bodyPr/>
        <a:lstStyle/>
        <a:p>
          <a:r>
            <a:rPr lang="en-US"/>
            <a:t>Costal interspaces of affected side are wider</a:t>
          </a:r>
        </a:p>
      </dgm:t>
    </dgm:pt>
    <dgm:pt modelId="{99540DCF-1C46-4E82-8329-F17915BCBC09}" type="parTrans" cxnId="{AF9B5130-F026-42E1-8B3B-3A091F6AEC69}">
      <dgm:prSet/>
      <dgm:spPr/>
      <dgm:t>
        <a:bodyPr/>
        <a:lstStyle/>
        <a:p>
          <a:endParaRPr lang="en-US"/>
        </a:p>
      </dgm:t>
    </dgm:pt>
    <dgm:pt modelId="{A845BB46-7066-4A1B-AA1E-007B605257AC}" type="sibTrans" cxnId="{AF9B5130-F026-42E1-8B3B-3A091F6AEC69}">
      <dgm:prSet/>
      <dgm:spPr/>
      <dgm:t>
        <a:bodyPr/>
        <a:lstStyle/>
        <a:p>
          <a:endParaRPr lang="en-US"/>
        </a:p>
      </dgm:t>
    </dgm:pt>
    <dgm:pt modelId="{B62350BF-0A30-42DB-9E5C-9F02F99A763D}">
      <dgm:prSet/>
      <dgm:spPr/>
      <dgm:t>
        <a:bodyPr/>
        <a:lstStyle/>
        <a:p>
          <a:r>
            <a:rPr lang="en-US"/>
            <a:t>Trachea shifts to opposite side</a:t>
          </a:r>
        </a:p>
      </dgm:t>
    </dgm:pt>
    <dgm:pt modelId="{B7B2D176-CD10-476A-8679-F558FE6F0AC0}" type="parTrans" cxnId="{BCE956B6-A80C-4D1A-95D7-B469A90C4753}">
      <dgm:prSet/>
      <dgm:spPr/>
      <dgm:t>
        <a:bodyPr/>
        <a:lstStyle/>
        <a:p>
          <a:endParaRPr lang="en-US"/>
        </a:p>
      </dgm:t>
    </dgm:pt>
    <dgm:pt modelId="{B3A0E4C5-178C-4923-BDB5-0AEC831B8A91}" type="sibTrans" cxnId="{BCE956B6-A80C-4D1A-95D7-B469A90C4753}">
      <dgm:prSet/>
      <dgm:spPr/>
      <dgm:t>
        <a:bodyPr/>
        <a:lstStyle/>
        <a:p>
          <a:endParaRPr lang="en-US"/>
        </a:p>
      </dgm:t>
    </dgm:pt>
    <dgm:pt modelId="{B7129599-3DF1-4BEC-AEBF-03687488BDE4}">
      <dgm:prSet/>
      <dgm:spPr/>
      <dgm:t>
        <a:bodyPr/>
        <a:lstStyle/>
        <a:p>
          <a:r>
            <a:rPr lang="en-US"/>
            <a:t>Decreased vocal fremitus </a:t>
          </a:r>
        </a:p>
      </dgm:t>
    </dgm:pt>
    <dgm:pt modelId="{C8C90413-4897-4AC1-95CD-1E8DA7DEED22}" type="parTrans" cxnId="{97F7B664-99CF-42B3-8416-FD7FA176E0F9}">
      <dgm:prSet/>
      <dgm:spPr/>
      <dgm:t>
        <a:bodyPr/>
        <a:lstStyle/>
        <a:p>
          <a:endParaRPr lang="en-US"/>
        </a:p>
      </dgm:t>
    </dgm:pt>
    <dgm:pt modelId="{8FCE75CA-5A64-47D4-B96C-780A8A15964A}" type="sibTrans" cxnId="{97F7B664-99CF-42B3-8416-FD7FA176E0F9}">
      <dgm:prSet/>
      <dgm:spPr/>
      <dgm:t>
        <a:bodyPr/>
        <a:lstStyle/>
        <a:p>
          <a:endParaRPr lang="en-US"/>
        </a:p>
      </dgm:t>
    </dgm:pt>
    <dgm:pt modelId="{6F5E73A9-3357-46D1-97FF-785E2595DA85}">
      <dgm:prSet/>
      <dgm:spPr/>
      <dgm:t>
        <a:bodyPr/>
        <a:lstStyle/>
        <a:p>
          <a:r>
            <a:rPr lang="en-US"/>
            <a:t>Stony Dullness</a:t>
          </a:r>
        </a:p>
      </dgm:t>
    </dgm:pt>
    <dgm:pt modelId="{9A66ED02-CDCF-4A5E-947D-F78AE31AB577}" type="parTrans" cxnId="{B2F0B9AB-4262-4A25-9DB8-D49A0341215D}">
      <dgm:prSet/>
      <dgm:spPr/>
      <dgm:t>
        <a:bodyPr/>
        <a:lstStyle/>
        <a:p>
          <a:endParaRPr lang="en-US"/>
        </a:p>
      </dgm:t>
    </dgm:pt>
    <dgm:pt modelId="{9EBEC29A-FF73-4200-AE5F-8D2AFF632E41}" type="sibTrans" cxnId="{B2F0B9AB-4262-4A25-9DB8-D49A0341215D}">
      <dgm:prSet/>
      <dgm:spPr/>
      <dgm:t>
        <a:bodyPr/>
        <a:lstStyle/>
        <a:p>
          <a:endParaRPr lang="en-US"/>
        </a:p>
      </dgm:t>
    </dgm:pt>
    <dgm:pt modelId="{4A595969-6199-4AFD-B789-237D310BE821}">
      <dgm:prSet/>
      <dgm:spPr/>
      <dgm:t>
        <a:bodyPr/>
        <a:lstStyle/>
        <a:p>
          <a:r>
            <a:rPr lang="en-US"/>
            <a:t>Decreased or disappeared vesicular breath sound</a:t>
          </a:r>
        </a:p>
      </dgm:t>
    </dgm:pt>
    <dgm:pt modelId="{83DC88AF-3399-423F-9E61-2651DBEF76A0}" type="parTrans" cxnId="{A2087C6B-1C4A-428A-9947-1ED7357D1774}">
      <dgm:prSet/>
      <dgm:spPr/>
      <dgm:t>
        <a:bodyPr/>
        <a:lstStyle/>
        <a:p>
          <a:endParaRPr lang="en-US"/>
        </a:p>
      </dgm:t>
    </dgm:pt>
    <dgm:pt modelId="{C02F36FC-0D1E-4F73-9AC1-DDB5E0C5C9DE}" type="sibTrans" cxnId="{A2087C6B-1C4A-428A-9947-1ED7357D1774}">
      <dgm:prSet/>
      <dgm:spPr/>
      <dgm:t>
        <a:bodyPr/>
        <a:lstStyle/>
        <a:p>
          <a:endParaRPr lang="en-US"/>
        </a:p>
      </dgm:t>
    </dgm:pt>
    <dgm:pt modelId="{B8EAE5FD-6C93-457A-AD8D-540F464C12BD}">
      <dgm:prSet/>
      <dgm:spPr/>
      <dgm:t>
        <a:bodyPr/>
        <a:lstStyle/>
        <a:p>
          <a:r>
            <a:rPr lang="en-US"/>
            <a:t>Pleural friction rub </a:t>
          </a:r>
        </a:p>
      </dgm:t>
    </dgm:pt>
    <dgm:pt modelId="{39CC6100-D51C-4E9E-A027-9A888C7F897D}" type="parTrans" cxnId="{27E41C09-2A45-4C44-B0C4-02DD100D748D}">
      <dgm:prSet/>
      <dgm:spPr/>
      <dgm:t>
        <a:bodyPr/>
        <a:lstStyle/>
        <a:p>
          <a:endParaRPr lang="en-US"/>
        </a:p>
      </dgm:t>
    </dgm:pt>
    <dgm:pt modelId="{7BA28E00-BDBE-4D85-B4CE-A553C8906D8E}" type="sibTrans" cxnId="{27E41C09-2A45-4C44-B0C4-02DD100D748D}">
      <dgm:prSet/>
      <dgm:spPr/>
      <dgm:t>
        <a:bodyPr/>
        <a:lstStyle/>
        <a:p>
          <a:endParaRPr lang="en-US"/>
        </a:p>
      </dgm:t>
    </dgm:pt>
    <dgm:pt modelId="{B5984351-E6B5-4274-95E3-4BB9C667B384}">
      <dgm:prSet/>
      <dgm:spPr/>
      <dgm:t>
        <a:bodyPr/>
        <a:lstStyle/>
        <a:p>
          <a:r>
            <a:rPr lang="en-US"/>
            <a:t>Abnormal bronchial breath sound in upper area of the fluid</a:t>
          </a:r>
        </a:p>
      </dgm:t>
    </dgm:pt>
    <dgm:pt modelId="{F0953BF9-76CA-409F-BA13-7497F7644564}" type="parTrans" cxnId="{B56EA35D-7D4A-4CD2-837A-A2FEC41BFFF9}">
      <dgm:prSet/>
      <dgm:spPr/>
      <dgm:t>
        <a:bodyPr/>
        <a:lstStyle/>
        <a:p>
          <a:endParaRPr lang="en-US"/>
        </a:p>
      </dgm:t>
    </dgm:pt>
    <dgm:pt modelId="{33C288BD-C5C6-4934-8A06-02D4C728B2C5}" type="sibTrans" cxnId="{B56EA35D-7D4A-4CD2-837A-A2FEC41BFFF9}">
      <dgm:prSet/>
      <dgm:spPr/>
      <dgm:t>
        <a:bodyPr/>
        <a:lstStyle/>
        <a:p>
          <a:endParaRPr lang="en-US"/>
        </a:p>
      </dgm:t>
    </dgm:pt>
    <dgm:pt modelId="{ED952857-C263-4408-8965-D7827A5693CC}" type="pres">
      <dgm:prSet presAssocID="{24029103-C3E6-4C0A-9C40-AF1E01884845}" presName="Name0" presStyleCnt="0">
        <dgm:presLayoutVars>
          <dgm:dir/>
          <dgm:resizeHandles val="exact"/>
        </dgm:presLayoutVars>
      </dgm:prSet>
      <dgm:spPr/>
    </dgm:pt>
    <dgm:pt modelId="{5719CE3F-F899-4EDA-9484-96A267E1526F}" type="pres">
      <dgm:prSet presAssocID="{A6F8FD75-D336-447C-ACC5-F39CC4C281EC}" presName="node" presStyleLbl="node1" presStyleIdx="0" presStyleCnt="9">
        <dgm:presLayoutVars>
          <dgm:bulletEnabled val="1"/>
        </dgm:presLayoutVars>
      </dgm:prSet>
      <dgm:spPr/>
    </dgm:pt>
    <dgm:pt modelId="{A2211FAA-86D4-401B-A26B-8191A64C4B3C}" type="pres">
      <dgm:prSet presAssocID="{B11CC67A-09AE-4321-A1FF-17F64E087DC3}" presName="sibTrans" presStyleLbl="sibTrans1D1" presStyleIdx="0" presStyleCnt="8"/>
      <dgm:spPr/>
    </dgm:pt>
    <dgm:pt modelId="{9D7E20F7-C960-49F1-B2DE-A5A749FFF7E4}" type="pres">
      <dgm:prSet presAssocID="{B11CC67A-09AE-4321-A1FF-17F64E087DC3}" presName="connectorText" presStyleLbl="sibTrans1D1" presStyleIdx="0" presStyleCnt="8"/>
      <dgm:spPr/>
    </dgm:pt>
    <dgm:pt modelId="{758CDFA9-6838-4A84-95E8-35B897D6D534}" type="pres">
      <dgm:prSet presAssocID="{B39D49C3-9D1F-4FAD-A64B-AB84003EFF15}" presName="node" presStyleLbl="node1" presStyleIdx="1" presStyleCnt="9">
        <dgm:presLayoutVars>
          <dgm:bulletEnabled val="1"/>
        </dgm:presLayoutVars>
      </dgm:prSet>
      <dgm:spPr/>
    </dgm:pt>
    <dgm:pt modelId="{4954D649-1772-4BFA-9965-194E38E4378B}" type="pres">
      <dgm:prSet presAssocID="{C01C1F67-16FA-4779-9257-C516C732CD6D}" presName="sibTrans" presStyleLbl="sibTrans1D1" presStyleIdx="1" presStyleCnt="8"/>
      <dgm:spPr/>
    </dgm:pt>
    <dgm:pt modelId="{BBBCE8BE-4EE2-4334-AFC8-63E7BA067AA9}" type="pres">
      <dgm:prSet presAssocID="{C01C1F67-16FA-4779-9257-C516C732CD6D}" presName="connectorText" presStyleLbl="sibTrans1D1" presStyleIdx="1" presStyleCnt="8"/>
      <dgm:spPr/>
    </dgm:pt>
    <dgm:pt modelId="{47CBF8BD-51A9-40A6-AFEB-407AACD07E08}" type="pres">
      <dgm:prSet presAssocID="{A776D871-20D8-4F3F-87AE-018C84104ECE}" presName="node" presStyleLbl="node1" presStyleIdx="2" presStyleCnt="9">
        <dgm:presLayoutVars>
          <dgm:bulletEnabled val="1"/>
        </dgm:presLayoutVars>
      </dgm:prSet>
      <dgm:spPr/>
    </dgm:pt>
    <dgm:pt modelId="{298FE1B0-9B18-4498-8011-78D0C7ED58C9}" type="pres">
      <dgm:prSet presAssocID="{A845BB46-7066-4A1B-AA1E-007B605257AC}" presName="sibTrans" presStyleLbl="sibTrans1D1" presStyleIdx="2" presStyleCnt="8"/>
      <dgm:spPr/>
    </dgm:pt>
    <dgm:pt modelId="{1F935B27-B7F8-4D9B-AFBA-DD11B3D76064}" type="pres">
      <dgm:prSet presAssocID="{A845BB46-7066-4A1B-AA1E-007B605257AC}" presName="connectorText" presStyleLbl="sibTrans1D1" presStyleIdx="2" presStyleCnt="8"/>
      <dgm:spPr/>
    </dgm:pt>
    <dgm:pt modelId="{B3D89B22-D754-4A95-8B9E-7642FD08A2F3}" type="pres">
      <dgm:prSet presAssocID="{B62350BF-0A30-42DB-9E5C-9F02F99A763D}" presName="node" presStyleLbl="node1" presStyleIdx="3" presStyleCnt="9">
        <dgm:presLayoutVars>
          <dgm:bulletEnabled val="1"/>
        </dgm:presLayoutVars>
      </dgm:prSet>
      <dgm:spPr/>
    </dgm:pt>
    <dgm:pt modelId="{48AB1CC1-F8AB-4C03-BFB4-CB2694ADD476}" type="pres">
      <dgm:prSet presAssocID="{B3A0E4C5-178C-4923-BDB5-0AEC831B8A91}" presName="sibTrans" presStyleLbl="sibTrans1D1" presStyleIdx="3" presStyleCnt="8"/>
      <dgm:spPr/>
    </dgm:pt>
    <dgm:pt modelId="{5F0C8AE4-E212-40C4-9793-201698C1E298}" type="pres">
      <dgm:prSet presAssocID="{B3A0E4C5-178C-4923-BDB5-0AEC831B8A91}" presName="connectorText" presStyleLbl="sibTrans1D1" presStyleIdx="3" presStyleCnt="8"/>
      <dgm:spPr/>
    </dgm:pt>
    <dgm:pt modelId="{BC554B25-E1BB-4E84-81BD-B0CF8DEF0F4F}" type="pres">
      <dgm:prSet presAssocID="{B7129599-3DF1-4BEC-AEBF-03687488BDE4}" presName="node" presStyleLbl="node1" presStyleIdx="4" presStyleCnt="9">
        <dgm:presLayoutVars>
          <dgm:bulletEnabled val="1"/>
        </dgm:presLayoutVars>
      </dgm:prSet>
      <dgm:spPr/>
    </dgm:pt>
    <dgm:pt modelId="{71F11681-542F-4C1F-8E35-475B74001D0E}" type="pres">
      <dgm:prSet presAssocID="{8FCE75CA-5A64-47D4-B96C-780A8A15964A}" presName="sibTrans" presStyleLbl="sibTrans1D1" presStyleIdx="4" presStyleCnt="8"/>
      <dgm:spPr/>
    </dgm:pt>
    <dgm:pt modelId="{88AB2595-E61F-4465-9C51-7C7CB2021853}" type="pres">
      <dgm:prSet presAssocID="{8FCE75CA-5A64-47D4-B96C-780A8A15964A}" presName="connectorText" presStyleLbl="sibTrans1D1" presStyleIdx="4" presStyleCnt="8"/>
      <dgm:spPr/>
    </dgm:pt>
    <dgm:pt modelId="{5C8F674C-7015-4F87-BD9B-1C3467120125}" type="pres">
      <dgm:prSet presAssocID="{6F5E73A9-3357-46D1-97FF-785E2595DA85}" presName="node" presStyleLbl="node1" presStyleIdx="5" presStyleCnt="9">
        <dgm:presLayoutVars>
          <dgm:bulletEnabled val="1"/>
        </dgm:presLayoutVars>
      </dgm:prSet>
      <dgm:spPr/>
    </dgm:pt>
    <dgm:pt modelId="{DBF23F97-6453-4848-8150-54BC283D8BF0}" type="pres">
      <dgm:prSet presAssocID="{9EBEC29A-FF73-4200-AE5F-8D2AFF632E41}" presName="sibTrans" presStyleLbl="sibTrans1D1" presStyleIdx="5" presStyleCnt="8"/>
      <dgm:spPr/>
    </dgm:pt>
    <dgm:pt modelId="{1CEC25BB-9526-4C75-838C-ACA29A066E1A}" type="pres">
      <dgm:prSet presAssocID="{9EBEC29A-FF73-4200-AE5F-8D2AFF632E41}" presName="connectorText" presStyleLbl="sibTrans1D1" presStyleIdx="5" presStyleCnt="8"/>
      <dgm:spPr/>
    </dgm:pt>
    <dgm:pt modelId="{84F0CF9D-3003-44EB-8297-A279A7CC54CB}" type="pres">
      <dgm:prSet presAssocID="{4A595969-6199-4AFD-B789-237D310BE821}" presName="node" presStyleLbl="node1" presStyleIdx="6" presStyleCnt="9">
        <dgm:presLayoutVars>
          <dgm:bulletEnabled val="1"/>
        </dgm:presLayoutVars>
      </dgm:prSet>
      <dgm:spPr/>
    </dgm:pt>
    <dgm:pt modelId="{4C88FFAC-E25D-4153-9075-399F4BCDC029}" type="pres">
      <dgm:prSet presAssocID="{C02F36FC-0D1E-4F73-9AC1-DDB5E0C5C9DE}" presName="sibTrans" presStyleLbl="sibTrans1D1" presStyleIdx="6" presStyleCnt="8"/>
      <dgm:spPr/>
    </dgm:pt>
    <dgm:pt modelId="{728814C5-3447-440C-91DD-3E040E254AA2}" type="pres">
      <dgm:prSet presAssocID="{C02F36FC-0D1E-4F73-9AC1-DDB5E0C5C9DE}" presName="connectorText" presStyleLbl="sibTrans1D1" presStyleIdx="6" presStyleCnt="8"/>
      <dgm:spPr/>
    </dgm:pt>
    <dgm:pt modelId="{854ACD7A-8039-4AB0-8E25-49826CE135B8}" type="pres">
      <dgm:prSet presAssocID="{B8EAE5FD-6C93-457A-AD8D-540F464C12BD}" presName="node" presStyleLbl="node1" presStyleIdx="7" presStyleCnt="9">
        <dgm:presLayoutVars>
          <dgm:bulletEnabled val="1"/>
        </dgm:presLayoutVars>
      </dgm:prSet>
      <dgm:spPr/>
    </dgm:pt>
    <dgm:pt modelId="{CE9AD75E-F80A-406C-BCE2-56F0A7059E37}" type="pres">
      <dgm:prSet presAssocID="{7BA28E00-BDBE-4D85-B4CE-A553C8906D8E}" presName="sibTrans" presStyleLbl="sibTrans1D1" presStyleIdx="7" presStyleCnt="8"/>
      <dgm:spPr/>
    </dgm:pt>
    <dgm:pt modelId="{C5B65C98-5753-431E-8B43-0803ABE2C834}" type="pres">
      <dgm:prSet presAssocID="{7BA28E00-BDBE-4D85-B4CE-A553C8906D8E}" presName="connectorText" presStyleLbl="sibTrans1D1" presStyleIdx="7" presStyleCnt="8"/>
      <dgm:spPr/>
    </dgm:pt>
    <dgm:pt modelId="{EF8150A8-2A7E-44D9-B79D-D57DA7F4278B}" type="pres">
      <dgm:prSet presAssocID="{B5984351-E6B5-4274-95E3-4BB9C667B384}" presName="node" presStyleLbl="node1" presStyleIdx="8" presStyleCnt="9">
        <dgm:presLayoutVars>
          <dgm:bulletEnabled val="1"/>
        </dgm:presLayoutVars>
      </dgm:prSet>
      <dgm:spPr/>
    </dgm:pt>
  </dgm:ptLst>
  <dgm:cxnLst>
    <dgm:cxn modelId="{27E41C09-2A45-4C44-B0C4-02DD100D748D}" srcId="{24029103-C3E6-4C0A-9C40-AF1E01884845}" destId="{B8EAE5FD-6C93-457A-AD8D-540F464C12BD}" srcOrd="7" destOrd="0" parTransId="{39CC6100-D51C-4E9E-A027-9A888C7F897D}" sibTransId="{7BA28E00-BDBE-4D85-B4CE-A553C8906D8E}"/>
    <dgm:cxn modelId="{DEA42A12-71D4-41AC-9109-EB0300FE6497}" type="presOf" srcId="{A6F8FD75-D336-447C-ACC5-F39CC4C281EC}" destId="{5719CE3F-F899-4EDA-9484-96A267E1526F}" srcOrd="0" destOrd="0" presId="urn:microsoft.com/office/officeart/2016/7/layout/RepeatingBendingProcessNew"/>
    <dgm:cxn modelId="{AA226D15-F0DD-4EC0-BA1A-0C4B1C12298F}" srcId="{24029103-C3E6-4C0A-9C40-AF1E01884845}" destId="{B39D49C3-9D1F-4FAD-A64B-AB84003EFF15}" srcOrd="1" destOrd="0" parTransId="{445110EE-D282-4663-BECE-E9F1AB88A32C}" sibTransId="{C01C1F67-16FA-4779-9257-C516C732CD6D}"/>
    <dgm:cxn modelId="{18951D16-6979-46B1-B742-5D6BB1A18115}" type="presOf" srcId="{C02F36FC-0D1E-4F73-9AC1-DDB5E0C5C9DE}" destId="{728814C5-3447-440C-91DD-3E040E254AA2}" srcOrd="1" destOrd="0" presId="urn:microsoft.com/office/officeart/2016/7/layout/RepeatingBendingProcessNew"/>
    <dgm:cxn modelId="{50C7F81A-E9E9-4430-88ED-44E2BEB2F1BF}" type="presOf" srcId="{7BA28E00-BDBE-4D85-B4CE-A553C8906D8E}" destId="{CE9AD75E-F80A-406C-BCE2-56F0A7059E37}" srcOrd="0" destOrd="0" presId="urn:microsoft.com/office/officeart/2016/7/layout/RepeatingBendingProcessNew"/>
    <dgm:cxn modelId="{8D2AFB1A-6FED-4B1B-AA0C-F737505227D5}" type="presOf" srcId="{A845BB46-7066-4A1B-AA1E-007B605257AC}" destId="{298FE1B0-9B18-4498-8011-78D0C7ED58C9}" srcOrd="0" destOrd="0" presId="urn:microsoft.com/office/officeart/2016/7/layout/RepeatingBendingProcessNew"/>
    <dgm:cxn modelId="{7DF7F31F-3D98-4C24-A61D-70E0E253A767}" type="presOf" srcId="{B62350BF-0A30-42DB-9E5C-9F02F99A763D}" destId="{B3D89B22-D754-4A95-8B9E-7642FD08A2F3}" srcOrd="0" destOrd="0" presId="urn:microsoft.com/office/officeart/2016/7/layout/RepeatingBendingProcessNew"/>
    <dgm:cxn modelId="{AF9B5130-F026-42E1-8B3B-3A091F6AEC69}" srcId="{24029103-C3E6-4C0A-9C40-AF1E01884845}" destId="{A776D871-20D8-4F3F-87AE-018C84104ECE}" srcOrd="2" destOrd="0" parTransId="{99540DCF-1C46-4E82-8329-F17915BCBC09}" sibTransId="{A845BB46-7066-4A1B-AA1E-007B605257AC}"/>
    <dgm:cxn modelId="{6BF3753E-62DC-4D49-84D6-132807486813}" type="presOf" srcId="{B11CC67A-09AE-4321-A1FF-17F64E087DC3}" destId="{A2211FAA-86D4-401B-A26B-8191A64C4B3C}" srcOrd="0" destOrd="0" presId="urn:microsoft.com/office/officeart/2016/7/layout/RepeatingBendingProcessNew"/>
    <dgm:cxn modelId="{B56EA35D-7D4A-4CD2-837A-A2FEC41BFFF9}" srcId="{24029103-C3E6-4C0A-9C40-AF1E01884845}" destId="{B5984351-E6B5-4274-95E3-4BB9C667B384}" srcOrd="8" destOrd="0" parTransId="{F0953BF9-76CA-409F-BA13-7497F7644564}" sibTransId="{33C288BD-C5C6-4934-8A06-02D4C728B2C5}"/>
    <dgm:cxn modelId="{41338460-3792-4BDB-81A3-79EF17C74FC1}" type="presOf" srcId="{C02F36FC-0D1E-4F73-9AC1-DDB5E0C5C9DE}" destId="{4C88FFAC-E25D-4153-9075-399F4BCDC029}" srcOrd="0" destOrd="0" presId="urn:microsoft.com/office/officeart/2016/7/layout/RepeatingBendingProcessNew"/>
    <dgm:cxn modelId="{EF7EF563-2E18-4E86-A6D9-F0C890721819}" type="presOf" srcId="{B3A0E4C5-178C-4923-BDB5-0AEC831B8A91}" destId="{5F0C8AE4-E212-40C4-9793-201698C1E298}" srcOrd="1" destOrd="0" presId="urn:microsoft.com/office/officeart/2016/7/layout/RepeatingBendingProcessNew"/>
    <dgm:cxn modelId="{90624E64-C48E-4703-921F-D0EC551B3183}" type="presOf" srcId="{C01C1F67-16FA-4779-9257-C516C732CD6D}" destId="{4954D649-1772-4BFA-9965-194E38E4378B}" srcOrd="0" destOrd="0" presId="urn:microsoft.com/office/officeart/2016/7/layout/RepeatingBendingProcessNew"/>
    <dgm:cxn modelId="{97F7B664-99CF-42B3-8416-FD7FA176E0F9}" srcId="{24029103-C3E6-4C0A-9C40-AF1E01884845}" destId="{B7129599-3DF1-4BEC-AEBF-03687488BDE4}" srcOrd="4" destOrd="0" parTransId="{C8C90413-4897-4AC1-95CD-1E8DA7DEED22}" sibTransId="{8FCE75CA-5A64-47D4-B96C-780A8A15964A}"/>
    <dgm:cxn modelId="{A2087C6B-1C4A-428A-9947-1ED7357D1774}" srcId="{24029103-C3E6-4C0A-9C40-AF1E01884845}" destId="{4A595969-6199-4AFD-B789-237D310BE821}" srcOrd="6" destOrd="0" parTransId="{83DC88AF-3399-423F-9E61-2651DBEF76A0}" sibTransId="{C02F36FC-0D1E-4F73-9AC1-DDB5E0C5C9DE}"/>
    <dgm:cxn modelId="{748BB158-F667-42D8-984D-45083BA9E500}" type="presOf" srcId="{B7129599-3DF1-4BEC-AEBF-03687488BDE4}" destId="{BC554B25-E1BB-4E84-81BD-B0CF8DEF0F4F}" srcOrd="0" destOrd="0" presId="urn:microsoft.com/office/officeart/2016/7/layout/RepeatingBendingProcessNew"/>
    <dgm:cxn modelId="{15793A7B-53F9-4654-BDDF-D1810E06D16C}" type="presOf" srcId="{4A595969-6199-4AFD-B789-237D310BE821}" destId="{84F0CF9D-3003-44EB-8297-A279A7CC54CB}" srcOrd="0" destOrd="0" presId="urn:microsoft.com/office/officeart/2016/7/layout/RepeatingBendingProcessNew"/>
    <dgm:cxn modelId="{EA4C858F-D15C-4C2E-990A-52B2B05D91AE}" type="presOf" srcId="{9EBEC29A-FF73-4200-AE5F-8D2AFF632E41}" destId="{1CEC25BB-9526-4C75-838C-ACA29A066E1A}" srcOrd="1" destOrd="0" presId="urn:microsoft.com/office/officeart/2016/7/layout/RepeatingBendingProcessNew"/>
    <dgm:cxn modelId="{741A9894-760A-4098-8162-FD172A8FEDA0}" type="presOf" srcId="{B11CC67A-09AE-4321-A1FF-17F64E087DC3}" destId="{9D7E20F7-C960-49F1-B2DE-A5A749FFF7E4}" srcOrd="1" destOrd="0" presId="urn:microsoft.com/office/officeart/2016/7/layout/RepeatingBendingProcessNew"/>
    <dgm:cxn modelId="{4DBEDA97-F195-4E83-95C7-2173E5643F3D}" type="presOf" srcId="{6F5E73A9-3357-46D1-97FF-785E2595DA85}" destId="{5C8F674C-7015-4F87-BD9B-1C3467120125}" srcOrd="0" destOrd="0" presId="urn:microsoft.com/office/officeart/2016/7/layout/RepeatingBendingProcessNew"/>
    <dgm:cxn modelId="{0AC0B59F-9731-4312-A635-77FBFF39B410}" type="presOf" srcId="{B3A0E4C5-178C-4923-BDB5-0AEC831B8A91}" destId="{48AB1CC1-F8AB-4C03-BFB4-CB2694ADD476}" srcOrd="0" destOrd="0" presId="urn:microsoft.com/office/officeart/2016/7/layout/RepeatingBendingProcessNew"/>
    <dgm:cxn modelId="{A59931A6-BB96-40B1-88E7-68027C69E053}" type="presOf" srcId="{B39D49C3-9D1F-4FAD-A64B-AB84003EFF15}" destId="{758CDFA9-6838-4A84-95E8-35B897D6D534}" srcOrd="0" destOrd="0" presId="urn:microsoft.com/office/officeart/2016/7/layout/RepeatingBendingProcessNew"/>
    <dgm:cxn modelId="{57722CAB-71D4-4036-90A7-B26B4891A28E}" type="presOf" srcId="{8FCE75CA-5A64-47D4-B96C-780A8A15964A}" destId="{71F11681-542F-4C1F-8E35-475B74001D0E}" srcOrd="0" destOrd="0" presId="urn:microsoft.com/office/officeart/2016/7/layout/RepeatingBendingProcessNew"/>
    <dgm:cxn modelId="{B2F0B9AB-4262-4A25-9DB8-D49A0341215D}" srcId="{24029103-C3E6-4C0A-9C40-AF1E01884845}" destId="{6F5E73A9-3357-46D1-97FF-785E2595DA85}" srcOrd="5" destOrd="0" parTransId="{9A66ED02-CDCF-4A5E-947D-F78AE31AB577}" sibTransId="{9EBEC29A-FF73-4200-AE5F-8D2AFF632E41}"/>
    <dgm:cxn modelId="{A67A16AE-68AA-453E-A94E-FD300C6C7892}" srcId="{24029103-C3E6-4C0A-9C40-AF1E01884845}" destId="{A6F8FD75-D336-447C-ACC5-F39CC4C281EC}" srcOrd="0" destOrd="0" parTransId="{00BAA98B-73F7-4B63-AE89-39D423817605}" sibTransId="{B11CC67A-09AE-4321-A1FF-17F64E087DC3}"/>
    <dgm:cxn modelId="{C20A5AB5-4BB5-45CC-A7B7-3D8AE67FAE35}" type="presOf" srcId="{B5984351-E6B5-4274-95E3-4BB9C667B384}" destId="{EF8150A8-2A7E-44D9-B79D-D57DA7F4278B}" srcOrd="0" destOrd="0" presId="urn:microsoft.com/office/officeart/2016/7/layout/RepeatingBendingProcessNew"/>
    <dgm:cxn modelId="{BCE956B6-A80C-4D1A-95D7-B469A90C4753}" srcId="{24029103-C3E6-4C0A-9C40-AF1E01884845}" destId="{B62350BF-0A30-42DB-9E5C-9F02F99A763D}" srcOrd="3" destOrd="0" parTransId="{B7B2D176-CD10-476A-8679-F558FE6F0AC0}" sibTransId="{B3A0E4C5-178C-4923-BDB5-0AEC831B8A91}"/>
    <dgm:cxn modelId="{99E96AB8-AE39-4C0F-BE8D-D36B27AB6EA0}" type="presOf" srcId="{9EBEC29A-FF73-4200-AE5F-8D2AFF632E41}" destId="{DBF23F97-6453-4848-8150-54BC283D8BF0}" srcOrd="0" destOrd="0" presId="urn:microsoft.com/office/officeart/2016/7/layout/RepeatingBendingProcessNew"/>
    <dgm:cxn modelId="{6F980ACF-9473-46B6-8CEB-57479E7951EB}" type="presOf" srcId="{A845BB46-7066-4A1B-AA1E-007B605257AC}" destId="{1F935B27-B7F8-4D9B-AFBA-DD11B3D76064}" srcOrd="1" destOrd="0" presId="urn:microsoft.com/office/officeart/2016/7/layout/RepeatingBendingProcessNew"/>
    <dgm:cxn modelId="{61E3AAD6-C107-48A9-A5EA-E9F2DD0EADC3}" type="presOf" srcId="{8FCE75CA-5A64-47D4-B96C-780A8A15964A}" destId="{88AB2595-E61F-4465-9C51-7C7CB2021853}" srcOrd="1" destOrd="0" presId="urn:microsoft.com/office/officeart/2016/7/layout/RepeatingBendingProcessNew"/>
    <dgm:cxn modelId="{C5EDFEE9-B949-496B-8D0C-873C5FC07843}" type="presOf" srcId="{24029103-C3E6-4C0A-9C40-AF1E01884845}" destId="{ED952857-C263-4408-8965-D7827A5693CC}" srcOrd="0" destOrd="0" presId="urn:microsoft.com/office/officeart/2016/7/layout/RepeatingBendingProcessNew"/>
    <dgm:cxn modelId="{B1DF96EA-A39E-449E-B0F0-B40F3CD7C3D7}" type="presOf" srcId="{7BA28E00-BDBE-4D85-B4CE-A553C8906D8E}" destId="{C5B65C98-5753-431E-8B43-0803ABE2C834}" srcOrd="1" destOrd="0" presId="urn:microsoft.com/office/officeart/2016/7/layout/RepeatingBendingProcessNew"/>
    <dgm:cxn modelId="{8D3B10F9-5F1D-47D4-9B98-3FF0B9E3E5AB}" type="presOf" srcId="{C01C1F67-16FA-4779-9257-C516C732CD6D}" destId="{BBBCE8BE-4EE2-4334-AFC8-63E7BA067AA9}" srcOrd="1" destOrd="0" presId="urn:microsoft.com/office/officeart/2016/7/layout/RepeatingBendingProcessNew"/>
    <dgm:cxn modelId="{CB8E31FA-7346-40D6-9CA5-0C63F6EA69BA}" type="presOf" srcId="{B8EAE5FD-6C93-457A-AD8D-540F464C12BD}" destId="{854ACD7A-8039-4AB0-8E25-49826CE135B8}" srcOrd="0" destOrd="0" presId="urn:microsoft.com/office/officeart/2016/7/layout/RepeatingBendingProcessNew"/>
    <dgm:cxn modelId="{955154FD-4F48-459F-B236-BC943C00138A}" type="presOf" srcId="{A776D871-20D8-4F3F-87AE-018C84104ECE}" destId="{47CBF8BD-51A9-40A6-AFEB-407AACD07E08}" srcOrd="0" destOrd="0" presId="urn:microsoft.com/office/officeart/2016/7/layout/RepeatingBendingProcessNew"/>
    <dgm:cxn modelId="{555A23D2-AC2A-4A54-A3A7-9CA82670D2D2}" type="presParOf" srcId="{ED952857-C263-4408-8965-D7827A5693CC}" destId="{5719CE3F-F899-4EDA-9484-96A267E1526F}" srcOrd="0" destOrd="0" presId="urn:microsoft.com/office/officeart/2016/7/layout/RepeatingBendingProcessNew"/>
    <dgm:cxn modelId="{95ED15A2-F351-4EA1-BB73-30DAF5A0E87A}" type="presParOf" srcId="{ED952857-C263-4408-8965-D7827A5693CC}" destId="{A2211FAA-86D4-401B-A26B-8191A64C4B3C}" srcOrd="1" destOrd="0" presId="urn:microsoft.com/office/officeart/2016/7/layout/RepeatingBendingProcessNew"/>
    <dgm:cxn modelId="{A6BB36A6-5C48-4DBE-AEB6-6FB4C3C4E7FF}" type="presParOf" srcId="{A2211FAA-86D4-401B-A26B-8191A64C4B3C}" destId="{9D7E20F7-C960-49F1-B2DE-A5A749FFF7E4}" srcOrd="0" destOrd="0" presId="urn:microsoft.com/office/officeart/2016/7/layout/RepeatingBendingProcessNew"/>
    <dgm:cxn modelId="{73A9FCC9-4745-43BE-81EE-5BD9783625D7}" type="presParOf" srcId="{ED952857-C263-4408-8965-D7827A5693CC}" destId="{758CDFA9-6838-4A84-95E8-35B897D6D534}" srcOrd="2" destOrd="0" presId="urn:microsoft.com/office/officeart/2016/7/layout/RepeatingBendingProcessNew"/>
    <dgm:cxn modelId="{70A6D73A-16D7-4DBE-BD80-F340BAB38765}" type="presParOf" srcId="{ED952857-C263-4408-8965-D7827A5693CC}" destId="{4954D649-1772-4BFA-9965-194E38E4378B}" srcOrd="3" destOrd="0" presId="urn:microsoft.com/office/officeart/2016/7/layout/RepeatingBendingProcessNew"/>
    <dgm:cxn modelId="{24BCFFBE-AB2F-4502-8861-4AF422B21470}" type="presParOf" srcId="{4954D649-1772-4BFA-9965-194E38E4378B}" destId="{BBBCE8BE-4EE2-4334-AFC8-63E7BA067AA9}" srcOrd="0" destOrd="0" presId="urn:microsoft.com/office/officeart/2016/7/layout/RepeatingBendingProcessNew"/>
    <dgm:cxn modelId="{5DAD2475-D01A-4A3F-85DE-2ED0D6117048}" type="presParOf" srcId="{ED952857-C263-4408-8965-D7827A5693CC}" destId="{47CBF8BD-51A9-40A6-AFEB-407AACD07E08}" srcOrd="4" destOrd="0" presId="urn:microsoft.com/office/officeart/2016/7/layout/RepeatingBendingProcessNew"/>
    <dgm:cxn modelId="{B07167F9-94F8-46C3-A1E2-3A1EF2B01C5A}" type="presParOf" srcId="{ED952857-C263-4408-8965-D7827A5693CC}" destId="{298FE1B0-9B18-4498-8011-78D0C7ED58C9}" srcOrd="5" destOrd="0" presId="urn:microsoft.com/office/officeart/2016/7/layout/RepeatingBendingProcessNew"/>
    <dgm:cxn modelId="{24B3B473-F030-4821-A6EB-8506AB15B741}" type="presParOf" srcId="{298FE1B0-9B18-4498-8011-78D0C7ED58C9}" destId="{1F935B27-B7F8-4D9B-AFBA-DD11B3D76064}" srcOrd="0" destOrd="0" presId="urn:microsoft.com/office/officeart/2016/7/layout/RepeatingBendingProcessNew"/>
    <dgm:cxn modelId="{826AD20C-BB68-4EA1-B9AA-F309DC4D4899}" type="presParOf" srcId="{ED952857-C263-4408-8965-D7827A5693CC}" destId="{B3D89B22-D754-4A95-8B9E-7642FD08A2F3}" srcOrd="6" destOrd="0" presId="urn:microsoft.com/office/officeart/2016/7/layout/RepeatingBendingProcessNew"/>
    <dgm:cxn modelId="{D0370F53-6878-45E0-A0C3-8B630302AC8E}" type="presParOf" srcId="{ED952857-C263-4408-8965-D7827A5693CC}" destId="{48AB1CC1-F8AB-4C03-BFB4-CB2694ADD476}" srcOrd="7" destOrd="0" presId="urn:microsoft.com/office/officeart/2016/7/layout/RepeatingBendingProcessNew"/>
    <dgm:cxn modelId="{AAA3936C-91BD-47BF-AE62-2AAD77DA0926}" type="presParOf" srcId="{48AB1CC1-F8AB-4C03-BFB4-CB2694ADD476}" destId="{5F0C8AE4-E212-40C4-9793-201698C1E298}" srcOrd="0" destOrd="0" presId="urn:microsoft.com/office/officeart/2016/7/layout/RepeatingBendingProcessNew"/>
    <dgm:cxn modelId="{D7A80C3A-2AD7-4B4B-90CA-7F5B1AC618C6}" type="presParOf" srcId="{ED952857-C263-4408-8965-D7827A5693CC}" destId="{BC554B25-E1BB-4E84-81BD-B0CF8DEF0F4F}" srcOrd="8" destOrd="0" presId="urn:microsoft.com/office/officeart/2016/7/layout/RepeatingBendingProcessNew"/>
    <dgm:cxn modelId="{2F0619AE-E859-40B4-86C0-E42F59EAB08D}" type="presParOf" srcId="{ED952857-C263-4408-8965-D7827A5693CC}" destId="{71F11681-542F-4C1F-8E35-475B74001D0E}" srcOrd="9" destOrd="0" presId="urn:microsoft.com/office/officeart/2016/7/layout/RepeatingBendingProcessNew"/>
    <dgm:cxn modelId="{0EDF905F-C26E-42A0-A50D-8C06BD3D77A1}" type="presParOf" srcId="{71F11681-542F-4C1F-8E35-475B74001D0E}" destId="{88AB2595-E61F-4465-9C51-7C7CB2021853}" srcOrd="0" destOrd="0" presId="urn:microsoft.com/office/officeart/2016/7/layout/RepeatingBendingProcessNew"/>
    <dgm:cxn modelId="{9B8442F6-094B-4494-9D33-FA410EEB2862}" type="presParOf" srcId="{ED952857-C263-4408-8965-D7827A5693CC}" destId="{5C8F674C-7015-4F87-BD9B-1C3467120125}" srcOrd="10" destOrd="0" presId="urn:microsoft.com/office/officeart/2016/7/layout/RepeatingBendingProcessNew"/>
    <dgm:cxn modelId="{639A08D3-DA33-46F9-A90D-2009E396C7C8}" type="presParOf" srcId="{ED952857-C263-4408-8965-D7827A5693CC}" destId="{DBF23F97-6453-4848-8150-54BC283D8BF0}" srcOrd="11" destOrd="0" presId="urn:microsoft.com/office/officeart/2016/7/layout/RepeatingBendingProcessNew"/>
    <dgm:cxn modelId="{12FF6BD9-C209-4E40-92B0-E6EE0E5A357D}" type="presParOf" srcId="{DBF23F97-6453-4848-8150-54BC283D8BF0}" destId="{1CEC25BB-9526-4C75-838C-ACA29A066E1A}" srcOrd="0" destOrd="0" presId="urn:microsoft.com/office/officeart/2016/7/layout/RepeatingBendingProcessNew"/>
    <dgm:cxn modelId="{5049B035-3FB6-4EEE-B964-9F3A2FE9EAE1}" type="presParOf" srcId="{ED952857-C263-4408-8965-D7827A5693CC}" destId="{84F0CF9D-3003-44EB-8297-A279A7CC54CB}" srcOrd="12" destOrd="0" presId="urn:microsoft.com/office/officeart/2016/7/layout/RepeatingBendingProcessNew"/>
    <dgm:cxn modelId="{79EF2B07-4313-4DAD-B9A3-EF197BFB3C98}" type="presParOf" srcId="{ED952857-C263-4408-8965-D7827A5693CC}" destId="{4C88FFAC-E25D-4153-9075-399F4BCDC029}" srcOrd="13" destOrd="0" presId="urn:microsoft.com/office/officeart/2016/7/layout/RepeatingBendingProcessNew"/>
    <dgm:cxn modelId="{9257E923-216B-48E8-873E-78FFCD42331E}" type="presParOf" srcId="{4C88FFAC-E25D-4153-9075-399F4BCDC029}" destId="{728814C5-3447-440C-91DD-3E040E254AA2}" srcOrd="0" destOrd="0" presId="urn:microsoft.com/office/officeart/2016/7/layout/RepeatingBendingProcessNew"/>
    <dgm:cxn modelId="{2AE5DDD1-1133-4A10-A799-20D3AC65CF8F}" type="presParOf" srcId="{ED952857-C263-4408-8965-D7827A5693CC}" destId="{854ACD7A-8039-4AB0-8E25-49826CE135B8}" srcOrd="14" destOrd="0" presId="urn:microsoft.com/office/officeart/2016/7/layout/RepeatingBendingProcessNew"/>
    <dgm:cxn modelId="{D4E0355B-2787-42A3-A04B-F291F14F80AB}" type="presParOf" srcId="{ED952857-C263-4408-8965-D7827A5693CC}" destId="{CE9AD75E-F80A-406C-BCE2-56F0A7059E37}" srcOrd="15" destOrd="0" presId="urn:microsoft.com/office/officeart/2016/7/layout/RepeatingBendingProcessNew"/>
    <dgm:cxn modelId="{79EADE81-B24E-4B19-B037-11CFB2030159}" type="presParOf" srcId="{CE9AD75E-F80A-406C-BCE2-56F0A7059E37}" destId="{C5B65C98-5753-431E-8B43-0803ABE2C834}" srcOrd="0" destOrd="0" presId="urn:microsoft.com/office/officeart/2016/7/layout/RepeatingBendingProcessNew"/>
    <dgm:cxn modelId="{DB603DB2-3AB4-48B1-8A48-78E9BCE1211A}" type="presParOf" srcId="{ED952857-C263-4408-8965-D7827A5693CC}" destId="{EF8150A8-2A7E-44D9-B79D-D57DA7F4278B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07966F-37D1-4E8E-928D-82FDBB95810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2A30B0-BCBB-40F1-B261-65BD72B7DD37}">
      <dgm:prSet custT="1"/>
      <dgm:spPr/>
      <dgm:t>
        <a:bodyPr/>
        <a:lstStyle/>
        <a:p>
          <a:r>
            <a:rPr lang="en-GB" sz="2800" b="0" i="0" baseline="0" dirty="0"/>
            <a:t>Cough</a:t>
          </a:r>
          <a:endParaRPr lang="en-US" sz="2800" dirty="0"/>
        </a:p>
      </dgm:t>
    </dgm:pt>
    <dgm:pt modelId="{B163FABB-62CF-4B16-A090-01B0BD6BFA4D}" type="parTrans" cxnId="{B9534A46-0EA9-475C-9D3A-56882BFD69DA}">
      <dgm:prSet/>
      <dgm:spPr/>
      <dgm:t>
        <a:bodyPr/>
        <a:lstStyle/>
        <a:p>
          <a:endParaRPr lang="en-US"/>
        </a:p>
      </dgm:t>
    </dgm:pt>
    <dgm:pt modelId="{A5DAD183-3982-40B8-BF17-FA01B68757FC}" type="sibTrans" cxnId="{B9534A46-0EA9-475C-9D3A-56882BFD69DA}">
      <dgm:prSet/>
      <dgm:spPr/>
      <dgm:t>
        <a:bodyPr/>
        <a:lstStyle/>
        <a:p>
          <a:endParaRPr lang="en-US"/>
        </a:p>
      </dgm:t>
    </dgm:pt>
    <dgm:pt modelId="{AAB6ACDB-F1E6-44D9-8E04-4E6F6AE5AB12}">
      <dgm:prSet custT="1"/>
      <dgm:spPr/>
      <dgm:t>
        <a:bodyPr/>
        <a:lstStyle/>
        <a:p>
          <a:r>
            <a:rPr lang="en-GB" sz="2800" b="0" i="0" baseline="0"/>
            <a:t>Sputum</a:t>
          </a:r>
          <a:endParaRPr lang="en-US" sz="2800"/>
        </a:p>
      </dgm:t>
    </dgm:pt>
    <dgm:pt modelId="{8F6D6725-F087-4166-8075-A828EC902DA4}" type="parTrans" cxnId="{0F2FC04F-F828-4567-8655-CEC493F1EBA3}">
      <dgm:prSet/>
      <dgm:spPr/>
      <dgm:t>
        <a:bodyPr/>
        <a:lstStyle/>
        <a:p>
          <a:endParaRPr lang="en-US"/>
        </a:p>
      </dgm:t>
    </dgm:pt>
    <dgm:pt modelId="{FA6BDB37-3271-4B9C-A39C-04E1F08807EA}" type="sibTrans" cxnId="{0F2FC04F-F828-4567-8655-CEC493F1EBA3}">
      <dgm:prSet/>
      <dgm:spPr/>
      <dgm:t>
        <a:bodyPr/>
        <a:lstStyle/>
        <a:p>
          <a:endParaRPr lang="en-US"/>
        </a:p>
      </dgm:t>
    </dgm:pt>
    <dgm:pt modelId="{8F2A4893-F6EE-44D9-9D81-61228E43B50F}">
      <dgm:prSet custT="1"/>
      <dgm:spPr/>
      <dgm:t>
        <a:bodyPr/>
        <a:lstStyle/>
        <a:p>
          <a:r>
            <a:rPr lang="en-GB" sz="2800" b="0" i="0" baseline="0" dirty="0"/>
            <a:t>Haemoptysis</a:t>
          </a:r>
          <a:endParaRPr lang="en-US" sz="2800" dirty="0"/>
        </a:p>
      </dgm:t>
    </dgm:pt>
    <dgm:pt modelId="{26A8F8CC-B06F-4B7E-87EB-F13B6A235BA0}" type="parTrans" cxnId="{12627017-3ABA-4392-BE3E-8D4A51AFE8BC}">
      <dgm:prSet/>
      <dgm:spPr/>
      <dgm:t>
        <a:bodyPr/>
        <a:lstStyle/>
        <a:p>
          <a:endParaRPr lang="en-US"/>
        </a:p>
      </dgm:t>
    </dgm:pt>
    <dgm:pt modelId="{8F8829FE-3DA8-4444-986C-05947BCB8D04}" type="sibTrans" cxnId="{12627017-3ABA-4392-BE3E-8D4A51AFE8BC}">
      <dgm:prSet/>
      <dgm:spPr/>
      <dgm:t>
        <a:bodyPr/>
        <a:lstStyle/>
        <a:p>
          <a:endParaRPr lang="en-US"/>
        </a:p>
      </dgm:t>
    </dgm:pt>
    <dgm:pt modelId="{280934E3-FDBE-4E95-994E-AC26D14B7BE6}">
      <dgm:prSet custT="1"/>
      <dgm:spPr/>
      <dgm:t>
        <a:bodyPr/>
        <a:lstStyle/>
        <a:p>
          <a:r>
            <a:rPr lang="en-US" sz="2800" b="0" i="0" baseline="0" dirty="0" err="1"/>
            <a:t>Dyspnoea</a:t>
          </a:r>
          <a:r>
            <a:rPr lang="en-US" sz="2800" b="0" i="0" baseline="0" dirty="0"/>
            <a:t> (acute, progressive or paroxysmal)</a:t>
          </a:r>
          <a:endParaRPr lang="en-US" sz="2800" dirty="0"/>
        </a:p>
      </dgm:t>
    </dgm:pt>
    <dgm:pt modelId="{A5F7236A-11E2-4D31-B3F5-017FF7D5E49C}" type="parTrans" cxnId="{37A0C9BE-E4A8-4AAF-A5DC-AA3A137773EE}">
      <dgm:prSet/>
      <dgm:spPr/>
      <dgm:t>
        <a:bodyPr/>
        <a:lstStyle/>
        <a:p>
          <a:endParaRPr lang="en-US"/>
        </a:p>
      </dgm:t>
    </dgm:pt>
    <dgm:pt modelId="{C20099F2-44C6-4699-925F-8B393126E7CA}" type="sibTrans" cxnId="{37A0C9BE-E4A8-4AAF-A5DC-AA3A137773EE}">
      <dgm:prSet/>
      <dgm:spPr/>
      <dgm:t>
        <a:bodyPr/>
        <a:lstStyle/>
        <a:p>
          <a:endParaRPr lang="en-US"/>
        </a:p>
      </dgm:t>
    </dgm:pt>
    <dgm:pt modelId="{69F63963-A600-498A-8BC7-7160C502FD4A}">
      <dgm:prSet custT="1"/>
      <dgm:spPr/>
      <dgm:t>
        <a:bodyPr/>
        <a:lstStyle/>
        <a:p>
          <a:r>
            <a:rPr lang="en-GB" sz="2800" b="0" i="0" baseline="0" dirty="0"/>
            <a:t>Wheeze</a:t>
          </a:r>
          <a:endParaRPr lang="en-US" sz="2800" dirty="0"/>
        </a:p>
      </dgm:t>
    </dgm:pt>
    <dgm:pt modelId="{5FE74539-6632-4A77-B7EC-AC9FD5E5A44B}" type="parTrans" cxnId="{73A58303-40DE-4128-92ED-72AB85D0A4DE}">
      <dgm:prSet/>
      <dgm:spPr/>
      <dgm:t>
        <a:bodyPr/>
        <a:lstStyle/>
        <a:p>
          <a:endParaRPr lang="en-US"/>
        </a:p>
      </dgm:t>
    </dgm:pt>
    <dgm:pt modelId="{745CCDE6-4C6A-43E1-AE93-1907E5A68DEF}" type="sibTrans" cxnId="{73A58303-40DE-4128-92ED-72AB85D0A4DE}">
      <dgm:prSet/>
      <dgm:spPr/>
      <dgm:t>
        <a:bodyPr/>
        <a:lstStyle/>
        <a:p>
          <a:endParaRPr lang="en-US"/>
        </a:p>
      </dgm:t>
    </dgm:pt>
    <dgm:pt modelId="{8172EE65-6C82-4075-B3AF-FD65EA5D0AB4}">
      <dgm:prSet custT="1"/>
      <dgm:spPr/>
      <dgm:t>
        <a:bodyPr/>
        <a:lstStyle/>
        <a:p>
          <a:r>
            <a:rPr lang="en-GB" sz="2800" b="0" i="0" baseline="0" dirty="0"/>
            <a:t>Chest pain</a:t>
          </a:r>
          <a:endParaRPr lang="en-US" sz="2800" dirty="0"/>
        </a:p>
      </dgm:t>
    </dgm:pt>
    <dgm:pt modelId="{0D9AD214-DDE7-4E80-AB5C-A7407BB48F26}" type="parTrans" cxnId="{29DE0FA7-44FD-4EB1-B159-31036C7C6288}">
      <dgm:prSet/>
      <dgm:spPr/>
      <dgm:t>
        <a:bodyPr/>
        <a:lstStyle/>
        <a:p>
          <a:endParaRPr lang="en-US"/>
        </a:p>
      </dgm:t>
    </dgm:pt>
    <dgm:pt modelId="{200F42E6-4127-4C72-A706-12D0A6640B33}" type="sibTrans" cxnId="{29DE0FA7-44FD-4EB1-B159-31036C7C6288}">
      <dgm:prSet/>
      <dgm:spPr/>
      <dgm:t>
        <a:bodyPr/>
        <a:lstStyle/>
        <a:p>
          <a:endParaRPr lang="en-US"/>
        </a:p>
      </dgm:t>
    </dgm:pt>
    <dgm:pt modelId="{BD16A541-9A20-4043-9E92-AF97F1689A69}">
      <dgm:prSet custT="1"/>
      <dgm:spPr/>
      <dgm:t>
        <a:bodyPr/>
        <a:lstStyle/>
        <a:p>
          <a:r>
            <a:rPr lang="en-GB" sz="2800" b="0" i="0" baseline="0" dirty="0"/>
            <a:t>Fever</a:t>
          </a:r>
          <a:endParaRPr lang="en-US" sz="2800" dirty="0"/>
        </a:p>
      </dgm:t>
    </dgm:pt>
    <dgm:pt modelId="{57E8BB88-3B6E-41D5-939B-75D0191A53D9}" type="parTrans" cxnId="{DB281AF5-0F3D-4FFE-BE95-5E59372B7AFC}">
      <dgm:prSet/>
      <dgm:spPr/>
      <dgm:t>
        <a:bodyPr/>
        <a:lstStyle/>
        <a:p>
          <a:endParaRPr lang="en-US"/>
        </a:p>
      </dgm:t>
    </dgm:pt>
    <dgm:pt modelId="{27BDA213-9A8F-4234-BD37-71CD5FB3D23B}" type="sibTrans" cxnId="{DB281AF5-0F3D-4FFE-BE95-5E59372B7AFC}">
      <dgm:prSet/>
      <dgm:spPr/>
      <dgm:t>
        <a:bodyPr/>
        <a:lstStyle/>
        <a:p>
          <a:endParaRPr lang="en-US"/>
        </a:p>
      </dgm:t>
    </dgm:pt>
    <dgm:pt modelId="{D9626AAE-B874-4567-A657-85FCA510C36D}">
      <dgm:prSet custT="1"/>
      <dgm:spPr/>
      <dgm:t>
        <a:bodyPr/>
        <a:lstStyle/>
        <a:p>
          <a:r>
            <a:rPr lang="en-GB" sz="2800" b="0" i="0" baseline="0" dirty="0"/>
            <a:t>Hoarseness</a:t>
          </a:r>
          <a:endParaRPr lang="en-US" sz="2800" dirty="0"/>
        </a:p>
      </dgm:t>
    </dgm:pt>
    <dgm:pt modelId="{EBAEB347-C739-4CDE-9F79-7441771013FF}" type="parTrans" cxnId="{104E3B9D-0DEB-4994-9B66-23B14A9EFFC6}">
      <dgm:prSet/>
      <dgm:spPr/>
      <dgm:t>
        <a:bodyPr/>
        <a:lstStyle/>
        <a:p>
          <a:endParaRPr lang="en-US"/>
        </a:p>
      </dgm:t>
    </dgm:pt>
    <dgm:pt modelId="{0261F142-4716-4B84-8269-24ED4131721C}" type="sibTrans" cxnId="{104E3B9D-0DEB-4994-9B66-23B14A9EFFC6}">
      <dgm:prSet/>
      <dgm:spPr/>
      <dgm:t>
        <a:bodyPr/>
        <a:lstStyle/>
        <a:p>
          <a:endParaRPr lang="en-US"/>
        </a:p>
      </dgm:t>
    </dgm:pt>
    <dgm:pt modelId="{4F76DA78-CF79-4D6F-AD27-7DC96590A1EF}">
      <dgm:prSet custT="1"/>
      <dgm:spPr/>
      <dgm:t>
        <a:bodyPr/>
        <a:lstStyle/>
        <a:p>
          <a:r>
            <a:rPr lang="en-GB" sz="2800" b="0" i="0" baseline="0" dirty="0"/>
            <a:t>Night sweats, Sleepiness</a:t>
          </a:r>
          <a:endParaRPr lang="en-US" sz="2800" dirty="0"/>
        </a:p>
      </dgm:t>
    </dgm:pt>
    <dgm:pt modelId="{F2254069-1E0F-43BB-8064-C76F1AAAA544}" type="parTrans" cxnId="{DA6FEC37-642B-4096-BDA9-459505FA93FA}">
      <dgm:prSet/>
      <dgm:spPr/>
      <dgm:t>
        <a:bodyPr/>
        <a:lstStyle/>
        <a:p>
          <a:endParaRPr lang="en-US"/>
        </a:p>
      </dgm:t>
    </dgm:pt>
    <dgm:pt modelId="{E94CAD9E-5EF0-46E1-A659-3D9C87F4CD8D}" type="sibTrans" cxnId="{DA6FEC37-642B-4096-BDA9-459505FA93FA}">
      <dgm:prSet/>
      <dgm:spPr/>
      <dgm:t>
        <a:bodyPr/>
        <a:lstStyle/>
        <a:p>
          <a:endParaRPr lang="en-US"/>
        </a:p>
      </dgm:t>
    </dgm:pt>
    <dgm:pt modelId="{48DEAAF9-00FB-484D-B419-8E9D3B39F7E0}" type="pres">
      <dgm:prSet presAssocID="{5007966F-37D1-4E8E-928D-82FDBB95810B}" presName="linear" presStyleCnt="0">
        <dgm:presLayoutVars>
          <dgm:animLvl val="lvl"/>
          <dgm:resizeHandles val="exact"/>
        </dgm:presLayoutVars>
      </dgm:prSet>
      <dgm:spPr/>
    </dgm:pt>
    <dgm:pt modelId="{F9ECBEC8-A67F-4D12-91BF-344930CB4823}" type="pres">
      <dgm:prSet presAssocID="{9F2A30B0-BCBB-40F1-B261-65BD72B7DD37}" presName="parentText" presStyleLbl="node1" presStyleIdx="0" presStyleCnt="9" custLinFactNeighborY="-70844">
        <dgm:presLayoutVars>
          <dgm:chMax val="0"/>
          <dgm:bulletEnabled val="1"/>
        </dgm:presLayoutVars>
      </dgm:prSet>
      <dgm:spPr/>
    </dgm:pt>
    <dgm:pt modelId="{3174CA8B-0024-4A87-93D8-15D1FB4302E4}" type="pres">
      <dgm:prSet presAssocID="{A5DAD183-3982-40B8-BF17-FA01B68757FC}" presName="spacer" presStyleCnt="0"/>
      <dgm:spPr/>
    </dgm:pt>
    <dgm:pt modelId="{303E67BD-D9F9-471A-950F-A757ABB80C49}" type="pres">
      <dgm:prSet presAssocID="{AAB6ACDB-F1E6-44D9-8E04-4E6F6AE5AB12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55CC6F0E-5951-4D69-9ADC-B26C3D3B325C}" type="pres">
      <dgm:prSet presAssocID="{FA6BDB37-3271-4B9C-A39C-04E1F08807EA}" presName="spacer" presStyleCnt="0"/>
      <dgm:spPr/>
    </dgm:pt>
    <dgm:pt modelId="{949D13B2-49D3-4FE0-86B9-A2980FEC8359}" type="pres">
      <dgm:prSet presAssocID="{8F2A4893-F6EE-44D9-9D81-61228E43B50F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78B57DAE-376C-44CE-A13E-781ED9A3F7CB}" type="pres">
      <dgm:prSet presAssocID="{8F8829FE-3DA8-4444-986C-05947BCB8D04}" presName="spacer" presStyleCnt="0"/>
      <dgm:spPr/>
    </dgm:pt>
    <dgm:pt modelId="{8D704360-9887-45F7-AEF1-5FF4E776C2D4}" type="pres">
      <dgm:prSet presAssocID="{280934E3-FDBE-4E95-994E-AC26D14B7BE6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594B0420-A5B9-4B5F-AB29-81D782983BF2}" type="pres">
      <dgm:prSet presAssocID="{C20099F2-44C6-4699-925F-8B393126E7CA}" presName="spacer" presStyleCnt="0"/>
      <dgm:spPr/>
    </dgm:pt>
    <dgm:pt modelId="{A6636672-3121-44DD-A7A3-46BD2921FBF9}" type="pres">
      <dgm:prSet presAssocID="{69F63963-A600-498A-8BC7-7160C502FD4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BC728B9E-1247-42DE-A73C-88953E0BEC7B}" type="pres">
      <dgm:prSet presAssocID="{745CCDE6-4C6A-43E1-AE93-1907E5A68DEF}" presName="spacer" presStyleCnt="0"/>
      <dgm:spPr/>
    </dgm:pt>
    <dgm:pt modelId="{6680CD43-7FD3-44D9-80CE-A66356D94FE5}" type="pres">
      <dgm:prSet presAssocID="{8172EE65-6C82-4075-B3AF-FD65EA5D0AB4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652BCF59-4D1D-46AA-BFC6-F2AACBE40F51}" type="pres">
      <dgm:prSet presAssocID="{200F42E6-4127-4C72-A706-12D0A6640B33}" presName="spacer" presStyleCnt="0"/>
      <dgm:spPr/>
    </dgm:pt>
    <dgm:pt modelId="{BFF26EFA-E7DB-453B-B7EB-D5132EBCB0A9}" type="pres">
      <dgm:prSet presAssocID="{BD16A541-9A20-4043-9E92-AF97F1689A69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37CB714-5849-4FF8-AB09-D35046AFC2B6}" type="pres">
      <dgm:prSet presAssocID="{27BDA213-9A8F-4234-BD37-71CD5FB3D23B}" presName="spacer" presStyleCnt="0"/>
      <dgm:spPr/>
    </dgm:pt>
    <dgm:pt modelId="{DC94A22D-AE33-4258-835D-2883185B82B7}" type="pres">
      <dgm:prSet presAssocID="{D9626AAE-B874-4567-A657-85FCA510C36D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2098A56B-B330-4B3D-9EBE-1164BB2DAABC}" type="pres">
      <dgm:prSet presAssocID="{0261F142-4716-4B84-8269-24ED4131721C}" presName="spacer" presStyleCnt="0"/>
      <dgm:spPr/>
    </dgm:pt>
    <dgm:pt modelId="{9D114C78-87A1-484F-93D3-62E46C2DEC49}" type="pres">
      <dgm:prSet presAssocID="{4F76DA78-CF79-4D6F-AD27-7DC96590A1EF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73A58303-40DE-4128-92ED-72AB85D0A4DE}" srcId="{5007966F-37D1-4E8E-928D-82FDBB95810B}" destId="{69F63963-A600-498A-8BC7-7160C502FD4A}" srcOrd="4" destOrd="0" parTransId="{5FE74539-6632-4A77-B7EC-AC9FD5E5A44B}" sibTransId="{745CCDE6-4C6A-43E1-AE93-1907E5A68DEF}"/>
    <dgm:cxn modelId="{DEF79105-3179-46CC-B0A7-FB70677550A8}" type="presOf" srcId="{280934E3-FDBE-4E95-994E-AC26D14B7BE6}" destId="{8D704360-9887-45F7-AEF1-5FF4E776C2D4}" srcOrd="0" destOrd="0" presId="urn:microsoft.com/office/officeart/2005/8/layout/vList2"/>
    <dgm:cxn modelId="{12627017-3ABA-4392-BE3E-8D4A51AFE8BC}" srcId="{5007966F-37D1-4E8E-928D-82FDBB95810B}" destId="{8F2A4893-F6EE-44D9-9D81-61228E43B50F}" srcOrd="2" destOrd="0" parTransId="{26A8F8CC-B06F-4B7E-87EB-F13B6A235BA0}" sibTransId="{8F8829FE-3DA8-4444-986C-05947BCB8D04}"/>
    <dgm:cxn modelId="{8110A219-DA12-49BA-A710-8CF1F0438F93}" type="presOf" srcId="{BD16A541-9A20-4043-9E92-AF97F1689A69}" destId="{BFF26EFA-E7DB-453B-B7EB-D5132EBCB0A9}" srcOrd="0" destOrd="0" presId="urn:microsoft.com/office/officeart/2005/8/layout/vList2"/>
    <dgm:cxn modelId="{12779E1A-4478-4B1B-92A3-CCB91B10D14F}" type="presOf" srcId="{4F76DA78-CF79-4D6F-AD27-7DC96590A1EF}" destId="{9D114C78-87A1-484F-93D3-62E46C2DEC49}" srcOrd="0" destOrd="0" presId="urn:microsoft.com/office/officeart/2005/8/layout/vList2"/>
    <dgm:cxn modelId="{6A695525-3029-46CD-9E66-39F00ABDC4D4}" type="presOf" srcId="{5007966F-37D1-4E8E-928D-82FDBB95810B}" destId="{48DEAAF9-00FB-484D-B419-8E9D3B39F7E0}" srcOrd="0" destOrd="0" presId="urn:microsoft.com/office/officeart/2005/8/layout/vList2"/>
    <dgm:cxn modelId="{67F89B27-2A32-46FD-9DA8-F15FE831B723}" type="presOf" srcId="{AAB6ACDB-F1E6-44D9-8E04-4E6F6AE5AB12}" destId="{303E67BD-D9F9-471A-950F-A757ABB80C49}" srcOrd="0" destOrd="0" presId="urn:microsoft.com/office/officeart/2005/8/layout/vList2"/>
    <dgm:cxn modelId="{DA6FEC37-642B-4096-BDA9-459505FA93FA}" srcId="{5007966F-37D1-4E8E-928D-82FDBB95810B}" destId="{4F76DA78-CF79-4D6F-AD27-7DC96590A1EF}" srcOrd="8" destOrd="0" parTransId="{F2254069-1E0F-43BB-8064-C76F1AAAA544}" sibTransId="{E94CAD9E-5EF0-46E1-A659-3D9C87F4CD8D}"/>
    <dgm:cxn modelId="{B9534A46-0EA9-475C-9D3A-56882BFD69DA}" srcId="{5007966F-37D1-4E8E-928D-82FDBB95810B}" destId="{9F2A30B0-BCBB-40F1-B261-65BD72B7DD37}" srcOrd="0" destOrd="0" parTransId="{B163FABB-62CF-4B16-A090-01B0BD6BFA4D}" sibTransId="{A5DAD183-3982-40B8-BF17-FA01B68757FC}"/>
    <dgm:cxn modelId="{FB7B2648-134B-4C4B-A3C3-DE11A5E2A37A}" type="presOf" srcId="{9F2A30B0-BCBB-40F1-B261-65BD72B7DD37}" destId="{F9ECBEC8-A67F-4D12-91BF-344930CB4823}" srcOrd="0" destOrd="0" presId="urn:microsoft.com/office/officeart/2005/8/layout/vList2"/>
    <dgm:cxn modelId="{A238DE4B-EE89-47E0-AC6A-48E93653EF2A}" type="presOf" srcId="{8F2A4893-F6EE-44D9-9D81-61228E43B50F}" destId="{949D13B2-49D3-4FE0-86B9-A2980FEC8359}" srcOrd="0" destOrd="0" presId="urn:microsoft.com/office/officeart/2005/8/layout/vList2"/>
    <dgm:cxn modelId="{0F2FC04F-F828-4567-8655-CEC493F1EBA3}" srcId="{5007966F-37D1-4E8E-928D-82FDBB95810B}" destId="{AAB6ACDB-F1E6-44D9-8E04-4E6F6AE5AB12}" srcOrd="1" destOrd="0" parTransId="{8F6D6725-F087-4166-8075-A828EC902DA4}" sibTransId="{FA6BDB37-3271-4B9C-A39C-04E1F08807EA}"/>
    <dgm:cxn modelId="{4473D477-A619-40C1-B340-5E60061EB5B7}" type="presOf" srcId="{D9626AAE-B874-4567-A657-85FCA510C36D}" destId="{DC94A22D-AE33-4258-835D-2883185B82B7}" srcOrd="0" destOrd="0" presId="urn:microsoft.com/office/officeart/2005/8/layout/vList2"/>
    <dgm:cxn modelId="{CAC5CD84-0E1B-4A46-A137-FFE439F49BB5}" type="presOf" srcId="{69F63963-A600-498A-8BC7-7160C502FD4A}" destId="{A6636672-3121-44DD-A7A3-46BD2921FBF9}" srcOrd="0" destOrd="0" presId="urn:microsoft.com/office/officeart/2005/8/layout/vList2"/>
    <dgm:cxn modelId="{104E3B9D-0DEB-4994-9B66-23B14A9EFFC6}" srcId="{5007966F-37D1-4E8E-928D-82FDBB95810B}" destId="{D9626AAE-B874-4567-A657-85FCA510C36D}" srcOrd="7" destOrd="0" parTransId="{EBAEB347-C739-4CDE-9F79-7441771013FF}" sibTransId="{0261F142-4716-4B84-8269-24ED4131721C}"/>
    <dgm:cxn modelId="{29DE0FA7-44FD-4EB1-B159-31036C7C6288}" srcId="{5007966F-37D1-4E8E-928D-82FDBB95810B}" destId="{8172EE65-6C82-4075-B3AF-FD65EA5D0AB4}" srcOrd="5" destOrd="0" parTransId="{0D9AD214-DDE7-4E80-AB5C-A7407BB48F26}" sibTransId="{200F42E6-4127-4C72-A706-12D0A6640B33}"/>
    <dgm:cxn modelId="{F6726CA7-311E-43F8-874E-EA1494D0EC55}" type="presOf" srcId="{8172EE65-6C82-4075-B3AF-FD65EA5D0AB4}" destId="{6680CD43-7FD3-44D9-80CE-A66356D94FE5}" srcOrd="0" destOrd="0" presId="urn:microsoft.com/office/officeart/2005/8/layout/vList2"/>
    <dgm:cxn modelId="{37A0C9BE-E4A8-4AAF-A5DC-AA3A137773EE}" srcId="{5007966F-37D1-4E8E-928D-82FDBB95810B}" destId="{280934E3-FDBE-4E95-994E-AC26D14B7BE6}" srcOrd="3" destOrd="0" parTransId="{A5F7236A-11E2-4D31-B3F5-017FF7D5E49C}" sibTransId="{C20099F2-44C6-4699-925F-8B393126E7CA}"/>
    <dgm:cxn modelId="{DB281AF5-0F3D-4FFE-BE95-5E59372B7AFC}" srcId="{5007966F-37D1-4E8E-928D-82FDBB95810B}" destId="{BD16A541-9A20-4043-9E92-AF97F1689A69}" srcOrd="6" destOrd="0" parTransId="{57E8BB88-3B6E-41D5-939B-75D0191A53D9}" sibTransId="{27BDA213-9A8F-4234-BD37-71CD5FB3D23B}"/>
    <dgm:cxn modelId="{8A5DCC2F-D561-44C6-A10A-789CFDB4EFE0}" type="presParOf" srcId="{48DEAAF9-00FB-484D-B419-8E9D3B39F7E0}" destId="{F9ECBEC8-A67F-4D12-91BF-344930CB4823}" srcOrd="0" destOrd="0" presId="urn:microsoft.com/office/officeart/2005/8/layout/vList2"/>
    <dgm:cxn modelId="{D626D7C7-FFD8-4DBB-B55A-3E0F817FC4B0}" type="presParOf" srcId="{48DEAAF9-00FB-484D-B419-8E9D3B39F7E0}" destId="{3174CA8B-0024-4A87-93D8-15D1FB4302E4}" srcOrd="1" destOrd="0" presId="urn:microsoft.com/office/officeart/2005/8/layout/vList2"/>
    <dgm:cxn modelId="{476B47A9-83A4-40F1-B67B-5EE257D1DD97}" type="presParOf" srcId="{48DEAAF9-00FB-484D-B419-8E9D3B39F7E0}" destId="{303E67BD-D9F9-471A-950F-A757ABB80C49}" srcOrd="2" destOrd="0" presId="urn:microsoft.com/office/officeart/2005/8/layout/vList2"/>
    <dgm:cxn modelId="{F18CC67B-A645-4CD6-90CB-327CE310787A}" type="presParOf" srcId="{48DEAAF9-00FB-484D-B419-8E9D3B39F7E0}" destId="{55CC6F0E-5951-4D69-9ADC-B26C3D3B325C}" srcOrd="3" destOrd="0" presId="urn:microsoft.com/office/officeart/2005/8/layout/vList2"/>
    <dgm:cxn modelId="{25AA0FA9-09B8-4C28-9775-81D87F81DE30}" type="presParOf" srcId="{48DEAAF9-00FB-484D-B419-8E9D3B39F7E0}" destId="{949D13B2-49D3-4FE0-86B9-A2980FEC8359}" srcOrd="4" destOrd="0" presId="urn:microsoft.com/office/officeart/2005/8/layout/vList2"/>
    <dgm:cxn modelId="{3D39D52C-C564-4946-9E51-2154FB7E481D}" type="presParOf" srcId="{48DEAAF9-00FB-484D-B419-8E9D3B39F7E0}" destId="{78B57DAE-376C-44CE-A13E-781ED9A3F7CB}" srcOrd="5" destOrd="0" presId="urn:microsoft.com/office/officeart/2005/8/layout/vList2"/>
    <dgm:cxn modelId="{A100E34D-31EB-4E36-BD16-B38AB77712DD}" type="presParOf" srcId="{48DEAAF9-00FB-484D-B419-8E9D3B39F7E0}" destId="{8D704360-9887-45F7-AEF1-5FF4E776C2D4}" srcOrd="6" destOrd="0" presId="urn:microsoft.com/office/officeart/2005/8/layout/vList2"/>
    <dgm:cxn modelId="{3186A39F-1D61-44A3-A9B7-191179F95940}" type="presParOf" srcId="{48DEAAF9-00FB-484D-B419-8E9D3B39F7E0}" destId="{594B0420-A5B9-4B5F-AB29-81D782983BF2}" srcOrd="7" destOrd="0" presId="urn:microsoft.com/office/officeart/2005/8/layout/vList2"/>
    <dgm:cxn modelId="{AA544B8E-D361-45A2-AA36-BA4299A84B04}" type="presParOf" srcId="{48DEAAF9-00FB-484D-B419-8E9D3B39F7E0}" destId="{A6636672-3121-44DD-A7A3-46BD2921FBF9}" srcOrd="8" destOrd="0" presId="urn:microsoft.com/office/officeart/2005/8/layout/vList2"/>
    <dgm:cxn modelId="{007DA8D5-F0F2-46C6-BDB0-7DB04E755CA3}" type="presParOf" srcId="{48DEAAF9-00FB-484D-B419-8E9D3B39F7E0}" destId="{BC728B9E-1247-42DE-A73C-88953E0BEC7B}" srcOrd="9" destOrd="0" presId="urn:microsoft.com/office/officeart/2005/8/layout/vList2"/>
    <dgm:cxn modelId="{5B9BB7D2-0BC1-401F-AD60-80F3DCF5D419}" type="presParOf" srcId="{48DEAAF9-00FB-484D-B419-8E9D3B39F7E0}" destId="{6680CD43-7FD3-44D9-80CE-A66356D94FE5}" srcOrd="10" destOrd="0" presId="urn:microsoft.com/office/officeart/2005/8/layout/vList2"/>
    <dgm:cxn modelId="{9060C6BB-A56E-4A5F-9929-2031D8DCAC65}" type="presParOf" srcId="{48DEAAF9-00FB-484D-B419-8E9D3B39F7E0}" destId="{652BCF59-4D1D-46AA-BFC6-F2AACBE40F51}" srcOrd="11" destOrd="0" presId="urn:microsoft.com/office/officeart/2005/8/layout/vList2"/>
    <dgm:cxn modelId="{D7FE65F1-86D8-4BC1-BCAC-5C082F85ECAF}" type="presParOf" srcId="{48DEAAF9-00FB-484D-B419-8E9D3B39F7E0}" destId="{BFF26EFA-E7DB-453B-B7EB-D5132EBCB0A9}" srcOrd="12" destOrd="0" presId="urn:microsoft.com/office/officeart/2005/8/layout/vList2"/>
    <dgm:cxn modelId="{34A19167-5227-4F70-98E5-EA8E5974DBBB}" type="presParOf" srcId="{48DEAAF9-00FB-484D-B419-8E9D3B39F7E0}" destId="{937CB714-5849-4FF8-AB09-D35046AFC2B6}" srcOrd="13" destOrd="0" presId="urn:microsoft.com/office/officeart/2005/8/layout/vList2"/>
    <dgm:cxn modelId="{3EFE1F10-7860-4F15-9600-44006EC53464}" type="presParOf" srcId="{48DEAAF9-00FB-484D-B419-8E9D3B39F7E0}" destId="{DC94A22D-AE33-4258-835D-2883185B82B7}" srcOrd="14" destOrd="0" presId="urn:microsoft.com/office/officeart/2005/8/layout/vList2"/>
    <dgm:cxn modelId="{881C5A3E-168A-4888-B7CF-3D586BE0B4A4}" type="presParOf" srcId="{48DEAAF9-00FB-484D-B419-8E9D3B39F7E0}" destId="{2098A56B-B330-4B3D-9EBE-1164BB2DAABC}" srcOrd="15" destOrd="0" presId="urn:microsoft.com/office/officeart/2005/8/layout/vList2"/>
    <dgm:cxn modelId="{4FE34B6D-63B0-4764-84EB-DBD55EE4056D}" type="presParOf" srcId="{48DEAAF9-00FB-484D-B419-8E9D3B39F7E0}" destId="{9D114C78-87A1-484F-93D3-62E46C2DEC49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007966F-37D1-4E8E-928D-82FDBB95810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2A30B0-BCBB-40F1-B261-65BD72B7DD37}">
      <dgm:prSet/>
      <dgm:spPr/>
      <dgm:t>
        <a:bodyPr/>
        <a:lstStyle/>
        <a:p>
          <a:r>
            <a:rPr lang="en-GB" b="0" i="0" baseline="0"/>
            <a:t>Cough</a:t>
          </a:r>
          <a:endParaRPr lang="en-US"/>
        </a:p>
      </dgm:t>
    </dgm:pt>
    <dgm:pt modelId="{B163FABB-62CF-4B16-A090-01B0BD6BFA4D}" type="parTrans" cxnId="{B9534A46-0EA9-475C-9D3A-56882BFD69DA}">
      <dgm:prSet/>
      <dgm:spPr/>
      <dgm:t>
        <a:bodyPr/>
        <a:lstStyle/>
        <a:p>
          <a:endParaRPr lang="en-US"/>
        </a:p>
      </dgm:t>
    </dgm:pt>
    <dgm:pt modelId="{A5DAD183-3982-40B8-BF17-FA01B68757FC}" type="sibTrans" cxnId="{B9534A46-0EA9-475C-9D3A-56882BFD69DA}">
      <dgm:prSet/>
      <dgm:spPr/>
      <dgm:t>
        <a:bodyPr/>
        <a:lstStyle/>
        <a:p>
          <a:endParaRPr lang="en-US"/>
        </a:p>
      </dgm:t>
    </dgm:pt>
    <dgm:pt modelId="{AAB6ACDB-F1E6-44D9-8E04-4E6F6AE5AB12}">
      <dgm:prSet/>
      <dgm:spPr/>
      <dgm:t>
        <a:bodyPr/>
        <a:lstStyle/>
        <a:p>
          <a:r>
            <a:rPr lang="en-GB" b="0" i="0" baseline="0"/>
            <a:t>Sputum</a:t>
          </a:r>
          <a:endParaRPr lang="en-US"/>
        </a:p>
      </dgm:t>
    </dgm:pt>
    <dgm:pt modelId="{8F6D6725-F087-4166-8075-A828EC902DA4}" type="parTrans" cxnId="{0F2FC04F-F828-4567-8655-CEC493F1EBA3}">
      <dgm:prSet/>
      <dgm:spPr/>
      <dgm:t>
        <a:bodyPr/>
        <a:lstStyle/>
        <a:p>
          <a:endParaRPr lang="en-US"/>
        </a:p>
      </dgm:t>
    </dgm:pt>
    <dgm:pt modelId="{FA6BDB37-3271-4B9C-A39C-04E1F08807EA}" type="sibTrans" cxnId="{0F2FC04F-F828-4567-8655-CEC493F1EBA3}">
      <dgm:prSet/>
      <dgm:spPr/>
      <dgm:t>
        <a:bodyPr/>
        <a:lstStyle/>
        <a:p>
          <a:endParaRPr lang="en-US"/>
        </a:p>
      </dgm:t>
    </dgm:pt>
    <dgm:pt modelId="{8F2A4893-F6EE-44D9-9D81-61228E43B50F}">
      <dgm:prSet/>
      <dgm:spPr/>
      <dgm:t>
        <a:bodyPr/>
        <a:lstStyle/>
        <a:p>
          <a:r>
            <a:rPr lang="en-GB" b="0" i="0" baseline="0"/>
            <a:t>Haemoptysis</a:t>
          </a:r>
          <a:endParaRPr lang="en-US"/>
        </a:p>
      </dgm:t>
    </dgm:pt>
    <dgm:pt modelId="{26A8F8CC-B06F-4B7E-87EB-F13B6A235BA0}" type="parTrans" cxnId="{12627017-3ABA-4392-BE3E-8D4A51AFE8BC}">
      <dgm:prSet/>
      <dgm:spPr/>
      <dgm:t>
        <a:bodyPr/>
        <a:lstStyle/>
        <a:p>
          <a:endParaRPr lang="en-US"/>
        </a:p>
      </dgm:t>
    </dgm:pt>
    <dgm:pt modelId="{8F8829FE-3DA8-4444-986C-05947BCB8D04}" type="sibTrans" cxnId="{12627017-3ABA-4392-BE3E-8D4A51AFE8BC}">
      <dgm:prSet/>
      <dgm:spPr/>
      <dgm:t>
        <a:bodyPr/>
        <a:lstStyle/>
        <a:p>
          <a:endParaRPr lang="en-US"/>
        </a:p>
      </dgm:t>
    </dgm:pt>
    <dgm:pt modelId="{280934E3-FDBE-4E95-994E-AC26D14B7BE6}">
      <dgm:prSet/>
      <dgm:spPr/>
      <dgm:t>
        <a:bodyPr/>
        <a:lstStyle/>
        <a:p>
          <a:r>
            <a:rPr lang="en-US" b="0" i="0" baseline="0"/>
            <a:t>Dyspnoea (acute, progressive or paroxysmal)</a:t>
          </a:r>
          <a:endParaRPr lang="en-US"/>
        </a:p>
      </dgm:t>
    </dgm:pt>
    <dgm:pt modelId="{A5F7236A-11E2-4D31-B3F5-017FF7D5E49C}" type="parTrans" cxnId="{37A0C9BE-E4A8-4AAF-A5DC-AA3A137773EE}">
      <dgm:prSet/>
      <dgm:spPr/>
      <dgm:t>
        <a:bodyPr/>
        <a:lstStyle/>
        <a:p>
          <a:endParaRPr lang="en-US"/>
        </a:p>
      </dgm:t>
    </dgm:pt>
    <dgm:pt modelId="{C20099F2-44C6-4699-925F-8B393126E7CA}" type="sibTrans" cxnId="{37A0C9BE-E4A8-4AAF-A5DC-AA3A137773EE}">
      <dgm:prSet/>
      <dgm:spPr/>
      <dgm:t>
        <a:bodyPr/>
        <a:lstStyle/>
        <a:p>
          <a:endParaRPr lang="en-US"/>
        </a:p>
      </dgm:t>
    </dgm:pt>
    <dgm:pt modelId="{69F63963-A600-498A-8BC7-7160C502FD4A}">
      <dgm:prSet/>
      <dgm:spPr/>
      <dgm:t>
        <a:bodyPr/>
        <a:lstStyle/>
        <a:p>
          <a:r>
            <a:rPr lang="en-GB" b="0" i="0" baseline="0"/>
            <a:t>Wheeze</a:t>
          </a:r>
          <a:endParaRPr lang="en-US"/>
        </a:p>
      </dgm:t>
    </dgm:pt>
    <dgm:pt modelId="{5FE74539-6632-4A77-B7EC-AC9FD5E5A44B}" type="parTrans" cxnId="{73A58303-40DE-4128-92ED-72AB85D0A4DE}">
      <dgm:prSet/>
      <dgm:spPr/>
      <dgm:t>
        <a:bodyPr/>
        <a:lstStyle/>
        <a:p>
          <a:endParaRPr lang="en-US"/>
        </a:p>
      </dgm:t>
    </dgm:pt>
    <dgm:pt modelId="{745CCDE6-4C6A-43E1-AE93-1907E5A68DEF}" type="sibTrans" cxnId="{73A58303-40DE-4128-92ED-72AB85D0A4DE}">
      <dgm:prSet/>
      <dgm:spPr/>
      <dgm:t>
        <a:bodyPr/>
        <a:lstStyle/>
        <a:p>
          <a:endParaRPr lang="en-US"/>
        </a:p>
      </dgm:t>
    </dgm:pt>
    <dgm:pt modelId="{8172EE65-6C82-4075-B3AF-FD65EA5D0AB4}">
      <dgm:prSet/>
      <dgm:spPr/>
      <dgm:t>
        <a:bodyPr/>
        <a:lstStyle/>
        <a:p>
          <a:r>
            <a:rPr lang="en-GB" b="0" i="0" baseline="0"/>
            <a:t>Chest pain</a:t>
          </a:r>
          <a:endParaRPr lang="en-US"/>
        </a:p>
      </dgm:t>
    </dgm:pt>
    <dgm:pt modelId="{0D9AD214-DDE7-4E80-AB5C-A7407BB48F26}" type="parTrans" cxnId="{29DE0FA7-44FD-4EB1-B159-31036C7C6288}">
      <dgm:prSet/>
      <dgm:spPr/>
      <dgm:t>
        <a:bodyPr/>
        <a:lstStyle/>
        <a:p>
          <a:endParaRPr lang="en-US"/>
        </a:p>
      </dgm:t>
    </dgm:pt>
    <dgm:pt modelId="{200F42E6-4127-4C72-A706-12D0A6640B33}" type="sibTrans" cxnId="{29DE0FA7-44FD-4EB1-B159-31036C7C6288}">
      <dgm:prSet/>
      <dgm:spPr/>
      <dgm:t>
        <a:bodyPr/>
        <a:lstStyle/>
        <a:p>
          <a:endParaRPr lang="en-US"/>
        </a:p>
      </dgm:t>
    </dgm:pt>
    <dgm:pt modelId="{BD16A541-9A20-4043-9E92-AF97F1689A69}">
      <dgm:prSet/>
      <dgm:spPr/>
      <dgm:t>
        <a:bodyPr/>
        <a:lstStyle/>
        <a:p>
          <a:r>
            <a:rPr lang="en-GB" b="0" i="0" baseline="0"/>
            <a:t>Fever</a:t>
          </a:r>
          <a:endParaRPr lang="en-US"/>
        </a:p>
      </dgm:t>
    </dgm:pt>
    <dgm:pt modelId="{57E8BB88-3B6E-41D5-939B-75D0191A53D9}" type="parTrans" cxnId="{DB281AF5-0F3D-4FFE-BE95-5E59372B7AFC}">
      <dgm:prSet/>
      <dgm:spPr/>
      <dgm:t>
        <a:bodyPr/>
        <a:lstStyle/>
        <a:p>
          <a:endParaRPr lang="en-US"/>
        </a:p>
      </dgm:t>
    </dgm:pt>
    <dgm:pt modelId="{27BDA213-9A8F-4234-BD37-71CD5FB3D23B}" type="sibTrans" cxnId="{DB281AF5-0F3D-4FFE-BE95-5E59372B7AFC}">
      <dgm:prSet/>
      <dgm:spPr/>
      <dgm:t>
        <a:bodyPr/>
        <a:lstStyle/>
        <a:p>
          <a:endParaRPr lang="en-US"/>
        </a:p>
      </dgm:t>
    </dgm:pt>
    <dgm:pt modelId="{D9626AAE-B874-4567-A657-85FCA510C36D}">
      <dgm:prSet/>
      <dgm:spPr/>
      <dgm:t>
        <a:bodyPr/>
        <a:lstStyle/>
        <a:p>
          <a:r>
            <a:rPr lang="en-GB" b="0" i="0" baseline="0"/>
            <a:t>Hoarseness</a:t>
          </a:r>
          <a:endParaRPr lang="en-US"/>
        </a:p>
      </dgm:t>
    </dgm:pt>
    <dgm:pt modelId="{EBAEB347-C739-4CDE-9F79-7441771013FF}" type="parTrans" cxnId="{104E3B9D-0DEB-4994-9B66-23B14A9EFFC6}">
      <dgm:prSet/>
      <dgm:spPr/>
      <dgm:t>
        <a:bodyPr/>
        <a:lstStyle/>
        <a:p>
          <a:endParaRPr lang="en-US"/>
        </a:p>
      </dgm:t>
    </dgm:pt>
    <dgm:pt modelId="{0261F142-4716-4B84-8269-24ED4131721C}" type="sibTrans" cxnId="{104E3B9D-0DEB-4994-9B66-23B14A9EFFC6}">
      <dgm:prSet/>
      <dgm:spPr/>
      <dgm:t>
        <a:bodyPr/>
        <a:lstStyle/>
        <a:p>
          <a:endParaRPr lang="en-US"/>
        </a:p>
      </dgm:t>
    </dgm:pt>
    <dgm:pt modelId="{4F76DA78-CF79-4D6F-AD27-7DC96590A1EF}">
      <dgm:prSet/>
      <dgm:spPr/>
      <dgm:t>
        <a:bodyPr/>
        <a:lstStyle/>
        <a:p>
          <a:r>
            <a:rPr lang="en-GB" b="0" i="0" baseline="0" dirty="0"/>
            <a:t>Night sweats, Sleepiness</a:t>
          </a:r>
          <a:endParaRPr lang="en-US" dirty="0"/>
        </a:p>
      </dgm:t>
    </dgm:pt>
    <dgm:pt modelId="{F2254069-1E0F-43BB-8064-C76F1AAAA544}" type="parTrans" cxnId="{DA6FEC37-642B-4096-BDA9-459505FA93FA}">
      <dgm:prSet/>
      <dgm:spPr/>
      <dgm:t>
        <a:bodyPr/>
        <a:lstStyle/>
        <a:p>
          <a:endParaRPr lang="en-US"/>
        </a:p>
      </dgm:t>
    </dgm:pt>
    <dgm:pt modelId="{E94CAD9E-5EF0-46E1-A659-3D9C87F4CD8D}" type="sibTrans" cxnId="{DA6FEC37-642B-4096-BDA9-459505FA93FA}">
      <dgm:prSet/>
      <dgm:spPr/>
      <dgm:t>
        <a:bodyPr/>
        <a:lstStyle/>
        <a:p>
          <a:endParaRPr lang="en-US"/>
        </a:p>
      </dgm:t>
    </dgm:pt>
    <dgm:pt modelId="{48DEAAF9-00FB-484D-B419-8E9D3B39F7E0}" type="pres">
      <dgm:prSet presAssocID="{5007966F-37D1-4E8E-928D-82FDBB95810B}" presName="linear" presStyleCnt="0">
        <dgm:presLayoutVars>
          <dgm:animLvl val="lvl"/>
          <dgm:resizeHandles val="exact"/>
        </dgm:presLayoutVars>
      </dgm:prSet>
      <dgm:spPr/>
    </dgm:pt>
    <dgm:pt modelId="{F9ECBEC8-A67F-4D12-91BF-344930CB4823}" type="pres">
      <dgm:prSet presAssocID="{9F2A30B0-BCBB-40F1-B261-65BD72B7DD37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3174CA8B-0024-4A87-93D8-15D1FB4302E4}" type="pres">
      <dgm:prSet presAssocID="{A5DAD183-3982-40B8-BF17-FA01B68757FC}" presName="spacer" presStyleCnt="0"/>
      <dgm:spPr/>
    </dgm:pt>
    <dgm:pt modelId="{303E67BD-D9F9-471A-950F-A757ABB80C49}" type="pres">
      <dgm:prSet presAssocID="{AAB6ACDB-F1E6-44D9-8E04-4E6F6AE5AB12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55CC6F0E-5951-4D69-9ADC-B26C3D3B325C}" type="pres">
      <dgm:prSet presAssocID="{FA6BDB37-3271-4B9C-A39C-04E1F08807EA}" presName="spacer" presStyleCnt="0"/>
      <dgm:spPr/>
    </dgm:pt>
    <dgm:pt modelId="{949D13B2-49D3-4FE0-86B9-A2980FEC8359}" type="pres">
      <dgm:prSet presAssocID="{8F2A4893-F6EE-44D9-9D81-61228E43B50F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78B57DAE-376C-44CE-A13E-781ED9A3F7CB}" type="pres">
      <dgm:prSet presAssocID="{8F8829FE-3DA8-4444-986C-05947BCB8D04}" presName="spacer" presStyleCnt="0"/>
      <dgm:spPr/>
    </dgm:pt>
    <dgm:pt modelId="{8D704360-9887-45F7-AEF1-5FF4E776C2D4}" type="pres">
      <dgm:prSet presAssocID="{280934E3-FDBE-4E95-994E-AC26D14B7BE6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594B0420-A5B9-4B5F-AB29-81D782983BF2}" type="pres">
      <dgm:prSet presAssocID="{C20099F2-44C6-4699-925F-8B393126E7CA}" presName="spacer" presStyleCnt="0"/>
      <dgm:spPr/>
    </dgm:pt>
    <dgm:pt modelId="{A6636672-3121-44DD-A7A3-46BD2921FBF9}" type="pres">
      <dgm:prSet presAssocID="{69F63963-A600-498A-8BC7-7160C502FD4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BC728B9E-1247-42DE-A73C-88953E0BEC7B}" type="pres">
      <dgm:prSet presAssocID="{745CCDE6-4C6A-43E1-AE93-1907E5A68DEF}" presName="spacer" presStyleCnt="0"/>
      <dgm:spPr/>
    </dgm:pt>
    <dgm:pt modelId="{6680CD43-7FD3-44D9-80CE-A66356D94FE5}" type="pres">
      <dgm:prSet presAssocID="{8172EE65-6C82-4075-B3AF-FD65EA5D0AB4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652BCF59-4D1D-46AA-BFC6-F2AACBE40F51}" type="pres">
      <dgm:prSet presAssocID="{200F42E6-4127-4C72-A706-12D0A6640B33}" presName="spacer" presStyleCnt="0"/>
      <dgm:spPr/>
    </dgm:pt>
    <dgm:pt modelId="{BFF26EFA-E7DB-453B-B7EB-D5132EBCB0A9}" type="pres">
      <dgm:prSet presAssocID="{BD16A541-9A20-4043-9E92-AF97F1689A69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37CB714-5849-4FF8-AB09-D35046AFC2B6}" type="pres">
      <dgm:prSet presAssocID="{27BDA213-9A8F-4234-BD37-71CD5FB3D23B}" presName="spacer" presStyleCnt="0"/>
      <dgm:spPr/>
    </dgm:pt>
    <dgm:pt modelId="{DC94A22D-AE33-4258-835D-2883185B82B7}" type="pres">
      <dgm:prSet presAssocID="{D9626AAE-B874-4567-A657-85FCA510C36D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2098A56B-B330-4B3D-9EBE-1164BB2DAABC}" type="pres">
      <dgm:prSet presAssocID="{0261F142-4716-4B84-8269-24ED4131721C}" presName="spacer" presStyleCnt="0"/>
      <dgm:spPr/>
    </dgm:pt>
    <dgm:pt modelId="{9D114C78-87A1-484F-93D3-62E46C2DEC49}" type="pres">
      <dgm:prSet presAssocID="{4F76DA78-CF79-4D6F-AD27-7DC96590A1EF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73A58303-40DE-4128-92ED-72AB85D0A4DE}" srcId="{5007966F-37D1-4E8E-928D-82FDBB95810B}" destId="{69F63963-A600-498A-8BC7-7160C502FD4A}" srcOrd="4" destOrd="0" parTransId="{5FE74539-6632-4A77-B7EC-AC9FD5E5A44B}" sibTransId="{745CCDE6-4C6A-43E1-AE93-1907E5A68DEF}"/>
    <dgm:cxn modelId="{DEF79105-3179-46CC-B0A7-FB70677550A8}" type="presOf" srcId="{280934E3-FDBE-4E95-994E-AC26D14B7BE6}" destId="{8D704360-9887-45F7-AEF1-5FF4E776C2D4}" srcOrd="0" destOrd="0" presId="urn:microsoft.com/office/officeart/2005/8/layout/vList2"/>
    <dgm:cxn modelId="{12627017-3ABA-4392-BE3E-8D4A51AFE8BC}" srcId="{5007966F-37D1-4E8E-928D-82FDBB95810B}" destId="{8F2A4893-F6EE-44D9-9D81-61228E43B50F}" srcOrd="2" destOrd="0" parTransId="{26A8F8CC-B06F-4B7E-87EB-F13B6A235BA0}" sibTransId="{8F8829FE-3DA8-4444-986C-05947BCB8D04}"/>
    <dgm:cxn modelId="{8110A219-DA12-49BA-A710-8CF1F0438F93}" type="presOf" srcId="{BD16A541-9A20-4043-9E92-AF97F1689A69}" destId="{BFF26EFA-E7DB-453B-B7EB-D5132EBCB0A9}" srcOrd="0" destOrd="0" presId="urn:microsoft.com/office/officeart/2005/8/layout/vList2"/>
    <dgm:cxn modelId="{12779E1A-4478-4B1B-92A3-CCB91B10D14F}" type="presOf" srcId="{4F76DA78-CF79-4D6F-AD27-7DC96590A1EF}" destId="{9D114C78-87A1-484F-93D3-62E46C2DEC49}" srcOrd="0" destOrd="0" presId="urn:microsoft.com/office/officeart/2005/8/layout/vList2"/>
    <dgm:cxn modelId="{6A695525-3029-46CD-9E66-39F00ABDC4D4}" type="presOf" srcId="{5007966F-37D1-4E8E-928D-82FDBB95810B}" destId="{48DEAAF9-00FB-484D-B419-8E9D3B39F7E0}" srcOrd="0" destOrd="0" presId="urn:microsoft.com/office/officeart/2005/8/layout/vList2"/>
    <dgm:cxn modelId="{67F89B27-2A32-46FD-9DA8-F15FE831B723}" type="presOf" srcId="{AAB6ACDB-F1E6-44D9-8E04-4E6F6AE5AB12}" destId="{303E67BD-D9F9-471A-950F-A757ABB80C49}" srcOrd="0" destOrd="0" presId="urn:microsoft.com/office/officeart/2005/8/layout/vList2"/>
    <dgm:cxn modelId="{DA6FEC37-642B-4096-BDA9-459505FA93FA}" srcId="{5007966F-37D1-4E8E-928D-82FDBB95810B}" destId="{4F76DA78-CF79-4D6F-AD27-7DC96590A1EF}" srcOrd="8" destOrd="0" parTransId="{F2254069-1E0F-43BB-8064-C76F1AAAA544}" sibTransId="{E94CAD9E-5EF0-46E1-A659-3D9C87F4CD8D}"/>
    <dgm:cxn modelId="{B9534A46-0EA9-475C-9D3A-56882BFD69DA}" srcId="{5007966F-37D1-4E8E-928D-82FDBB95810B}" destId="{9F2A30B0-BCBB-40F1-B261-65BD72B7DD37}" srcOrd="0" destOrd="0" parTransId="{B163FABB-62CF-4B16-A090-01B0BD6BFA4D}" sibTransId="{A5DAD183-3982-40B8-BF17-FA01B68757FC}"/>
    <dgm:cxn modelId="{FB7B2648-134B-4C4B-A3C3-DE11A5E2A37A}" type="presOf" srcId="{9F2A30B0-BCBB-40F1-B261-65BD72B7DD37}" destId="{F9ECBEC8-A67F-4D12-91BF-344930CB4823}" srcOrd="0" destOrd="0" presId="urn:microsoft.com/office/officeart/2005/8/layout/vList2"/>
    <dgm:cxn modelId="{A238DE4B-EE89-47E0-AC6A-48E93653EF2A}" type="presOf" srcId="{8F2A4893-F6EE-44D9-9D81-61228E43B50F}" destId="{949D13B2-49D3-4FE0-86B9-A2980FEC8359}" srcOrd="0" destOrd="0" presId="urn:microsoft.com/office/officeart/2005/8/layout/vList2"/>
    <dgm:cxn modelId="{0F2FC04F-F828-4567-8655-CEC493F1EBA3}" srcId="{5007966F-37D1-4E8E-928D-82FDBB95810B}" destId="{AAB6ACDB-F1E6-44D9-8E04-4E6F6AE5AB12}" srcOrd="1" destOrd="0" parTransId="{8F6D6725-F087-4166-8075-A828EC902DA4}" sibTransId="{FA6BDB37-3271-4B9C-A39C-04E1F08807EA}"/>
    <dgm:cxn modelId="{4473D477-A619-40C1-B340-5E60061EB5B7}" type="presOf" srcId="{D9626AAE-B874-4567-A657-85FCA510C36D}" destId="{DC94A22D-AE33-4258-835D-2883185B82B7}" srcOrd="0" destOrd="0" presId="urn:microsoft.com/office/officeart/2005/8/layout/vList2"/>
    <dgm:cxn modelId="{CAC5CD84-0E1B-4A46-A137-FFE439F49BB5}" type="presOf" srcId="{69F63963-A600-498A-8BC7-7160C502FD4A}" destId="{A6636672-3121-44DD-A7A3-46BD2921FBF9}" srcOrd="0" destOrd="0" presId="urn:microsoft.com/office/officeart/2005/8/layout/vList2"/>
    <dgm:cxn modelId="{104E3B9D-0DEB-4994-9B66-23B14A9EFFC6}" srcId="{5007966F-37D1-4E8E-928D-82FDBB95810B}" destId="{D9626AAE-B874-4567-A657-85FCA510C36D}" srcOrd="7" destOrd="0" parTransId="{EBAEB347-C739-4CDE-9F79-7441771013FF}" sibTransId="{0261F142-4716-4B84-8269-24ED4131721C}"/>
    <dgm:cxn modelId="{29DE0FA7-44FD-4EB1-B159-31036C7C6288}" srcId="{5007966F-37D1-4E8E-928D-82FDBB95810B}" destId="{8172EE65-6C82-4075-B3AF-FD65EA5D0AB4}" srcOrd="5" destOrd="0" parTransId="{0D9AD214-DDE7-4E80-AB5C-A7407BB48F26}" sibTransId="{200F42E6-4127-4C72-A706-12D0A6640B33}"/>
    <dgm:cxn modelId="{F6726CA7-311E-43F8-874E-EA1494D0EC55}" type="presOf" srcId="{8172EE65-6C82-4075-B3AF-FD65EA5D0AB4}" destId="{6680CD43-7FD3-44D9-80CE-A66356D94FE5}" srcOrd="0" destOrd="0" presId="urn:microsoft.com/office/officeart/2005/8/layout/vList2"/>
    <dgm:cxn modelId="{37A0C9BE-E4A8-4AAF-A5DC-AA3A137773EE}" srcId="{5007966F-37D1-4E8E-928D-82FDBB95810B}" destId="{280934E3-FDBE-4E95-994E-AC26D14B7BE6}" srcOrd="3" destOrd="0" parTransId="{A5F7236A-11E2-4D31-B3F5-017FF7D5E49C}" sibTransId="{C20099F2-44C6-4699-925F-8B393126E7CA}"/>
    <dgm:cxn modelId="{DB281AF5-0F3D-4FFE-BE95-5E59372B7AFC}" srcId="{5007966F-37D1-4E8E-928D-82FDBB95810B}" destId="{BD16A541-9A20-4043-9E92-AF97F1689A69}" srcOrd="6" destOrd="0" parTransId="{57E8BB88-3B6E-41D5-939B-75D0191A53D9}" sibTransId="{27BDA213-9A8F-4234-BD37-71CD5FB3D23B}"/>
    <dgm:cxn modelId="{8A5DCC2F-D561-44C6-A10A-789CFDB4EFE0}" type="presParOf" srcId="{48DEAAF9-00FB-484D-B419-8E9D3B39F7E0}" destId="{F9ECBEC8-A67F-4D12-91BF-344930CB4823}" srcOrd="0" destOrd="0" presId="urn:microsoft.com/office/officeart/2005/8/layout/vList2"/>
    <dgm:cxn modelId="{D626D7C7-FFD8-4DBB-B55A-3E0F817FC4B0}" type="presParOf" srcId="{48DEAAF9-00FB-484D-B419-8E9D3B39F7E0}" destId="{3174CA8B-0024-4A87-93D8-15D1FB4302E4}" srcOrd="1" destOrd="0" presId="urn:microsoft.com/office/officeart/2005/8/layout/vList2"/>
    <dgm:cxn modelId="{476B47A9-83A4-40F1-B67B-5EE257D1DD97}" type="presParOf" srcId="{48DEAAF9-00FB-484D-B419-8E9D3B39F7E0}" destId="{303E67BD-D9F9-471A-950F-A757ABB80C49}" srcOrd="2" destOrd="0" presId="urn:microsoft.com/office/officeart/2005/8/layout/vList2"/>
    <dgm:cxn modelId="{F18CC67B-A645-4CD6-90CB-327CE310787A}" type="presParOf" srcId="{48DEAAF9-00FB-484D-B419-8E9D3B39F7E0}" destId="{55CC6F0E-5951-4D69-9ADC-B26C3D3B325C}" srcOrd="3" destOrd="0" presId="urn:microsoft.com/office/officeart/2005/8/layout/vList2"/>
    <dgm:cxn modelId="{25AA0FA9-09B8-4C28-9775-81D87F81DE30}" type="presParOf" srcId="{48DEAAF9-00FB-484D-B419-8E9D3B39F7E0}" destId="{949D13B2-49D3-4FE0-86B9-A2980FEC8359}" srcOrd="4" destOrd="0" presId="urn:microsoft.com/office/officeart/2005/8/layout/vList2"/>
    <dgm:cxn modelId="{3D39D52C-C564-4946-9E51-2154FB7E481D}" type="presParOf" srcId="{48DEAAF9-00FB-484D-B419-8E9D3B39F7E0}" destId="{78B57DAE-376C-44CE-A13E-781ED9A3F7CB}" srcOrd="5" destOrd="0" presId="urn:microsoft.com/office/officeart/2005/8/layout/vList2"/>
    <dgm:cxn modelId="{A100E34D-31EB-4E36-BD16-B38AB77712DD}" type="presParOf" srcId="{48DEAAF9-00FB-484D-B419-8E9D3B39F7E0}" destId="{8D704360-9887-45F7-AEF1-5FF4E776C2D4}" srcOrd="6" destOrd="0" presId="urn:microsoft.com/office/officeart/2005/8/layout/vList2"/>
    <dgm:cxn modelId="{3186A39F-1D61-44A3-A9B7-191179F95940}" type="presParOf" srcId="{48DEAAF9-00FB-484D-B419-8E9D3B39F7E0}" destId="{594B0420-A5B9-4B5F-AB29-81D782983BF2}" srcOrd="7" destOrd="0" presId="urn:microsoft.com/office/officeart/2005/8/layout/vList2"/>
    <dgm:cxn modelId="{AA544B8E-D361-45A2-AA36-BA4299A84B04}" type="presParOf" srcId="{48DEAAF9-00FB-484D-B419-8E9D3B39F7E0}" destId="{A6636672-3121-44DD-A7A3-46BD2921FBF9}" srcOrd="8" destOrd="0" presId="urn:microsoft.com/office/officeart/2005/8/layout/vList2"/>
    <dgm:cxn modelId="{007DA8D5-F0F2-46C6-BDB0-7DB04E755CA3}" type="presParOf" srcId="{48DEAAF9-00FB-484D-B419-8E9D3B39F7E0}" destId="{BC728B9E-1247-42DE-A73C-88953E0BEC7B}" srcOrd="9" destOrd="0" presId="urn:microsoft.com/office/officeart/2005/8/layout/vList2"/>
    <dgm:cxn modelId="{5B9BB7D2-0BC1-401F-AD60-80F3DCF5D419}" type="presParOf" srcId="{48DEAAF9-00FB-484D-B419-8E9D3B39F7E0}" destId="{6680CD43-7FD3-44D9-80CE-A66356D94FE5}" srcOrd="10" destOrd="0" presId="urn:microsoft.com/office/officeart/2005/8/layout/vList2"/>
    <dgm:cxn modelId="{9060C6BB-A56E-4A5F-9929-2031D8DCAC65}" type="presParOf" srcId="{48DEAAF9-00FB-484D-B419-8E9D3B39F7E0}" destId="{652BCF59-4D1D-46AA-BFC6-F2AACBE40F51}" srcOrd="11" destOrd="0" presId="urn:microsoft.com/office/officeart/2005/8/layout/vList2"/>
    <dgm:cxn modelId="{D7FE65F1-86D8-4BC1-BCAC-5C082F85ECAF}" type="presParOf" srcId="{48DEAAF9-00FB-484D-B419-8E9D3B39F7E0}" destId="{BFF26EFA-E7DB-453B-B7EB-D5132EBCB0A9}" srcOrd="12" destOrd="0" presId="urn:microsoft.com/office/officeart/2005/8/layout/vList2"/>
    <dgm:cxn modelId="{34A19167-5227-4F70-98E5-EA8E5974DBBB}" type="presParOf" srcId="{48DEAAF9-00FB-484D-B419-8E9D3B39F7E0}" destId="{937CB714-5849-4FF8-AB09-D35046AFC2B6}" srcOrd="13" destOrd="0" presId="urn:microsoft.com/office/officeart/2005/8/layout/vList2"/>
    <dgm:cxn modelId="{3EFE1F10-7860-4F15-9600-44006EC53464}" type="presParOf" srcId="{48DEAAF9-00FB-484D-B419-8E9D3B39F7E0}" destId="{DC94A22D-AE33-4258-835D-2883185B82B7}" srcOrd="14" destOrd="0" presId="urn:microsoft.com/office/officeart/2005/8/layout/vList2"/>
    <dgm:cxn modelId="{881C5A3E-168A-4888-B7CF-3D586BE0B4A4}" type="presParOf" srcId="{48DEAAF9-00FB-484D-B419-8E9D3B39F7E0}" destId="{2098A56B-B330-4B3D-9EBE-1164BB2DAABC}" srcOrd="15" destOrd="0" presId="urn:microsoft.com/office/officeart/2005/8/layout/vList2"/>
    <dgm:cxn modelId="{4FE34B6D-63B0-4764-84EB-DBD55EE4056D}" type="presParOf" srcId="{48DEAAF9-00FB-484D-B419-8E9D3B39F7E0}" destId="{9D114C78-87A1-484F-93D3-62E46C2DEC49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2B0801-EAF8-475A-B8B8-EFDBC7930F04}" type="doc">
      <dgm:prSet loTypeId="urn:microsoft.com/office/officeart/2005/8/layout/radial5" loCatId="cycle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A0D8B685-D5B1-4212-AE75-D9EE8E983817}">
      <dgm:prSet phldrT="[Text]"/>
      <dgm:spPr>
        <a:xfrm>
          <a:off x="4880282" y="2439824"/>
          <a:ext cx="1740952" cy="1740952"/>
        </a:xfrm>
      </dgm:spPr>
      <dgm:t>
        <a:bodyPr/>
        <a:lstStyle/>
        <a:p>
          <a:pPr>
            <a:buNone/>
          </a:pPr>
          <a:r>
            <a:rPr lang="en-US" b="1">
              <a:latin typeface="Trebuchet MS" panose="020B0603020202020204"/>
              <a:ea typeface="+mn-ea"/>
              <a:cs typeface="+mn-cs"/>
            </a:rPr>
            <a:t>DYSPNEA</a:t>
          </a:r>
          <a:endParaRPr lang="en-IN" b="1">
            <a:latin typeface="Trebuchet MS" panose="020B0603020202020204"/>
            <a:ea typeface="+mn-ea"/>
            <a:cs typeface="+mn-cs"/>
          </a:endParaRPr>
        </a:p>
      </dgm:t>
    </dgm:pt>
    <dgm:pt modelId="{1BE88351-35EA-4D00-ABCA-F168E1636598}" type="parTrans" cxnId="{5EE9DFDD-0EC9-4A4B-8387-5C4624841E08}">
      <dgm:prSet/>
      <dgm:spPr/>
      <dgm:t>
        <a:bodyPr/>
        <a:lstStyle/>
        <a:p>
          <a:endParaRPr lang="en-IN"/>
        </a:p>
      </dgm:t>
    </dgm:pt>
    <dgm:pt modelId="{E9E5AFA1-2DB7-49A5-8D2C-3E1ED25A79A1}" type="sibTrans" cxnId="{5EE9DFDD-0EC9-4A4B-8387-5C4624841E08}">
      <dgm:prSet/>
      <dgm:spPr/>
      <dgm:t>
        <a:bodyPr/>
        <a:lstStyle/>
        <a:p>
          <a:endParaRPr lang="en-IN"/>
        </a:p>
      </dgm:t>
    </dgm:pt>
    <dgm:pt modelId="{26282BBC-F6D5-4CE9-ABA7-EF7B3F8F5FB8}">
      <dgm:prSet phldrT="[Text]"/>
      <dgm:spPr>
        <a:xfrm>
          <a:off x="4880282" y="3764"/>
          <a:ext cx="1740952" cy="1740952"/>
        </a:xfrm>
      </dgm:spPr>
      <dgm:t>
        <a:bodyPr/>
        <a:lstStyle/>
        <a:p>
          <a:pPr>
            <a:buNone/>
          </a:pPr>
          <a:r>
            <a:rPr lang="en-US" b="1">
              <a:latin typeface="Trebuchet MS" panose="020B0603020202020204"/>
              <a:ea typeface="+mn-ea"/>
              <a:cs typeface="+mn-cs"/>
            </a:rPr>
            <a:t>CARDIO</a:t>
          </a:r>
        </a:p>
        <a:p>
          <a:pPr>
            <a:buNone/>
          </a:pPr>
          <a:r>
            <a:rPr lang="en-US" b="1">
              <a:latin typeface="Trebuchet MS" panose="020B0603020202020204"/>
              <a:ea typeface="+mn-ea"/>
              <a:cs typeface="+mn-cs"/>
            </a:rPr>
            <a:t>VASCULAR</a:t>
          </a:r>
          <a:endParaRPr lang="en-IN" b="1">
            <a:latin typeface="Trebuchet MS" panose="020B0603020202020204"/>
            <a:ea typeface="+mn-ea"/>
            <a:cs typeface="+mn-cs"/>
          </a:endParaRPr>
        </a:p>
      </dgm:t>
    </dgm:pt>
    <dgm:pt modelId="{3B9B7D12-6B61-420E-AC9D-E0BC2AA0ACFE}" type="parTrans" cxnId="{73B82622-8BCE-47F5-9DDC-8ACE998271BE}">
      <dgm:prSet custT="1"/>
      <dgm:spPr>
        <a:xfrm rot="16200000">
          <a:off x="5566555" y="1806735"/>
          <a:ext cx="368407" cy="591923"/>
        </a:xfrm>
      </dgm:spPr>
      <dgm:t>
        <a:bodyPr/>
        <a:lstStyle/>
        <a:p>
          <a:pPr>
            <a:buNone/>
          </a:pPr>
          <a:endParaRPr lang="en-IN" sz="1600" b="1">
            <a:latin typeface="Trebuchet MS" panose="020B0603020202020204"/>
            <a:ea typeface="+mn-ea"/>
            <a:cs typeface="+mn-cs"/>
          </a:endParaRPr>
        </a:p>
      </dgm:t>
    </dgm:pt>
    <dgm:pt modelId="{AF8BABCF-9A6A-473D-A823-B1D47EAD47D4}" type="sibTrans" cxnId="{73B82622-8BCE-47F5-9DDC-8ACE998271BE}">
      <dgm:prSet/>
      <dgm:spPr/>
      <dgm:t>
        <a:bodyPr/>
        <a:lstStyle/>
        <a:p>
          <a:endParaRPr lang="en-IN"/>
        </a:p>
      </dgm:t>
    </dgm:pt>
    <dgm:pt modelId="{F3E47AF3-2AFA-4C1E-9AE6-4D8A5ADE598D}">
      <dgm:prSet phldrT="[Text]"/>
      <dgm:spPr>
        <a:xfrm>
          <a:off x="7197113" y="1687040"/>
          <a:ext cx="1740952" cy="1740952"/>
        </a:xfrm>
      </dgm:spPr>
      <dgm:t>
        <a:bodyPr/>
        <a:lstStyle/>
        <a:p>
          <a:pPr>
            <a:buNone/>
          </a:pPr>
          <a:r>
            <a:rPr lang="en-US" b="1">
              <a:latin typeface="Trebuchet MS" panose="020B0603020202020204"/>
              <a:ea typeface="+mn-ea"/>
              <a:cs typeface="+mn-cs"/>
            </a:rPr>
            <a:t>PULMONARY</a:t>
          </a:r>
          <a:endParaRPr lang="en-IN" b="1">
            <a:latin typeface="Trebuchet MS" panose="020B0603020202020204"/>
            <a:ea typeface="+mn-ea"/>
            <a:cs typeface="+mn-cs"/>
          </a:endParaRPr>
        </a:p>
      </dgm:t>
    </dgm:pt>
    <dgm:pt modelId="{A3E15430-8338-48DD-999D-5DD42AE82991}" type="parTrans" cxnId="{B5E7D32E-55CF-4E37-9941-8784B77C3179}">
      <dgm:prSet custT="1"/>
      <dgm:spPr>
        <a:xfrm rot="20520000">
          <a:off x="6715054" y="2641169"/>
          <a:ext cx="368407" cy="591923"/>
        </a:xfrm>
      </dgm:spPr>
      <dgm:t>
        <a:bodyPr/>
        <a:lstStyle/>
        <a:p>
          <a:pPr>
            <a:buNone/>
          </a:pPr>
          <a:endParaRPr lang="en-IN" sz="1600" b="1">
            <a:latin typeface="Trebuchet MS" panose="020B0603020202020204"/>
            <a:ea typeface="+mn-ea"/>
            <a:cs typeface="+mn-cs"/>
          </a:endParaRPr>
        </a:p>
      </dgm:t>
    </dgm:pt>
    <dgm:pt modelId="{517770F8-E1DE-4439-B4AC-CFD22D85C5D1}" type="sibTrans" cxnId="{B5E7D32E-55CF-4E37-9941-8784B77C3179}">
      <dgm:prSet/>
      <dgm:spPr/>
      <dgm:t>
        <a:bodyPr/>
        <a:lstStyle/>
        <a:p>
          <a:endParaRPr lang="en-IN"/>
        </a:p>
      </dgm:t>
    </dgm:pt>
    <dgm:pt modelId="{D9B1598C-BFF8-4784-BEC9-9B12FAE0522A}">
      <dgm:prSet phldrT="[Text]"/>
      <dgm:spPr>
        <a:xfrm>
          <a:off x="6312163" y="4410639"/>
          <a:ext cx="1740952" cy="1740952"/>
        </a:xfrm>
      </dgm:spPr>
      <dgm:t>
        <a:bodyPr/>
        <a:lstStyle/>
        <a:p>
          <a:pPr>
            <a:buNone/>
          </a:pPr>
          <a:r>
            <a:rPr lang="en-US" b="1">
              <a:latin typeface="Trebuchet MS" panose="020B0603020202020204"/>
              <a:ea typeface="+mn-ea"/>
              <a:cs typeface="+mn-cs"/>
            </a:rPr>
            <a:t>METABOLIC</a:t>
          </a:r>
          <a:endParaRPr lang="en-IN" b="1">
            <a:latin typeface="Trebuchet MS" panose="020B0603020202020204"/>
            <a:ea typeface="+mn-ea"/>
            <a:cs typeface="+mn-cs"/>
          </a:endParaRPr>
        </a:p>
      </dgm:t>
    </dgm:pt>
    <dgm:pt modelId="{660BEAE7-6E40-48F8-8D85-9DB809935140}" type="parTrans" cxnId="{584A7A9E-22A3-4DF3-B228-DE978D5DA889}">
      <dgm:prSet custT="1"/>
      <dgm:spPr>
        <a:xfrm rot="3240000">
          <a:off x="6276366" y="3991310"/>
          <a:ext cx="368407" cy="591923"/>
        </a:xfrm>
      </dgm:spPr>
      <dgm:t>
        <a:bodyPr/>
        <a:lstStyle/>
        <a:p>
          <a:pPr>
            <a:buNone/>
          </a:pPr>
          <a:endParaRPr lang="en-IN" sz="1600" b="1">
            <a:latin typeface="Trebuchet MS" panose="020B0603020202020204"/>
            <a:ea typeface="+mn-ea"/>
            <a:cs typeface="+mn-cs"/>
          </a:endParaRPr>
        </a:p>
      </dgm:t>
    </dgm:pt>
    <dgm:pt modelId="{4DA57411-5EDA-4B07-97D3-C5611EBA2CC8}" type="sibTrans" cxnId="{584A7A9E-22A3-4DF3-B228-DE978D5DA889}">
      <dgm:prSet/>
      <dgm:spPr/>
      <dgm:t>
        <a:bodyPr/>
        <a:lstStyle/>
        <a:p>
          <a:endParaRPr lang="en-IN"/>
        </a:p>
      </dgm:t>
    </dgm:pt>
    <dgm:pt modelId="{E7EC03EC-C17B-45BF-A78C-1639D492BC8D}">
      <dgm:prSet phldrT="[Text]"/>
      <dgm:spPr>
        <a:xfrm>
          <a:off x="2563451" y="1687040"/>
          <a:ext cx="1740952" cy="1740952"/>
        </a:xfrm>
      </dgm:spPr>
      <dgm:t>
        <a:bodyPr/>
        <a:lstStyle/>
        <a:p>
          <a:pPr>
            <a:buNone/>
          </a:pPr>
          <a:r>
            <a:rPr lang="en-US" b="1">
              <a:latin typeface="Trebuchet MS" panose="020B0603020202020204"/>
              <a:ea typeface="+mn-ea"/>
              <a:cs typeface="+mn-cs"/>
            </a:rPr>
            <a:t>NEURO</a:t>
          </a:r>
        </a:p>
        <a:p>
          <a:pPr>
            <a:buNone/>
          </a:pPr>
          <a:r>
            <a:rPr lang="en-US" b="1">
              <a:latin typeface="Trebuchet MS" panose="020B0603020202020204"/>
              <a:ea typeface="+mn-ea"/>
              <a:cs typeface="+mn-cs"/>
            </a:rPr>
            <a:t>MUSCULAR</a:t>
          </a:r>
          <a:endParaRPr lang="en-IN" b="1">
            <a:latin typeface="Trebuchet MS" panose="020B0603020202020204"/>
            <a:ea typeface="+mn-ea"/>
            <a:cs typeface="+mn-cs"/>
          </a:endParaRPr>
        </a:p>
      </dgm:t>
    </dgm:pt>
    <dgm:pt modelId="{86828CB4-0136-4FC1-8E5D-4313912D6FF9}" type="parTrans" cxnId="{1031B0FC-4359-4F2A-B5F6-AAC8D40AD223}">
      <dgm:prSet custT="1"/>
      <dgm:spPr>
        <a:xfrm rot="11880000">
          <a:off x="4418056" y="2641169"/>
          <a:ext cx="368407" cy="591923"/>
        </a:xfrm>
      </dgm:spPr>
      <dgm:t>
        <a:bodyPr/>
        <a:lstStyle/>
        <a:p>
          <a:pPr>
            <a:buNone/>
          </a:pPr>
          <a:endParaRPr lang="en-IN" sz="1600" b="1">
            <a:latin typeface="Trebuchet MS" panose="020B0603020202020204"/>
            <a:ea typeface="+mn-ea"/>
            <a:cs typeface="+mn-cs"/>
          </a:endParaRPr>
        </a:p>
      </dgm:t>
    </dgm:pt>
    <dgm:pt modelId="{8F0FAD3A-DFC3-47FA-9FF8-7E28D7958E79}" type="sibTrans" cxnId="{1031B0FC-4359-4F2A-B5F6-AAC8D40AD223}">
      <dgm:prSet/>
      <dgm:spPr/>
      <dgm:t>
        <a:bodyPr/>
        <a:lstStyle/>
        <a:p>
          <a:endParaRPr lang="en-IN"/>
        </a:p>
      </dgm:t>
    </dgm:pt>
    <dgm:pt modelId="{72D3E9FA-DA7A-4E55-8A6A-6D3FC105F02B}">
      <dgm:prSet/>
      <dgm:spPr>
        <a:xfrm>
          <a:off x="3448402" y="4410639"/>
          <a:ext cx="1740952" cy="1740952"/>
        </a:xfrm>
      </dgm:spPr>
      <dgm:t>
        <a:bodyPr/>
        <a:lstStyle/>
        <a:p>
          <a:pPr>
            <a:buNone/>
          </a:pPr>
          <a:r>
            <a:rPr lang="en-US" b="1">
              <a:latin typeface="Trebuchet MS" panose="020B0603020202020204"/>
              <a:ea typeface="+mn-ea"/>
              <a:cs typeface="+mn-cs"/>
            </a:rPr>
            <a:t>PSYCHO</a:t>
          </a:r>
        </a:p>
        <a:p>
          <a:pPr>
            <a:buNone/>
          </a:pPr>
          <a:r>
            <a:rPr lang="en-US" b="1">
              <a:latin typeface="Trebuchet MS" panose="020B0603020202020204"/>
              <a:ea typeface="+mn-ea"/>
              <a:cs typeface="+mn-cs"/>
            </a:rPr>
            <a:t>GENIC</a:t>
          </a:r>
          <a:endParaRPr lang="en-IN" b="1">
            <a:latin typeface="Trebuchet MS" panose="020B0603020202020204"/>
            <a:ea typeface="+mn-ea"/>
            <a:cs typeface="+mn-cs"/>
          </a:endParaRPr>
        </a:p>
      </dgm:t>
    </dgm:pt>
    <dgm:pt modelId="{07E3AAE9-BB84-4137-9FA9-BB6945D36878}" type="parTrans" cxnId="{784FA6E2-4EB1-4AC1-8583-BF843F8D3DAF}">
      <dgm:prSet custT="1"/>
      <dgm:spPr>
        <a:xfrm rot="7560000">
          <a:off x="4856743" y="3991310"/>
          <a:ext cx="368407" cy="591923"/>
        </a:xfrm>
      </dgm:spPr>
      <dgm:t>
        <a:bodyPr/>
        <a:lstStyle/>
        <a:p>
          <a:pPr>
            <a:buNone/>
          </a:pPr>
          <a:endParaRPr lang="en-IN" sz="1600" b="1">
            <a:latin typeface="Trebuchet MS" panose="020B0603020202020204"/>
            <a:ea typeface="+mn-ea"/>
            <a:cs typeface="+mn-cs"/>
          </a:endParaRPr>
        </a:p>
      </dgm:t>
    </dgm:pt>
    <dgm:pt modelId="{52272165-E561-4AE6-AA00-6D69F117D561}" type="sibTrans" cxnId="{784FA6E2-4EB1-4AC1-8583-BF843F8D3DAF}">
      <dgm:prSet/>
      <dgm:spPr/>
      <dgm:t>
        <a:bodyPr/>
        <a:lstStyle/>
        <a:p>
          <a:endParaRPr lang="en-IN"/>
        </a:p>
      </dgm:t>
    </dgm:pt>
    <dgm:pt modelId="{07047B08-5DB6-43B7-9692-A3342DAEC0AA}" type="pres">
      <dgm:prSet presAssocID="{F12B0801-EAF8-475A-B8B8-EFDBC7930F0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DB99EB-8F89-48E0-A3C4-B47C7D8A05D1}" type="pres">
      <dgm:prSet presAssocID="{A0D8B685-D5B1-4212-AE75-D9EE8E983817}" presName="centerShape" presStyleLbl="node0" presStyleIdx="0" presStyleCnt="1"/>
      <dgm:spPr>
        <a:prstGeom prst="ellipse">
          <a:avLst/>
        </a:prstGeom>
      </dgm:spPr>
    </dgm:pt>
    <dgm:pt modelId="{9E223C41-9064-4C75-81C3-0673F572040E}" type="pres">
      <dgm:prSet presAssocID="{3B9B7D12-6B61-420E-AC9D-E0BC2AA0ACFE}" presName="par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</dgm:pt>
    <dgm:pt modelId="{14E9F871-E776-485A-B04E-64C15BF5D567}" type="pres">
      <dgm:prSet presAssocID="{3B9B7D12-6B61-420E-AC9D-E0BC2AA0ACFE}" presName="connectorText" presStyleLbl="sibTrans2D1" presStyleIdx="0" presStyleCnt="5"/>
      <dgm:spPr/>
    </dgm:pt>
    <dgm:pt modelId="{6330D23C-417B-4794-B338-F20979DA21EC}" type="pres">
      <dgm:prSet presAssocID="{26282BBC-F6D5-4CE9-ABA7-EF7B3F8F5FB8}" presName="node" presStyleLbl="node1" presStyleIdx="0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1B11878B-CB3F-4F7A-974B-AD46D5B371CA}" type="pres">
      <dgm:prSet presAssocID="{A3E15430-8338-48DD-999D-5DD42AE82991}" presName="par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</dgm:pt>
    <dgm:pt modelId="{D31405DE-61BD-48BD-9C98-5C01437EF89E}" type="pres">
      <dgm:prSet presAssocID="{A3E15430-8338-48DD-999D-5DD42AE82991}" presName="connectorText" presStyleLbl="sibTrans2D1" presStyleIdx="1" presStyleCnt="5"/>
      <dgm:spPr/>
    </dgm:pt>
    <dgm:pt modelId="{AFC2BFA0-7859-4E37-9D8C-435AF02F4A95}" type="pres">
      <dgm:prSet presAssocID="{F3E47AF3-2AFA-4C1E-9AE6-4D8A5ADE598D}" presName="node" presStyleLbl="node1" presStyleIdx="1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4FDA9342-1065-4C0B-B1F6-C40D470EEB08}" type="pres">
      <dgm:prSet presAssocID="{660BEAE7-6E40-48F8-8D85-9DB809935140}" presName="par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</dgm:pt>
    <dgm:pt modelId="{80F79E36-609B-40E8-9777-1A9D76EE1B80}" type="pres">
      <dgm:prSet presAssocID="{660BEAE7-6E40-48F8-8D85-9DB809935140}" presName="connectorText" presStyleLbl="sibTrans2D1" presStyleIdx="2" presStyleCnt="5"/>
      <dgm:spPr/>
    </dgm:pt>
    <dgm:pt modelId="{BF72ADB6-81B3-436A-8874-CF34D6BAF005}" type="pres">
      <dgm:prSet presAssocID="{D9B1598C-BFF8-4784-BEC9-9B12FAE0522A}" presName="node" presStyleLbl="node1" presStyleIdx="2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F532F151-5B16-4169-827D-8BA1A673B4F4}" type="pres">
      <dgm:prSet presAssocID="{07E3AAE9-BB84-4137-9FA9-BB6945D36878}" presName="par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</dgm:pt>
    <dgm:pt modelId="{81B2432A-C0A3-48C9-9A83-F8D36E716234}" type="pres">
      <dgm:prSet presAssocID="{07E3AAE9-BB84-4137-9FA9-BB6945D36878}" presName="connectorText" presStyleLbl="sibTrans2D1" presStyleIdx="3" presStyleCnt="5"/>
      <dgm:spPr/>
    </dgm:pt>
    <dgm:pt modelId="{2C297DAE-8B36-4C72-B045-26513C2615AA}" type="pres">
      <dgm:prSet presAssocID="{72D3E9FA-DA7A-4E55-8A6A-6D3FC105F02B}" presName="node" presStyleLbl="node1" presStyleIdx="3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2B7C1F54-DDB3-40CB-AF30-D00DAC6F10A7}" type="pres">
      <dgm:prSet presAssocID="{86828CB4-0136-4FC1-8E5D-4313912D6FF9}" presName="par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</dgm:pt>
    <dgm:pt modelId="{79B3AEA0-7805-416A-A8C4-0ECE1D379AFA}" type="pres">
      <dgm:prSet presAssocID="{86828CB4-0136-4FC1-8E5D-4313912D6FF9}" presName="connectorText" presStyleLbl="sibTrans2D1" presStyleIdx="4" presStyleCnt="5"/>
      <dgm:spPr/>
    </dgm:pt>
    <dgm:pt modelId="{B0382167-A0D3-4D45-BEB6-13FBC330FADE}" type="pres">
      <dgm:prSet presAssocID="{E7EC03EC-C17B-45BF-A78C-1639D492BC8D}" presName="node" presStyleLbl="node1" presStyleIdx="4" presStyleCnt="5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ADDA7000-4716-4E5B-99FC-9F29DAD99869}" type="presOf" srcId="{A3E15430-8338-48DD-999D-5DD42AE82991}" destId="{1B11878B-CB3F-4F7A-974B-AD46D5B371CA}" srcOrd="0" destOrd="0" presId="urn:microsoft.com/office/officeart/2005/8/layout/radial5"/>
    <dgm:cxn modelId="{E035BC07-C046-442F-82BD-4CFE71EB7CE0}" type="presOf" srcId="{26282BBC-F6D5-4CE9-ABA7-EF7B3F8F5FB8}" destId="{6330D23C-417B-4794-B338-F20979DA21EC}" srcOrd="0" destOrd="0" presId="urn:microsoft.com/office/officeart/2005/8/layout/radial5"/>
    <dgm:cxn modelId="{9825D81D-33F8-4115-A7EE-69EBE38A8543}" type="presOf" srcId="{F3E47AF3-2AFA-4C1E-9AE6-4D8A5ADE598D}" destId="{AFC2BFA0-7859-4E37-9D8C-435AF02F4A95}" srcOrd="0" destOrd="0" presId="urn:microsoft.com/office/officeart/2005/8/layout/radial5"/>
    <dgm:cxn modelId="{73B82622-8BCE-47F5-9DDC-8ACE998271BE}" srcId="{A0D8B685-D5B1-4212-AE75-D9EE8E983817}" destId="{26282BBC-F6D5-4CE9-ABA7-EF7B3F8F5FB8}" srcOrd="0" destOrd="0" parTransId="{3B9B7D12-6B61-420E-AC9D-E0BC2AA0ACFE}" sibTransId="{AF8BABCF-9A6A-473D-A823-B1D47EAD47D4}"/>
    <dgm:cxn modelId="{B5E7D32E-55CF-4E37-9941-8784B77C3179}" srcId="{A0D8B685-D5B1-4212-AE75-D9EE8E983817}" destId="{F3E47AF3-2AFA-4C1E-9AE6-4D8A5ADE598D}" srcOrd="1" destOrd="0" parTransId="{A3E15430-8338-48DD-999D-5DD42AE82991}" sibTransId="{517770F8-E1DE-4439-B4AC-CFD22D85C5D1}"/>
    <dgm:cxn modelId="{6605BA45-B1F5-4067-89E6-B00A4974B2A3}" type="presOf" srcId="{660BEAE7-6E40-48F8-8D85-9DB809935140}" destId="{80F79E36-609B-40E8-9777-1A9D76EE1B80}" srcOrd="1" destOrd="0" presId="urn:microsoft.com/office/officeart/2005/8/layout/radial5"/>
    <dgm:cxn modelId="{C9EB4847-5F8B-4590-8FCB-2B61885F0056}" type="presOf" srcId="{D9B1598C-BFF8-4784-BEC9-9B12FAE0522A}" destId="{BF72ADB6-81B3-436A-8874-CF34D6BAF005}" srcOrd="0" destOrd="0" presId="urn:microsoft.com/office/officeart/2005/8/layout/radial5"/>
    <dgm:cxn modelId="{DD35F248-E3BC-4662-BF2C-1287EEB8E7BD}" type="presOf" srcId="{660BEAE7-6E40-48F8-8D85-9DB809935140}" destId="{4FDA9342-1065-4C0B-B1F6-C40D470EEB08}" srcOrd="0" destOrd="0" presId="urn:microsoft.com/office/officeart/2005/8/layout/radial5"/>
    <dgm:cxn modelId="{81994D51-460A-4B49-B2C1-9A164BD604B6}" type="presOf" srcId="{86828CB4-0136-4FC1-8E5D-4313912D6FF9}" destId="{2B7C1F54-DDB3-40CB-AF30-D00DAC6F10A7}" srcOrd="0" destOrd="0" presId="urn:microsoft.com/office/officeart/2005/8/layout/radial5"/>
    <dgm:cxn modelId="{D5846E53-592C-4BDD-A75E-7C76925D7F50}" type="presOf" srcId="{07E3AAE9-BB84-4137-9FA9-BB6945D36878}" destId="{81B2432A-C0A3-48C9-9A83-F8D36E716234}" srcOrd="1" destOrd="0" presId="urn:microsoft.com/office/officeart/2005/8/layout/radial5"/>
    <dgm:cxn modelId="{E5AEAE91-00B7-4F81-A4B1-8214E45EA611}" type="presOf" srcId="{07E3AAE9-BB84-4137-9FA9-BB6945D36878}" destId="{F532F151-5B16-4169-827D-8BA1A673B4F4}" srcOrd="0" destOrd="0" presId="urn:microsoft.com/office/officeart/2005/8/layout/radial5"/>
    <dgm:cxn modelId="{584A7A9E-22A3-4DF3-B228-DE978D5DA889}" srcId="{A0D8B685-D5B1-4212-AE75-D9EE8E983817}" destId="{D9B1598C-BFF8-4784-BEC9-9B12FAE0522A}" srcOrd="2" destOrd="0" parTransId="{660BEAE7-6E40-48F8-8D85-9DB809935140}" sibTransId="{4DA57411-5EDA-4B07-97D3-C5611EBA2CC8}"/>
    <dgm:cxn modelId="{266DEEA3-0B85-44F7-AFB1-FC4FB5B29594}" type="presOf" srcId="{F12B0801-EAF8-475A-B8B8-EFDBC7930F04}" destId="{07047B08-5DB6-43B7-9692-A3342DAEC0AA}" srcOrd="0" destOrd="0" presId="urn:microsoft.com/office/officeart/2005/8/layout/radial5"/>
    <dgm:cxn modelId="{188B02A9-77F5-4A19-AEFF-84984E3C86E2}" type="presOf" srcId="{3B9B7D12-6B61-420E-AC9D-E0BC2AA0ACFE}" destId="{14E9F871-E776-485A-B04E-64C15BF5D567}" srcOrd="1" destOrd="0" presId="urn:microsoft.com/office/officeart/2005/8/layout/radial5"/>
    <dgm:cxn modelId="{4F2592C0-49C0-4D37-ACA7-9B774A5FA92D}" type="presOf" srcId="{A3E15430-8338-48DD-999D-5DD42AE82991}" destId="{D31405DE-61BD-48BD-9C98-5C01437EF89E}" srcOrd="1" destOrd="0" presId="urn:microsoft.com/office/officeart/2005/8/layout/radial5"/>
    <dgm:cxn modelId="{30E10AC1-A5C7-448C-B643-1BC4096CD753}" type="presOf" srcId="{3B9B7D12-6B61-420E-AC9D-E0BC2AA0ACFE}" destId="{9E223C41-9064-4C75-81C3-0673F572040E}" srcOrd="0" destOrd="0" presId="urn:microsoft.com/office/officeart/2005/8/layout/radial5"/>
    <dgm:cxn modelId="{D1024FCC-EE57-4118-BA94-AC779FC2F8FE}" type="presOf" srcId="{E7EC03EC-C17B-45BF-A78C-1639D492BC8D}" destId="{B0382167-A0D3-4D45-BEB6-13FBC330FADE}" srcOrd="0" destOrd="0" presId="urn:microsoft.com/office/officeart/2005/8/layout/radial5"/>
    <dgm:cxn modelId="{946D76D9-4C56-4CAA-8097-CB8503F38F58}" type="presOf" srcId="{86828CB4-0136-4FC1-8E5D-4313912D6FF9}" destId="{79B3AEA0-7805-416A-A8C4-0ECE1D379AFA}" srcOrd="1" destOrd="0" presId="urn:microsoft.com/office/officeart/2005/8/layout/radial5"/>
    <dgm:cxn modelId="{BBA226DB-3BFB-4FD3-928A-F9B42A1E7B26}" type="presOf" srcId="{A0D8B685-D5B1-4212-AE75-D9EE8E983817}" destId="{7FDB99EB-8F89-48E0-A3C4-B47C7D8A05D1}" srcOrd="0" destOrd="0" presId="urn:microsoft.com/office/officeart/2005/8/layout/radial5"/>
    <dgm:cxn modelId="{5EE9DFDD-0EC9-4A4B-8387-5C4624841E08}" srcId="{F12B0801-EAF8-475A-B8B8-EFDBC7930F04}" destId="{A0D8B685-D5B1-4212-AE75-D9EE8E983817}" srcOrd="0" destOrd="0" parTransId="{1BE88351-35EA-4D00-ABCA-F168E1636598}" sibTransId="{E9E5AFA1-2DB7-49A5-8D2C-3E1ED25A79A1}"/>
    <dgm:cxn modelId="{784FA6E2-4EB1-4AC1-8583-BF843F8D3DAF}" srcId="{A0D8B685-D5B1-4212-AE75-D9EE8E983817}" destId="{72D3E9FA-DA7A-4E55-8A6A-6D3FC105F02B}" srcOrd="3" destOrd="0" parTransId="{07E3AAE9-BB84-4137-9FA9-BB6945D36878}" sibTransId="{52272165-E561-4AE6-AA00-6D69F117D561}"/>
    <dgm:cxn modelId="{692A45FA-FBC1-4743-BEF3-51A0F60F6546}" type="presOf" srcId="{72D3E9FA-DA7A-4E55-8A6A-6D3FC105F02B}" destId="{2C297DAE-8B36-4C72-B045-26513C2615AA}" srcOrd="0" destOrd="0" presId="urn:microsoft.com/office/officeart/2005/8/layout/radial5"/>
    <dgm:cxn modelId="{1031B0FC-4359-4F2A-B5F6-AAC8D40AD223}" srcId="{A0D8B685-D5B1-4212-AE75-D9EE8E983817}" destId="{E7EC03EC-C17B-45BF-A78C-1639D492BC8D}" srcOrd="4" destOrd="0" parTransId="{86828CB4-0136-4FC1-8E5D-4313912D6FF9}" sibTransId="{8F0FAD3A-DFC3-47FA-9FF8-7E28D7958E79}"/>
    <dgm:cxn modelId="{A0E3B2AD-A6B5-4BDD-A3EB-A2E7655A9A32}" type="presParOf" srcId="{07047B08-5DB6-43B7-9692-A3342DAEC0AA}" destId="{7FDB99EB-8F89-48E0-A3C4-B47C7D8A05D1}" srcOrd="0" destOrd="0" presId="urn:microsoft.com/office/officeart/2005/8/layout/radial5"/>
    <dgm:cxn modelId="{BF60C9AC-C6CB-4408-98CF-5B675D2B6250}" type="presParOf" srcId="{07047B08-5DB6-43B7-9692-A3342DAEC0AA}" destId="{9E223C41-9064-4C75-81C3-0673F572040E}" srcOrd="1" destOrd="0" presId="urn:microsoft.com/office/officeart/2005/8/layout/radial5"/>
    <dgm:cxn modelId="{1711FEC7-2F29-4554-AA56-D55D740FA3B0}" type="presParOf" srcId="{9E223C41-9064-4C75-81C3-0673F572040E}" destId="{14E9F871-E776-485A-B04E-64C15BF5D567}" srcOrd="0" destOrd="0" presId="urn:microsoft.com/office/officeart/2005/8/layout/radial5"/>
    <dgm:cxn modelId="{4B50C58B-3924-453E-B46B-8B51D23D4938}" type="presParOf" srcId="{07047B08-5DB6-43B7-9692-A3342DAEC0AA}" destId="{6330D23C-417B-4794-B338-F20979DA21EC}" srcOrd="2" destOrd="0" presId="urn:microsoft.com/office/officeart/2005/8/layout/radial5"/>
    <dgm:cxn modelId="{8FFB1440-B064-4133-A636-973853408001}" type="presParOf" srcId="{07047B08-5DB6-43B7-9692-A3342DAEC0AA}" destId="{1B11878B-CB3F-4F7A-974B-AD46D5B371CA}" srcOrd="3" destOrd="0" presId="urn:microsoft.com/office/officeart/2005/8/layout/radial5"/>
    <dgm:cxn modelId="{374BFB75-C8D4-49A1-87A7-96F88B79212C}" type="presParOf" srcId="{1B11878B-CB3F-4F7A-974B-AD46D5B371CA}" destId="{D31405DE-61BD-48BD-9C98-5C01437EF89E}" srcOrd="0" destOrd="0" presId="urn:microsoft.com/office/officeart/2005/8/layout/radial5"/>
    <dgm:cxn modelId="{C87D49A3-4DA6-4B87-9454-08F3A2F53266}" type="presParOf" srcId="{07047B08-5DB6-43B7-9692-A3342DAEC0AA}" destId="{AFC2BFA0-7859-4E37-9D8C-435AF02F4A95}" srcOrd="4" destOrd="0" presId="urn:microsoft.com/office/officeart/2005/8/layout/radial5"/>
    <dgm:cxn modelId="{6077F06D-707F-4C54-B442-4507884B9A5C}" type="presParOf" srcId="{07047B08-5DB6-43B7-9692-A3342DAEC0AA}" destId="{4FDA9342-1065-4C0B-B1F6-C40D470EEB08}" srcOrd="5" destOrd="0" presId="urn:microsoft.com/office/officeart/2005/8/layout/radial5"/>
    <dgm:cxn modelId="{082C5E5A-626E-42C3-88C0-5959329BFE75}" type="presParOf" srcId="{4FDA9342-1065-4C0B-B1F6-C40D470EEB08}" destId="{80F79E36-609B-40E8-9777-1A9D76EE1B80}" srcOrd="0" destOrd="0" presId="urn:microsoft.com/office/officeart/2005/8/layout/radial5"/>
    <dgm:cxn modelId="{C717C8FA-CAE7-4FEE-96D5-A8AD84C6098F}" type="presParOf" srcId="{07047B08-5DB6-43B7-9692-A3342DAEC0AA}" destId="{BF72ADB6-81B3-436A-8874-CF34D6BAF005}" srcOrd="6" destOrd="0" presId="urn:microsoft.com/office/officeart/2005/8/layout/radial5"/>
    <dgm:cxn modelId="{7C0D13F3-9127-4AEF-88DA-56AB0C8FF3A1}" type="presParOf" srcId="{07047B08-5DB6-43B7-9692-A3342DAEC0AA}" destId="{F532F151-5B16-4169-827D-8BA1A673B4F4}" srcOrd="7" destOrd="0" presId="urn:microsoft.com/office/officeart/2005/8/layout/radial5"/>
    <dgm:cxn modelId="{C17AA9DA-8F86-4626-A413-70D7BDA4BCB2}" type="presParOf" srcId="{F532F151-5B16-4169-827D-8BA1A673B4F4}" destId="{81B2432A-C0A3-48C9-9A83-F8D36E716234}" srcOrd="0" destOrd="0" presId="urn:microsoft.com/office/officeart/2005/8/layout/radial5"/>
    <dgm:cxn modelId="{A2FBD98E-C6C2-47FB-8E64-0D6BD1049BE7}" type="presParOf" srcId="{07047B08-5DB6-43B7-9692-A3342DAEC0AA}" destId="{2C297DAE-8B36-4C72-B045-26513C2615AA}" srcOrd="8" destOrd="0" presId="urn:microsoft.com/office/officeart/2005/8/layout/radial5"/>
    <dgm:cxn modelId="{07659E21-54AD-4C0B-98A6-60C91D56BDCE}" type="presParOf" srcId="{07047B08-5DB6-43B7-9692-A3342DAEC0AA}" destId="{2B7C1F54-DDB3-40CB-AF30-D00DAC6F10A7}" srcOrd="9" destOrd="0" presId="urn:microsoft.com/office/officeart/2005/8/layout/radial5"/>
    <dgm:cxn modelId="{921A3827-EFE9-4F49-9785-FE14C3EB9D55}" type="presParOf" srcId="{2B7C1F54-DDB3-40CB-AF30-D00DAC6F10A7}" destId="{79B3AEA0-7805-416A-A8C4-0ECE1D379AFA}" srcOrd="0" destOrd="0" presId="urn:microsoft.com/office/officeart/2005/8/layout/radial5"/>
    <dgm:cxn modelId="{1BC22EE2-532A-4281-BEDD-CE762BC61EBE}" type="presParOf" srcId="{07047B08-5DB6-43B7-9692-A3342DAEC0AA}" destId="{B0382167-A0D3-4D45-BEB6-13FBC330FADE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873645-9202-43B1-9C61-88BBD043CA2F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044BB84-6A5A-4214-855A-4D243EF3FE9F}">
      <dgm:prSet/>
      <dgm:spPr/>
      <dgm:t>
        <a:bodyPr/>
        <a:lstStyle/>
        <a:p>
          <a:r>
            <a:rPr lang="en-GB"/>
            <a:t>Class I Disease present but no dyspnoea or dyspnoea only on heavy exertion.</a:t>
          </a:r>
          <a:endParaRPr lang="en-US"/>
        </a:p>
      </dgm:t>
    </dgm:pt>
    <dgm:pt modelId="{4E340299-355D-4DD9-AD50-643A808F41F1}" type="parTrans" cxnId="{94BED90A-31A3-421C-9D61-57E4697F9882}">
      <dgm:prSet/>
      <dgm:spPr/>
      <dgm:t>
        <a:bodyPr/>
        <a:lstStyle/>
        <a:p>
          <a:endParaRPr lang="en-US"/>
        </a:p>
      </dgm:t>
    </dgm:pt>
    <dgm:pt modelId="{BD587048-F31A-45E2-B001-6550C692B817}" type="sibTrans" cxnId="{94BED90A-31A3-421C-9D61-57E4697F9882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C89147F4-595F-499E-9C00-B97855486500}">
      <dgm:prSet/>
      <dgm:spPr/>
      <dgm:t>
        <a:bodyPr/>
        <a:lstStyle/>
        <a:p>
          <a:r>
            <a:rPr lang="en-GB"/>
            <a:t>Class II Dyspnoea on moderate exertion.</a:t>
          </a:r>
          <a:endParaRPr lang="en-US"/>
        </a:p>
      </dgm:t>
    </dgm:pt>
    <dgm:pt modelId="{B002B898-D118-4CB9-ADFE-6A1D58A0279C}" type="parTrans" cxnId="{C0D84EE9-347E-43A4-A44B-3DB95772B920}">
      <dgm:prSet/>
      <dgm:spPr/>
      <dgm:t>
        <a:bodyPr/>
        <a:lstStyle/>
        <a:p>
          <a:endParaRPr lang="en-US"/>
        </a:p>
      </dgm:t>
    </dgm:pt>
    <dgm:pt modelId="{B1875E4B-26E0-40DF-9639-4482C86442DF}" type="sibTrans" cxnId="{C0D84EE9-347E-43A4-A44B-3DB95772B920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D3AC91B7-2843-4E08-A566-7B35AD905F54}">
      <dgm:prSet/>
      <dgm:spPr/>
      <dgm:t>
        <a:bodyPr/>
        <a:lstStyle/>
        <a:p>
          <a:r>
            <a:rPr lang="en-GB"/>
            <a:t>Class III Dyspnoea on minimal exertion.</a:t>
          </a:r>
          <a:endParaRPr lang="en-US"/>
        </a:p>
      </dgm:t>
    </dgm:pt>
    <dgm:pt modelId="{63ED126A-F655-46C9-B5BF-F2CA63B90442}" type="parTrans" cxnId="{31770EED-A366-4E9D-99C5-C7EB1BBCD710}">
      <dgm:prSet/>
      <dgm:spPr/>
      <dgm:t>
        <a:bodyPr/>
        <a:lstStyle/>
        <a:p>
          <a:endParaRPr lang="en-US"/>
        </a:p>
      </dgm:t>
    </dgm:pt>
    <dgm:pt modelId="{28B1576B-2700-432D-AB90-CD73F85E758F}" type="sibTrans" cxnId="{31770EED-A366-4E9D-99C5-C7EB1BBCD710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13D94FF3-6112-41F4-8173-3EABE1AD7DDD}">
      <dgm:prSet/>
      <dgm:spPr/>
      <dgm:t>
        <a:bodyPr/>
        <a:lstStyle/>
        <a:p>
          <a:r>
            <a:rPr lang="en-GB"/>
            <a:t>Class IV Dyspnoea at rest.</a:t>
          </a:r>
          <a:endParaRPr lang="en-US"/>
        </a:p>
      </dgm:t>
    </dgm:pt>
    <dgm:pt modelId="{34062B54-963B-4B02-B61A-834D076E2EA8}" type="parTrans" cxnId="{012CBD2A-3ED4-400C-8A24-BBF3981BB674}">
      <dgm:prSet/>
      <dgm:spPr/>
      <dgm:t>
        <a:bodyPr/>
        <a:lstStyle/>
        <a:p>
          <a:endParaRPr lang="en-US"/>
        </a:p>
      </dgm:t>
    </dgm:pt>
    <dgm:pt modelId="{4DADD27B-20C4-46D3-A6B1-39DB1B44D31E}" type="sibTrans" cxnId="{012CBD2A-3ED4-400C-8A24-BBF3981BB674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8514B5EC-ECF4-46FE-8A57-F66DA91DC0AF}" type="pres">
      <dgm:prSet presAssocID="{93873645-9202-43B1-9C61-88BBD043CA2F}" presName="Name0" presStyleCnt="0">
        <dgm:presLayoutVars>
          <dgm:animLvl val="lvl"/>
          <dgm:resizeHandles val="exact"/>
        </dgm:presLayoutVars>
      </dgm:prSet>
      <dgm:spPr/>
    </dgm:pt>
    <dgm:pt modelId="{63F45854-06A1-41CF-807B-D1EE59956D38}" type="pres">
      <dgm:prSet presAssocID="{3044BB84-6A5A-4214-855A-4D243EF3FE9F}" presName="compositeNode" presStyleCnt="0">
        <dgm:presLayoutVars>
          <dgm:bulletEnabled val="1"/>
        </dgm:presLayoutVars>
      </dgm:prSet>
      <dgm:spPr/>
    </dgm:pt>
    <dgm:pt modelId="{03EBEA3A-E425-4597-92AD-F4DCE20C61C2}" type="pres">
      <dgm:prSet presAssocID="{3044BB84-6A5A-4214-855A-4D243EF3FE9F}" presName="bgRect" presStyleLbl="alignNode1" presStyleIdx="0" presStyleCnt="4"/>
      <dgm:spPr/>
    </dgm:pt>
    <dgm:pt modelId="{9E2D3152-17E8-474A-BA43-A40DE6B2E1F9}" type="pres">
      <dgm:prSet presAssocID="{BD587048-F31A-45E2-B001-6550C692B817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9F4F0401-A48E-4056-A567-EE5C973FCB57}" type="pres">
      <dgm:prSet presAssocID="{3044BB84-6A5A-4214-855A-4D243EF3FE9F}" presName="nodeRect" presStyleLbl="alignNode1" presStyleIdx="0" presStyleCnt="4">
        <dgm:presLayoutVars>
          <dgm:bulletEnabled val="1"/>
        </dgm:presLayoutVars>
      </dgm:prSet>
      <dgm:spPr/>
    </dgm:pt>
    <dgm:pt modelId="{59F23CD4-BAAA-45F3-A68D-1AA43539229B}" type="pres">
      <dgm:prSet presAssocID="{BD587048-F31A-45E2-B001-6550C692B817}" presName="sibTrans" presStyleCnt="0"/>
      <dgm:spPr/>
    </dgm:pt>
    <dgm:pt modelId="{B3B67094-CB24-48C7-88C5-7C8EADFCA8D1}" type="pres">
      <dgm:prSet presAssocID="{C89147F4-595F-499E-9C00-B97855486500}" presName="compositeNode" presStyleCnt="0">
        <dgm:presLayoutVars>
          <dgm:bulletEnabled val="1"/>
        </dgm:presLayoutVars>
      </dgm:prSet>
      <dgm:spPr/>
    </dgm:pt>
    <dgm:pt modelId="{83F5CA2A-B528-4F6D-AD7B-14E6AE1CC864}" type="pres">
      <dgm:prSet presAssocID="{C89147F4-595F-499E-9C00-B97855486500}" presName="bgRect" presStyleLbl="alignNode1" presStyleIdx="1" presStyleCnt="4"/>
      <dgm:spPr/>
    </dgm:pt>
    <dgm:pt modelId="{79DDA829-8EE9-43E6-9B9E-40BCDFA77245}" type="pres">
      <dgm:prSet presAssocID="{B1875E4B-26E0-40DF-9639-4482C86442DF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14EC608F-F59A-42E6-A217-9CF98E4AC62E}" type="pres">
      <dgm:prSet presAssocID="{C89147F4-595F-499E-9C00-B97855486500}" presName="nodeRect" presStyleLbl="alignNode1" presStyleIdx="1" presStyleCnt="4">
        <dgm:presLayoutVars>
          <dgm:bulletEnabled val="1"/>
        </dgm:presLayoutVars>
      </dgm:prSet>
      <dgm:spPr/>
    </dgm:pt>
    <dgm:pt modelId="{7FD59107-0A19-4641-A863-287056F061E7}" type="pres">
      <dgm:prSet presAssocID="{B1875E4B-26E0-40DF-9639-4482C86442DF}" presName="sibTrans" presStyleCnt="0"/>
      <dgm:spPr/>
    </dgm:pt>
    <dgm:pt modelId="{B85DA79D-5A28-4686-BF35-F18E7771AE59}" type="pres">
      <dgm:prSet presAssocID="{D3AC91B7-2843-4E08-A566-7B35AD905F54}" presName="compositeNode" presStyleCnt="0">
        <dgm:presLayoutVars>
          <dgm:bulletEnabled val="1"/>
        </dgm:presLayoutVars>
      </dgm:prSet>
      <dgm:spPr/>
    </dgm:pt>
    <dgm:pt modelId="{C1EFC480-417D-4713-AD56-04ED1AD4DB55}" type="pres">
      <dgm:prSet presAssocID="{D3AC91B7-2843-4E08-A566-7B35AD905F54}" presName="bgRect" presStyleLbl="alignNode1" presStyleIdx="2" presStyleCnt="4"/>
      <dgm:spPr/>
    </dgm:pt>
    <dgm:pt modelId="{ED87E08D-9065-4FAF-8995-CE4554B9768C}" type="pres">
      <dgm:prSet presAssocID="{28B1576B-2700-432D-AB90-CD73F85E758F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43CCA71E-6093-4090-BBAA-E248E07E012B}" type="pres">
      <dgm:prSet presAssocID="{D3AC91B7-2843-4E08-A566-7B35AD905F54}" presName="nodeRect" presStyleLbl="alignNode1" presStyleIdx="2" presStyleCnt="4">
        <dgm:presLayoutVars>
          <dgm:bulletEnabled val="1"/>
        </dgm:presLayoutVars>
      </dgm:prSet>
      <dgm:spPr/>
    </dgm:pt>
    <dgm:pt modelId="{0E21B5FE-B931-40DE-A747-740B7CF4AB06}" type="pres">
      <dgm:prSet presAssocID="{28B1576B-2700-432D-AB90-CD73F85E758F}" presName="sibTrans" presStyleCnt="0"/>
      <dgm:spPr/>
    </dgm:pt>
    <dgm:pt modelId="{35609B17-1866-4ADA-9A0A-24FEC8E6EA18}" type="pres">
      <dgm:prSet presAssocID="{13D94FF3-6112-41F4-8173-3EABE1AD7DDD}" presName="compositeNode" presStyleCnt="0">
        <dgm:presLayoutVars>
          <dgm:bulletEnabled val="1"/>
        </dgm:presLayoutVars>
      </dgm:prSet>
      <dgm:spPr/>
    </dgm:pt>
    <dgm:pt modelId="{4DD21B47-33D5-435D-86CD-B67708DCDE4E}" type="pres">
      <dgm:prSet presAssocID="{13D94FF3-6112-41F4-8173-3EABE1AD7DDD}" presName="bgRect" presStyleLbl="alignNode1" presStyleIdx="3" presStyleCnt="4"/>
      <dgm:spPr/>
    </dgm:pt>
    <dgm:pt modelId="{C538229D-BB9D-45C4-B8D2-73D3657A1F6F}" type="pres">
      <dgm:prSet presAssocID="{4DADD27B-20C4-46D3-A6B1-39DB1B44D31E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2118BB07-62B5-4F83-B837-2FC2E7AF8D81}" type="pres">
      <dgm:prSet presAssocID="{13D94FF3-6112-41F4-8173-3EABE1AD7DDD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94BED90A-31A3-421C-9D61-57E4697F9882}" srcId="{93873645-9202-43B1-9C61-88BBD043CA2F}" destId="{3044BB84-6A5A-4214-855A-4D243EF3FE9F}" srcOrd="0" destOrd="0" parTransId="{4E340299-355D-4DD9-AD50-643A808F41F1}" sibTransId="{BD587048-F31A-45E2-B001-6550C692B817}"/>
    <dgm:cxn modelId="{77111611-B16A-42CC-9A40-7865E0380171}" type="presOf" srcId="{93873645-9202-43B1-9C61-88BBD043CA2F}" destId="{8514B5EC-ECF4-46FE-8A57-F66DA91DC0AF}" srcOrd="0" destOrd="0" presId="urn:microsoft.com/office/officeart/2016/7/layout/LinearBlockProcessNumbered"/>
    <dgm:cxn modelId="{012CBD2A-3ED4-400C-8A24-BBF3981BB674}" srcId="{93873645-9202-43B1-9C61-88BBD043CA2F}" destId="{13D94FF3-6112-41F4-8173-3EABE1AD7DDD}" srcOrd="3" destOrd="0" parTransId="{34062B54-963B-4B02-B61A-834D076E2EA8}" sibTransId="{4DADD27B-20C4-46D3-A6B1-39DB1B44D31E}"/>
    <dgm:cxn modelId="{F5D10D31-1325-49A3-9997-F2C79237AE15}" type="presOf" srcId="{28B1576B-2700-432D-AB90-CD73F85E758F}" destId="{ED87E08D-9065-4FAF-8995-CE4554B9768C}" srcOrd="0" destOrd="0" presId="urn:microsoft.com/office/officeart/2016/7/layout/LinearBlockProcessNumbered"/>
    <dgm:cxn modelId="{00464866-2ED4-4BB8-87F9-A728C3B66DEF}" type="presOf" srcId="{4DADD27B-20C4-46D3-A6B1-39DB1B44D31E}" destId="{C538229D-BB9D-45C4-B8D2-73D3657A1F6F}" srcOrd="0" destOrd="0" presId="urn:microsoft.com/office/officeart/2016/7/layout/LinearBlockProcessNumbered"/>
    <dgm:cxn modelId="{D003B149-A145-4547-852F-9398FD8FE6D4}" type="presOf" srcId="{3044BB84-6A5A-4214-855A-4D243EF3FE9F}" destId="{9F4F0401-A48E-4056-A567-EE5C973FCB57}" srcOrd="1" destOrd="0" presId="urn:microsoft.com/office/officeart/2016/7/layout/LinearBlockProcessNumbered"/>
    <dgm:cxn modelId="{CF786D6A-80E1-49E4-8FB4-5351CAA83D4A}" type="presOf" srcId="{B1875E4B-26E0-40DF-9639-4482C86442DF}" destId="{79DDA829-8EE9-43E6-9B9E-40BCDFA77245}" srcOrd="0" destOrd="0" presId="urn:microsoft.com/office/officeart/2016/7/layout/LinearBlockProcessNumbered"/>
    <dgm:cxn modelId="{EDBBEF4D-6152-40D8-B30E-2361ACB66FDD}" type="presOf" srcId="{BD587048-F31A-45E2-B001-6550C692B817}" destId="{9E2D3152-17E8-474A-BA43-A40DE6B2E1F9}" srcOrd="0" destOrd="0" presId="urn:microsoft.com/office/officeart/2016/7/layout/LinearBlockProcessNumbered"/>
    <dgm:cxn modelId="{4533D454-0E4A-41B5-A1EF-18ADC0A87970}" type="presOf" srcId="{C89147F4-595F-499E-9C00-B97855486500}" destId="{83F5CA2A-B528-4F6D-AD7B-14E6AE1CC864}" srcOrd="0" destOrd="0" presId="urn:microsoft.com/office/officeart/2016/7/layout/LinearBlockProcessNumbered"/>
    <dgm:cxn modelId="{95AE8179-112A-4C94-9442-4207A2C89649}" type="presOf" srcId="{D3AC91B7-2843-4E08-A566-7B35AD905F54}" destId="{43CCA71E-6093-4090-BBAA-E248E07E012B}" srcOrd="1" destOrd="0" presId="urn:microsoft.com/office/officeart/2016/7/layout/LinearBlockProcessNumbered"/>
    <dgm:cxn modelId="{017813B9-126E-43DF-9F97-A3B4E3127843}" type="presOf" srcId="{13D94FF3-6112-41F4-8173-3EABE1AD7DDD}" destId="{2118BB07-62B5-4F83-B837-2FC2E7AF8D81}" srcOrd="1" destOrd="0" presId="urn:microsoft.com/office/officeart/2016/7/layout/LinearBlockProcessNumbered"/>
    <dgm:cxn modelId="{8E88EFDA-2ECB-429E-8F18-3E3A9D2B2165}" type="presOf" srcId="{13D94FF3-6112-41F4-8173-3EABE1AD7DDD}" destId="{4DD21B47-33D5-435D-86CD-B67708DCDE4E}" srcOrd="0" destOrd="0" presId="urn:microsoft.com/office/officeart/2016/7/layout/LinearBlockProcessNumbered"/>
    <dgm:cxn modelId="{27A345E8-B0D0-43BD-8792-31D8F602547B}" type="presOf" srcId="{C89147F4-595F-499E-9C00-B97855486500}" destId="{14EC608F-F59A-42E6-A217-9CF98E4AC62E}" srcOrd="1" destOrd="0" presId="urn:microsoft.com/office/officeart/2016/7/layout/LinearBlockProcessNumbered"/>
    <dgm:cxn modelId="{C0D84EE9-347E-43A4-A44B-3DB95772B920}" srcId="{93873645-9202-43B1-9C61-88BBD043CA2F}" destId="{C89147F4-595F-499E-9C00-B97855486500}" srcOrd="1" destOrd="0" parTransId="{B002B898-D118-4CB9-ADFE-6A1D58A0279C}" sibTransId="{B1875E4B-26E0-40DF-9639-4482C86442DF}"/>
    <dgm:cxn modelId="{31770EED-A366-4E9D-99C5-C7EB1BBCD710}" srcId="{93873645-9202-43B1-9C61-88BBD043CA2F}" destId="{D3AC91B7-2843-4E08-A566-7B35AD905F54}" srcOrd="2" destOrd="0" parTransId="{63ED126A-F655-46C9-B5BF-F2CA63B90442}" sibTransId="{28B1576B-2700-432D-AB90-CD73F85E758F}"/>
    <dgm:cxn modelId="{3AF1EDF3-30D4-486F-AEEC-A8DF7DED7637}" type="presOf" srcId="{3044BB84-6A5A-4214-855A-4D243EF3FE9F}" destId="{03EBEA3A-E425-4597-92AD-F4DCE20C61C2}" srcOrd="0" destOrd="0" presId="urn:microsoft.com/office/officeart/2016/7/layout/LinearBlockProcessNumbered"/>
    <dgm:cxn modelId="{02F2FBF3-A32F-45F8-A1B2-EA7F6003D611}" type="presOf" srcId="{D3AC91B7-2843-4E08-A566-7B35AD905F54}" destId="{C1EFC480-417D-4713-AD56-04ED1AD4DB55}" srcOrd="0" destOrd="0" presId="urn:microsoft.com/office/officeart/2016/7/layout/LinearBlockProcessNumbered"/>
    <dgm:cxn modelId="{040D3B6F-25B2-4CD5-9E3A-62CC8471151B}" type="presParOf" srcId="{8514B5EC-ECF4-46FE-8A57-F66DA91DC0AF}" destId="{63F45854-06A1-41CF-807B-D1EE59956D38}" srcOrd="0" destOrd="0" presId="urn:microsoft.com/office/officeart/2016/7/layout/LinearBlockProcessNumbered"/>
    <dgm:cxn modelId="{75EC814F-2752-4281-8C54-BCA417956A19}" type="presParOf" srcId="{63F45854-06A1-41CF-807B-D1EE59956D38}" destId="{03EBEA3A-E425-4597-92AD-F4DCE20C61C2}" srcOrd="0" destOrd="0" presId="urn:microsoft.com/office/officeart/2016/7/layout/LinearBlockProcessNumbered"/>
    <dgm:cxn modelId="{4D17640A-FA9E-4FFE-892B-01662C5A613D}" type="presParOf" srcId="{63F45854-06A1-41CF-807B-D1EE59956D38}" destId="{9E2D3152-17E8-474A-BA43-A40DE6B2E1F9}" srcOrd="1" destOrd="0" presId="urn:microsoft.com/office/officeart/2016/7/layout/LinearBlockProcessNumbered"/>
    <dgm:cxn modelId="{31131D46-1ACA-4AC6-8B99-D183DF8BAF4A}" type="presParOf" srcId="{63F45854-06A1-41CF-807B-D1EE59956D38}" destId="{9F4F0401-A48E-4056-A567-EE5C973FCB57}" srcOrd="2" destOrd="0" presId="urn:microsoft.com/office/officeart/2016/7/layout/LinearBlockProcessNumbered"/>
    <dgm:cxn modelId="{CCCEC4DF-3CF2-4EEA-AB9D-2C0908731942}" type="presParOf" srcId="{8514B5EC-ECF4-46FE-8A57-F66DA91DC0AF}" destId="{59F23CD4-BAAA-45F3-A68D-1AA43539229B}" srcOrd="1" destOrd="0" presId="urn:microsoft.com/office/officeart/2016/7/layout/LinearBlockProcessNumbered"/>
    <dgm:cxn modelId="{F235B3FE-ED46-4A5E-8FAC-2FB436C59C84}" type="presParOf" srcId="{8514B5EC-ECF4-46FE-8A57-F66DA91DC0AF}" destId="{B3B67094-CB24-48C7-88C5-7C8EADFCA8D1}" srcOrd="2" destOrd="0" presId="urn:microsoft.com/office/officeart/2016/7/layout/LinearBlockProcessNumbered"/>
    <dgm:cxn modelId="{F17B1AA9-82E5-4ACA-85B4-19FED5A4DE75}" type="presParOf" srcId="{B3B67094-CB24-48C7-88C5-7C8EADFCA8D1}" destId="{83F5CA2A-B528-4F6D-AD7B-14E6AE1CC864}" srcOrd="0" destOrd="0" presId="urn:microsoft.com/office/officeart/2016/7/layout/LinearBlockProcessNumbered"/>
    <dgm:cxn modelId="{CF813A4E-0EE4-441B-9740-D902468C5231}" type="presParOf" srcId="{B3B67094-CB24-48C7-88C5-7C8EADFCA8D1}" destId="{79DDA829-8EE9-43E6-9B9E-40BCDFA77245}" srcOrd="1" destOrd="0" presId="urn:microsoft.com/office/officeart/2016/7/layout/LinearBlockProcessNumbered"/>
    <dgm:cxn modelId="{30BBBDAA-32EC-4E2B-A694-887E8C2BB6EA}" type="presParOf" srcId="{B3B67094-CB24-48C7-88C5-7C8EADFCA8D1}" destId="{14EC608F-F59A-42E6-A217-9CF98E4AC62E}" srcOrd="2" destOrd="0" presId="urn:microsoft.com/office/officeart/2016/7/layout/LinearBlockProcessNumbered"/>
    <dgm:cxn modelId="{C104C372-4E1F-4C18-B8C9-AB312F25744B}" type="presParOf" srcId="{8514B5EC-ECF4-46FE-8A57-F66DA91DC0AF}" destId="{7FD59107-0A19-4641-A863-287056F061E7}" srcOrd="3" destOrd="0" presId="urn:microsoft.com/office/officeart/2016/7/layout/LinearBlockProcessNumbered"/>
    <dgm:cxn modelId="{65718994-1DB4-496E-88F8-46EA7EF59624}" type="presParOf" srcId="{8514B5EC-ECF4-46FE-8A57-F66DA91DC0AF}" destId="{B85DA79D-5A28-4686-BF35-F18E7771AE59}" srcOrd="4" destOrd="0" presId="urn:microsoft.com/office/officeart/2016/7/layout/LinearBlockProcessNumbered"/>
    <dgm:cxn modelId="{5FB7CB7F-7C79-4AA5-BDD9-8B77444B1A3B}" type="presParOf" srcId="{B85DA79D-5A28-4686-BF35-F18E7771AE59}" destId="{C1EFC480-417D-4713-AD56-04ED1AD4DB55}" srcOrd="0" destOrd="0" presId="urn:microsoft.com/office/officeart/2016/7/layout/LinearBlockProcessNumbered"/>
    <dgm:cxn modelId="{A8E41F52-2C74-46E5-B54A-7945B18DDFBA}" type="presParOf" srcId="{B85DA79D-5A28-4686-BF35-F18E7771AE59}" destId="{ED87E08D-9065-4FAF-8995-CE4554B9768C}" srcOrd="1" destOrd="0" presId="urn:microsoft.com/office/officeart/2016/7/layout/LinearBlockProcessNumbered"/>
    <dgm:cxn modelId="{CCD6E3C4-FCD2-44EB-B4F2-2A615D20A2A4}" type="presParOf" srcId="{B85DA79D-5A28-4686-BF35-F18E7771AE59}" destId="{43CCA71E-6093-4090-BBAA-E248E07E012B}" srcOrd="2" destOrd="0" presId="urn:microsoft.com/office/officeart/2016/7/layout/LinearBlockProcessNumbered"/>
    <dgm:cxn modelId="{1D19DD38-0516-4CBF-AA8F-DFA337AE33AE}" type="presParOf" srcId="{8514B5EC-ECF4-46FE-8A57-F66DA91DC0AF}" destId="{0E21B5FE-B931-40DE-A747-740B7CF4AB06}" srcOrd="5" destOrd="0" presId="urn:microsoft.com/office/officeart/2016/7/layout/LinearBlockProcessNumbered"/>
    <dgm:cxn modelId="{876555AA-9F0A-435B-AB63-1E240FAA8E3F}" type="presParOf" srcId="{8514B5EC-ECF4-46FE-8A57-F66DA91DC0AF}" destId="{35609B17-1866-4ADA-9A0A-24FEC8E6EA18}" srcOrd="6" destOrd="0" presId="urn:microsoft.com/office/officeart/2016/7/layout/LinearBlockProcessNumbered"/>
    <dgm:cxn modelId="{9BAA2F88-91D5-4F44-ADDD-8C72441AC1B9}" type="presParOf" srcId="{35609B17-1866-4ADA-9A0A-24FEC8E6EA18}" destId="{4DD21B47-33D5-435D-86CD-B67708DCDE4E}" srcOrd="0" destOrd="0" presId="urn:microsoft.com/office/officeart/2016/7/layout/LinearBlockProcessNumbered"/>
    <dgm:cxn modelId="{83E9C153-FD04-4185-BC7D-AE04C3413BEA}" type="presParOf" srcId="{35609B17-1866-4ADA-9A0A-24FEC8E6EA18}" destId="{C538229D-BB9D-45C4-B8D2-73D3657A1F6F}" srcOrd="1" destOrd="0" presId="urn:microsoft.com/office/officeart/2016/7/layout/LinearBlockProcessNumbered"/>
    <dgm:cxn modelId="{A2672D81-BDCC-47E9-B2BE-C0061DA8DC75}" type="presParOf" srcId="{35609B17-1866-4ADA-9A0A-24FEC8E6EA18}" destId="{2118BB07-62B5-4F83-B837-2FC2E7AF8D8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7C109E-CFB8-46DA-99CA-5FB4849EA39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7C36D21-3E05-4D90-BDC1-11E1D1CA34EB}">
      <dgm:prSet/>
      <dgm:spPr/>
      <dgm:t>
        <a:bodyPr/>
        <a:lstStyle/>
        <a:p>
          <a:r>
            <a:rPr lang="en-US"/>
            <a:t>W ash hands (before and after)</a:t>
          </a:r>
        </a:p>
      </dgm:t>
    </dgm:pt>
    <dgm:pt modelId="{C2E4FBDC-1D3D-4087-AE18-AD1FE818C934}" type="parTrans" cxnId="{1C58F602-47A0-4C1A-BF7F-0853340D63EF}">
      <dgm:prSet/>
      <dgm:spPr/>
      <dgm:t>
        <a:bodyPr/>
        <a:lstStyle/>
        <a:p>
          <a:endParaRPr lang="en-US"/>
        </a:p>
      </dgm:t>
    </dgm:pt>
    <dgm:pt modelId="{16E6BBCF-C905-4C43-AC67-FF5051D80158}" type="sibTrans" cxnId="{1C58F602-47A0-4C1A-BF7F-0853340D63EF}">
      <dgm:prSet/>
      <dgm:spPr/>
      <dgm:t>
        <a:bodyPr/>
        <a:lstStyle/>
        <a:p>
          <a:endParaRPr lang="en-US"/>
        </a:p>
      </dgm:t>
    </dgm:pt>
    <dgm:pt modelId="{A33B4E2A-2D96-43AD-93F1-937FC9580ED2}">
      <dgm:prSet/>
      <dgm:spPr/>
      <dgm:t>
        <a:bodyPr/>
        <a:lstStyle/>
        <a:p>
          <a:r>
            <a:rPr lang="en-US"/>
            <a:t>I ntroduce yourself to the patient and seek his or her consent</a:t>
          </a:r>
        </a:p>
      </dgm:t>
    </dgm:pt>
    <dgm:pt modelId="{6E019E90-F3F3-43ED-B2FE-D08AF48FBE05}" type="parTrans" cxnId="{84717B6A-738B-4402-A38B-2AB60DB8EF6D}">
      <dgm:prSet/>
      <dgm:spPr/>
      <dgm:t>
        <a:bodyPr/>
        <a:lstStyle/>
        <a:p>
          <a:endParaRPr lang="en-US"/>
        </a:p>
      </dgm:t>
    </dgm:pt>
    <dgm:pt modelId="{9742979D-AD45-4977-B7FF-472D49F26359}" type="sibTrans" cxnId="{84717B6A-738B-4402-A38B-2AB60DB8EF6D}">
      <dgm:prSet/>
      <dgm:spPr/>
      <dgm:t>
        <a:bodyPr/>
        <a:lstStyle/>
        <a:p>
          <a:endParaRPr lang="en-US"/>
        </a:p>
      </dgm:t>
    </dgm:pt>
    <dgm:pt modelId="{D8150586-8F46-4546-9B07-17C9187BA210}">
      <dgm:prSet/>
      <dgm:spPr/>
      <dgm:t>
        <a:bodyPr/>
        <a:lstStyle/>
        <a:p>
          <a:r>
            <a:rPr lang="en-US"/>
            <a:t>P osition the patient correctly.</a:t>
          </a:r>
        </a:p>
      </dgm:t>
    </dgm:pt>
    <dgm:pt modelId="{00C73F85-601F-422B-81AE-891DE2F0E0F2}" type="parTrans" cxnId="{E4667263-3843-4F76-8AB6-542822DB9F90}">
      <dgm:prSet/>
      <dgm:spPr/>
      <dgm:t>
        <a:bodyPr/>
        <a:lstStyle/>
        <a:p>
          <a:endParaRPr lang="en-US"/>
        </a:p>
      </dgm:t>
    </dgm:pt>
    <dgm:pt modelId="{A8C45260-6224-4FFC-A152-80B1386ABA65}" type="sibTrans" cxnId="{E4667263-3843-4F76-8AB6-542822DB9F90}">
      <dgm:prSet/>
      <dgm:spPr/>
      <dgm:t>
        <a:bodyPr/>
        <a:lstStyle/>
        <a:p>
          <a:endParaRPr lang="en-US"/>
        </a:p>
      </dgm:t>
    </dgm:pt>
    <dgm:pt modelId="{5F21306C-7CC0-41C6-9F8C-0B890FB27E85}">
      <dgm:prSet/>
      <dgm:spPr/>
      <dgm:t>
        <a:bodyPr/>
        <a:lstStyle/>
        <a:p>
          <a:r>
            <a:rPr lang="en-US"/>
            <a:t>E xpose the patient as needed (e.g. ‘Please take off your shirt for me now, if that is all right’)</a:t>
          </a:r>
        </a:p>
      </dgm:t>
    </dgm:pt>
    <dgm:pt modelId="{27421524-65A6-4C86-81DE-9D8C388ED92C}" type="parTrans" cxnId="{BDCE4C3D-BB81-4924-83B6-0419DB812CF0}">
      <dgm:prSet/>
      <dgm:spPr/>
      <dgm:t>
        <a:bodyPr/>
        <a:lstStyle/>
        <a:p>
          <a:endParaRPr lang="en-US"/>
        </a:p>
      </dgm:t>
    </dgm:pt>
    <dgm:pt modelId="{6F1B8E0C-01F8-481B-901F-45927F165DB4}" type="sibTrans" cxnId="{BDCE4C3D-BB81-4924-83B6-0419DB812CF0}">
      <dgm:prSet/>
      <dgm:spPr/>
      <dgm:t>
        <a:bodyPr/>
        <a:lstStyle/>
        <a:p>
          <a:endParaRPr lang="en-US"/>
        </a:p>
      </dgm:t>
    </dgm:pt>
    <dgm:pt modelId="{38CB0D38-3849-47A8-9FB6-3CEFE95989F0}">
      <dgm:prSet/>
      <dgm:spPr/>
      <dgm:t>
        <a:bodyPr/>
        <a:lstStyle/>
        <a:p>
          <a:r>
            <a:rPr lang="en-US"/>
            <a:t>R ight side of the bed</a:t>
          </a:r>
        </a:p>
      </dgm:t>
    </dgm:pt>
    <dgm:pt modelId="{B60E5660-DD64-495F-BA17-CBCFEC8D02D8}" type="parTrans" cxnId="{C0EB380B-2CD7-4FD4-A954-B8F52095A7AE}">
      <dgm:prSet/>
      <dgm:spPr/>
      <dgm:t>
        <a:bodyPr/>
        <a:lstStyle/>
        <a:p>
          <a:endParaRPr lang="en-US"/>
        </a:p>
      </dgm:t>
    </dgm:pt>
    <dgm:pt modelId="{374BB1F5-9127-48BE-8F90-F5729ADE4B7C}" type="sibTrans" cxnId="{C0EB380B-2CD7-4FD4-A954-B8F52095A7AE}">
      <dgm:prSet/>
      <dgm:spPr/>
      <dgm:t>
        <a:bodyPr/>
        <a:lstStyle/>
        <a:p>
          <a:endParaRPr lang="en-US"/>
        </a:p>
      </dgm:t>
    </dgm:pt>
    <dgm:pt modelId="{C5A3C93E-38C3-4061-8962-C7F9F987F55E}" type="pres">
      <dgm:prSet presAssocID="{A67C109E-CFB8-46DA-99CA-5FB4849EA39B}" presName="linear" presStyleCnt="0">
        <dgm:presLayoutVars>
          <dgm:animLvl val="lvl"/>
          <dgm:resizeHandles val="exact"/>
        </dgm:presLayoutVars>
      </dgm:prSet>
      <dgm:spPr/>
    </dgm:pt>
    <dgm:pt modelId="{5B1AB0F4-4EEF-46BB-AFC0-439B91C79C65}" type="pres">
      <dgm:prSet presAssocID="{17C36D21-3E05-4D90-BDC1-11E1D1CA34E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1BEA470-DBC1-4B10-9EF6-908B69C2B815}" type="pres">
      <dgm:prSet presAssocID="{16E6BBCF-C905-4C43-AC67-FF5051D80158}" presName="spacer" presStyleCnt="0"/>
      <dgm:spPr/>
    </dgm:pt>
    <dgm:pt modelId="{AB0A003D-0947-4327-BB8F-AB23C47A51FB}" type="pres">
      <dgm:prSet presAssocID="{A33B4E2A-2D96-43AD-93F1-937FC9580ED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784EE42-AEF9-4703-98F4-81E957EFDC28}" type="pres">
      <dgm:prSet presAssocID="{9742979D-AD45-4977-B7FF-472D49F26359}" presName="spacer" presStyleCnt="0"/>
      <dgm:spPr/>
    </dgm:pt>
    <dgm:pt modelId="{E3D67C3C-7612-4C7A-9603-1D926977D3D6}" type="pres">
      <dgm:prSet presAssocID="{D8150586-8F46-4546-9B07-17C9187BA21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8385DB-4394-4C1A-928B-0714DC0A4BB0}" type="pres">
      <dgm:prSet presAssocID="{A8C45260-6224-4FFC-A152-80B1386ABA65}" presName="spacer" presStyleCnt="0"/>
      <dgm:spPr/>
    </dgm:pt>
    <dgm:pt modelId="{766DFBB4-FCDA-4F44-BA4E-C8A56152E1EA}" type="pres">
      <dgm:prSet presAssocID="{5F21306C-7CC0-41C6-9F8C-0B890FB27E8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1EAD940-37EB-4E17-A2E4-8CDC7F37C2E1}" type="pres">
      <dgm:prSet presAssocID="{6F1B8E0C-01F8-481B-901F-45927F165DB4}" presName="spacer" presStyleCnt="0"/>
      <dgm:spPr/>
    </dgm:pt>
    <dgm:pt modelId="{30309038-F926-4701-A88C-8228516D2FF0}" type="pres">
      <dgm:prSet presAssocID="{38CB0D38-3849-47A8-9FB6-3CEFE95989F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C58F602-47A0-4C1A-BF7F-0853340D63EF}" srcId="{A67C109E-CFB8-46DA-99CA-5FB4849EA39B}" destId="{17C36D21-3E05-4D90-BDC1-11E1D1CA34EB}" srcOrd="0" destOrd="0" parTransId="{C2E4FBDC-1D3D-4087-AE18-AD1FE818C934}" sibTransId="{16E6BBCF-C905-4C43-AC67-FF5051D80158}"/>
    <dgm:cxn modelId="{C0EB380B-2CD7-4FD4-A954-B8F52095A7AE}" srcId="{A67C109E-CFB8-46DA-99CA-5FB4849EA39B}" destId="{38CB0D38-3849-47A8-9FB6-3CEFE95989F0}" srcOrd="4" destOrd="0" parTransId="{B60E5660-DD64-495F-BA17-CBCFEC8D02D8}" sibTransId="{374BB1F5-9127-48BE-8F90-F5729ADE4B7C}"/>
    <dgm:cxn modelId="{C13EED15-35CA-4D23-9D90-81EF00FC9648}" type="presOf" srcId="{5F21306C-7CC0-41C6-9F8C-0B890FB27E85}" destId="{766DFBB4-FCDA-4F44-BA4E-C8A56152E1EA}" srcOrd="0" destOrd="0" presId="urn:microsoft.com/office/officeart/2005/8/layout/vList2"/>
    <dgm:cxn modelId="{BDCE4C3D-BB81-4924-83B6-0419DB812CF0}" srcId="{A67C109E-CFB8-46DA-99CA-5FB4849EA39B}" destId="{5F21306C-7CC0-41C6-9F8C-0B890FB27E85}" srcOrd="3" destOrd="0" parTransId="{27421524-65A6-4C86-81DE-9D8C388ED92C}" sibTransId="{6F1B8E0C-01F8-481B-901F-45927F165DB4}"/>
    <dgm:cxn modelId="{9A156760-481C-4789-B4EA-C3067CE3044E}" type="presOf" srcId="{D8150586-8F46-4546-9B07-17C9187BA210}" destId="{E3D67C3C-7612-4C7A-9603-1D926977D3D6}" srcOrd="0" destOrd="0" presId="urn:microsoft.com/office/officeart/2005/8/layout/vList2"/>
    <dgm:cxn modelId="{E4667263-3843-4F76-8AB6-542822DB9F90}" srcId="{A67C109E-CFB8-46DA-99CA-5FB4849EA39B}" destId="{D8150586-8F46-4546-9B07-17C9187BA210}" srcOrd="2" destOrd="0" parTransId="{00C73F85-601F-422B-81AE-891DE2F0E0F2}" sibTransId="{A8C45260-6224-4FFC-A152-80B1386ABA65}"/>
    <dgm:cxn modelId="{84717B6A-738B-4402-A38B-2AB60DB8EF6D}" srcId="{A67C109E-CFB8-46DA-99CA-5FB4849EA39B}" destId="{A33B4E2A-2D96-43AD-93F1-937FC9580ED2}" srcOrd="1" destOrd="0" parTransId="{6E019E90-F3F3-43ED-B2FE-D08AF48FBE05}" sibTransId="{9742979D-AD45-4977-B7FF-472D49F26359}"/>
    <dgm:cxn modelId="{7EC8DF76-3E1F-47D4-A717-2C6135428270}" type="presOf" srcId="{A33B4E2A-2D96-43AD-93F1-937FC9580ED2}" destId="{AB0A003D-0947-4327-BB8F-AB23C47A51FB}" srcOrd="0" destOrd="0" presId="urn:microsoft.com/office/officeart/2005/8/layout/vList2"/>
    <dgm:cxn modelId="{A74D5C93-91E5-4694-850E-E243C2059871}" type="presOf" srcId="{38CB0D38-3849-47A8-9FB6-3CEFE95989F0}" destId="{30309038-F926-4701-A88C-8228516D2FF0}" srcOrd="0" destOrd="0" presId="urn:microsoft.com/office/officeart/2005/8/layout/vList2"/>
    <dgm:cxn modelId="{962A6EDB-5140-4DFF-9CB1-62C0EB933A86}" type="presOf" srcId="{A67C109E-CFB8-46DA-99CA-5FB4849EA39B}" destId="{C5A3C93E-38C3-4061-8962-C7F9F987F55E}" srcOrd="0" destOrd="0" presId="urn:microsoft.com/office/officeart/2005/8/layout/vList2"/>
    <dgm:cxn modelId="{DD793AF2-35FC-4568-B912-94023B5AF9D4}" type="presOf" srcId="{17C36D21-3E05-4D90-BDC1-11E1D1CA34EB}" destId="{5B1AB0F4-4EEF-46BB-AFC0-439B91C79C65}" srcOrd="0" destOrd="0" presId="urn:microsoft.com/office/officeart/2005/8/layout/vList2"/>
    <dgm:cxn modelId="{FCFF4058-E3FC-4420-ACDC-59058030DFE8}" type="presParOf" srcId="{C5A3C93E-38C3-4061-8962-C7F9F987F55E}" destId="{5B1AB0F4-4EEF-46BB-AFC0-439B91C79C65}" srcOrd="0" destOrd="0" presId="urn:microsoft.com/office/officeart/2005/8/layout/vList2"/>
    <dgm:cxn modelId="{26677AA1-8D26-472A-A519-11CF8C756542}" type="presParOf" srcId="{C5A3C93E-38C3-4061-8962-C7F9F987F55E}" destId="{A1BEA470-DBC1-4B10-9EF6-908B69C2B815}" srcOrd="1" destOrd="0" presId="urn:microsoft.com/office/officeart/2005/8/layout/vList2"/>
    <dgm:cxn modelId="{F94CC896-E5A1-46FD-ACFF-245E302B945E}" type="presParOf" srcId="{C5A3C93E-38C3-4061-8962-C7F9F987F55E}" destId="{AB0A003D-0947-4327-BB8F-AB23C47A51FB}" srcOrd="2" destOrd="0" presId="urn:microsoft.com/office/officeart/2005/8/layout/vList2"/>
    <dgm:cxn modelId="{1560503B-04CD-4AFE-95D2-C857792F81C4}" type="presParOf" srcId="{C5A3C93E-38C3-4061-8962-C7F9F987F55E}" destId="{B784EE42-AEF9-4703-98F4-81E957EFDC28}" srcOrd="3" destOrd="0" presId="urn:microsoft.com/office/officeart/2005/8/layout/vList2"/>
    <dgm:cxn modelId="{75DB169F-961F-441F-A8D4-709EAC6A409D}" type="presParOf" srcId="{C5A3C93E-38C3-4061-8962-C7F9F987F55E}" destId="{E3D67C3C-7612-4C7A-9603-1D926977D3D6}" srcOrd="4" destOrd="0" presId="urn:microsoft.com/office/officeart/2005/8/layout/vList2"/>
    <dgm:cxn modelId="{ECC1B50F-983D-442C-B255-076B2F1B5E67}" type="presParOf" srcId="{C5A3C93E-38C3-4061-8962-C7F9F987F55E}" destId="{0C8385DB-4394-4C1A-928B-0714DC0A4BB0}" srcOrd="5" destOrd="0" presId="urn:microsoft.com/office/officeart/2005/8/layout/vList2"/>
    <dgm:cxn modelId="{B027C055-AAD0-410A-9385-58196054DFED}" type="presParOf" srcId="{C5A3C93E-38C3-4061-8962-C7F9F987F55E}" destId="{766DFBB4-FCDA-4F44-BA4E-C8A56152E1EA}" srcOrd="6" destOrd="0" presId="urn:microsoft.com/office/officeart/2005/8/layout/vList2"/>
    <dgm:cxn modelId="{A98B464C-B21D-4E17-8624-DD472FCDEEC0}" type="presParOf" srcId="{C5A3C93E-38C3-4061-8962-C7F9F987F55E}" destId="{31EAD940-37EB-4E17-A2E4-8CDC7F37C2E1}" srcOrd="7" destOrd="0" presId="urn:microsoft.com/office/officeart/2005/8/layout/vList2"/>
    <dgm:cxn modelId="{ED431CEB-BF3F-472F-AD9D-494152488456}" type="presParOf" srcId="{C5A3C93E-38C3-4061-8962-C7F9F987F55E}" destId="{30309038-F926-4701-A88C-8228516D2F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50090F-4D17-4801-9A56-22E6D476DC48}" type="doc">
      <dgm:prSet loTypeId="urn:microsoft.com/office/officeart/2016/7/layout/VerticalDownArrowProcess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C166BE7-D08D-4203-B699-B49AAF91ED43}">
      <dgm:prSet custT="1"/>
      <dgm:spPr/>
      <dgm:t>
        <a:bodyPr/>
        <a:lstStyle/>
        <a:p>
          <a:r>
            <a:rPr lang="en-US" sz="2000"/>
            <a:t>Make</a:t>
          </a:r>
        </a:p>
      </dgm:t>
    </dgm:pt>
    <dgm:pt modelId="{22EA5329-F38D-4141-AC12-7FE83A698D60}" type="parTrans" cxnId="{CD68866C-EC49-4AE8-90EC-DDEC7CE41BE0}">
      <dgm:prSet/>
      <dgm:spPr/>
      <dgm:t>
        <a:bodyPr/>
        <a:lstStyle/>
        <a:p>
          <a:endParaRPr lang="en-US"/>
        </a:p>
      </dgm:t>
    </dgm:pt>
    <dgm:pt modelId="{74E4C9B4-74E0-403E-9E1B-11947275B0C3}" type="sibTrans" cxnId="{CD68866C-EC49-4AE8-90EC-DDEC7CE41BE0}">
      <dgm:prSet/>
      <dgm:spPr/>
      <dgm:t>
        <a:bodyPr/>
        <a:lstStyle/>
        <a:p>
          <a:endParaRPr lang="en-US"/>
        </a:p>
      </dgm:t>
    </dgm:pt>
    <dgm:pt modelId="{DC5E8336-96CB-47D8-ABB5-9C071D3B32F6}">
      <dgm:prSet custT="1"/>
      <dgm:spPr/>
      <dgm:t>
        <a:bodyPr/>
        <a:lstStyle/>
        <a:p>
          <a:r>
            <a:rPr lang="en-US" sz="2000"/>
            <a:t>Make sure good lighting is available.</a:t>
          </a:r>
        </a:p>
      </dgm:t>
    </dgm:pt>
    <dgm:pt modelId="{BD371E92-BE8C-4CC5-B8F1-C6BF10AAC763}" type="parTrans" cxnId="{F5D3C0F6-21BC-4824-93A2-B48B04E33B8C}">
      <dgm:prSet/>
      <dgm:spPr/>
      <dgm:t>
        <a:bodyPr/>
        <a:lstStyle/>
        <a:p>
          <a:endParaRPr lang="en-US"/>
        </a:p>
      </dgm:t>
    </dgm:pt>
    <dgm:pt modelId="{6F0D103D-1385-4F20-8811-C04F5B1F0CAF}" type="sibTrans" cxnId="{F5D3C0F6-21BC-4824-93A2-B48B04E33B8C}">
      <dgm:prSet/>
      <dgm:spPr/>
      <dgm:t>
        <a:bodyPr/>
        <a:lstStyle/>
        <a:p>
          <a:endParaRPr lang="en-US"/>
        </a:p>
      </dgm:t>
    </dgm:pt>
    <dgm:pt modelId="{44D19522-41AB-47A9-B109-B270CED8F390}">
      <dgm:prSet custT="1"/>
      <dgm:spPr/>
      <dgm:t>
        <a:bodyPr/>
        <a:lstStyle/>
        <a:p>
          <a:r>
            <a:rPr lang="en-US" sz="2000"/>
            <a:t>Position and expose</a:t>
          </a:r>
        </a:p>
      </dgm:t>
    </dgm:pt>
    <dgm:pt modelId="{0C0203ED-27CF-4256-9B1F-96C8C1FBF2E4}" type="parTrans" cxnId="{345CFEB4-7246-4AA1-9D09-44B113DF5C8E}">
      <dgm:prSet/>
      <dgm:spPr/>
      <dgm:t>
        <a:bodyPr/>
        <a:lstStyle/>
        <a:p>
          <a:endParaRPr lang="en-US"/>
        </a:p>
      </dgm:t>
    </dgm:pt>
    <dgm:pt modelId="{63432023-F99D-48F5-A140-BF5EA3DD563E}" type="sibTrans" cxnId="{345CFEB4-7246-4AA1-9D09-44B113DF5C8E}">
      <dgm:prSet/>
      <dgm:spPr/>
      <dgm:t>
        <a:bodyPr/>
        <a:lstStyle/>
        <a:p>
          <a:endParaRPr lang="en-US"/>
        </a:p>
      </dgm:t>
    </dgm:pt>
    <dgm:pt modelId="{6B645522-02D8-4DB6-B802-0DD33DC1802D}">
      <dgm:prSet custT="1"/>
      <dgm:spPr/>
      <dgm:t>
        <a:bodyPr/>
        <a:lstStyle/>
        <a:p>
          <a:r>
            <a:rPr lang="en-US" sz="2000"/>
            <a:t>Position and expose body parts so that all surface can be viewed.</a:t>
          </a:r>
        </a:p>
      </dgm:t>
    </dgm:pt>
    <dgm:pt modelId="{D07F5967-2B47-4D80-9FC3-6D84D6979A1A}" type="parTrans" cxnId="{BC261B5B-1698-4D92-B132-DE5F53248B61}">
      <dgm:prSet/>
      <dgm:spPr/>
      <dgm:t>
        <a:bodyPr/>
        <a:lstStyle/>
        <a:p>
          <a:endParaRPr lang="en-US"/>
        </a:p>
      </dgm:t>
    </dgm:pt>
    <dgm:pt modelId="{3920A0E5-908C-4FC9-8BA7-E7FB25CC5EEB}" type="sibTrans" cxnId="{BC261B5B-1698-4D92-B132-DE5F53248B61}">
      <dgm:prSet/>
      <dgm:spPr/>
      <dgm:t>
        <a:bodyPr/>
        <a:lstStyle/>
        <a:p>
          <a:endParaRPr lang="en-US"/>
        </a:p>
      </dgm:t>
    </dgm:pt>
    <dgm:pt modelId="{9CCE57F1-5B99-44B7-9294-0F1828644596}">
      <dgm:prSet custT="1"/>
      <dgm:spPr/>
      <dgm:t>
        <a:bodyPr/>
        <a:lstStyle/>
        <a:p>
          <a:r>
            <a:rPr lang="en-US" sz="2000"/>
            <a:t>Inspect</a:t>
          </a:r>
        </a:p>
      </dgm:t>
    </dgm:pt>
    <dgm:pt modelId="{E8E5555A-3F0D-4ABC-A40D-7A8A584DFF38}" type="parTrans" cxnId="{1A5B42C6-1401-4550-9509-B4CB08836B30}">
      <dgm:prSet/>
      <dgm:spPr/>
      <dgm:t>
        <a:bodyPr/>
        <a:lstStyle/>
        <a:p>
          <a:endParaRPr lang="en-US"/>
        </a:p>
      </dgm:t>
    </dgm:pt>
    <dgm:pt modelId="{10F660BC-4C55-4AA1-B443-4BE750D323C0}" type="sibTrans" cxnId="{1A5B42C6-1401-4550-9509-B4CB08836B30}">
      <dgm:prSet/>
      <dgm:spPr/>
      <dgm:t>
        <a:bodyPr/>
        <a:lstStyle/>
        <a:p>
          <a:endParaRPr lang="en-US"/>
        </a:p>
      </dgm:t>
    </dgm:pt>
    <dgm:pt modelId="{ED7C7875-633C-4F18-A2B7-243050AEC983}">
      <dgm:prSet custT="1"/>
      <dgm:spPr/>
      <dgm:t>
        <a:bodyPr/>
        <a:lstStyle/>
        <a:p>
          <a:r>
            <a:rPr lang="en-US" sz="2000"/>
            <a:t>Inspect each area of size, shape, </a:t>
          </a:r>
          <a:r>
            <a:rPr lang="en-US" sz="2000" err="1"/>
            <a:t>colour</a:t>
          </a:r>
          <a:r>
            <a:rPr lang="en-US" sz="2000"/>
            <a:t>, symmetry, position and abnormalities.</a:t>
          </a:r>
        </a:p>
      </dgm:t>
    </dgm:pt>
    <dgm:pt modelId="{921899F6-CB55-4FE6-B0A5-CFB8B70B7331}" type="parTrans" cxnId="{E49F92AD-1568-47CE-8657-348F3DC8E50F}">
      <dgm:prSet/>
      <dgm:spPr/>
      <dgm:t>
        <a:bodyPr/>
        <a:lstStyle/>
        <a:p>
          <a:endParaRPr lang="en-US"/>
        </a:p>
      </dgm:t>
    </dgm:pt>
    <dgm:pt modelId="{2AED1940-ADC7-4359-B229-B6F37B4965CF}" type="sibTrans" cxnId="{E49F92AD-1568-47CE-8657-348F3DC8E50F}">
      <dgm:prSet/>
      <dgm:spPr/>
      <dgm:t>
        <a:bodyPr/>
        <a:lstStyle/>
        <a:p>
          <a:endParaRPr lang="en-US"/>
        </a:p>
      </dgm:t>
    </dgm:pt>
    <dgm:pt modelId="{4F40D5F5-9098-476D-AB5C-FEC5D6D5A840}">
      <dgm:prSet custT="1"/>
      <dgm:spPr/>
      <dgm:t>
        <a:bodyPr/>
        <a:lstStyle/>
        <a:p>
          <a:r>
            <a:rPr lang="en-US" sz="2000"/>
            <a:t>Compare</a:t>
          </a:r>
        </a:p>
      </dgm:t>
    </dgm:pt>
    <dgm:pt modelId="{803CFE72-A945-484E-9CD2-53C249A36882}" type="parTrans" cxnId="{D5FC9AE1-687A-4F8E-BEF0-FC57CCF7AD47}">
      <dgm:prSet/>
      <dgm:spPr/>
      <dgm:t>
        <a:bodyPr/>
        <a:lstStyle/>
        <a:p>
          <a:endParaRPr lang="en-US"/>
        </a:p>
      </dgm:t>
    </dgm:pt>
    <dgm:pt modelId="{ED46CCCD-C22A-4ACA-A551-8C62AF571EC1}" type="sibTrans" cxnId="{D5FC9AE1-687A-4F8E-BEF0-FC57CCF7AD47}">
      <dgm:prSet/>
      <dgm:spPr/>
      <dgm:t>
        <a:bodyPr/>
        <a:lstStyle/>
        <a:p>
          <a:endParaRPr lang="en-US"/>
        </a:p>
      </dgm:t>
    </dgm:pt>
    <dgm:pt modelId="{DCC9E8DE-CF54-46F5-AF88-6B3683C4D2EF}">
      <dgm:prSet custT="1"/>
      <dgm:spPr/>
      <dgm:t>
        <a:bodyPr/>
        <a:lstStyle/>
        <a:p>
          <a:r>
            <a:rPr lang="en-US" sz="2000"/>
            <a:t>If possible, compare each area inspected with the same area on the opposite side of the body.</a:t>
          </a:r>
        </a:p>
      </dgm:t>
    </dgm:pt>
    <dgm:pt modelId="{2B645586-22C2-4299-B23E-CF4F8F64D268}" type="parTrans" cxnId="{C0C02B0A-CD14-4730-BDC5-1B28B1207468}">
      <dgm:prSet/>
      <dgm:spPr/>
      <dgm:t>
        <a:bodyPr/>
        <a:lstStyle/>
        <a:p>
          <a:endParaRPr lang="en-US"/>
        </a:p>
      </dgm:t>
    </dgm:pt>
    <dgm:pt modelId="{A6DE7CCE-A70D-4590-80DA-AC332FA9255E}" type="sibTrans" cxnId="{C0C02B0A-CD14-4730-BDC5-1B28B1207468}">
      <dgm:prSet/>
      <dgm:spPr/>
      <dgm:t>
        <a:bodyPr/>
        <a:lstStyle/>
        <a:p>
          <a:endParaRPr lang="en-US"/>
        </a:p>
      </dgm:t>
    </dgm:pt>
    <dgm:pt modelId="{67080C05-F44E-48D2-8EE0-18CF6DFBDCB8}">
      <dgm:prSet custT="1"/>
      <dgm:spPr/>
      <dgm:t>
        <a:bodyPr/>
        <a:lstStyle/>
        <a:p>
          <a:r>
            <a:rPr lang="en-US" sz="2000"/>
            <a:t>Use</a:t>
          </a:r>
        </a:p>
      </dgm:t>
    </dgm:pt>
    <dgm:pt modelId="{11BBA75C-E6FB-4C03-83B9-9E6DD24B1A39}" type="parTrans" cxnId="{57292CCA-B24A-47B2-87F2-99C49BD3B60E}">
      <dgm:prSet/>
      <dgm:spPr/>
      <dgm:t>
        <a:bodyPr/>
        <a:lstStyle/>
        <a:p>
          <a:endParaRPr lang="en-US"/>
        </a:p>
      </dgm:t>
    </dgm:pt>
    <dgm:pt modelId="{6268859E-0480-41E2-9A2C-7671A87DFB2F}" type="sibTrans" cxnId="{57292CCA-B24A-47B2-87F2-99C49BD3B60E}">
      <dgm:prSet/>
      <dgm:spPr/>
      <dgm:t>
        <a:bodyPr/>
        <a:lstStyle/>
        <a:p>
          <a:endParaRPr lang="en-US"/>
        </a:p>
      </dgm:t>
    </dgm:pt>
    <dgm:pt modelId="{1D99143B-1053-4D21-A1B5-97368FC3EC48}">
      <dgm:prSet custT="1"/>
      <dgm:spPr/>
      <dgm:t>
        <a:bodyPr/>
        <a:lstStyle/>
        <a:p>
          <a:r>
            <a:rPr lang="en-US" sz="2000"/>
            <a:t>Use additional light to inspect body cavities.</a:t>
          </a:r>
        </a:p>
      </dgm:t>
    </dgm:pt>
    <dgm:pt modelId="{7BB129B7-B9C7-405E-A10B-998F6404C67B}" type="parTrans" cxnId="{6610316E-BEB9-418C-BBD7-B1011DD9B08D}">
      <dgm:prSet/>
      <dgm:spPr/>
      <dgm:t>
        <a:bodyPr/>
        <a:lstStyle/>
        <a:p>
          <a:endParaRPr lang="en-US"/>
        </a:p>
      </dgm:t>
    </dgm:pt>
    <dgm:pt modelId="{80162944-07A4-4ED5-8FA9-6521FA9DBF07}" type="sibTrans" cxnId="{6610316E-BEB9-418C-BBD7-B1011DD9B08D}">
      <dgm:prSet/>
      <dgm:spPr/>
      <dgm:t>
        <a:bodyPr/>
        <a:lstStyle/>
        <a:p>
          <a:endParaRPr lang="en-US"/>
        </a:p>
      </dgm:t>
    </dgm:pt>
    <dgm:pt modelId="{FF8CD641-6B10-498F-814E-50C7ABE3618A}">
      <dgm:prSet custT="1"/>
      <dgm:spPr/>
      <dgm:t>
        <a:bodyPr/>
        <a:lstStyle/>
        <a:p>
          <a:r>
            <a:rPr lang="en-US" sz="2000"/>
            <a:t>Do not hurry</a:t>
          </a:r>
        </a:p>
      </dgm:t>
    </dgm:pt>
    <dgm:pt modelId="{79E2289D-0546-4060-A346-2F28B18F3409}" type="parTrans" cxnId="{15F39F2B-61E6-4ABE-81E5-D022C55D3E23}">
      <dgm:prSet/>
      <dgm:spPr/>
      <dgm:t>
        <a:bodyPr/>
        <a:lstStyle/>
        <a:p>
          <a:endParaRPr lang="en-US"/>
        </a:p>
      </dgm:t>
    </dgm:pt>
    <dgm:pt modelId="{C59F333A-14F7-4881-A2DF-AF14AA32C3EC}" type="sibTrans" cxnId="{15F39F2B-61E6-4ABE-81E5-D022C55D3E23}">
      <dgm:prSet/>
      <dgm:spPr/>
      <dgm:t>
        <a:bodyPr/>
        <a:lstStyle/>
        <a:p>
          <a:endParaRPr lang="en-US"/>
        </a:p>
      </dgm:t>
    </dgm:pt>
    <dgm:pt modelId="{4E82A32E-6BBA-4CDD-AB05-23D57DFC13EE}">
      <dgm:prSet custT="1"/>
      <dgm:spPr/>
      <dgm:t>
        <a:bodyPr/>
        <a:lstStyle/>
        <a:p>
          <a:r>
            <a:rPr lang="en-US" sz="2000"/>
            <a:t>Do not hurry inspection. Pay attention to detail.</a:t>
          </a:r>
        </a:p>
      </dgm:t>
    </dgm:pt>
    <dgm:pt modelId="{8F2D0CAA-B09A-4D0D-A6C7-EF921D15E050}" type="parTrans" cxnId="{5BE32187-7B20-49DA-B614-70BB3BF3742D}">
      <dgm:prSet/>
      <dgm:spPr/>
      <dgm:t>
        <a:bodyPr/>
        <a:lstStyle/>
        <a:p>
          <a:endParaRPr lang="en-US"/>
        </a:p>
      </dgm:t>
    </dgm:pt>
    <dgm:pt modelId="{C0D7C487-78F4-4FC0-8262-BD2E7E791C77}" type="sibTrans" cxnId="{5BE32187-7B20-49DA-B614-70BB3BF3742D}">
      <dgm:prSet/>
      <dgm:spPr/>
      <dgm:t>
        <a:bodyPr/>
        <a:lstStyle/>
        <a:p>
          <a:endParaRPr lang="en-US"/>
        </a:p>
      </dgm:t>
    </dgm:pt>
    <dgm:pt modelId="{36499D94-ACE6-494A-9B1F-057E79489683}" type="pres">
      <dgm:prSet presAssocID="{7150090F-4D17-4801-9A56-22E6D476DC48}" presName="Name0" presStyleCnt="0">
        <dgm:presLayoutVars>
          <dgm:dir/>
          <dgm:animLvl val="lvl"/>
          <dgm:resizeHandles val="exact"/>
        </dgm:presLayoutVars>
      </dgm:prSet>
      <dgm:spPr/>
    </dgm:pt>
    <dgm:pt modelId="{E81C4713-5888-4739-BA94-EFE0C471E32C}" type="pres">
      <dgm:prSet presAssocID="{FF8CD641-6B10-498F-814E-50C7ABE3618A}" presName="boxAndChildren" presStyleCnt="0"/>
      <dgm:spPr/>
    </dgm:pt>
    <dgm:pt modelId="{036AF135-4A19-4F33-B76A-9AF8AF955053}" type="pres">
      <dgm:prSet presAssocID="{FF8CD641-6B10-498F-814E-50C7ABE3618A}" presName="parentTextBox" presStyleLbl="alignNode1" presStyleIdx="0" presStyleCnt="6"/>
      <dgm:spPr/>
    </dgm:pt>
    <dgm:pt modelId="{E72BD8F7-88D6-49A2-869A-0D859523190E}" type="pres">
      <dgm:prSet presAssocID="{FF8CD641-6B10-498F-814E-50C7ABE3618A}" presName="descendantBox" presStyleLbl="bgAccFollowNode1" presStyleIdx="0" presStyleCnt="6"/>
      <dgm:spPr/>
    </dgm:pt>
    <dgm:pt modelId="{01A0AB8A-64F5-447B-9665-BB5481D6010A}" type="pres">
      <dgm:prSet presAssocID="{6268859E-0480-41E2-9A2C-7671A87DFB2F}" presName="sp" presStyleCnt="0"/>
      <dgm:spPr/>
    </dgm:pt>
    <dgm:pt modelId="{75CFC071-75FE-4911-AA0E-035352CBA52A}" type="pres">
      <dgm:prSet presAssocID="{67080C05-F44E-48D2-8EE0-18CF6DFBDCB8}" presName="arrowAndChildren" presStyleCnt="0"/>
      <dgm:spPr/>
    </dgm:pt>
    <dgm:pt modelId="{C3444BAD-9EC5-4D6B-B6DA-5FECE6BDB292}" type="pres">
      <dgm:prSet presAssocID="{67080C05-F44E-48D2-8EE0-18CF6DFBDCB8}" presName="parentTextArrow" presStyleLbl="node1" presStyleIdx="0" presStyleCnt="0"/>
      <dgm:spPr/>
    </dgm:pt>
    <dgm:pt modelId="{A78F463F-470F-44DC-BDD1-E5A4BA0D9166}" type="pres">
      <dgm:prSet presAssocID="{67080C05-F44E-48D2-8EE0-18CF6DFBDCB8}" presName="arrow" presStyleLbl="alignNode1" presStyleIdx="1" presStyleCnt="6"/>
      <dgm:spPr/>
    </dgm:pt>
    <dgm:pt modelId="{30246D9F-0F29-4D5E-86A2-9D878F59CEB7}" type="pres">
      <dgm:prSet presAssocID="{67080C05-F44E-48D2-8EE0-18CF6DFBDCB8}" presName="descendantArrow" presStyleLbl="bgAccFollowNode1" presStyleIdx="1" presStyleCnt="6"/>
      <dgm:spPr/>
    </dgm:pt>
    <dgm:pt modelId="{84E4DE7B-4D9A-47AC-9AD8-44C4ED7F5DB3}" type="pres">
      <dgm:prSet presAssocID="{ED46CCCD-C22A-4ACA-A551-8C62AF571EC1}" presName="sp" presStyleCnt="0"/>
      <dgm:spPr/>
    </dgm:pt>
    <dgm:pt modelId="{84ACAC38-6DFB-48BA-8BAB-A20CD13A82CE}" type="pres">
      <dgm:prSet presAssocID="{4F40D5F5-9098-476D-AB5C-FEC5D6D5A840}" presName="arrowAndChildren" presStyleCnt="0"/>
      <dgm:spPr/>
    </dgm:pt>
    <dgm:pt modelId="{1B6D72C1-1E4A-4E3B-9B2F-9E6B786FBC6E}" type="pres">
      <dgm:prSet presAssocID="{4F40D5F5-9098-476D-AB5C-FEC5D6D5A840}" presName="parentTextArrow" presStyleLbl="node1" presStyleIdx="0" presStyleCnt="0"/>
      <dgm:spPr/>
    </dgm:pt>
    <dgm:pt modelId="{4A0AF1AF-CE75-4834-8B31-55E2E0D56783}" type="pres">
      <dgm:prSet presAssocID="{4F40D5F5-9098-476D-AB5C-FEC5D6D5A840}" presName="arrow" presStyleLbl="alignNode1" presStyleIdx="2" presStyleCnt="6"/>
      <dgm:spPr/>
    </dgm:pt>
    <dgm:pt modelId="{EB357404-594B-4385-86DE-4003BCC46460}" type="pres">
      <dgm:prSet presAssocID="{4F40D5F5-9098-476D-AB5C-FEC5D6D5A840}" presName="descendantArrow" presStyleLbl="bgAccFollowNode1" presStyleIdx="2" presStyleCnt="6"/>
      <dgm:spPr/>
    </dgm:pt>
    <dgm:pt modelId="{72148B62-542D-446B-80D6-2FE4D698E4A7}" type="pres">
      <dgm:prSet presAssocID="{10F660BC-4C55-4AA1-B443-4BE750D323C0}" presName="sp" presStyleCnt="0"/>
      <dgm:spPr/>
    </dgm:pt>
    <dgm:pt modelId="{90139922-23A9-4CBC-B75C-B90B36C039E7}" type="pres">
      <dgm:prSet presAssocID="{9CCE57F1-5B99-44B7-9294-0F1828644596}" presName="arrowAndChildren" presStyleCnt="0"/>
      <dgm:spPr/>
    </dgm:pt>
    <dgm:pt modelId="{EDBB8D2C-29C8-4874-8AA2-A25E105A6FC3}" type="pres">
      <dgm:prSet presAssocID="{9CCE57F1-5B99-44B7-9294-0F1828644596}" presName="parentTextArrow" presStyleLbl="node1" presStyleIdx="0" presStyleCnt="0"/>
      <dgm:spPr/>
    </dgm:pt>
    <dgm:pt modelId="{4EA99E24-DD67-460C-B0E3-AFE7ADD0AD97}" type="pres">
      <dgm:prSet presAssocID="{9CCE57F1-5B99-44B7-9294-0F1828644596}" presName="arrow" presStyleLbl="alignNode1" presStyleIdx="3" presStyleCnt="6"/>
      <dgm:spPr/>
    </dgm:pt>
    <dgm:pt modelId="{1F5694AE-893A-40DC-98A5-3147AA521622}" type="pres">
      <dgm:prSet presAssocID="{9CCE57F1-5B99-44B7-9294-0F1828644596}" presName="descendantArrow" presStyleLbl="bgAccFollowNode1" presStyleIdx="3" presStyleCnt="6"/>
      <dgm:spPr/>
    </dgm:pt>
    <dgm:pt modelId="{DF448E2E-84BC-4D31-948A-2F65AEB112DE}" type="pres">
      <dgm:prSet presAssocID="{63432023-F99D-48F5-A140-BF5EA3DD563E}" presName="sp" presStyleCnt="0"/>
      <dgm:spPr/>
    </dgm:pt>
    <dgm:pt modelId="{8A9EB96D-41D9-469B-BAD3-C8EAA758516B}" type="pres">
      <dgm:prSet presAssocID="{44D19522-41AB-47A9-B109-B270CED8F390}" presName="arrowAndChildren" presStyleCnt="0"/>
      <dgm:spPr/>
    </dgm:pt>
    <dgm:pt modelId="{803B326E-B72A-483F-8B01-6E02881A541F}" type="pres">
      <dgm:prSet presAssocID="{44D19522-41AB-47A9-B109-B270CED8F390}" presName="parentTextArrow" presStyleLbl="node1" presStyleIdx="0" presStyleCnt="0"/>
      <dgm:spPr/>
    </dgm:pt>
    <dgm:pt modelId="{7DBD704D-E4AA-417C-989C-AAD850B714A4}" type="pres">
      <dgm:prSet presAssocID="{44D19522-41AB-47A9-B109-B270CED8F390}" presName="arrow" presStyleLbl="alignNode1" presStyleIdx="4" presStyleCnt="6"/>
      <dgm:spPr/>
    </dgm:pt>
    <dgm:pt modelId="{9007F3D8-22D0-4BA5-845C-4952D15C91E0}" type="pres">
      <dgm:prSet presAssocID="{44D19522-41AB-47A9-B109-B270CED8F390}" presName="descendantArrow" presStyleLbl="bgAccFollowNode1" presStyleIdx="4" presStyleCnt="6"/>
      <dgm:spPr/>
    </dgm:pt>
    <dgm:pt modelId="{F8840EFF-41FF-4912-87DA-BDE01298C791}" type="pres">
      <dgm:prSet presAssocID="{74E4C9B4-74E0-403E-9E1B-11947275B0C3}" presName="sp" presStyleCnt="0"/>
      <dgm:spPr/>
    </dgm:pt>
    <dgm:pt modelId="{BEC7F791-B144-4870-B213-C7E51E9FB67F}" type="pres">
      <dgm:prSet presAssocID="{FC166BE7-D08D-4203-B699-B49AAF91ED43}" presName="arrowAndChildren" presStyleCnt="0"/>
      <dgm:spPr/>
    </dgm:pt>
    <dgm:pt modelId="{BC9F2B24-3B27-4633-B751-41E56748DCBC}" type="pres">
      <dgm:prSet presAssocID="{FC166BE7-D08D-4203-B699-B49AAF91ED43}" presName="parentTextArrow" presStyleLbl="node1" presStyleIdx="0" presStyleCnt="0"/>
      <dgm:spPr/>
    </dgm:pt>
    <dgm:pt modelId="{8A35EE59-0978-4CA2-B0BE-A397816A0AEE}" type="pres">
      <dgm:prSet presAssocID="{FC166BE7-D08D-4203-B699-B49AAF91ED43}" presName="arrow" presStyleLbl="alignNode1" presStyleIdx="5" presStyleCnt="6"/>
      <dgm:spPr/>
    </dgm:pt>
    <dgm:pt modelId="{D1B518B3-28A8-4AA3-B68F-8D2DFBECC74B}" type="pres">
      <dgm:prSet presAssocID="{FC166BE7-D08D-4203-B699-B49AAF91ED43}" presName="descendantArrow" presStyleLbl="bgAccFollowNode1" presStyleIdx="5" presStyleCnt="6"/>
      <dgm:spPr/>
    </dgm:pt>
  </dgm:ptLst>
  <dgm:cxnLst>
    <dgm:cxn modelId="{6EE49702-4890-49A6-92AF-3A9EFFD3B03B}" type="presOf" srcId="{4E82A32E-6BBA-4CDD-AB05-23D57DFC13EE}" destId="{E72BD8F7-88D6-49A2-869A-0D859523190E}" srcOrd="0" destOrd="0" presId="urn:microsoft.com/office/officeart/2016/7/layout/VerticalDownArrowProcess"/>
    <dgm:cxn modelId="{64DA5709-F9A2-4AF7-BCD0-C41225FA4EC0}" type="presOf" srcId="{DC5E8336-96CB-47D8-ABB5-9C071D3B32F6}" destId="{D1B518B3-28A8-4AA3-B68F-8D2DFBECC74B}" srcOrd="0" destOrd="0" presId="urn:microsoft.com/office/officeart/2016/7/layout/VerticalDownArrowProcess"/>
    <dgm:cxn modelId="{C0C02B0A-CD14-4730-BDC5-1B28B1207468}" srcId="{4F40D5F5-9098-476D-AB5C-FEC5D6D5A840}" destId="{DCC9E8DE-CF54-46F5-AF88-6B3683C4D2EF}" srcOrd="0" destOrd="0" parTransId="{2B645586-22C2-4299-B23E-CF4F8F64D268}" sibTransId="{A6DE7CCE-A70D-4590-80DA-AC332FA9255E}"/>
    <dgm:cxn modelId="{0C62BC0B-483A-41A0-A22E-FEAC88E61C4B}" type="presOf" srcId="{FF8CD641-6B10-498F-814E-50C7ABE3618A}" destId="{036AF135-4A19-4F33-B76A-9AF8AF955053}" srcOrd="0" destOrd="0" presId="urn:microsoft.com/office/officeart/2016/7/layout/VerticalDownArrowProcess"/>
    <dgm:cxn modelId="{09960812-A2E2-4B0C-BFE6-7F542D871AAE}" type="presOf" srcId="{4F40D5F5-9098-476D-AB5C-FEC5D6D5A840}" destId="{4A0AF1AF-CE75-4834-8B31-55E2E0D56783}" srcOrd="1" destOrd="0" presId="urn:microsoft.com/office/officeart/2016/7/layout/VerticalDownArrowProcess"/>
    <dgm:cxn modelId="{73881213-5AD0-4532-A61C-BEA9F8A2211D}" type="presOf" srcId="{4F40D5F5-9098-476D-AB5C-FEC5D6D5A840}" destId="{1B6D72C1-1E4A-4E3B-9B2F-9E6B786FBC6E}" srcOrd="0" destOrd="0" presId="urn:microsoft.com/office/officeart/2016/7/layout/VerticalDownArrowProcess"/>
    <dgm:cxn modelId="{B167BD13-D946-4012-BBE8-0490ED35D631}" type="presOf" srcId="{7150090F-4D17-4801-9A56-22E6D476DC48}" destId="{36499D94-ACE6-494A-9B1F-057E79489683}" srcOrd="0" destOrd="0" presId="urn:microsoft.com/office/officeart/2016/7/layout/VerticalDownArrowProcess"/>
    <dgm:cxn modelId="{A847F814-2D98-4540-95B6-310733E47A7D}" type="presOf" srcId="{DCC9E8DE-CF54-46F5-AF88-6B3683C4D2EF}" destId="{EB357404-594B-4385-86DE-4003BCC46460}" srcOrd="0" destOrd="0" presId="urn:microsoft.com/office/officeart/2016/7/layout/VerticalDownArrowProcess"/>
    <dgm:cxn modelId="{C523F215-FC77-4DC6-B2F5-724249A48675}" type="presOf" srcId="{67080C05-F44E-48D2-8EE0-18CF6DFBDCB8}" destId="{A78F463F-470F-44DC-BDD1-E5A4BA0D9166}" srcOrd="1" destOrd="0" presId="urn:microsoft.com/office/officeart/2016/7/layout/VerticalDownArrowProcess"/>
    <dgm:cxn modelId="{15F39F2B-61E6-4ABE-81E5-D022C55D3E23}" srcId="{7150090F-4D17-4801-9A56-22E6D476DC48}" destId="{FF8CD641-6B10-498F-814E-50C7ABE3618A}" srcOrd="5" destOrd="0" parTransId="{79E2289D-0546-4060-A346-2F28B18F3409}" sibTransId="{C59F333A-14F7-4881-A2DF-AF14AA32C3EC}"/>
    <dgm:cxn modelId="{BC261B5B-1698-4D92-B132-DE5F53248B61}" srcId="{44D19522-41AB-47A9-B109-B270CED8F390}" destId="{6B645522-02D8-4DB6-B802-0DD33DC1802D}" srcOrd="0" destOrd="0" parTransId="{D07F5967-2B47-4D80-9FC3-6D84D6979A1A}" sibTransId="{3920A0E5-908C-4FC9-8BA7-E7FB25CC5EEB}"/>
    <dgm:cxn modelId="{CD68866C-EC49-4AE8-90EC-DDEC7CE41BE0}" srcId="{7150090F-4D17-4801-9A56-22E6D476DC48}" destId="{FC166BE7-D08D-4203-B699-B49AAF91ED43}" srcOrd="0" destOrd="0" parTransId="{22EA5329-F38D-4141-AC12-7FE83A698D60}" sibTransId="{74E4C9B4-74E0-403E-9E1B-11947275B0C3}"/>
    <dgm:cxn modelId="{6610316E-BEB9-418C-BBD7-B1011DD9B08D}" srcId="{67080C05-F44E-48D2-8EE0-18CF6DFBDCB8}" destId="{1D99143B-1053-4D21-A1B5-97368FC3EC48}" srcOrd="0" destOrd="0" parTransId="{7BB129B7-B9C7-405E-A10B-998F6404C67B}" sibTransId="{80162944-07A4-4ED5-8FA9-6521FA9DBF07}"/>
    <dgm:cxn modelId="{286E4A79-5847-4C01-B24B-42346BCDAAAB}" type="presOf" srcId="{67080C05-F44E-48D2-8EE0-18CF6DFBDCB8}" destId="{C3444BAD-9EC5-4D6B-B6DA-5FECE6BDB292}" srcOrd="0" destOrd="0" presId="urn:microsoft.com/office/officeart/2016/7/layout/VerticalDownArrowProcess"/>
    <dgm:cxn modelId="{CE64855A-A2D0-479A-906A-BF916647BA60}" type="presOf" srcId="{FC166BE7-D08D-4203-B699-B49AAF91ED43}" destId="{8A35EE59-0978-4CA2-B0BE-A397816A0AEE}" srcOrd="1" destOrd="0" presId="urn:microsoft.com/office/officeart/2016/7/layout/VerticalDownArrowProcess"/>
    <dgm:cxn modelId="{5BE32187-7B20-49DA-B614-70BB3BF3742D}" srcId="{FF8CD641-6B10-498F-814E-50C7ABE3618A}" destId="{4E82A32E-6BBA-4CDD-AB05-23D57DFC13EE}" srcOrd="0" destOrd="0" parTransId="{8F2D0CAA-B09A-4D0D-A6C7-EF921D15E050}" sibTransId="{C0D7C487-78F4-4FC0-8262-BD2E7E791C77}"/>
    <dgm:cxn modelId="{626D5489-DFBD-43EF-85FE-20AE8D80271F}" type="presOf" srcId="{9CCE57F1-5B99-44B7-9294-0F1828644596}" destId="{4EA99E24-DD67-460C-B0E3-AFE7ADD0AD97}" srcOrd="1" destOrd="0" presId="urn:microsoft.com/office/officeart/2016/7/layout/VerticalDownArrowProcess"/>
    <dgm:cxn modelId="{937DEBA0-4225-4BB3-9E11-07BA77426C6C}" type="presOf" srcId="{ED7C7875-633C-4F18-A2B7-243050AEC983}" destId="{1F5694AE-893A-40DC-98A5-3147AA521622}" srcOrd="0" destOrd="0" presId="urn:microsoft.com/office/officeart/2016/7/layout/VerticalDownArrowProcess"/>
    <dgm:cxn modelId="{E49F92AD-1568-47CE-8657-348F3DC8E50F}" srcId="{9CCE57F1-5B99-44B7-9294-0F1828644596}" destId="{ED7C7875-633C-4F18-A2B7-243050AEC983}" srcOrd="0" destOrd="0" parTransId="{921899F6-CB55-4FE6-B0A5-CFB8B70B7331}" sibTransId="{2AED1940-ADC7-4359-B229-B6F37B4965CF}"/>
    <dgm:cxn modelId="{68B755AF-F608-40DA-9355-FED9570EF0FF}" type="presOf" srcId="{9CCE57F1-5B99-44B7-9294-0F1828644596}" destId="{EDBB8D2C-29C8-4874-8AA2-A25E105A6FC3}" srcOrd="0" destOrd="0" presId="urn:microsoft.com/office/officeart/2016/7/layout/VerticalDownArrowProcess"/>
    <dgm:cxn modelId="{345CFEB4-7246-4AA1-9D09-44B113DF5C8E}" srcId="{7150090F-4D17-4801-9A56-22E6D476DC48}" destId="{44D19522-41AB-47A9-B109-B270CED8F390}" srcOrd="1" destOrd="0" parTransId="{0C0203ED-27CF-4256-9B1F-96C8C1FBF2E4}" sibTransId="{63432023-F99D-48F5-A140-BF5EA3DD563E}"/>
    <dgm:cxn modelId="{BDEDC5B6-9E61-4345-91AA-5B10802144C3}" type="presOf" srcId="{44D19522-41AB-47A9-B109-B270CED8F390}" destId="{7DBD704D-E4AA-417C-989C-AAD850B714A4}" srcOrd="1" destOrd="0" presId="urn:microsoft.com/office/officeart/2016/7/layout/VerticalDownArrowProcess"/>
    <dgm:cxn modelId="{1A5B42C6-1401-4550-9509-B4CB08836B30}" srcId="{7150090F-4D17-4801-9A56-22E6D476DC48}" destId="{9CCE57F1-5B99-44B7-9294-0F1828644596}" srcOrd="2" destOrd="0" parTransId="{E8E5555A-3F0D-4ABC-A40D-7A8A584DFF38}" sibTransId="{10F660BC-4C55-4AA1-B443-4BE750D323C0}"/>
    <dgm:cxn modelId="{57292CCA-B24A-47B2-87F2-99C49BD3B60E}" srcId="{7150090F-4D17-4801-9A56-22E6D476DC48}" destId="{67080C05-F44E-48D2-8EE0-18CF6DFBDCB8}" srcOrd="4" destOrd="0" parTransId="{11BBA75C-E6FB-4C03-83B9-9E6DD24B1A39}" sibTransId="{6268859E-0480-41E2-9A2C-7671A87DFB2F}"/>
    <dgm:cxn modelId="{02C9CECB-F72D-494D-A8F4-3D2DED86B121}" type="presOf" srcId="{6B645522-02D8-4DB6-B802-0DD33DC1802D}" destId="{9007F3D8-22D0-4BA5-845C-4952D15C91E0}" srcOrd="0" destOrd="0" presId="urn:microsoft.com/office/officeart/2016/7/layout/VerticalDownArrowProcess"/>
    <dgm:cxn modelId="{392254D2-6293-4C34-90E0-D5C835EF26C0}" type="presOf" srcId="{1D99143B-1053-4D21-A1B5-97368FC3EC48}" destId="{30246D9F-0F29-4D5E-86A2-9D878F59CEB7}" srcOrd="0" destOrd="0" presId="urn:microsoft.com/office/officeart/2016/7/layout/VerticalDownArrowProcess"/>
    <dgm:cxn modelId="{D5FC9AE1-687A-4F8E-BEF0-FC57CCF7AD47}" srcId="{7150090F-4D17-4801-9A56-22E6D476DC48}" destId="{4F40D5F5-9098-476D-AB5C-FEC5D6D5A840}" srcOrd="3" destOrd="0" parTransId="{803CFE72-A945-484E-9CD2-53C249A36882}" sibTransId="{ED46CCCD-C22A-4ACA-A551-8C62AF571EC1}"/>
    <dgm:cxn modelId="{F5D3C0F6-21BC-4824-93A2-B48B04E33B8C}" srcId="{FC166BE7-D08D-4203-B699-B49AAF91ED43}" destId="{DC5E8336-96CB-47D8-ABB5-9C071D3B32F6}" srcOrd="0" destOrd="0" parTransId="{BD371E92-BE8C-4CC5-B8F1-C6BF10AAC763}" sibTransId="{6F0D103D-1385-4F20-8811-C04F5B1F0CAF}"/>
    <dgm:cxn modelId="{39AECDF9-1D40-4253-96AF-1AC134028146}" type="presOf" srcId="{FC166BE7-D08D-4203-B699-B49AAF91ED43}" destId="{BC9F2B24-3B27-4633-B751-41E56748DCBC}" srcOrd="0" destOrd="0" presId="urn:microsoft.com/office/officeart/2016/7/layout/VerticalDownArrowProcess"/>
    <dgm:cxn modelId="{1C16DDF9-7B40-4AB9-B3FA-B5E025FAAD90}" type="presOf" srcId="{44D19522-41AB-47A9-B109-B270CED8F390}" destId="{803B326E-B72A-483F-8B01-6E02881A541F}" srcOrd="0" destOrd="0" presId="urn:microsoft.com/office/officeart/2016/7/layout/VerticalDownArrowProcess"/>
    <dgm:cxn modelId="{8318487F-3CB8-44A6-AFD4-9FEF9F578418}" type="presParOf" srcId="{36499D94-ACE6-494A-9B1F-057E79489683}" destId="{E81C4713-5888-4739-BA94-EFE0C471E32C}" srcOrd="0" destOrd="0" presId="urn:microsoft.com/office/officeart/2016/7/layout/VerticalDownArrowProcess"/>
    <dgm:cxn modelId="{4876761A-13BC-4453-9E47-55D87C2EA96F}" type="presParOf" srcId="{E81C4713-5888-4739-BA94-EFE0C471E32C}" destId="{036AF135-4A19-4F33-B76A-9AF8AF955053}" srcOrd="0" destOrd="0" presId="urn:microsoft.com/office/officeart/2016/7/layout/VerticalDownArrowProcess"/>
    <dgm:cxn modelId="{9E95A490-7F1A-4347-B87E-C0A9E1680CFA}" type="presParOf" srcId="{E81C4713-5888-4739-BA94-EFE0C471E32C}" destId="{E72BD8F7-88D6-49A2-869A-0D859523190E}" srcOrd="1" destOrd="0" presId="urn:microsoft.com/office/officeart/2016/7/layout/VerticalDownArrowProcess"/>
    <dgm:cxn modelId="{2F1250D9-EE13-4674-82B2-EF2E5F313F65}" type="presParOf" srcId="{36499D94-ACE6-494A-9B1F-057E79489683}" destId="{01A0AB8A-64F5-447B-9665-BB5481D6010A}" srcOrd="1" destOrd="0" presId="urn:microsoft.com/office/officeart/2016/7/layout/VerticalDownArrowProcess"/>
    <dgm:cxn modelId="{221E1F1A-28EF-4454-95A3-F56E76590A3F}" type="presParOf" srcId="{36499D94-ACE6-494A-9B1F-057E79489683}" destId="{75CFC071-75FE-4911-AA0E-035352CBA52A}" srcOrd="2" destOrd="0" presId="urn:microsoft.com/office/officeart/2016/7/layout/VerticalDownArrowProcess"/>
    <dgm:cxn modelId="{BFF2CEC0-3153-456A-AC07-1A3838E51518}" type="presParOf" srcId="{75CFC071-75FE-4911-AA0E-035352CBA52A}" destId="{C3444BAD-9EC5-4D6B-B6DA-5FECE6BDB292}" srcOrd="0" destOrd="0" presId="urn:microsoft.com/office/officeart/2016/7/layout/VerticalDownArrowProcess"/>
    <dgm:cxn modelId="{94285A82-B64B-45B1-8723-1EA2343A9074}" type="presParOf" srcId="{75CFC071-75FE-4911-AA0E-035352CBA52A}" destId="{A78F463F-470F-44DC-BDD1-E5A4BA0D9166}" srcOrd="1" destOrd="0" presId="urn:microsoft.com/office/officeart/2016/7/layout/VerticalDownArrowProcess"/>
    <dgm:cxn modelId="{BD4B3EBE-D687-408E-8CC7-0FFDDBA21826}" type="presParOf" srcId="{75CFC071-75FE-4911-AA0E-035352CBA52A}" destId="{30246D9F-0F29-4D5E-86A2-9D878F59CEB7}" srcOrd="2" destOrd="0" presId="urn:microsoft.com/office/officeart/2016/7/layout/VerticalDownArrowProcess"/>
    <dgm:cxn modelId="{30673E1A-0B6B-4880-8B7B-75DBF74C99AE}" type="presParOf" srcId="{36499D94-ACE6-494A-9B1F-057E79489683}" destId="{84E4DE7B-4D9A-47AC-9AD8-44C4ED7F5DB3}" srcOrd="3" destOrd="0" presId="urn:microsoft.com/office/officeart/2016/7/layout/VerticalDownArrowProcess"/>
    <dgm:cxn modelId="{70302413-3770-4E1A-AB91-2F1C37B4B0C3}" type="presParOf" srcId="{36499D94-ACE6-494A-9B1F-057E79489683}" destId="{84ACAC38-6DFB-48BA-8BAB-A20CD13A82CE}" srcOrd="4" destOrd="0" presId="urn:microsoft.com/office/officeart/2016/7/layout/VerticalDownArrowProcess"/>
    <dgm:cxn modelId="{4DEAB913-44B4-490A-9D91-759764CFC492}" type="presParOf" srcId="{84ACAC38-6DFB-48BA-8BAB-A20CD13A82CE}" destId="{1B6D72C1-1E4A-4E3B-9B2F-9E6B786FBC6E}" srcOrd="0" destOrd="0" presId="urn:microsoft.com/office/officeart/2016/7/layout/VerticalDownArrowProcess"/>
    <dgm:cxn modelId="{A3AC608D-DD89-4E30-9676-1B9CC88174D8}" type="presParOf" srcId="{84ACAC38-6DFB-48BA-8BAB-A20CD13A82CE}" destId="{4A0AF1AF-CE75-4834-8B31-55E2E0D56783}" srcOrd="1" destOrd="0" presId="urn:microsoft.com/office/officeart/2016/7/layout/VerticalDownArrowProcess"/>
    <dgm:cxn modelId="{E0ECFAC1-0096-435A-89C7-B6F7BE17D677}" type="presParOf" srcId="{84ACAC38-6DFB-48BA-8BAB-A20CD13A82CE}" destId="{EB357404-594B-4385-86DE-4003BCC46460}" srcOrd="2" destOrd="0" presId="urn:microsoft.com/office/officeart/2016/7/layout/VerticalDownArrowProcess"/>
    <dgm:cxn modelId="{20A9C123-CFA7-4284-BDF3-913A808592F9}" type="presParOf" srcId="{36499D94-ACE6-494A-9B1F-057E79489683}" destId="{72148B62-542D-446B-80D6-2FE4D698E4A7}" srcOrd="5" destOrd="0" presId="urn:microsoft.com/office/officeart/2016/7/layout/VerticalDownArrowProcess"/>
    <dgm:cxn modelId="{6166AB9B-4E89-4F06-B124-C6469D015349}" type="presParOf" srcId="{36499D94-ACE6-494A-9B1F-057E79489683}" destId="{90139922-23A9-4CBC-B75C-B90B36C039E7}" srcOrd="6" destOrd="0" presId="urn:microsoft.com/office/officeart/2016/7/layout/VerticalDownArrowProcess"/>
    <dgm:cxn modelId="{AF2C376F-D4C1-4457-AE0B-DB124BA1F4D3}" type="presParOf" srcId="{90139922-23A9-4CBC-B75C-B90B36C039E7}" destId="{EDBB8D2C-29C8-4874-8AA2-A25E105A6FC3}" srcOrd="0" destOrd="0" presId="urn:microsoft.com/office/officeart/2016/7/layout/VerticalDownArrowProcess"/>
    <dgm:cxn modelId="{8F5F4BEB-0590-4A4B-B2A3-79DDFFEF58F6}" type="presParOf" srcId="{90139922-23A9-4CBC-B75C-B90B36C039E7}" destId="{4EA99E24-DD67-460C-B0E3-AFE7ADD0AD97}" srcOrd="1" destOrd="0" presId="urn:microsoft.com/office/officeart/2016/7/layout/VerticalDownArrowProcess"/>
    <dgm:cxn modelId="{B938ECE3-2BFA-482C-8D0F-CC0164C029A3}" type="presParOf" srcId="{90139922-23A9-4CBC-B75C-B90B36C039E7}" destId="{1F5694AE-893A-40DC-98A5-3147AA521622}" srcOrd="2" destOrd="0" presId="urn:microsoft.com/office/officeart/2016/7/layout/VerticalDownArrowProcess"/>
    <dgm:cxn modelId="{D3BF459C-5160-4F37-A4E7-F7891DDC6CB1}" type="presParOf" srcId="{36499D94-ACE6-494A-9B1F-057E79489683}" destId="{DF448E2E-84BC-4D31-948A-2F65AEB112DE}" srcOrd="7" destOrd="0" presId="urn:microsoft.com/office/officeart/2016/7/layout/VerticalDownArrowProcess"/>
    <dgm:cxn modelId="{74DBD39E-1C0C-4E93-BC9F-39B5331B1497}" type="presParOf" srcId="{36499D94-ACE6-494A-9B1F-057E79489683}" destId="{8A9EB96D-41D9-469B-BAD3-C8EAA758516B}" srcOrd="8" destOrd="0" presId="urn:microsoft.com/office/officeart/2016/7/layout/VerticalDownArrowProcess"/>
    <dgm:cxn modelId="{B1A346E1-651D-454D-A9F1-A3D6DDBD16AB}" type="presParOf" srcId="{8A9EB96D-41D9-469B-BAD3-C8EAA758516B}" destId="{803B326E-B72A-483F-8B01-6E02881A541F}" srcOrd="0" destOrd="0" presId="urn:microsoft.com/office/officeart/2016/7/layout/VerticalDownArrowProcess"/>
    <dgm:cxn modelId="{F9854E78-20A3-4A3F-9F99-209AC3A79A30}" type="presParOf" srcId="{8A9EB96D-41D9-469B-BAD3-C8EAA758516B}" destId="{7DBD704D-E4AA-417C-989C-AAD850B714A4}" srcOrd="1" destOrd="0" presId="urn:microsoft.com/office/officeart/2016/7/layout/VerticalDownArrowProcess"/>
    <dgm:cxn modelId="{B0615D9F-0DB5-4394-AA71-A7BDFCA2B557}" type="presParOf" srcId="{8A9EB96D-41D9-469B-BAD3-C8EAA758516B}" destId="{9007F3D8-22D0-4BA5-845C-4952D15C91E0}" srcOrd="2" destOrd="0" presId="urn:microsoft.com/office/officeart/2016/7/layout/VerticalDownArrowProcess"/>
    <dgm:cxn modelId="{93272F87-0455-4BF5-AF0A-6D982B375635}" type="presParOf" srcId="{36499D94-ACE6-494A-9B1F-057E79489683}" destId="{F8840EFF-41FF-4912-87DA-BDE01298C791}" srcOrd="9" destOrd="0" presId="urn:microsoft.com/office/officeart/2016/7/layout/VerticalDownArrowProcess"/>
    <dgm:cxn modelId="{DA090CDE-9459-4957-87D6-6B502D1A71A2}" type="presParOf" srcId="{36499D94-ACE6-494A-9B1F-057E79489683}" destId="{BEC7F791-B144-4870-B213-C7E51E9FB67F}" srcOrd="10" destOrd="0" presId="urn:microsoft.com/office/officeart/2016/7/layout/VerticalDownArrowProcess"/>
    <dgm:cxn modelId="{517D5163-89E1-4C39-8559-88FE8C3C37E8}" type="presParOf" srcId="{BEC7F791-B144-4870-B213-C7E51E9FB67F}" destId="{BC9F2B24-3B27-4633-B751-41E56748DCBC}" srcOrd="0" destOrd="0" presId="urn:microsoft.com/office/officeart/2016/7/layout/VerticalDownArrowProcess"/>
    <dgm:cxn modelId="{4798E363-F5C2-499E-BEA4-21C00152818B}" type="presParOf" srcId="{BEC7F791-B144-4870-B213-C7E51E9FB67F}" destId="{8A35EE59-0978-4CA2-B0BE-A397816A0AEE}" srcOrd="1" destOrd="0" presId="urn:microsoft.com/office/officeart/2016/7/layout/VerticalDownArrowProcess"/>
    <dgm:cxn modelId="{2D4684EC-C5CA-4E37-886B-C243E16E7FCC}" type="presParOf" srcId="{BEC7F791-B144-4870-B213-C7E51E9FB67F}" destId="{D1B518B3-28A8-4AA3-B68F-8D2DFBECC74B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186ECA-C9B2-413B-830F-65EB9E4E3FD8}" type="doc">
      <dgm:prSet loTypeId="urn:microsoft.com/office/officeart/2016/7/layout/BasicLinearProcessNumbered" loCatId="process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A94D80E-3F8A-44E5-AE19-02E4AD6DC92A}">
      <dgm:prSet custT="1"/>
      <dgm:spPr/>
      <dgm:t>
        <a:bodyPr/>
        <a:lstStyle/>
        <a:p>
          <a:r>
            <a:rPr lang="en-US" sz="2400" b="1"/>
            <a:t>First impression</a:t>
          </a:r>
          <a:endParaRPr lang="en-US" sz="2400"/>
        </a:p>
      </dgm:t>
    </dgm:pt>
    <dgm:pt modelId="{03BB9953-CB24-4E13-A934-49A0F3C7DF99}" type="parTrans" cxnId="{4BC966F4-140C-43B1-8DEB-A48C870FCC96}">
      <dgm:prSet/>
      <dgm:spPr/>
      <dgm:t>
        <a:bodyPr/>
        <a:lstStyle/>
        <a:p>
          <a:endParaRPr lang="en-US"/>
        </a:p>
      </dgm:t>
    </dgm:pt>
    <dgm:pt modelId="{765EDE9B-1819-47AB-8044-21BCF2F5E8D9}" type="sibTrans" cxnId="{4BC966F4-140C-43B1-8DEB-A48C870FCC96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29FB5AC-FA94-4946-B733-DB280C35D4F8}">
      <dgm:prSet custT="1"/>
      <dgm:spPr/>
      <dgm:t>
        <a:bodyPr/>
        <a:lstStyle/>
        <a:p>
          <a:r>
            <a:rPr lang="en-US" sz="2800" b="1"/>
            <a:t>Vital signs:</a:t>
          </a:r>
          <a:endParaRPr lang="en-US" sz="2800"/>
        </a:p>
      </dgm:t>
    </dgm:pt>
    <dgm:pt modelId="{DED81492-7D40-494E-A199-45C303495132}" type="parTrans" cxnId="{932BD98F-6E70-414D-886E-345737D48EB2}">
      <dgm:prSet/>
      <dgm:spPr/>
      <dgm:t>
        <a:bodyPr/>
        <a:lstStyle/>
        <a:p>
          <a:endParaRPr lang="en-US"/>
        </a:p>
      </dgm:t>
    </dgm:pt>
    <dgm:pt modelId="{455A5248-2310-499C-8F7E-9BAAC2F612F8}" type="sibTrans" cxnId="{932BD98F-6E70-414D-886E-345737D48EB2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5A3EFA52-91E4-4A6A-B20E-987402723723}">
      <dgm:prSet custT="1"/>
      <dgm:spPr/>
      <dgm:t>
        <a:bodyPr/>
        <a:lstStyle/>
        <a:p>
          <a:r>
            <a:rPr lang="en-US" sz="2800" b="1"/>
            <a:t>Facies</a:t>
          </a:r>
          <a:endParaRPr lang="en-US" sz="2800"/>
        </a:p>
      </dgm:t>
    </dgm:pt>
    <dgm:pt modelId="{91F872B5-5D5B-40F5-8E0E-99F297652413}" type="parTrans" cxnId="{8A01CC26-B0D3-4E09-A355-869C7B65A06B}">
      <dgm:prSet/>
      <dgm:spPr/>
      <dgm:t>
        <a:bodyPr/>
        <a:lstStyle/>
        <a:p>
          <a:endParaRPr lang="en-US"/>
        </a:p>
      </dgm:t>
    </dgm:pt>
    <dgm:pt modelId="{7D3C3253-DE36-438C-B15A-783E315F0EF2}" type="sibTrans" cxnId="{8A01CC26-B0D3-4E09-A355-869C7B65A06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3AEC563B-575B-4C89-941D-B8AB8D549110}">
      <dgm:prSet custT="1"/>
      <dgm:spPr/>
      <dgm:t>
        <a:bodyPr/>
        <a:lstStyle/>
        <a:p>
          <a:r>
            <a:rPr lang="en-US" sz="2800"/>
            <a:t>Color changes</a:t>
          </a:r>
        </a:p>
      </dgm:t>
    </dgm:pt>
    <dgm:pt modelId="{BE1B749B-964E-4C6C-8AAA-C92B5EB7BA6A}" type="parTrans" cxnId="{E4F379CB-F609-495F-9744-FA63077FF10C}">
      <dgm:prSet/>
      <dgm:spPr/>
      <dgm:t>
        <a:bodyPr/>
        <a:lstStyle/>
        <a:p>
          <a:endParaRPr lang="en-US"/>
        </a:p>
      </dgm:t>
    </dgm:pt>
    <dgm:pt modelId="{AC45F081-E95A-4BED-8264-0010311AE898}" type="sibTrans" cxnId="{E4F379CB-F609-495F-9744-FA63077FF10C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BEDD8E30-FE3E-405B-9D79-2C28931A46DF}">
      <dgm:prSet custT="1"/>
      <dgm:spPr/>
      <dgm:t>
        <a:bodyPr/>
        <a:lstStyle/>
        <a:p>
          <a:r>
            <a:rPr lang="en-US" sz="2800" b="1"/>
            <a:t>(BMI), posture</a:t>
          </a:r>
          <a:endParaRPr lang="en-US" sz="2800"/>
        </a:p>
      </dgm:t>
    </dgm:pt>
    <dgm:pt modelId="{FA5EB4AA-D4AC-4D72-8ED0-C66E5EE604C7}" type="parTrans" cxnId="{FB2F2835-0E01-4061-92AA-F886A91E80EC}">
      <dgm:prSet/>
      <dgm:spPr/>
      <dgm:t>
        <a:bodyPr/>
        <a:lstStyle/>
        <a:p>
          <a:endParaRPr lang="en-US"/>
        </a:p>
      </dgm:t>
    </dgm:pt>
    <dgm:pt modelId="{696F47DC-59B6-4257-AF65-7E8ECD8B832F}" type="sibTrans" cxnId="{FB2F2835-0E01-4061-92AA-F886A91E80EC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7573EDD5-9B60-47F2-8F58-D53CC810A5EC}">
      <dgm:prSet custT="1"/>
      <dgm:spPr/>
      <dgm:t>
        <a:bodyPr/>
        <a:lstStyle/>
        <a:p>
          <a:r>
            <a:rPr lang="en-US" sz="2800" b="1"/>
            <a:t>Hydratio</a:t>
          </a:r>
          <a:r>
            <a:rPr lang="en-US" sz="2200" b="1"/>
            <a:t>n</a:t>
          </a:r>
          <a:br>
            <a:rPr lang="en-US" sz="2400"/>
          </a:br>
          <a:br>
            <a:rPr lang="en-US" sz="1100"/>
          </a:br>
          <a:br>
            <a:rPr lang="en-US" sz="1100"/>
          </a:br>
          <a:br>
            <a:rPr lang="en-US" sz="1100"/>
          </a:br>
          <a:br>
            <a:rPr lang="en-US" sz="1100"/>
          </a:br>
          <a:br>
            <a:rPr lang="en-US" sz="1100"/>
          </a:br>
          <a:br>
            <a:rPr lang="en-US" sz="1100"/>
          </a:br>
          <a:br>
            <a:rPr lang="en-US" sz="1100"/>
          </a:br>
          <a:endParaRPr lang="en-US" sz="1100"/>
        </a:p>
      </dgm:t>
    </dgm:pt>
    <dgm:pt modelId="{96C37FFD-FFE6-4DC7-83BF-F9EA3EC4425C}" type="parTrans" cxnId="{34004BB1-E511-419A-BD15-4DC4219DCF9C}">
      <dgm:prSet/>
      <dgm:spPr/>
      <dgm:t>
        <a:bodyPr/>
        <a:lstStyle/>
        <a:p>
          <a:endParaRPr lang="en-US"/>
        </a:p>
      </dgm:t>
    </dgm:pt>
    <dgm:pt modelId="{DD965FB9-DBF3-4023-B40C-E9B1F3C0FB76}" type="sibTrans" cxnId="{34004BB1-E511-419A-BD15-4DC4219DCF9C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663129FE-84F7-4E39-9903-FD7EFBA4B29A}" type="pres">
      <dgm:prSet presAssocID="{9E186ECA-C9B2-413B-830F-65EB9E4E3FD8}" presName="Name0" presStyleCnt="0">
        <dgm:presLayoutVars>
          <dgm:animLvl val="lvl"/>
          <dgm:resizeHandles val="exact"/>
        </dgm:presLayoutVars>
      </dgm:prSet>
      <dgm:spPr/>
    </dgm:pt>
    <dgm:pt modelId="{DD9C485B-1361-4347-BAC1-3638675D1647}" type="pres">
      <dgm:prSet presAssocID="{FA94D80E-3F8A-44E5-AE19-02E4AD6DC92A}" presName="compositeNode" presStyleCnt="0">
        <dgm:presLayoutVars>
          <dgm:bulletEnabled val="1"/>
        </dgm:presLayoutVars>
      </dgm:prSet>
      <dgm:spPr/>
    </dgm:pt>
    <dgm:pt modelId="{2687D768-1E64-43F4-BC93-D48F43F268A2}" type="pres">
      <dgm:prSet presAssocID="{FA94D80E-3F8A-44E5-AE19-02E4AD6DC92A}" presName="bgRect" presStyleLbl="bgAccFollowNode1" presStyleIdx="0" presStyleCnt="6"/>
      <dgm:spPr/>
    </dgm:pt>
    <dgm:pt modelId="{9958995B-0A69-4A43-A032-09C88D56F2EF}" type="pres">
      <dgm:prSet presAssocID="{765EDE9B-1819-47AB-8044-21BCF2F5E8D9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61E5471B-5CDD-496A-84C8-67C453519D75}" type="pres">
      <dgm:prSet presAssocID="{FA94D80E-3F8A-44E5-AE19-02E4AD6DC92A}" presName="bottomLine" presStyleLbl="alignNode1" presStyleIdx="1" presStyleCnt="12">
        <dgm:presLayoutVars/>
      </dgm:prSet>
      <dgm:spPr/>
    </dgm:pt>
    <dgm:pt modelId="{8BCD94B3-BDD8-4419-B746-D579E06912E4}" type="pres">
      <dgm:prSet presAssocID="{FA94D80E-3F8A-44E5-AE19-02E4AD6DC92A}" presName="nodeText" presStyleLbl="bgAccFollowNode1" presStyleIdx="0" presStyleCnt="6">
        <dgm:presLayoutVars>
          <dgm:bulletEnabled val="1"/>
        </dgm:presLayoutVars>
      </dgm:prSet>
      <dgm:spPr/>
    </dgm:pt>
    <dgm:pt modelId="{D158E375-1816-4D10-A969-FF0D6DE8AE32}" type="pres">
      <dgm:prSet presAssocID="{765EDE9B-1819-47AB-8044-21BCF2F5E8D9}" presName="sibTrans" presStyleCnt="0"/>
      <dgm:spPr/>
    </dgm:pt>
    <dgm:pt modelId="{24A21FF7-02DD-4BE9-9121-846D88FD0C8C}" type="pres">
      <dgm:prSet presAssocID="{029FB5AC-FA94-4946-B733-DB280C35D4F8}" presName="compositeNode" presStyleCnt="0">
        <dgm:presLayoutVars>
          <dgm:bulletEnabled val="1"/>
        </dgm:presLayoutVars>
      </dgm:prSet>
      <dgm:spPr/>
    </dgm:pt>
    <dgm:pt modelId="{39F6C41F-C301-45C1-83F1-68D1FF04C133}" type="pres">
      <dgm:prSet presAssocID="{029FB5AC-FA94-4946-B733-DB280C35D4F8}" presName="bgRect" presStyleLbl="bgAccFollowNode1" presStyleIdx="1" presStyleCnt="6"/>
      <dgm:spPr/>
    </dgm:pt>
    <dgm:pt modelId="{8AB3C805-0000-48DE-A321-657C55937841}" type="pres">
      <dgm:prSet presAssocID="{455A5248-2310-499C-8F7E-9BAAC2F612F8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F4ABBB12-0FFA-4F58-8000-9E84C70A79EA}" type="pres">
      <dgm:prSet presAssocID="{029FB5AC-FA94-4946-B733-DB280C35D4F8}" presName="bottomLine" presStyleLbl="alignNode1" presStyleIdx="3" presStyleCnt="12">
        <dgm:presLayoutVars/>
      </dgm:prSet>
      <dgm:spPr/>
    </dgm:pt>
    <dgm:pt modelId="{B1AB505F-93A0-40C9-9DAB-BF0D3D19BF01}" type="pres">
      <dgm:prSet presAssocID="{029FB5AC-FA94-4946-B733-DB280C35D4F8}" presName="nodeText" presStyleLbl="bgAccFollowNode1" presStyleIdx="1" presStyleCnt="6">
        <dgm:presLayoutVars>
          <dgm:bulletEnabled val="1"/>
        </dgm:presLayoutVars>
      </dgm:prSet>
      <dgm:spPr/>
    </dgm:pt>
    <dgm:pt modelId="{2D260414-DA5E-4F18-89E1-F0CFB225D612}" type="pres">
      <dgm:prSet presAssocID="{455A5248-2310-499C-8F7E-9BAAC2F612F8}" presName="sibTrans" presStyleCnt="0"/>
      <dgm:spPr/>
    </dgm:pt>
    <dgm:pt modelId="{DDCEBE24-1193-4FD0-9C96-F8948CCE02AE}" type="pres">
      <dgm:prSet presAssocID="{5A3EFA52-91E4-4A6A-B20E-987402723723}" presName="compositeNode" presStyleCnt="0">
        <dgm:presLayoutVars>
          <dgm:bulletEnabled val="1"/>
        </dgm:presLayoutVars>
      </dgm:prSet>
      <dgm:spPr/>
    </dgm:pt>
    <dgm:pt modelId="{18601AEB-6BA7-4F5A-92A3-A378FF36C762}" type="pres">
      <dgm:prSet presAssocID="{5A3EFA52-91E4-4A6A-B20E-987402723723}" presName="bgRect" presStyleLbl="bgAccFollowNode1" presStyleIdx="2" presStyleCnt="6"/>
      <dgm:spPr/>
    </dgm:pt>
    <dgm:pt modelId="{CDA03444-F793-434F-BCA0-7B88A4F38532}" type="pres">
      <dgm:prSet presAssocID="{7D3C3253-DE36-438C-B15A-783E315F0EF2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07B49F7D-F760-47A4-B74A-C842A0BA34EB}" type="pres">
      <dgm:prSet presAssocID="{5A3EFA52-91E4-4A6A-B20E-987402723723}" presName="bottomLine" presStyleLbl="alignNode1" presStyleIdx="5" presStyleCnt="12">
        <dgm:presLayoutVars/>
      </dgm:prSet>
      <dgm:spPr/>
    </dgm:pt>
    <dgm:pt modelId="{9E036A10-D405-42AC-9CDB-1DC9B3556D61}" type="pres">
      <dgm:prSet presAssocID="{5A3EFA52-91E4-4A6A-B20E-987402723723}" presName="nodeText" presStyleLbl="bgAccFollowNode1" presStyleIdx="2" presStyleCnt="6">
        <dgm:presLayoutVars>
          <dgm:bulletEnabled val="1"/>
        </dgm:presLayoutVars>
      </dgm:prSet>
      <dgm:spPr/>
    </dgm:pt>
    <dgm:pt modelId="{1865CDD5-ED33-4EAC-9A2A-E3D310363C5B}" type="pres">
      <dgm:prSet presAssocID="{7D3C3253-DE36-438C-B15A-783E315F0EF2}" presName="sibTrans" presStyleCnt="0"/>
      <dgm:spPr/>
    </dgm:pt>
    <dgm:pt modelId="{F9810C5F-38A4-422A-8003-CB353801ED69}" type="pres">
      <dgm:prSet presAssocID="{3AEC563B-575B-4C89-941D-B8AB8D549110}" presName="compositeNode" presStyleCnt="0">
        <dgm:presLayoutVars>
          <dgm:bulletEnabled val="1"/>
        </dgm:presLayoutVars>
      </dgm:prSet>
      <dgm:spPr/>
    </dgm:pt>
    <dgm:pt modelId="{F6261745-72B8-48B7-84D1-205B370A3DDD}" type="pres">
      <dgm:prSet presAssocID="{3AEC563B-575B-4C89-941D-B8AB8D549110}" presName="bgRect" presStyleLbl="bgAccFollowNode1" presStyleIdx="3" presStyleCnt="6"/>
      <dgm:spPr/>
    </dgm:pt>
    <dgm:pt modelId="{6E4840B4-1408-4F89-ABD9-0300D4718838}" type="pres">
      <dgm:prSet presAssocID="{AC45F081-E95A-4BED-8264-0010311AE898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63F2C2A7-2AB9-4839-9D49-BB814EB6CF5A}" type="pres">
      <dgm:prSet presAssocID="{3AEC563B-575B-4C89-941D-B8AB8D549110}" presName="bottomLine" presStyleLbl="alignNode1" presStyleIdx="7" presStyleCnt="12">
        <dgm:presLayoutVars/>
      </dgm:prSet>
      <dgm:spPr/>
    </dgm:pt>
    <dgm:pt modelId="{80B68C4F-0F40-485A-8567-164225F7AC1A}" type="pres">
      <dgm:prSet presAssocID="{3AEC563B-575B-4C89-941D-B8AB8D549110}" presName="nodeText" presStyleLbl="bgAccFollowNode1" presStyleIdx="3" presStyleCnt="6">
        <dgm:presLayoutVars>
          <dgm:bulletEnabled val="1"/>
        </dgm:presLayoutVars>
      </dgm:prSet>
      <dgm:spPr/>
    </dgm:pt>
    <dgm:pt modelId="{C053008B-7FB0-410D-AFBE-1E450407A143}" type="pres">
      <dgm:prSet presAssocID="{AC45F081-E95A-4BED-8264-0010311AE898}" presName="sibTrans" presStyleCnt="0"/>
      <dgm:spPr/>
    </dgm:pt>
    <dgm:pt modelId="{4C9DCC08-194B-4D78-8AD4-DFA580500E42}" type="pres">
      <dgm:prSet presAssocID="{BEDD8E30-FE3E-405B-9D79-2C28931A46DF}" presName="compositeNode" presStyleCnt="0">
        <dgm:presLayoutVars>
          <dgm:bulletEnabled val="1"/>
        </dgm:presLayoutVars>
      </dgm:prSet>
      <dgm:spPr/>
    </dgm:pt>
    <dgm:pt modelId="{0ECCD87A-9DF4-4CB6-99E0-516DF4BB1619}" type="pres">
      <dgm:prSet presAssocID="{BEDD8E30-FE3E-405B-9D79-2C28931A46DF}" presName="bgRect" presStyleLbl="bgAccFollowNode1" presStyleIdx="4" presStyleCnt="6"/>
      <dgm:spPr/>
    </dgm:pt>
    <dgm:pt modelId="{0734927F-58C8-4A55-91A2-EE069E509D9C}" type="pres">
      <dgm:prSet presAssocID="{696F47DC-59B6-4257-AF65-7E8ECD8B832F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1FC9A28A-4673-46CA-AB98-933CB3C41E85}" type="pres">
      <dgm:prSet presAssocID="{BEDD8E30-FE3E-405B-9D79-2C28931A46DF}" presName="bottomLine" presStyleLbl="alignNode1" presStyleIdx="9" presStyleCnt="12">
        <dgm:presLayoutVars/>
      </dgm:prSet>
      <dgm:spPr/>
    </dgm:pt>
    <dgm:pt modelId="{8F7C5192-E4C7-41F1-B163-721A60F03290}" type="pres">
      <dgm:prSet presAssocID="{BEDD8E30-FE3E-405B-9D79-2C28931A46DF}" presName="nodeText" presStyleLbl="bgAccFollowNode1" presStyleIdx="4" presStyleCnt="6">
        <dgm:presLayoutVars>
          <dgm:bulletEnabled val="1"/>
        </dgm:presLayoutVars>
      </dgm:prSet>
      <dgm:spPr/>
    </dgm:pt>
    <dgm:pt modelId="{5A3113D2-14EF-4963-8ECF-83B2A4BD4775}" type="pres">
      <dgm:prSet presAssocID="{696F47DC-59B6-4257-AF65-7E8ECD8B832F}" presName="sibTrans" presStyleCnt="0"/>
      <dgm:spPr/>
    </dgm:pt>
    <dgm:pt modelId="{6C14DA59-034C-4090-B541-6013D991A11F}" type="pres">
      <dgm:prSet presAssocID="{7573EDD5-9B60-47F2-8F58-D53CC810A5EC}" presName="compositeNode" presStyleCnt="0">
        <dgm:presLayoutVars>
          <dgm:bulletEnabled val="1"/>
        </dgm:presLayoutVars>
      </dgm:prSet>
      <dgm:spPr/>
    </dgm:pt>
    <dgm:pt modelId="{AD70A7C2-64F4-4953-AF70-ACA2FCD72AB3}" type="pres">
      <dgm:prSet presAssocID="{7573EDD5-9B60-47F2-8F58-D53CC810A5EC}" presName="bgRect" presStyleLbl="bgAccFollowNode1" presStyleIdx="5" presStyleCnt="6"/>
      <dgm:spPr/>
    </dgm:pt>
    <dgm:pt modelId="{FB2571E5-24FE-4DEB-9F3B-7F3DEB92674F}" type="pres">
      <dgm:prSet presAssocID="{DD965FB9-DBF3-4023-B40C-E9B1F3C0FB76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5D49EAE1-81A4-4AAA-8967-DE2284B7EDBC}" type="pres">
      <dgm:prSet presAssocID="{7573EDD5-9B60-47F2-8F58-D53CC810A5EC}" presName="bottomLine" presStyleLbl="alignNode1" presStyleIdx="11" presStyleCnt="12">
        <dgm:presLayoutVars/>
      </dgm:prSet>
      <dgm:spPr/>
    </dgm:pt>
    <dgm:pt modelId="{0406EB94-B143-41BB-B9F4-974E6C13BF04}" type="pres">
      <dgm:prSet presAssocID="{7573EDD5-9B60-47F2-8F58-D53CC810A5EC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ADB6F000-A901-4E06-B3F9-844A4AA7B27C}" type="presOf" srcId="{9E186ECA-C9B2-413B-830F-65EB9E4E3FD8}" destId="{663129FE-84F7-4E39-9903-FD7EFBA4B29A}" srcOrd="0" destOrd="0" presId="urn:microsoft.com/office/officeart/2016/7/layout/BasicLinearProcessNumbered"/>
    <dgm:cxn modelId="{8B3A8E17-B65C-469B-AD84-8CC222ABBE4D}" type="presOf" srcId="{765EDE9B-1819-47AB-8044-21BCF2F5E8D9}" destId="{9958995B-0A69-4A43-A032-09C88D56F2EF}" srcOrd="0" destOrd="0" presId="urn:microsoft.com/office/officeart/2016/7/layout/BasicLinearProcessNumbered"/>
    <dgm:cxn modelId="{F407A222-3ADD-456C-87FC-85906350A76C}" type="presOf" srcId="{3AEC563B-575B-4C89-941D-B8AB8D549110}" destId="{F6261745-72B8-48B7-84D1-205B370A3DDD}" srcOrd="0" destOrd="0" presId="urn:microsoft.com/office/officeart/2016/7/layout/BasicLinearProcessNumbered"/>
    <dgm:cxn modelId="{8A01CC26-B0D3-4E09-A355-869C7B65A06B}" srcId="{9E186ECA-C9B2-413B-830F-65EB9E4E3FD8}" destId="{5A3EFA52-91E4-4A6A-B20E-987402723723}" srcOrd="2" destOrd="0" parTransId="{91F872B5-5D5B-40F5-8E0E-99F297652413}" sibTransId="{7D3C3253-DE36-438C-B15A-783E315F0EF2}"/>
    <dgm:cxn modelId="{9CCA3E2E-7B63-4068-956C-67504D492582}" type="presOf" srcId="{BEDD8E30-FE3E-405B-9D79-2C28931A46DF}" destId="{8F7C5192-E4C7-41F1-B163-721A60F03290}" srcOrd="1" destOrd="0" presId="urn:microsoft.com/office/officeart/2016/7/layout/BasicLinearProcessNumbered"/>
    <dgm:cxn modelId="{DD535B30-4FFA-4FEF-B7B4-35C9C2C6D0F8}" type="presOf" srcId="{7D3C3253-DE36-438C-B15A-783E315F0EF2}" destId="{CDA03444-F793-434F-BCA0-7B88A4F38532}" srcOrd="0" destOrd="0" presId="urn:microsoft.com/office/officeart/2016/7/layout/BasicLinearProcessNumbered"/>
    <dgm:cxn modelId="{FB2F2835-0E01-4061-92AA-F886A91E80EC}" srcId="{9E186ECA-C9B2-413B-830F-65EB9E4E3FD8}" destId="{BEDD8E30-FE3E-405B-9D79-2C28931A46DF}" srcOrd="4" destOrd="0" parTransId="{FA5EB4AA-D4AC-4D72-8ED0-C66E5EE604C7}" sibTransId="{696F47DC-59B6-4257-AF65-7E8ECD8B832F}"/>
    <dgm:cxn modelId="{C8D3DF3F-0C29-4B3A-B61F-BB43B2A7E3E0}" type="presOf" srcId="{AC45F081-E95A-4BED-8264-0010311AE898}" destId="{6E4840B4-1408-4F89-ABD9-0300D4718838}" srcOrd="0" destOrd="0" presId="urn:microsoft.com/office/officeart/2016/7/layout/BasicLinearProcessNumbered"/>
    <dgm:cxn modelId="{5B4BEB49-28F9-4A2D-AABA-3C471A04FABA}" type="presOf" srcId="{FA94D80E-3F8A-44E5-AE19-02E4AD6DC92A}" destId="{8BCD94B3-BDD8-4419-B746-D579E06912E4}" srcOrd="1" destOrd="0" presId="urn:microsoft.com/office/officeart/2016/7/layout/BasicLinearProcessNumbered"/>
    <dgm:cxn modelId="{C2EFBC4D-34DD-4180-B1E7-D5E3A3B8CAEC}" type="presOf" srcId="{7573EDD5-9B60-47F2-8F58-D53CC810A5EC}" destId="{AD70A7C2-64F4-4953-AF70-ACA2FCD72AB3}" srcOrd="0" destOrd="0" presId="urn:microsoft.com/office/officeart/2016/7/layout/BasicLinearProcessNumbered"/>
    <dgm:cxn modelId="{B28BF570-DCD0-4243-9A0C-7B9B793E0985}" type="presOf" srcId="{7573EDD5-9B60-47F2-8F58-D53CC810A5EC}" destId="{0406EB94-B143-41BB-B9F4-974E6C13BF04}" srcOrd="1" destOrd="0" presId="urn:microsoft.com/office/officeart/2016/7/layout/BasicLinearProcessNumbered"/>
    <dgm:cxn modelId="{436BBA58-BB82-4BB6-B29C-31D39DC9698F}" type="presOf" srcId="{5A3EFA52-91E4-4A6A-B20E-987402723723}" destId="{9E036A10-D405-42AC-9CDB-1DC9B3556D61}" srcOrd="1" destOrd="0" presId="urn:microsoft.com/office/officeart/2016/7/layout/BasicLinearProcessNumbered"/>
    <dgm:cxn modelId="{B6FA847B-4499-4228-B9FE-2551271299F8}" type="presOf" srcId="{BEDD8E30-FE3E-405B-9D79-2C28931A46DF}" destId="{0ECCD87A-9DF4-4CB6-99E0-516DF4BB1619}" srcOrd="0" destOrd="0" presId="urn:microsoft.com/office/officeart/2016/7/layout/BasicLinearProcessNumbered"/>
    <dgm:cxn modelId="{A9AE258F-37F5-4F4A-B748-42516D766284}" type="presOf" srcId="{FA94D80E-3F8A-44E5-AE19-02E4AD6DC92A}" destId="{2687D768-1E64-43F4-BC93-D48F43F268A2}" srcOrd="0" destOrd="0" presId="urn:microsoft.com/office/officeart/2016/7/layout/BasicLinearProcessNumbered"/>
    <dgm:cxn modelId="{932BD98F-6E70-414D-886E-345737D48EB2}" srcId="{9E186ECA-C9B2-413B-830F-65EB9E4E3FD8}" destId="{029FB5AC-FA94-4946-B733-DB280C35D4F8}" srcOrd="1" destOrd="0" parTransId="{DED81492-7D40-494E-A199-45C303495132}" sibTransId="{455A5248-2310-499C-8F7E-9BAAC2F612F8}"/>
    <dgm:cxn modelId="{92912994-5DCA-4B51-A4D9-6C96043DBE83}" type="presOf" srcId="{455A5248-2310-499C-8F7E-9BAAC2F612F8}" destId="{8AB3C805-0000-48DE-A321-657C55937841}" srcOrd="0" destOrd="0" presId="urn:microsoft.com/office/officeart/2016/7/layout/BasicLinearProcessNumbered"/>
    <dgm:cxn modelId="{CF4B1696-EAC7-487A-B5D5-8B4EB87B2147}" type="presOf" srcId="{696F47DC-59B6-4257-AF65-7E8ECD8B832F}" destId="{0734927F-58C8-4A55-91A2-EE069E509D9C}" srcOrd="0" destOrd="0" presId="urn:microsoft.com/office/officeart/2016/7/layout/BasicLinearProcessNumbered"/>
    <dgm:cxn modelId="{34004BB1-E511-419A-BD15-4DC4219DCF9C}" srcId="{9E186ECA-C9B2-413B-830F-65EB9E4E3FD8}" destId="{7573EDD5-9B60-47F2-8F58-D53CC810A5EC}" srcOrd="5" destOrd="0" parTransId="{96C37FFD-FFE6-4DC7-83BF-F9EA3EC4425C}" sibTransId="{DD965FB9-DBF3-4023-B40C-E9B1F3C0FB76}"/>
    <dgm:cxn modelId="{3E914CC9-1405-4577-B522-EBA63F42F18D}" type="presOf" srcId="{3AEC563B-575B-4C89-941D-B8AB8D549110}" destId="{80B68C4F-0F40-485A-8567-164225F7AC1A}" srcOrd="1" destOrd="0" presId="urn:microsoft.com/office/officeart/2016/7/layout/BasicLinearProcessNumbered"/>
    <dgm:cxn modelId="{E4F379CB-F609-495F-9744-FA63077FF10C}" srcId="{9E186ECA-C9B2-413B-830F-65EB9E4E3FD8}" destId="{3AEC563B-575B-4C89-941D-B8AB8D549110}" srcOrd="3" destOrd="0" parTransId="{BE1B749B-964E-4C6C-8AAA-C92B5EB7BA6A}" sibTransId="{AC45F081-E95A-4BED-8264-0010311AE898}"/>
    <dgm:cxn modelId="{4D4439CC-C5FF-497F-A6FA-C0887CEEF955}" type="presOf" srcId="{5A3EFA52-91E4-4A6A-B20E-987402723723}" destId="{18601AEB-6BA7-4F5A-92A3-A378FF36C762}" srcOrd="0" destOrd="0" presId="urn:microsoft.com/office/officeart/2016/7/layout/BasicLinearProcessNumbered"/>
    <dgm:cxn modelId="{F573EFD6-D996-4AA9-A5C2-6DC451DE1311}" type="presOf" srcId="{DD965FB9-DBF3-4023-B40C-E9B1F3C0FB76}" destId="{FB2571E5-24FE-4DEB-9F3B-7F3DEB92674F}" srcOrd="0" destOrd="0" presId="urn:microsoft.com/office/officeart/2016/7/layout/BasicLinearProcessNumbered"/>
    <dgm:cxn modelId="{77891EF2-AF1B-493E-BF48-CA79D75715BD}" type="presOf" srcId="{029FB5AC-FA94-4946-B733-DB280C35D4F8}" destId="{39F6C41F-C301-45C1-83F1-68D1FF04C133}" srcOrd="0" destOrd="0" presId="urn:microsoft.com/office/officeart/2016/7/layout/BasicLinearProcessNumbered"/>
    <dgm:cxn modelId="{4BC966F4-140C-43B1-8DEB-A48C870FCC96}" srcId="{9E186ECA-C9B2-413B-830F-65EB9E4E3FD8}" destId="{FA94D80E-3F8A-44E5-AE19-02E4AD6DC92A}" srcOrd="0" destOrd="0" parTransId="{03BB9953-CB24-4E13-A934-49A0F3C7DF99}" sibTransId="{765EDE9B-1819-47AB-8044-21BCF2F5E8D9}"/>
    <dgm:cxn modelId="{B75B00FE-9795-4E07-95E0-80FE74D54AEF}" type="presOf" srcId="{029FB5AC-FA94-4946-B733-DB280C35D4F8}" destId="{B1AB505F-93A0-40C9-9DAB-BF0D3D19BF01}" srcOrd="1" destOrd="0" presId="urn:microsoft.com/office/officeart/2016/7/layout/BasicLinearProcessNumbered"/>
    <dgm:cxn modelId="{FDF12435-B229-465D-9BF9-799D31847B4A}" type="presParOf" srcId="{663129FE-84F7-4E39-9903-FD7EFBA4B29A}" destId="{DD9C485B-1361-4347-BAC1-3638675D1647}" srcOrd="0" destOrd="0" presId="urn:microsoft.com/office/officeart/2016/7/layout/BasicLinearProcessNumbered"/>
    <dgm:cxn modelId="{BFD7CACC-5B66-4E8E-8C06-8E82E44E3332}" type="presParOf" srcId="{DD9C485B-1361-4347-BAC1-3638675D1647}" destId="{2687D768-1E64-43F4-BC93-D48F43F268A2}" srcOrd="0" destOrd="0" presId="urn:microsoft.com/office/officeart/2016/7/layout/BasicLinearProcessNumbered"/>
    <dgm:cxn modelId="{5AB1C554-FC7F-4EE7-B94E-0E1F0803472F}" type="presParOf" srcId="{DD9C485B-1361-4347-BAC1-3638675D1647}" destId="{9958995B-0A69-4A43-A032-09C88D56F2EF}" srcOrd="1" destOrd="0" presId="urn:microsoft.com/office/officeart/2016/7/layout/BasicLinearProcessNumbered"/>
    <dgm:cxn modelId="{1B40539F-1EDC-427B-A868-4B16DA3BECE5}" type="presParOf" srcId="{DD9C485B-1361-4347-BAC1-3638675D1647}" destId="{61E5471B-5CDD-496A-84C8-67C453519D75}" srcOrd="2" destOrd="0" presId="urn:microsoft.com/office/officeart/2016/7/layout/BasicLinearProcessNumbered"/>
    <dgm:cxn modelId="{41D60A50-07FE-4A3C-8D87-A87F14A4B1E7}" type="presParOf" srcId="{DD9C485B-1361-4347-BAC1-3638675D1647}" destId="{8BCD94B3-BDD8-4419-B746-D579E06912E4}" srcOrd="3" destOrd="0" presId="urn:microsoft.com/office/officeart/2016/7/layout/BasicLinearProcessNumbered"/>
    <dgm:cxn modelId="{C88D0C10-FCC2-4988-9EF2-02AE0443CCF8}" type="presParOf" srcId="{663129FE-84F7-4E39-9903-FD7EFBA4B29A}" destId="{D158E375-1816-4D10-A969-FF0D6DE8AE32}" srcOrd="1" destOrd="0" presId="urn:microsoft.com/office/officeart/2016/7/layout/BasicLinearProcessNumbered"/>
    <dgm:cxn modelId="{2E1CAEE4-3249-434A-83D8-9F1CC3B1B431}" type="presParOf" srcId="{663129FE-84F7-4E39-9903-FD7EFBA4B29A}" destId="{24A21FF7-02DD-4BE9-9121-846D88FD0C8C}" srcOrd="2" destOrd="0" presId="urn:microsoft.com/office/officeart/2016/7/layout/BasicLinearProcessNumbered"/>
    <dgm:cxn modelId="{F8DCCA43-7949-495B-B6B3-6ABD5C2ABD1B}" type="presParOf" srcId="{24A21FF7-02DD-4BE9-9121-846D88FD0C8C}" destId="{39F6C41F-C301-45C1-83F1-68D1FF04C133}" srcOrd="0" destOrd="0" presId="urn:microsoft.com/office/officeart/2016/7/layout/BasicLinearProcessNumbered"/>
    <dgm:cxn modelId="{EBC7F961-DDD9-4F66-A979-67AACDAAF90E}" type="presParOf" srcId="{24A21FF7-02DD-4BE9-9121-846D88FD0C8C}" destId="{8AB3C805-0000-48DE-A321-657C55937841}" srcOrd="1" destOrd="0" presId="urn:microsoft.com/office/officeart/2016/7/layout/BasicLinearProcessNumbered"/>
    <dgm:cxn modelId="{938D9613-AEDC-4EA4-BD3C-1A58E092B537}" type="presParOf" srcId="{24A21FF7-02DD-4BE9-9121-846D88FD0C8C}" destId="{F4ABBB12-0FFA-4F58-8000-9E84C70A79EA}" srcOrd="2" destOrd="0" presId="urn:microsoft.com/office/officeart/2016/7/layout/BasicLinearProcessNumbered"/>
    <dgm:cxn modelId="{21AE712A-B9EC-4891-8C84-8E214351EE3B}" type="presParOf" srcId="{24A21FF7-02DD-4BE9-9121-846D88FD0C8C}" destId="{B1AB505F-93A0-40C9-9DAB-BF0D3D19BF01}" srcOrd="3" destOrd="0" presId="urn:microsoft.com/office/officeart/2016/7/layout/BasicLinearProcessNumbered"/>
    <dgm:cxn modelId="{63BAD6F3-34B8-4DD5-A604-BE51A161BF11}" type="presParOf" srcId="{663129FE-84F7-4E39-9903-FD7EFBA4B29A}" destId="{2D260414-DA5E-4F18-89E1-F0CFB225D612}" srcOrd="3" destOrd="0" presId="urn:microsoft.com/office/officeart/2016/7/layout/BasicLinearProcessNumbered"/>
    <dgm:cxn modelId="{B5A1D635-ADA4-4304-9596-5A044294A109}" type="presParOf" srcId="{663129FE-84F7-4E39-9903-FD7EFBA4B29A}" destId="{DDCEBE24-1193-4FD0-9C96-F8948CCE02AE}" srcOrd="4" destOrd="0" presId="urn:microsoft.com/office/officeart/2016/7/layout/BasicLinearProcessNumbered"/>
    <dgm:cxn modelId="{4FF3C8F2-DC30-4CF1-8520-D0530E78F969}" type="presParOf" srcId="{DDCEBE24-1193-4FD0-9C96-F8948CCE02AE}" destId="{18601AEB-6BA7-4F5A-92A3-A378FF36C762}" srcOrd="0" destOrd="0" presId="urn:microsoft.com/office/officeart/2016/7/layout/BasicLinearProcessNumbered"/>
    <dgm:cxn modelId="{41B6F2A7-0B3E-4292-A12E-ECEA21559514}" type="presParOf" srcId="{DDCEBE24-1193-4FD0-9C96-F8948CCE02AE}" destId="{CDA03444-F793-434F-BCA0-7B88A4F38532}" srcOrd="1" destOrd="0" presId="urn:microsoft.com/office/officeart/2016/7/layout/BasicLinearProcessNumbered"/>
    <dgm:cxn modelId="{956F2BE5-CB03-4C87-8EC8-54603947E6D9}" type="presParOf" srcId="{DDCEBE24-1193-4FD0-9C96-F8948CCE02AE}" destId="{07B49F7D-F760-47A4-B74A-C842A0BA34EB}" srcOrd="2" destOrd="0" presId="urn:microsoft.com/office/officeart/2016/7/layout/BasicLinearProcessNumbered"/>
    <dgm:cxn modelId="{AFDAC763-1E87-4489-8A9A-1145CB963408}" type="presParOf" srcId="{DDCEBE24-1193-4FD0-9C96-F8948CCE02AE}" destId="{9E036A10-D405-42AC-9CDB-1DC9B3556D61}" srcOrd="3" destOrd="0" presId="urn:microsoft.com/office/officeart/2016/7/layout/BasicLinearProcessNumbered"/>
    <dgm:cxn modelId="{BE22981C-FC5C-4363-A9A1-0EA522A3EA20}" type="presParOf" srcId="{663129FE-84F7-4E39-9903-FD7EFBA4B29A}" destId="{1865CDD5-ED33-4EAC-9A2A-E3D310363C5B}" srcOrd="5" destOrd="0" presId="urn:microsoft.com/office/officeart/2016/7/layout/BasicLinearProcessNumbered"/>
    <dgm:cxn modelId="{9A4FC7B5-5AF3-409A-BF91-8BD3A0EBBFC5}" type="presParOf" srcId="{663129FE-84F7-4E39-9903-FD7EFBA4B29A}" destId="{F9810C5F-38A4-422A-8003-CB353801ED69}" srcOrd="6" destOrd="0" presId="urn:microsoft.com/office/officeart/2016/7/layout/BasicLinearProcessNumbered"/>
    <dgm:cxn modelId="{91171A97-626E-413D-A3C3-A04F31D6626E}" type="presParOf" srcId="{F9810C5F-38A4-422A-8003-CB353801ED69}" destId="{F6261745-72B8-48B7-84D1-205B370A3DDD}" srcOrd="0" destOrd="0" presId="urn:microsoft.com/office/officeart/2016/7/layout/BasicLinearProcessNumbered"/>
    <dgm:cxn modelId="{A0BD21D3-B221-4CEA-93E8-FE8974C89EDD}" type="presParOf" srcId="{F9810C5F-38A4-422A-8003-CB353801ED69}" destId="{6E4840B4-1408-4F89-ABD9-0300D4718838}" srcOrd="1" destOrd="0" presId="urn:microsoft.com/office/officeart/2016/7/layout/BasicLinearProcessNumbered"/>
    <dgm:cxn modelId="{09028DC6-5E67-4FBE-9F0D-580417A46B8A}" type="presParOf" srcId="{F9810C5F-38A4-422A-8003-CB353801ED69}" destId="{63F2C2A7-2AB9-4839-9D49-BB814EB6CF5A}" srcOrd="2" destOrd="0" presId="urn:microsoft.com/office/officeart/2016/7/layout/BasicLinearProcessNumbered"/>
    <dgm:cxn modelId="{2431C75B-7AA5-4D36-9EE6-A4807FED820A}" type="presParOf" srcId="{F9810C5F-38A4-422A-8003-CB353801ED69}" destId="{80B68C4F-0F40-485A-8567-164225F7AC1A}" srcOrd="3" destOrd="0" presId="urn:microsoft.com/office/officeart/2016/7/layout/BasicLinearProcessNumbered"/>
    <dgm:cxn modelId="{BEFD64C2-5BE0-4CDE-B328-AE7EC65B028D}" type="presParOf" srcId="{663129FE-84F7-4E39-9903-FD7EFBA4B29A}" destId="{C053008B-7FB0-410D-AFBE-1E450407A143}" srcOrd="7" destOrd="0" presId="urn:microsoft.com/office/officeart/2016/7/layout/BasicLinearProcessNumbered"/>
    <dgm:cxn modelId="{1E7B80EB-B67A-4A9E-9036-91DAC86A680D}" type="presParOf" srcId="{663129FE-84F7-4E39-9903-FD7EFBA4B29A}" destId="{4C9DCC08-194B-4D78-8AD4-DFA580500E42}" srcOrd="8" destOrd="0" presId="urn:microsoft.com/office/officeart/2016/7/layout/BasicLinearProcessNumbered"/>
    <dgm:cxn modelId="{C0C8DF06-937D-4E48-A55A-54300E8560B0}" type="presParOf" srcId="{4C9DCC08-194B-4D78-8AD4-DFA580500E42}" destId="{0ECCD87A-9DF4-4CB6-99E0-516DF4BB1619}" srcOrd="0" destOrd="0" presId="urn:microsoft.com/office/officeart/2016/7/layout/BasicLinearProcessNumbered"/>
    <dgm:cxn modelId="{2C456FBE-E2B7-42FF-8DF9-7ADEAE163899}" type="presParOf" srcId="{4C9DCC08-194B-4D78-8AD4-DFA580500E42}" destId="{0734927F-58C8-4A55-91A2-EE069E509D9C}" srcOrd="1" destOrd="0" presId="urn:microsoft.com/office/officeart/2016/7/layout/BasicLinearProcessNumbered"/>
    <dgm:cxn modelId="{E5CAB7B9-763C-4FDF-8D37-4523CA9B570A}" type="presParOf" srcId="{4C9DCC08-194B-4D78-8AD4-DFA580500E42}" destId="{1FC9A28A-4673-46CA-AB98-933CB3C41E85}" srcOrd="2" destOrd="0" presId="urn:microsoft.com/office/officeart/2016/7/layout/BasicLinearProcessNumbered"/>
    <dgm:cxn modelId="{B7D58E5A-0B68-4540-B288-726A0B3A01F4}" type="presParOf" srcId="{4C9DCC08-194B-4D78-8AD4-DFA580500E42}" destId="{8F7C5192-E4C7-41F1-B163-721A60F03290}" srcOrd="3" destOrd="0" presId="urn:microsoft.com/office/officeart/2016/7/layout/BasicLinearProcessNumbered"/>
    <dgm:cxn modelId="{EF370F62-29AD-4C33-AEEF-A9EDDFABD869}" type="presParOf" srcId="{663129FE-84F7-4E39-9903-FD7EFBA4B29A}" destId="{5A3113D2-14EF-4963-8ECF-83B2A4BD4775}" srcOrd="9" destOrd="0" presId="urn:microsoft.com/office/officeart/2016/7/layout/BasicLinearProcessNumbered"/>
    <dgm:cxn modelId="{E482EEC3-1A33-4222-A689-D62DE937AEEC}" type="presParOf" srcId="{663129FE-84F7-4E39-9903-FD7EFBA4B29A}" destId="{6C14DA59-034C-4090-B541-6013D991A11F}" srcOrd="10" destOrd="0" presId="urn:microsoft.com/office/officeart/2016/7/layout/BasicLinearProcessNumbered"/>
    <dgm:cxn modelId="{02E7F048-2F78-4EE3-9DB9-A22BBF54993D}" type="presParOf" srcId="{6C14DA59-034C-4090-B541-6013D991A11F}" destId="{AD70A7C2-64F4-4953-AF70-ACA2FCD72AB3}" srcOrd="0" destOrd="0" presId="urn:microsoft.com/office/officeart/2016/7/layout/BasicLinearProcessNumbered"/>
    <dgm:cxn modelId="{57D50BA1-CAC6-4004-8E55-A61E3AC14B7B}" type="presParOf" srcId="{6C14DA59-034C-4090-B541-6013D991A11F}" destId="{FB2571E5-24FE-4DEB-9F3B-7F3DEB92674F}" srcOrd="1" destOrd="0" presId="urn:microsoft.com/office/officeart/2016/7/layout/BasicLinearProcessNumbered"/>
    <dgm:cxn modelId="{E40AFDF2-3915-49F4-8A55-8569086EC075}" type="presParOf" srcId="{6C14DA59-034C-4090-B541-6013D991A11F}" destId="{5D49EAE1-81A4-4AAA-8967-DE2284B7EDBC}" srcOrd="2" destOrd="0" presId="urn:microsoft.com/office/officeart/2016/7/layout/BasicLinearProcessNumbered"/>
    <dgm:cxn modelId="{FA520615-B17A-445C-89EA-75D3AB199A9A}" type="presParOf" srcId="{6C14DA59-034C-4090-B541-6013D991A11F}" destId="{0406EB94-B143-41BB-B9F4-974E6C13BF0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726480-1502-43FF-BCD0-718B3B306E4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889602-376D-4682-A7CB-0281811D4AC9}">
      <dgm:prSet/>
      <dgm:spPr/>
      <dgm:t>
        <a:bodyPr/>
        <a:lstStyle/>
        <a:p>
          <a:r>
            <a:rPr lang="en-US" b="1"/>
            <a:t>The respiratory tract extends from the nose to the alveoli and includes not only the air-conducting passages also but the blood supply</a:t>
          </a:r>
          <a:endParaRPr lang="en-US"/>
        </a:p>
      </dgm:t>
    </dgm:pt>
    <dgm:pt modelId="{44D75759-9B45-4C8E-BEDD-838DC4085728}" type="parTrans" cxnId="{3A1059B3-4BD4-4597-B786-29B26F68DE3B}">
      <dgm:prSet/>
      <dgm:spPr/>
      <dgm:t>
        <a:bodyPr/>
        <a:lstStyle/>
        <a:p>
          <a:endParaRPr lang="en-US"/>
        </a:p>
      </dgm:t>
    </dgm:pt>
    <dgm:pt modelId="{8428DB5E-FA10-4BDD-BA4F-6D5C6846F670}" type="sibTrans" cxnId="{3A1059B3-4BD4-4597-B786-29B26F68DE3B}">
      <dgm:prSet/>
      <dgm:spPr/>
      <dgm:t>
        <a:bodyPr/>
        <a:lstStyle/>
        <a:p>
          <a:endParaRPr lang="en-US"/>
        </a:p>
      </dgm:t>
    </dgm:pt>
    <dgm:pt modelId="{A5FC8964-7F79-41AE-85FE-C2F2AE0D6877}">
      <dgm:prSet/>
      <dgm:spPr/>
      <dgm:t>
        <a:bodyPr/>
        <a:lstStyle/>
        <a:p>
          <a:r>
            <a:rPr lang="en-US" b="1"/>
            <a:t>The primary purpose of the respiratory system is gas exchange.</a:t>
          </a:r>
          <a:endParaRPr lang="en-US"/>
        </a:p>
      </dgm:t>
    </dgm:pt>
    <dgm:pt modelId="{B8B0978C-999C-44FB-8104-33469C80E15B}" type="parTrans" cxnId="{F36B6E29-A1C0-4474-A3C2-A50DB7A85DDC}">
      <dgm:prSet/>
      <dgm:spPr/>
      <dgm:t>
        <a:bodyPr/>
        <a:lstStyle/>
        <a:p>
          <a:endParaRPr lang="en-US"/>
        </a:p>
      </dgm:t>
    </dgm:pt>
    <dgm:pt modelId="{8395D626-229B-44E3-B855-D533345FF97A}" type="sibTrans" cxnId="{F36B6E29-A1C0-4474-A3C2-A50DB7A85DDC}">
      <dgm:prSet/>
      <dgm:spPr/>
      <dgm:t>
        <a:bodyPr/>
        <a:lstStyle/>
        <a:p>
          <a:endParaRPr lang="en-US"/>
        </a:p>
      </dgm:t>
    </dgm:pt>
    <dgm:pt modelId="{AD03ABDC-4BC1-460D-9F66-A6F2E1C755E4}">
      <dgm:prSet/>
      <dgm:spPr/>
      <dgm:t>
        <a:bodyPr/>
        <a:lstStyle/>
        <a:p>
          <a:r>
            <a:rPr lang="en-US" b="1"/>
            <a:t>The respiratory system is divided into two parts: the upper respiratory tract and the lower respiratory tract.  </a:t>
          </a:r>
          <a:endParaRPr lang="en-US"/>
        </a:p>
      </dgm:t>
    </dgm:pt>
    <dgm:pt modelId="{5D8326B5-C132-4AB7-8243-29DF3CF7BDEA}" type="parTrans" cxnId="{695EBF89-FB65-4AA7-9046-92C4D53C0E17}">
      <dgm:prSet/>
      <dgm:spPr/>
      <dgm:t>
        <a:bodyPr/>
        <a:lstStyle/>
        <a:p>
          <a:endParaRPr lang="en-US"/>
        </a:p>
      </dgm:t>
    </dgm:pt>
    <dgm:pt modelId="{A571136E-BD5C-479F-B02C-B66839E24716}" type="sibTrans" cxnId="{695EBF89-FB65-4AA7-9046-92C4D53C0E17}">
      <dgm:prSet/>
      <dgm:spPr/>
      <dgm:t>
        <a:bodyPr/>
        <a:lstStyle/>
        <a:p>
          <a:endParaRPr lang="en-US"/>
        </a:p>
      </dgm:t>
    </dgm:pt>
    <dgm:pt modelId="{45942446-6358-4D3D-8124-1A8EE007C0FA}" type="pres">
      <dgm:prSet presAssocID="{BB726480-1502-43FF-BCD0-718B3B306E4E}" presName="outerComposite" presStyleCnt="0">
        <dgm:presLayoutVars>
          <dgm:chMax val="5"/>
          <dgm:dir/>
          <dgm:resizeHandles val="exact"/>
        </dgm:presLayoutVars>
      </dgm:prSet>
      <dgm:spPr/>
    </dgm:pt>
    <dgm:pt modelId="{3BC9C7D6-4E39-4330-A59D-9EFB721562E1}" type="pres">
      <dgm:prSet presAssocID="{BB726480-1502-43FF-BCD0-718B3B306E4E}" presName="dummyMaxCanvas" presStyleCnt="0">
        <dgm:presLayoutVars/>
      </dgm:prSet>
      <dgm:spPr/>
    </dgm:pt>
    <dgm:pt modelId="{FE7AC9B6-7EAB-410C-8D35-2CA4972C4107}" type="pres">
      <dgm:prSet presAssocID="{BB726480-1502-43FF-BCD0-718B3B306E4E}" presName="ThreeNodes_1" presStyleLbl="node1" presStyleIdx="0" presStyleCnt="3">
        <dgm:presLayoutVars>
          <dgm:bulletEnabled val="1"/>
        </dgm:presLayoutVars>
      </dgm:prSet>
      <dgm:spPr/>
    </dgm:pt>
    <dgm:pt modelId="{47BE3822-D3FF-4177-848B-15BD18C58D24}" type="pres">
      <dgm:prSet presAssocID="{BB726480-1502-43FF-BCD0-718B3B306E4E}" presName="ThreeNodes_2" presStyleLbl="node1" presStyleIdx="1" presStyleCnt="3">
        <dgm:presLayoutVars>
          <dgm:bulletEnabled val="1"/>
        </dgm:presLayoutVars>
      </dgm:prSet>
      <dgm:spPr/>
    </dgm:pt>
    <dgm:pt modelId="{FAFA915C-389E-4B76-82C1-3D8CBF16989D}" type="pres">
      <dgm:prSet presAssocID="{BB726480-1502-43FF-BCD0-718B3B306E4E}" presName="ThreeNodes_3" presStyleLbl="node1" presStyleIdx="2" presStyleCnt="3">
        <dgm:presLayoutVars>
          <dgm:bulletEnabled val="1"/>
        </dgm:presLayoutVars>
      </dgm:prSet>
      <dgm:spPr/>
    </dgm:pt>
    <dgm:pt modelId="{95B5FC89-0B03-4F1B-9056-D0D819472D91}" type="pres">
      <dgm:prSet presAssocID="{BB726480-1502-43FF-BCD0-718B3B306E4E}" presName="ThreeConn_1-2" presStyleLbl="fgAccFollowNode1" presStyleIdx="0" presStyleCnt="2">
        <dgm:presLayoutVars>
          <dgm:bulletEnabled val="1"/>
        </dgm:presLayoutVars>
      </dgm:prSet>
      <dgm:spPr/>
    </dgm:pt>
    <dgm:pt modelId="{4432073C-B48F-4635-A084-5CB86517B49B}" type="pres">
      <dgm:prSet presAssocID="{BB726480-1502-43FF-BCD0-718B3B306E4E}" presName="ThreeConn_2-3" presStyleLbl="fgAccFollowNode1" presStyleIdx="1" presStyleCnt="2">
        <dgm:presLayoutVars>
          <dgm:bulletEnabled val="1"/>
        </dgm:presLayoutVars>
      </dgm:prSet>
      <dgm:spPr/>
    </dgm:pt>
    <dgm:pt modelId="{DD3BDB4A-2EF5-4693-9397-B752AAF81C8B}" type="pres">
      <dgm:prSet presAssocID="{BB726480-1502-43FF-BCD0-718B3B306E4E}" presName="ThreeNodes_1_text" presStyleLbl="node1" presStyleIdx="2" presStyleCnt="3">
        <dgm:presLayoutVars>
          <dgm:bulletEnabled val="1"/>
        </dgm:presLayoutVars>
      </dgm:prSet>
      <dgm:spPr/>
    </dgm:pt>
    <dgm:pt modelId="{7D5E5EA7-7B5A-4273-B4F5-24244CEC2E45}" type="pres">
      <dgm:prSet presAssocID="{BB726480-1502-43FF-BCD0-718B3B306E4E}" presName="ThreeNodes_2_text" presStyleLbl="node1" presStyleIdx="2" presStyleCnt="3">
        <dgm:presLayoutVars>
          <dgm:bulletEnabled val="1"/>
        </dgm:presLayoutVars>
      </dgm:prSet>
      <dgm:spPr/>
    </dgm:pt>
    <dgm:pt modelId="{E50B445E-10E3-4D3E-8F37-31169D516C20}" type="pres">
      <dgm:prSet presAssocID="{BB726480-1502-43FF-BCD0-718B3B306E4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A204818-5D85-4B4C-9255-BA9216BE226D}" type="presOf" srcId="{8395D626-229B-44E3-B855-D533345FF97A}" destId="{4432073C-B48F-4635-A084-5CB86517B49B}" srcOrd="0" destOrd="0" presId="urn:microsoft.com/office/officeart/2005/8/layout/vProcess5"/>
    <dgm:cxn modelId="{F36B6E29-A1C0-4474-A3C2-A50DB7A85DDC}" srcId="{BB726480-1502-43FF-BCD0-718B3B306E4E}" destId="{A5FC8964-7F79-41AE-85FE-C2F2AE0D6877}" srcOrd="1" destOrd="0" parTransId="{B8B0978C-999C-44FB-8104-33469C80E15B}" sibTransId="{8395D626-229B-44E3-B855-D533345FF97A}"/>
    <dgm:cxn modelId="{CB05453B-0456-4625-9CBD-C44686158EA5}" type="presOf" srcId="{AD03ABDC-4BC1-460D-9F66-A6F2E1C755E4}" destId="{E50B445E-10E3-4D3E-8F37-31169D516C20}" srcOrd="1" destOrd="0" presId="urn:microsoft.com/office/officeart/2005/8/layout/vProcess5"/>
    <dgm:cxn modelId="{752B3584-4788-48B3-A635-5A7B92F93018}" type="presOf" srcId="{A5FC8964-7F79-41AE-85FE-C2F2AE0D6877}" destId="{7D5E5EA7-7B5A-4273-B4F5-24244CEC2E45}" srcOrd="1" destOrd="0" presId="urn:microsoft.com/office/officeart/2005/8/layout/vProcess5"/>
    <dgm:cxn modelId="{695EBF89-FB65-4AA7-9046-92C4D53C0E17}" srcId="{BB726480-1502-43FF-BCD0-718B3B306E4E}" destId="{AD03ABDC-4BC1-460D-9F66-A6F2E1C755E4}" srcOrd="2" destOrd="0" parTransId="{5D8326B5-C132-4AB7-8243-29DF3CF7BDEA}" sibTransId="{A571136E-BD5C-479F-B02C-B66839E24716}"/>
    <dgm:cxn modelId="{C30FB98E-5D4D-4392-9E7F-4290071009D0}" type="presOf" srcId="{8428DB5E-FA10-4BDD-BA4F-6D5C6846F670}" destId="{95B5FC89-0B03-4F1B-9056-D0D819472D91}" srcOrd="0" destOrd="0" presId="urn:microsoft.com/office/officeart/2005/8/layout/vProcess5"/>
    <dgm:cxn modelId="{E9869B99-F9BE-440C-8E09-1AECB14E5CE2}" type="presOf" srcId="{BB726480-1502-43FF-BCD0-718B3B306E4E}" destId="{45942446-6358-4D3D-8124-1A8EE007C0FA}" srcOrd="0" destOrd="0" presId="urn:microsoft.com/office/officeart/2005/8/layout/vProcess5"/>
    <dgm:cxn modelId="{4B29A99A-4E10-4507-82C8-C94AAFBD15DA}" type="presOf" srcId="{AD03ABDC-4BC1-460D-9F66-A6F2E1C755E4}" destId="{FAFA915C-389E-4B76-82C1-3D8CBF16989D}" srcOrd="0" destOrd="0" presId="urn:microsoft.com/office/officeart/2005/8/layout/vProcess5"/>
    <dgm:cxn modelId="{5BF2199C-FC4A-451B-A57E-209D0932B92E}" type="presOf" srcId="{96889602-376D-4682-A7CB-0281811D4AC9}" destId="{FE7AC9B6-7EAB-410C-8D35-2CA4972C4107}" srcOrd="0" destOrd="0" presId="urn:microsoft.com/office/officeart/2005/8/layout/vProcess5"/>
    <dgm:cxn modelId="{3A1059B3-4BD4-4597-B786-29B26F68DE3B}" srcId="{BB726480-1502-43FF-BCD0-718B3B306E4E}" destId="{96889602-376D-4682-A7CB-0281811D4AC9}" srcOrd="0" destOrd="0" parTransId="{44D75759-9B45-4C8E-BEDD-838DC4085728}" sibTransId="{8428DB5E-FA10-4BDD-BA4F-6D5C6846F670}"/>
    <dgm:cxn modelId="{BD31F6BE-46F2-407B-909E-1C85A2D1693C}" type="presOf" srcId="{A5FC8964-7F79-41AE-85FE-C2F2AE0D6877}" destId="{47BE3822-D3FF-4177-848B-15BD18C58D24}" srcOrd="0" destOrd="0" presId="urn:microsoft.com/office/officeart/2005/8/layout/vProcess5"/>
    <dgm:cxn modelId="{4E9649ED-080B-46A3-BF78-D937CBEC8BE9}" type="presOf" srcId="{96889602-376D-4682-A7CB-0281811D4AC9}" destId="{DD3BDB4A-2EF5-4693-9397-B752AAF81C8B}" srcOrd="1" destOrd="0" presId="urn:microsoft.com/office/officeart/2005/8/layout/vProcess5"/>
    <dgm:cxn modelId="{91A6D63F-DCE0-43D1-92D8-45D89344B93E}" type="presParOf" srcId="{45942446-6358-4D3D-8124-1A8EE007C0FA}" destId="{3BC9C7D6-4E39-4330-A59D-9EFB721562E1}" srcOrd="0" destOrd="0" presId="urn:microsoft.com/office/officeart/2005/8/layout/vProcess5"/>
    <dgm:cxn modelId="{7201104C-DB46-47E6-AD46-18B372457A0F}" type="presParOf" srcId="{45942446-6358-4D3D-8124-1A8EE007C0FA}" destId="{FE7AC9B6-7EAB-410C-8D35-2CA4972C4107}" srcOrd="1" destOrd="0" presId="urn:microsoft.com/office/officeart/2005/8/layout/vProcess5"/>
    <dgm:cxn modelId="{4B76A9BC-03ED-4E9D-AC0C-B7E296C23E26}" type="presParOf" srcId="{45942446-6358-4D3D-8124-1A8EE007C0FA}" destId="{47BE3822-D3FF-4177-848B-15BD18C58D24}" srcOrd="2" destOrd="0" presId="urn:microsoft.com/office/officeart/2005/8/layout/vProcess5"/>
    <dgm:cxn modelId="{7DB66DD4-20A9-4F34-B2ED-02EDDFA6E36B}" type="presParOf" srcId="{45942446-6358-4D3D-8124-1A8EE007C0FA}" destId="{FAFA915C-389E-4B76-82C1-3D8CBF16989D}" srcOrd="3" destOrd="0" presId="urn:microsoft.com/office/officeart/2005/8/layout/vProcess5"/>
    <dgm:cxn modelId="{12D4C16B-8717-45EF-AD2B-33B877B572F1}" type="presParOf" srcId="{45942446-6358-4D3D-8124-1A8EE007C0FA}" destId="{95B5FC89-0B03-4F1B-9056-D0D819472D91}" srcOrd="4" destOrd="0" presId="urn:microsoft.com/office/officeart/2005/8/layout/vProcess5"/>
    <dgm:cxn modelId="{3923D8C6-38B3-4229-A4D7-3E0F2F493097}" type="presParOf" srcId="{45942446-6358-4D3D-8124-1A8EE007C0FA}" destId="{4432073C-B48F-4635-A084-5CB86517B49B}" srcOrd="5" destOrd="0" presId="urn:microsoft.com/office/officeart/2005/8/layout/vProcess5"/>
    <dgm:cxn modelId="{0DDBF895-4DD1-4295-9FE9-D984BEAEAF6B}" type="presParOf" srcId="{45942446-6358-4D3D-8124-1A8EE007C0FA}" destId="{DD3BDB4A-2EF5-4693-9397-B752AAF81C8B}" srcOrd="6" destOrd="0" presId="urn:microsoft.com/office/officeart/2005/8/layout/vProcess5"/>
    <dgm:cxn modelId="{CB495365-F306-4AFF-9825-AC7F439D1AAC}" type="presParOf" srcId="{45942446-6358-4D3D-8124-1A8EE007C0FA}" destId="{7D5E5EA7-7B5A-4273-B4F5-24244CEC2E45}" srcOrd="7" destOrd="0" presId="urn:microsoft.com/office/officeart/2005/8/layout/vProcess5"/>
    <dgm:cxn modelId="{171EABDA-C3E7-4DE3-A287-A3976CAA911E}" type="presParOf" srcId="{45942446-6358-4D3D-8124-1A8EE007C0FA}" destId="{E50B445E-10E3-4D3E-8F37-31169D516C2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80E7C5-32C0-4AE6-926C-0EB58D23B06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82A65E-BC16-4372-A32C-B7DCBBC4DD67}">
      <dgm:prSet/>
      <dgm:spPr/>
      <dgm:t>
        <a:bodyPr/>
        <a:lstStyle/>
        <a:p>
          <a:r>
            <a:rPr lang="en-US" b="1"/>
            <a:t>The nose </a:t>
          </a:r>
          <a:endParaRPr lang="en-US"/>
        </a:p>
      </dgm:t>
    </dgm:pt>
    <dgm:pt modelId="{4B657CCF-40FF-4ECC-8892-AF4F7735F92C}" type="parTrans" cxnId="{254212A5-CED7-491C-8E5A-697B9FDAD77D}">
      <dgm:prSet/>
      <dgm:spPr/>
      <dgm:t>
        <a:bodyPr/>
        <a:lstStyle/>
        <a:p>
          <a:endParaRPr lang="en-US"/>
        </a:p>
      </dgm:t>
    </dgm:pt>
    <dgm:pt modelId="{0DED9181-9171-42AE-8FF5-6EAE9A8D2F2E}" type="sibTrans" cxnId="{254212A5-CED7-491C-8E5A-697B9FDAD77D}">
      <dgm:prSet/>
      <dgm:spPr/>
      <dgm:t>
        <a:bodyPr/>
        <a:lstStyle/>
        <a:p>
          <a:endParaRPr lang="en-US"/>
        </a:p>
      </dgm:t>
    </dgm:pt>
    <dgm:pt modelId="{8713255C-BF93-4475-B7FE-DC20BC4DC33A}">
      <dgm:prSet/>
      <dgm:spPr/>
      <dgm:t>
        <a:bodyPr/>
        <a:lstStyle/>
        <a:p>
          <a:r>
            <a:rPr lang="en-US" b="1"/>
            <a:t>Pharynx</a:t>
          </a:r>
          <a:endParaRPr lang="en-US"/>
        </a:p>
      </dgm:t>
    </dgm:pt>
    <dgm:pt modelId="{A68CAB47-280E-455D-81D8-8D93AAF2E3A1}" type="parTrans" cxnId="{1846212E-E77A-4366-8707-66C3A7AC6FB8}">
      <dgm:prSet/>
      <dgm:spPr/>
      <dgm:t>
        <a:bodyPr/>
        <a:lstStyle/>
        <a:p>
          <a:endParaRPr lang="en-US"/>
        </a:p>
      </dgm:t>
    </dgm:pt>
    <dgm:pt modelId="{120D53EC-7F46-4937-A8BB-3D1912A88801}" type="sibTrans" cxnId="{1846212E-E77A-4366-8707-66C3A7AC6FB8}">
      <dgm:prSet/>
      <dgm:spPr/>
      <dgm:t>
        <a:bodyPr/>
        <a:lstStyle/>
        <a:p>
          <a:endParaRPr lang="en-US"/>
        </a:p>
      </dgm:t>
    </dgm:pt>
    <dgm:pt modelId="{C24A7163-B93D-42A9-BA29-E5062177564D}">
      <dgm:prSet/>
      <dgm:spPr/>
      <dgm:t>
        <a:bodyPr/>
        <a:lstStyle/>
        <a:p>
          <a:r>
            <a:rPr lang="en-US" b="1"/>
            <a:t>Adenoids</a:t>
          </a:r>
          <a:endParaRPr lang="en-US"/>
        </a:p>
      </dgm:t>
    </dgm:pt>
    <dgm:pt modelId="{E3D750A2-8A52-44A2-95AF-D70950CCE196}" type="parTrans" cxnId="{B2F76FD2-6E76-4EA0-9E98-5B2DE973AA0B}">
      <dgm:prSet/>
      <dgm:spPr/>
      <dgm:t>
        <a:bodyPr/>
        <a:lstStyle/>
        <a:p>
          <a:endParaRPr lang="en-US"/>
        </a:p>
      </dgm:t>
    </dgm:pt>
    <dgm:pt modelId="{14D8B887-B48C-4B75-B6FC-BEAC632F3916}" type="sibTrans" cxnId="{B2F76FD2-6E76-4EA0-9E98-5B2DE973AA0B}">
      <dgm:prSet/>
      <dgm:spPr/>
      <dgm:t>
        <a:bodyPr/>
        <a:lstStyle/>
        <a:p>
          <a:endParaRPr lang="en-US"/>
        </a:p>
      </dgm:t>
    </dgm:pt>
    <dgm:pt modelId="{AD1C4DE3-8547-4174-AB3C-FABD8B5D4EB3}">
      <dgm:prSet/>
      <dgm:spPr/>
      <dgm:t>
        <a:bodyPr/>
        <a:lstStyle/>
        <a:p>
          <a:r>
            <a:rPr lang="en-US" b="1"/>
            <a:t>Tonsils</a:t>
          </a:r>
          <a:endParaRPr lang="en-US"/>
        </a:p>
      </dgm:t>
    </dgm:pt>
    <dgm:pt modelId="{7DDFCF3F-632E-4E54-9C54-F05328DC76D4}" type="parTrans" cxnId="{A10EB3F1-9722-4031-88CD-B2E01498F4EA}">
      <dgm:prSet/>
      <dgm:spPr/>
      <dgm:t>
        <a:bodyPr/>
        <a:lstStyle/>
        <a:p>
          <a:endParaRPr lang="en-US"/>
        </a:p>
      </dgm:t>
    </dgm:pt>
    <dgm:pt modelId="{84401396-9B46-4061-9B16-88EC980CDA5C}" type="sibTrans" cxnId="{A10EB3F1-9722-4031-88CD-B2E01498F4EA}">
      <dgm:prSet/>
      <dgm:spPr/>
      <dgm:t>
        <a:bodyPr/>
        <a:lstStyle/>
        <a:p>
          <a:endParaRPr lang="en-US"/>
        </a:p>
      </dgm:t>
    </dgm:pt>
    <dgm:pt modelId="{FC91D6F6-4EEA-42AA-9998-22FDE51997BF}">
      <dgm:prSet/>
      <dgm:spPr/>
      <dgm:t>
        <a:bodyPr/>
        <a:lstStyle/>
        <a:p>
          <a:r>
            <a:rPr lang="en-US" b="1"/>
            <a:t>Epiglottis</a:t>
          </a:r>
          <a:endParaRPr lang="en-US"/>
        </a:p>
      </dgm:t>
    </dgm:pt>
    <dgm:pt modelId="{3F53AA8F-12C2-4DF8-A53F-94175F86B17C}" type="parTrans" cxnId="{2255CA62-7950-45C7-ABE1-F9182880D4A6}">
      <dgm:prSet/>
      <dgm:spPr/>
      <dgm:t>
        <a:bodyPr/>
        <a:lstStyle/>
        <a:p>
          <a:endParaRPr lang="en-US"/>
        </a:p>
      </dgm:t>
    </dgm:pt>
    <dgm:pt modelId="{9E1E15D8-5947-4E79-AFCE-4C80690F596E}" type="sibTrans" cxnId="{2255CA62-7950-45C7-ABE1-F9182880D4A6}">
      <dgm:prSet/>
      <dgm:spPr/>
      <dgm:t>
        <a:bodyPr/>
        <a:lstStyle/>
        <a:p>
          <a:endParaRPr lang="en-US"/>
        </a:p>
      </dgm:t>
    </dgm:pt>
    <dgm:pt modelId="{E2566DC8-83FF-4DF9-9B74-14E413B2BE3A}">
      <dgm:prSet/>
      <dgm:spPr/>
      <dgm:t>
        <a:bodyPr/>
        <a:lstStyle/>
        <a:p>
          <a:r>
            <a:rPr lang="en-US" b="1"/>
            <a:t>Larynx</a:t>
          </a:r>
          <a:endParaRPr lang="en-US"/>
        </a:p>
      </dgm:t>
    </dgm:pt>
    <dgm:pt modelId="{6DDFA553-9B27-445B-83A7-5FD2276CC910}" type="parTrans" cxnId="{55C91B4B-A90C-41DC-A5C1-2FDEFEFB0B84}">
      <dgm:prSet/>
      <dgm:spPr/>
      <dgm:t>
        <a:bodyPr/>
        <a:lstStyle/>
        <a:p>
          <a:endParaRPr lang="en-US"/>
        </a:p>
      </dgm:t>
    </dgm:pt>
    <dgm:pt modelId="{456CD67F-D0D8-411C-808F-951648929030}" type="sibTrans" cxnId="{55C91B4B-A90C-41DC-A5C1-2FDEFEFB0B84}">
      <dgm:prSet/>
      <dgm:spPr/>
      <dgm:t>
        <a:bodyPr/>
        <a:lstStyle/>
        <a:p>
          <a:endParaRPr lang="en-US"/>
        </a:p>
      </dgm:t>
    </dgm:pt>
    <dgm:pt modelId="{92F3628A-8C79-4A1A-9BE3-8630B612F693}">
      <dgm:prSet/>
      <dgm:spPr/>
      <dgm:t>
        <a:bodyPr/>
        <a:lstStyle/>
        <a:p>
          <a:r>
            <a:rPr lang="en-US" b="1"/>
            <a:t>Trachea. </a:t>
          </a:r>
          <a:endParaRPr lang="en-US"/>
        </a:p>
      </dgm:t>
    </dgm:pt>
    <dgm:pt modelId="{EEA1E0A6-C2E2-4CF2-9830-0BFBFAF75B43}" type="parTrans" cxnId="{4AD90CDA-4749-47A2-956A-401D5725038C}">
      <dgm:prSet/>
      <dgm:spPr/>
      <dgm:t>
        <a:bodyPr/>
        <a:lstStyle/>
        <a:p>
          <a:endParaRPr lang="en-US"/>
        </a:p>
      </dgm:t>
    </dgm:pt>
    <dgm:pt modelId="{84280456-D988-4DB4-B7B9-B8CB9649CCAD}" type="sibTrans" cxnId="{4AD90CDA-4749-47A2-956A-401D5725038C}">
      <dgm:prSet/>
      <dgm:spPr/>
      <dgm:t>
        <a:bodyPr/>
        <a:lstStyle/>
        <a:p>
          <a:endParaRPr lang="en-US"/>
        </a:p>
      </dgm:t>
    </dgm:pt>
    <dgm:pt modelId="{151C4846-1FB4-4B9E-B337-6EF0D64A1DC6}" type="pres">
      <dgm:prSet presAssocID="{6080E7C5-32C0-4AE6-926C-0EB58D23B063}" presName="linear" presStyleCnt="0">
        <dgm:presLayoutVars>
          <dgm:animLvl val="lvl"/>
          <dgm:resizeHandles val="exact"/>
        </dgm:presLayoutVars>
      </dgm:prSet>
      <dgm:spPr/>
    </dgm:pt>
    <dgm:pt modelId="{1FB75D3E-95B5-4A03-B7CD-3B4E7DDC56C4}" type="pres">
      <dgm:prSet presAssocID="{AA82A65E-BC16-4372-A32C-B7DCBBC4DD6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918E254-A013-47FE-A28B-3FD375BC299D}" type="pres">
      <dgm:prSet presAssocID="{0DED9181-9171-42AE-8FF5-6EAE9A8D2F2E}" presName="spacer" presStyleCnt="0"/>
      <dgm:spPr/>
    </dgm:pt>
    <dgm:pt modelId="{ABA2F268-2E90-4040-A75D-005608E9E9C3}" type="pres">
      <dgm:prSet presAssocID="{8713255C-BF93-4475-B7FE-DC20BC4DC33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A4C97A1-6A9B-46B1-A127-9B268F3E0B45}" type="pres">
      <dgm:prSet presAssocID="{120D53EC-7F46-4937-A8BB-3D1912A88801}" presName="spacer" presStyleCnt="0"/>
      <dgm:spPr/>
    </dgm:pt>
    <dgm:pt modelId="{9AEBF4C6-9B6F-4B0E-B576-55E3FAF80CE6}" type="pres">
      <dgm:prSet presAssocID="{C24A7163-B93D-42A9-BA29-E5062177564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16CD631-E0B7-400C-B2CD-45A0621D9E5D}" type="pres">
      <dgm:prSet presAssocID="{14D8B887-B48C-4B75-B6FC-BEAC632F3916}" presName="spacer" presStyleCnt="0"/>
      <dgm:spPr/>
    </dgm:pt>
    <dgm:pt modelId="{3C0F1894-4580-429C-918B-7E2037FFADC1}" type="pres">
      <dgm:prSet presAssocID="{AD1C4DE3-8547-4174-AB3C-FABD8B5D4EB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6D0F042-A555-493C-97F1-41088A6E1315}" type="pres">
      <dgm:prSet presAssocID="{84401396-9B46-4061-9B16-88EC980CDA5C}" presName="spacer" presStyleCnt="0"/>
      <dgm:spPr/>
    </dgm:pt>
    <dgm:pt modelId="{B00FFA17-BB90-4DD5-925E-E3A0ADC5E019}" type="pres">
      <dgm:prSet presAssocID="{FC91D6F6-4EEA-42AA-9998-22FDE51997B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16C0FE6-AA62-4C1B-BA8E-CA730C03AB62}" type="pres">
      <dgm:prSet presAssocID="{9E1E15D8-5947-4E79-AFCE-4C80690F596E}" presName="spacer" presStyleCnt="0"/>
      <dgm:spPr/>
    </dgm:pt>
    <dgm:pt modelId="{A43238B9-E0BE-4FB2-B873-CD40ECED747A}" type="pres">
      <dgm:prSet presAssocID="{E2566DC8-83FF-4DF9-9B74-14E413B2BE3A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D2B13EE-7F60-4D7E-9EA4-9622D0B5A1EC}" type="pres">
      <dgm:prSet presAssocID="{456CD67F-D0D8-411C-808F-951648929030}" presName="spacer" presStyleCnt="0"/>
      <dgm:spPr/>
    </dgm:pt>
    <dgm:pt modelId="{040F449C-9DDD-454C-8281-9BE5D9F19426}" type="pres">
      <dgm:prSet presAssocID="{92F3628A-8C79-4A1A-9BE3-8630B612F69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07ABD0D-4EAF-4A7A-A4E5-9A2004682661}" type="presOf" srcId="{C24A7163-B93D-42A9-BA29-E5062177564D}" destId="{9AEBF4C6-9B6F-4B0E-B576-55E3FAF80CE6}" srcOrd="0" destOrd="0" presId="urn:microsoft.com/office/officeart/2005/8/layout/vList2"/>
    <dgm:cxn modelId="{1846212E-E77A-4366-8707-66C3A7AC6FB8}" srcId="{6080E7C5-32C0-4AE6-926C-0EB58D23B063}" destId="{8713255C-BF93-4475-B7FE-DC20BC4DC33A}" srcOrd="1" destOrd="0" parTransId="{A68CAB47-280E-455D-81D8-8D93AAF2E3A1}" sibTransId="{120D53EC-7F46-4937-A8BB-3D1912A88801}"/>
    <dgm:cxn modelId="{2255CA62-7950-45C7-ABE1-F9182880D4A6}" srcId="{6080E7C5-32C0-4AE6-926C-0EB58D23B063}" destId="{FC91D6F6-4EEA-42AA-9998-22FDE51997BF}" srcOrd="4" destOrd="0" parTransId="{3F53AA8F-12C2-4DF8-A53F-94175F86B17C}" sibTransId="{9E1E15D8-5947-4E79-AFCE-4C80690F596E}"/>
    <dgm:cxn modelId="{EE553C44-F825-43CD-9305-0B0693106FE4}" type="presOf" srcId="{AD1C4DE3-8547-4174-AB3C-FABD8B5D4EB3}" destId="{3C0F1894-4580-429C-918B-7E2037FFADC1}" srcOrd="0" destOrd="0" presId="urn:microsoft.com/office/officeart/2005/8/layout/vList2"/>
    <dgm:cxn modelId="{55C91B4B-A90C-41DC-A5C1-2FDEFEFB0B84}" srcId="{6080E7C5-32C0-4AE6-926C-0EB58D23B063}" destId="{E2566DC8-83FF-4DF9-9B74-14E413B2BE3A}" srcOrd="5" destOrd="0" parTransId="{6DDFA553-9B27-445B-83A7-5FD2276CC910}" sibTransId="{456CD67F-D0D8-411C-808F-951648929030}"/>
    <dgm:cxn modelId="{81AC359D-78C8-4A4A-9E4B-F896F86EC73A}" type="presOf" srcId="{92F3628A-8C79-4A1A-9BE3-8630B612F693}" destId="{040F449C-9DDD-454C-8281-9BE5D9F19426}" srcOrd="0" destOrd="0" presId="urn:microsoft.com/office/officeart/2005/8/layout/vList2"/>
    <dgm:cxn modelId="{29D2229F-5247-41C5-ACDE-2A61A1C23F75}" type="presOf" srcId="{6080E7C5-32C0-4AE6-926C-0EB58D23B063}" destId="{151C4846-1FB4-4B9E-B337-6EF0D64A1DC6}" srcOrd="0" destOrd="0" presId="urn:microsoft.com/office/officeart/2005/8/layout/vList2"/>
    <dgm:cxn modelId="{254212A5-CED7-491C-8E5A-697B9FDAD77D}" srcId="{6080E7C5-32C0-4AE6-926C-0EB58D23B063}" destId="{AA82A65E-BC16-4372-A32C-B7DCBBC4DD67}" srcOrd="0" destOrd="0" parTransId="{4B657CCF-40FF-4ECC-8892-AF4F7735F92C}" sibTransId="{0DED9181-9171-42AE-8FF5-6EAE9A8D2F2E}"/>
    <dgm:cxn modelId="{3D60B1AA-2542-4BFD-84B3-F2FAD5A26B4C}" type="presOf" srcId="{AA82A65E-BC16-4372-A32C-B7DCBBC4DD67}" destId="{1FB75D3E-95B5-4A03-B7CD-3B4E7DDC56C4}" srcOrd="0" destOrd="0" presId="urn:microsoft.com/office/officeart/2005/8/layout/vList2"/>
    <dgm:cxn modelId="{B2F76FD2-6E76-4EA0-9E98-5B2DE973AA0B}" srcId="{6080E7C5-32C0-4AE6-926C-0EB58D23B063}" destId="{C24A7163-B93D-42A9-BA29-E5062177564D}" srcOrd="2" destOrd="0" parTransId="{E3D750A2-8A52-44A2-95AF-D70950CCE196}" sibTransId="{14D8B887-B48C-4B75-B6FC-BEAC632F3916}"/>
    <dgm:cxn modelId="{5F70ECD4-E069-49DA-88D3-FFBA95D5EAE0}" type="presOf" srcId="{E2566DC8-83FF-4DF9-9B74-14E413B2BE3A}" destId="{A43238B9-E0BE-4FB2-B873-CD40ECED747A}" srcOrd="0" destOrd="0" presId="urn:microsoft.com/office/officeart/2005/8/layout/vList2"/>
    <dgm:cxn modelId="{97C481D6-EA14-4659-A000-4DB1710E8E43}" type="presOf" srcId="{8713255C-BF93-4475-B7FE-DC20BC4DC33A}" destId="{ABA2F268-2E90-4040-A75D-005608E9E9C3}" srcOrd="0" destOrd="0" presId="urn:microsoft.com/office/officeart/2005/8/layout/vList2"/>
    <dgm:cxn modelId="{4AD90CDA-4749-47A2-956A-401D5725038C}" srcId="{6080E7C5-32C0-4AE6-926C-0EB58D23B063}" destId="{92F3628A-8C79-4A1A-9BE3-8630B612F693}" srcOrd="6" destOrd="0" parTransId="{EEA1E0A6-C2E2-4CF2-9830-0BFBFAF75B43}" sibTransId="{84280456-D988-4DB4-B7B9-B8CB9649CCAD}"/>
    <dgm:cxn modelId="{825333DB-12B5-44FF-BFDA-F8B2F4259994}" type="presOf" srcId="{FC91D6F6-4EEA-42AA-9998-22FDE51997BF}" destId="{B00FFA17-BB90-4DD5-925E-E3A0ADC5E019}" srcOrd="0" destOrd="0" presId="urn:microsoft.com/office/officeart/2005/8/layout/vList2"/>
    <dgm:cxn modelId="{A10EB3F1-9722-4031-88CD-B2E01498F4EA}" srcId="{6080E7C5-32C0-4AE6-926C-0EB58D23B063}" destId="{AD1C4DE3-8547-4174-AB3C-FABD8B5D4EB3}" srcOrd="3" destOrd="0" parTransId="{7DDFCF3F-632E-4E54-9C54-F05328DC76D4}" sibTransId="{84401396-9B46-4061-9B16-88EC980CDA5C}"/>
    <dgm:cxn modelId="{CFFCDC11-8817-43FD-80B5-4A9BABD7161A}" type="presParOf" srcId="{151C4846-1FB4-4B9E-B337-6EF0D64A1DC6}" destId="{1FB75D3E-95B5-4A03-B7CD-3B4E7DDC56C4}" srcOrd="0" destOrd="0" presId="urn:microsoft.com/office/officeart/2005/8/layout/vList2"/>
    <dgm:cxn modelId="{C560D89C-10F8-4A88-9BD3-958B0306396B}" type="presParOf" srcId="{151C4846-1FB4-4B9E-B337-6EF0D64A1DC6}" destId="{8918E254-A013-47FE-A28B-3FD375BC299D}" srcOrd="1" destOrd="0" presId="urn:microsoft.com/office/officeart/2005/8/layout/vList2"/>
    <dgm:cxn modelId="{3A30272B-4C03-4F61-BE44-9EF9DB70DB29}" type="presParOf" srcId="{151C4846-1FB4-4B9E-B337-6EF0D64A1DC6}" destId="{ABA2F268-2E90-4040-A75D-005608E9E9C3}" srcOrd="2" destOrd="0" presId="urn:microsoft.com/office/officeart/2005/8/layout/vList2"/>
    <dgm:cxn modelId="{1D417B2B-7DA3-476C-B33C-B99F0FAF1AD0}" type="presParOf" srcId="{151C4846-1FB4-4B9E-B337-6EF0D64A1DC6}" destId="{BA4C97A1-6A9B-46B1-A127-9B268F3E0B45}" srcOrd="3" destOrd="0" presId="urn:microsoft.com/office/officeart/2005/8/layout/vList2"/>
    <dgm:cxn modelId="{B370F354-E0FD-4187-9C32-1FA8F45D9897}" type="presParOf" srcId="{151C4846-1FB4-4B9E-B337-6EF0D64A1DC6}" destId="{9AEBF4C6-9B6F-4B0E-B576-55E3FAF80CE6}" srcOrd="4" destOrd="0" presId="urn:microsoft.com/office/officeart/2005/8/layout/vList2"/>
    <dgm:cxn modelId="{3A902245-595A-46C5-8DA0-9195812EB87B}" type="presParOf" srcId="{151C4846-1FB4-4B9E-B337-6EF0D64A1DC6}" destId="{D16CD631-E0B7-400C-B2CD-45A0621D9E5D}" srcOrd="5" destOrd="0" presId="urn:microsoft.com/office/officeart/2005/8/layout/vList2"/>
    <dgm:cxn modelId="{5ABFAAFC-9890-4A3B-81F6-33D3370266FE}" type="presParOf" srcId="{151C4846-1FB4-4B9E-B337-6EF0D64A1DC6}" destId="{3C0F1894-4580-429C-918B-7E2037FFADC1}" srcOrd="6" destOrd="0" presId="urn:microsoft.com/office/officeart/2005/8/layout/vList2"/>
    <dgm:cxn modelId="{EAE7BFA0-C833-4630-9A1D-27FFBF8F3A09}" type="presParOf" srcId="{151C4846-1FB4-4B9E-B337-6EF0D64A1DC6}" destId="{46D0F042-A555-493C-97F1-41088A6E1315}" srcOrd="7" destOrd="0" presId="urn:microsoft.com/office/officeart/2005/8/layout/vList2"/>
    <dgm:cxn modelId="{65A5F1F0-1289-4A5E-A2C8-20A57E141B36}" type="presParOf" srcId="{151C4846-1FB4-4B9E-B337-6EF0D64A1DC6}" destId="{B00FFA17-BB90-4DD5-925E-E3A0ADC5E019}" srcOrd="8" destOrd="0" presId="urn:microsoft.com/office/officeart/2005/8/layout/vList2"/>
    <dgm:cxn modelId="{FB0F52C7-63BE-453E-94AF-ED2DCB9544F2}" type="presParOf" srcId="{151C4846-1FB4-4B9E-B337-6EF0D64A1DC6}" destId="{116C0FE6-AA62-4C1B-BA8E-CA730C03AB62}" srcOrd="9" destOrd="0" presId="urn:microsoft.com/office/officeart/2005/8/layout/vList2"/>
    <dgm:cxn modelId="{131902E6-7EDD-4A33-9D30-3E48DB7FE507}" type="presParOf" srcId="{151C4846-1FB4-4B9E-B337-6EF0D64A1DC6}" destId="{A43238B9-E0BE-4FB2-B873-CD40ECED747A}" srcOrd="10" destOrd="0" presId="urn:microsoft.com/office/officeart/2005/8/layout/vList2"/>
    <dgm:cxn modelId="{081B8597-01BE-424D-94EA-A1A0B219CD83}" type="presParOf" srcId="{151C4846-1FB4-4B9E-B337-6EF0D64A1DC6}" destId="{0D2B13EE-7F60-4D7E-9EA4-9622D0B5A1EC}" srcOrd="11" destOrd="0" presId="urn:microsoft.com/office/officeart/2005/8/layout/vList2"/>
    <dgm:cxn modelId="{A6F4D172-F92A-4A80-83FD-2F719E3E1092}" type="presParOf" srcId="{151C4846-1FB4-4B9E-B337-6EF0D64A1DC6}" destId="{040F449C-9DDD-454C-8281-9BE5D9F1942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56DDA-79A1-411B-822D-1C9401697157}">
      <dsp:nvSpPr>
        <dsp:cNvPr id="0" name=""/>
        <dsp:cNvSpPr/>
      </dsp:nvSpPr>
      <dsp:spPr>
        <a:xfrm>
          <a:off x="1148937" y="1476"/>
          <a:ext cx="4595748" cy="151388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70" tIns="384527" rIns="89170" bIns="38452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Take an appropriate and structured history from a respiratory patient</a:t>
          </a:r>
        </a:p>
      </dsp:txBody>
      <dsp:txXfrm>
        <a:off x="1148937" y="1476"/>
        <a:ext cx="4595748" cy="1513885"/>
      </dsp:txXfrm>
    </dsp:sp>
    <dsp:sp modelId="{FFC10A5C-3D4C-4140-BCCD-2570F60E959E}">
      <dsp:nvSpPr>
        <dsp:cNvPr id="0" name=""/>
        <dsp:cNvSpPr/>
      </dsp:nvSpPr>
      <dsp:spPr>
        <a:xfrm>
          <a:off x="0" y="1476"/>
          <a:ext cx="1148937" cy="151388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98" tIns="149538" rIns="60798" bIns="14953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Take</a:t>
          </a:r>
        </a:p>
      </dsp:txBody>
      <dsp:txXfrm>
        <a:off x="0" y="1476"/>
        <a:ext cx="1148937" cy="1513885"/>
      </dsp:txXfrm>
    </dsp:sp>
    <dsp:sp modelId="{7E18F57F-3F02-4504-9E22-304F3A2E7E89}">
      <dsp:nvSpPr>
        <dsp:cNvPr id="0" name=""/>
        <dsp:cNvSpPr/>
      </dsp:nvSpPr>
      <dsp:spPr>
        <a:xfrm>
          <a:off x="1148937" y="1606195"/>
          <a:ext cx="4595748" cy="1513885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70" tIns="384527" rIns="89170" bIns="38452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Interpret and diagnose different types of breathlessness from the history. </a:t>
          </a:r>
        </a:p>
      </dsp:txBody>
      <dsp:txXfrm>
        <a:off x="1148937" y="1606195"/>
        <a:ext cx="4595748" cy="1513885"/>
      </dsp:txXfrm>
    </dsp:sp>
    <dsp:sp modelId="{BDEA06FB-4E24-4895-843F-4D711C3A6F2C}">
      <dsp:nvSpPr>
        <dsp:cNvPr id="0" name=""/>
        <dsp:cNvSpPr/>
      </dsp:nvSpPr>
      <dsp:spPr>
        <a:xfrm>
          <a:off x="0" y="1606195"/>
          <a:ext cx="1148937" cy="1513885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98" tIns="149538" rIns="60798" bIns="14953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Interpret and diagnose</a:t>
          </a:r>
        </a:p>
      </dsp:txBody>
      <dsp:txXfrm>
        <a:off x="0" y="1606195"/>
        <a:ext cx="1148937" cy="1513885"/>
      </dsp:txXfrm>
    </dsp:sp>
    <dsp:sp modelId="{EACBBAFF-CFB0-41DD-8721-9BB8AC130658}">
      <dsp:nvSpPr>
        <dsp:cNvPr id="0" name=""/>
        <dsp:cNvSpPr/>
      </dsp:nvSpPr>
      <dsp:spPr>
        <a:xfrm>
          <a:off x="1148937" y="3210913"/>
          <a:ext cx="4595748" cy="1513885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70" tIns="384527" rIns="89170" bIns="38452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Perform general examination</a:t>
          </a:r>
        </a:p>
      </dsp:txBody>
      <dsp:txXfrm>
        <a:off x="1148937" y="3210913"/>
        <a:ext cx="4595748" cy="1513885"/>
      </dsp:txXfrm>
    </dsp:sp>
    <dsp:sp modelId="{A12BE378-6736-4229-A3CD-FE11B5E258A0}">
      <dsp:nvSpPr>
        <dsp:cNvPr id="0" name=""/>
        <dsp:cNvSpPr/>
      </dsp:nvSpPr>
      <dsp:spPr>
        <a:xfrm>
          <a:off x="0" y="3210913"/>
          <a:ext cx="1148937" cy="1513885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98" tIns="149538" rIns="60798" bIns="14953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Perform</a:t>
          </a:r>
        </a:p>
      </dsp:txBody>
      <dsp:txXfrm>
        <a:off x="0" y="3210913"/>
        <a:ext cx="1148937" cy="15138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75D3E-95B5-4A03-B7CD-3B4E7DDC56C4}">
      <dsp:nvSpPr>
        <dsp:cNvPr id="0" name=""/>
        <dsp:cNvSpPr/>
      </dsp:nvSpPr>
      <dsp:spPr>
        <a:xfrm>
          <a:off x="0" y="352834"/>
          <a:ext cx="4713997" cy="5561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kern="1200"/>
            <a:t>Bronchi</a:t>
          </a:r>
          <a:endParaRPr lang="en-US" sz="1400" kern="1200"/>
        </a:p>
      </dsp:txBody>
      <dsp:txXfrm>
        <a:off x="27149" y="379983"/>
        <a:ext cx="4659699" cy="501854"/>
      </dsp:txXfrm>
    </dsp:sp>
    <dsp:sp modelId="{6B633FB0-6338-444F-8A26-CB5C0600C007}">
      <dsp:nvSpPr>
        <dsp:cNvPr id="0" name=""/>
        <dsp:cNvSpPr/>
      </dsp:nvSpPr>
      <dsp:spPr>
        <a:xfrm>
          <a:off x="0" y="949306"/>
          <a:ext cx="4713997" cy="556152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kern="1200"/>
            <a:t>Bronchioles</a:t>
          </a:r>
        </a:p>
      </dsp:txBody>
      <dsp:txXfrm>
        <a:off x="27149" y="976455"/>
        <a:ext cx="4659699" cy="501854"/>
      </dsp:txXfrm>
    </dsp:sp>
    <dsp:sp modelId="{68DC5E7B-4E73-4E50-A79A-60C3CD0A979B}">
      <dsp:nvSpPr>
        <dsp:cNvPr id="0" name=""/>
        <dsp:cNvSpPr/>
      </dsp:nvSpPr>
      <dsp:spPr>
        <a:xfrm>
          <a:off x="0" y="1545778"/>
          <a:ext cx="4713997" cy="556152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kern="1200"/>
            <a:t>Alveolar ducts</a:t>
          </a:r>
        </a:p>
      </dsp:txBody>
      <dsp:txXfrm>
        <a:off x="27149" y="1572927"/>
        <a:ext cx="4659699" cy="501854"/>
      </dsp:txXfrm>
    </dsp:sp>
    <dsp:sp modelId="{E8AE0F6E-B355-4C43-8C1F-A25715EDD546}">
      <dsp:nvSpPr>
        <dsp:cNvPr id="0" name=""/>
        <dsp:cNvSpPr/>
      </dsp:nvSpPr>
      <dsp:spPr>
        <a:xfrm>
          <a:off x="0" y="2142251"/>
          <a:ext cx="4713997" cy="556152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kern="1200"/>
            <a:t>Alveoli</a:t>
          </a:r>
        </a:p>
      </dsp:txBody>
      <dsp:txXfrm>
        <a:off x="27149" y="2169400"/>
        <a:ext cx="4659699" cy="501854"/>
      </dsp:txXfrm>
    </dsp:sp>
    <dsp:sp modelId="{6FF40B8F-CCA7-4CAC-8B0F-13FA143BB1C2}">
      <dsp:nvSpPr>
        <dsp:cNvPr id="0" name=""/>
        <dsp:cNvSpPr/>
      </dsp:nvSpPr>
      <dsp:spPr>
        <a:xfrm>
          <a:off x="0" y="2738723"/>
          <a:ext cx="4713997" cy="55615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kern="1200"/>
            <a:t>With the exception of the right and left main-stem bronchi, all lower airway structures  are contained within the lungs. </a:t>
          </a:r>
        </a:p>
      </dsp:txBody>
      <dsp:txXfrm>
        <a:off x="27149" y="2765872"/>
        <a:ext cx="4659699" cy="50185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634C4-3C73-457F-AB43-DBFC6BA0B931}">
      <dsp:nvSpPr>
        <dsp:cNvPr id="0" name=""/>
        <dsp:cNvSpPr/>
      </dsp:nvSpPr>
      <dsp:spPr>
        <a:xfrm>
          <a:off x="0" y="2626263"/>
          <a:ext cx="10515600" cy="17231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Contraction of the diaphragm and intercostal muscle</a:t>
          </a:r>
          <a:endParaRPr lang="en-US" sz="3000" kern="1200"/>
        </a:p>
      </dsp:txBody>
      <dsp:txXfrm>
        <a:off x="0" y="2626263"/>
        <a:ext cx="10515600" cy="930480"/>
      </dsp:txXfrm>
    </dsp:sp>
    <dsp:sp modelId="{037A9312-CC21-4035-A721-6D767081F827}">
      <dsp:nvSpPr>
        <dsp:cNvPr id="0" name=""/>
        <dsp:cNvSpPr/>
      </dsp:nvSpPr>
      <dsp:spPr>
        <a:xfrm>
          <a:off x="0" y="3522281"/>
          <a:ext cx="5257799" cy="7926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Increases chest dimensions, thereby decreasing intrathoracic pressure</a:t>
          </a:r>
          <a:endParaRPr lang="en-US" sz="1700" kern="1200"/>
        </a:p>
      </dsp:txBody>
      <dsp:txXfrm>
        <a:off x="0" y="3522281"/>
        <a:ext cx="5257799" cy="792631"/>
      </dsp:txXfrm>
    </dsp:sp>
    <dsp:sp modelId="{9CA6EF6A-4EAD-4DFA-905E-F40B32C5F654}">
      <dsp:nvSpPr>
        <dsp:cNvPr id="0" name=""/>
        <dsp:cNvSpPr/>
      </dsp:nvSpPr>
      <dsp:spPr>
        <a:xfrm>
          <a:off x="5257800" y="3522281"/>
          <a:ext cx="5257799" cy="792631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Gas flows from an area of higher pressure (atmospheric) to one of lower pressure (intrathoracic)</a:t>
          </a:r>
          <a:endParaRPr lang="en-US" sz="1700" kern="1200"/>
        </a:p>
      </dsp:txBody>
      <dsp:txXfrm>
        <a:off x="5257800" y="3522281"/>
        <a:ext cx="5257799" cy="792631"/>
      </dsp:txXfrm>
    </dsp:sp>
    <dsp:sp modelId="{DE45B78A-C86A-45DC-8982-9BFB3A50A84B}">
      <dsp:nvSpPr>
        <dsp:cNvPr id="0" name=""/>
        <dsp:cNvSpPr/>
      </dsp:nvSpPr>
      <dsp:spPr>
        <a:xfrm rot="10800000">
          <a:off x="0" y="1962"/>
          <a:ext cx="10515600" cy="2650147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Ventilation: ventilation involves inspiration (movement of air into the lungs) and expiration (movement of air out of the lungs). </a:t>
          </a:r>
          <a:endParaRPr lang="en-US" sz="3000" kern="1200"/>
        </a:p>
      </dsp:txBody>
      <dsp:txXfrm rot="10800000">
        <a:off x="0" y="1962"/>
        <a:ext cx="10515600" cy="172198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B3622-148B-4009-9FE7-0C8A1549EED0}">
      <dsp:nvSpPr>
        <dsp:cNvPr id="0" name=""/>
        <dsp:cNvSpPr/>
      </dsp:nvSpPr>
      <dsp:spPr>
        <a:xfrm>
          <a:off x="718664" y="453902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2A4D2-4633-487C-913D-4E224EE7BE7C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8F84C-A227-41D7-8328-57CBC6A3C0F3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>
              <a:highlight>
                <a:srgbClr val="FFFF00"/>
              </a:highlight>
            </a:rPr>
            <a:t>General Appearance</a:t>
          </a:r>
          <a:endParaRPr lang="en-US" sz="2500" kern="1200">
            <a:highlight>
              <a:srgbClr val="FFFF00"/>
            </a:highlight>
          </a:endParaRPr>
        </a:p>
      </dsp:txBody>
      <dsp:txXfrm>
        <a:off x="93445" y="3018902"/>
        <a:ext cx="3206250" cy="720000"/>
      </dsp:txXfrm>
    </dsp:sp>
    <dsp:sp modelId="{E9F3B3DF-132C-44E2-A35E-A910ABF2ABF3}">
      <dsp:nvSpPr>
        <dsp:cNvPr id="0" name=""/>
        <dsp:cNvSpPr/>
      </dsp:nvSpPr>
      <dsp:spPr>
        <a:xfrm>
          <a:off x="4486008" y="453902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64197-A682-4D77-A4C7-EC216A837269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F6E52-1AC5-4291-A681-F90087F6D381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>
              <a:highlight>
                <a:srgbClr val="FFFF00"/>
              </a:highlight>
            </a:rPr>
            <a:t>General Examination</a:t>
          </a:r>
          <a:endParaRPr lang="en-US" sz="2500" kern="1200">
            <a:highlight>
              <a:srgbClr val="FFFF00"/>
            </a:highlight>
          </a:endParaRPr>
        </a:p>
      </dsp:txBody>
      <dsp:txXfrm>
        <a:off x="3860789" y="3018902"/>
        <a:ext cx="3206250" cy="720000"/>
      </dsp:txXfrm>
    </dsp:sp>
    <dsp:sp modelId="{CF585D54-0F79-4260-A10E-CEA04DCD31BD}">
      <dsp:nvSpPr>
        <dsp:cNvPr id="0" name=""/>
        <dsp:cNvSpPr/>
      </dsp:nvSpPr>
      <dsp:spPr>
        <a:xfrm>
          <a:off x="8253352" y="453902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E1E90-ADF1-4808-B85B-CF8684A37890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A7C69-BA9C-4EA8-8410-0C66DE978868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>
              <a:highlight>
                <a:srgbClr val="FFFF00"/>
              </a:highlight>
            </a:rPr>
            <a:t>Chest Examination</a:t>
          </a:r>
          <a:endParaRPr lang="en-US" sz="2500" kern="1200">
            <a:highlight>
              <a:srgbClr val="FFFF00"/>
            </a:highlight>
          </a:endParaRPr>
        </a:p>
      </dsp:txBody>
      <dsp:txXfrm>
        <a:off x="7628133" y="3018902"/>
        <a:ext cx="3206250" cy="7200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EB90B-2E56-465E-9873-D6FC403CA91F}">
      <dsp:nvSpPr>
        <dsp:cNvPr id="0" name=""/>
        <dsp:cNvSpPr/>
      </dsp:nvSpPr>
      <dsp:spPr>
        <a:xfrm>
          <a:off x="0" y="319739"/>
          <a:ext cx="46482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8EC8C-44B5-4DFD-A5E8-1DBF2FE1A262}">
      <dsp:nvSpPr>
        <dsp:cNvPr id="0" name=""/>
        <dsp:cNvSpPr/>
      </dsp:nvSpPr>
      <dsp:spPr>
        <a:xfrm>
          <a:off x="232410" y="83579"/>
          <a:ext cx="325374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84" tIns="0" rIns="12298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Tracheal breath sound </a:t>
          </a:r>
        </a:p>
      </dsp:txBody>
      <dsp:txXfrm>
        <a:off x="255467" y="106636"/>
        <a:ext cx="3207626" cy="426206"/>
      </dsp:txXfrm>
    </dsp:sp>
    <dsp:sp modelId="{174C61B9-F419-4A94-B635-6C2CDF056383}">
      <dsp:nvSpPr>
        <dsp:cNvPr id="0" name=""/>
        <dsp:cNvSpPr/>
      </dsp:nvSpPr>
      <dsp:spPr>
        <a:xfrm>
          <a:off x="0" y="1045500"/>
          <a:ext cx="464820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752" tIns="333248" rIns="36075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Larynx, suprasternal fossa, around 6th, 7th cervical vertebra, 1st, 2nd thoracic vertebra</a:t>
          </a:r>
        </a:p>
      </dsp:txBody>
      <dsp:txXfrm>
        <a:off x="0" y="1045500"/>
        <a:ext cx="4648200" cy="907200"/>
      </dsp:txXfrm>
    </dsp:sp>
    <dsp:sp modelId="{FEDE019D-EE05-4901-B678-0CF977AC4047}">
      <dsp:nvSpPr>
        <dsp:cNvPr id="0" name=""/>
        <dsp:cNvSpPr/>
      </dsp:nvSpPr>
      <dsp:spPr>
        <a:xfrm>
          <a:off x="232410" y="809340"/>
          <a:ext cx="325374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84" tIns="0" rIns="12298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Bronchial breath sound</a:t>
          </a:r>
        </a:p>
      </dsp:txBody>
      <dsp:txXfrm>
        <a:off x="255467" y="832397"/>
        <a:ext cx="3207626" cy="426206"/>
      </dsp:txXfrm>
    </dsp:sp>
    <dsp:sp modelId="{D1470F14-6202-4436-91F5-FA5D46AB13F1}">
      <dsp:nvSpPr>
        <dsp:cNvPr id="0" name=""/>
        <dsp:cNvSpPr/>
      </dsp:nvSpPr>
      <dsp:spPr>
        <a:xfrm>
          <a:off x="0" y="2275259"/>
          <a:ext cx="46482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752" tIns="333248" rIns="36075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1st, 2nd intercostal space beside of sternum, the  level of 3rd, 4th thoracic vertebra in interscaplar area, apex of lung</a:t>
          </a:r>
        </a:p>
      </dsp:txBody>
      <dsp:txXfrm>
        <a:off x="0" y="2275259"/>
        <a:ext cx="4648200" cy="1134000"/>
      </dsp:txXfrm>
    </dsp:sp>
    <dsp:sp modelId="{195D25E8-13DE-44EE-B2F6-C64E80CEEE11}">
      <dsp:nvSpPr>
        <dsp:cNvPr id="0" name=""/>
        <dsp:cNvSpPr/>
      </dsp:nvSpPr>
      <dsp:spPr>
        <a:xfrm>
          <a:off x="232410" y="2039100"/>
          <a:ext cx="325374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84" tIns="0" rIns="12298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Bronchovesicular breath sound</a:t>
          </a:r>
        </a:p>
      </dsp:txBody>
      <dsp:txXfrm>
        <a:off x="255467" y="2062157"/>
        <a:ext cx="3207626" cy="426206"/>
      </dsp:txXfrm>
    </dsp:sp>
    <dsp:sp modelId="{38FE817C-5699-4D48-8A1E-46B36D181249}">
      <dsp:nvSpPr>
        <dsp:cNvPr id="0" name=""/>
        <dsp:cNvSpPr/>
      </dsp:nvSpPr>
      <dsp:spPr>
        <a:xfrm>
          <a:off x="0" y="3731820"/>
          <a:ext cx="46482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752" tIns="333248" rIns="36075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Most area of lungs</a:t>
          </a:r>
        </a:p>
      </dsp:txBody>
      <dsp:txXfrm>
        <a:off x="0" y="3731820"/>
        <a:ext cx="4648200" cy="680400"/>
      </dsp:txXfrm>
    </dsp:sp>
    <dsp:sp modelId="{0C5C65A9-BC15-476B-9D59-75D7DBC4BCC1}">
      <dsp:nvSpPr>
        <dsp:cNvPr id="0" name=""/>
        <dsp:cNvSpPr/>
      </dsp:nvSpPr>
      <dsp:spPr>
        <a:xfrm>
          <a:off x="232410" y="3495660"/>
          <a:ext cx="325374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84" tIns="0" rIns="12298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Vesicular breath sound</a:t>
          </a:r>
        </a:p>
      </dsp:txBody>
      <dsp:txXfrm>
        <a:off x="255467" y="3518717"/>
        <a:ext cx="3207626" cy="42620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E1E8C-620E-410B-9D23-5AC3E73C501B}">
      <dsp:nvSpPr>
        <dsp:cNvPr id="0" name=""/>
        <dsp:cNvSpPr/>
      </dsp:nvSpPr>
      <dsp:spPr>
        <a:xfrm>
          <a:off x="0" y="372914"/>
          <a:ext cx="8153400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794" tIns="458216" rIns="63279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Consolidation</a:t>
          </a:r>
        </a:p>
      </dsp:txBody>
      <dsp:txXfrm>
        <a:off x="0" y="372914"/>
        <a:ext cx="8153400" cy="935550"/>
      </dsp:txXfrm>
    </dsp:sp>
    <dsp:sp modelId="{B6BCB934-72E8-4C17-B31A-B5E0790BA35C}">
      <dsp:nvSpPr>
        <dsp:cNvPr id="0" name=""/>
        <dsp:cNvSpPr/>
      </dsp:nvSpPr>
      <dsp:spPr>
        <a:xfrm>
          <a:off x="407670" y="48194"/>
          <a:ext cx="570738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Bronchophony</a:t>
          </a:r>
        </a:p>
      </dsp:txBody>
      <dsp:txXfrm>
        <a:off x="439373" y="79897"/>
        <a:ext cx="5643974" cy="586034"/>
      </dsp:txXfrm>
    </dsp:sp>
    <dsp:sp modelId="{C6B59BD7-8027-48E3-94D8-9F2B702430E4}">
      <dsp:nvSpPr>
        <dsp:cNvPr id="0" name=""/>
        <dsp:cNvSpPr/>
      </dsp:nvSpPr>
      <dsp:spPr>
        <a:xfrm>
          <a:off x="0" y="1751985"/>
          <a:ext cx="8153400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794" tIns="458216" rIns="63279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Massive consolidation</a:t>
          </a:r>
        </a:p>
      </dsp:txBody>
      <dsp:txXfrm>
        <a:off x="0" y="1751985"/>
        <a:ext cx="8153400" cy="935550"/>
      </dsp:txXfrm>
    </dsp:sp>
    <dsp:sp modelId="{10F5AC8A-3D87-4924-B4C3-57D465945AC3}">
      <dsp:nvSpPr>
        <dsp:cNvPr id="0" name=""/>
        <dsp:cNvSpPr/>
      </dsp:nvSpPr>
      <dsp:spPr>
        <a:xfrm>
          <a:off x="407670" y="1427264"/>
          <a:ext cx="570738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Pectoriloqny</a:t>
          </a:r>
        </a:p>
      </dsp:txBody>
      <dsp:txXfrm>
        <a:off x="439373" y="1458967"/>
        <a:ext cx="5643974" cy="586034"/>
      </dsp:txXfrm>
    </dsp:sp>
    <dsp:sp modelId="{8E31CBD6-57BC-43F3-AC69-1593363D9F71}">
      <dsp:nvSpPr>
        <dsp:cNvPr id="0" name=""/>
        <dsp:cNvSpPr/>
      </dsp:nvSpPr>
      <dsp:spPr>
        <a:xfrm>
          <a:off x="0" y="3131055"/>
          <a:ext cx="8153400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794" tIns="458216" rIns="63279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Upper area of hydrothorax</a:t>
          </a:r>
        </a:p>
      </dsp:txBody>
      <dsp:txXfrm>
        <a:off x="0" y="3131055"/>
        <a:ext cx="8153400" cy="935550"/>
      </dsp:txXfrm>
    </dsp:sp>
    <dsp:sp modelId="{4FE0B8D2-C8B9-4759-AA87-03AA7C9FBEB3}">
      <dsp:nvSpPr>
        <dsp:cNvPr id="0" name=""/>
        <dsp:cNvSpPr/>
      </dsp:nvSpPr>
      <dsp:spPr>
        <a:xfrm>
          <a:off x="407670" y="2806335"/>
          <a:ext cx="570738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Egophony</a:t>
          </a:r>
        </a:p>
      </dsp:txBody>
      <dsp:txXfrm>
        <a:off x="439373" y="2838038"/>
        <a:ext cx="5643974" cy="58603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898AA-B339-43D4-ABA1-C7FB32A5E73E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Chill</a:t>
          </a:r>
        </a:p>
      </dsp:txBody>
      <dsp:txXfrm>
        <a:off x="0" y="39687"/>
        <a:ext cx="3286125" cy="1971675"/>
      </dsp:txXfrm>
    </dsp:sp>
    <dsp:sp modelId="{BCF9A417-EA92-4084-8117-A9262658F162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Continued fever: 39-40ºC</a:t>
          </a:r>
        </a:p>
      </dsp:txBody>
      <dsp:txXfrm>
        <a:off x="3614737" y="39687"/>
        <a:ext cx="3286125" cy="1971675"/>
      </dsp:txXfrm>
    </dsp:sp>
    <dsp:sp modelId="{CB03E819-A862-446A-9159-E0B213CD0FA7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Chest pain</a:t>
          </a:r>
        </a:p>
      </dsp:txBody>
      <dsp:txXfrm>
        <a:off x="7229475" y="39687"/>
        <a:ext cx="3286125" cy="1971675"/>
      </dsp:txXfrm>
    </dsp:sp>
    <dsp:sp modelId="{21A4268F-937C-49F8-9178-F3F78EF6283A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Tachypnea</a:t>
          </a:r>
        </a:p>
      </dsp:txBody>
      <dsp:txXfrm>
        <a:off x="0" y="2339975"/>
        <a:ext cx="3286125" cy="1971675"/>
      </dsp:txXfrm>
    </dsp:sp>
    <dsp:sp modelId="{292298AC-E2BB-4A8D-B9AA-EDA1769E0B14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Cough </a:t>
          </a:r>
        </a:p>
      </dsp:txBody>
      <dsp:txXfrm>
        <a:off x="3614737" y="2339975"/>
        <a:ext cx="3286125" cy="1971675"/>
      </dsp:txXfrm>
    </dsp:sp>
    <dsp:sp modelId="{5ED16B95-1D9F-4175-8EBF-950A5845C78D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Rusty sputum</a:t>
          </a:r>
        </a:p>
      </dsp:txBody>
      <dsp:txXfrm>
        <a:off x="7229475" y="2339975"/>
        <a:ext cx="3286125" cy="197167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11FAA-86D4-401B-A26B-8191A64C4B3C}">
      <dsp:nvSpPr>
        <dsp:cNvPr id="0" name=""/>
        <dsp:cNvSpPr/>
      </dsp:nvSpPr>
      <dsp:spPr>
        <a:xfrm>
          <a:off x="1931989" y="502249"/>
          <a:ext cx="3876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767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15370" y="545878"/>
        <a:ext cx="20913" cy="4182"/>
      </dsp:txXfrm>
    </dsp:sp>
    <dsp:sp modelId="{5719CE3F-F899-4EDA-9484-96A267E1526F}">
      <dsp:nvSpPr>
        <dsp:cNvPr id="0" name=""/>
        <dsp:cNvSpPr/>
      </dsp:nvSpPr>
      <dsp:spPr>
        <a:xfrm>
          <a:off x="115198" y="2392"/>
          <a:ext cx="1818590" cy="1091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112" tIns="93539" rIns="89112" bIns="9353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Tachypnea</a:t>
          </a:r>
        </a:p>
      </dsp:txBody>
      <dsp:txXfrm>
        <a:off x="115198" y="2392"/>
        <a:ext cx="1818590" cy="1091154"/>
      </dsp:txXfrm>
    </dsp:sp>
    <dsp:sp modelId="{4954D649-1772-4BFA-9965-194E38E4378B}">
      <dsp:nvSpPr>
        <dsp:cNvPr id="0" name=""/>
        <dsp:cNvSpPr/>
      </dsp:nvSpPr>
      <dsp:spPr>
        <a:xfrm>
          <a:off x="4168855" y="502249"/>
          <a:ext cx="3876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767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52236" y="545878"/>
        <a:ext cx="20913" cy="4182"/>
      </dsp:txXfrm>
    </dsp:sp>
    <dsp:sp modelId="{758CDFA9-6838-4A84-95E8-35B897D6D534}">
      <dsp:nvSpPr>
        <dsp:cNvPr id="0" name=""/>
        <dsp:cNvSpPr/>
      </dsp:nvSpPr>
      <dsp:spPr>
        <a:xfrm>
          <a:off x="2352064" y="2392"/>
          <a:ext cx="1818590" cy="1091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112" tIns="93539" rIns="89112" bIns="9353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Limited movement of affected side</a:t>
          </a:r>
        </a:p>
      </dsp:txBody>
      <dsp:txXfrm>
        <a:off x="2352064" y="2392"/>
        <a:ext cx="1818590" cy="1091154"/>
      </dsp:txXfrm>
    </dsp:sp>
    <dsp:sp modelId="{298FE1B0-9B18-4498-8011-78D0C7ED58C9}">
      <dsp:nvSpPr>
        <dsp:cNvPr id="0" name=""/>
        <dsp:cNvSpPr/>
      </dsp:nvSpPr>
      <dsp:spPr>
        <a:xfrm>
          <a:off x="1024493" y="1091747"/>
          <a:ext cx="4473732" cy="387675"/>
        </a:xfrm>
        <a:custGeom>
          <a:avLst/>
          <a:gdLst/>
          <a:ahLst/>
          <a:cxnLst/>
          <a:rect l="0" t="0" r="0" b="0"/>
          <a:pathLst>
            <a:path>
              <a:moveTo>
                <a:pt x="4473732" y="0"/>
              </a:moveTo>
              <a:lnTo>
                <a:pt x="4473732" y="210937"/>
              </a:lnTo>
              <a:lnTo>
                <a:pt x="0" y="210937"/>
              </a:lnTo>
              <a:lnTo>
                <a:pt x="0" y="38767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49028" y="1283493"/>
        <a:ext cx="224662" cy="4182"/>
      </dsp:txXfrm>
    </dsp:sp>
    <dsp:sp modelId="{47CBF8BD-51A9-40A6-AFEB-407AACD07E08}">
      <dsp:nvSpPr>
        <dsp:cNvPr id="0" name=""/>
        <dsp:cNvSpPr/>
      </dsp:nvSpPr>
      <dsp:spPr>
        <a:xfrm>
          <a:off x="4588930" y="2392"/>
          <a:ext cx="1818590" cy="1091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112" tIns="93539" rIns="89112" bIns="9353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Costal interspaces of affected side are wider</a:t>
          </a:r>
        </a:p>
      </dsp:txBody>
      <dsp:txXfrm>
        <a:off x="4588930" y="2392"/>
        <a:ext cx="1818590" cy="1091154"/>
      </dsp:txXfrm>
    </dsp:sp>
    <dsp:sp modelId="{48AB1CC1-F8AB-4C03-BFB4-CB2694ADD476}">
      <dsp:nvSpPr>
        <dsp:cNvPr id="0" name=""/>
        <dsp:cNvSpPr/>
      </dsp:nvSpPr>
      <dsp:spPr>
        <a:xfrm>
          <a:off x="1931989" y="2011680"/>
          <a:ext cx="3876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767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15370" y="2055308"/>
        <a:ext cx="20913" cy="4182"/>
      </dsp:txXfrm>
    </dsp:sp>
    <dsp:sp modelId="{B3D89B22-D754-4A95-8B9E-7642FD08A2F3}">
      <dsp:nvSpPr>
        <dsp:cNvPr id="0" name=""/>
        <dsp:cNvSpPr/>
      </dsp:nvSpPr>
      <dsp:spPr>
        <a:xfrm>
          <a:off x="115198" y="1511822"/>
          <a:ext cx="1818590" cy="1091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112" tIns="93539" rIns="89112" bIns="9353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Trachea shifts to opposite side</a:t>
          </a:r>
        </a:p>
      </dsp:txBody>
      <dsp:txXfrm>
        <a:off x="115198" y="1511822"/>
        <a:ext cx="1818590" cy="1091154"/>
      </dsp:txXfrm>
    </dsp:sp>
    <dsp:sp modelId="{71F11681-542F-4C1F-8E35-475B74001D0E}">
      <dsp:nvSpPr>
        <dsp:cNvPr id="0" name=""/>
        <dsp:cNvSpPr/>
      </dsp:nvSpPr>
      <dsp:spPr>
        <a:xfrm>
          <a:off x="4168855" y="2011680"/>
          <a:ext cx="3876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767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52236" y="2055308"/>
        <a:ext cx="20913" cy="4182"/>
      </dsp:txXfrm>
    </dsp:sp>
    <dsp:sp modelId="{BC554B25-E1BB-4E84-81BD-B0CF8DEF0F4F}">
      <dsp:nvSpPr>
        <dsp:cNvPr id="0" name=""/>
        <dsp:cNvSpPr/>
      </dsp:nvSpPr>
      <dsp:spPr>
        <a:xfrm>
          <a:off x="2352064" y="1511822"/>
          <a:ext cx="1818590" cy="1091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112" tIns="93539" rIns="89112" bIns="9353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Decreased vocal fremitus </a:t>
          </a:r>
        </a:p>
      </dsp:txBody>
      <dsp:txXfrm>
        <a:off x="2352064" y="1511822"/>
        <a:ext cx="1818590" cy="1091154"/>
      </dsp:txXfrm>
    </dsp:sp>
    <dsp:sp modelId="{DBF23F97-6453-4848-8150-54BC283D8BF0}">
      <dsp:nvSpPr>
        <dsp:cNvPr id="0" name=""/>
        <dsp:cNvSpPr/>
      </dsp:nvSpPr>
      <dsp:spPr>
        <a:xfrm>
          <a:off x="1024493" y="2601177"/>
          <a:ext cx="4473732" cy="387675"/>
        </a:xfrm>
        <a:custGeom>
          <a:avLst/>
          <a:gdLst/>
          <a:ahLst/>
          <a:cxnLst/>
          <a:rect l="0" t="0" r="0" b="0"/>
          <a:pathLst>
            <a:path>
              <a:moveTo>
                <a:pt x="4473732" y="0"/>
              </a:moveTo>
              <a:lnTo>
                <a:pt x="4473732" y="210937"/>
              </a:lnTo>
              <a:lnTo>
                <a:pt x="0" y="210937"/>
              </a:lnTo>
              <a:lnTo>
                <a:pt x="0" y="38767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49028" y="2792923"/>
        <a:ext cx="224662" cy="4182"/>
      </dsp:txXfrm>
    </dsp:sp>
    <dsp:sp modelId="{5C8F674C-7015-4F87-BD9B-1C3467120125}">
      <dsp:nvSpPr>
        <dsp:cNvPr id="0" name=""/>
        <dsp:cNvSpPr/>
      </dsp:nvSpPr>
      <dsp:spPr>
        <a:xfrm>
          <a:off x="4588930" y="1511822"/>
          <a:ext cx="1818590" cy="1091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112" tIns="93539" rIns="89112" bIns="9353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Stony Dullness</a:t>
          </a:r>
        </a:p>
      </dsp:txBody>
      <dsp:txXfrm>
        <a:off x="4588930" y="1511822"/>
        <a:ext cx="1818590" cy="1091154"/>
      </dsp:txXfrm>
    </dsp:sp>
    <dsp:sp modelId="{4C88FFAC-E25D-4153-9075-399F4BCDC029}">
      <dsp:nvSpPr>
        <dsp:cNvPr id="0" name=""/>
        <dsp:cNvSpPr/>
      </dsp:nvSpPr>
      <dsp:spPr>
        <a:xfrm>
          <a:off x="1931989" y="3521110"/>
          <a:ext cx="3876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767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15370" y="3564738"/>
        <a:ext cx="20913" cy="4182"/>
      </dsp:txXfrm>
    </dsp:sp>
    <dsp:sp modelId="{84F0CF9D-3003-44EB-8297-A279A7CC54CB}">
      <dsp:nvSpPr>
        <dsp:cNvPr id="0" name=""/>
        <dsp:cNvSpPr/>
      </dsp:nvSpPr>
      <dsp:spPr>
        <a:xfrm>
          <a:off x="115198" y="3021252"/>
          <a:ext cx="1818590" cy="1091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112" tIns="93539" rIns="89112" bIns="9353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Decreased or disappeared vesicular breath sound</a:t>
          </a:r>
        </a:p>
      </dsp:txBody>
      <dsp:txXfrm>
        <a:off x="115198" y="3021252"/>
        <a:ext cx="1818590" cy="1091154"/>
      </dsp:txXfrm>
    </dsp:sp>
    <dsp:sp modelId="{CE9AD75E-F80A-406C-BCE2-56F0A7059E37}">
      <dsp:nvSpPr>
        <dsp:cNvPr id="0" name=""/>
        <dsp:cNvSpPr/>
      </dsp:nvSpPr>
      <dsp:spPr>
        <a:xfrm>
          <a:off x="4168855" y="3521110"/>
          <a:ext cx="3876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767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52236" y="3564738"/>
        <a:ext cx="20913" cy="4182"/>
      </dsp:txXfrm>
    </dsp:sp>
    <dsp:sp modelId="{854ACD7A-8039-4AB0-8E25-49826CE135B8}">
      <dsp:nvSpPr>
        <dsp:cNvPr id="0" name=""/>
        <dsp:cNvSpPr/>
      </dsp:nvSpPr>
      <dsp:spPr>
        <a:xfrm>
          <a:off x="2352064" y="3021252"/>
          <a:ext cx="1818590" cy="1091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112" tIns="93539" rIns="89112" bIns="9353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Pleural friction rub </a:t>
          </a:r>
        </a:p>
      </dsp:txBody>
      <dsp:txXfrm>
        <a:off x="2352064" y="3021252"/>
        <a:ext cx="1818590" cy="1091154"/>
      </dsp:txXfrm>
    </dsp:sp>
    <dsp:sp modelId="{EF8150A8-2A7E-44D9-B79D-D57DA7F4278B}">
      <dsp:nvSpPr>
        <dsp:cNvPr id="0" name=""/>
        <dsp:cNvSpPr/>
      </dsp:nvSpPr>
      <dsp:spPr>
        <a:xfrm>
          <a:off x="4588930" y="3021252"/>
          <a:ext cx="1818590" cy="1091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112" tIns="93539" rIns="89112" bIns="9353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Abnormal bronchial breath sound in upper area of the fluid</a:t>
          </a:r>
        </a:p>
      </dsp:txBody>
      <dsp:txXfrm>
        <a:off x="4588930" y="3021252"/>
        <a:ext cx="1818590" cy="1091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CBEC8-A67F-4D12-91BF-344930CB4823}">
      <dsp:nvSpPr>
        <dsp:cNvPr id="0" name=""/>
        <dsp:cNvSpPr/>
      </dsp:nvSpPr>
      <dsp:spPr>
        <a:xfrm>
          <a:off x="0" y="0"/>
          <a:ext cx="6990596" cy="5513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baseline="0" dirty="0"/>
            <a:t>Cough</a:t>
          </a:r>
          <a:endParaRPr lang="en-US" sz="2800" kern="1200" dirty="0"/>
        </a:p>
      </dsp:txBody>
      <dsp:txXfrm>
        <a:off x="26915" y="26915"/>
        <a:ext cx="6936766" cy="497532"/>
      </dsp:txXfrm>
    </dsp:sp>
    <dsp:sp modelId="{303E67BD-D9F9-471A-950F-A757ABB80C49}">
      <dsp:nvSpPr>
        <dsp:cNvPr id="0" name=""/>
        <dsp:cNvSpPr/>
      </dsp:nvSpPr>
      <dsp:spPr>
        <a:xfrm>
          <a:off x="0" y="563216"/>
          <a:ext cx="6990596" cy="551362"/>
        </a:xfrm>
        <a:prstGeom prst="round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baseline="0"/>
            <a:t>Sputum</a:t>
          </a:r>
          <a:endParaRPr lang="en-US" sz="2800" kern="1200"/>
        </a:p>
      </dsp:txBody>
      <dsp:txXfrm>
        <a:off x="26915" y="590131"/>
        <a:ext cx="6936766" cy="497532"/>
      </dsp:txXfrm>
    </dsp:sp>
    <dsp:sp modelId="{949D13B2-49D3-4FE0-86B9-A2980FEC8359}">
      <dsp:nvSpPr>
        <dsp:cNvPr id="0" name=""/>
        <dsp:cNvSpPr/>
      </dsp:nvSpPr>
      <dsp:spPr>
        <a:xfrm>
          <a:off x="0" y="1126278"/>
          <a:ext cx="6990596" cy="551362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baseline="0" dirty="0"/>
            <a:t>Haemoptysis</a:t>
          </a:r>
          <a:endParaRPr lang="en-US" sz="2800" kern="1200" dirty="0"/>
        </a:p>
      </dsp:txBody>
      <dsp:txXfrm>
        <a:off x="26915" y="1153193"/>
        <a:ext cx="6936766" cy="497532"/>
      </dsp:txXfrm>
    </dsp:sp>
    <dsp:sp modelId="{8D704360-9887-45F7-AEF1-5FF4E776C2D4}">
      <dsp:nvSpPr>
        <dsp:cNvPr id="0" name=""/>
        <dsp:cNvSpPr/>
      </dsp:nvSpPr>
      <dsp:spPr>
        <a:xfrm>
          <a:off x="0" y="1689341"/>
          <a:ext cx="6990596" cy="551362"/>
        </a:xfrm>
        <a:prstGeom prst="round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 err="1"/>
            <a:t>Dyspnoea</a:t>
          </a:r>
          <a:r>
            <a:rPr lang="en-US" sz="2800" b="0" i="0" kern="1200" baseline="0" dirty="0"/>
            <a:t> (acute, progressive or paroxysmal)</a:t>
          </a:r>
          <a:endParaRPr lang="en-US" sz="2800" kern="1200" dirty="0"/>
        </a:p>
      </dsp:txBody>
      <dsp:txXfrm>
        <a:off x="26915" y="1716256"/>
        <a:ext cx="6936766" cy="497532"/>
      </dsp:txXfrm>
    </dsp:sp>
    <dsp:sp modelId="{A6636672-3121-44DD-A7A3-46BD2921FBF9}">
      <dsp:nvSpPr>
        <dsp:cNvPr id="0" name=""/>
        <dsp:cNvSpPr/>
      </dsp:nvSpPr>
      <dsp:spPr>
        <a:xfrm>
          <a:off x="0" y="2252403"/>
          <a:ext cx="6990596" cy="55136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baseline="0" dirty="0"/>
            <a:t>Wheeze</a:t>
          </a:r>
          <a:endParaRPr lang="en-US" sz="2800" kern="1200" dirty="0"/>
        </a:p>
      </dsp:txBody>
      <dsp:txXfrm>
        <a:off x="26915" y="2279318"/>
        <a:ext cx="6936766" cy="497532"/>
      </dsp:txXfrm>
    </dsp:sp>
    <dsp:sp modelId="{6680CD43-7FD3-44D9-80CE-A66356D94FE5}">
      <dsp:nvSpPr>
        <dsp:cNvPr id="0" name=""/>
        <dsp:cNvSpPr/>
      </dsp:nvSpPr>
      <dsp:spPr>
        <a:xfrm>
          <a:off x="0" y="2815466"/>
          <a:ext cx="6990596" cy="551362"/>
        </a:xfrm>
        <a:prstGeom prst="round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baseline="0" dirty="0"/>
            <a:t>Chest pain</a:t>
          </a:r>
          <a:endParaRPr lang="en-US" sz="2800" kern="1200" dirty="0"/>
        </a:p>
      </dsp:txBody>
      <dsp:txXfrm>
        <a:off x="26915" y="2842381"/>
        <a:ext cx="6936766" cy="497532"/>
      </dsp:txXfrm>
    </dsp:sp>
    <dsp:sp modelId="{BFF26EFA-E7DB-453B-B7EB-D5132EBCB0A9}">
      <dsp:nvSpPr>
        <dsp:cNvPr id="0" name=""/>
        <dsp:cNvSpPr/>
      </dsp:nvSpPr>
      <dsp:spPr>
        <a:xfrm>
          <a:off x="0" y="3378528"/>
          <a:ext cx="6990596" cy="551362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baseline="0" dirty="0"/>
            <a:t>Fever</a:t>
          </a:r>
          <a:endParaRPr lang="en-US" sz="2800" kern="1200" dirty="0"/>
        </a:p>
      </dsp:txBody>
      <dsp:txXfrm>
        <a:off x="26915" y="3405443"/>
        <a:ext cx="6936766" cy="497532"/>
      </dsp:txXfrm>
    </dsp:sp>
    <dsp:sp modelId="{DC94A22D-AE33-4258-835D-2883185B82B7}">
      <dsp:nvSpPr>
        <dsp:cNvPr id="0" name=""/>
        <dsp:cNvSpPr/>
      </dsp:nvSpPr>
      <dsp:spPr>
        <a:xfrm>
          <a:off x="0" y="3941591"/>
          <a:ext cx="6990596" cy="551362"/>
        </a:xfrm>
        <a:prstGeom prst="round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baseline="0" dirty="0"/>
            <a:t>Hoarseness</a:t>
          </a:r>
          <a:endParaRPr lang="en-US" sz="2800" kern="1200" dirty="0"/>
        </a:p>
      </dsp:txBody>
      <dsp:txXfrm>
        <a:off x="26915" y="3968506"/>
        <a:ext cx="6936766" cy="497532"/>
      </dsp:txXfrm>
    </dsp:sp>
    <dsp:sp modelId="{9D114C78-87A1-484F-93D3-62E46C2DEC49}">
      <dsp:nvSpPr>
        <dsp:cNvPr id="0" name=""/>
        <dsp:cNvSpPr/>
      </dsp:nvSpPr>
      <dsp:spPr>
        <a:xfrm>
          <a:off x="0" y="4504653"/>
          <a:ext cx="6990596" cy="55136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baseline="0" dirty="0"/>
            <a:t>Night sweats, Sleepiness</a:t>
          </a:r>
          <a:endParaRPr lang="en-US" sz="2800" kern="1200" dirty="0"/>
        </a:p>
      </dsp:txBody>
      <dsp:txXfrm>
        <a:off x="26915" y="4531568"/>
        <a:ext cx="6936766" cy="49753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CBEC8-A67F-4D12-91BF-344930CB4823}">
      <dsp:nvSpPr>
        <dsp:cNvPr id="0" name=""/>
        <dsp:cNvSpPr/>
      </dsp:nvSpPr>
      <dsp:spPr>
        <a:xfrm>
          <a:off x="0" y="19582"/>
          <a:ext cx="6253721" cy="5036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/>
            <a:t>Cough</a:t>
          </a:r>
          <a:endParaRPr lang="en-US" sz="2100" kern="1200"/>
        </a:p>
      </dsp:txBody>
      <dsp:txXfrm>
        <a:off x="24588" y="44170"/>
        <a:ext cx="6204545" cy="454509"/>
      </dsp:txXfrm>
    </dsp:sp>
    <dsp:sp modelId="{303E67BD-D9F9-471A-950F-A757ABB80C49}">
      <dsp:nvSpPr>
        <dsp:cNvPr id="0" name=""/>
        <dsp:cNvSpPr/>
      </dsp:nvSpPr>
      <dsp:spPr>
        <a:xfrm>
          <a:off x="0" y="583747"/>
          <a:ext cx="6253721" cy="503685"/>
        </a:xfrm>
        <a:prstGeom prst="round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/>
            <a:t>Sputum</a:t>
          </a:r>
          <a:endParaRPr lang="en-US" sz="2100" kern="1200"/>
        </a:p>
      </dsp:txBody>
      <dsp:txXfrm>
        <a:off x="24588" y="608335"/>
        <a:ext cx="6204545" cy="454509"/>
      </dsp:txXfrm>
    </dsp:sp>
    <dsp:sp modelId="{949D13B2-49D3-4FE0-86B9-A2980FEC8359}">
      <dsp:nvSpPr>
        <dsp:cNvPr id="0" name=""/>
        <dsp:cNvSpPr/>
      </dsp:nvSpPr>
      <dsp:spPr>
        <a:xfrm>
          <a:off x="0" y="1147912"/>
          <a:ext cx="6253721" cy="50368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/>
            <a:t>Haemoptysis</a:t>
          </a:r>
          <a:endParaRPr lang="en-US" sz="2100" kern="1200"/>
        </a:p>
      </dsp:txBody>
      <dsp:txXfrm>
        <a:off x="24588" y="1172500"/>
        <a:ext cx="6204545" cy="454509"/>
      </dsp:txXfrm>
    </dsp:sp>
    <dsp:sp modelId="{8D704360-9887-45F7-AEF1-5FF4E776C2D4}">
      <dsp:nvSpPr>
        <dsp:cNvPr id="0" name=""/>
        <dsp:cNvSpPr/>
      </dsp:nvSpPr>
      <dsp:spPr>
        <a:xfrm>
          <a:off x="0" y="1712077"/>
          <a:ext cx="6253721" cy="503685"/>
        </a:xfrm>
        <a:prstGeom prst="round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Dyspnoea (acute, progressive or paroxysmal)</a:t>
          </a:r>
          <a:endParaRPr lang="en-US" sz="2100" kern="1200"/>
        </a:p>
      </dsp:txBody>
      <dsp:txXfrm>
        <a:off x="24588" y="1736665"/>
        <a:ext cx="6204545" cy="454509"/>
      </dsp:txXfrm>
    </dsp:sp>
    <dsp:sp modelId="{A6636672-3121-44DD-A7A3-46BD2921FBF9}">
      <dsp:nvSpPr>
        <dsp:cNvPr id="0" name=""/>
        <dsp:cNvSpPr/>
      </dsp:nvSpPr>
      <dsp:spPr>
        <a:xfrm>
          <a:off x="0" y="2276242"/>
          <a:ext cx="6253721" cy="50368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/>
            <a:t>Wheeze</a:t>
          </a:r>
          <a:endParaRPr lang="en-US" sz="2100" kern="1200"/>
        </a:p>
      </dsp:txBody>
      <dsp:txXfrm>
        <a:off x="24588" y="2300830"/>
        <a:ext cx="6204545" cy="454509"/>
      </dsp:txXfrm>
    </dsp:sp>
    <dsp:sp modelId="{6680CD43-7FD3-44D9-80CE-A66356D94FE5}">
      <dsp:nvSpPr>
        <dsp:cNvPr id="0" name=""/>
        <dsp:cNvSpPr/>
      </dsp:nvSpPr>
      <dsp:spPr>
        <a:xfrm>
          <a:off x="0" y="2840407"/>
          <a:ext cx="6253721" cy="503685"/>
        </a:xfrm>
        <a:prstGeom prst="round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/>
            <a:t>Chest pain</a:t>
          </a:r>
          <a:endParaRPr lang="en-US" sz="2100" kern="1200"/>
        </a:p>
      </dsp:txBody>
      <dsp:txXfrm>
        <a:off x="24588" y="2864995"/>
        <a:ext cx="6204545" cy="454509"/>
      </dsp:txXfrm>
    </dsp:sp>
    <dsp:sp modelId="{BFF26EFA-E7DB-453B-B7EB-D5132EBCB0A9}">
      <dsp:nvSpPr>
        <dsp:cNvPr id="0" name=""/>
        <dsp:cNvSpPr/>
      </dsp:nvSpPr>
      <dsp:spPr>
        <a:xfrm>
          <a:off x="0" y="3404572"/>
          <a:ext cx="6253721" cy="50368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/>
            <a:t>Fever</a:t>
          </a:r>
          <a:endParaRPr lang="en-US" sz="2100" kern="1200"/>
        </a:p>
      </dsp:txBody>
      <dsp:txXfrm>
        <a:off x="24588" y="3429160"/>
        <a:ext cx="6204545" cy="454509"/>
      </dsp:txXfrm>
    </dsp:sp>
    <dsp:sp modelId="{DC94A22D-AE33-4258-835D-2883185B82B7}">
      <dsp:nvSpPr>
        <dsp:cNvPr id="0" name=""/>
        <dsp:cNvSpPr/>
      </dsp:nvSpPr>
      <dsp:spPr>
        <a:xfrm>
          <a:off x="0" y="3968737"/>
          <a:ext cx="6253721" cy="503685"/>
        </a:xfrm>
        <a:prstGeom prst="round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/>
            <a:t>Hoarseness</a:t>
          </a:r>
          <a:endParaRPr lang="en-US" sz="2100" kern="1200"/>
        </a:p>
      </dsp:txBody>
      <dsp:txXfrm>
        <a:off x="24588" y="3993325"/>
        <a:ext cx="6204545" cy="454509"/>
      </dsp:txXfrm>
    </dsp:sp>
    <dsp:sp modelId="{9D114C78-87A1-484F-93D3-62E46C2DEC49}">
      <dsp:nvSpPr>
        <dsp:cNvPr id="0" name=""/>
        <dsp:cNvSpPr/>
      </dsp:nvSpPr>
      <dsp:spPr>
        <a:xfrm>
          <a:off x="0" y="4532902"/>
          <a:ext cx="6253721" cy="50368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 dirty="0"/>
            <a:t>Night sweats, Sleepiness</a:t>
          </a:r>
          <a:endParaRPr lang="en-US" sz="2100" kern="1200" dirty="0"/>
        </a:p>
      </dsp:txBody>
      <dsp:txXfrm>
        <a:off x="24588" y="4557490"/>
        <a:ext cx="6204545" cy="4545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B99EB-8F89-48E0-A3C4-B47C7D8A05D1}">
      <dsp:nvSpPr>
        <dsp:cNvPr id="0" name=""/>
        <dsp:cNvSpPr/>
      </dsp:nvSpPr>
      <dsp:spPr>
        <a:xfrm>
          <a:off x="4779585" y="2537946"/>
          <a:ext cx="1809691" cy="1809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  <a:sp3d extrusionH="28000" prstMaterial="matte"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Trebuchet MS" panose="020B0603020202020204"/>
              <a:ea typeface="+mn-ea"/>
              <a:cs typeface="+mn-cs"/>
            </a:rPr>
            <a:t>DYSPNEA</a:t>
          </a:r>
          <a:endParaRPr lang="en-IN" sz="2200" b="1" kern="1200">
            <a:latin typeface="Trebuchet MS" panose="020B0603020202020204"/>
            <a:ea typeface="+mn-ea"/>
            <a:cs typeface="+mn-cs"/>
          </a:endParaRPr>
        </a:p>
      </dsp:txBody>
      <dsp:txXfrm>
        <a:off x="5044608" y="2802969"/>
        <a:ext cx="1279645" cy="1279645"/>
      </dsp:txXfrm>
    </dsp:sp>
    <dsp:sp modelId="{9E223C41-9064-4C75-81C3-0673F572040E}">
      <dsp:nvSpPr>
        <dsp:cNvPr id="0" name=""/>
        <dsp:cNvSpPr/>
      </dsp:nvSpPr>
      <dsp:spPr>
        <a:xfrm rot="16200000">
          <a:off x="5492319" y="1878698"/>
          <a:ext cx="384223" cy="615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>
            <a:latin typeface="Trebuchet MS" panose="020B0603020202020204"/>
            <a:ea typeface="+mn-ea"/>
            <a:cs typeface="+mn-cs"/>
          </a:endParaRPr>
        </a:p>
      </dsp:txBody>
      <dsp:txXfrm>
        <a:off x="5549953" y="2059391"/>
        <a:ext cx="268956" cy="369177"/>
      </dsp:txXfrm>
    </dsp:sp>
    <dsp:sp modelId="{6330D23C-417B-4794-B338-F20979DA21EC}">
      <dsp:nvSpPr>
        <dsp:cNvPr id="0" name=""/>
        <dsp:cNvSpPr/>
      </dsp:nvSpPr>
      <dsp:spPr>
        <a:xfrm>
          <a:off x="4779585" y="3304"/>
          <a:ext cx="1809691" cy="180969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rebuchet MS" panose="020B0603020202020204"/>
              <a:ea typeface="+mn-ea"/>
              <a:cs typeface="+mn-cs"/>
            </a:rPr>
            <a:t>CARDIO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rebuchet MS" panose="020B0603020202020204"/>
              <a:ea typeface="+mn-ea"/>
              <a:cs typeface="+mn-cs"/>
            </a:rPr>
            <a:t>VASCULAR</a:t>
          </a:r>
          <a:endParaRPr lang="en-IN" sz="1600" b="1" kern="1200">
            <a:latin typeface="Trebuchet MS" panose="020B0603020202020204"/>
            <a:ea typeface="+mn-ea"/>
            <a:cs typeface="+mn-cs"/>
          </a:endParaRPr>
        </a:p>
      </dsp:txBody>
      <dsp:txXfrm>
        <a:off x="5044608" y="268327"/>
        <a:ext cx="1279645" cy="1279645"/>
      </dsp:txXfrm>
    </dsp:sp>
    <dsp:sp modelId="{1B11878B-CB3F-4F7A-974B-AD46D5B371CA}">
      <dsp:nvSpPr>
        <dsp:cNvPr id="0" name=""/>
        <dsp:cNvSpPr/>
      </dsp:nvSpPr>
      <dsp:spPr>
        <a:xfrm rot="20520000">
          <a:off x="6687271" y="2746881"/>
          <a:ext cx="384223" cy="615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>
            <a:latin typeface="Trebuchet MS" panose="020B0603020202020204"/>
            <a:ea typeface="+mn-ea"/>
            <a:cs typeface="+mn-cs"/>
          </a:endParaRPr>
        </a:p>
      </dsp:txBody>
      <dsp:txXfrm>
        <a:off x="6690092" y="2887750"/>
        <a:ext cx="268956" cy="369177"/>
      </dsp:txXfrm>
    </dsp:sp>
    <dsp:sp modelId="{AFC2BFA0-7859-4E37-9D8C-435AF02F4A95}">
      <dsp:nvSpPr>
        <dsp:cNvPr id="0" name=""/>
        <dsp:cNvSpPr/>
      </dsp:nvSpPr>
      <dsp:spPr>
        <a:xfrm>
          <a:off x="7190173" y="1754699"/>
          <a:ext cx="1809691" cy="180969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rebuchet MS" panose="020B0603020202020204"/>
              <a:ea typeface="+mn-ea"/>
              <a:cs typeface="+mn-cs"/>
            </a:rPr>
            <a:t>PULMONARY</a:t>
          </a:r>
          <a:endParaRPr lang="en-IN" sz="1600" b="1" kern="1200">
            <a:latin typeface="Trebuchet MS" panose="020B0603020202020204"/>
            <a:ea typeface="+mn-ea"/>
            <a:cs typeface="+mn-cs"/>
          </a:endParaRPr>
        </a:p>
      </dsp:txBody>
      <dsp:txXfrm>
        <a:off x="7455196" y="2019722"/>
        <a:ext cx="1279645" cy="1279645"/>
      </dsp:txXfrm>
    </dsp:sp>
    <dsp:sp modelId="{4FDA9342-1065-4C0B-B1F6-C40D470EEB08}">
      <dsp:nvSpPr>
        <dsp:cNvPr id="0" name=""/>
        <dsp:cNvSpPr/>
      </dsp:nvSpPr>
      <dsp:spPr>
        <a:xfrm rot="3240000">
          <a:off x="6230840" y="4151632"/>
          <a:ext cx="384223" cy="615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>
            <a:latin typeface="Trebuchet MS" panose="020B0603020202020204"/>
            <a:ea typeface="+mn-ea"/>
            <a:cs typeface="+mn-cs"/>
          </a:endParaRPr>
        </a:p>
      </dsp:txBody>
      <dsp:txXfrm>
        <a:off x="6254597" y="4228065"/>
        <a:ext cx="268956" cy="369177"/>
      </dsp:txXfrm>
    </dsp:sp>
    <dsp:sp modelId="{BF72ADB6-81B3-436A-8874-CF34D6BAF005}">
      <dsp:nvSpPr>
        <dsp:cNvPr id="0" name=""/>
        <dsp:cNvSpPr/>
      </dsp:nvSpPr>
      <dsp:spPr>
        <a:xfrm>
          <a:off x="6269410" y="4588515"/>
          <a:ext cx="1809691" cy="180969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rebuchet MS" panose="020B0603020202020204"/>
              <a:ea typeface="+mn-ea"/>
              <a:cs typeface="+mn-cs"/>
            </a:rPr>
            <a:t>METABOLIC</a:t>
          </a:r>
          <a:endParaRPr lang="en-IN" sz="1600" b="1" kern="1200">
            <a:latin typeface="Trebuchet MS" panose="020B0603020202020204"/>
            <a:ea typeface="+mn-ea"/>
            <a:cs typeface="+mn-cs"/>
          </a:endParaRPr>
        </a:p>
      </dsp:txBody>
      <dsp:txXfrm>
        <a:off x="6534433" y="4853538"/>
        <a:ext cx="1279645" cy="1279645"/>
      </dsp:txXfrm>
    </dsp:sp>
    <dsp:sp modelId="{F532F151-5B16-4169-827D-8BA1A673B4F4}">
      <dsp:nvSpPr>
        <dsp:cNvPr id="0" name=""/>
        <dsp:cNvSpPr/>
      </dsp:nvSpPr>
      <dsp:spPr>
        <a:xfrm rot="7560000">
          <a:off x="4753798" y="4151632"/>
          <a:ext cx="384223" cy="615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>
            <a:latin typeface="Trebuchet MS" panose="020B0603020202020204"/>
            <a:ea typeface="+mn-ea"/>
            <a:cs typeface="+mn-cs"/>
          </a:endParaRPr>
        </a:p>
      </dsp:txBody>
      <dsp:txXfrm rot="10800000">
        <a:off x="4845308" y="4228065"/>
        <a:ext cx="268956" cy="369177"/>
      </dsp:txXfrm>
    </dsp:sp>
    <dsp:sp modelId="{2C297DAE-8B36-4C72-B045-26513C2615AA}">
      <dsp:nvSpPr>
        <dsp:cNvPr id="0" name=""/>
        <dsp:cNvSpPr/>
      </dsp:nvSpPr>
      <dsp:spPr>
        <a:xfrm>
          <a:off x="3289759" y="4588515"/>
          <a:ext cx="1809691" cy="180969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rebuchet MS" panose="020B0603020202020204"/>
              <a:ea typeface="+mn-ea"/>
              <a:cs typeface="+mn-cs"/>
            </a:rPr>
            <a:t>PSYCHO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rebuchet MS" panose="020B0603020202020204"/>
              <a:ea typeface="+mn-ea"/>
              <a:cs typeface="+mn-cs"/>
            </a:rPr>
            <a:t>GENIC</a:t>
          </a:r>
          <a:endParaRPr lang="en-IN" sz="1600" b="1" kern="1200">
            <a:latin typeface="Trebuchet MS" panose="020B0603020202020204"/>
            <a:ea typeface="+mn-ea"/>
            <a:cs typeface="+mn-cs"/>
          </a:endParaRPr>
        </a:p>
      </dsp:txBody>
      <dsp:txXfrm>
        <a:off x="3554782" y="4853538"/>
        <a:ext cx="1279645" cy="1279645"/>
      </dsp:txXfrm>
    </dsp:sp>
    <dsp:sp modelId="{2B7C1F54-DDB3-40CB-AF30-D00DAC6F10A7}">
      <dsp:nvSpPr>
        <dsp:cNvPr id="0" name=""/>
        <dsp:cNvSpPr/>
      </dsp:nvSpPr>
      <dsp:spPr>
        <a:xfrm rot="11880000">
          <a:off x="4297367" y="2746881"/>
          <a:ext cx="384223" cy="615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>
            <a:latin typeface="Trebuchet MS" panose="020B0603020202020204"/>
            <a:ea typeface="+mn-ea"/>
            <a:cs typeface="+mn-cs"/>
          </a:endParaRPr>
        </a:p>
      </dsp:txBody>
      <dsp:txXfrm rot="10800000">
        <a:off x="4409813" y="2887750"/>
        <a:ext cx="268956" cy="369177"/>
      </dsp:txXfrm>
    </dsp:sp>
    <dsp:sp modelId="{B0382167-A0D3-4D45-BEB6-13FBC330FADE}">
      <dsp:nvSpPr>
        <dsp:cNvPr id="0" name=""/>
        <dsp:cNvSpPr/>
      </dsp:nvSpPr>
      <dsp:spPr>
        <a:xfrm>
          <a:off x="2368996" y="1754699"/>
          <a:ext cx="1809691" cy="180969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rebuchet MS" panose="020B0603020202020204"/>
              <a:ea typeface="+mn-ea"/>
              <a:cs typeface="+mn-cs"/>
            </a:rPr>
            <a:t>NEURO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rebuchet MS" panose="020B0603020202020204"/>
              <a:ea typeface="+mn-ea"/>
              <a:cs typeface="+mn-cs"/>
            </a:rPr>
            <a:t>MUSCULAR</a:t>
          </a:r>
          <a:endParaRPr lang="en-IN" sz="1600" b="1" kern="1200">
            <a:latin typeface="Trebuchet MS" panose="020B0603020202020204"/>
            <a:ea typeface="+mn-ea"/>
            <a:cs typeface="+mn-cs"/>
          </a:endParaRPr>
        </a:p>
      </dsp:txBody>
      <dsp:txXfrm>
        <a:off x="2634019" y="2019722"/>
        <a:ext cx="1279645" cy="12796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BEA3A-E425-4597-92AD-F4DCE20C61C2}">
      <dsp:nvSpPr>
        <dsp:cNvPr id="0" name=""/>
        <dsp:cNvSpPr/>
      </dsp:nvSpPr>
      <dsp:spPr>
        <a:xfrm>
          <a:off x="205" y="687670"/>
          <a:ext cx="2479997" cy="29759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Class I Disease present but no dyspnoea or dyspnoea only on heavy exertion.</a:t>
          </a:r>
          <a:endParaRPr lang="en-US" sz="2000" kern="1200"/>
        </a:p>
      </dsp:txBody>
      <dsp:txXfrm>
        <a:off x="205" y="1878069"/>
        <a:ext cx="2479997" cy="1785598"/>
      </dsp:txXfrm>
    </dsp:sp>
    <dsp:sp modelId="{9E2D3152-17E8-474A-BA43-A40DE6B2E1F9}">
      <dsp:nvSpPr>
        <dsp:cNvPr id="0" name=""/>
        <dsp:cNvSpPr/>
      </dsp:nvSpPr>
      <dsp:spPr>
        <a:xfrm>
          <a:off x="205" y="687670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01</a:t>
          </a:r>
        </a:p>
      </dsp:txBody>
      <dsp:txXfrm>
        <a:off x="205" y="687670"/>
        <a:ext cx="2479997" cy="1190398"/>
      </dsp:txXfrm>
    </dsp:sp>
    <dsp:sp modelId="{83F5CA2A-B528-4F6D-AD7B-14E6AE1CC864}">
      <dsp:nvSpPr>
        <dsp:cNvPr id="0" name=""/>
        <dsp:cNvSpPr/>
      </dsp:nvSpPr>
      <dsp:spPr>
        <a:xfrm>
          <a:off x="2678602" y="687670"/>
          <a:ext cx="2479997" cy="2975996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Class II Dyspnoea on moderate exertion.</a:t>
          </a:r>
          <a:endParaRPr lang="en-US" sz="2000" kern="1200"/>
        </a:p>
      </dsp:txBody>
      <dsp:txXfrm>
        <a:off x="2678602" y="1878069"/>
        <a:ext cx="2479997" cy="1785598"/>
      </dsp:txXfrm>
    </dsp:sp>
    <dsp:sp modelId="{79DDA829-8EE9-43E6-9B9E-40BCDFA77245}">
      <dsp:nvSpPr>
        <dsp:cNvPr id="0" name=""/>
        <dsp:cNvSpPr/>
      </dsp:nvSpPr>
      <dsp:spPr>
        <a:xfrm>
          <a:off x="2678602" y="687670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02</a:t>
          </a:r>
        </a:p>
      </dsp:txBody>
      <dsp:txXfrm>
        <a:off x="2678602" y="687670"/>
        <a:ext cx="2479997" cy="1190398"/>
      </dsp:txXfrm>
    </dsp:sp>
    <dsp:sp modelId="{C1EFC480-417D-4713-AD56-04ED1AD4DB55}">
      <dsp:nvSpPr>
        <dsp:cNvPr id="0" name=""/>
        <dsp:cNvSpPr/>
      </dsp:nvSpPr>
      <dsp:spPr>
        <a:xfrm>
          <a:off x="5356999" y="687670"/>
          <a:ext cx="2479997" cy="2975996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Class III Dyspnoea on minimal exertion.</a:t>
          </a:r>
          <a:endParaRPr lang="en-US" sz="2000" kern="1200"/>
        </a:p>
      </dsp:txBody>
      <dsp:txXfrm>
        <a:off x="5356999" y="1878069"/>
        <a:ext cx="2479997" cy="1785598"/>
      </dsp:txXfrm>
    </dsp:sp>
    <dsp:sp modelId="{ED87E08D-9065-4FAF-8995-CE4554B9768C}">
      <dsp:nvSpPr>
        <dsp:cNvPr id="0" name=""/>
        <dsp:cNvSpPr/>
      </dsp:nvSpPr>
      <dsp:spPr>
        <a:xfrm>
          <a:off x="5356999" y="687670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03</a:t>
          </a:r>
        </a:p>
      </dsp:txBody>
      <dsp:txXfrm>
        <a:off x="5356999" y="687670"/>
        <a:ext cx="2479997" cy="1190398"/>
      </dsp:txXfrm>
    </dsp:sp>
    <dsp:sp modelId="{4DD21B47-33D5-435D-86CD-B67708DCDE4E}">
      <dsp:nvSpPr>
        <dsp:cNvPr id="0" name=""/>
        <dsp:cNvSpPr/>
      </dsp:nvSpPr>
      <dsp:spPr>
        <a:xfrm>
          <a:off x="8035397" y="687670"/>
          <a:ext cx="2479997" cy="297599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Class IV Dyspnoea at rest.</a:t>
          </a:r>
          <a:endParaRPr lang="en-US" sz="2000" kern="1200"/>
        </a:p>
      </dsp:txBody>
      <dsp:txXfrm>
        <a:off x="8035397" y="1878069"/>
        <a:ext cx="2479997" cy="1785598"/>
      </dsp:txXfrm>
    </dsp:sp>
    <dsp:sp modelId="{C538229D-BB9D-45C4-B8D2-73D3657A1F6F}">
      <dsp:nvSpPr>
        <dsp:cNvPr id="0" name=""/>
        <dsp:cNvSpPr/>
      </dsp:nvSpPr>
      <dsp:spPr>
        <a:xfrm>
          <a:off x="8035397" y="687670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04</a:t>
          </a:r>
        </a:p>
      </dsp:txBody>
      <dsp:txXfrm>
        <a:off x="8035397" y="687670"/>
        <a:ext cx="2479997" cy="1190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AB0F4-4EEF-46BB-AFC0-439B91C79C65}">
      <dsp:nvSpPr>
        <dsp:cNvPr id="0" name=""/>
        <dsp:cNvSpPr/>
      </dsp:nvSpPr>
      <dsp:spPr>
        <a:xfrm>
          <a:off x="0" y="6335"/>
          <a:ext cx="6253721" cy="9534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 ash hands (before and after)</a:t>
          </a:r>
        </a:p>
      </dsp:txBody>
      <dsp:txXfrm>
        <a:off x="46541" y="52876"/>
        <a:ext cx="6160639" cy="860321"/>
      </dsp:txXfrm>
    </dsp:sp>
    <dsp:sp modelId="{AB0A003D-0947-4327-BB8F-AB23C47A51FB}">
      <dsp:nvSpPr>
        <dsp:cNvPr id="0" name=""/>
        <dsp:cNvSpPr/>
      </dsp:nvSpPr>
      <dsp:spPr>
        <a:xfrm>
          <a:off x="0" y="1028859"/>
          <a:ext cx="6253721" cy="953403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 ntroduce yourself to the patient and seek his or her consent</a:t>
          </a:r>
        </a:p>
      </dsp:txBody>
      <dsp:txXfrm>
        <a:off x="46541" y="1075400"/>
        <a:ext cx="6160639" cy="860321"/>
      </dsp:txXfrm>
    </dsp:sp>
    <dsp:sp modelId="{E3D67C3C-7612-4C7A-9603-1D926977D3D6}">
      <dsp:nvSpPr>
        <dsp:cNvPr id="0" name=""/>
        <dsp:cNvSpPr/>
      </dsp:nvSpPr>
      <dsp:spPr>
        <a:xfrm>
          <a:off x="0" y="2051383"/>
          <a:ext cx="6253721" cy="95340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 osition the patient correctly.</a:t>
          </a:r>
        </a:p>
      </dsp:txBody>
      <dsp:txXfrm>
        <a:off x="46541" y="2097924"/>
        <a:ext cx="6160639" cy="860321"/>
      </dsp:txXfrm>
    </dsp:sp>
    <dsp:sp modelId="{766DFBB4-FCDA-4F44-BA4E-C8A56152E1EA}">
      <dsp:nvSpPr>
        <dsp:cNvPr id="0" name=""/>
        <dsp:cNvSpPr/>
      </dsp:nvSpPr>
      <dsp:spPr>
        <a:xfrm>
          <a:off x="0" y="3073906"/>
          <a:ext cx="6253721" cy="953403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 xpose the patient as needed (e.g. ‘Please take off your shirt for me now, if that is all right’)</a:t>
          </a:r>
        </a:p>
      </dsp:txBody>
      <dsp:txXfrm>
        <a:off x="46541" y="3120447"/>
        <a:ext cx="6160639" cy="860321"/>
      </dsp:txXfrm>
    </dsp:sp>
    <dsp:sp modelId="{30309038-F926-4701-A88C-8228516D2FF0}">
      <dsp:nvSpPr>
        <dsp:cNvPr id="0" name=""/>
        <dsp:cNvSpPr/>
      </dsp:nvSpPr>
      <dsp:spPr>
        <a:xfrm>
          <a:off x="0" y="4096430"/>
          <a:ext cx="6253721" cy="95340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 ight side of the bed</a:t>
          </a:r>
        </a:p>
      </dsp:txBody>
      <dsp:txXfrm>
        <a:off x="46541" y="4142971"/>
        <a:ext cx="6160639" cy="8603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AF135-4A19-4F33-B76A-9AF8AF955053}">
      <dsp:nvSpPr>
        <dsp:cNvPr id="0" name=""/>
        <dsp:cNvSpPr/>
      </dsp:nvSpPr>
      <dsp:spPr>
        <a:xfrm>
          <a:off x="0" y="4272477"/>
          <a:ext cx="2773680" cy="5607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264" tIns="142240" rIns="197264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 not hurry</a:t>
          </a:r>
        </a:p>
      </dsp:txBody>
      <dsp:txXfrm>
        <a:off x="0" y="4272477"/>
        <a:ext cx="2773680" cy="560760"/>
      </dsp:txXfrm>
    </dsp:sp>
    <dsp:sp modelId="{E72BD8F7-88D6-49A2-869A-0D859523190E}">
      <dsp:nvSpPr>
        <dsp:cNvPr id="0" name=""/>
        <dsp:cNvSpPr/>
      </dsp:nvSpPr>
      <dsp:spPr>
        <a:xfrm>
          <a:off x="2773679" y="4272477"/>
          <a:ext cx="8321040" cy="5607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90" tIns="254000" rIns="16879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 not hurry inspection. Pay attention to detail.</a:t>
          </a:r>
        </a:p>
      </dsp:txBody>
      <dsp:txXfrm>
        <a:off x="2773679" y="4272477"/>
        <a:ext cx="8321040" cy="560760"/>
      </dsp:txXfrm>
    </dsp:sp>
    <dsp:sp modelId="{A78F463F-470F-44DC-BDD1-E5A4BA0D9166}">
      <dsp:nvSpPr>
        <dsp:cNvPr id="0" name=""/>
        <dsp:cNvSpPr/>
      </dsp:nvSpPr>
      <dsp:spPr>
        <a:xfrm rot="10800000">
          <a:off x="0" y="3418439"/>
          <a:ext cx="2773680" cy="86244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264" tIns="142240" rIns="197264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Use</a:t>
          </a:r>
        </a:p>
      </dsp:txBody>
      <dsp:txXfrm rot="-10800000">
        <a:off x="0" y="3418439"/>
        <a:ext cx="2773680" cy="560592"/>
      </dsp:txXfrm>
    </dsp:sp>
    <dsp:sp modelId="{30246D9F-0F29-4D5E-86A2-9D878F59CEB7}">
      <dsp:nvSpPr>
        <dsp:cNvPr id="0" name=""/>
        <dsp:cNvSpPr/>
      </dsp:nvSpPr>
      <dsp:spPr>
        <a:xfrm>
          <a:off x="2773679" y="3418439"/>
          <a:ext cx="8321040" cy="56059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90" tIns="254000" rIns="16879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Use additional light to inspect body cavities.</a:t>
          </a:r>
        </a:p>
      </dsp:txBody>
      <dsp:txXfrm>
        <a:off x="2773679" y="3418439"/>
        <a:ext cx="8321040" cy="560592"/>
      </dsp:txXfrm>
    </dsp:sp>
    <dsp:sp modelId="{4A0AF1AF-CE75-4834-8B31-55E2E0D56783}">
      <dsp:nvSpPr>
        <dsp:cNvPr id="0" name=""/>
        <dsp:cNvSpPr/>
      </dsp:nvSpPr>
      <dsp:spPr>
        <a:xfrm rot="10800000">
          <a:off x="0" y="2564401"/>
          <a:ext cx="2773680" cy="86244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264" tIns="142240" rIns="197264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Compare</a:t>
          </a:r>
        </a:p>
      </dsp:txBody>
      <dsp:txXfrm rot="-10800000">
        <a:off x="0" y="2564401"/>
        <a:ext cx="2773680" cy="560592"/>
      </dsp:txXfrm>
    </dsp:sp>
    <dsp:sp modelId="{EB357404-594B-4385-86DE-4003BCC46460}">
      <dsp:nvSpPr>
        <dsp:cNvPr id="0" name=""/>
        <dsp:cNvSpPr/>
      </dsp:nvSpPr>
      <dsp:spPr>
        <a:xfrm>
          <a:off x="2773679" y="2564401"/>
          <a:ext cx="8321040" cy="56059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90" tIns="254000" rIns="16879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If possible, compare each area inspected with the same area on the opposite side of the body.</a:t>
          </a:r>
        </a:p>
      </dsp:txBody>
      <dsp:txXfrm>
        <a:off x="2773679" y="2564401"/>
        <a:ext cx="8321040" cy="560592"/>
      </dsp:txXfrm>
    </dsp:sp>
    <dsp:sp modelId="{4EA99E24-DD67-460C-B0E3-AFE7ADD0AD97}">
      <dsp:nvSpPr>
        <dsp:cNvPr id="0" name=""/>
        <dsp:cNvSpPr/>
      </dsp:nvSpPr>
      <dsp:spPr>
        <a:xfrm rot="10800000">
          <a:off x="0" y="1710363"/>
          <a:ext cx="2773680" cy="86244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264" tIns="142240" rIns="197264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Inspect</a:t>
          </a:r>
        </a:p>
      </dsp:txBody>
      <dsp:txXfrm rot="-10800000">
        <a:off x="0" y="1710363"/>
        <a:ext cx="2773680" cy="560592"/>
      </dsp:txXfrm>
    </dsp:sp>
    <dsp:sp modelId="{1F5694AE-893A-40DC-98A5-3147AA521622}">
      <dsp:nvSpPr>
        <dsp:cNvPr id="0" name=""/>
        <dsp:cNvSpPr/>
      </dsp:nvSpPr>
      <dsp:spPr>
        <a:xfrm>
          <a:off x="2773679" y="1710363"/>
          <a:ext cx="8321040" cy="56059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90" tIns="254000" rIns="16879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Inspect each area of size, shape, </a:t>
          </a:r>
          <a:r>
            <a:rPr lang="en-US" sz="2000" kern="1200" err="1"/>
            <a:t>colour</a:t>
          </a:r>
          <a:r>
            <a:rPr lang="en-US" sz="2000" kern="1200"/>
            <a:t>, symmetry, position and abnormalities.</a:t>
          </a:r>
        </a:p>
      </dsp:txBody>
      <dsp:txXfrm>
        <a:off x="2773679" y="1710363"/>
        <a:ext cx="8321040" cy="560592"/>
      </dsp:txXfrm>
    </dsp:sp>
    <dsp:sp modelId="{7DBD704D-E4AA-417C-989C-AAD850B714A4}">
      <dsp:nvSpPr>
        <dsp:cNvPr id="0" name=""/>
        <dsp:cNvSpPr/>
      </dsp:nvSpPr>
      <dsp:spPr>
        <a:xfrm rot="10800000">
          <a:off x="0" y="856325"/>
          <a:ext cx="2773680" cy="86244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264" tIns="142240" rIns="197264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Position and expose</a:t>
          </a:r>
        </a:p>
      </dsp:txBody>
      <dsp:txXfrm rot="-10800000">
        <a:off x="0" y="856325"/>
        <a:ext cx="2773680" cy="560592"/>
      </dsp:txXfrm>
    </dsp:sp>
    <dsp:sp modelId="{9007F3D8-22D0-4BA5-845C-4952D15C91E0}">
      <dsp:nvSpPr>
        <dsp:cNvPr id="0" name=""/>
        <dsp:cNvSpPr/>
      </dsp:nvSpPr>
      <dsp:spPr>
        <a:xfrm>
          <a:off x="2773679" y="856325"/>
          <a:ext cx="8321040" cy="56059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90" tIns="254000" rIns="16879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Position and expose body parts so that all surface can be viewed.</a:t>
          </a:r>
        </a:p>
      </dsp:txBody>
      <dsp:txXfrm>
        <a:off x="2773679" y="856325"/>
        <a:ext cx="8321040" cy="560592"/>
      </dsp:txXfrm>
    </dsp:sp>
    <dsp:sp modelId="{8A35EE59-0978-4CA2-B0BE-A397816A0AEE}">
      <dsp:nvSpPr>
        <dsp:cNvPr id="0" name=""/>
        <dsp:cNvSpPr/>
      </dsp:nvSpPr>
      <dsp:spPr>
        <a:xfrm rot="10800000">
          <a:off x="0" y="2287"/>
          <a:ext cx="2773680" cy="86244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264" tIns="142240" rIns="197264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Make</a:t>
          </a:r>
        </a:p>
      </dsp:txBody>
      <dsp:txXfrm rot="-10800000">
        <a:off x="0" y="2287"/>
        <a:ext cx="2773680" cy="560592"/>
      </dsp:txXfrm>
    </dsp:sp>
    <dsp:sp modelId="{D1B518B3-28A8-4AA3-B68F-8D2DFBECC74B}">
      <dsp:nvSpPr>
        <dsp:cNvPr id="0" name=""/>
        <dsp:cNvSpPr/>
      </dsp:nvSpPr>
      <dsp:spPr>
        <a:xfrm>
          <a:off x="2773679" y="2287"/>
          <a:ext cx="8321040" cy="56059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90" tIns="254000" rIns="16879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Make sure good lighting is available.</a:t>
          </a:r>
        </a:p>
      </dsp:txBody>
      <dsp:txXfrm>
        <a:off x="2773679" y="2287"/>
        <a:ext cx="8321040" cy="5605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7D768-1E64-43F4-BC93-D48F43F268A2}">
      <dsp:nvSpPr>
        <dsp:cNvPr id="0" name=""/>
        <dsp:cNvSpPr/>
      </dsp:nvSpPr>
      <dsp:spPr>
        <a:xfrm>
          <a:off x="1341" y="992047"/>
          <a:ext cx="1690888" cy="236724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828" tIns="330200" rIns="131828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First impression</a:t>
          </a:r>
          <a:endParaRPr lang="en-US" sz="2400" kern="1200"/>
        </a:p>
      </dsp:txBody>
      <dsp:txXfrm>
        <a:off x="1341" y="1891599"/>
        <a:ext cx="1690888" cy="1420346"/>
      </dsp:txXfrm>
    </dsp:sp>
    <dsp:sp modelId="{9958995B-0A69-4A43-A032-09C88D56F2EF}">
      <dsp:nvSpPr>
        <dsp:cNvPr id="0" name=""/>
        <dsp:cNvSpPr/>
      </dsp:nvSpPr>
      <dsp:spPr>
        <a:xfrm>
          <a:off x="491699" y="1228771"/>
          <a:ext cx="710173" cy="71017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68" tIns="12700" rIns="55368" bIns="12700" numCol="1" spcCol="1270" anchor="ctr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1</a:t>
          </a:r>
        </a:p>
      </dsp:txBody>
      <dsp:txXfrm>
        <a:off x="595701" y="1332773"/>
        <a:ext cx="502169" cy="502169"/>
      </dsp:txXfrm>
    </dsp:sp>
    <dsp:sp modelId="{61E5471B-5CDD-496A-84C8-67C453519D75}">
      <dsp:nvSpPr>
        <dsp:cNvPr id="0" name=""/>
        <dsp:cNvSpPr/>
      </dsp:nvSpPr>
      <dsp:spPr>
        <a:xfrm>
          <a:off x="1341" y="3359218"/>
          <a:ext cx="1690888" cy="72"/>
        </a:xfrm>
        <a:prstGeom prst="rect">
          <a:avLst/>
        </a:prstGeom>
        <a:solidFill>
          <a:schemeClr val="accent2">
            <a:hueOff val="-132306"/>
            <a:satOff val="-7630"/>
            <a:lumOff val="784"/>
            <a:alphaOff val="0"/>
          </a:schemeClr>
        </a:solidFill>
        <a:ln w="6350" cap="flat" cmpd="sng" algn="ctr">
          <a:solidFill>
            <a:schemeClr val="accent2">
              <a:hueOff val="-132306"/>
              <a:satOff val="-7630"/>
              <a:lumOff val="784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F6C41F-C301-45C1-83F1-68D1FF04C133}">
      <dsp:nvSpPr>
        <dsp:cNvPr id="0" name=""/>
        <dsp:cNvSpPr/>
      </dsp:nvSpPr>
      <dsp:spPr>
        <a:xfrm>
          <a:off x="1861319" y="992047"/>
          <a:ext cx="1690888" cy="2367243"/>
        </a:xfrm>
        <a:prstGeom prst="rect">
          <a:avLst/>
        </a:prstGeom>
        <a:solidFill>
          <a:schemeClr val="accent2">
            <a:tint val="40000"/>
            <a:alpha val="90000"/>
            <a:hueOff val="-169845"/>
            <a:satOff val="-15069"/>
            <a:lumOff val="-154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69845"/>
              <a:satOff val="-15069"/>
              <a:lumOff val="-154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828" tIns="330200" rIns="131828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Vital signs:</a:t>
          </a:r>
          <a:endParaRPr lang="en-US" sz="2800" kern="1200"/>
        </a:p>
      </dsp:txBody>
      <dsp:txXfrm>
        <a:off x="1861319" y="1891599"/>
        <a:ext cx="1690888" cy="1420346"/>
      </dsp:txXfrm>
    </dsp:sp>
    <dsp:sp modelId="{8AB3C805-0000-48DE-A321-657C55937841}">
      <dsp:nvSpPr>
        <dsp:cNvPr id="0" name=""/>
        <dsp:cNvSpPr/>
      </dsp:nvSpPr>
      <dsp:spPr>
        <a:xfrm>
          <a:off x="2351676" y="1228771"/>
          <a:ext cx="710173" cy="710173"/>
        </a:xfrm>
        <a:prstGeom prst="ellipse">
          <a:avLst/>
        </a:prstGeom>
        <a:solidFill>
          <a:schemeClr val="accent2">
            <a:hueOff val="-264611"/>
            <a:satOff val="-15260"/>
            <a:lumOff val="1569"/>
            <a:alphaOff val="0"/>
          </a:schemeClr>
        </a:solidFill>
        <a:ln w="6350" cap="flat" cmpd="sng" algn="ctr">
          <a:solidFill>
            <a:schemeClr val="accent2">
              <a:hueOff val="-264611"/>
              <a:satOff val="-15260"/>
              <a:lumOff val="1569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68" tIns="12700" rIns="55368" bIns="12700" numCol="1" spcCol="1270" anchor="ctr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2</a:t>
          </a:r>
        </a:p>
      </dsp:txBody>
      <dsp:txXfrm>
        <a:off x="2455678" y="1332773"/>
        <a:ext cx="502169" cy="502169"/>
      </dsp:txXfrm>
    </dsp:sp>
    <dsp:sp modelId="{F4ABBB12-0FFA-4F58-8000-9E84C70A79EA}">
      <dsp:nvSpPr>
        <dsp:cNvPr id="0" name=""/>
        <dsp:cNvSpPr/>
      </dsp:nvSpPr>
      <dsp:spPr>
        <a:xfrm>
          <a:off x="1861319" y="3359218"/>
          <a:ext cx="1690888" cy="72"/>
        </a:xfrm>
        <a:prstGeom prst="rect">
          <a:avLst/>
        </a:prstGeom>
        <a:solidFill>
          <a:schemeClr val="accent2">
            <a:hueOff val="-396917"/>
            <a:satOff val="-22889"/>
            <a:lumOff val="2353"/>
            <a:alphaOff val="0"/>
          </a:schemeClr>
        </a:solidFill>
        <a:ln w="6350" cap="flat" cmpd="sng" algn="ctr">
          <a:solidFill>
            <a:schemeClr val="accent2">
              <a:hueOff val="-396917"/>
              <a:satOff val="-22889"/>
              <a:lumOff val="2353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601AEB-6BA7-4F5A-92A3-A378FF36C762}">
      <dsp:nvSpPr>
        <dsp:cNvPr id="0" name=""/>
        <dsp:cNvSpPr/>
      </dsp:nvSpPr>
      <dsp:spPr>
        <a:xfrm>
          <a:off x="3721296" y="992047"/>
          <a:ext cx="1690888" cy="2367243"/>
        </a:xfrm>
        <a:prstGeom prst="rect">
          <a:avLst/>
        </a:prstGeom>
        <a:solidFill>
          <a:schemeClr val="accent2">
            <a:tint val="40000"/>
            <a:alpha val="90000"/>
            <a:hueOff val="-339690"/>
            <a:satOff val="-30138"/>
            <a:lumOff val="-308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39690"/>
              <a:satOff val="-30138"/>
              <a:lumOff val="-308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828" tIns="330200" rIns="131828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Facies</a:t>
          </a:r>
          <a:endParaRPr lang="en-US" sz="2800" kern="1200"/>
        </a:p>
      </dsp:txBody>
      <dsp:txXfrm>
        <a:off x="3721296" y="1891599"/>
        <a:ext cx="1690888" cy="1420346"/>
      </dsp:txXfrm>
    </dsp:sp>
    <dsp:sp modelId="{CDA03444-F793-434F-BCA0-7B88A4F38532}">
      <dsp:nvSpPr>
        <dsp:cNvPr id="0" name=""/>
        <dsp:cNvSpPr/>
      </dsp:nvSpPr>
      <dsp:spPr>
        <a:xfrm>
          <a:off x="4211653" y="1228771"/>
          <a:ext cx="710173" cy="710173"/>
        </a:xfrm>
        <a:prstGeom prst="ellipse">
          <a:avLst/>
        </a:prstGeom>
        <a:solidFill>
          <a:schemeClr val="accent2">
            <a:hueOff val="-529223"/>
            <a:satOff val="-30519"/>
            <a:lumOff val="3137"/>
            <a:alphaOff val="0"/>
          </a:schemeClr>
        </a:solidFill>
        <a:ln w="6350" cap="flat" cmpd="sng" algn="ctr">
          <a:solidFill>
            <a:schemeClr val="accent2">
              <a:hueOff val="-529223"/>
              <a:satOff val="-30519"/>
              <a:lumOff val="3137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68" tIns="12700" rIns="55368" bIns="12700" numCol="1" spcCol="1270" anchor="ctr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3</a:t>
          </a:r>
        </a:p>
      </dsp:txBody>
      <dsp:txXfrm>
        <a:off x="4315655" y="1332773"/>
        <a:ext cx="502169" cy="502169"/>
      </dsp:txXfrm>
    </dsp:sp>
    <dsp:sp modelId="{07B49F7D-F760-47A4-B74A-C842A0BA34EB}">
      <dsp:nvSpPr>
        <dsp:cNvPr id="0" name=""/>
        <dsp:cNvSpPr/>
      </dsp:nvSpPr>
      <dsp:spPr>
        <a:xfrm>
          <a:off x="3721296" y="3359218"/>
          <a:ext cx="1690888" cy="72"/>
        </a:xfrm>
        <a:prstGeom prst="rect">
          <a:avLst/>
        </a:prstGeom>
        <a:solidFill>
          <a:schemeClr val="accent2">
            <a:hueOff val="-661529"/>
            <a:satOff val="-38149"/>
            <a:lumOff val="3922"/>
            <a:alphaOff val="0"/>
          </a:schemeClr>
        </a:solidFill>
        <a:ln w="6350" cap="flat" cmpd="sng" algn="ctr">
          <a:solidFill>
            <a:schemeClr val="accent2">
              <a:hueOff val="-661529"/>
              <a:satOff val="-38149"/>
              <a:lumOff val="3922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61745-72B8-48B7-84D1-205B370A3DDD}">
      <dsp:nvSpPr>
        <dsp:cNvPr id="0" name=""/>
        <dsp:cNvSpPr/>
      </dsp:nvSpPr>
      <dsp:spPr>
        <a:xfrm>
          <a:off x="5581273" y="992047"/>
          <a:ext cx="1690888" cy="2367243"/>
        </a:xfrm>
        <a:prstGeom prst="rect">
          <a:avLst/>
        </a:prstGeom>
        <a:solidFill>
          <a:schemeClr val="accent2">
            <a:tint val="40000"/>
            <a:alpha val="90000"/>
            <a:hueOff val="-509536"/>
            <a:satOff val="-45208"/>
            <a:lumOff val="-461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09536"/>
              <a:satOff val="-45208"/>
              <a:lumOff val="-461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828" tIns="330200" rIns="131828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Color changes</a:t>
          </a:r>
        </a:p>
      </dsp:txBody>
      <dsp:txXfrm>
        <a:off x="5581273" y="1891599"/>
        <a:ext cx="1690888" cy="1420346"/>
      </dsp:txXfrm>
    </dsp:sp>
    <dsp:sp modelId="{6E4840B4-1408-4F89-ABD9-0300D4718838}">
      <dsp:nvSpPr>
        <dsp:cNvPr id="0" name=""/>
        <dsp:cNvSpPr/>
      </dsp:nvSpPr>
      <dsp:spPr>
        <a:xfrm>
          <a:off x="6071631" y="1228771"/>
          <a:ext cx="710173" cy="710173"/>
        </a:xfrm>
        <a:prstGeom prst="ellipse">
          <a:avLst/>
        </a:prstGeom>
        <a:solidFill>
          <a:schemeClr val="accent2">
            <a:hueOff val="-793834"/>
            <a:satOff val="-45779"/>
            <a:lumOff val="4706"/>
            <a:alphaOff val="0"/>
          </a:schemeClr>
        </a:solidFill>
        <a:ln w="6350" cap="flat" cmpd="sng" algn="ctr">
          <a:solidFill>
            <a:schemeClr val="accent2">
              <a:hueOff val="-793834"/>
              <a:satOff val="-45779"/>
              <a:lumOff val="4706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68" tIns="12700" rIns="55368" bIns="12700" numCol="1" spcCol="1270" anchor="ctr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4</a:t>
          </a:r>
        </a:p>
      </dsp:txBody>
      <dsp:txXfrm>
        <a:off x="6175633" y="1332773"/>
        <a:ext cx="502169" cy="502169"/>
      </dsp:txXfrm>
    </dsp:sp>
    <dsp:sp modelId="{63F2C2A7-2AB9-4839-9D49-BB814EB6CF5A}">
      <dsp:nvSpPr>
        <dsp:cNvPr id="0" name=""/>
        <dsp:cNvSpPr/>
      </dsp:nvSpPr>
      <dsp:spPr>
        <a:xfrm>
          <a:off x="5581273" y="3359218"/>
          <a:ext cx="1690888" cy="72"/>
        </a:xfrm>
        <a:prstGeom prst="rect">
          <a:avLst/>
        </a:prstGeom>
        <a:solidFill>
          <a:schemeClr val="accent2">
            <a:hueOff val="-926140"/>
            <a:satOff val="-53409"/>
            <a:lumOff val="5491"/>
            <a:alphaOff val="0"/>
          </a:schemeClr>
        </a:solidFill>
        <a:ln w="6350" cap="flat" cmpd="sng" algn="ctr">
          <a:solidFill>
            <a:schemeClr val="accent2">
              <a:hueOff val="-926140"/>
              <a:satOff val="-53409"/>
              <a:lumOff val="5491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CCD87A-9DF4-4CB6-99E0-516DF4BB1619}">
      <dsp:nvSpPr>
        <dsp:cNvPr id="0" name=""/>
        <dsp:cNvSpPr/>
      </dsp:nvSpPr>
      <dsp:spPr>
        <a:xfrm>
          <a:off x="7441250" y="992047"/>
          <a:ext cx="1690888" cy="2367243"/>
        </a:xfrm>
        <a:prstGeom prst="rect">
          <a:avLst/>
        </a:prstGeom>
        <a:solidFill>
          <a:schemeClr val="accent2">
            <a:tint val="40000"/>
            <a:alpha val="90000"/>
            <a:hueOff val="-679381"/>
            <a:satOff val="-60277"/>
            <a:lumOff val="-61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679381"/>
              <a:satOff val="-60277"/>
              <a:lumOff val="-615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828" tIns="330200" rIns="131828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(BMI), posture</a:t>
          </a:r>
          <a:endParaRPr lang="en-US" sz="2800" kern="1200"/>
        </a:p>
      </dsp:txBody>
      <dsp:txXfrm>
        <a:off x="7441250" y="1891599"/>
        <a:ext cx="1690888" cy="1420346"/>
      </dsp:txXfrm>
    </dsp:sp>
    <dsp:sp modelId="{0734927F-58C8-4A55-91A2-EE069E509D9C}">
      <dsp:nvSpPr>
        <dsp:cNvPr id="0" name=""/>
        <dsp:cNvSpPr/>
      </dsp:nvSpPr>
      <dsp:spPr>
        <a:xfrm>
          <a:off x="7931608" y="1228771"/>
          <a:ext cx="710173" cy="710173"/>
        </a:xfrm>
        <a:prstGeom prst="ellipse">
          <a:avLst/>
        </a:prstGeom>
        <a:solidFill>
          <a:schemeClr val="accent2">
            <a:hueOff val="-1058446"/>
            <a:satOff val="-61039"/>
            <a:lumOff val="6275"/>
            <a:alphaOff val="0"/>
          </a:schemeClr>
        </a:solidFill>
        <a:ln w="6350" cap="flat" cmpd="sng" algn="ctr">
          <a:solidFill>
            <a:schemeClr val="accent2">
              <a:hueOff val="-1058446"/>
              <a:satOff val="-61039"/>
              <a:lumOff val="6275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68" tIns="12700" rIns="55368" bIns="12700" numCol="1" spcCol="1270" anchor="ctr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5</a:t>
          </a:r>
        </a:p>
      </dsp:txBody>
      <dsp:txXfrm>
        <a:off x="8035610" y="1332773"/>
        <a:ext cx="502169" cy="502169"/>
      </dsp:txXfrm>
    </dsp:sp>
    <dsp:sp modelId="{1FC9A28A-4673-46CA-AB98-933CB3C41E85}">
      <dsp:nvSpPr>
        <dsp:cNvPr id="0" name=""/>
        <dsp:cNvSpPr/>
      </dsp:nvSpPr>
      <dsp:spPr>
        <a:xfrm>
          <a:off x="7441250" y="3359218"/>
          <a:ext cx="1690888" cy="72"/>
        </a:xfrm>
        <a:prstGeom prst="rect">
          <a:avLst/>
        </a:prstGeom>
        <a:solidFill>
          <a:schemeClr val="accent2">
            <a:hueOff val="-1190752"/>
            <a:satOff val="-68668"/>
            <a:lumOff val="7059"/>
            <a:alphaOff val="0"/>
          </a:schemeClr>
        </a:solidFill>
        <a:ln w="6350" cap="flat" cmpd="sng" algn="ctr">
          <a:solidFill>
            <a:schemeClr val="accent2">
              <a:hueOff val="-1190752"/>
              <a:satOff val="-68668"/>
              <a:lumOff val="7059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70A7C2-64F4-4953-AF70-ACA2FCD72AB3}">
      <dsp:nvSpPr>
        <dsp:cNvPr id="0" name=""/>
        <dsp:cNvSpPr/>
      </dsp:nvSpPr>
      <dsp:spPr>
        <a:xfrm>
          <a:off x="9301227" y="992047"/>
          <a:ext cx="1690888" cy="2367243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828" tIns="330200" rIns="131828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Hydratio</a:t>
          </a:r>
          <a:r>
            <a:rPr lang="en-US" sz="2200" b="1" kern="1200"/>
            <a:t>n</a:t>
          </a:r>
          <a:br>
            <a:rPr lang="en-US" sz="2400" kern="1200"/>
          </a:br>
          <a:br>
            <a:rPr lang="en-US" sz="1100" kern="1200"/>
          </a:br>
          <a:br>
            <a:rPr lang="en-US" sz="1100" kern="1200"/>
          </a:br>
          <a:br>
            <a:rPr lang="en-US" sz="1100" kern="1200"/>
          </a:br>
          <a:br>
            <a:rPr lang="en-US" sz="1100" kern="1200"/>
          </a:br>
          <a:br>
            <a:rPr lang="en-US" sz="1100" kern="1200"/>
          </a:br>
          <a:br>
            <a:rPr lang="en-US" sz="1100" kern="1200"/>
          </a:br>
          <a:br>
            <a:rPr lang="en-US" sz="1100" kern="1200"/>
          </a:br>
          <a:endParaRPr lang="en-US" sz="1100" kern="1200"/>
        </a:p>
      </dsp:txBody>
      <dsp:txXfrm>
        <a:off x="9301227" y="1891599"/>
        <a:ext cx="1690888" cy="1420346"/>
      </dsp:txXfrm>
    </dsp:sp>
    <dsp:sp modelId="{FB2571E5-24FE-4DEB-9F3B-7F3DEB92674F}">
      <dsp:nvSpPr>
        <dsp:cNvPr id="0" name=""/>
        <dsp:cNvSpPr/>
      </dsp:nvSpPr>
      <dsp:spPr>
        <a:xfrm>
          <a:off x="9791585" y="1228771"/>
          <a:ext cx="710173" cy="710173"/>
        </a:xfrm>
        <a:prstGeom prst="ellipse">
          <a:avLst/>
        </a:prstGeom>
        <a:solidFill>
          <a:schemeClr val="accent2">
            <a:hueOff val="-1323057"/>
            <a:satOff val="-76298"/>
            <a:lumOff val="7844"/>
            <a:alphaOff val="0"/>
          </a:schemeClr>
        </a:solidFill>
        <a:ln w="6350" cap="flat" cmpd="sng" algn="ctr">
          <a:solidFill>
            <a:schemeClr val="accent2">
              <a:hueOff val="-1323057"/>
              <a:satOff val="-76298"/>
              <a:lumOff val="7844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68" tIns="12700" rIns="55368" bIns="12700" numCol="1" spcCol="1270" anchor="ctr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6</a:t>
          </a:r>
        </a:p>
      </dsp:txBody>
      <dsp:txXfrm>
        <a:off x="9895587" y="1332773"/>
        <a:ext cx="502169" cy="502169"/>
      </dsp:txXfrm>
    </dsp:sp>
    <dsp:sp modelId="{5D49EAE1-81A4-4AAA-8967-DE2284B7EDBC}">
      <dsp:nvSpPr>
        <dsp:cNvPr id="0" name=""/>
        <dsp:cNvSpPr/>
      </dsp:nvSpPr>
      <dsp:spPr>
        <a:xfrm>
          <a:off x="9301227" y="3359218"/>
          <a:ext cx="1690888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AC9B6-7EAB-410C-8D35-2CA4972C4107}">
      <dsp:nvSpPr>
        <dsp:cNvPr id="0" name=""/>
        <dsp:cNvSpPr/>
      </dsp:nvSpPr>
      <dsp:spPr>
        <a:xfrm>
          <a:off x="0" y="0"/>
          <a:ext cx="9346190" cy="10610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The respiratory tract extends from the nose to the alveoli and includes not only the air-conducting passages also but the blood supply</a:t>
          </a:r>
          <a:endParaRPr lang="en-US" sz="2100" kern="1200"/>
        </a:p>
      </dsp:txBody>
      <dsp:txXfrm>
        <a:off x="31079" y="31079"/>
        <a:ext cx="8201180" cy="998941"/>
      </dsp:txXfrm>
    </dsp:sp>
    <dsp:sp modelId="{47BE3822-D3FF-4177-848B-15BD18C58D24}">
      <dsp:nvSpPr>
        <dsp:cNvPr id="0" name=""/>
        <dsp:cNvSpPr/>
      </dsp:nvSpPr>
      <dsp:spPr>
        <a:xfrm>
          <a:off x="824663" y="1237949"/>
          <a:ext cx="9346190" cy="1061099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The primary purpose of the respiratory system is gas exchange.</a:t>
          </a:r>
          <a:endParaRPr lang="en-US" sz="2100" kern="1200"/>
        </a:p>
      </dsp:txBody>
      <dsp:txXfrm>
        <a:off x="855742" y="1269028"/>
        <a:ext cx="7769653" cy="998941"/>
      </dsp:txXfrm>
    </dsp:sp>
    <dsp:sp modelId="{FAFA915C-389E-4B76-82C1-3D8CBF16989D}">
      <dsp:nvSpPr>
        <dsp:cNvPr id="0" name=""/>
        <dsp:cNvSpPr/>
      </dsp:nvSpPr>
      <dsp:spPr>
        <a:xfrm>
          <a:off x="1649327" y="2475898"/>
          <a:ext cx="9346190" cy="106109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The respiratory system is divided into two parts: the upper respiratory tract and the lower respiratory tract.  </a:t>
          </a:r>
          <a:endParaRPr lang="en-US" sz="2100" kern="1200"/>
        </a:p>
      </dsp:txBody>
      <dsp:txXfrm>
        <a:off x="1680406" y="2506977"/>
        <a:ext cx="7769653" cy="998941"/>
      </dsp:txXfrm>
    </dsp:sp>
    <dsp:sp modelId="{95B5FC89-0B03-4F1B-9056-D0D819472D91}">
      <dsp:nvSpPr>
        <dsp:cNvPr id="0" name=""/>
        <dsp:cNvSpPr/>
      </dsp:nvSpPr>
      <dsp:spPr>
        <a:xfrm>
          <a:off x="8656475" y="804667"/>
          <a:ext cx="689714" cy="68971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8811661" y="804667"/>
        <a:ext cx="379342" cy="519010"/>
      </dsp:txXfrm>
    </dsp:sp>
    <dsp:sp modelId="{4432073C-B48F-4635-A084-5CB86517B49B}">
      <dsp:nvSpPr>
        <dsp:cNvPr id="0" name=""/>
        <dsp:cNvSpPr/>
      </dsp:nvSpPr>
      <dsp:spPr>
        <a:xfrm>
          <a:off x="9481139" y="2035542"/>
          <a:ext cx="689714" cy="68971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9636325" y="2035542"/>
        <a:ext cx="379342" cy="5190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75D3E-95B5-4A03-B7CD-3B4E7DDC56C4}">
      <dsp:nvSpPr>
        <dsp:cNvPr id="0" name=""/>
        <dsp:cNvSpPr/>
      </dsp:nvSpPr>
      <dsp:spPr>
        <a:xfrm>
          <a:off x="0" y="64692"/>
          <a:ext cx="4713997" cy="4557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The nose </a:t>
          </a:r>
          <a:endParaRPr lang="en-US" sz="1900" kern="1200"/>
        </a:p>
      </dsp:txBody>
      <dsp:txXfrm>
        <a:off x="22246" y="86938"/>
        <a:ext cx="4669505" cy="411223"/>
      </dsp:txXfrm>
    </dsp:sp>
    <dsp:sp modelId="{ABA2F268-2E90-4040-A75D-005608E9E9C3}">
      <dsp:nvSpPr>
        <dsp:cNvPr id="0" name=""/>
        <dsp:cNvSpPr/>
      </dsp:nvSpPr>
      <dsp:spPr>
        <a:xfrm>
          <a:off x="0" y="575127"/>
          <a:ext cx="4713997" cy="455715"/>
        </a:xfrm>
        <a:prstGeom prst="round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Pharynx</a:t>
          </a:r>
          <a:endParaRPr lang="en-US" sz="1900" kern="1200"/>
        </a:p>
      </dsp:txBody>
      <dsp:txXfrm>
        <a:off x="22246" y="597373"/>
        <a:ext cx="4669505" cy="411223"/>
      </dsp:txXfrm>
    </dsp:sp>
    <dsp:sp modelId="{9AEBF4C6-9B6F-4B0E-B576-55E3FAF80CE6}">
      <dsp:nvSpPr>
        <dsp:cNvPr id="0" name=""/>
        <dsp:cNvSpPr/>
      </dsp:nvSpPr>
      <dsp:spPr>
        <a:xfrm>
          <a:off x="0" y="1085562"/>
          <a:ext cx="4713997" cy="455715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Adenoids</a:t>
          </a:r>
          <a:endParaRPr lang="en-US" sz="1900" kern="1200"/>
        </a:p>
      </dsp:txBody>
      <dsp:txXfrm>
        <a:off x="22246" y="1107808"/>
        <a:ext cx="4669505" cy="411223"/>
      </dsp:txXfrm>
    </dsp:sp>
    <dsp:sp modelId="{3C0F1894-4580-429C-918B-7E2037FFADC1}">
      <dsp:nvSpPr>
        <dsp:cNvPr id="0" name=""/>
        <dsp:cNvSpPr/>
      </dsp:nvSpPr>
      <dsp:spPr>
        <a:xfrm>
          <a:off x="0" y="1595997"/>
          <a:ext cx="4713997" cy="45571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Tonsils</a:t>
          </a:r>
          <a:endParaRPr lang="en-US" sz="1900" kern="1200"/>
        </a:p>
      </dsp:txBody>
      <dsp:txXfrm>
        <a:off x="22246" y="1618243"/>
        <a:ext cx="4669505" cy="411223"/>
      </dsp:txXfrm>
    </dsp:sp>
    <dsp:sp modelId="{B00FFA17-BB90-4DD5-925E-E3A0ADC5E019}">
      <dsp:nvSpPr>
        <dsp:cNvPr id="0" name=""/>
        <dsp:cNvSpPr/>
      </dsp:nvSpPr>
      <dsp:spPr>
        <a:xfrm>
          <a:off x="0" y="2106432"/>
          <a:ext cx="4713997" cy="455715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Epiglottis</a:t>
          </a:r>
          <a:endParaRPr lang="en-US" sz="1900" kern="1200"/>
        </a:p>
      </dsp:txBody>
      <dsp:txXfrm>
        <a:off x="22246" y="2128678"/>
        <a:ext cx="4669505" cy="411223"/>
      </dsp:txXfrm>
    </dsp:sp>
    <dsp:sp modelId="{A43238B9-E0BE-4FB2-B873-CD40ECED747A}">
      <dsp:nvSpPr>
        <dsp:cNvPr id="0" name=""/>
        <dsp:cNvSpPr/>
      </dsp:nvSpPr>
      <dsp:spPr>
        <a:xfrm>
          <a:off x="0" y="2616867"/>
          <a:ext cx="4713997" cy="455715"/>
        </a:xfrm>
        <a:prstGeom prst="round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Larynx</a:t>
          </a:r>
          <a:endParaRPr lang="en-US" sz="1900" kern="1200"/>
        </a:p>
      </dsp:txBody>
      <dsp:txXfrm>
        <a:off x="22246" y="2639113"/>
        <a:ext cx="4669505" cy="411223"/>
      </dsp:txXfrm>
    </dsp:sp>
    <dsp:sp modelId="{040F449C-9DDD-454C-8281-9BE5D9F19426}">
      <dsp:nvSpPr>
        <dsp:cNvPr id="0" name=""/>
        <dsp:cNvSpPr/>
      </dsp:nvSpPr>
      <dsp:spPr>
        <a:xfrm>
          <a:off x="0" y="3127302"/>
          <a:ext cx="4713997" cy="45571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Trachea. </a:t>
          </a:r>
          <a:endParaRPr lang="en-US" sz="1900" kern="1200"/>
        </a:p>
      </dsp:txBody>
      <dsp:txXfrm>
        <a:off x="22246" y="3149548"/>
        <a:ext cx="4669505" cy="411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3501F-7311-4821-BE60-3046DA7CD48A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E4D08-0DE1-40AE-8D5E-F084784E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652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3501F-7311-4821-BE60-3046DA7CD48A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E4D08-0DE1-40AE-8D5E-F084784E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652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0.xml"/><Relationship Id="rId1" Type="http://schemas.openxmlformats.org/officeDocument/2006/relationships/notesMaster" Target="../notesMasters/notesMaster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>
                <a:latin typeface="TradeGothic-CondEighteen"/>
              </a:rPr>
              <a:t>Post viral upper respiratory tract infection (URTI)</a:t>
            </a:r>
          </a:p>
          <a:p>
            <a:pPr algn="l"/>
            <a:r>
              <a:rPr lang="en-GB" sz="1800" b="0" i="0" u="none" strike="noStrike" baseline="0">
                <a:latin typeface="ZapfDingbats"/>
              </a:rPr>
              <a:t>■ </a:t>
            </a:r>
            <a:r>
              <a:rPr lang="en-GB" sz="1800" b="0" i="0" u="none" strike="noStrike" baseline="0">
                <a:latin typeface="TradeGothic-CondEighteen"/>
              </a:rPr>
              <a:t>Smoking</a:t>
            </a:r>
          </a:p>
          <a:p>
            <a:pPr algn="l"/>
            <a:r>
              <a:rPr lang="en-US" sz="1800" b="0" i="0" u="none" strike="noStrike" baseline="0">
                <a:latin typeface="ZapfDingbats"/>
              </a:rPr>
              <a:t>■ </a:t>
            </a:r>
            <a:r>
              <a:rPr lang="en-US" sz="1800" b="0" i="0" u="none" strike="noStrike" baseline="0">
                <a:latin typeface="TradeGothic-CondEighteen"/>
              </a:rPr>
              <a:t>Asthma – including cough variant asthma and</a:t>
            </a:r>
          </a:p>
          <a:p>
            <a:pPr algn="l"/>
            <a:r>
              <a:rPr lang="en-GB" sz="1800" b="0" i="0" u="none" strike="noStrike" baseline="0">
                <a:latin typeface="TradeGothic-CondEighteen"/>
              </a:rPr>
              <a:t>non-asthmatic eosinophilic asthma</a:t>
            </a:r>
          </a:p>
          <a:p>
            <a:pPr algn="l"/>
            <a:r>
              <a:rPr lang="en-GB" sz="1800" b="0" i="0" u="none" strike="noStrike" baseline="0">
                <a:latin typeface="ZapfDingbats"/>
              </a:rPr>
              <a:t>■ </a:t>
            </a:r>
            <a:r>
              <a:rPr lang="en-GB" sz="1800" b="0" i="0" u="none" strike="noStrike" baseline="0">
                <a:latin typeface="TradeGothic-CondEighteen"/>
              </a:rPr>
              <a:t>Post nasal drip (hay fever)</a:t>
            </a:r>
          </a:p>
          <a:p>
            <a:pPr algn="l"/>
            <a:r>
              <a:rPr lang="en-GB" sz="1800" b="0" i="0" u="none" strike="noStrike" baseline="0">
                <a:latin typeface="ZapfDingbats"/>
              </a:rPr>
              <a:t>■ </a:t>
            </a:r>
            <a:r>
              <a:rPr lang="en-GB" sz="1800" b="0" i="0" u="none" strike="noStrike" baseline="0">
                <a:latin typeface="TradeGothic-CondEighteen"/>
              </a:rPr>
              <a:t>Gastro-oesophageal reflux disease (GORD)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E4D08-0DE1-40AE-8D5E-F084784EF19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150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23CE87-2463-49D8-A807-81C0F5386A23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149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91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TradeGothic-CondEighteen"/>
              </a:rPr>
              <a:t>Post viral upper respiratory tract infection (URTI)</a:t>
            </a:r>
          </a:p>
          <a:p>
            <a:pPr algn="l"/>
            <a:r>
              <a:rPr lang="en-GB" sz="1800" b="0" i="0" u="none" strike="noStrike" baseline="0" dirty="0">
                <a:latin typeface="ZapfDingbats"/>
              </a:rPr>
              <a:t>■ </a:t>
            </a:r>
            <a:r>
              <a:rPr lang="en-GB" sz="1800" b="0" i="0" u="none" strike="noStrike" baseline="0" dirty="0">
                <a:latin typeface="TradeGothic-CondEighteen"/>
              </a:rPr>
              <a:t>Smoking</a:t>
            </a:r>
          </a:p>
          <a:p>
            <a:pPr algn="l"/>
            <a:r>
              <a:rPr lang="en-US" sz="1800" b="0" i="0" u="none" strike="noStrike" baseline="0" dirty="0">
                <a:latin typeface="ZapfDingbats"/>
              </a:rPr>
              <a:t>■ </a:t>
            </a:r>
            <a:r>
              <a:rPr lang="en-US" sz="1800" b="0" i="0" u="none" strike="noStrike" baseline="0" dirty="0">
                <a:latin typeface="TradeGothic-CondEighteen"/>
              </a:rPr>
              <a:t>Asthma – including cough variant asthma and</a:t>
            </a:r>
          </a:p>
          <a:p>
            <a:pPr algn="l"/>
            <a:r>
              <a:rPr lang="en-GB" sz="1800" b="0" i="0" u="none" strike="noStrike" baseline="0" dirty="0">
                <a:latin typeface="TradeGothic-CondEighteen"/>
              </a:rPr>
              <a:t>non-asthmatic eosinophilic asthma</a:t>
            </a:r>
          </a:p>
          <a:p>
            <a:pPr algn="l"/>
            <a:r>
              <a:rPr lang="en-GB" sz="1800" b="0" i="0" u="none" strike="noStrike" baseline="0" dirty="0">
                <a:latin typeface="ZapfDingbats"/>
              </a:rPr>
              <a:t>■ </a:t>
            </a:r>
            <a:r>
              <a:rPr lang="en-GB" sz="1800" b="0" i="0" u="none" strike="noStrike" baseline="0" dirty="0">
                <a:latin typeface="TradeGothic-CondEighteen"/>
              </a:rPr>
              <a:t>Post nasal drip (hay fever)</a:t>
            </a:r>
          </a:p>
          <a:p>
            <a:pPr algn="l"/>
            <a:r>
              <a:rPr lang="en-GB" sz="1800" b="0" i="0" u="none" strike="noStrike" baseline="0" dirty="0">
                <a:latin typeface="ZapfDingbats"/>
              </a:rPr>
              <a:t>■ </a:t>
            </a:r>
            <a:r>
              <a:rPr lang="en-GB" sz="1800" b="0" i="0" u="none" strike="noStrike" baseline="0" dirty="0">
                <a:latin typeface="TradeGothic-CondEighteen"/>
              </a:rPr>
              <a:t>Gastro-oesophageal reflux disease (GORD)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E4D08-0DE1-40AE-8D5E-F084784EF19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15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>
                <a:latin typeface="TradeGothic-CondEighteen"/>
              </a:rPr>
              <a:t>Post viral upper respiratory tract infection (URTI)</a:t>
            </a:r>
          </a:p>
          <a:p>
            <a:pPr algn="l"/>
            <a:r>
              <a:rPr lang="en-GB" sz="1800" b="0" i="0" u="none" strike="noStrike" baseline="0">
                <a:latin typeface="ZapfDingbats"/>
              </a:rPr>
              <a:t>■ </a:t>
            </a:r>
            <a:r>
              <a:rPr lang="en-GB" sz="1800" b="0" i="0" u="none" strike="noStrike" baseline="0">
                <a:latin typeface="TradeGothic-CondEighteen"/>
              </a:rPr>
              <a:t>Smoking</a:t>
            </a:r>
          </a:p>
          <a:p>
            <a:pPr algn="l"/>
            <a:r>
              <a:rPr lang="en-US" sz="1800" b="0" i="0" u="none" strike="noStrike" baseline="0">
                <a:latin typeface="ZapfDingbats"/>
              </a:rPr>
              <a:t>■ </a:t>
            </a:r>
            <a:r>
              <a:rPr lang="en-US" sz="1800" b="0" i="0" u="none" strike="noStrike" baseline="0">
                <a:latin typeface="TradeGothic-CondEighteen"/>
              </a:rPr>
              <a:t>Asthma – including cough variant asthma and</a:t>
            </a:r>
          </a:p>
          <a:p>
            <a:pPr algn="l"/>
            <a:r>
              <a:rPr lang="en-GB" sz="1800" b="0" i="0" u="none" strike="noStrike" baseline="0">
                <a:latin typeface="TradeGothic-CondEighteen"/>
              </a:rPr>
              <a:t>non-asthmatic eosinophilic asthma</a:t>
            </a:r>
          </a:p>
          <a:p>
            <a:pPr algn="l"/>
            <a:r>
              <a:rPr lang="en-GB" sz="1800" b="0" i="0" u="none" strike="noStrike" baseline="0">
                <a:latin typeface="ZapfDingbats"/>
              </a:rPr>
              <a:t>■ </a:t>
            </a:r>
            <a:r>
              <a:rPr lang="en-GB" sz="1800" b="0" i="0" u="none" strike="noStrike" baseline="0">
                <a:latin typeface="TradeGothic-CondEighteen"/>
              </a:rPr>
              <a:t>Post nasal drip (hay fever)</a:t>
            </a:r>
          </a:p>
          <a:p>
            <a:pPr algn="l"/>
            <a:r>
              <a:rPr lang="en-GB" sz="1800" b="0" i="0" u="none" strike="noStrike" baseline="0">
                <a:latin typeface="ZapfDingbats"/>
              </a:rPr>
              <a:t>■ </a:t>
            </a:r>
            <a:r>
              <a:rPr lang="en-GB" sz="1800" b="0" i="0" u="none" strike="noStrike" baseline="0">
                <a:latin typeface="TradeGothic-CondEighteen"/>
              </a:rPr>
              <a:t>Gastro-oesophageal reflux disease (GORD)</a:t>
            </a:r>
            <a:endParaRPr lang="en-GB" sz="1800" b="0" i="0" u="none" strike="noStrike" baseline="0">
              <a:solidFill>
                <a:srgbClr val="000000"/>
              </a:solidFill>
              <a:latin typeface="Helvetica Neue"/>
            </a:endParaRPr>
          </a:p>
          <a:p>
            <a:endParaRPr lang="en-GB" sz="1800" b="0" i="0" u="none" strike="noStrike" baseline="0">
              <a:solidFill>
                <a:srgbClr val="000000"/>
              </a:solidFill>
              <a:latin typeface="Helvetica Neue"/>
            </a:endParaRPr>
          </a:p>
          <a:p>
            <a:endParaRPr lang="en-US" sz="1800" b="0" i="0" u="none" strike="noStrike" baseline="0">
              <a:solidFill>
                <a:srgbClr val="000000"/>
              </a:solidFill>
              <a:latin typeface="Helvetica Neue"/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■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■</a:t>
            </a:r>
            <a:endParaRPr lang="en-GB" sz="1800" b="0" i="0" u="none" strike="noStrike" baseline="0">
              <a:solidFill>
                <a:srgbClr val="000000"/>
              </a:solidFill>
              <a:latin typeface="Helvetica Neue"/>
            </a:endParaRPr>
          </a:p>
          <a:p>
            <a:endParaRPr lang="en-GB" sz="1800" b="0" i="0" u="none" strike="noStrike" baseline="0">
              <a:solidFill>
                <a:srgbClr val="000000"/>
              </a:solidFill>
              <a:latin typeface="Helvetica Neue"/>
            </a:endParaRPr>
          </a:p>
          <a:p>
            <a:r>
              <a:rPr lang="en-GB" sz="1800" b="0" i="0" u="none" strike="noStrike" baseline="0">
                <a:solidFill>
                  <a:srgbClr val="000000"/>
                </a:solidFill>
                <a:latin typeface="Helvetica Neue"/>
              </a:rPr>
              <a:t>Airways inflammation: 	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Asthma – ‘cough-variant asthma’ 	Affects children and some adults </a:t>
            </a:r>
          </a:p>
          <a:p>
            <a:r>
              <a:rPr lang="en-GB" sz="1800" b="0" i="0" u="none" strike="noStrike" baseline="0">
                <a:solidFill>
                  <a:srgbClr val="000000"/>
                </a:solidFill>
                <a:latin typeface="Helvetica Neue"/>
              </a:rPr>
              <a:t>Often present at night </a:t>
            </a:r>
          </a:p>
          <a:p>
            <a:r>
              <a:rPr lang="en-GB" sz="1800" b="0" i="0" u="none" strike="noStrike" baseline="0">
                <a:solidFill>
                  <a:srgbClr val="000000"/>
                </a:solidFill>
                <a:latin typeface="Helvetica Neue"/>
              </a:rPr>
              <a:t>Associated wheeze, atopy 	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Chronic obstructive pulmonary disease 	History of smoking and intermittent sputum 	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Persisting airway reactivity following acute bronchitis 	Recent acute-onset cough and sputum 	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Bronchiectasis 	Daily purulent sputum for long periods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Pneumonia or whooping cough in childhood </a:t>
            </a:r>
          </a:p>
          <a:p>
            <a:r>
              <a:rPr lang="en-GB" sz="1800" b="0" i="0" u="none" strike="noStrike" baseline="0">
                <a:solidFill>
                  <a:srgbClr val="000000"/>
                </a:solidFill>
                <a:latin typeface="Helvetica Neue"/>
              </a:rPr>
              <a:t>Recurrent haemoptysis 	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Lung cancer 	Persistent cough, especially in smokers </a:t>
            </a:r>
          </a:p>
          <a:p>
            <a:r>
              <a:rPr lang="en-GB" sz="1800" b="0" i="0" u="none" strike="noStrike" baseline="0">
                <a:solidFill>
                  <a:srgbClr val="000000"/>
                </a:solidFill>
                <a:latin typeface="Helvetica Neue"/>
              </a:rPr>
              <a:t>Any haemoptysis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Pneumonia that fails to clear in 4–6 weeks 	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Rhinitis with postnasal drip 	Chronic sneezing, nasal blockage/ discharge 	</a:t>
            </a:r>
          </a:p>
          <a:p>
            <a:r>
              <a:rPr lang="en-US" sz="1800" b="0" i="0" u="none" strike="noStrike" baseline="0" err="1">
                <a:solidFill>
                  <a:srgbClr val="000000"/>
                </a:solidFill>
                <a:latin typeface="Helvetica Neue"/>
              </a:rPr>
              <a:t>Oesophageal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 reflux 	Heartburn or regurgitation of acid after eating, bending or lying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Nocturnal as well as daytime cough 	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Drug effects 	Patient on angiotensin-converting enzyme inhibitors 	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Interstitial lung diseases 	Persistent dry cough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Fine inspiratory crackles at bases 	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Idiopathic cough 	Long history with no signs and negative investigations – diagnosis of exclusion	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E4D08-0DE1-40AE-8D5E-F084784EF1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580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Clear (mucoid): COPD/bronchiectasis without current infection/rhinitis.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• Yellow (mucopurulent): acute lower respiratory tract infection/asthma.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• Green (purulent): current infection – acute disease or exacerbation of chronic disease, such as COPD.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• Red/brown (rusty): pneumococcal pneumonia (Fig. 5.3B). Try to distinguish between rusty and frank red blood (see below).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• Pink (serous/frothy): acute pulmonary oedema.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In bronchiectasis, the </a:t>
            </a:r>
            <a:r>
              <a:rPr lang="en-US" sz="1800" b="0" i="0" u="none" strike="noStrike" baseline="0" err="1">
                <a:solidFill>
                  <a:srgbClr val="000000"/>
                </a:solidFill>
                <a:latin typeface="Helvetica Neue"/>
              </a:rPr>
              <a:t>colour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 Neue"/>
              </a:rPr>
              <a:t> of sputum may be used to guide the need for antibiotic treatment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E4D08-0DE1-40AE-8D5E-F084784EF1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897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E4D08-0DE1-40AE-8D5E-F084784EF1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38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1B11D4-C72F-467C-965F-8F9B376397EE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73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46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buFont typeface="Wingdings 3" panose="05040102010807070707" pitchFamily="18" charset="2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4- Scars:</a:t>
            </a:r>
          </a:p>
          <a:p>
            <a:pPr marL="0" indent="0" eaLnBrk="1" hangingPunct="1">
              <a:buFont typeface="Wingdings 3" panose="05040102010807070707" pitchFamily="18" charset="2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rom previous operation or chest drains or cautery marks or radiotherapy markings. </a:t>
            </a:r>
          </a:p>
          <a:p>
            <a:pPr marL="0" indent="0" eaLnBrk="1" hangingPunct="1">
              <a:buFont typeface="Wingdings 3" panose="05040102010807070707" pitchFamily="18" charset="2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5- Prominent veins: 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in case of SVC obstruction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2002-95CD-48D9-B9C7-90FB932927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57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0" lvl="1" indent="-476250"/>
            <a:r>
              <a:rPr lang="en-US" altLang="zh-CN"/>
              <a:t>Thickness of thoracic wall</a:t>
            </a:r>
          </a:p>
          <a:p>
            <a:pPr marL="933450" lvl="1" indent="-476250"/>
            <a:r>
              <a:rPr lang="en-US" altLang="zh-CN"/>
              <a:t>Calcification of costal cartilage </a:t>
            </a:r>
          </a:p>
          <a:p>
            <a:pPr marL="933450" lvl="1" indent="-476250"/>
            <a:r>
              <a:rPr lang="en-US" altLang="zh-CN"/>
              <a:t>Hydrothorax</a:t>
            </a:r>
          </a:p>
          <a:p>
            <a:pPr marL="933450" lvl="1" indent="-476250"/>
            <a:r>
              <a:rPr lang="en-US" altLang="zh-CN"/>
              <a:t>Containing gas in alveoli </a:t>
            </a:r>
          </a:p>
          <a:p>
            <a:pPr marL="933450" lvl="1" indent="-476250"/>
            <a:r>
              <a:rPr lang="en-US" altLang="zh-CN"/>
              <a:t>Alveolar tension</a:t>
            </a:r>
          </a:p>
          <a:p>
            <a:pPr marL="933450" lvl="1" indent="-476250"/>
            <a:r>
              <a:rPr lang="en-US" altLang="zh-CN"/>
              <a:t>Alveolar elasticity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2002-95CD-48D9-B9C7-90FB932927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37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2002-95CD-48D9-B9C7-90FB932927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7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2002-95CD-48D9-B9C7-90FB932927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E068A-4D44-0054-0652-76FEC90B6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7862-4B84-AC6E-DD42-9613C046E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13E65-CCE4-EA3D-2334-F7585378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8073A-3CDA-0475-7BC7-CCD1BBC1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DABFF-8085-D2EF-9689-5BDD9C5E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17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36628-D77D-F858-739F-9E28B96B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B796B-8C13-A8E4-02DD-E56B6D166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D7DE0-CBD1-90DC-3D65-9200C1691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BF1C2-2229-A69B-13C5-67163B5D7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131C3-22A3-9E8F-A91B-CB630655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859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36628-D77D-F858-739F-9E28B96B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B796B-8C13-A8E4-02DD-E56B6D166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D7DE0-CBD1-90DC-3D65-9200C1691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BF1C2-2229-A69B-13C5-67163B5D7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131C3-22A3-9E8F-A91B-CB630655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859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BC77-1161-ED3F-199D-7D4515F79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D1C5C-C851-25A3-AFE3-D69D62626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F7F6B-FD00-F5AF-06CF-74FDBAB3E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680D9-B9E8-CA66-500B-E595044A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5FC2D-24F1-C7E6-C059-E54EC723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D4AEA-329B-94A8-EE91-D866F22267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076EE7-18C3-B30F-38B6-5261E6890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419B0-BF36-A04C-1772-7B56076D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6843C-81D5-01B9-2D8D-73E192F3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997BA-1AA5-B76F-0A61-DAA17565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4282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E068A-4D44-0054-0652-76FEC90B6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7862-4B84-AC6E-DD42-9613C046E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13E65-CCE4-EA3D-2334-F7585378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8073A-3CDA-0475-7BC7-CCD1BBC1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DABFF-8085-D2EF-9689-5BDD9C5E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1712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D4AEA-329B-94A8-EE91-D866F22267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076EE7-18C3-B30F-38B6-5261E6890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419B0-BF36-A04C-1772-7B56076D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6843C-81D5-01B9-2D8D-73E192F3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997BA-1AA5-B76F-0A61-DAA17565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4282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B42AC-E4DA-784A-BC93-73000C312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E8168-4597-C017-1997-3340C90DA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8E4D3-1728-4335-35F5-93F50B1F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0C9BF-E11E-EAFA-6CA6-08648779D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ABD04-D7E0-DD97-7286-7C0DED25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4803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86429B-12A1-F054-3E7C-F444FE850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E698B-DBCA-C982-185E-5E056B29C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12DFE-EA59-80F5-EB33-C5E3741B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C6A1E-FE67-18D8-1F12-8009C2C6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3C7FF-74C1-4E60-3C46-1E88670E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499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2002/2003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 Examination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90C8-9030-4733-9D4A-28BE9F143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954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2002/2003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 Examination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90C8-9030-4733-9D4A-28BE9F143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954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074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0"/>
            <a:ext cx="5334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81200"/>
            <a:ext cx="5334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114800"/>
            <a:ext cx="5334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47FED83-469F-7C78-0E6C-2BB05C945A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085D9AB-537E-52F6-CFF8-DC8AF1BC506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1C462-85E0-4879-BAD4-42F580E150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96939BF3-1BF0-C729-8419-750F8A9D115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2056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074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0"/>
            <a:ext cx="5334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81200"/>
            <a:ext cx="5334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114800"/>
            <a:ext cx="5334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47FED83-469F-7C78-0E6C-2BB05C945A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085D9AB-537E-52F6-CFF8-DC8AF1BC506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1C462-85E0-4879-BAD4-42F580E1506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96939BF3-1BF0-C729-8419-750F8A9D115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05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074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0"/>
            <a:ext cx="5334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81200"/>
            <a:ext cx="5334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5DB48-3712-342D-FFCD-2CDD98C6FEB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76B55-C2E8-CA48-ADC0-7629201021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55C8-2DA4-46F3-B9C1-950BF92682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555FB38D-252B-44A3-90D9-725E32917C3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0794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074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0"/>
            <a:ext cx="5334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81200"/>
            <a:ext cx="5334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5DB48-3712-342D-FFCD-2CDD98C6FEB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76B55-C2E8-CA48-ADC0-7629201021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B55C8-2DA4-46F3-B9C1-950BF926824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555FB38D-252B-44A3-90D9-725E32917C3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59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896" y="1122363"/>
            <a:ext cx="7276733" cy="3381398"/>
          </a:xfrm>
        </p:spPr>
        <p:txBody>
          <a:bodyPr anchor="b">
            <a:normAutofit/>
          </a:bodyPr>
          <a:lstStyle>
            <a:lvl1pPr algn="l">
              <a:defRPr sz="4800" cap="none"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94" y="4612942"/>
            <a:ext cx="7276733" cy="1181683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67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71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876299"/>
            <a:ext cx="7876722" cy="37131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6170"/>
            <a:ext cx="6781301" cy="10484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05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474" y="2080517"/>
            <a:ext cx="4970124" cy="39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99" y="2080517"/>
            <a:ext cx="4970124" cy="39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5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1955"/>
            <a:ext cx="10441236" cy="13983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926" y="1983242"/>
            <a:ext cx="5007110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63" y="2813959"/>
            <a:ext cx="5007110" cy="32439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255" y="1983242"/>
            <a:ext cx="5031769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255" y="2813959"/>
            <a:ext cx="5031769" cy="32439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2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FEF0-FF85-1C1D-3580-92DEA5D4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B6D97-F351-E4C6-4F85-76D353921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85FBA-BF8E-4B84-122F-88B59521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F8DC3-81B6-C2D0-5D25-A92D1EB2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6EA47-6728-450F-302D-86088DDA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2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59" y="895440"/>
            <a:ext cx="10138451" cy="1832349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00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30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6948"/>
            <a:ext cx="3046410" cy="1479551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4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96" y="876300"/>
            <a:ext cx="5758235" cy="5181599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4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261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9314"/>
            <a:ext cx="3046409" cy="1487185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4" y="876300"/>
            <a:ext cx="5943596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3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094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84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76299"/>
            <a:ext cx="2628900" cy="5181601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76299"/>
            <a:ext cx="773430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51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FEF0-FF85-1C1D-3580-92DEA5D4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B6D97-F351-E4C6-4F85-76D353921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85FBA-BF8E-4B84-122F-88B59521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F8DC3-81B6-C2D0-5D25-A92D1EB2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6EA47-6728-450F-302D-86088DDA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2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460F1-0406-B945-1F3D-032C68F8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9813A-E635-6851-197F-4BBA51D90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CD593-5F7A-7EF7-16B9-6E86BBD2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A77EF-A3FA-951E-5243-337DCE22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42E31-1DFD-3291-7F82-E43383A6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15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5AEF5-FACD-B673-57D3-E987F0412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60AFD-EE9E-3144-2108-D1D1880A2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F4FAB-2FA1-D833-EC8E-85B0A2CE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B51FB-70AE-F7DD-8DAB-D317B555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47015-2E29-99C4-C8EE-4972E60C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921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5AEF5-FACD-B673-57D3-E987F0412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60AFD-EE9E-3144-2108-D1D1880A2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F4FAB-2FA1-D833-EC8E-85B0A2CE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B51FB-70AE-F7DD-8DAB-D317B555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47015-2E29-99C4-C8EE-4972E60C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921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D0A0-9A3B-EFF6-E8D0-CB91C05B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AC897-C7DB-D2FA-D417-C4D2F42A2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5E599-07FA-35FE-EE4E-5132472C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AB89C-4EE9-B2C6-E07F-CB83F63AB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8CE54-45FE-D9FE-3F91-4E18258D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255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47562-7ED4-E2CF-DC5F-31AC75798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B9FFB-1156-A2A8-0589-D13FE2125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FC582-D4DB-1475-0847-60B60CF83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58895-ED8B-EDA7-39D8-6D062BB2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FD00D-8DF2-6063-0063-D0C7B58C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6998E-EFC5-2BB7-1A50-8CFFA700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62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47562-7ED4-E2CF-DC5F-31AC75798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B9FFB-1156-A2A8-0589-D13FE2125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FC582-D4DB-1475-0847-60B60CF83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58895-ED8B-EDA7-39D8-6D062BB2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FD00D-8DF2-6063-0063-D0C7B58C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6998E-EFC5-2BB7-1A50-8CFFA700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62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067F-0C2E-B55B-E3DF-A947F654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30A64-4C7C-43E0-D960-560790192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172C0-84BA-9E28-D6F9-471F37778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0EF5E-DA57-0900-55C9-6188654F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79072-1777-E4B1-E32A-F735EA35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A5505-5EAC-CA73-46DD-2D9809DE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82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8D43-D3F9-4092-56CE-FAB4A9E5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B63E1-C9EA-C1B7-5A81-2161B530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06410-40BB-7DDE-1772-E52E67DD6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5C8A64-B5F4-F041-08F1-2D8226861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89C456-1722-6D55-6EE3-72E73F893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DF31A7-E70C-21BA-A085-A66237661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55C911-A9A6-224E-2096-60F84213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F75FDA-545F-D1C6-6DC5-1CA7CF83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14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8D43-D3F9-4092-56CE-FAB4A9E5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B63E1-C9EA-C1B7-5A81-2161B530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06410-40BB-7DDE-1772-E52E67DD6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5C8A64-B5F4-F041-08F1-2D8226861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89C456-1722-6D55-6EE3-72E73F893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DF31A7-E70C-21BA-A085-A66237661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55C911-A9A6-224E-2096-60F84213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F75FDA-545F-D1C6-6DC5-1CA7CF83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1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E277C-093C-623B-11B9-31D68D55B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53DE-1794-28F5-7EFF-71DC32F8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4635E-1ED6-93C7-AC94-A3D517725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15060-8815-CA2F-EBFA-FDF2221EE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539F21-7F90-AA0D-F06C-C438E3FA8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135F99-A48A-5967-A76D-6F75632E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9CDD3A-2361-68F0-E467-F977422FF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EA497-B11A-EB1F-818A-1FF3141D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33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63F6C-39F4-FAD2-BEA3-EF106B14C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6270A-3254-CFCA-29C3-B9C2D0A9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4869B-B5FB-C8BF-5CDA-A430B7EF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E7F3E-6EAC-8F58-2B66-C5FEDDD97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8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63F6C-39F4-FAD2-BEA3-EF106B14C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6270A-3254-CFCA-29C3-B9C2D0A9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4869B-B5FB-C8BF-5CDA-A430B7EF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E7F3E-6EAC-8F58-2B66-C5FEDDD97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82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3316-EA78-65A5-C53C-27BBD3A2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9CF99-9A8A-C511-DAA0-0F398F49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433BB-1885-16D5-6A9B-1112B1F0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40D92-5676-C173-F746-492D8C0C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84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B94C04-59A4-1334-0CFB-C6F82747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3DE133-2468-29A8-8F32-D9B44244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6792D-D601-4E57-085B-B2986DF4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238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B94C04-59A4-1334-0CFB-C6F82747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3DE133-2468-29A8-8F32-D9B44244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6792D-D601-4E57-085B-B2986DF4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238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5D27E6-60BD-4C4D-D73A-47453965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E9439-68FF-D4A9-3DA8-0F54723A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F1B63-21FD-74F7-CC6B-A379F61D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4D4A-0951-2C19-D040-68C720A3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0829A-C74B-B21A-4276-A9A3F9EAB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40517-2F31-9338-A8A3-B7D427397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9ADF0-56B6-663C-A515-C21DE82B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7E16F-460B-14C2-EEF6-C9C06683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D06EF-3046-12DC-437D-0517179A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7719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4D4A-0951-2C19-D040-68C720A3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0829A-C74B-B21A-4276-A9A3F9EAB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40517-2F31-9338-A8A3-B7D427397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9ADF0-56B6-663C-A515-C21DE82B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7E16F-460B-14C2-EEF6-C9C06683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D06EF-3046-12DC-437D-0517179A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7719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EC1F-0756-287E-89E6-181EDD35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6A9ED-3707-A244-8437-936393B8E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D333E-7A76-B4B7-C262-F06D5C13C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C5F2F-01B3-961C-3159-52243325E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8B7BC-11D3-6CD6-4259-9B5B9F42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B1DF7-79FF-18D8-B175-791EA8BE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923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793B-9984-C2DC-8804-F7450FA7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AC8B8E-689B-B339-DB7F-E9CDEAE0F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DA5BB-954E-C745-476C-5AD6A45E6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C2223-2E57-2496-DA4B-54A46DFA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521BB-FB3A-D48B-A9E8-EAA4E4C7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F1C11-A765-2226-CB34-FD2C1E96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9249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793B-9984-C2DC-8804-F7450FA7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AC8B8E-689B-B339-DB7F-E9CDEAE0F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DA5BB-954E-C745-476C-5AD6A45E6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C2223-2E57-2496-DA4B-54A46DFA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521BB-FB3A-D48B-A9E8-EAA4E4C7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F1C11-A765-2226-CB34-FD2C1E96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9249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3258-23A4-E065-945C-757B64845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15A490-B4AB-5F11-3A8C-541F4DD4CC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5D707-005F-C6AE-2ADC-93ED4052D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14B-9B18-F858-196B-A34DBB55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341E6-3E56-3DC0-8E13-68C0C1D6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67E96-6244-0A71-BB00-0B7ACDDD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789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085F84-324B-BCE7-E536-F5CBAC2A6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97193-1D90-D548-BA6E-7AAAA36BD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0851C-0CC7-09BA-BD79-32F757A14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D657B-AD32-411F-B4A6-0319802CA056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B04B5-DB41-EE04-3EE9-A77693020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B756F-5533-798B-DDF7-3C77965D7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67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085F84-324B-BCE7-E536-F5CBAC2A6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97193-1D90-D548-BA6E-7AAAA36BD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0851C-0CC7-09BA-BD79-32F757A14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D657B-AD32-411F-B4A6-0319802CA056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B04B5-DB41-EE04-3EE9-A77693020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B756F-5533-798B-DDF7-3C77965D7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CDE19-6E0F-47CC-A50F-74CA45F1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67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D5BECD-B6F5-B06F-32FA-6DE56795E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A9FCA-C547-7236-96F9-2C60FF16F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45489-873E-366C-24DC-7CF98F927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61865-9FF5-404A-A083-9D043F08810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FFE78-56E5-7EF0-286F-9B58B77C7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35B05-0A07-3C2E-E20F-9BF63BB9A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D9B86-0735-40C6-97AF-7D83E687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74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758" y="2065984"/>
            <a:ext cx="10427841" cy="39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2838" y="6356350"/>
            <a:ext cx="3361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87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56350"/>
            <a:ext cx="61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236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Tx/>
        <a:buNone/>
        <a:defRPr sz="18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0292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liem.com/pem-pearls-cardiac-of-causes-of-pediatric-chest-pai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s.org.au/australian-prescriber/articles/managing-the-overlap-of-asthma-and-chronic-obstructive-pulmonary-diseas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mLvehqi6Yo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.oregonstate.education/aandp/chapter/22-1-organs-and-structures-of-the-respiratory-system/" TargetMode="External"/><Relationship Id="rId3" Type="http://schemas.openxmlformats.org/officeDocument/2006/relationships/diagramLayout" Target="../diagrams/layout10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hyperlink" Target="https://creativecommons.org/licenses/by-sa/3.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pulmonary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mL-vHO_DEo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66785&amp;picture=frame-poster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slide" Target="slide510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iftyseven/2035641996" TargetMode="External"/><Relationship Id="rId7" Type="http://schemas.openxmlformats.org/officeDocument/2006/relationships/hyperlink" Target="https://www.scienceabc.com/pure-sciences/what-is-cyanosis-defintion-causes-symptoms-treatment.html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s://cs.wikipedia.org/wiki/Cian%C3%B3za" TargetMode="Externa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media" Target="../media/media3.mp4"/><Relationship Id="rId7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95.png"/><Relationship Id="rId4" Type="http://schemas.openxmlformats.org/officeDocument/2006/relationships/video" Target="../media/media3.mp4"/><Relationship Id="rId9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litfl.com/more-befuddling-pupillary-asymmetry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grepmed.com/images/4691/physicalexam-pembertons-clinical-photo-sign" TargetMode="Externa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Pectus_excavatum" TargetMode="External"/><Relationship Id="rId3" Type="http://schemas.openxmlformats.org/officeDocument/2006/relationships/image" Target="../media/image62.png"/><Relationship Id="rId7" Type="http://schemas.openxmlformats.org/officeDocument/2006/relationships/hyperlink" Target="http://en.wikipedia.org/w/index.php?title=Barrel_chest&amp;action=edi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Scoliosis" TargetMode="External"/><Relationship Id="rId11" Type="http://schemas.openxmlformats.org/officeDocument/2006/relationships/hyperlink" Target="https://healthjade.com/pectus-carinatum/" TargetMode="External"/><Relationship Id="rId5" Type="http://schemas.openxmlformats.org/officeDocument/2006/relationships/hyperlink" Target="http://en.wikipedia.org/wiki/Kyphosis" TargetMode="External"/><Relationship Id="rId10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hyperlink" Target="http://en.wikipedia.org/wiki/Pectus_carinatu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90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1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www.indianetzone.com/1/cough.htm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95.png"/><Relationship Id="rId4" Type="http://schemas.openxmlformats.org/officeDocument/2006/relationships/video" Target="../media/media3.mp4"/><Relationship Id="rId9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media" Target="../media/media7.mp4"/><Relationship Id="rId5" Type="http://schemas.openxmlformats.org/officeDocument/2006/relationships/video" Target="NULL" TargetMode="External"/><Relationship Id="rId10" Type="http://schemas.openxmlformats.org/officeDocument/2006/relationships/image" Target="../media/image98.png"/><Relationship Id="rId4" Type="http://schemas.openxmlformats.org/officeDocument/2006/relationships/video" Target="../media/media6.mp4"/><Relationship Id="rId9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0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rmapixel.com/2015/10/herpes-labial-recurrente-mejor-no-hacer.html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inside.com/asthmatic-patient-overview-asthma/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amedica.bg/article/39419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hyperlink" Target="https://clinmedjournals.org/articles/ijrpm/international-journal-of-respiratory-and-pulmonary-medicine-ijrpm-2-034.php" TargetMode="External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hyperlink" Target="https://creativecommons.org/licenses/by/3.0/" TargetMode="External"/><Relationship Id="rId9" Type="http://schemas.microsoft.com/office/2007/relationships/diagramDrawing" Target="../diagrams/drawing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88444-animation-question-red-mark-png-free-photo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hyperlink" Target="https://fineartamerica.com/featured/yellow-sputum-scimat.html" TargetMode="External"/><Relationship Id="rId10" Type="http://schemas.openxmlformats.org/officeDocument/2006/relationships/hyperlink" Target="https://pocketdentistry.com/15-respiratory-medicine/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tagroup.com/insights/up-your-customer-loyalty-game" TargetMode="External"/><Relationship Id="rId5" Type="http://schemas.openxmlformats.org/officeDocument/2006/relationships/image" Target="../media/image112.jpeg"/><Relationship Id="rId4" Type="http://schemas.openxmlformats.org/officeDocument/2006/relationships/hyperlink" Target="https://pngimg.com/download/6668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hyperlink" Target="https://breathe.ersjournals.com/content/17/1/20022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">
            <a:extLst>
              <a:ext uri="{FF2B5EF4-FFF2-40B4-BE49-F238E27FC236}">
                <a16:creationId xmlns:a16="http://schemas.microsoft.com/office/drawing/2014/main" id="{381AB6C1-B479-5139-89B3-873C4ABF26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58A42-9E3F-C504-945D-512FAE1A1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2910" y="3231931"/>
            <a:ext cx="4409069" cy="1834056"/>
          </a:xfrm>
        </p:spPr>
        <p:txBody>
          <a:bodyPr>
            <a:normAutofit/>
          </a:bodyPr>
          <a:lstStyle/>
          <a:p>
            <a:r>
              <a:rPr lang="en-US" sz="3400" b="1" dirty="0"/>
              <a:t>History taking &amp; clinical examination</a:t>
            </a:r>
            <a:br>
              <a:rPr lang="en-US" sz="3400" b="1" dirty="0"/>
            </a:br>
            <a:r>
              <a:rPr lang="en-US" sz="3400" b="1" dirty="0"/>
              <a:t>Respiratory System</a:t>
            </a:r>
            <a:endParaRPr lang="en-GB" sz="3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1C430-03F9-75AA-07D4-1343A5ADD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2000"/>
              <a:t>Dr Nada Abdelrahman</a:t>
            </a:r>
            <a:endParaRPr lang="en-GB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8573FAA-D31A-8726-94D3-8994E515B470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aliem.com/pem-pearls-cardiac-of-causes-of-pediatric-chest-pa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BA00-9A6B-FEBF-DBC6-27E4044BF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73" y="1054360"/>
            <a:ext cx="5514474" cy="689234"/>
          </a:xfrm>
        </p:spPr>
        <p:txBody>
          <a:bodyPr>
            <a:normAutofit fontScale="90000"/>
          </a:bodyPr>
          <a:lstStyle/>
          <a:p>
            <a:pPr algn="l"/>
            <a:r>
              <a:rPr lang="en-GB" sz="5400">
                <a:solidFill>
                  <a:srgbClr val="FFFFFF"/>
                </a:solidFill>
              </a:rPr>
              <a:t>BREATHLESSNESS (DYSPNOEA)</a:t>
            </a:r>
            <a:br>
              <a:rPr lang="en-GB" sz="5400">
                <a:solidFill>
                  <a:srgbClr val="FFFFFF"/>
                </a:solidFill>
              </a:rPr>
            </a:br>
            <a:r>
              <a:rPr lang="en-GB" sz="1800" b="0" i="0" u="none" strike="noStrike" baseline="0">
                <a:solidFill>
                  <a:srgbClr val="000000"/>
                </a:solidFill>
                <a:latin typeface="TimesNewRomanPSMT"/>
              </a:rPr>
              <a:t>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68596-ACB7-D6AB-8487-639CD4473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04" y="2246986"/>
            <a:ext cx="4204926" cy="169271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/>
              <a:t>Definition: an </a:t>
            </a:r>
            <a:r>
              <a:rPr lang="en-US">
                <a:solidFill>
                  <a:srgbClr val="000000"/>
                </a:solidFill>
                <a:latin typeface="TimesNewRomanPSMT"/>
              </a:rPr>
              <a:t>awareness that an abnormal amount of effort is required for breathing</a:t>
            </a:r>
            <a:endParaRPr lang="en-US"/>
          </a:p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F5E1C-6F8F-1168-2D0E-54D4A2D78613}"/>
              </a:ext>
            </a:extLst>
          </p:cNvPr>
          <p:cNvSpPr txBox="1"/>
          <p:nvPr/>
        </p:nvSpPr>
        <p:spPr>
          <a:xfrm>
            <a:off x="5466311" y="621103"/>
            <a:ext cx="6473315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How long have you been short of breath? Is it getting worse?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How did it start: suddenly or gradually? What was the patient doing when it started: lying down, running, walking?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How much exercise can you do before your SOB stops you or slows you down? Can you walk up a flight of stairs?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What brings it on? What alleviates it (e.g. posture, medication or </a:t>
            </a:r>
            <a:r>
              <a:rPr lang="en-GB">
                <a:solidFill>
                  <a:schemeClr val="bg1"/>
                </a:solidFill>
              </a:rPr>
              <a:t>oxygen)?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Have you been woken at night by breathlessness or had to sleep sitting up?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Is there a feeling of tightness in the chest when you feel breathless?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Do you get wheezy in the chest? Cough?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Is the feeling really one of difficulty getting a satisfying breath?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Is it painful to take a big breath?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Have you had a temperature?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Have you had heart or lung problems in the past? </a:t>
            </a:r>
            <a:r>
              <a:rPr lang="en-US">
                <a:solidFill>
                  <a:schemeClr val="bg1"/>
                </a:solidFill>
                <a:latin typeface="Times-Roman"/>
              </a:rPr>
              <a:t>previous episodes? Any </a:t>
            </a:r>
            <a:r>
              <a:rPr lang="en-GB">
                <a:solidFill>
                  <a:schemeClr val="bg1"/>
                </a:solidFill>
                <a:latin typeface="Times-Roman"/>
              </a:rPr>
              <a:t>allergies?</a:t>
            </a:r>
            <a:r>
              <a:rPr lang="en-US">
                <a:solidFill>
                  <a:schemeClr val="bg1"/>
                </a:solidFill>
                <a:latin typeface="Times-Roman"/>
              </a:rPr>
              <a:t> 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Do you smoke? HX of medication.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Are you often short of breath when you are anxious? Do you feel numbness and tingling around your lips when you are breathless?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bg1"/>
                </a:solidFill>
              </a:rPr>
              <a:t>How has breathlessness interfered with any activities?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38A27-52CA-C1EF-573C-2B1CEEE7DAD6}"/>
              </a:ext>
            </a:extLst>
          </p:cNvPr>
          <p:cNvSpPr txBox="1"/>
          <p:nvPr/>
        </p:nvSpPr>
        <p:spPr>
          <a:xfrm>
            <a:off x="5766847" y="47345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Questions to ask the breathless patient</a:t>
            </a:r>
          </a:p>
        </p:txBody>
      </p:sp>
    </p:spTree>
    <p:extLst>
      <p:ext uri="{BB962C8B-B14F-4D97-AF65-F5344CB8AC3E}">
        <p14:creationId xmlns:p14="http://schemas.microsoft.com/office/powerpoint/2010/main" val="27921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indefinite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indefinite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F944484-2B9C-B3AE-07B4-A31A7196BA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443017"/>
              </p:ext>
            </p:extLst>
          </p:nvPr>
        </p:nvGraphicFramePr>
        <p:xfrm>
          <a:off x="643466" y="134754"/>
          <a:ext cx="11368862" cy="640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E169DE-22D6-B051-5321-86A6A7A1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Differential diagnosis od Dyspnea</a:t>
            </a: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729388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A2182E-5210-11A6-A725-85B010B6A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94" t="-2389" b="1"/>
          <a:stretch/>
        </p:blipFill>
        <p:spPr>
          <a:xfrm>
            <a:off x="477012" y="297180"/>
            <a:ext cx="11237976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92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7041E-5C42-9627-0E54-E986B889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02442-E37C-E623-A47E-D8D2E4806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0" i="0" u="none" strike="noStrike" baseline="0">
                <a:solidFill>
                  <a:srgbClr val="FFFFFF"/>
                </a:solidFill>
                <a:latin typeface="TimesNewRomanPSMT"/>
              </a:rPr>
              <a:t>New York </a:t>
            </a:r>
            <a:r>
              <a:rPr lang="en-GB" b="0" i="0" u="none" strike="noStrike" baseline="0">
                <a:solidFill>
                  <a:srgbClr val="FFFFFF"/>
                </a:solidFill>
                <a:latin typeface="TimesNewRomanPSMT"/>
              </a:rPr>
              <a:t>Heart Association classification:</a:t>
            </a:r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992EEA-7023-CD1C-B648-F6AA9417C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3846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842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C67C-8043-8178-C583-C87716A4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85" y="323265"/>
            <a:ext cx="5314536" cy="648285"/>
          </a:xfrm>
        </p:spPr>
        <p:txBody>
          <a:bodyPr>
            <a:noAutofit/>
          </a:bodyPr>
          <a:lstStyle/>
          <a:p>
            <a:r>
              <a:rPr lang="en-US" sz="6000" b="1"/>
              <a:t>Occupation </a:t>
            </a:r>
            <a:endParaRPr lang="en-GB" sz="6000" b="1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2A613E-D457-AEE1-4D4B-ADEEB519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062989"/>
            <a:ext cx="6399900" cy="55949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400" b="1"/>
              <a:t>Associated with asthma</a:t>
            </a:r>
          </a:p>
          <a:p>
            <a:r>
              <a:rPr lang="en-GB" sz="2400"/>
              <a:t>Car paint sprayers – isocyanates</a:t>
            </a:r>
          </a:p>
          <a:p>
            <a:r>
              <a:rPr lang="en-GB" sz="2400"/>
              <a:t>Electricians – colophony</a:t>
            </a:r>
          </a:p>
          <a:p>
            <a:r>
              <a:rPr lang="en-GB" sz="2400"/>
              <a:t>Woodworkers</a:t>
            </a:r>
          </a:p>
          <a:p>
            <a:r>
              <a:rPr lang="en-GB" sz="2400"/>
              <a:t>Rubber and plastic industries</a:t>
            </a:r>
          </a:p>
          <a:p>
            <a:r>
              <a:rPr lang="en-GB" sz="2400"/>
              <a:t>Bakers – flour dust and enzymes, e.g. amylase</a:t>
            </a:r>
          </a:p>
          <a:p>
            <a:r>
              <a:rPr lang="en-GB" sz="2400"/>
              <a:t>Working with animals – vets, zoo keepers, laboratory workers – rodent urinary proteins</a:t>
            </a:r>
          </a:p>
          <a:p>
            <a:r>
              <a:rPr lang="en-GB" sz="2400"/>
              <a:t>Working with agriculture – farmers, fish worker</a:t>
            </a:r>
          </a:p>
          <a:p>
            <a:r>
              <a:rPr lang="en-GB" sz="2400"/>
              <a:t>Healthcare professionals – latex and diathermy</a:t>
            </a:r>
          </a:p>
          <a:p>
            <a:r>
              <a:rPr lang="en-GB" sz="2400"/>
              <a:t>Hairdressing – persulphate, henna</a:t>
            </a:r>
          </a:p>
          <a:p>
            <a:r>
              <a:rPr lang="en-GB" sz="2400"/>
              <a:t>Tea sifters and packers</a:t>
            </a:r>
            <a:endParaRPr lang="en-GB" sz="11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person">
            <a:extLst>
              <a:ext uri="{FF2B5EF4-FFF2-40B4-BE49-F238E27FC236}">
                <a16:creationId xmlns:a16="http://schemas.microsoft.com/office/drawing/2014/main" id="{6B05B92E-35F2-1BD5-AC0E-34C113974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132" r="8635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6F09DF-814A-E6C7-D0FF-B84E60BB3EAF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www.nps.org.au/australian-prescriber/articles/managing-the-overlap-of-asthma-and-chronic-obstructive-pulmonary-disea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96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444CF-C2AF-E345-3168-05A2C01A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3" y="1641752"/>
            <a:ext cx="4391025" cy="1323439"/>
          </a:xfrm>
        </p:spPr>
        <p:txBody>
          <a:bodyPr anchor="t">
            <a:normAutofit/>
          </a:bodyPr>
          <a:lstStyle/>
          <a:p>
            <a:endParaRPr lang="en-GB" sz="400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2C6C32-94BA-85B7-08C3-34A842EE1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3" y="369651"/>
            <a:ext cx="6488349" cy="6108970"/>
          </a:xfrm>
          <a:prstGeom prst="rect">
            <a:avLst/>
          </a:prstGeo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D57DEF21-E0F0-4896-3CE6-83E64C2FF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4" y="3146400"/>
            <a:ext cx="4391025" cy="24543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80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8C0B2-8E96-1C98-726C-CA180069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Case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5582A2-B0F3-A5FB-7E2E-EC04E1A5A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98"/>
          <a:stretch/>
        </p:blipFill>
        <p:spPr>
          <a:xfrm>
            <a:off x="-2346" y="546355"/>
            <a:ext cx="5666547" cy="57652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B2D6242-6A28-5B6E-A2D7-94516415625B}"/>
              </a:ext>
            </a:extLst>
          </p:cNvPr>
          <p:cNvSpPr txBox="1"/>
          <p:nvPr/>
        </p:nvSpPr>
        <p:spPr>
          <a:xfrm>
            <a:off x="6527800" y="1909192"/>
            <a:ext cx="4713997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A 25-year-old man presented with a sudden  on-set of SOB and cough.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272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1ABEB1-56FF-04C3-A0D7-163090BFF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US" sz="4800">
                <a:latin typeface="Calibri" panose="020F0502020204030204" pitchFamily="34" charset="0"/>
              </a:rPr>
              <a:t>Starting : remember Wiper</a:t>
            </a:r>
            <a:endParaRPr lang="en-GB" sz="4800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F0F8B665-7FD6-6D3C-AF83-8CCD17F74C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981572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0041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5" name="Freeform: Shape 40966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1D56C4-5602-E3BC-B364-933B17C91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5" r="1" b="1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5863722" y="2279018"/>
            <a:ext cx="5863720" cy="4272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/>
              <a:t>Inspection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/>
              <a:t>Palpation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/>
              <a:t>Percussion 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/>
              <a:t>Auscultation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59EFA-9C32-9E9E-3E91-C70F638F4AD1}"/>
              </a:ext>
            </a:extLst>
          </p:cNvPr>
          <p:cNvSpPr txBox="1"/>
          <p:nvPr/>
        </p:nvSpPr>
        <p:spPr>
          <a:xfrm>
            <a:off x="6532145" y="306824"/>
            <a:ext cx="4773739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800" b="1"/>
              <a:t>The four cardinal methods</a:t>
            </a:r>
          </a:p>
        </p:txBody>
      </p:sp>
    </p:spTree>
    <p:extLst>
      <p:ext uri="{BB962C8B-B14F-4D97-AF65-F5344CB8AC3E}">
        <p14:creationId xmlns:p14="http://schemas.microsoft.com/office/powerpoint/2010/main" val="1102274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2" name="Rectangle 3380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8" name="Picture 33797">
            <a:extLst>
              <a:ext uri="{FF2B5EF4-FFF2-40B4-BE49-F238E27FC236}">
                <a16:creationId xmlns:a16="http://schemas.microsoft.com/office/drawing/2014/main" id="{3950ACF6-7982-64B8-4E1B-A33BB5053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5"/>
            <a:ext cx="10515600" cy="779463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altLang="en-US" sz="6600" b="1">
                <a:solidFill>
                  <a:srgbClr val="FFFFFF"/>
                </a:solidFill>
              </a:rPr>
              <a:t>Principles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62B90C8-9030-4733-9D4A-28BE9F1430F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en-US" altLang="en-US" sz="1200">
              <a:solidFill>
                <a:srgbClr val="FFFFFF"/>
              </a:solidFill>
              <a:cs typeface="DejaVu Sans" panose="020B0603030804020204" pitchFamily="34" charset="0"/>
            </a:endParaRPr>
          </a:p>
        </p:txBody>
      </p:sp>
      <p:graphicFrame>
        <p:nvGraphicFramePr>
          <p:cNvPr id="33797" name="Text Box 2">
            <a:extLst>
              <a:ext uri="{FF2B5EF4-FFF2-40B4-BE49-F238E27FC236}">
                <a16:creationId xmlns:a16="http://schemas.microsoft.com/office/drawing/2014/main" id="{B26C7ADD-ACF3-C7F7-29F8-01F8308FA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032245"/>
              </p:ext>
            </p:extLst>
          </p:nvPr>
        </p:nvGraphicFramePr>
        <p:xfrm>
          <a:off x="838200" y="1657350"/>
          <a:ext cx="11094720" cy="483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46385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41D24ED-D451-D137-749A-8C7235299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804726-30C8-B5CD-B6B1-640BF855F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25" y="232179"/>
            <a:ext cx="7831622" cy="987959"/>
          </a:xfrm>
        </p:spPr>
        <p:txBody>
          <a:bodyPr>
            <a:normAutofit fontScale="90000"/>
          </a:bodyPr>
          <a:lstStyle/>
          <a:p>
            <a:r>
              <a:rPr lang="en-US" sz="7300">
                <a:solidFill>
                  <a:srgbClr val="FFFFFF"/>
                </a:solidFill>
              </a:rPr>
              <a:t>Learning objectives</a:t>
            </a:r>
            <a:br>
              <a:rPr lang="en-US" sz="4000">
                <a:solidFill>
                  <a:srgbClr val="FFFFFF"/>
                </a:solidFill>
              </a:rPr>
            </a:br>
            <a:endParaRPr lang="en-GB" sz="2700">
              <a:solidFill>
                <a:srgbClr val="FFFFFF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Content Placeholder 2">
            <a:extLst>
              <a:ext uri="{FF2B5EF4-FFF2-40B4-BE49-F238E27FC236}">
                <a16:creationId xmlns:a16="http://schemas.microsoft.com/office/drawing/2014/main" id="{3DE04D7D-A35F-C88A-6C21-7DAF54F967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3142584"/>
              </p:ext>
            </p:extLst>
          </p:nvPr>
        </p:nvGraphicFramePr>
        <p:xfrm>
          <a:off x="5550344" y="1675931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E92556A-17BF-F85B-56DD-11A5102B6D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36" y="1452316"/>
            <a:ext cx="3212870" cy="3212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229C1A-2EE4-A324-8381-DE9F71E3064A}"/>
              </a:ext>
            </a:extLst>
          </p:cNvPr>
          <p:cNvSpPr txBox="1"/>
          <p:nvPr/>
        </p:nvSpPr>
        <p:spPr>
          <a:xfrm>
            <a:off x="351325" y="4745503"/>
            <a:ext cx="4922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By the end of this session, the student should be able to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666181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4381968C-F978-EC22-9B50-7A995C90D1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988688"/>
              </p:ext>
            </p:extLst>
          </p:nvPr>
        </p:nvGraphicFramePr>
        <p:xfrm>
          <a:off x="1105356" y="824598"/>
          <a:ext cx="1099345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713753F-184B-6E15-C0FA-F60863F97665}"/>
              </a:ext>
            </a:extLst>
          </p:cNvPr>
          <p:cNvSpPr txBox="1"/>
          <p:nvPr/>
        </p:nvSpPr>
        <p:spPr>
          <a:xfrm>
            <a:off x="682943" y="388472"/>
            <a:ext cx="609790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>
                <a:solidFill>
                  <a:schemeClr val="accent2"/>
                </a:solidFill>
              </a:rPr>
              <a:t>Steps</a:t>
            </a:r>
          </a:p>
        </p:txBody>
      </p:sp>
    </p:spTree>
    <p:extLst>
      <p:ext uri="{BB962C8B-B14F-4D97-AF65-F5344CB8AC3E}">
        <p14:creationId xmlns:p14="http://schemas.microsoft.com/office/powerpoint/2010/main" val="3108706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9" name="Rectangle 223238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3241" name="Group 223240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223242" name="Freeform: Shape 223241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243" name="Freeform: Shape 223242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3245" name="Freeform: Shape 223244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247" name="Freeform: Shape 223246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249" name="Freeform: Shape 223248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234" name="Rectangle 1026">
            <a:extLst>
              <a:ext uri="{FF2B5EF4-FFF2-40B4-BE49-F238E27FC236}">
                <a16:creationId xmlns:a16="http://schemas.microsoft.com/office/drawing/2014/main" id="{0AEB5A62-00A3-EBA6-8189-91C4164DF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2409" y="895483"/>
            <a:ext cx="5786232" cy="30111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altLang="zh-CN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Physical Examination in Respiratory System</a:t>
            </a:r>
          </a:p>
        </p:txBody>
      </p:sp>
      <p:sp>
        <p:nvSpPr>
          <p:cNvPr id="223251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253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3255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23256" name="Freeform: Shape 223255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257" name="Freeform: Shape 22325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258" name="Freeform: Shape 223257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259" name="Freeform: Shape 223258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260" name="Freeform: Shape 223259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3262" name="Oval 223261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264" name="Oval 223263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266" name="Freeform: Shape 223265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268" name="Freeform: Shape 223267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40A0-E739-90DA-7307-47271CDD7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Learning objectives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By the end of this lecture, you should be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BEC62-C761-B8FA-174C-6B3533C44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Revise knowledge of respiratory anatomy.</a:t>
            </a:r>
          </a:p>
          <a:p>
            <a:r>
              <a:rPr lang="en-US">
                <a:solidFill>
                  <a:schemeClr val="bg1"/>
                </a:solidFill>
              </a:rPr>
              <a:t>Demonstrate respiratory  examination  </a:t>
            </a:r>
          </a:p>
          <a:p>
            <a:r>
              <a:rPr lang="en-US">
                <a:solidFill>
                  <a:schemeClr val="bg1"/>
                </a:solidFill>
              </a:rPr>
              <a:t>Differentiate between normal and abnormal findings.</a:t>
            </a:r>
          </a:p>
          <a:p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26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spiratory examination">
            <a:hlinkClick r:id="" action="ppaction://media"/>
            <a:extLst>
              <a:ext uri="{FF2B5EF4-FFF2-40B4-BE49-F238E27FC236}">
                <a16:creationId xmlns:a16="http://schemas.microsoft.com/office/drawing/2014/main" id="{8B161870-C378-0F5D-0217-0D8098B113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099" y="20574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2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AC728-5D19-6C8E-B376-E4FCA7C9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630" y="367880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Respiratory System</a:t>
            </a:r>
          </a:p>
        </p:txBody>
      </p:sp>
      <p:pic>
        <p:nvPicPr>
          <p:cNvPr id="9" name="Content Placeholder 8" descr="A picture containing text">
            <a:extLst>
              <a:ext uri="{FF2B5EF4-FFF2-40B4-BE49-F238E27FC236}">
                <a16:creationId xmlns:a16="http://schemas.microsoft.com/office/drawing/2014/main" id="{5F1B0963-34D9-3B8C-98EE-FDEF6BCE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736" r="16988" b="2"/>
          <a:stretch/>
        </p:blipFill>
        <p:spPr>
          <a:xfrm>
            <a:off x="827088" y="1498600"/>
            <a:ext cx="5260975" cy="467677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2131A60-9D38-9B82-0E31-264B85C5FB25}"/>
              </a:ext>
            </a:extLst>
          </p:cNvPr>
          <p:cNvSpPr txBox="1"/>
          <p:nvPr/>
        </p:nvSpPr>
        <p:spPr>
          <a:xfrm>
            <a:off x="6973887" y="1691319"/>
            <a:ext cx="4592333" cy="3765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Position/Lighting/Draping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examination: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  Inspection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  Palpation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  Percussion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  Auscultation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003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293F9B-599E-4871-A414-757225FA3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175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F2C-B616-08F5-4E52-FD0B2D6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>
            <a:norm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Anatomy and physiology </a:t>
            </a:r>
            <a:endParaRPr lang="en-GB" b="1">
              <a:solidFill>
                <a:schemeClr val="bg1"/>
              </a:solidFill>
            </a:endParaRPr>
          </a:p>
        </p:txBody>
      </p:sp>
      <p:grpSp>
        <p:nvGrpSpPr>
          <p:cNvPr id="14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8B53C-ED2D-4081-AC0C-F87A9D4B3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10480" y="681042"/>
            <a:ext cx="1562428" cy="1493465"/>
            <a:chOff x="3121343" y="4864099"/>
            <a:chExt cx="2085971" cy="1993901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C7D52B-9C2A-4BDB-89DC-A89BDB9F8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4B951A6-4FAF-4CBA-B55F-3AAD55758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C4DABFE-3395-46F4-95C0-CA58332AA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2225D9-CC2C-4D45-B90F-5EC7DD265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DC31B28-21ED-494B-BA30-31CD8F9CD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BD8A01F-C2B9-47B6-977F-15E31A8C1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D562CCF-082E-4E33-BC25-3C2F3CB26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1A36DF-6DC9-4C5F-A16E-BC6DC8429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EF31D0-A584-489A-B972-966367742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706B7B1-0776-4349-9782-39E4AD4E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ECC02B0-321C-499C-AB67-2DE74D4DE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5B3F392-AC23-49B8-A36A-D93B0BD76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72EA58-66EE-4BA2-923C-2B66CFC42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E9CC14-D4B9-F08C-16C0-98C9985C89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7950" y="2639965"/>
          <a:ext cx="10995518" cy="353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375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615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8A98E5F-B835-22E8-3819-7C951F0DF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7800" y="448721"/>
            <a:ext cx="5417820" cy="1225650"/>
          </a:xfrm>
        </p:spPr>
        <p:txBody>
          <a:bodyPr anchor="b">
            <a:normAutofit fontScale="90000"/>
          </a:bodyPr>
          <a:lstStyle/>
          <a:p>
            <a:pPr algn="ctr">
              <a:defRPr/>
            </a:pPr>
            <a:r>
              <a:rPr lang="en-US" altLang="en-US" sz="4000">
                <a:solidFill>
                  <a:schemeClr val="bg1"/>
                </a:solidFill>
                <a:latin typeface="Arial" panose="020B0604020202020204" pitchFamily="34" charset="0"/>
              </a:rPr>
              <a:t>The Upper Respiratory </a:t>
            </a:r>
            <a:r>
              <a:rPr lang="en-US" altLang="en-US" sz="3600">
                <a:solidFill>
                  <a:schemeClr val="bg1"/>
                </a:solidFill>
                <a:latin typeface="Arial" panose="020B0604020202020204" pitchFamily="34" charset="0"/>
              </a:rPr>
              <a:t>Tract</a:t>
            </a:r>
            <a:br>
              <a:rPr lang="en-US" altLang="en-US" sz="360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US" altLang="en-US" sz="38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0193C-10A9-93C4-7E1C-5711960ED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7" y="136188"/>
            <a:ext cx="5417820" cy="6585624"/>
          </a:xfrm>
          <a:prstGeom prst="rect">
            <a:avLst/>
          </a:prstGeom>
        </p:spPr>
      </p:pic>
      <p:cxnSp>
        <p:nvCxnSpPr>
          <p:cNvPr id="6154" name="Straight Connector 615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58" name="Rectangle 3">
            <a:extLst>
              <a:ext uri="{FF2B5EF4-FFF2-40B4-BE49-F238E27FC236}">
                <a16:creationId xmlns:a16="http://schemas.microsoft.com/office/drawing/2014/main" id="{73175443-E8FF-8CB7-1EDC-0993E428BA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27800" y="1909192"/>
          <a:ext cx="4713997" cy="3647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156" name="Straight Connector 615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615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8A98E5F-B835-22E8-3819-7C951F0DF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9024" y="350202"/>
            <a:ext cx="5417820" cy="1225650"/>
          </a:xfrm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altLang="en-US" sz="4000" b="1">
                <a:solidFill>
                  <a:schemeClr val="bg1"/>
                </a:solidFill>
              </a:rPr>
              <a:t>The lower respiratory tract</a:t>
            </a:r>
            <a:endParaRPr lang="en-US" altLang="en-US" sz="3800" b="1">
              <a:solidFill>
                <a:schemeClr val="bg1"/>
              </a:solidFill>
            </a:endParaRPr>
          </a:p>
        </p:txBody>
      </p:sp>
      <p:cxnSp>
        <p:nvCxnSpPr>
          <p:cNvPr id="6154" name="Straight Connector 615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58" name="Rectangle 3">
            <a:extLst>
              <a:ext uri="{FF2B5EF4-FFF2-40B4-BE49-F238E27FC236}">
                <a16:creationId xmlns:a16="http://schemas.microsoft.com/office/drawing/2014/main" id="{73175443-E8FF-8CB7-1EDC-0993E428BA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79553" y="1909070"/>
          <a:ext cx="4713997" cy="3647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156" name="Straight Connector 615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4D43E5B-FD37-A0D9-7E9C-510B26FF3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44748" y="787146"/>
            <a:ext cx="5417821" cy="5093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D5EF2-BD36-FF81-2DD9-549819D982D2}"/>
              </a:ext>
            </a:extLst>
          </p:cNvPr>
          <p:cNvSpPr txBox="1"/>
          <p:nvPr/>
        </p:nvSpPr>
        <p:spPr>
          <a:xfrm>
            <a:off x="-141224" y="5880354"/>
            <a:ext cx="6669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s://open.oregonstate.education/aandp/chapter/22-1-organs-and-structures-of-the-respiratory-system/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406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3AC8926-8AAC-7CEA-BA99-3099E81E3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3D412-2AB0-4A06-8FFD-8C5203E25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b="1">
                <a:solidFill>
                  <a:srgbClr val="FFFFFF"/>
                </a:solidFill>
              </a:rPr>
              <a:t>Physiology of Respiration</a:t>
            </a:r>
            <a:endParaRPr lang="en-GB" b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C04678-FFAB-A58D-664A-62A78EA6BE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565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B80B-609E-64ED-277A-0D63B6CD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37" y="9580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6600" b="1">
                <a:solidFill>
                  <a:schemeClr val="bg1"/>
                </a:solidFill>
                <a:cs typeface="Arial" charset="0"/>
              </a:rPr>
              <a:t>LUNG   DIVISION</a:t>
            </a:r>
            <a:endParaRPr lang="en-GB" sz="6600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09154-2A69-D53C-7896-1E3DFDC31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37" y="1421363"/>
            <a:ext cx="5668478" cy="4444415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The right lung is divided into three lobes (upper, middle, and lower)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 </a:t>
            </a:r>
          </a:p>
          <a:p>
            <a:r>
              <a:rPr lang="en-US">
                <a:solidFill>
                  <a:schemeClr val="bg1"/>
                </a:solidFill>
              </a:rPr>
              <a:t>The left lung into two lobes (upper and lower)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The structures of the chest wall (ribs, pleura, muscles of respiration) </a:t>
            </a:r>
          </a:p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83B78-ED4F-26BD-6A55-9E861DCE3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3" r="2451" b="2553"/>
          <a:stretch/>
        </p:blipFill>
        <p:spPr>
          <a:xfrm>
            <a:off x="6760724" y="95801"/>
            <a:ext cx="5431275" cy="666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49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0BCA8-B9D5-4F84-B063-ABE683EE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AA58E-E0CC-21B0-70EA-641DFBF8C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726" b="23024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148D7B7-CAFA-4089-A365-6371A76FE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3144236 w 12192000"/>
              <a:gd name="connsiteY0" fmla="*/ 859953 h 6858000"/>
              <a:gd name="connsiteX1" fmla="*/ 954990 w 12192000"/>
              <a:gd name="connsiteY1" fmla="*/ 3049201 h 6858000"/>
              <a:gd name="connsiteX2" fmla="*/ 954990 w 12192000"/>
              <a:gd name="connsiteY2" fmla="*/ 3317710 h 6858000"/>
              <a:gd name="connsiteX3" fmla="*/ 954990 w 12192000"/>
              <a:gd name="connsiteY3" fmla="*/ 6057900 h 6858000"/>
              <a:gd name="connsiteX4" fmla="*/ 5334000 w 12192000"/>
              <a:gd name="connsiteY4" fmla="*/ 6057900 h 6858000"/>
              <a:gd name="connsiteX5" fmla="*/ 5334000 w 12192000"/>
              <a:gd name="connsiteY5" fmla="*/ 3049201 h 6858000"/>
              <a:gd name="connsiteX6" fmla="*/ 3144755 w 12192000"/>
              <a:gd name="connsiteY6" fmla="*/ 859953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3144236" y="859953"/>
                </a:moveTo>
                <a:cubicBezTo>
                  <a:pt x="1935127" y="859953"/>
                  <a:pt x="954990" y="1840119"/>
                  <a:pt x="954990" y="3049201"/>
                </a:cubicBezTo>
                <a:lnTo>
                  <a:pt x="954990" y="3317710"/>
                </a:lnTo>
                <a:lnTo>
                  <a:pt x="954990" y="6057900"/>
                </a:lnTo>
                <a:lnTo>
                  <a:pt x="5334000" y="6057900"/>
                </a:lnTo>
                <a:lnTo>
                  <a:pt x="5334000" y="3049201"/>
                </a:lnTo>
                <a:cubicBezTo>
                  <a:pt x="5334000" y="1840119"/>
                  <a:pt x="4353860" y="859953"/>
                  <a:pt x="3144755" y="85995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1AF8D-423F-9ECB-A893-23293851B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73" y="1161232"/>
            <a:ext cx="5291275" cy="24854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Respiratory History taking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476E355-DC49-4AFB-88DE-62B854B9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3462" y="4003443"/>
            <a:ext cx="0" cy="2054457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438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284C-413F-01CF-9948-5E6537BC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96" y="-68012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Landmarks for chest examination</a:t>
            </a:r>
            <a:endParaRPr lang="en-GB" b="1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A1E900-D0C5-896F-BE6C-123323028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784" y="843848"/>
            <a:ext cx="5598216" cy="56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DE20F1-D3C9-F39F-9D81-408C72CC4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" b="5680"/>
          <a:stretch/>
        </p:blipFill>
        <p:spPr>
          <a:xfrm>
            <a:off x="6235430" y="843847"/>
            <a:ext cx="5598216" cy="564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73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>
            <a:extLst>
              <a:ext uri="{FF2B5EF4-FFF2-40B4-BE49-F238E27FC236}">
                <a16:creationId xmlns:a16="http://schemas.microsoft.com/office/drawing/2014/main" id="{26721963-4C0C-B2CC-B00C-201E8919BE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88392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CN">
                <a:highlight>
                  <a:srgbClr val="FFFF00"/>
                </a:highlight>
                <a:ea typeface="+mj-ea"/>
              </a:rPr>
              <a:t>Anterior imaginary lines and landmarks</a:t>
            </a:r>
          </a:p>
        </p:txBody>
      </p:sp>
      <p:grpSp>
        <p:nvGrpSpPr>
          <p:cNvPr id="6147" name="Group 42">
            <a:extLst>
              <a:ext uri="{FF2B5EF4-FFF2-40B4-BE49-F238E27FC236}">
                <a16:creationId xmlns:a16="http://schemas.microsoft.com/office/drawing/2014/main" id="{01F6BCA2-49A5-AEFB-FFC5-B3632F186088}"/>
              </a:ext>
            </a:extLst>
          </p:cNvPr>
          <p:cNvGrpSpPr>
            <a:grpSpLocks/>
          </p:cNvGrpSpPr>
          <p:nvPr/>
        </p:nvGrpSpPr>
        <p:grpSpPr bwMode="auto">
          <a:xfrm>
            <a:off x="1357178" y="1429566"/>
            <a:ext cx="8691563" cy="4724400"/>
            <a:chOff x="144" y="864"/>
            <a:chExt cx="5475" cy="2976"/>
          </a:xfrm>
        </p:grpSpPr>
        <p:pic>
          <p:nvPicPr>
            <p:cNvPr id="6148" name="Picture 10" descr="DSCF0971">
              <a:extLst>
                <a:ext uri="{FF2B5EF4-FFF2-40B4-BE49-F238E27FC236}">
                  <a16:creationId xmlns:a16="http://schemas.microsoft.com/office/drawing/2014/main" id="{E91ADE21-8F88-DA9C-C435-8B0DA0261C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864"/>
              <a:ext cx="4512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9" name="Line 12">
              <a:extLst>
                <a:ext uri="{FF2B5EF4-FFF2-40B4-BE49-F238E27FC236}">
                  <a16:creationId xmlns:a16="http://schemas.microsoft.com/office/drawing/2014/main" id="{1541259B-6A9C-18F9-595D-061F86AD24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2" y="1431"/>
              <a:ext cx="0" cy="232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0" name="Line 14">
              <a:extLst>
                <a:ext uri="{FF2B5EF4-FFF2-40B4-BE49-F238E27FC236}">
                  <a16:creationId xmlns:a16="http://schemas.microsoft.com/office/drawing/2014/main" id="{2C7832D9-062B-E905-FD4B-96939CE337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6" y="1431"/>
              <a:ext cx="0" cy="2324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1" name="Line 18">
              <a:extLst>
                <a:ext uri="{FF2B5EF4-FFF2-40B4-BE49-F238E27FC236}">
                  <a16:creationId xmlns:a16="http://schemas.microsoft.com/office/drawing/2014/main" id="{3D7C5801-CDC6-8135-87BD-72B18C0BDC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2" y="1008"/>
              <a:ext cx="336" cy="24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2" name="Line 20">
              <a:extLst>
                <a:ext uri="{FF2B5EF4-FFF2-40B4-BE49-F238E27FC236}">
                  <a16:creationId xmlns:a16="http://schemas.microsoft.com/office/drawing/2014/main" id="{98BD55C7-0333-853F-A131-B9A85A770A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008"/>
              <a:ext cx="768" cy="3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4" name="Line 23">
              <a:extLst>
                <a:ext uri="{FF2B5EF4-FFF2-40B4-BE49-F238E27FC236}">
                  <a16:creationId xmlns:a16="http://schemas.microsoft.com/office/drawing/2014/main" id="{C0DB22AC-7CEF-8EBD-9912-95113E6D8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536"/>
              <a:ext cx="0" cy="2016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5" name="Line 24">
              <a:extLst>
                <a:ext uri="{FF2B5EF4-FFF2-40B4-BE49-F238E27FC236}">
                  <a16:creationId xmlns:a16="http://schemas.microsoft.com/office/drawing/2014/main" id="{8B1B34D2-71E8-F9F7-B84D-6B4963F388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1536"/>
              <a:ext cx="0" cy="2016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6" name="Text Box 26">
              <a:extLst>
                <a:ext uri="{FF2B5EF4-FFF2-40B4-BE49-F238E27FC236}">
                  <a16:creationId xmlns:a16="http://schemas.microsoft.com/office/drawing/2014/main" id="{37D38DFE-4178-84CE-B2F7-9A83DD4B1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" y="3408"/>
              <a:ext cx="1233" cy="288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epigastric angle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 </a:t>
              </a:r>
            </a:p>
          </p:txBody>
        </p:sp>
        <p:sp>
          <p:nvSpPr>
            <p:cNvPr id="6157" name="Line 27">
              <a:extLst>
                <a:ext uri="{FF2B5EF4-FFF2-40B4-BE49-F238E27FC236}">
                  <a16:creationId xmlns:a16="http://schemas.microsoft.com/office/drawing/2014/main" id="{7225E434-3C4C-BABF-DF40-53B4409886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3024"/>
              <a:ext cx="432" cy="480"/>
            </a:xfrm>
            <a:prstGeom prst="line">
              <a:avLst/>
            </a:prstGeom>
            <a:noFill/>
            <a:ln w="28575">
              <a:solidFill>
                <a:srgbClr val="CC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8" name="Text Box 28">
              <a:extLst>
                <a:ext uri="{FF2B5EF4-FFF2-40B4-BE49-F238E27FC236}">
                  <a16:creationId xmlns:a16="http://schemas.microsoft.com/office/drawing/2014/main" id="{C157528B-B30A-DB93-6E50-316B4CD50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632"/>
              <a:ext cx="1528" cy="25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Infraclavicular fossa</a:t>
              </a:r>
            </a:p>
          </p:txBody>
        </p:sp>
        <p:sp>
          <p:nvSpPr>
            <p:cNvPr id="6159" name="Line 30">
              <a:extLst>
                <a:ext uri="{FF2B5EF4-FFF2-40B4-BE49-F238E27FC236}">
                  <a16:creationId xmlns:a16="http://schemas.microsoft.com/office/drawing/2014/main" id="{19AC11D1-1901-5040-5489-4D2B6591C6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592"/>
              <a:ext cx="864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0" name="Text Box 31">
              <a:extLst>
                <a:ext uri="{FF2B5EF4-FFF2-40B4-BE49-F238E27FC236}">
                  <a16:creationId xmlns:a16="http://schemas.microsoft.com/office/drawing/2014/main" id="{B11CAD34-1124-48E6-CC02-E8844D0E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496"/>
              <a:ext cx="1265" cy="250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Anterior midline</a:t>
              </a:r>
            </a:p>
          </p:txBody>
        </p:sp>
        <p:sp>
          <p:nvSpPr>
            <p:cNvPr id="6161" name="Text Box 32">
              <a:extLst>
                <a:ext uri="{FF2B5EF4-FFF2-40B4-BE49-F238E27FC236}">
                  <a16:creationId xmlns:a16="http://schemas.microsoft.com/office/drawing/2014/main" id="{6D5AA51A-04A8-B5D9-6FA1-241DC63D5F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912"/>
              <a:ext cx="1381" cy="250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Suprasternal fossa</a:t>
              </a:r>
            </a:p>
          </p:txBody>
        </p:sp>
        <p:sp>
          <p:nvSpPr>
            <p:cNvPr id="6162" name="Text Box 33">
              <a:extLst>
                <a:ext uri="{FF2B5EF4-FFF2-40B4-BE49-F238E27FC236}">
                  <a16:creationId xmlns:a16="http://schemas.microsoft.com/office/drawing/2014/main" id="{38A782E9-8C00-71E9-CD32-003BD794C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912"/>
              <a:ext cx="1585" cy="250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Supraclavicular fossa</a:t>
              </a:r>
            </a:p>
          </p:txBody>
        </p:sp>
        <p:sp>
          <p:nvSpPr>
            <p:cNvPr id="6163" name="Line 36">
              <a:extLst>
                <a:ext uri="{FF2B5EF4-FFF2-40B4-BE49-F238E27FC236}">
                  <a16:creationId xmlns:a16="http://schemas.microsoft.com/office/drawing/2014/main" id="{A09159BC-6357-A640-EF6A-23F452B6AF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776"/>
              <a:ext cx="12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4" name="Line 37">
              <a:extLst>
                <a:ext uri="{FF2B5EF4-FFF2-40B4-BE49-F238E27FC236}">
                  <a16:creationId xmlns:a16="http://schemas.microsoft.com/office/drawing/2014/main" id="{FD87D9E1-2A72-B905-DBB4-A9BC8176D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2544"/>
              <a:ext cx="864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5" name="Line 38">
              <a:extLst>
                <a:ext uri="{FF2B5EF4-FFF2-40B4-BE49-F238E27FC236}">
                  <a16:creationId xmlns:a16="http://schemas.microsoft.com/office/drawing/2014/main" id="{7FE1DFD5-D3FD-226F-AD84-8EF46074B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2976"/>
              <a:ext cx="816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6" name="Text Box 39">
              <a:extLst>
                <a:ext uri="{FF2B5EF4-FFF2-40B4-BE49-F238E27FC236}">
                  <a16:creationId xmlns:a16="http://schemas.microsoft.com/office/drawing/2014/main" id="{E87532A8-66E7-AC56-C7F9-362608B6D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1680"/>
              <a:ext cx="90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Sternal line</a:t>
              </a:r>
            </a:p>
          </p:txBody>
        </p:sp>
        <p:sp>
          <p:nvSpPr>
            <p:cNvPr id="6167" name="Text Box 40">
              <a:extLst>
                <a:ext uri="{FF2B5EF4-FFF2-40B4-BE49-F238E27FC236}">
                  <a16:creationId xmlns:a16="http://schemas.microsoft.com/office/drawing/2014/main" id="{ADA6FA9D-B369-CF65-89A3-742F913D4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400"/>
              <a:ext cx="1203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Parasternal line</a:t>
              </a:r>
            </a:p>
          </p:txBody>
        </p:sp>
        <p:sp>
          <p:nvSpPr>
            <p:cNvPr id="6168" name="Text Box 41">
              <a:extLst>
                <a:ext uri="{FF2B5EF4-FFF2-40B4-BE49-F238E27FC236}">
                  <a16:creationId xmlns:a16="http://schemas.microsoft.com/office/drawing/2014/main" id="{B69D9FBE-DB9D-4566-604B-D3C08CB5D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3120"/>
              <a:ext cx="136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Midclavicular line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9" name="Rectangle 5">
            <a:extLst>
              <a:ext uri="{FF2B5EF4-FFF2-40B4-BE49-F238E27FC236}">
                <a16:creationId xmlns:a16="http://schemas.microsoft.com/office/drawing/2014/main" id="{B9527453-F398-4916-1538-8FDEEBEBD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highlight>
                  <a:srgbClr val="FFFF00"/>
                </a:highlight>
                <a:ea typeface="+mj-ea"/>
              </a:rPr>
              <a:t>Lateral imaginary lines </a:t>
            </a:r>
          </a:p>
        </p:txBody>
      </p:sp>
      <p:grpSp>
        <p:nvGrpSpPr>
          <p:cNvPr id="7171" name="Group 20">
            <a:extLst>
              <a:ext uri="{FF2B5EF4-FFF2-40B4-BE49-F238E27FC236}">
                <a16:creationId xmlns:a16="http://schemas.microsoft.com/office/drawing/2014/main" id="{383C8BFD-49A1-3EDC-0E46-8F0FE5CFF305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447801"/>
            <a:ext cx="8097838" cy="4632325"/>
            <a:chOff x="528" y="864"/>
            <a:chExt cx="5101" cy="2918"/>
          </a:xfrm>
        </p:grpSpPr>
        <p:pic>
          <p:nvPicPr>
            <p:cNvPr id="7172" name="Picture 4" descr="ce_2">
              <a:extLst>
                <a:ext uri="{FF2B5EF4-FFF2-40B4-BE49-F238E27FC236}">
                  <a16:creationId xmlns:a16="http://schemas.microsoft.com/office/drawing/2014/main" id="{8D5BF383-90AC-F13F-827F-2B5DC0BAF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5" t="14291" b="25926"/>
            <a:stretch>
              <a:fillRect/>
            </a:stretch>
          </p:blipFill>
          <p:spPr bwMode="auto">
            <a:xfrm>
              <a:off x="528" y="864"/>
              <a:ext cx="3936" cy="2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3" name="Text Box 9">
              <a:extLst>
                <a:ext uri="{FF2B5EF4-FFF2-40B4-BE49-F238E27FC236}">
                  <a16:creationId xmlns:a16="http://schemas.microsoft.com/office/drawing/2014/main" id="{520480DA-C22D-5C4D-034A-773E36949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448"/>
              <a:ext cx="156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Anterior axillary line</a:t>
              </a:r>
            </a:p>
          </p:txBody>
        </p:sp>
        <p:sp>
          <p:nvSpPr>
            <p:cNvPr id="7174" name="Text Box 11">
              <a:extLst>
                <a:ext uri="{FF2B5EF4-FFF2-40B4-BE49-F238E27FC236}">
                  <a16:creationId xmlns:a16="http://schemas.microsoft.com/office/drawing/2014/main" id="{E627FA9A-32CC-C93B-84B1-E9AE4524F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736"/>
              <a:ext cx="121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Midaxillary line</a:t>
              </a:r>
            </a:p>
          </p:txBody>
        </p:sp>
        <p:sp>
          <p:nvSpPr>
            <p:cNvPr id="7175" name="Text Box 13">
              <a:extLst>
                <a:ext uri="{FF2B5EF4-FFF2-40B4-BE49-F238E27FC236}">
                  <a16:creationId xmlns:a16="http://schemas.microsoft.com/office/drawing/2014/main" id="{95CE3FCC-F421-F57E-B11E-A06CDD50C5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1968"/>
              <a:ext cx="1597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Posterior axillary line</a:t>
              </a:r>
            </a:p>
          </p:txBody>
        </p:sp>
        <p:sp>
          <p:nvSpPr>
            <p:cNvPr id="7176" name="Line 14">
              <a:extLst>
                <a:ext uri="{FF2B5EF4-FFF2-40B4-BE49-F238E27FC236}">
                  <a16:creationId xmlns:a16="http://schemas.microsoft.com/office/drawing/2014/main" id="{E61DC5B6-50A7-FF21-C302-03829C151C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2" y="2592"/>
              <a:ext cx="480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77" name="Line 16">
              <a:extLst>
                <a:ext uri="{FF2B5EF4-FFF2-40B4-BE49-F238E27FC236}">
                  <a16:creationId xmlns:a16="http://schemas.microsoft.com/office/drawing/2014/main" id="{5CBBBBD6-E6B1-EE85-3FEB-F5D69EB8CD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2832"/>
              <a:ext cx="288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78" name="Line 17">
              <a:extLst>
                <a:ext uri="{FF2B5EF4-FFF2-40B4-BE49-F238E27FC236}">
                  <a16:creationId xmlns:a16="http://schemas.microsoft.com/office/drawing/2014/main" id="{6D339D97-4D9E-649D-1E27-C03EE70CA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2064"/>
              <a:ext cx="192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>
            <a:extLst>
              <a:ext uri="{FF2B5EF4-FFF2-40B4-BE49-F238E27FC236}">
                <a16:creationId xmlns:a16="http://schemas.microsoft.com/office/drawing/2014/main" id="{AD4CF060-1D8E-1402-91A5-48AC18ADD0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rgbClr val="FFFF00"/>
                </a:solidFill>
                <a:ea typeface="+mj-ea"/>
              </a:rPr>
              <a:t>Posterior imaginary lines and landmarks</a:t>
            </a:r>
          </a:p>
        </p:txBody>
      </p:sp>
      <p:grpSp>
        <p:nvGrpSpPr>
          <p:cNvPr id="8195" name="Group 23">
            <a:extLst>
              <a:ext uri="{FF2B5EF4-FFF2-40B4-BE49-F238E27FC236}">
                <a16:creationId xmlns:a16="http://schemas.microsoft.com/office/drawing/2014/main" id="{C2F28245-B281-53E3-5642-6CB839C57E67}"/>
              </a:ext>
            </a:extLst>
          </p:cNvPr>
          <p:cNvGrpSpPr>
            <a:grpSpLocks/>
          </p:cNvGrpSpPr>
          <p:nvPr/>
        </p:nvGrpSpPr>
        <p:grpSpPr bwMode="auto">
          <a:xfrm>
            <a:off x="2514601" y="1447800"/>
            <a:ext cx="7832725" cy="4572000"/>
            <a:chOff x="864" y="912"/>
            <a:chExt cx="4934" cy="2880"/>
          </a:xfrm>
        </p:grpSpPr>
        <p:pic>
          <p:nvPicPr>
            <p:cNvPr id="8196" name="Picture 7" descr="DSCF0973">
              <a:extLst>
                <a:ext uri="{FF2B5EF4-FFF2-40B4-BE49-F238E27FC236}">
                  <a16:creationId xmlns:a16="http://schemas.microsoft.com/office/drawing/2014/main" id="{AB016206-B03F-28B1-689B-9D6BE0648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2"/>
            <a:stretch>
              <a:fillRect/>
            </a:stretch>
          </p:blipFill>
          <p:spPr bwMode="auto">
            <a:xfrm>
              <a:off x="864" y="912"/>
              <a:ext cx="4176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" name="Line 8">
              <a:extLst>
                <a:ext uri="{FF2B5EF4-FFF2-40B4-BE49-F238E27FC236}">
                  <a16:creationId xmlns:a16="http://schemas.microsoft.com/office/drawing/2014/main" id="{BD060562-F161-FDD3-18BD-E6A46FA916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8" y="1129"/>
              <a:ext cx="0" cy="244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98" name="Line 9">
              <a:extLst>
                <a:ext uri="{FF2B5EF4-FFF2-40B4-BE49-F238E27FC236}">
                  <a16:creationId xmlns:a16="http://schemas.microsoft.com/office/drawing/2014/main" id="{632423E8-F44E-0864-DB9B-21B72BD9C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2" y="1401"/>
              <a:ext cx="0" cy="1848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99" name="Text Box 12">
              <a:extLst>
                <a:ext uri="{FF2B5EF4-FFF2-40B4-BE49-F238E27FC236}">
                  <a16:creationId xmlns:a16="http://schemas.microsoft.com/office/drawing/2014/main" id="{94A0C7F9-D9BA-D160-FA4D-32BFC7734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784"/>
              <a:ext cx="1017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Scapular line</a:t>
              </a:r>
            </a:p>
          </p:txBody>
        </p:sp>
        <p:sp>
          <p:nvSpPr>
            <p:cNvPr id="8200" name="Line 13">
              <a:extLst>
                <a:ext uri="{FF2B5EF4-FFF2-40B4-BE49-F238E27FC236}">
                  <a16:creationId xmlns:a16="http://schemas.microsoft.com/office/drawing/2014/main" id="{9D7E42D7-6C1E-3B33-6EA9-F59231BC94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928"/>
              <a:ext cx="38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01" name="Text Box 14">
              <a:extLst>
                <a:ext uri="{FF2B5EF4-FFF2-40B4-BE49-F238E27FC236}">
                  <a16:creationId xmlns:a16="http://schemas.microsoft.com/office/drawing/2014/main" id="{8F48A52B-D6E4-E9CC-5E61-FF06289C1E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408"/>
              <a:ext cx="1300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Posterior midline</a:t>
              </a:r>
            </a:p>
          </p:txBody>
        </p:sp>
        <p:sp>
          <p:nvSpPr>
            <p:cNvPr id="8202" name="Line 15">
              <a:extLst>
                <a:ext uri="{FF2B5EF4-FFF2-40B4-BE49-F238E27FC236}">
                  <a16:creationId xmlns:a16="http://schemas.microsoft.com/office/drawing/2014/main" id="{B9499263-D7D9-EA3D-8E8A-2650129CC4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3504"/>
              <a:ext cx="336" cy="0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03" name="Line 16">
              <a:extLst>
                <a:ext uri="{FF2B5EF4-FFF2-40B4-BE49-F238E27FC236}">
                  <a16:creationId xmlns:a16="http://schemas.microsoft.com/office/drawing/2014/main" id="{BA442C56-66A2-1EAD-A20D-7FD5AD454D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8" y="2688"/>
              <a:ext cx="480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04" name="Text Box 17">
              <a:extLst>
                <a:ext uri="{FF2B5EF4-FFF2-40B4-BE49-F238E27FC236}">
                  <a16:creationId xmlns:a16="http://schemas.microsoft.com/office/drawing/2014/main" id="{ECCA96B5-DA99-2E0A-4B8B-4EA86153D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8" y="2544"/>
              <a:ext cx="153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Infrascapular region</a:t>
              </a:r>
            </a:p>
          </p:txBody>
        </p:sp>
        <p:sp>
          <p:nvSpPr>
            <p:cNvPr id="8205" name="Text Box 19">
              <a:extLst>
                <a:ext uri="{FF2B5EF4-FFF2-40B4-BE49-F238E27FC236}">
                  <a16:creationId xmlns:a16="http://schemas.microsoft.com/office/drawing/2014/main" id="{376A804C-EDD4-14C4-6427-A349F4332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4" y="1680"/>
              <a:ext cx="1523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Interscapular region</a:t>
              </a:r>
            </a:p>
          </p:txBody>
        </p:sp>
        <p:sp>
          <p:nvSpPr>
            <p:cNvPr id="8206" name="Line 20">
              <a:extLst>
                <a:ext uri="{FF2B5EF4-FFF2-40B4-BE49-F238E27FC236}">
                  <a16:creationId xmlns:a16="http://schemas.microsoft.com/office/drawing/2014/main" id="{5BF62563-B4B5-942D-1DE4-24C19DBA46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1296"/>
              <a:ext cx="480" cy="24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07" name="Line 21">
              <a:extLst>
                <a:ext uri="{FF2B5EF4-FFF2-40B4-BE49-F238E27FC236}">
                  <a16:creationId xmlns:a16="http://schemas.microsoft.com/office/drawing/2014/main" id="{08EDA241-B150-E409-C1AC-59F8BBCAA0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68" y="1824"/>
              <a:ext cx="624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08" name="Text Box 22">
              <a:extLst>
                <a:ext uri="{FF2B5EF4-FFF2-40B4-BE49-F238E27FC236}">
                  <a16:creationId xmlns:a16="http://schemas.microsoft.com/office/drawing/2014/main" id="{C0883225-CFDD-5D08-E13A-D8CF762AE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3" y="1104"/>
              <a:ext cx="1595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Suprascapular region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30C46F6D-FDC7-71F0-D1AD-EA95C01E5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rgbClr val="FFFF00"/>
                </a:solidFill>
                <a:ea typeface="+mj-ea"/>
              </a:rPr>
              <a:t>Anterior view of lobes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78AFE63-C3CF-A612-FB1C-F0159DC43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9220" name="Picture 4" descr="Lung-ThoraxAntLine">
            <a:extLst>
              <a:ext uri="{FF2B5EF4-FFF2-40B4-BE49-F238E27FC236}">
                <a16:creationId xmlns:a16="http://schemas.microsoft.com/office/drawing/2014/main" id="{DE615077-EEA8-BBC3-0B83-4823EBB7B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441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ung-MeAntLine">
            <a:extLst>
              <a:ext uri="{FF2B5EF4-FFF2-40B4-BE49-F238E27FC236}">
                <a16:creationId xmlns:a16="http://schemas.microsoft.com/office/drawing/2014/main" id="{4ED8C24B-3A9A-0E93-F4F7-0C643F392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4495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>
            <a:extLst>
              <a:ext uri="{FF2B5EF4-FFF2-40B4-BE49-F238E27FC236}">
                <a16:creationId xmlns:a16="http://schemas.microsoft.com/office/drawing/2014/main" id="{6EEAEE74-FE8A-F640-885C-B81DCB8EB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b="1">
                <a:solidFill>
                  <a:srgbClr val="FFFF00"/>
                </a:solidFill>
                <a:ea typeface="+mj-ea"/>
              </a:rPr>
              <a:t>Posterior view of lobes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86E2EC2-BDFA-DC0F-D310-58D79026E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10244" name="Group 6">
            <a:extLst>
              <a:ext uri="{FF2B5EF4-FFF2-40B4-BE49-F238E27FC236}">
                <a16:creationId xmlns:a16="http://schemas.microsoft.com/office/drawing/2014/main" id="{40B0F6C1-C945-8BE7-7E6C-6F34EF869582}"/>
              </a:ext>
            </a:extLst>
          </p:cNvPr>
          <p:cNvGrpSpPr>
            <a:grpSpLocks/>
          </p:cNvGrpSpPr>
          <p:nvPr/>
        </p:nvGrpSpPr>
        <p:grpSpPr bwMode="auto">
          <a:xfrm>
            <a:off x="1755775" y="1690688"/>
            <a:ext cx="8680450" cy="4343400"/>
            <a:chOff x="192" y="912"/>
            <a:chExt cx="5468" cy="2736"/>
          </a:xfrm>
        </p:grpSpPr>
        <p:pic>
          <p:nvPicPr>
            <p:cNvPr id="10245" name="Picture 4" descr="Lung-MePostLine">
              <a:extLst>
                <a:ext uri="{FF2B5EF4-FFF2-40B4-BE49-F238E27FC236}">
                  <a16:creationId xmlns:a16="http://schemas.microsoft.com/office/drawing/2014/main" id="{E5DF7322-ACB4-F766-8C90-F69D406C26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912"/>
              <a:ext cx="2876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5" descr="Lung-ThoraxPostLine">
              <a:extLst>
                <a:ext uri="{FF2B5EF4-FFF2-40B4-BE49-F238E27FC236}">
                  <a16:creationId xmlns:a16="http://schemas.microsoft.com/office/drawing/2014/main" id="{0730AD5A-5834-942E-3A24-10BC4E500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12"/>
              <a:ext cx="2634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>
            <a:extLst>
              <a:ext uri="{FF2B5EF4-FFF2-40B4-BE49-F238E27FC236}">
                <a16:creationId xmlns:a16="http://schemas.microsoft.com/office/drawing/2014/main" id="{6AF71CD9-FB19-B446-E87E-DBBFBD5620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rgbClr val="FFFF00"/>
                </a:solidFill>
                <a:ea typeface="+mj-ea"/>
              </a:rPr>
              <a:t>Right lateral view of lobes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7362467-ED59-6AE2-BEF3-243B74187D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1268" name="Picture 4" descr="Lung-MeRLatLine">
            <a:extLst>
              <a:ext uri="{FF2B5EF4-FFF2-40B4-BE49-F238E27FC236}">
                <a16:creationId xmlns:a16="http://schemas.microsoft.com/office/drawing/2014/main" id="{2A6E8CA2-B8F7-E2BB-4509-C4E4025A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40338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Lung-ThoraxRLatLine">
            <a:extLst>
              <a:ext uri="{FF2B5EF4-FFF2-40B4-BE49-F238E27FC236}">
                <a16:creationId xmlns:a16="http://schemas.microsoft.com/office/drawing/2014/main" id="{3B46D205-0A7F-BE76-1047-01E5EB113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>
            <a:extLst>
              <a:ext uri="{FF2B5EF4-FFF2-40B4-BE49-F238E27FC236}">
                <a16:creationId xmlns:a16="http://schemas.microsoft.com/office/drawing/2014/main" id="{917CD703-5229-09C3-6E26-552631DF4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rgbClr val="FFFF00"/>
                </a:solidFill>
                <a:ea typeface="+mj-ea"/>
              </a:rPr>
              <a:t>Left lateral view of lobes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20F7CA9-AFAF-CDC5-94B5-547A316034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12292" name="Picture 4" descr="Lung-MeLLine">
            <a:extLst>
              <a:ext uri="{FF2B5EF4-FFF2-40B4-BE49-F238E27FC236}">
                <a16:creationId xmlns:a16="http://schemas.microsoft.com/office/drawing/2014/main" id="{92D59DFB-9E93-53D5-1967-00859AA89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45339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Lung-ThoraxLLine">
            <a:extLst>
              <a:ext uri="{FF2B5EF4-FFF2-40B4-BE49-F238E27FC236}">
                <a16:creationId xmlns:a16="http://schemas.microsoft.com/office/drawing/2014/main" id="{ABA91898-C8A4-CE74-B1F6-FEE71F2BD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39830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9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8E250-9013-49F2-8825-06B84F482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04" r="2847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43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64C7C-0218-FCA1-1690-F13590A4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420624"/>
            <a:ext cx="3874686" cy="1058357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Position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C9592-0BB9-24AB-C72D-DEF4AE01A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123" y="1478981"/>
            <a:ext cx="4602776" cy="4958395"/>
          </a:xfrm>
        </p:spPr>
        <p:txBody>
          <a:bodyPr anchor="ctr">
            <a:normAutofit/>
          </a:bodyPr>
          <a:lstStyle/>
          <a:p>
            <a:endParaRPr lang="en-US" sz="1100">
              <a:solidFill>
                <a:schemeClr val="bg1"/>
              </a:solidFill>
            </a:endParaRPr>
          </a:p>
          <a:p>
            <a:r>
              <a:rPr lang="en-US" sz="1100">
                <a:solidFill>
                  <a:schemeClr val="bg1"/>
                </a:solidFill>
              </a:rPr>
              <a:t> </a:t>
            </a:r>
            <a:r>
              <a:rPr lang="en-US" sz="2200">
                <a:solidFill>
                  <a:schemeClr val="bg1"/>
                </a:solidFill>
              </a:rPr>
              <a:t>Patient should sit upright on the examination table. </a:t>
            </a:r>
          </a:p>
          <a:p>
            <a:r>
              <a:rPr lang="en-US" sz="2200">
                <a:solidFill>
                  <a:schemeClr val="bg1"/>
                </a:solidFill>
              </a:rPr>
              <a:t>The patient's hands should remain at their sides. </a:t>
            </a:r>
          </a:p>
          <a:p>
            <a:r>
              <a:rPr lang="en-US" sz="2200">
                <a:solidFill>
                  <a:schemeClr val="bg1"/>
                </a:solidFill>
              </a:rPr>
              <a:t>When the back is examined, the patient is usually asked to move their arms forward(hug themselves)</a:t>
            </a:r>
          </a:p>
          <a:p>
            <a:endParaRPr lang="en-US" sz="2200">
              <a:solidFill>
                <a:schemeClr val="bg1"/>
              </a:solidFill>
            </a:endParaRPr>
          </a:p>
          <a:p>
            <a:r>
              <a:rPr lang="en-US" sz="2200">
                <a:solidFill>
                  <a:schemeClr val="bg1"/>
                </a:solidFill>
              </a:rPr>
              <a:t>Lighting </a:t>
            </a:r>
          </a:p>
          <a:p>
            <a:r>
              <a:rPr lang="en-US" sz="2200">
                <a:solidFill>
                  <a:schemeClr val="bg1"/>
                </a:solidFill>
              </a:rPr>
              <a:t>Adjusted so that it is ideal.</a:t>
            </a:r>
          </a:p>
          <a:p>
            <a:r>
              <a:rPr lang="en-US" sz="2200">
                <a:solidFill>
                  <a:schemeClr val="bg1"/>
                </a:solidFill>
              </a:rPr>
              <a:t>The chest should be fully exposed. Exposure time should be minimized.</a:t>
            </a:r>
          </a:p>
          <a:p>
            <a:endParaRPr lang="en-GB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96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15063-D328-178E-7372-58A8231C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Autofit/>
          </a:bodyPr>
          <a:lstStyle/>
          <a:p>
            <a:r>
              <a:rPr lang="en-GB" sz="4800" b="1">
                <a:solidFill>
                  <a:srgbClr val="FFFFFF"/>
                </a:solidFill>
              </a:rPr>
              <a:t>Clinical examination </a:t>
            </a:r>
            <a:br>
              <a:rPr lang="en-GB" sz="4800" b="1">
                <a:solidFill>
                  <a:srgbClr val="FFFFFF"/>
                </a:solidFill>
              </a:rPr>
            </a:br>
            <a:endParaRPr lang="en-GB" sz="4800" b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D8B42F-BB04-7E5E-5B9B-EABB9B71B5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487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58D0C-6D75-1AD9-02DD-0810A48F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416" y="574068"/>
            <a:ext cx="5262778" cy="671387"/>
          </a:xfrm>
        </p:spPr>
        <p:txBody>
          <a:bodyPr anchor="b">
            <a:normAutofit fontScale="90000"/>
          </a:bodyPr>
          <a:lstStyle/>
          <a:p>
            <a:r>
              <a:rPr lang="en-US"/>
              <a:t>Frame</a:t>
            </a:r>
            <a:endParaRPr lang="en-GB"/>
          </a:p>
        </p:txBody>
      </p:sp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C7B7E561-AAAC-D798-9B79-7B7B0CF5F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596" r="15357" b="-2"/>
          <a:stretch/>
        </p:blipFill>
        <p:spPr>
          <a:xfrm>
            <a:off x="954990" y="875439"/>
            <a:ext cx="4392515" cy="4994953"/>
          </a:xfrm>
          <a:custGeom>
            <a:avLst/>
            <a:gdLst/>
            <a:ahLst/>
            <a:cxnLst/>
            <a:rect l="l" t="t" r="r" b="b"/>
            <a:pathLst>
              <a:path w="4392515" h="4994953">
                <a:moveTo>
                  <a:pt x="2195998" y="0"/>
                </a:moveTo>
                <a:cubicBezTo>
                  <a:pt x="2196152" y="0"/>
                  <a:pt x="2196359" y="0"/>
                  <a:pt x="2196519" y="0"/>
                </a:cubicBezTo>
                <a:cubicBezTo>
                  <a:pt x="3409352" y="0"/>
                  <a:pt x="4392515" y="983187"/>
                  <a:pt x="4392515" y="2195998"/>
                </a:cubicBezTo>
                <a:lnTo>
                  <a:pt x="4392515" y="4994953"/>
                </a:lnTo>
                <a:lnTo>
                  <a:pt x="0" y="4994953"/>
                </a:lnTo>
                <a:lnTo>
                  <a:pt x="0" y="2195998"/>
                </a:lnTo>
                <a:cubicBezTo>
                  <a:pt x="0" y="983187"/>
                  <a:pt x="983161" y="0"/>
                  <a:pt x="219599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3515A-EBE7-9644-3431-0A7E0E1D1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980" y="2813959"/>
            <a:ext cx="6469380" cy="3159001"/>
          </a:xfrm>
        </p:spPr>
        <p:txBody>
          <a:bodyPr anchor="b">
            <a:normAutofit/>
          </a:bodyPr>
          <a:lstStyle/>
          <a:p>
            <a:r>
              <a:rPr lang="en-US"/>
              <a:t>Presenting complaint (PC)</a:t>
            </a:r>
          </a:p>
          <a:p>
            <a:r>
              <a:rPr lang="en-US"/>
              <a:t>History of presenting complaint (HPC)</a:t>
            </a:r>
          </a:p>
          <a:p>
            <a:r>
              <a:rPr lang="en-US"/>
              <a:t>Past medical history (PMH) = Resp dis or Hosp </a:t>
            </a:r>
            <a:r>
              <a:rPr lang="en-US" err="1"/>
              <a:t>admiss</a:t>
            </a:r>
            <a:endParaRPr lang="en-US"/>
          </a:p>
          <a:p>
            <a:r>
              <a:rPr lang="en-US"/>
              <a:t>Family history</a:t>
            </a:r>
          </a:p>
          <a:p>
            <a:r>
              <a:rPr lang="en-US"/>
              <a:t>Drug history</a:t>
            </a:r>
          </a:p>
          <a:p>
            <a:r>
              <a:rPr lang="en-US"/>
              <a:t>Social history--Occupation</a:t>
            </a:r>
          </a:p>
          <a:p>
            <a:endParaRPr lang="en-GB"/>
          </a:p>
        </p:txBody>
      </p: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4990" y="6283931"/>
            <a:ext cx="10325100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1873DA1F-F8AA-8AD2-77FB-1DBB2156F4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1215458"/>
                  </p:ext>
                </p:extLst>
              </p:nvPr>
            </p:nvGraphicFramePr>
            <p:xfrm>
              <a:off x="9864090" y="2023852"/>
              <a:ext cx="1471022" cy="827450"/>
            </p:xfrm>
            <a:graphic>
              <a:graphicData uri="http://schemas.microsoft.com/office/powerpoint/2016/slidezoom">
                <pslz:sldZm>
                  <pslz:sldZmObj sldId="258" cId="944002410">
                    <pslz:zmPr id="{E0648719-D527-4906-BE92-750AF16056C0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71022" cy="8274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1873DA1F-F8AA-8AD2-77FB-1DBB2156F4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64090" y="2023852"/>
                <a:ext cx="1471022" cy="8274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99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B250FF8E-F76D-3104-863D-CEB9BFAC2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6529" y="235815"/>
            <a:ext cx="571282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General Appearance</a:t>
            </a:r>
            <a:br>
              <a:rPr lang="en-US" b="1" kern="120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</a:br>
            <a:endParaRPr lang="en-US" altLang="zh-CN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834CE-830A-CCBE-5941-0D441AA6E045}"/>
              </a:ext>
            </a:extLst>
          </p:cNvPr>
          <p:cNvSpPr txBox="1"/>
          <p:nvPr/>
        </p:nvSpPr>
        <p:spPr>
          <a:xfrm>
            <a:off x="236418" y="1253852"/>
            <a:ext cx="5712824" cy="49955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 distress</a:t>
            </a:r>
          </a:p>
          <a:p>
            <a:pPr marL="571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not complete sentence</a:t>
            </a:r>
          </a:p>
          <a:p>
            <a:pPr marL="571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RR (14-20) per min (Tachypnea)</a:t>
            </a:r>
          </a:p>
          <a:p>
            <a:pPr marL="571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 of accessory muscles, paradox movement  and intercostal drawing</a:t>
            </a:r>
          </a:p>
          <a:p>
            <a:pPr marL="571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Cyanosis</a:t>
            </a:r>
          </a:p>
          <a:p>
            <a:pPr marL="571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Lip breathing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5607" name="Oval 665606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5609" name="Freeform: Shape 665608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close-up of a hand&#10;&#10;Description automatically generated">
            <a:extLst>
              <a:ext uri="{FF2B5EF4-FFF2-40B4-BE49-F238E27FC236}">
                <a16:creationId xmlns:a16="http://schemas.microsoft.com/office/drawing/2014/main" id="{230B6FE2-10B2-B464-4F26-6DA53365C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817" r="10686" b="3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D2A304-084F-AB4B-BCD1-E26041186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3774" b="-1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665611" name="Freeform: Shape 665610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close 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67A1D6A7-E85D-996E-74D6-AD13F72391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1417" r="9843" b="5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A05691-F36F-44DD-904C-144D68CAF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D2C36-E69B-6B87-2175-1C5A2802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257" y="-89154"/>
            <a:ext cx="4988568" cy="1175004"/>
          </a:xfrm>
        </p:spPr>
        <p:txBody>
          <a:bodyPr anchor="b">
            <a:noAutofit/>
          </a:bodyPr>
          <a:lstStyle/>
          <a:p>
            <a:r>
              <a:rPr lang="en-US" b="1"/>
              <a:t>General examination</a:t>
            </a:r>
            <a:endParaRPr lang="en-GB" b="1"/>
          </a:p>
        </p:txBody>
      </p:sp>
      <p:pic>
        <p:nvPicPr>
          <p:cNvPr id="6" name="Picture 12" descr="nicotine">
            <a:extLst>
              <a:ext uri="{FF2B5EF4-FFF2-40B4-BE49-F238E27FC236}">
                <a16:creationId xmlns:a16="http://schemas.microsoft.com/office/drawing/2014/main" id="{4F2CDDE4-2BA7-8D25-03AE-D9BD0DC2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261" y="585216"/>
            <a:ext cx="2027959" cy="233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pale-conjunct">
            <a:extLst>
              <a:ext uri="{FF2B5EF4-FFF2-40B4-BE49-F238E27FC236}">
                <a16:creationId xmlns:a16="http://schemas.microsoft.com/office/drawing/2014/main" id="{71DC3BAB-4890-3743-2CEC-59E306B5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4790" y="719581"/>
            <a:ext cx="2671207" cy="207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fingerclubbing">
            <a:extLst>
              <a:ext uri="{FF2B5EF4-FFF2-40B4-BE49-F238E27FC236}">
                <a16:creationId xmlns:a16="http://schemas.microsoft.com/office/drawing/2014/main" id="{7C3DE264-AF9A-24AB-53E0-C7E5E1D8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637" y="3166194"/>
            <a:ext cx="5567359" cy="296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9CF0DD-5937-4172-BD2C-9579BD31D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284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D14D1-EDD8-8C7F-583B-61720E49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139" y="1165288"/>
            <a:ext cx="4988568" cy="5045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/>
              <a:t>Hands:</a:t>
            </a:r>
          </a:p>
          <a:p>
            <a:r>
              <a:rPr lang="en-US" sz="3200"/>
              <a:t> Clubbing </a:t>
            </a:r>
          </a:p>
          <a:p>
            <a:r>
              <a:rPr lang="en-US" sz="3200"/>
              <a:t>Tar staining </a:t>
            </a:r>
          </a:p>
          <a:p>
            <a:r>
              <a:rPr lang="en-US" sz="3200"/>
              <a:t>  Weakness of hand’s small muscles.</a:t>
            </a:r>
          </a:p>
          <a:p>
            <a:pPr marL="0" indent="0">
              <a:buNone/>
            </a:pPr>
            <a:r>
              <a:rPr lang="en-US" sz="3200" b="1"/>
              <a:t>Wrist:</a:t>
            </a:r>
          </a:p>
          <a:p>
            <a:r>
              <a:rPr lang="en-US" sz="3200"/>
              <a:t>Pulse: rate &amp; character</a:t>
            </a:r>
          </a:p>
          <a:p>
            <a:r>
              <a:rPr lang="en-US" sz="3200"/>
              <a:t>Flapping tremors (asterixis)</a:t>
            </a:r>
          </a:p>
          <a:p>
            <a:endParaRPr lang="en-GB" sz="1900"/>
          </a:p>
        </p:txBody>
      </p:sp>
    </p:spTree>
    <p:extLst>
      <p:ext uri="{BB962C8B-B14F-4D97-AF65-F5344CB8AC3E}">
        <p14:creationId xmlns:p14="http://schemas.microsoft.com/office/powerpoint/2010/main" val="3673162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ADCE9-FE48-E57A-6965-85EB49B1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ronchovesicular Breath Sounds - Lung Sounds - MEDZCOOL">
            <a:hlinkClick r:id="" action="ppaction://media"/>
            <a:extLst>
              <a:ext uri="{FF2B5EF4-FFF2-40B4-BE49-F238E27FC236}">
                <a16:creationId xmlns:a16="http://schemas.microsoft.com/office/drawing/2014/main" id="{BBFD14DF-0C40-9B44-DA27-6B0DED8937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2794000"/>
            <a:ext cx="4800600" cy="2700338"/>
          </a:xfrm>
        </p:spPr>
      </p:pic>
      <p:pic>
        <p:nvPicPr>
          <p:cNvPr id="4" name="Vesicular Breath Sound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F3CB0BFB-98E7-65EF-514B-B5E6D07B51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5193" y="752874"/>
            <a:ext cx="3588640" cy="20186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ronchial Breath Sound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72E5EF40-B57F-62E1-0F6B-A6531E7FD47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38661" y="4113228"/>
            <a:ext cx="3588640" cy="20186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5CB48-14CA-BA00-47F4-0AC73A4B4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244" y="365124"/>
            <a:ext cx="4929556" cy="928655"/>
          </a:xfrm>
        </p:spPr>
        <p:txBody>
          <a:bodyPr anchor="b">
            <a:normAutofit/>
          </a:bodyPr>
          <a:lstStyle/>
          <a:p>
            <a:r>
              <a:rPr lang="en-US" altLang="en-US" sz="4000" b="1"/>
              <a:t>General examination</a:t>
            </a:r>
            <a:endParaRPr lang="en-GB" sz="4000" b="1"/>
          </a:p>
        </p:txBody>
      </p:sp>
      <p:pic>
        <p:nvPicPr>
          <p:cNvPr id="5" name="Picture 4" descr="A close up of a person's eyes">
            <a:extLst>
              <a:ext uri="{FF2B5EF4-FFF2-40B4-BE49-F238E27FC236}">
                <a16:creationId xmlns:a16="http://schemas.microsoft.com/office/drawing/2014/main" id="{69C6AE60-6588-F79C-8C56-EEE91E0F1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575" r="20119" b="1"/>
          <a:stretch/>
        </p:blipFill>
        <p:spPr>
          <a:xfrm>
            <a:off x="491148" y="343454"/>
            <a:ext cx="4853685" cy="2934000"/>
          </a:xfrm>
          <a:prstGeom prst="rect">
            <a:avLst/>
          </a:prstGeom>
        </p:spPr>
      </p:pic>
      <p:pic>
        <p:nvPicPr>
          <p:cNvPr id="8" name="Picture 7" descr="A picture containing wall, person, old&#10;&#10;Description automatically generated">
            <a:extLst>
              <a:ext uri="{FF2B5EF4-FFF2-40B4-BE49-F238E27FC236}">
                <a16:creationId xmlns:a16="http://schemas.microsoft.com/office/drawing/2014/main" id="{EBB103B3-0F35-AE71-CBD6-22AFE3503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363" r="-2" b="12316"/>
          <a:stretch/>
        </p:blipFill>
        <p:spPr>
          <a:xfrm>
            <a:off x="491148" y="3597883"/>
            <a:ext cx="4853685" cy="29366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DF865-C63E-9352-B22D-96A5A83F9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336" y="1528138"/>
            <a:ext cx="5632313" cy="4639198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Neck: 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-  JVP: increase in </a:t>
            </a:r>
            <a:r>
              <a:rPr lang="en-US" altLang="en-US" sz="2400" b="1" err="1">
                <a:latin typeface="Times New Roman" pitchFamily="18" charset="0"/>
                <a:cs typeface="Times New Roman" pitchFamily="18" charset="0"/>
              </a:rPr>
              <a:t>corpulmonale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&amp; SVC obstruction. 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-  LN: enlargement in CA bronchus or metastasis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AutoNum type="arabicPeriod"/>
              <a:defRPr/>
            </a:pP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Face: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-  Eye: Horner’s syndrome in CA bronchus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-  Tongue: central cyanosis 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-  SVC obstruction: plethoric &amp; cyanosed,  injected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eyes.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59295-1828-4E89-D946-2F628FAB73C0}"/>
              </a:ext>
            </a:extLst>
          </p:cNvPr>
          <p:cNvSpPr txBox="1"/>
          <p:nvPr/>
        </p:nvSpPr>
        <p:spPr>
          <a:xfrm>
            <a:off x="2904742" y="3077399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litfl.com/more-befuddling-pupillary-asymmetr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89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3375C-D8E1-B800-3E1F-630A5733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986" y="210577"/>
            <a:ext cx="4668257" cy="98957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00"/>
                </a:solidFill>
              </a:rPr>
              <a:t>Inspection</a:t>
            </a:r>
            <a:endParaRPr lang="en-GB" b="1">
              <a:solidFill>
                <a:srgbClr val="FFF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6E004-19C4-F7F2-993B-E9EBCB018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7" r="9666" b="5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47675-8B0A-5C64-BAB2-CA6B824B9E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1" r="11408" b="-2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1D0D1E-D412-8C57-2A11-06EC369FB2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62" r="14220" b="-4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4C5B49-40D2-F0D3-3927-2A1C15FB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67" y="1200150"/>
            <a:ext cx="5234408" cy="5524500"/>
          </a:xfrm>
        </p:spPr>
        <p:txBody>
          <a:bodyPr anchor="t">
            <a:normAutofit fontScale="92500" lnSpcReduction="10000"/>
          </a:bodyPr>
          <a:lstStyle/>
          <a:p>
            <a:pPr marL="109537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altLang="en-US" sz="3200" b="1">
                <a:cs typeface="Arial" charset="0"/>
              </a:rPr>
              <a:t>1- Tracheal</a:t>
            </a:r>
            <a:r>
              <a:rPr lang="en-US" altLang="en-US" sz="3200" b="1"/>
              <a:t>.</a:t>
            </a:r>
            <a:endParaRPr lang="ar-SA" altLang="en-US" sz="3200" b="1"/>
          </a:p>
          <a:p>
            <a:pPr marL="109537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altLang="en-US" sz="3200" b="1">
                <a:cs typeface="Arial" charset="0"/>
              </a:rPr>
              <a:t>2- Chest wall deformities:</a:t>
            </a:r>
            <a:endParaRPr lang="ar-SA" altLang="en-US" sz="3200" b="1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3200" b="1">
                <a:cs typeface="Arial" charset="0"/>
                <a:hlinkClick r:id="rId5" tooltip="Kyphosis"/>
              </a:rPr>
              <a:t>Kyphosis</a:t>
            </a:r>
            <a:r>
              <a:rPr lang="ar-SA" altLang="en-US" sz="3200" b="1"/>
              <a:t> - </a:t>
            </a:r>
            <a:r>
              <a:rPr lang="en-US" altLang="en-US" sz="3200" b="1">
                <a:cs typeface="Arial" charset="0"/>
              </a:rPr>
              <a:t>curvature of the spine - anterior-posterior</a:t>
            </a:r>
            <a:r>
              <a:rPr lang="ar-SA" altLang="en-US" sz="3200" b="1"/>
              <a:t> 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3200" b="1">
                <a:cs typeface="Arial" charset="0"/>
                <a:hlinkClick r:id="rId6" tooltip="Scoliosis"/>
              </a:rPr>
              <a:t>Scoliosis</a:t>
            </a:r>
            <a:r>
              <a:rPr lang="ar-SA" altLang="en-US" sz="3200" b="1"/>
              <a:t> - </a:t>
            </a:r>
            <a:r>
              <a:rPr lang="en-US" altLang="en-US" sz="3200" b="1">
                <a:cs typeface="Arial" charset="0"/>
              </a:rPr>
              <a:t>curvature of the spine - lateral</a:t>
            </a:r>
            <a:r>
              <a:rPr lang="ar-SA" altLang="en-US" sz="3200" b="1"/>
              <a:t> 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3200" b="1">
                <a:cs typeface="Arial" charset="0"/>
                <a:hlinkClick r:id="rId7" tooltip="Barrel chest"/>
              </a:rPr>
              <a:t>Barrel chest</a:t>
            </a:r>
            <a:r>
              <a:rPr lang="ar-SA" altLang="en-US" sz="3200" b="1"/>
              <a:t> - </a:t>
            </a:r>
            <a:r>
              <a:rPr lang="en-US" altLang="en-US" sz="3200" b="1">
                <a:cs typeface="Arial" charset="0"/>
              </a:rPr>
              <a:t>chest wall increased anterior-posterior diameter (normal in children) typical of hyperinflation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3200" b="1" u="sng">
                <a:cs typeface="Arial" charset="0"/>
                <a:hlinkClick r:id="rId8" tooltip="Pectus excavatum"/>
              </a:rPr>
              <a:t>Pectus excavatum</a:t>
            </a:r>
            <a:r>
              <a:rPr lang="ar-SA" altLang="en-US" sz="3200" b="1" u="sng"/>
              <a:t> 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3200" b="1" u="sng">
                <a:cs typeface="Arial" charset="0"/>
                <a:hlinkClick r:id="rId9" tooltip="Pectus carinatum"/>
              </a:rPr>
              <a:t>Pectus carinatum</a:t>
            </a:r>
            <a:r>
              <a:rPr lang="ar-SA" altLang="en-US" sz="3200" b="1"/>
              <a:t> </a:t>
            </a:r>
          </a:p>
          <a:p>
            <a:endParaRPr lang="en-US" altLang="zh-CN" sz="3200">
              <a:solidFill>
                <a:srgbClr val="FFFF00"/>
              </a:solidFill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55F13A-99B4-4E20-315C-A7A6BF82CEA1}"/>
              </a:ext>
            </a:extLst>
          </p:cNvPr>
          <p:cNvSpPr txBox="1"/>
          <p:nvPr/>
        </p:nvSpPr>
        <p:spPr>
          <a:xfrm>
            <a:off x="816769" y="1162313"/>
            <a:ext cx="6129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Pectus excavatum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669330-80AE-0397-5FA2-734C63F68EFF}"/>
              </a:ext>
            </a:extLst>
          </p:cNvPr>
          <p:cNvSpPr txBox="1"/>
          <p:nvPr/>
        </p:nvSpPr>
        <p:spPr>
          <a:xfrm>
            <a:off x="4037546" y="31791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Barrel chest </a:t>
            </a:r>
          </a:p>
        </p:txBody>
      </p:sp>
      <p:pic>
        <p:nvPicPr>
          <p:cNvPr id="55" name="Picture 54" descr="A picture containing person, clothing, blue, underpants">
            <a:extLst>
              <a:ext uri="{FF2B5EF4-FFF2-40B4-BE49-F238E27FC236}">
                <a16:creationId xmlns:a16="http://schemas.microsoft.com/office/drawing/2014/main" id="{2856574E-7F8D-BECE-9D50-385256F872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282140" y="321013"/>
            <a:ext cx="2065902" cy="18343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6799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BA6D5-0A04-926E-C0DF-2B92C2438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244" y="365124"/>
            <a:ext cx="4929556" cy="2057400"/>
          </a:xfrm>
        </p:spPr>
        <p:txBody>
          <a:bodyPr anchor="b">
            <a:normAutofit/>
          </a:bodyPr>
          <a:lstStyle/>
          <a:p>
            <a:endParaRPr lang="en-GB" sz="400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AC31FA7B-4179-1E5E-3F82-25E974B98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4" r="-1" b="29685"/>
          <a:stretch/>
        </p:blipFill>
        <p:spPr bwMode="auto">
          <a:xfrm>
            <a:off x="491148" y="343454"/>
            <a:ext cx="4853685" cy="29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68AE9E0-D81E-9487-8D17-F4ABA5976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2806"/>
          <a:stretch/>
        </p:blipFill>
        <p:spPr bwMode="auto">
          <a:xfrm>
            <a:off x="491148" y="3597883"/>
            <a:ext cx="4853685" cy="29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654FA841-3528-641D-3932-8C88233D1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72018" y="206713"/>
            <a:ext cx="2370044" cy="34703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7DA127-BAC5-401B-A645-E0945816C64D}"/>
              </a:ext>
            </a:extLst>
          </p:cNvPr>
          <p:cNvSpPr txBox="1"/>
          <p:nvPr/>
        </p:nvSpPr>
        <p:spPr>
          <a:xfrm>
            <a:off x="971549" y="365124"/>
            <a:ext cx="4373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Blue bloater showing ascites from marked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cor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- pulmonale.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80B559-2E3F-1542-2FA5-4B828DC4AC18}"/>
              </a:ext>
            </a:extLst>
          </p:cNvPr>
          <p:cNvSpPr txBox="1"/>
          <p:nvPr/>
        </p:nvSpPr>
        <p:spPr>
          <a:xfrm>
            <a:off x="561975" y="395299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pink  puffer: pursed-lip breathing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D58F32-CB44-375A-0D8D-FAEF1A138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206713"/>
            <a:ext cx="2555333" cy="34703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E26033-CE4D-79C8-C8BA-3007EFF63BEE}"/>
              </a:ext>
            </a:extLst>
          </p:cNvPr>
          <p:cNvSpPr txBox="1"/>
          <p:nvPr/>
        </p:nvSpPr>
        <p:spPr>
          <a:xfrm>
            <a:off x="6527510" y="3657987"/>
            <a:ext cx="5331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Thoracoplasty with secondary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changes in the spine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4F4C88-2731-EC48-FA1B-1146CC52DEE4}"/>
              </a:ext>
            </a:extLst>
          </p:cNvPr>
          <p:cNvSpPr txBox="1"/>
          <p:nvPr/>
        </p:nvSpPr>
        <p:spPr>
          <a:xfrm>
            <a:off x="10201275" y="30497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Kyphosis</a:t>
            </a:r>
          </a:p>
        </p:txBody>
      </p:sp>
    </p:spTree>
    <p:extLst>
      <p:ext uri="{BB962C8B-B14F-4D97-AF65-F5344CB8AC3E}">
        <p14:creationId xmlns:p14="http://schemas.microsoft.com/office/powerpoint/2010/main" val="1987543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31" name="Rectangle 66663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6626" name="Rectangle 2">
            <a:extLst>
              <a:ext uri="{FF2B5EF4-FFF2-40B4-BE49-F238E27FC236}">
                <a16:creationId xmlns:a16="http://schemas.microsoft.com/office/drawing/2014/main" id="{766F3F06-3929-C03D-3430-95B5393BF9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6546" y="669925"/>
            <a:ext cx="4650862" cy="886501"/>
          </a:xfrm>
        </p:spPr>
        <p:txBody>
          <a:bodyPr anchor="b">
            <a:normAutofit fontScale="90000"/>
          </a:bodyPr>
          <a:lstStyle/>
          <a:p>
            <a:pPr algn="r" eaLnBrk="1" hangingPunct="1">
              <a:defRPr/>
            </a:pPr>
            <a:r>
              <a:rPr lang="en-US" altLang="zh-CN" sz="7200">
                <a:solidFill>
                  <a:schemeClr val="bg1"/>
                </a:solidFill>
                <a:ea typeface="+mj-ea"/>
              </a:rPr>
              <a:t>Inspection </a:t>
            </a:r>
          </a:p>
        </p:txBody>
      </p:sp>
      <p:cxnSp>
        <p:nvCxnSpPr>
          <p:cNvPr id="666633" name="Straight Connector 66663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06" y="5597879"/>
            <a:ext cx="51020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B6EC2D4-F14E-3DA8-4ADE-17F55EE5F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17748" y="364787"/>
            <a:ext cx="6235430" cy="6128426"/>
          </a:xfrm>
        </p:spPr>
        <p:txBody>
          <a:bodyPr anchor="ctr">
            <a:normAutofit/>
          </a:bodyPr>
          <a:lstStyle/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 sz="1900">
                <a:solidFill>
                  <a:schemeClr val="bg1"/>
                </a:solidFill>
              </a:rPr>
              <a:t>Respiratory movement</a:t>
            </a:r>
          </a:p>
          <a:p>
            <a:pPr marL="933450" lvl="1" indent="-476250"/>
            <a:r>
              <a:rPr lang="en-US" altLang="zh-CN" sz="1900">
                <a:solidFill>
                  <a:schemeClr val="bg1"/>
                </a:solidFill>
              </a:rPr>
              <a:t>Abdominal breathing: male adult and child </a:t>
            </a:r>
          </a:p>
          <a:p>
            <a:pPr marL="933450" lvl="1" indent="-476250"/>
            <a:r>
              <a:rPr lang="en-US" altLang="zh-CN" sz="1900">
                <a:solidFill>
                  <a:schemeClr val="bg1"/>
                </a:solidFill>
              </a:rPr>
              <a:t>Thoracic  breathing: female adult. </a:t>
            </a:r>
          </a:p>
          <a:p>
            <a:pPr marL="933450" lvl="1" indent="-476250"/>
            <a:r>
              <a:rPr lang="en-US" altLang="en-US" sz="1900">
                <a:solidFill>
                  <a:schemeClr val="bg1"/>
                </a:solidFill>
              </a:rPr>
              <a:t>Symmetry: posteriorly and   anteriorly looking    for decrease or delayed chest movement during moderate respiration    </a:t>
            </a:r>
          </a:p>
          <a:p>
            <a:pPr marL="933450" lvl="1" indent="-476250"/>
            <a:endParaRPr lang="en-US" altLang="zh-CN" sz="1900">
              <a:solidFill>
                <a:schemeClr val="bg1"/>
              </a:solidFill>
            </a:endParaRP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 sz="1900">
                <a:solidFill>
                  <a:schemeClr val="bg1"/>
                </a:solidFill>
              </a:rPr>
              <a:t>Respiratory rate: 16-18 b/min</a:t>
            </a:r>
          </a:p>
          <a:p>
            <a:pPr marL="933450" lvl="1" indent="-476250"/>
            <a:r>
              <a:rPr lang="en-US" altLang="zh-CN" sz="1900">
                <a:solidFill>
                  <a:schemeClr val="bg1"/>
                </a:solidFill>
              </a:rPr>
              <a:t>Tachypnea:  </a:t>
            </a:r>
            <a:r>
              <a:rPr lang="en-US" altLang="zh-CN" sz="1900">
                <a:solidFill>
                  <a:schemeClr val="bg1"/>
                </a:solidFill>
                <a:cs typeface="Arial" panose="020B0604020202020204" pitchFamily="34" charset="0"/>
              </a:rPr>
              <a:t>&gt;20 b/min</a:t>
            </a:r>
          </a:p>
          <a:p>
            <a:pPr marL="933450" lvl="1" indent="-476250"/>
            <a:r>
              <a:rPr lang="en-US" altLang="zh-CN" sz="1900">
                <a:solidFill>
                  <a:schemeClr val="bg1"/>
                </a:solidFill>
                <a:cs typeface="Arial" panose="020B0604020202020204" pitchFamily="34" charset="0"/>
              </a:rPr>
              <a:t>Bradypnea: &lt;12 b/min</a:t>
            </a:r>
          </a:p>
          <a:p>
            <a:pPr marL="933450" lvl="1" indent="-476250"/>
            <a:r>
              <a:rPr lang="en-US" altLang="zh-CN" sz="1900">
                <a:solidFill>
                  <a:schemeClr val="bg1"/>
                </a:solidFill>
              </a:rPr>
              <a:t>Shallow and fast</a:t>
            </a:r>
          </a:p>
          <a:p>
            <a:pPr marL="1333500" lvl="2" indent="-419100"/>
            <a:r>
              <a:rPr lang="en-US" altLang="zh-CN" sz="1900">
                <a:solidFill>
                  <a:schemeClr val="bg1"/>
                </a:solidFill>
              </a:rPr>
              <a:t>respiratory muscular paralysis, elevated intraabdominal pressure, pneumonia, pleurisy </a:t>
            </a:r>
          </a:p>
          <a:p>
            <a:pPr marL="933450" lvl="1" indent="-476250"/>
            <a:r>
              <a:rPr lang="en-US" altLang="zh-CN" sz="1900">
                <a:solidFill>
                  <a:schemeClr val="bg1"/>
                </a:solidFill>
              </a:rPr>
              <a:t>Deep and fast</a:t>
            </a:r>
          </a:p>
          <a:p>
            <a:pPr marL="1333500" lvl="2" indent="-419100"/>
            <a:r>
              <a:rPr lang="en-US" altLang="zh-CN" sz="1900">
                <a:solidFill>
                  <a:schemeClr val="bg1"/>
                </a:solidFill>
              </a:rPr>
              <a:t>Agitation, intension  </a:t>
            </a:r>
          </a:p>
          <a:p>
            <a:pPr marL="933450" lvl="1" indent="-476250"/>
            <a:r>
              <a:rPr lang="en-US" altLang="zh-CN" sz="1900">
                <a:solidFill>
                  <a:schemeClr val="bg1"/>
                </a:solidFill>
              </a:rPr>
              <a:t>Deep and slow</a:t>
            </a:r>
          </a:p>
          <a:p>
            <a:pPr marL="1333500" lvl="2" indent="-419100"/>
            <a:r>
              <a:rPr lang="en-US" altLang="zh-CN" sz="1900">
                <a:solidFill>
                  <a:schemeClr val="bg1"/>
                </a:solidFill>
              </a:rPr>
              <a:t>Severe metabolic acidosis (</a:t>
            </a:r>
            <a:r>
              <a:rPr lang="en-US" altLang="zh-CN" sz="1900" err="1">
                <a:solidFill>
                  <a:schemeClr val="bg1"/>
                </a:solidFill>
              </a:rPr>
              <a:t>Kussmaul’s</a:t>
            </a:r>
            <a:r>
              <a:rPr lang="en-US" altLang="zh-CN" sz="1900">
                <a:solidFill>
                  <a:schemeClr val="bg1"/>
                </a:solidFill>
              </a:rPr>
              <a:t> breathing)</a:t>
            </a:r>
          </a:p>
        </p:txBody>
      </p:sp>
      <p:sp>
        <p:nvSpPr>
          <p:cNvPr id="666635" name="Rectangle 666634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>
            <a:extLst>
              <a:ext uri="{FF2B5EF4-FFF2-40B4-BE49-F238E27FC236}">
                <a16:creationId xmlns:a16="http://schemas.microsoft.com/office/drawing/2014/main" id="{FD7A8B96-73CB-2E8D-9251-A668CF350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02933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chemeClr val="bg1"/>
                </a:solidFill>
                <a:ea typeface="+mj-ea"/>
              </a:rPr>
              <a:t>Inspection 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1645B48-4216-D5E7-19DB-AA4F62AAE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31265"/>
            <a:ext cx="10306050" cy="526161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AutoNum type="arabicPeriod" startAt="3"/>
            </a:pPr>
            <a:r>
              <a:rPr lang="en-US" altLang="zh-CN">
                <a:solidFill>
                  <a:schemeClr val="bg1"/>
                </a:solidFill>
              </a:rPr>
              <a:t>Respiratory rhythm</a:t>
            </a:r>
            <a:r>
              <a:rPr lang="en-US" altLang="zh-CN" sz="2400">
                <a:solidFill>
                  <a:schemeClr val="bg1"/>
                </a:solidFill>
              </a:rPr>
              <a:t> </a:t>
            </a:r>
          </a:p>
          <a:p>
            <a:pPr marL="457200" indent="-457200"/>
            <a:r>
              <a:rPr lang="en-US" altLang="zh-CN" sz="2400">
                <a:solidFill>
                  <a:schemeClr val="bg1"/>
                </a:solidFill>
              </a:rPr>
              <a:t>Cheyne-Stokes’ breathing</a:t>
            </a:r>
          </a:p>
          <a:p>
            <a:pPr marL="457200" indent="-457200"/>
            <a:endParaRPr lang="en-US" altLang="zh-CN" sz="2400">
              <a:solidFill>
                <a:schemeClr val="bg1"/>
              </a:solidFill>
            </a:endParaRPr>
          </a:p>
          <a:p>
            <a:pPr marL="457200" indent="-457200"/>
            <a:r>
              <a:rPr lang="en-US" altLang="zh-CN" sz="2400">
                <a:solidFill>
                  <a:schemeClr val="bg1"/>
                </a:solidFill>
              </a:rPr>
              <a:t>Inhibited breathing </a:t>
            </a:r>
          </a:p>
          <a:p>
            <a:pPr marL="857250" lvl="1" indent="-400050"/>
            <a:r>
              <a:rPr lang="en-US" altLang="zh-CN" sz="2100">
                <a:solidFill>
                  <a:schemeClr val="bg1"/>
                </a:solidFill>
              </a:rPr>
              <a:t>Sudden cessation of breathing due to chest pain</a:t>
            </a:r>
          </a:p>
          <a:p>
            <a:pPr marL="1295400" lvl="2" indent="-381000"/>
            <a:r>
              <a:rPr lang="en-US" altLang="zh-CN" sz="2600">
                <a:solidFill>
                  <a:schemeClr val="bg1"/>
                </a:solidFill>
              </a:rPr>
              <a:t>Pleurisy, thoracic trauma</a:t>
            </a:r>
          </a:p>
          <a:p>
            <a:pPr marL="1295400" lvl="2" indent="-381000"/>
            <a:endParaRPr lang="en-US" altLang="zh-CN" sz="2600">
              <a:solidFill>
                <a:schemeClr val="bg1"/>
              </a:solidFill>
            </a:endParaRPr>
          </a:p>
          <a:p>
            <a:pPr marL="457200" indent="-457200"/>
            <a:r>
              <a:rPr lang="en-US" altLang="zh-CN" sz="2400">
                <a:solidFill>
                  <a:schemeClr val="bg1"/>
                </a:solidFill>
              </a:rPr>
              <a:t>Sighing breathing </a:t>
            </a:r>
            <a:endParaRPr lang="en-US" altLang="zh-CN" sz="3400">
              <a:solidFill>
                <a:schemeClr val="bg1"/>
              </a:solidFill>
            </a:endParaRPr>
          </a:p>
          <a:p>
            <a:pPr marL="857250" lvl="1" indent="-400050"/>
            <a:r>
              <a:rPr lang="en-US" altLang="zh-CN" sz="3400">
                <a:solidFill>
                  <a:schemeClr val="bg1"/>
                </a:solidFill>
              </a:rPr>
              <a:t>Depression, intension </a:t>
            </a:r>
          </a:p>
          <a:p>
            <a:pPr marL="857250" lvl="1" indent="-400050"/>
            <a:endParaRPr lang="en-US" altLang="zh-CN" sz="3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en-US">
                <a:solidFill>
                  <a:schemeClr val="bg1"/>
                </a:solidFill>
              </a:rPr>
              <a:t> 4.  Scars: </a:t>
            </a:r>
            <a:r>
              <a:rPr lang="en-US" altLang="en-US" sz="2100">
                <a:solidFill>
                  <a:schemeClr val="bg1"/>
                </a:solidFill>
              </a:rPr>
              <a:t>From previous operation or chest drains or cautery marks or radiotherapy markings. </a:t>
            </a:r>
          </a:p>
          <a:p>
            <a:pPr marL="0" indent="0" eaLnBrk="1" hangingPunct="1">
              <a:buFont typeface="Wingdings 3" panose="05040102010807070707" pitchFamily="18" charset="2"/>
              <a:buNone/>
            </a:pPr>
            <a:r>
              <a:rPr lang="en-US" altLang="en-US" sz="2100">
                <a:solidFill>
                  <a:schemeClr val="bg1"/>
                </a:solidFill>
              </a:rPr>
              <a:t>5- </a:t>
            </a:r>
            <a:r>
              <a:rPr lang="en-US" altLang="en-US">
                <a:solidFill>
                  <a:schemeClr val="bg1"/>
                </a:solidFill>
              </a:rPr>
              <a:t>Prominent veins</a:t>
            </a:r>
            <a:r>
              <a:rPr lang="en-US" altLang="en-US" sz="2100">
                <a:solidFill>
                  <a:schemeClr val="bg1"/>
                </a:solidFill>
              </a:rPr>
              <a:t>: in case of SVC obstruction</a:t>
            </a:r>
          </a:p>
          <a:p>
            <a:pPr marL="457200" lvl="1" indent="0">
              <a:buNone/>
            </a:pPr>
            <a:r>
              <a:rPr lang="en-US" altLang="zh-CN" sz="210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5364" name="Freeform 5">
            <a:extLst>
              <a:ext uri="{FF2B5EF4-FFF2-40B4-BE49-F238E27FC236}">
                <a16:creationId xmlns:a16="http://schemas.microsoft.com/office/drawing/2014/main" id="{4727B7B3-5A1F-F0BD-12E5-2D8F9748D79B}"/>
              </a:ext>
            </a:extLst>
          </p:cNvPr>
          <p:cNvSpPr>
            <a:spLocks/>
          </p:cNvSpPr>
          <p:nvPr/>
        </p:nvSpPr>
        <p:spPr bwMode="auto">
          <a:xfrm>
            <a:off x="5429886" y="988060"/>
            <a:ext cx="4624388" cy="812800"/>
          </a:xfrm>
          <a:custGeom>
            <a:avLst/>
            <a:gdLst>
              <a:gd name="T0" fmla="*/ 2147483646 w 2913"/>
              <a:gd name="T1" fmla="*/ 2147483646 h 512"/>
              <a:gd name="T2" fmla="*/ 2147483646 w 2913"/>
              <a:gd name="T3" fmla="*/ 2147483646 h 512"/>
              <a:gd name="T4" fmla="*/ 2147483646 w 2913"/>
              <a:gd name="T5" fmla="*/ 2147483646 h 512"/>
              <a:gd name="T6" fmla="*/ 2147483646 w 2913"/>
              <a:gd name="T7" fmla="*/ 2147483646 h 512"/>
              <a:gd name="T8" fmla="*/ 2147483646 w 2913"/>
              <a:gd name="T9" fmla="*/ 2147483646 h 512"/>
              <a:gd name="T10" fmla="*/ 2147483646 w 2913"/>
              <a:gd name="T11" fmla="*/ 2147483646 h 512"/>
              <a:gd name="T12" fmla="*/ 2147483646 w 2913"/>
              <a:gd name="T13" fmla="*/ 2147483646 h 512"/>
              <a:gd name="T14" fmla="*/ 2147483646 w 2913"/>
              <a:gd name="T15" fmla="*/ 2147483646 h 512"/>
              <a:gd name="T16" fmla="*/ 2147483646 w 2913"/>
              <a:gd name="T17" fmla="*/ 2147483646 h 512"/>
              <a:gd name="T18" fmla="*/ 2147483646 w 2913"/>
              <a:gd name="T19" fmla="*/ 2147483646 h 512"/>
              <a:gd name="T20" fmla="*/ 2147483646 w 2913"/>
              <a:gd name="T21" fmla="*/ 2147483646 h 512"/>
              <a:gd name="T22" fmla="*/ 2147483646 w 2913"/>
              <a:gd name="T23" fmla="*/ 2147483646 h 512"/>
              <a:gd name="T24" fmla="*/ 2147483646 w 2913"/>
              <a:gd name="T25" fmla="*/ 2147483646 h 512"/>
              <a:gd name="T26" fmla="*/ 2147483646 w 2913"/>
              <a:gd name="T27" fmla="*/ 2147483646 h 512"/>
              <a:gd name="T28" fmla="*/ 2147483646 w 2913"/>
              <a:gd name="T29" fmla="*/ 2147483646 h 512"/>
              <a:gd name="T30" fmla="*/ 2147483646 w 2913"/>
              <a:gd name="T31" fmla="*/ 2147483646 h 512"/>
              <a:gd name="T32" fmla="*/ 2147483646 w 2913"/>
              <a:gd name="T33" fmla="*/ 2147483646 h 512"/>
              <a:gd name="T34" fmla="*/ 2147483646 w 2913"/>
              <a:gd name="T35" fmla="*/ 2147483646 h 512"/>
              <a:gd name="T36" fmla="*/ 2147483646 w 2913"/>
              <a:gd name="T37" fmla="*/ 2147483646 h 512"/>
              <a:gd name="T38" fmla="*/ 2147483646 w 2913"/>
              <a:gd name="T39" fmla="*/ 2147483646 h 512"/>
              <a:gd name="T40" fmla="*/ 2147483646 w 2913"/>
              <a:gd name="T41" fmla="*/ 2147483646 h 512"/>
              <a:gd name="T42" fmla="*/ 2147483646 w 2913"/>
              <a:gd name="T43" fmla="*/ 2147483646 h 512"/>
              <a:gd name="T44" fmla="*/ 2147483646 w 2913"/>
              <a:gd name="T45" fmla="*/ 2147483646 h 512"/>
              <a:gd name="T46" fmla="*/ 2147483646 w 2913"/>
              <a:gd name="T47" fmla="*/ 2147483646 h 512"/>
              <a:gd name="T48" fmla="*/ 2147483646 w 2913"/>
              <a:gd name="T49" fmla="*/ 2147483646 h 512"/>
              <a:gd name="T50" fmla="*/ 2147483646 w 2913"/>
              <a:gd name="T51" fmla="*/ 2147483646 h 512"/>
              <a:gd name="T52" fmla="*/ 2147483646 w 2913"/>
              <a:gd name="T53" fmla="*/ 2147483646 h 512"/>
              <a:gd name="T54" fmla="*/ 2147483646 w 2913"/>
              <a:gd name="T55" fmla="*/ 2147483646 h 512"/>
              <a:gd name="T56" fmla="*/ 2147483646 w 2913"/>
              <a:gd name="T57" fmla="*/ 2147483646 h 512"/>
              <a:gd name="T58" fmla="*/ 2147483646 w 2913"/>
              <a:gd name="T59" fmla="*/ 2147483646 h 512"/>
              <a:gd name="T60" fmla="*/ 2147483646 w 2913"/>
              <a:gd name="T61" fmla="*/ 2147483646 h 512"/>
              <a:gd name="T62" fmla="*/ 2147483646 w 2913"/>
              <a:gd name="T63" fmla="*/ 2147483646 h 512"/>
              <a:gd name="T64" fmla="*/ 2147483646 w 2913"/>
              <a:gd name="T65" fmla="*/ 2147483646 h 51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913"/>
              <a:gd name="T100" fmla="*/ 0 h 512"/>
              <a:gd name="T101" fmla="*/ 2913 w 2913"/>
              <a:gd name="T102" fmla="*/ 512 h 51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913" h="512">
                <a:moveTo>
                  <a:pt x="0" y="402"/>
                </a:moveTo>
                <a:cubicBezTo>
                  <a:pt x="13" y="309"/>
                  <a:pt x="4" y="355"/>
                  <a:pt x="55" y="301"/>
                </a:cubicBezTo>
                <a:cubicBezTo>
                  <a:pt x="77" y="324"/>
                  <a:pt x="91" y="344"/>
                  <a:pt x="101" y="374"/>
                </a:cubicBezTo>
                <a:cubicBezTo>
                  <a:pt x="107" y="392"/>
                  <a:pt x="119" y="429"/>
                  <a:pt x="119" y="429"/>
                </a:cubicBezTo>
                <a:cubicBezTo>
                  <a:pt x="134" y="426"/>
                  <a:pt x="154" y="431"/>
                  <a:pt x="165" y="420"/>
                </a:cubicBezTo>
                <a:cubicBezTo>
                  <a:pt x="166" y="419"/>
                  <a:pt x="198" y="329"/>
                  <a:pt x="210" y="310"/>
                </a:cubicBezTo>
                <a:cubicBezTo>
                  <a:pt x="219" y="264"/>
                  <a:pt x="223" y="216"/>
                  <a:pt x="256" y="182"/>
                </a:cubicBezTo>
                <a:cubicBezTo>
                  <a:pt x="277" y="185"/>
                  <a:pt x="302" y="180"/>
                  <a:pt x="320" y="192"/>
                </a:cubicBezTo>
                <a:cubicBezTo>
                  <a:pt x="330" y="199"/>
                  <a:pt x="327" y="216"/>
                  <a:pt x="329" y="228"/>
                </a:cubicBezTo>
                <a:cubicBezTo>
                  <a:pt x="333" y="259"/>
                  <a:pt x="334" y="289"/>
                  <a:pt x="338" y="320"/>
                </a:cubicBezTo>
                <a:cubicBezTo>
                  <a:pt x="344" y="368"/>
                  <a:pt x="351" y="413"/>
                  <a:pt x="384" y="448"/>
                </a:cubicBezTo>
                <a:cubicBezTo>
                  <a:pt x="409" y="422"/>
                  <a:pt x="410" y="400"/>
                  <a:pt x="421" y="365"/>
                </a:cubicBezTo>
                <a:cubicBezTo>
                  <a:pt x="427" y="347"/>
                  <a:pt x="433" y="328"/>
                  <a:pt x="439" y="310"/>
                </a:cubicBezTo>
                <a:cubicBezTo>
                  <a:pt x="442" y="301"/>
                  <a:pt x="448" y="283"/>
                  <a:pt x="448" y="283"/>
                </a:cubicBezTo>
                <a:cubicBezTo>
                  <a:pt x="459" y="187"/>
                  <a:pt x="449" y="224"/>
                  <a:pt x="475" y="146"/>
                </a:cubicBezTo>
                <a:cubicBezTo>
                  <a:pt x="481" y="128"/>
                  <a:pt x="494" y="91"/>
                  <a:pt x="494" y="91"/>
                </a:cubicBezTo>
                <a:cubicBezTo>
                  <a:pt x="559" y="104"/>
                  <a:pt x="543" y="104"/>
                  <a:pt x="558" y="164"/>
                </a:cubicBezTo>
                <a:cubicBezTo>
                  <a:pt x="562" y="239"/>
                  <a:pt x="542" y="441"/>
                  <a:pt x="613" y="512"/>
                </a:cubicBezTo>
                <a:cubicBezTo>
                  <a:pt x="625" y="509"/>
                  <a:pt x="641" y="512"/>
                  <a:pt x="649" y="502"/>
                </a:cubicBezTo>
                <a:cubicBezTo>
                  <a:pt x="667" y="481"/>
                  <a:pt x="678" y="414"/>
                  <a:pt x="686" y="384"/>
                </a:cubicBezTo>
                <a:cubicBezTo>
                  <a:pt x="689" y="314"/>
                  <a:pt x="690" y="243"/>
                  <a:pt x="695" y="173"/>
                </a:cubicBezTo>
                <a:cubicBezTo>
                  <a:pt x="696" y="164"/>
                  <a:pt x="695" y="149"/>
                  <a:pt x="704" y="146"/>
                </a:cubicBezTo>
                <a:cubicBezTo>
                  <a:pt x="719" y="141"/>
                  <a:pt x="735" y="152"/>
                  <a:pt x="750" y="155"/>
                </a:cubicBezTo>
                <a:cubicBezTo>
                  <a:pt x="769" y="214"/>
                  <a:pt x="786" y="267"/>
                  <a:pt x="795" y="329"/>
                </a:cubicBezTo>
                <a:cubicBezTo>
                  <a:pt x="803" y="387"/>
                  <a:pt x="795" y="454"/>
                  <a:pt x="859" y="475"/>
                </a:cubicBezTo>
                <a:cubicBezTo>
                  <a:pt x="907" y="429"/>
                  <a:pt x="897" y="354"/>
                  <a:pt x="933" y="301"/>
                </a:cubicBezTo>
                <a:cubicBezTo>
                  <a:pt x="939" y="283"/>
                  <a:pt x="945" y="264"/>
                  <a:pt x="951" y="246"/>
                </a:cubicBezTo>
                <a:cubicBezTo>
                  <a:pt x="954" y="237"/>
                  <a:pt x="960" y="219"/>
                  <a:pt x="960" y="219"/>
                </a:cubicBezTo>
                <a:cubicBezTo>
                  <a:pt x="972" y="222"/>
                  <a:pt x="987" y="220"/>
                  <a:pt x="997" y="228"/>
                </a:cubicBezTo>
                <a:cubicBezTo>
                  <a:pt x="1017" y="244"/>
                  <a:pt x="1010" y="277"/>
                  <a:pt x="1015" y="301"/>
                </a:cubicBezTo>
                <a:cubicBezTo>
                  <a:pt x="1024" y="343"/>
                  <a:pt x="1030" y="400"/>
                  <a:pt x="1061" y="429"/>
                </a:cubicBezTo>
                <a:cubicBezTo>
                  <a:pt x="1073" y="426"/>
                  <a:pt x="1088" y="429"/>
                  <a:pt x="1097" y="420"/>
                </a:cubicBezTo>
                <a:cubicBezTo>
                  <a:pt x="1106" y="411"/>
                  <a:pt x="1101" y="395"/>
                  <a:pt x="1106" y="384"/>
                </a:cubicBezTo>
                <a:cubicBezTo>
                  <a:pt x="1111" y="374"/>
                  <a:pt x="1119" y="365"/>
                  <a:pt x="1125" y="356"/>
                </a:cubicBezTo>
                <a:cubicBezTo>
                  <a:pt x="1128" y="347"/>
                  <a:pt x="1127" y="336"/>
                  <a:pt x="1134" y="329"/>
                </a:cubicBezTo>
                <a:cubicBezTo>
                  <a:pt x="1182" y="281"/>
                  <a:pt x="1185" y="397"/>
                  <a:pt x="1198" y="402"/>
                </a:cubicBezTo>
                <a:cubicBezTo>
                  <a:pt x="1230" y="413"/>
                  <a:pt x="1265" y="408"/>
                  <a:pt x="1298" y="411"/>
                </a:cubicBezTo>
                <a:cubicBezTo>
                  <a:pt x="1483" y="405"/>
                  <a:pt x="1630" y="396"/>
                  <a:pt x="1810" y="411"/>
                </a:cubicBezTo>
                <a:cubicBezTo>
                  <a:pt x="1862" y="398"/>
                  <a:pt x="1841" y="415"/>
                  <a:pt x="1856" y="365"/>
                </a:cubicBezTo>
                <a:cubicBezTo>
                  <a:pt x="1861" y="346"/>
                  <a:pt x="1874" y="310"/>
                  <a:pt x="1874" y="310"/>
                </a:cubicBezTo>
                <a:cubicBezTo>
                  <a:pt x="1895" y="313"/>
                  <a:pt x="1918" y="311"/>
                  <a:pt x="1938" y="320"/>
                </a:cubicBezTo>
                <a:cubicBezTo>
                  <a:pt x="1967" y="333"/>
                  <a:pt x="1954" y="375"/>
                  <a:pt x="1966" y="393"/>
                </a:cubicBezTo>
                <a:cubicBezTo>
                  <a:pt x="1971" y="401"/>
                  <a:pt x="1984" y="399"/>
                  <a:pt x="1993" y="402"/>
                </a:cubicBezTo>
                <a:cubicBezTo>
                  <a:pt x="2013" y="341"/>
                  <a:pt x="2010" y="265"/>
                  <a:pt x="2066" y="228"/>
                </a:cubicBezTo>
                <a:cubicBezTo>
                  <a:pt x="2153" y="256"/>
                  <a:pt x="2079" y="384"/>
                  <a:pt x="2139" y="448"/>
                </a:cubicBezTo>
                <a:cubicBezTo>
                  <a:pt x="2190" y="430"/>
                  <a:pt x="2177" y="390"/>
                  <a:pt x="2185" y="338"/>
                </a:cubicBezTo>
                <a:cubicBezTo>
                  <a:pt x="2195" y="270"/>
                  <a:pt x="2219" y="202"/>
                  <a:pt x="2240" y="137"/>
                </a:cubicBezTo>
                <a:cubicBezTo>
                  <a:pt x="2243" y="128"/>
                  <a:pt x="2258" y="131"/>
                  <a:pt x="2267" y="128"/>
                </a:cubicBezTo>
                <a:cubicBezTo>
                  <a:pt x="2304" y="163"/>
                  <a:pt x="2312" y="224"/>
                  <a:pt x="2322" y="274"/>
                </a:cubicBezTo>
                <a:cubicBezTo>
                  <a:pt x="2326" y="336"/>
                  <a:pt x="2310" y="427"/>
                  <a:pt x="2368" y="466"/>
                </a:cubicBezTo>
                <a:cubicBezTo>
                  <a:pt x="2369" y="463"/>
                  <a:pt x="2390" y="399"/>
                  <a:pt x="2395" y="384"/>
                </a:cubicBezTo>
                <a:cubicBezTo>
                  <a:pt x="2398" y="375"/>
                  <a:pt x="2402" y="365"/>
                  <a:pt x="2405" y="356"/>
                </a:cubicBezTo>
                <a:cubicBezTo>
                  <a:pt x="2408" y="347"/>
                  <a:pt x="2414" y="329"/>
                  <a:pt x="2414" y="329"/>
                </a:cubicBezTo>
                <a:cubicBezTo>
                  <a:pt x="2421" y="279"/>
                  <a:pt x="2436" y="232"/>
                  <a:pt x="2441" y="182"/>
                </a:cubicBezTo>
                <a:cubicBezTo>
                  <a:pt x="2448" y="116"/>
                  <a:pt x="2446" y="61"/>
                  <a:pt x="2469" y="0"/>
                </a:cubicBezTo>
                <a:cubicBezTo>
                  <a:pt x="2478" y="3"/>
                  <a:pt x="2491" y="1"/>
                  <a:pt x="2496" y="9"/>
                </a:cubicBezTo>
                <a:cubicBezTo>
                  <a:pt x="2507" y="25"/>
                  <a:pt x="2514" y="64"/>
                  <a:pt x="2514" y="64"/>
                </a:cubicBezTo>
                <a:cubicBezTo>
                  <a:pt x="2521" y="144"/>
                  <a:pt x="2525" y="224"/>
                  <a:pt x="2551" y="301"/>
                </a:cubicBezTo>
                <a:cubicBezTo>
                  <a:pt x="2560" y="359"/>
                  <a:pt x="2577" y="411"/>
                  <a:pt x="2597" y="466"/>
                </a:cubicBezTo>
                <a:cubicBezTo>
                  <a:pt x="2600" y="475"/>
                  <a:pt x="2615" y="472"/>
                  <a:pt x="2624" y="475"/>
                </a:cubicBezTo>
                <a:cubicBezTo>
                  <a:pt x="2659" y="371"/>
                  <a:pt x="2537" y="130"/>
                  <a:pt x="2670" y="173"/>
                </a:cubicBezTo>
                <a:cubicBezTo>
                  <a:pt x="2729" y="235"/>
                  <a:pt x="2706" y="353"/>
                  <a:pt x="2779" y="402"/>
                </a:cubicBezTo>
                <a:cubicBezTo>
                  <a:pt x="2788" y="399"/>
                  <a:pt x="2800" y="400"/>
                  <a:pt x="2807" y="393"/>
                </a:cubicBezTo>
                <a:cubicBezTo>
                  <a:pt x="2832" y="368"/>
                  <a:pt x="2831" y="256"/>
                  <a:pt x="2843" y="219"/>
                </a:cubicBezTo>
                <a:cubicBezTo>
                  <a:pt x="2866" y="241"/>
                  <a:pt x="2871" y="265"/>
                  <a:pt x="2889" y="292"/>
                </a:cubicBezTo>
                <a:cubicBezTo>
                  <a:pt x="2913" y="364"/>
                  <a:pt x="2907" y="328"/>
                  <a:pt x="2907" y="402"/>
                </a:cubicBezTo>
              </a:path>
            </a:pathLst>
          </a:custGeom>
          <a:noFill/>
          <a:ln w="25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6" name="Freeform 7">
            <a:extLst>
              <a:ext uri="{FF2B5EF4-FFF2-40B4-BE49-F238E27FC236}">
                <a16:creationId xmlns:a16="http://schemas.microsoft.com/office/drawing/2014/main" id="{5243E44C-18A2-C388-F408-811317D0ACED}"/>
              </a:ext>
            </a:extLst>
          </p:cNvPr>
          <p:cNvSpPr>
            <a:spLocks/>
          </p:cNvSpPr>
          <p:nvPr/>
        </p:nvSpPr>
        <p:spPr bwMode="auto">
          <a:xfrm>
            <a:off x="5828349" y="3429000"/>
            <a:ext cx="5434011" cy="1333500"/>
          </a:xfrm>
          <a:custGeom>
            <a:avLst/>
            <a:gdLst>
              <a:gd name="T0" fmla="*/ 2147483646 w 2770"/>
              <a:gd name="T1" fmla="*/ 2147483646 h 840"/>
              <a:gd name="T2" fmla="*/ 2147483646 w 2770"/>
              <a:gd name="T3" fmla="*/ 2147483646 h 840"/>
              <a:gd name="T4" fmla="*/ 2147483646 w 2770"/>
              <a:gd name="T5" fmla="*/ 2147483646 h 840"/>
              <a:gd name="T6" fmla="*/ 2147483646 w 2770"/>
              <a:gd name="T7" fmla="*/ 2147483646 h 840"/>
              <a:gd name="T8" fmla="*/ 2147483646 w 2770"/>
              <a:gd name="T9" fmla="*/ 2147483646 h 840"/>
              <a:gd name="T10" fmla="*/ 2147483646 w 2770"/>
              <a:gd name="T11" fmla="*/ 2147483646 h 840"/>
              <a:gd name="T12" fmla="*/ 2147483646 w 2770"/>
              <a:gd name="T13" fmla="*/ 2147483646 h 840"/>
              <a:gd name="T14" fmla="*/ 2147483646 w 2770"/>
              <a:gd name="T15" fmla="*/ 2147483646 h 840"/>
              <a:gd name="T16" fmla="*/ 2147483646 w 2770"/>
              <a:gd name="T17" fmla="*/ 2147483646 h 840"/>
              <a:gd name="T18" fmla="*/ 2147483646 w 2770"/>
              <a:gd name="T19" fmla="*/ 2147483646 h 840"/>
              <a:gd name="T20" fmla="*/ 2147483646 w 2770"/>
              <a:gd name="T21" fmla="*/ 2147483646 h 840"/>
              <a:gd name="T22" fmla="*/ 2147483646 w 2770"/>
              <a:gd name="T23" fmla="*/ 2147483646 h 840"/>
              <a:gd name="T24" fmla="*/ 2147483646 w 2770"/>
              <a:gd name="T25" fmla="*/ 2147483646 h 840"/>
              <a:gd name="T26" fmla="*/ 2147483646 w 2770"/>
              <a:gd name="T27" fmla="*/ 2147483646 h 840"/>
              <a:gd name="T28" fmla="*/ 2147483646 w 2770"/>
              <a:gd name="T29" fmla="*/ 2147483646 h 840"/>
              <a:gd name="T30" fmla="*/ 2147483646 w 2770"/>
              <a:gd name="T31" fmla="*/ 2147483646 h 840"/>
              <a:gd name="T32" fmla="*/ 2147483646 w 2770"/>
              <a:gd name="T33" fmla="*/ 2147483646 h 840"/>
              <a:gd name="T34" fmla="*/ 2147483646 w 2770"/>
              <a:gd name="T35" fmla="*/ 2147483646 h 840"/>
              <a:gd name="T36" fmla="*/ 2147483646 w 2770"/>
              <a:gd name="T37" fmla="*/ 2147483646 h 840"/>
              <a:gd name="T38" fmla="*/ 2147483646 w 2770"/>
              <a:gd name="T39" fmla="*/ 2147483646 h 840"/>
              <a:gd name="T40" fmla="*/ 2147483646 w 2770"/>
              <a:gd name="T41" fmla="*/ 2147483646 h 840"/>
              <a:gd name="T42" fmla="*/ 2147483646 w 2770"/>
              <a:gd name="T43" fmla="*/ 2147483646 h 840"/>
              <a:gd name="T44" fmla="*/ 2147483646 w 2770"/>
              <a:gd name="T45" fmla="*/ 2147483646 h 840"/>
              <a:gd name="T46" fmla="*/ 2147483646 w 2770"/>
              <a:gd name="T47" fmla="*/ 2147483646 h 840"/>
              <a:gd name="T48" fmla="*/ 2147483646 w 2770"/>
              <a:gd name="T49" fmla="*/ 2147483646 h 840"/>
              <a:gd name="T50" fmla="*/ 2147483646 w 2770"/>
              <a:gd name="T51" fmla="*/ 2147483646 h 840"/>
              <a:gd name="T52" fmla="*/ 2147483646 w 2770"/>
              <a:gd name="T53" fmla="*/ 2147483646 h 840"/>
              <a:gd name="T54" fmla="*/ 2147483646 w 2770"/>
              <a:gd name="T55" fmla="*/ 2147483646 h 840"/>
              <a:gd name="T56" fmla="*/ 2147483646 w 2770"/>
              <a:gd name="T57" fmla="*/ 2147483646 h 840"/>
              <a:gd name="T58" fmla="*/ 2147483646 w 2770"/>
              <a:gd name="T59" fmla="*/ 2147483646 h 840"/>
              <a:gd name="T60" fmla="*/ 2147483646 w 2770"/>
              <a:gd name="T61" fmla="*/ 2147483646 h 840"/>
              <a:gd name="T62" fmla="*/ 2147483646 w 2770"/>
              <a:gd name="T63" fmla="*/ 2147483646 h 840"/>
              <a:gd name="T64" fmla="*/ 2147483646 w 2770"/>
              <a:gd name="T65" fmla="*/ 2147483646 h 8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770"/>
              <a:gd name="T100" fmla="*/ 0 h 840"/>
              <a:gd name="T101" fmla="*/ 2770 w 2770"/>
              <a:gd name="T102" fmla="*/ 840 h 84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770" h="840">
                <a:moveTo>
                  <a:pt x="0" y="740"/>
                </a:moveTo>
                <a:cubicBezTo>
                  <a:pt x="31" y="677"/>
                  <a:pt x="41" y="607"/>
                  <a:pt x="55" y="539"/>
                </a:cubicBezTo>
                <a:cubicBezTo>
                  <a:pt x="60" y="514"/>
                  <a:pt x="67" y="490"/>
                  <a:pt x="73" y="465"/>
                </a:cubicBezTo>
                <a:cubicBezTo>
                  <a:pt x="75" y="456"/>
                  <a:pt x="75" y="445"/>
                  <a:pt x="82" y="438"/>
                </a:cubicBezTo>
                <a:cubicBezTo>
                  <a:pt x="89" y="431"/>
                  <a:pt x="101" y="432"/>
                  <a:pt x="110" y="429"/>
                </a:cubicBezTo>
                <a:cubicBezTo>
                  <a:pt x="125" y="432"/>
                  <a:pt x="145" y="427"/>
                  <a:pt x="156" y="438"/>
                </a:cubicBezTo>
                <a:cubicBezTo>
                  <a:pt x="170" y="452"/>
                  <a:pt x="168" y="475"/>
                  <a:pt x="174" y="493"/>
                </a:cubicBezTo>
                <a:cubicBezTo>
                  <a:pt x="177" y="502"/>
                  <a:pt x="183" y="520"/>
                  <a:pt x="183" y="520"/>
                </a:cubicBezTo>
                <a:cubicBezTo>
                  <a:pt x="193" y="579"/>
                  <a:pt x="202" y="656"/>
                  <a:pt x="229" y="712"/>
                </a:cubicBezTo>
                <a:cubicBezTo>
                  <a:pt x="239" y="733"/>
                  <a:pt x="254" y="733"/>
                  <a:pt x="274" y="740"/>
                </a:cubicBezTo>
                <a:cubicBezTo>
                  <a:pt x="320" y="725"/>
                  <a:pt x="299" y="740"/>
                  <a:pt x="320" y="676"/>
                </a:cubicBezTo>
                <a:cubicBezTo>
                  <a:pt x="323" y="667"/>
                  <a:pt x="329" y="648"/>
                  <a:pt x="329" y="648"/>
                </a:cubicBezTo>
                <a:cubicBezTo>
                  <a:pt x="339" y="561"/>
                  <a:pt x="346" y="458"/>
                  <a:pt x="412" y="392"/>
                </a:cubicBezTo>
                <a:cubicBezTo>
                  <a:pt x="433" y="395"/>
                  <a:pt x="456" y="392"/>
                  <a:pt x="476" y="401"/>
                </a:cubicBezTo>
                <a:cubicBezTo>
                  <a:pt x="501" y="412"/>
                  <a:pt x="502" y="486"/>
                  <a:pt x="503" y="493"/>
                </a:cubicBezTo>
                <a:cubicBezTo>
                  <a:pt x="513" y="577"/>
                  <a:pt x="511" y="669"/>
                  <a:pt x="540" y="749"/>
                </a:cubicBezTo>
                <a:cubicBezTo>
                  <a:pt x="595" y="735"/>
                  <a:pt x="581" y="728"/>
                  <a:pt x="594" y="676"/>
                </a:cubicBezTo>
                <a:cubicBezTo>
                  <a:pt x="601" y="580"/>
                  <a:pt x="601" y="484"/>
                  <a:pt x="631" y="392"/>
                </a:cubicBezTo>
                <a:cubicBezTo>
                  <a:pt x="634" y="356"/>
                  <a:pt x="637" y="319"/>
                  <a:pt x="640" y="283"/>
                </a:cubicBezTo>
                <a:cubicBezTo>
                  <a:pt x="645" y="209"/>
                  <a:pt x="618" y="101"/>
                  <a:pt x="704" y="72"/>
                </a:cubicBezTo>
                <a:cubicBezTo>
                  <a:pt x="713" y="78"/>
                  <a:pt x="726" y="81"/>
                  <a:pt x="732" y="91"/>
                </a:cubicBezTo>
                <a:cubicBezTo>
                  <a:pt x="759" y="135"/>
                  <a:pt x="761" y="198"/>
                  <a:pt x="777" y="246"/>
                </a:cubicBezTo>
                <a:cubicBezTo>
                  <a:pt x="789" y="342"/>
                  <a:pt x="795" y="444"/>
                  <a:pt x="814" y="539"/>
                </a:cubicBezTo>
                <a:cubicBezTo>
                  <a:pt x="822" y="627"/>
                  <a:pt x="814" y="717"/>
                  <a:pt x="832" y="804"/>
                </a:cubicBezTo>
                <a:cubicBezTo>
                  <a:pt x="834" y="814"/>
                  <a:pt x="851" y="810"/>
                  <a:pt x="860" y="813"/>
                </a:cubicBezTo>
                <a:cubicBezTo>
                  <a:pt x="915" y="795"/>
                  <a:pt x="920" y="745"/>
                  <a:pt x="933" y="694"/>
                </a:cubicBezTo>
                <a:cubicBezTo>
                  <a:pt x="934" y="653"/>
                  <a:pt x="890" y="423"/>
                  <a:pt x="978" y="365"/>
                </a:cubicBezTo>
                <a:cubicBezTo>
                  <a:pt x="1032" y="382"/>
                  <a:pt x="1022" y="428"/>
                  <a:pt x="1033" y="475"/>
                </a:cubicBezTo>
                <a:cubicBezTo>
                  <a:pt x="1048" y="536"/>
                  <a:pt x="1076" y="596"/>
                  <a:pt x="1088" y="657"/>
                </a:cubicBezTo>
                <a:cubicBezTo>
                  <a:pt x="1095" y="695"/>
                  <a:pt x="1103" y="731"/>
                  <a:pt x="1116" y="767"/>
                </a:cubicBezTo>
                <a:cubicBezTo>
                  <a:pt x="1153" y="758"/>
                  <a:pt x="1172" y="749"/>
                  <a:pt x="1198" y="721"/>
                </a:cubicBezTo>
                <a:cubicBezTo>
                  <a:pt x="1204" y="702"/>
                  <a:pt x="1223" y="687"/>
                  <a:pt x="1225" y="667"/>
                </a:cubicBezTo>
                <a:cubicBezTo>
                  <a:pt x="1239" y="554"/>
                  <a:pt x="1218" y="459"/>
                  <a:pt x="1280" y="365"/>
                </a:cubicBezTo>
                <a:cubicBezTo>
                  <a:pt x="1292" y="368"/>
                  <a:pt x="1309" y="364"/>
                  <a:pt x="1317" y="374"/>
                </a:cubicBezTo>
                <a:cubicBezTo>
                  <a:pt x="1336" y="396"/>
                  <a:pt x="1335" y="429"/>
                  <a:pt x="1344" y="456"/>
                </a:cubicBezTo>
                <a:cubicBezTo>
                  <a:pt x="1367" y="526"/>
                  <a:pt x="1385" y="597"/>
                  <a:pt x="1408" y="667"/>
                </a:cubicBezTo>
                <a:cubicBezTo>
                  <a:pt x="1422" y="711"/>
                  <a:pt x="1415" y="751"/>
                  <a:pt x="1463" y="767"/>
                </a:cubicBezTo>
                <a:cubicBezTo>
                  <a:pt x="1505" y="753"/>
                  <a:pt x="1489" y="742"/>
                  <a:pt x="1518" y="712"/>
                </a:cubicBezTo>
                <a:cubicBezTo>
                  <a:pt x="1533" y="667"/>
                  <a:pt x="1528" y="656"/>
                  <a:pt x="1564" y="621"/>
                </a:cubicBezTo>
                <a:cubicBezTo>
                  <a:pt x="1583" y="544"/>
                  <a:pt x="1564" y="417"/>
                  <a:pt x="1628" y="356"/>
                </a:cubicBezTo>
                <a:cubicBezTo>
                  <a:pt x="1637" y="365"/>
                  <a:pt x="1649" y="372"/>
                  <a:pt x="1655" y="383"/>
                </a:cubicBezTo>
                <a:cubicBezTo>
                  <a:pt x="1664" y="400"/>
                  <a:pt x="1657" y="428"/>
                  <a:pt x="1673" y="438"/>
                </a:cubicBezTo>
                <a:cubicBezTo>
                  <a:pt x="1718" y="467"/>
                  <a:pt x="1738" y="510"/>
                  <a:pt x="1774" y="548"/>
                </a:cubicBezTo>
                <a:cubicBezTo>
                  <a:pt x="1792" y="602"/>
                  <a:pt x="1803" y="657"/>
                  <a:pt x="1820" y="712"/>
                </a:cubicBezTo>
                <a:cubicBezTo>
                  <a:pt x="1834" y="758"/>
                  <a:pt x="1836" y="789"/>
                  <a:pt x="1884" y="804"/>
                </a:cubicBezTo>
                <a:cubicBezTo>
                  <a:pt x="1946" y="611"/>
                  <a:pt x="1886" y="370"/>
                  <a:pt x="1920" y="164"/>
                </a:cubicBezTo>
                <a:cubicBezTo>
                  <a:pt x="1923" y="115"/>
                  <a:pt x="1908" y="61"/>
                  <a:pt x="1929" y="17"/>
                </a:cubicBezTo>
                <a:cubicBezTo>
                  <a:pt x="1937" y="0"/>
                  <a:pt x="1969" y="16"/>
                  <a:pt x="1984" y="27"/>
                </a:cubicBezTo>
                <a:cubicBezTo>
                  <a:pt x="2002" y="39"/>
                  <a:pt x="2021" y="81"/>
                  <a:pt x="2021" y="81"/>
                </a:cubicBezTo>
                <a:cubicBezTo>
                  <a:pt x="2033" y="163"/>
                  <a:pt x="2041" y="247"/>
                  <a:pt x="2057" y="328"/>
                </a:cubicBezTo>
                <a:cubicBezTo>
                  <a:pt x="2060" y="407"/>
                  <a:pt x="2061" y="487"/>
                  <a:pt x="2066" y="566"/>
                </a:cubicBezTo>
                <a:cubicBezTo>
                  <a:pt x="2070" y="618"/>
                  <a:pt x="2095" y="671"/>
                  <a:pt x="2112" y="721"/>
                </a:cubicBezTo>
                <a:cubicBezTo>
                  <a:pt x="2120" y="745"/>
                  <a:pt x="2128" y="824"/>
                  <a:pt x="2130" y="840"/>
                </a:cubicBezTo>
                <a:cubicBezTo>
                  <a:pt x="2140" y="813"/>
                  <a:pt x="2158" y="758"/>
                  <a:pt x="2158" y="758"/>
                </a:cubicBezTo>
                <a:cubicBezTo>
                  <a:pt x="2161" y="712"/>
                  <a:pt x="2163" y="667"/>
                  <a:pt x="2167" y="621"/>
                </a:cubicBezTo>
                <a:cubicBezTo>
                  <a:pt x="2172" y="568"/>
                  <a:pt x="2154" y="451"/>
                  <a:pt x="2222" y="429"/>
                </a:cubicBezTo>
                <a:cubicBezTo>
                  <a:pt x="2341" y="444"/>
                  <a:pt x="2264" y="423"/>
                  <a:pt x="2322" y="484"/>
                </a:cubicBezTo>
                <a:cubicBezTo>
                  <a:pt x="2340" y="563"/>
                  <a:pt x="2333" y="644"/>
                  <a:pt x="2359" y="721"/>
                </a:cubicBezTo>
                <a:cubicBezTo>
                  <a:pt x="2370" y="812"/>
                  <a:pt x="2356" y="812"/>
                  <a:pt x="2441" y="795"/>
                </a:cubicBezTo>
                <a:cubicBezTo>
                  <a:pt x="2451" y="764"/>
                  <a:pt x="2468" y="752"/>
                  <a:pt x="2478" y="721"/>
                </a:cubicBezTo>
                <a:cubicBezTo>
                  <a:pt x="2486" y="631"/>
                  <a:pt x="2462" y="514"/>
                  <a:pt x="2533" y="447"/>
                </a:cubicBezTo>
                <a:cubicBezTo>
                  <a:pt x="2563" y="457"/>
                  <a:pt x="2615" y="493"/>
                  <a:pt x="2615" y="493"/>
                </a:cubicBezTo>
                <a:cubicBezTo>
                  <a:pt x="2633" y="520"/>
                  <a:pt x="2638" y="544"/>
                  <a:pt x="2661" y="566"/>
                </a:cubicBezTo>
                <a:cubicBezTo>
                  <a:pt x="2682" y="631"/>
                  <a:pt x="2668" y="605"/>
                  <a:pt x="2697" y="648"/>
                </a:cubicBezTo>
                <a:cubicBezTo>
                  <a:pt x="2700" y="669"/>
                  <a:pt x="2704" y="709"/>
                  <a:pt x="2716" y="731"/>
                </a:cubicBezTo>
                <a:cubicBezTo>
                  <a:pt x="2717" y="733"/>
                  <a:pt x="2770" y="802"/>
                  <a:pt x="2770" y="813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F9D84-F591-6ADD-92B9-2C4CF355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en-US" b="1"/>
              <a:t>Palpation</a:t>
            </a:r>
            <a:endParaRPr lang="en-GB" b="1"/>
          </a:p>
        </p:txBody>
      </p:sp>
      <p:sp>
        <p:nvSpPr>
          <p:cNvPr id="11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1B9AB-71B5-F2AA-CF1C-362CCAC4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3" r="2" b="2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AC05-078C-BA72-A4ED-86046593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28" y="1073078"/>
            <a:ext cx="4542852" cy="5100608"/>
          </a:xfrm>
        </p:spPr>
        <p:txBody>
          <a:bodyPr anchor="ctr">
            <a:normAutofit/>
          </a:bodyPr>
          <a:lstStyle/>
          <a:p>
            <a:r>
              <a:rPr lang="en-US" sz="2000"/>
              <a:t>Trachea:</a:t>
            </a:r>
          </a:p>
          <a:p>
            <a:r>
              <a:rPr lang="en-US" sz="2000"/>
              <a:t>      Normally central, slight right displacement .       </a:t>
            </a:r>
          </a:p>
          <a:p>
            <a:r>
              <a:rPr lang="en-US" sz="2000"/>
              <a:t>Apex beat &amp; mediastinum:</a:t>
            </a:r>
          </a:p>
          <a:p>
            <a:r>
              <a:rPr lang="en-US" sz="2000"/>
              <a:t>Check for displacement.</a:t>
            </a:r>
          </a:p>
          <a:p>
            <a:r>
              <a:rPr lang="en-US" sz="2000"/>
              <a:t>Chest expansion:</a:t>
            </a:r>
          </a:p>
          <a:p>
            <a:r>
              <a:rPr lang="en-US" sz="2000"/>
              <a:t>     Normal expansion ≥ 5cm</a:t>
            </a:r>
          </a:p>
          <a:p>
            <a:r>
              <a:rPr lang="en-US" sz="2000"/>
              <a:t>Tactile vocal fremitus (TVF): can be done with the palm of one or both hands. 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977992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8690" name="Rectangle 668685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68674" name="Rectangle 2">
            <a:extLst>
              <a:ext uri="{FF2B5EF4-FFF2-40B4-BE49-F238E27FC236}">
                <a16:creationId xmlns:a16="http://schemas.microsoft.com/office/drawing/2014/main" id="{7793E663-DB60-61D6-BB5B-38681010D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2242" y="235396"/>
            <a:ext cx="6173674" cy="6407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en-US" altLang="zh-CN"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Palpation </a:t>
            </a:r>
          </a:p>
        </p:txBody>
      </p:sp>
      <p:pic>
        <p:nvPicPr>
          <p:cNvPr id="16389" name="Picture 6" descr="Lung-Fremitus">
            <a:extLst>
              <a:ext uri="{FF2B5EF4-FFF2-40B4-BE49-F238E27FC236}">
                <a16:creationId xmlns:a16="http://schemas.microsoft.com/office/drawing/2014/main" id="{4DEB7235-5E4C-A214-16F7-1F5C8B06463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5" b="5"/>
          <a:stretch/>
        </p:blipFill>
        <p:spPr>
          <a:xfrm>
            <a:off x="576072" y="555754"/>
            <a:ext cx="3611880" cy="2688336"/>
          </a:xfrm>
          <a:prstGeom prst="rect">
            <a:avLst/>
          </a:prstGeom>
          <a:noFill/>
        </p:spPr>
      </p:pic>
      <p:pic>
        <p:nvPicPr>
          <p:cNvPr id="16388" name="Picture 4" descr="lung-excursion">
            <a:extLst>
              <a:ext uri="{FF2B5EF4-FFF2-40B4-BE49-F238E27FC236}">
                <a16:creationId xmlns:a16="http://schemas.microsoft.com/office/drawing/2014/main" id="{96438CEA-E170-183A-48E0-8D642675A70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" r="3" b="3"/>
          <a:stretch/>
        </p:blipFill>
        <p:spPr>
          <a:xfrm>
            <a:off x="576072" y="3531489"/>
            <a:ext cx="3611880" cy="2688337"/>
          </a:xfrm>
          <a:prstGeom prst="rect">
            <a:avLst/>
          </a:prstGeom>
          <a:noFill/>
        </p:spPr>
      </p:pic>
      <p:cxnSp>
        <p:nvCxnSpPr>
          <p:cNvPr id="668691" name="Straight Connector 668687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569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C839AC-FDDA-942B-7A6F-B75B537799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92242" y="876112"/>
            <a:ext cx="6486189" cy="57464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3500" b="1"/>
              <a:t>Thoracic expansion</a:t>
            </a:r>
          </a:p>
          <a:p>
            <a:pPr lvl="1"/>
            <a:r>
              <a:rPr lang="en-US" altLang="zh-CN" sz="2600" b="1"/>
              <a:t>Massive hydrothorax, pneumonia, pleural thickening, atelectasis </a:t>
            </a:r>
          </a:p>
          <a:p>
            <a:pPr marL="457200" lvl="1" indent="0">
              <a:buNone/>
            </a:pPr>
            <a:endParaRPr lang="en-US" altLang="zh-CN" sz="2600" b="1"/>
          </a:p>
          <a:p>
            <a:r>
              <a:rPr lang="en-US" altLang="zh-CN" sz="2600" b="1"/>
              <a:t>Vocal fremitus (tactile fremitus) </a:t>
            </a:r>
            <a:r>
              <a:rPr lang="en-US" altLang="en-US" sz="2600" b="1"/>
              <a:t>Ask the patient to say "ninety-nine" several times in a normal voice. </a:t>
            </a:r>
          </a:p>
          <a:p>
            <a:r>
              <a:rPr lang="en-US" altLang="en-US" sz="2600" b="1"/>
              <a:t>Palpate using the palm of your hand. </a:t>
            </a:r>
          </a:p>
          <a:p>
            <a:r>
              <a:rPr lang="en-US" altLang="en-US" sz="2600" b="1"/>
              <a:t>You should feel the vibrations transmitted through the airways to the lung. </a:t>
            </a:r>
          </a:p>
          <a:p>
            <a:r>
              <a:rPr lang="en-US" altLang="en-US" sz="2600" b="1"/>
              <a:t>Increased tactile fremitus suggests consolidation of the underlying lung tissues</a:t>
            </a:r>
          </a:p>
          <a:p>
            <a:endParaRPr lang="en-US" altLang="zh-CN" sz="1900" b="1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F6A0A-F019-AE9A-37D7-2BD51155B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35" y="4303170"/>
            <a:ext cx="3299461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Palpation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2FF35-E8DD-B372-7210-E96E30BAC2A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005263" y="4509821"/>
            <a:ext cx="7951470" cy="9870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3200">
                <a:solidFill>
                  <a:schemeClr val="bg1"/>
                </a:solidFill>
              </a:rPr>
              <a:t>Assessing chest expansion in expiration (left) and inspiration (right).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1DCDC2-1B68-FD9A-2E54-BAB88C855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5" b="-1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94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5F986B-C2DD-C130-AE77-79E6145F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495992"/>
            <a:ext cx="4020693" cy="5638831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4800" b="1" dirty="0"/>
              <a:t>Symptoms of Respiratory system</a:t>
            </a:r>
            <a:endParaRPr lang="en-GB" sz="4800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BBF6D7-67DF-2ED9-AB82-1D85B311D6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5392818"/>
              </p:ext>
            </p:extLst>
          </p:nvPr>
        </p:nvGraphicFramePr>
        <p:xfrm>
          <a:off x="4915947" y="866585"/>
          <a:ext cx="6990596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4002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>
            <a:extLst>
              <a:ext uri="{FF2B5EF4-FFF2-40B4-BE49-F238E27FC236}">
                <a16:creationId xmlns:a16="http://schemas.microsoft.com/office/drawing/2014/main" id="{A3F63955-7B38-4A0B-2249-2C995D33D1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14756" y="4498848"/>
            <a:ext cx="10762488" cy="120700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/>
              <a:t>Percussion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4A622440-FE1B-2F8B-54BF-D8AA4FBC4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r="18198" b="1"/>
          <a:stretch/>
        </p:blipFill>
        <p:spPr bwMode="auto">
          <a:xfrm>
            <a:off x="609600" y="320749"/>
            <a:ext cx="5212080" cy="3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78919" name="Straight Connector 678918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2">
            <a:extLst>
              <a:ext uri="{FF2B5EF4-FFF2-40B4-BE49-F238E27FC236}">
                <a16:creationId xmlns:a16="http://schemas.microsoft.com/office/drawing/2014/main" id="{2A9B22F7-5FFE-2D2B-0E30-A54093F5E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r="21384" b="1"/>
          <a:stretch/>
        </p:blipFill>
        <p:spPr bwMode="auto">
          <a:xfrm>
            <a:off x="6370320" y="320109"/>
            <a:ext cx="5212080" cy="38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B17CB-C175-4C98-4638-1B146F898FE9}"/>
              </a:ext>
            </a:extLst>
          </p:cNvPr>
          <p:cNvSpPr txBox="1"/>
          <p:nvPr/>
        </p:nvSpPr>
        <p:spPr>
          <a:xfrm>
            <a:off x="7529513" y="1386044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Percussion over the anterior chest.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F33E2-64ED-C082-F71C-7AAC594CDD88}"/>
              </a:ext>
            </a:extLst>
          </p:cNvPr>
          <p:cNvSpPr txBox="1"/>
          <p:nvPr/>
        </p:nvSpPr>
        <p:spPr>
          <a:xfrm>
            <a:off x="956312" y="828978"/>
            <a:ext cx="4865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Direct percussion of the clavicles for disease in the lung apices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7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1751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1746" name="Rectangle 2">
            <a:extLst>
              <a:ext uri="{FF2B5EF4-FFF2-40B4-BE49-F238E27FC236}">
                <a16:creationId xmlns:a16="http://schemas.microsoft.com/office/drawing/2014/main" id="{B413AB97-32D9-DF8F-4283-0F0D3C61C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965" y="182907"/>
            <a:ext cx="4887685" cy="78153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zh-CN" sz="4000" b="1"/>
              <a:t>Method</a:t>
            </a:r>
          </a:p>
        </p:txBody>
      </p:sp>
      <p:pic>
        <p:nvPicPr>
          <p:cNvPr id="18436" name="Picture 4" descr="叩诊">
            <a:extLst>
              <a:ext uri="{FF2B5EF4-FFF2-40B4-BE49-F238E27FC236}">
                <a16:creationId xmlns:a16="http://schemas.microsoft.com/office/drawing/2014/main" id="{5B55A4D3-27A8-AF9D-3111-0B84568967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r="13807" b="-3"/>
          <a:stretch/>
        </p:blipFill>
        <p:spPr>
          <a:xfrm>
            <a:off x="391903" y="1314450"/>
            <a:ext cx="5103206" cy="4969873"/>
          </a:xfrm>
          <a:prstGeom prst="rect">
            <a:avLst/>
          </a:prstGeom>
          <a:noFill/>
        </p:spPr>
      </p:pic>
      <p:sp>
        <p:nvSpPr>
          <p:cNvPr id="671753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C8678D4-BDF5-889E-0D20-CEE70414544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968510" y="47896"/>
            <a:ext cx="6090139" cy="670723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533400"/>
            <a:endParaRPr lang="en-US" altLang="zh-CN" sz="1900"/>
          </a:p>
          <a:p>
            <a:pPr marL="285750" lvl="1" indent="0">
              <a:buNone/>
            </a:pPr>
            <a:r>
              <a:rPr lang="en-US" altLang="zh-CN" sz="2800"/>
              <a:t>Mediate</a:t>
            </a:r>
          </a:p>
          <a:p>
            <a:pPr marL="514350" lvl="2"/>
            <a:r>
              <a:rPr lang="en-US" altLang="zh-CN" sz="2800"/>
              <a:t>Pleximeter: distal inter-phalangeal joint of left middle finger </a:t>
            </a:r>
          </a:p>
          <a:p>
            <a:pPr marL="514350" lvl="2"/>
            <a:r>
              <a:rPr lang="en-US" altLang="zh-CN" sz="2800"/>
              <a:t>Plexor: right middle fingertip  </a:t>
            </a:r>
          </a:p>
          <a:p>
            <a:pPr marL="514350" lvl="1"/>
            <a:endParaRPr lang="en-US" altLang="zh-CN" sz="2800"/>
          </a:p>
          <a:p>
            <a:pPr marL="514350" lvl="1"/>
            <a:r>
              <a:rPr lang="en-US" altLang="zh-CN" sz="2800"/>
              <a:t>Order:  Up to down, anterior to posterior </a:t>
            </a:r>
          </a:p>
          <a:p>
            <a:pPr marL="514350" lvl="1"/>
            <a:endParaRPr lang="en-US" altLang="zh-CN" sz="2800"/>
          </a:p>
          <a:p>
            <a:pPr marL="514350" lvl="1"/>
            <a:r>
              <a:rPr lang="en-US" altLang="zh-CN" sz="2800"/>
              <a:t>Should be done symmetrically and comparing the two sides. </a:t>
            </a:r>
          </a:p>
          <a:p>
            <a:pPr marL="514350" lvl="1"/>
            <a:endParaRPr lang="en-US" altLang="zh-CN" sz="2800"/>
          </a:p>
          <a:p>
            <a:pPr marL="514350" lvl="1"/>
            <a:r>
              <a:rPr lang="en-US" altLang="zh-CN" sz="2800"/>
              <a:t>Supraclavicular area, then clavicles should be percussed directly to evaluate the upper lobes.</a:t>
            </a:r>
          </a:p>
          <a:p>
            <a:pPr marL="514350" lvl="1"/>
            <a:endParaRPr lang="en-US" altLang="zh-CN" sz="2800"/>
          </a:p>
          <a:p>
            <a:pPr marL="514350" lvl="1"/>
            <a:r>
              <a:rPr lang="en-US" altLang="zh-CN" sz="2800"/>
              <a:t>Liver dullness: of the upper edge starting at the 6th rib MCL, resonant note below this area indicates hyper-inflation (COPD and severe asthma)</a:t>
            </a:r>
          </a:p>
          <a:p>
            <a:pPr marL="514350" lvl="1"/>
            <a:endParaRPr lang="en-US" altLang="zh-CN" sz="2800"/>
          </a:p>
          <a:p>
            <a:pPr marL="514350" lvl="1"/>
            <a:r>
              <a:rPr lang="en-US" altLang="zh-CN" sz="2800"/>
              <a:t>Cardiac dullness: may be ↓ in hyperinflated chest. </a:t>
            </a:r>
          </a:p>
          <a:p>
            <a:pPr marL="514350" lvl="1"/>
            <a:endParaRPr lang="en-US" altLang="zh-CN" sz="2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5F986B-C2DD-C130-AE77-79E6145F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US" sz="4800"/>
              <a:t>Symptoms of Respiratory system</a:t>
            </a:r>
            <a:endParaRPr lang="en-GB" sz="48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BBF6D7-67DF-2ED9-AB82-1D85B311D6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387413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4002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5" descr="percussion1">
            <a:extLst>
              <a:ext uri="{FF2B5EF4-FFF2-40B4-BE49-F238E27FC236}">
                <a16:creationId xmlns:a16="http://schemas.microsoft.com/office/drawing/2014/main" id="{19DCB883-7065-168B-42E9-5924F4464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4" r="32341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ercussback">
            <a:extLst>
              <a:ext uri="{FF2B5EF4-FFF2-40B4-BE49-F238E27FC236}">
                <a16:creationId xmlns:a16="http://schemas.microsoft.com/office/drawing/2014/main" id="{09ACE8EB-60A2-3B9C-68DB-A46977B08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6050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ercussion3">
            <a:extLst>
              <a:ext uri="{FF2B5EF4-FFF2-40B4-BE49-F238E27FC236}">
                <a16:creationId xmlns:a16="http://schemas.microsoft.com/office/drawing/2014/main" id="{D2171ED6-1D98-86BA-4B91-E717C2879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29652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ercussion2">
            <a:extLst>
              <a:ext uri="{FF2B5EF4-FFF2-40B4-BE49-F238E27FC236}">
                <a16:creationId xmlns:a16="http://schemas.microsoft.com/office/drawing/2014/main" id="{A9789129-2B3C-69A0-ECE0-CB8E7DF43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27335" b="2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percussfront">
            <a:extLst>
              <a:ext uri="{FF2B5EF4-FFF2-40B4-BE49-F238E27FC236}">
                <a16:creationId xmlns:a16="http://schemas.microsoft.com/office/drawing/2014/main" id="{1E1A27A3-226B-43F8-B046-1D13F3D5A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7" r="-1" b="34116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35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0597B-8F5C-1506-2079-9E4D2A679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FFFFFF"/>
                </a:solidFill>
              </a:rPr>
              <a:t>Steps of percussion</a:t>
            </a:r>
            <a:endParaRPr lang="en-GB" sz="3200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1957-22BD-209E-FC35-28E82B7EE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endParaRPr lang="en-GB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88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>
            <a:extLst>
              <a:ext uri="{FF2B5EF4-FFF2-40B4-BE49-F238E27FC236}">
                <a16:creationId xmlns:a16="http://schemas.microsoft.com/office/drawing/2014/main" id="{2B7E4555-3925-188C-E96B-E1B3CEB40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320" y="387985"/>
            <a:ext cx="10515600" cy="686435"/>
          </a:xfrm>
        </p:spPr>
        <p:txBody>
          <a:bodyPr>
            <a:normAutofit fontScale="90000"/>
          </a:bodyPr>
          <a:lstStyle/>
          <a:p>
            <a:pPr marL="742950" indent="-742950">
              <a:defRPr/>
            </a:pPr>
            <a:r>
              <a:rPr lang="en-US" altLang="zh-CN">
                <a:solidFill>
                  <a:schemeClr val="bg1"/>
                </a:solidFill>
                <a:ea typeface="+mj-ea"/>
              </a:rPr>
              <a:t>Findings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545744A-E49B-8C91-8333-8A6C14BE6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82089"/>
            <a:ext cx="6400800" cy="4987925"/>
          </a:xfrm>
        </p:spPr>
        <p:txBody>
          <a:bodyPr/>
          <a:lstStyle/>
          <a:p>
            <a:pPr marL="933450" lvl="1" indent="-476250"/>
            <a:r>
              <a:rPr lang="en-US" altLang="zh-CN">
                <a:solidFill>
                  <a:schemeClr val="bg1"/>
                </a:solidFill>
              </a:rPr>
              <a:t>Resonance</a:t>
            </a:r>
          </a:p>
          <a:p>
            <a:pPr marL="1333500" lvl="2" indent="-419100"/>
            <a:r>
              <a:rPr lang="en-US" altLang="zh-CN">
                <a:solidFill>
                  <a:schemeClr val="bg1"/>
                </a:solidFill>
              </a:rPr>
              <a:t>Normal </a:t>
            </a:r>
          </a:p>
          <a:p>
            <a:pPr marL="933450" lvl="1" indent="-476250"/>
            <a:r>
              <a:rPr lang="en-US" altLang="zh-CN">
                <a:solidFill>
                  <a:schemeClr val="bg1"/>
                </a:solidFill>
              </a:rPr>
              <a:t>Hyperresonance</a:t>
            </a:r>
          </a:p>
          <a:p>
            <a:pPr marL="1333500" lvl="2" indent="-419100"/>
            <a:r>
              <a:rPr lang="en-US" altLang="zh-CN">
                <a:solidFill>
                  <a:schemeClr val="bg1"/>
                </a:solidFill>
              </a:rPr>
              <a:t>Emphysema </a:t>
            </a:r>
          </a:p>
          <a:p>
            <a:pPr marL="1333500" lvl="2" indent="-419100"/>
            <a:r>
              <a:rPr lang="en-US" altLang="zh-CN">
                <a:solidFill>
                  <a:schemeClr val="bg1"/>
                </a:solidFill>
              </a:rPr>
              <a:t>Pneumothorax</a:t>
            </a:r>
          </a:p>
          <a:p>
            <a:pPr marL="933450" lvl="1" indent="-476250"/>
            <a:r>
              <a:rPr lang="en-US" altLang="zh-CN">
                <a:solidFill>
                  <a:schemeClr val="bg1"/>
                </a:solidFill>
              </a:rPr>
              <a:t>Tympany</a:t>
            </a:r>
          </a:p>
          <a:p>
            <a:pPr marL="1333500" lvl="2" indent="-419100"/>
            <a:r>
              <a:rPr lang="en-US" altLang="zh-CN">
                <a:solidFill>
                  <a:schemeClr val="bg1"/>
                </a:solidFill>
              </a:rPr>
              <a:t>Cavity or pneumothorax </a:t>
            </a:r>
          </a:p>
          <a:p>
            <a:pPr marL="933450" lvl="1" indent="-476250"/>
            <a:r>
              <a:rPr lang="en-US" altLang="zh-CN">
                <a:solidFill>
                  <a:schemeClr val="bg1"/>
                </a:solidFill>
              </a:rPr>
              <a:t>Dullness</a:t>
            </a:r>
          </a:p>
          <a:p>
            <a:pPr marL="1333500" lvl="2" indent="-419100"/>
            <a:r>
              <a:rPr lang="en-US" altLang="zh-CN">
                <a:solidFill>
                  <a:schemeClr val="bg1"/>
                </a:solidFill>
              </a:rPr>
              <a:t>Pneumonia, atelectasis</a:t>
            </a:r>
          </a:p>
          <a:p>
            <a:pPr marL="933450" lvl="1" indent="-476250"/>
            <a:r>
              <a:rPr lang="en-US" altLang="zh-CN">
                <a:solidFill>
                  <a:schemeClr val="bg1"/>
                </a:solidFill>
              </a:rPr>
              <a:t>Stony dullness</a:t>
            </a:r>
          </a:p>
          <a:p>
            <a:pPr marL="1333500" lvl="2" indent="-419100"/>
            <a:r>
              <a:rPr lang="en-US" altLang="zh-CN">
                <a:solidFill>
                  <a:schemeClr val="bg1"/>
                </a:solidFill>
              </a:rPr>
              <a:t>Pleural effusion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8E527B-7FE9-8F69-0B1F-5517E17EB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6" t="15951" r="10037" b="3591"/>
          <a:stretch/>
        </p:blipFill>
        <p:spPr>
          <a:xfrm>
            <a:off x="5284471" y="285750"/>
            <a:ext cx="6583679" cy="563499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2859EF-D11A-76AB-53BD-56BB77AF0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37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DB6D2-B83C-3AC8-8206-9272E068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altLang="en-US" sz="3600" b="1"/>
              <a:t>Auscultation</a:t>
            </a:r>
            <a:endParaRPr lang="en-GB" sz="36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3EAC8-E329-1D7C-DD24-EAA6DB863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n-US" sz="1800"/>
              <a:t>To assess breath sounds, ask the patient to breathe in and out slowly and deeply through the mouth.</a:t>
            </a:r>
          </a:p>
          <a:p>
            <a:r>
              <a:rPr lang="en-US" sz="1800"/>
              <a:t>Begin at the apex of each lung and zigzag downward between intercostal spaces. Listen with the diaphragm portion of the stethoscope.</a:t>
            </a:r>
          </a:p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268570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0183" name="Straight Connector 69018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0185" name="Rectangle 69018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0178" name="Rectangle 2">
            <a:extLst>
              <a:ext uri="{FF2B5EF4-FFF2-40B4-BE49-F238E27FC236}">
                <a16:creationId xmlns:a16="http://schemas.microsoft.com/office/drawing/2014/main" id="{2A2D27D3-E62B-8436-AB58-D4AAC1013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altLang="zh-CN" sz="5400">
                <a:solidFill>
                  <a:srgbClr val="FFFFFF"/>
                </a:solidFill>
              </a:rPr>
              <a:t>Order of auscultation  </a:t>
            </a:r>
          </a:p>
        </p:txBody>
      </p:sp>
      <p:pic>
        <p:nvPicPr>
          <p:cNvPr id="29700" name="Picture 6" descr="叩诊部位－2">
            <a:extLst>
              <a:ext uri="{FF2B5EF4-FFF2-40B4-BE49-F238E27FC236}">
                <a16:creationId xmlns:a16="http://schemas.microsoft.com/office/drawing/2014/main" id="{032D0A18-A158-0C34-08E1-CFED56BCDEB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71" y="307731"/>
            <a:ext cx="3553455" cy="3997637"/>
          </a:xfrm>
          <a:prstGeom prst="rect">
            <a:avLst/>
          </a:prstGeom>
          <a:noFill/>
        </p:spPr>
      </p:pic>
      <p:pic>
        <p:nvPicPr>
          <p:cNvPr id="29699" name="Picture 4" descr="叩诊部位">
            <a:extLst>
              <a:ext uri="{FF2B5EF4-FFF2-40B4-BE49-F238E27FC236}">
                <a16:creationId xmlns:a16="http://schemas.microsoft.com/office/drawing/2014/main" id="{C70AF913-A485-6CA6-A9D2-A16B0A57FE3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33" y="307731"/>
            <a:ext cx="4241937" cy="3997637"/>
          </a:xfrm>
          <a:prstGeom prst="rect">
            <a:avLst/>
          </a:prstGeom>
          <a:noFill/>
        </p:spPr>
      </p:pic>
      <p:cxnSp>
        <p:nvCxnSpPr>
          <p:cNvPr id="690187" name="Straight Connector 69018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D3EF0-F623-ECBA-3571-D476E984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00" y="173736"/>
            <a:ext cx="5154168" cy="649224"/>
          </a:xfrm>
        </p:spPr>
        <p:txBody>
          <a:bodyPr>
            <a:normAutofit fontScale="90000"/>
          </a:bodyPr>
          <a:lstStyle/>
          <a:p>
            <a:r>
              <a:rPr lang="en-US" b="1"/>
              <a:t>Auscultation</a:t>
            </a:r>
            <a:endParaRPr lang="en-GB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E0D1B-C252-CE9B-0465-FED8C8E16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672"/>
          <a:stretch/>
        </p:blipFill>
        <p:spPr>
          <a:xfrm>
            <a:off x="20" y="10"/>
            <a:ext cx="5495089" cy="6857990"/>
          </a:xfrm>
          <a:prstGeom prst="rect">
            <a:avLst/>
          </a:prstGeom>
        </p:spPr>
      </p:pic>
      <p:sp>
        <p:nvSpPr>
          <p:cNvPr id="11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A8F33-2ACD-0A35-0D0D-EEFEAA782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530" y="996696"/>
            <a:ext cx="5798818" cy="5687568"/>
          </a:xfrm>
        </p:spPr>
        <p:txBody>
          <a:bodyPr anchor="t">
            <a:normAutofit fontScale="92500" lnSpcReduction="10000"/>
          </a:bodyPr>
          <a:lstStyle/>
          <a:p>
            <a:r>
              <a:rPr lang="en-GB" sz="1900"/>
              <a:t> </a:t>
            </a:r>
            <a:r>
              <a:rPr lang="en-GB"/>
              <a:t>Using the diaphragm of a stethoscope &amp; comment on the following:</a:t>
            </a:r>
          </a:p>
          <a:p>
            <a:r>
              <a:rPr lang="en-GB"/>
              <a:t>Breath sounds (BS)</a:t>
            </a:r>
          </a:p>
          <a:p>
            <a:r>
              <a:rPr lang="en-GB" b="1"/>
              <a:t>Intensity</a:t>
            </a:r>
            <a:r>
              <a:rPr lang="en-GB"/>
              <a:t>: Normal or ↓ as in (consolidation, collapse, pleural effusion, pneumothorax, lung fibrosis)</a:t>
            </a:r>
          </a:p>
          <a:p>
            <a:r>
              <a:rPr lang="en-GB" b="1"/>
              <a:t>Quality:</a:t>
            </a:r>
            <a:r>
              <a:rPr lang="en-GB"/>
              <a:t> Vesicular or bronchial </a:t>
            </a:r>
          </a:p>
          <a:p>
            <a:r>
              <a:rPr lang="en-GB"/>
              <a:t>Differentiation between vesicular &amp; bronchial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 Vesicular: louder &amp; longer on inspiration &amp; has no gap between the 2 phases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Bronchial: louder &amp; longer on expiratory &amp; has a gap between the 2 phases</a:t>
            </a:r>
          </a:p>
        </p:txBody>
      </p:sp>
    </p:spTree>
    <p:extLst>
      <p:ext uri="{BB962C8B-B14F-4D97-AF65-F5344CB8AC3E}">
        <p14:creationId xmlns:p14="http://schemas.microsoft.com/office/powerpoint/2010/main" val="840143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30CC3-2747-4735-8A17-F7A2FDA0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Auscultation </a:t>
            </a:r>
          </a:p>
        </p:txBody>
      </p:sp>
      <p:pic>
        <p:nvPicPr>
          <p:cNvPr id="5" name="Picture 5" descr="respback">
            <a:extLst>
              <a:ext uri="{FF2B5EF4-FFF2-40B4-BE49-F238E27FC236}">
                <a16:creationId xmlns:a16="http://schemas.microsoft.com/office/drawing/2014/main" id="{BA4DA11A-CF97-2D2F-CC69-43F0190F9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783" y="307731"/>
            <a:ext cx="289412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05471F-8434-7627-D49C-7993FAF22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3336" y="307731"/>
            <a:ext cx="3198109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respfrnt">
            <a:extLst>
              <a:ext uri="{FF2B5EF4-FFF2-40B4-BE49-F238E27FC236}">
                <a16:creationId xmlns:a16="http://schemas.microsoft.com/office/drawing/2014/main" id="{7B1FC9AE-B3D3-F20A-F3E0-6E1051D1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2119" y="330045"/>
            <a:ext cx="287912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273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>
            <a:extLst>
              <a:ext uri="{FF2B5EF4-FFF2-40B4-BE49-F238E27FC236}">
                <a16:creationId xmlns:a16="http://schemas.microsoft.com/office/drawing/2014/main" id="{D66E3ECD-6563-AE3D-97EE-F3E818912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3870" y="99220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>
                <a:solidFill>
                  <a:schemeClr val="bg1"/>
                </a:solidFill>
                <a:ea typeface="+mj-ea"/>
              </a:rPr>
              <a:t>Normal breath sound</a:t>
            </a:r>
          </a:p>
        </p:txBody>
      </p:sp>
      <p:grpSp>
        <p:nvGrpSpPr>
          <p:cNvPr id="31748" name="Group 53">
            <a:extLst>
              <a:ext uri="{FF2B5EF4-FFF2-40B4-BE49-F238E27FC236}">
                <a16:creationId xmlns:a16="http://schemas.microsoft.com/office/drawing/2014/main" id="{708B9DC3-2401-4EF6-BDCF-B61093D7C353}"/>
              </a:ext>
            </a:extLst>
          </p:cNvPr>
          <p:cNvGrpSpPr>
            <a:grpSpLocks/>
          </p:cNvGrpSpPr>
          <p:nvPr/>
        </p:nvGrpSpPr>
        <p:grpSpPr bwMode="auto">
          <a:xfrm>
            <a:off x="6724650" y="3733800"/>
            <a:ext cx="3943350" cy="2895600"/>
            <a:chOff x="3276" y="2352"/>
            <a:chExt cx="2484" cy="1824"/>
          </a:xfrm>
        </p:grpSpPr>
        <p:pic>
          <p:nvPicPr>
            <p:cNvPr id="31755" name="Picture 5" descr="DSCF0971">
              <a:extLst>
                <a:ext uri="{FF2B5EF4-FFF2-40B4-BE49-F238E27FC236}">
                  <a16:creationId xmlns:a16="http://schemas.microsoft.com/office/drawing/2014/main" id="{560DB9A7-A262-482A-451B-285D714BD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352"/>
              <a:ext cx="2352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6" name="Line 10">
              <a:extLst>
                <a:ext uri="{FF2B5EF4-FFF2-40B4-BE49-F238E27FC236}">
                  <a16:creationId xmlns:a16="http://schemas.microsoft.com/office/drawing/2014/main" id="{2BB4AACC-D8FC-A40D-8584-74DE8FAA06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16" y="2928"/>
              <a:ext cx="192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57" name="Text Box 15">
              <a:extLst>
                <a:ext uri="{FF2B5EF4-FFF2-40B4-BE49-F238E27FC236}">
                  <a16:creationId xmlns:a16="http://schemas.microsoft.com/office/drawing/2014/main" id="{B80EA848-5673-FA1C-E00A-DEA4AA380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3216"/>
              <a:ext cx="1102" cy="218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+mn-cs"/>
                </a:rPr>
                <a:t>Bronchovesicular</a:t>
              </a:r>
            </a:p>
          </p:txBody>
        </p:sp>
        <p:sp>
          <p:nvSpPr>
            <p:cNvPr id="31758" name="Line 28">
              <a:extLst>
                <a:ext uri="{FF2B5EF4-FFF2-40B4-BE49-F238E27FC236}">
                  <a16:creationId xmlns:a16="http://schemas.microsoft.com/office/drawing/2014/main" id="{39ED9972-002D-15FA-E44C-4FC0705910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4" y="2688"/>
              <a:ext cx="144" cy="192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59" name="Text Box 31">
              <a:extLst>
                <a:ext uri="{FF2B5EF4-FFF2-40B4-BE49-F238E27FC236}">
                  <a16:creationId xmlns:a16="http://schemas.microsoft.com/office/drawing/2014/main" id="{0A9E8448-76B7-412B-C62E-0423B3116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" y="2582"/>
              <a:ext cx="64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+mn-cs"/>
                </a:rPr>
                <a:t>Bronchial</a:t>
              </a:r>
            </a:p>
          </p:txBody>
        </p:sp>
        <p:sp>
          <p:nvSpPr>
            <p:cNvPr id="31760" name="Line 32">
              <a:extLst>
                <a:ext uri="{FF2B5EF4-FFF2-40B4-BE49-F238E27FC236}">
                  <a16:creationId xmlns:a16="http://schemas.microsoft.com/office/drawing/2014/main" id="{97B7337F-4017-334C-FC9C-77C833725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2640"/>
              <a:ext cx="336" cy="48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749" name="Group 52">
            <a:extLst>
              <a:ext uri="{FF2B5EF4-FFF2-40B4-BE49-F238E27FC236}">
                <a16:creationId xmlns:a16="http://schemas.microsoft.com/office/drawing/2014/main" id="{999C29FD-65CF-2A9B-A2DA-33F4CD0772EE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1143001"/>
            <a:ext cx="3733800" cy="2574925"/>
            <a:chOff x="3408" y="720"/>
            <a:chExt cx="2352" cy="1622"/>
          </a:xfrm>
        </p:grpSpPr>
        <p:pic>
          <p:nvPicPr>
            <p:cNvPr id="31750" name="Picture 35" descr="DSCF0973">
              <a:extLst>
                <a:ext uri="{FF2B5EF4-FFF2-40B4-BE49-F238E27FC236}">
                  <a16:creationId xmlns:a16="http://schemas.microsoft.com/office/drawing/2014/main" id="{7FA1740C-1D7A-F47F-D7CA-EC96DAB18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2"/>
            <a:stretch>
              <a:fillRect/>
            </a:stretch>
          </p:blipFill>
          <p:spPr bwMode="auto">
            <a:xfrm>
              <a:off x="3408" y="720"/>
              <a:ext cx="2352" cy="1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1" name="Text Box 48">
              <a:extLst>
                <a:ext uri="{FF2B5EF4-FFF2-40B4-BE49-F238E27FC236}">
                  <a16:creationId xmlns:a16="http://schemas.microsoft.com/office/drawing/2014/main" id="{15BE0A40-A8EB-1ABD-07D0-91B0CA084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864"/>
              <a:ext cx="65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+mn-cs"/>
                </a:rPr>
                <a:t>Bronchia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+mn-cs"/>
                </a:rPr>
                <a:t>l</a:t>
              </a:r>
            </a:p>
          </p:txBody>
        </p:sp>
        <p:sp>
          <p:nvSpPr>
            <p:cNvPr id="31752" name="Line 49">
              <a:extLst>
                <a:ext uri="{FF2B5EF4-FFF2-40B4-BE49-F238E27FC236}">
                  <a16:creationId xmlns:a16="http://schemas.microsoft.com/office/drawing/2014/main" id="{A670A73F-9704-D6A4-BC53-224456DEAB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8" y="864"/>
              <a:ext cx="288" cy="48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53" name="Text Box 50">
              <a:extLst>
                <a:ext uri="{FF2B5EF4-FFF2-40B4-BE49-F238E27FC236}">
                  <a16:creationId xmlns:a16="http://schemas.microsoft.com/office/drawing/2014/main" id="{2CA352CF-4D3E-4000-FC36-BE86E5398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488"/>
              <a:ext cx="109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72C4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+mn-cs"/>
                </a:rPr>
                <a:t>Bronchovesicular</a:t>
              </a:r>
            </a:p>
          </p:txBody>
        </p:sp>
        <p:sp>
          <p:nvSpPr>
            <p:cNvPr id="31754" name="Line 51">
              <a:extLst>
                <a:ext uri="{FF2B5EF4-FFF2-40B4-BE49-F238E27FC236}">
                  <a16:creationId xmlns:a16="http://schemas.microsoft.com/office/drawing/2014/main" id="{F37A9532-19DD-002F-31F1-8B544FC690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56" y="1152"/>
              <a:ext cx="192" cy="144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694276" name="Rectangle 3">
            <a:extLst>
              <a:ext uri="{FF2B5EF4-FFF2-40B4-BE49-F238E27FC236}">
                <a16:creationId xmlns:a16="http://schemas.microsoft.com/office/drawing/2014/main" id="{299C801B-93F8-2151-439E-44B11F384A70}"/>
              </a:ext>
            </a:extLst>
          </p:cNvPr>
          <p:cNvGraphicFramePr/>
          <p:nvPr/>
        </p:nvGraphicFramePr>
        <p:xfrm>
          <a:off x="2057400" y="1371600"/>
          <a:ext cx="4648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50D77-1173-E0FF-F184-8A9A5DBA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Lung sounds</a:t>
            </a:r>
            <a:endParaRPr lang="en-GB" sz="8000">
              <a:solidFill>
                <a:schemeClr val="bg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D5660-2B8F-D4E3-E9BC-B7CD628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950" y="308610"/>
            <a:ext cx="6675120" cy="6355079"/>
          </a:xfrm>
        </p:spPr>
        <p:txBody>
          <a:bodyPr anchor="ctr">
            <a:normAutofit/>
          </a:bodyPr>
          <a:lstStyle/>
          <a:p>
            <a:r>
              <a:rPr lang="en-US" sz="1900">
                <a:solidFill>
                  <a:schemeClr val="bg1"/>
                </a:solidFill>
              </a:rPr>
              <a:t>Bronchial: Heard over the trachea and mainstay bronchi (2nd-4th intercostal spaces either side of the sternum anteriorly and 3rd-6th intercostal spaces along the vertebrae posteriorly). The sounds are described as tubular and harsh. Also known as tracheal breath sounds.</a:t>
            </a:r>
          </a:p>
          <a:p>
            <a:endParaRPr lang="en-US" sz="1900">
              <a:solidFill>
                <a:schemeClr val="bg1"/>
              </a:solidFill>
            </a:endParaRPr>
          </a:p>
          <a:p>
            <a:r>
              <a:rPr lang="en-US" sz="1900">
                <a:solidFill>
                  <a:schemeClr val="bg1"/>
                </a:solidFill>
              </a:rPr>
              <a:t>Broncho-vesicular: Heard over the major bronchi below the clavicles in the upper of the chest anteriorly. Broncho- vesicular sounds heard over the peripheral lung denote pathology. The sounds are described as medium-pitched and continuous throughout inspiration and expiration.</a:t>
            </a:r>
          </a:p>
          <a:p>
            <a:endParaRPr lang="en-US" sz="1900">
              <a:solidFill>
                <a:schemeClr val="bg1"/>
              </a:solidFill>
            </a:endParaRPr>
          </a:p>
          <a:p>
            <a:r>
              <a:rPr lang="en-US" sz="1900">
                <a:solidFill>
                  <a:schemeClr val="bg1"/>
                </a:solidFill>
              </a:rPr>
              <a:t>Vesicular: Heard over the peripheral lung. Described as soft and low- pitched. Best heard on inspiration.</a:t>
            </a:r>
          </a:p>
          <a:p>
            <a:endParaRPr lang="en-US" sz="1900">
              <a:solidFill>
                <a:schemeClr val="bg1"/>
              </a:solidFill>
            </a:endParaRPr>
          </a:p>
          <a:p>
            <a:r>
              <a:rPr lang="en-US" sz="1900">
                <a:solidFill>
                  <a:schemeClr val="bg1"/>
                </a:solidFill>
              </a:rPr>
              <a:t>Diminished: Heard with shallow breathing; normal in obese patients with excessive adipose tissue and during pregnancy. Can also indicate an obstructed airway, partial or total lung collapse, or chronic lung disease.</a:t>
            </a:r>
          </a:p>
          <a:p>
            <a:endParaRPr lang="en-GB" sz="130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B2D6BBAE-46B7-AC39-E823-533B3E2891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69834" y="582930"/>
              <a:ext cx="1036313" cy="582926"/>
            </p:xfrm>
            <a:graphic>
              <a:graphicData uri="http://schemas.microsoft.com/office/powerpoint/2016/slidezoom">
                <pslz:sldZm>
                  <pslz:sldZmObj sldId="468" cId="2910022948">
                    <pslz:zmPr id="{6AD1ABC8-0FE3-4A30-8BED-A9B578498549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36313" cy="58292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2D6BBAE-46B7-AC39-E823-533B3E2891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9834" y="582930"/>
                <a:ext cx="1036313" cy="58292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779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7830C3-D138-B7EC-8F79-7BD34F3CA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498" y="167205"/>
            <a:ext cx="6161004" cy="886379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Cough</a:t>
            </a:r>
            <a:endParaRPr lang="en-GB" b="1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880D58-0477-47F1-B3CB-4B3017941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635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5" name="Picture 4" descr="A picture containing person, person, male&#10;&#10;Description automatically generated">
            <a:extLst>
              <a:ext uri="{FF2B5EF4-FFF2-40B4-BE49-F238E27FC236}">
                <a16:creationId xmlns:a16="http://schemas.microsoft.com/office/drawing/2014/main" id="{8D86A849-29B7-3198-B8F7-05BB7A0E3C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791" r="-2" b="6823"/>
          <a:stretch/>
        </p:blipFill>
        <p:spPr>
          <a:xfrm>
            <a:off x="235534" y="1009050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33" name="Graphic 212">
            <a:extLst>
              <a:ext uri="{FF2B5EF4-FFF2-40B4-BE49-F238E27FC236}">
                <a16:creationId xmlns:a16="http://schemas.microsoft.com/office/drawing/2014/main" id="{877E3FF1-E4B8-49CB-9DD6-7D2067808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9510" y="2210504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Graphic 212">
            <a:extLst>
              <a:ext uri="{FF2B5EF4-FFF2-40B4-BE49-F238E27FC236}">
                <a16:creationId xmlns:a16="http://schemas.microsoft.com/office/drawing/2014/main" id="{30BDE8C6-094E-46E6-BD5E-75FAB4F7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9510" y="2210504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94B38-1DBD-E861-6179-0C4379850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975" y="263592"/>
            <a:ext cx="6060491" cy="6131285"/>
          </a:xfrm>
        </p:spPr>
        <p:txBody>
          <a:bodyPr>
            <a:normAutofit fontScale="92500"/>
          </a:bodyPr>
          <a:lstStyle/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How long have you had the cough?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Do you cough up anything? What? How much?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Have you had sinus problems? Recent URTI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Is the sputum clear or 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TimesNewRomanPSMT"/>
              </a:rPr>
              <a:t>discoloured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? Is there any blood in </a:t>
            </a:r>
            <a:r>
              <a:rPr lang="en-GB" sz="2400" b="0" i="0" u="none" strike="noStrike" baseline="0" dirty="0">
                <a:solidFill>
                  <a:schemeClr val="bg1"/>
                </a:solidFill>
                <a:latin typeface="TimesNewRomanPSMT"/>
              </a:rPr>
              <a:t>the sputum?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Have you had high temperatures?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Does coughing occur particularly at night (acid reflux)? </a:t>
            </a:r>
            <a:r>
              <a:rPr lang="en-US" sz="2400" dirty="0">
                <a:solidFill>
                  <a:schemeClr val="bg1"/>
                </a:solidFill>
                <a:latin typeface="TimesNewRomanPSMT"/>
              </a:rPr>
              <a:t>indigestion or coughing after meals?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Have you become short of breath?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Have you had lung problems in the past? 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TimesNewRomanPSMT"/>
              </a:rPr>
              <a:t>Wt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 loss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Have you been a smoker? Do you still smoke?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Have you noticed wheezing? (Asthma, chronic obstructive </a:t>
            </a:r>
            <a:r>
              <a:rPr lang="en-GB" sz="2400" b="0" i="0" u="none" strike="noStrike" baseline="0" dirty="0">
                <a:solidFill>
                  <a:schemeClr val="bg1"/>
                </a:solidFill>
                <a:latin typeface="TimesNewRomanPSMT"/>
              </a:rPr>
              <a:t>pulmonary disease [COPD])?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Do you take any tablets? (e.g. ACE inhibitors)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23BF02-A616-321F-1E52-CBD351B3B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54" r="-2" b="494"/>
          <a:stretch/>
        </p:blipFill>
        <p:spPr>
          <a:xfrm>
            <a:off x="2841433" y="3429000"/>
            <a:ext cx="2965878" cy="2965878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7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AF3CCF2-9C2F-59B4-3EFD-FA8DED959DE1}"/>
              </a:ext>
            </a:extLst>
          </p:cNvPr>
          <p:cNvSpPr txBox="1"/>
          <p:nvPr/>
        </p:nvSpPr>
        <p:spPr>
          <a:xfrm>
            <a:off x="9732672" y="6657945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://www.indianetzone.com/1/cough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86CB13-E57D-3602-96B3-B734CF51BDCA}"/>
              </a:ext>
            </a:extLst>
          </p:cNvPr>
          <p:cNvSpPr txBox="1"/>
          <p:nvPr/>
        </p:nvSpPr>
        <p:spPr>
          <a:xfrm>
            <a:off x="287087" y="598010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250 mL of blood </a:t>
            </a:r>
            <a:r>
              <a:rPr lang="en-US"/>
              <a:t>24 hours and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1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21086F-2F98-86A8-7A9E-0A4503935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18" b="63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876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ADCE9-FE48-E57A-6965-85EB49B1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ronchovesicular Breath Sounds - Lung Sounds - MEDZCOOL">
            <a:hlinkClick r:id="" action="ppaction://media"/>
            <a:extLst>
              <a:ext uri="{FF2B5EF4-FFF2-40B4-BE49-F238E27FC236}">
                <a16:creationId xmlns:a16="http://schemas.microsoft.com/office/drawing/2014/main" id="{BBFD14DF-0C40-9B44-DA27-6B0DED8937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2794000"/>
            <a:ext cx="4800600" cy="2700338"/>
          </a:xfrm>
        </p:spPr>
      </p:pic>
      <p:pic>
        <p:nvPicPr>
          <p:cNvPr id="4" name="Vesicular Breath Sound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F3CB0BFB-98E7-65EF-514B-B5E6D07B51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5193" y="752874"/>
            <a:ext cx="3588640" cy="20186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ronchial Breath Sound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72E5EF40-B57F-62E1-0F6B-A6531E7FD47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38661" y="4113228"/>
            <a:ext cx="3588640" cy="20186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5AEA6-D077-3740-EC4E-F2F1CFC8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leural Rub Breath Sound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E8CDB95A-988A-21B7-2EE5-DAC7127E9E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2794000"/>
            <a:ext cx="4800600" cy="2700338"/>
          </a:xfrm>
        </p:spPr>
      </p:pic>
      <p:pic>
        <p:nvPicPr>
          <p:cNvPr id="5" name="Stridor Lung Sound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BC93EB9A-03E9-8344-1485-0AFEC76DE2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5193" y="752874"/>
            <a:ext cx="3588640" cy="20186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arse and Fine Crackle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A8DA23B7-AEA6-2953-5153-16DE762A0A1F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1534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38661" y="4113228"/>
            <a:ext cx="3588640" cy="20186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4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84" name="Rectangle 69838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Bronchial Breath Sound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B82AC06A-0ECF-7A76-CDDE-4A5221B254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1713" y="3691119"/>
            <a:ext cx="3634674" cy="2044504"/>
          </a:xfrm>
          <a:prstGeom prst="rect">
            <a:avLst/>
          </a:prstGeom>
        </p:spPr>
      </p:pic>
      <p:grpSp>
        <p:nvGrpSpPr>
          <p:cNvPr id="698386" name="Group 698385">
            <a:extLst>
              <a:ext uri="{FF2B5EF4-FFF2-40B4-BE49-F238E27FC236}">
                <a16:creationId xmlns:a16="http://schemas.microsoft.com/office/drawing/2014/main" id="{134CC3FF-7AA4-46F4-8B24-2F9383D86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698387" name="Rectangle 698386">
              <a:extLst>
                <a:ext uri="{FF2B5EF4-FFF2-40B4-BE49-F238E27FC236}">
                  <a16:creationId xmlns:a16="http://schemas.microsoft.com/office/drawing/2014/main" id="{275E42E8-8B96-4FF0-9DCC-7E2084C0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388" name="Rectangle 698387">
              <a:extLst>
                <a:ext uri="{FF2B5EF4-FFF2-40B4-BE49-F238E27FC236}">
                  <a16:creationId xmlns:a16="http://schemas.microsoft.com/office/drawing/2014/main" id="{78FEA8A4-ED0E-429C-884B-1599153B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98390" name="Rectangle 69838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8370" name="Rectangle 2">
            <a:extLst>
              <a:ext uri="{FF2B5EF4-FFF2-40B4-BE49-F238E27FC236}">
                <a16:creationId xmlns:a16="http://schemas.microsoft.com/office/drawing/2014/main" id="{91061BA0-3E04-7451-D5F5-0B802E9625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sz="3700">
                <a:solidFill>
                  <a:schemeClr val="bg1"/>
                </a:solidFill>
                <a:ea typeface="+mj-ea"/>
              </a:rPr>
              <a:t>Abnormal bronchial breath sound</a:t>
            </a:r>
            <a:br>
              <a:rPr lang="en-US" altLang="zh-CN" sz="3700">
                <a:solidFill>
                  <a:schemeClr val="bg1"/>
                </a:solidFill>
                <a:ea typeface="+mj-ea"/>
              </a:rPr>
            </a:br>
            <a:r>
              <a:rPr lang="en-US" altLang="zh-CN" sz="3700">
                <a:solidFill>
                  <a:schemeClr val="bg1"/>
                </a:solidFill>
                <a:ea typeface="+mj-ea"/>
              </a:rPr>
              <a:t> </a:t>
            </a:r>
            <a:r>
              <a:rPr lang="en-US" altLang="zh-CN" sz="3700">
                <a:solidFill>
                  <a:schemeClr val="bg1"/>
                </a:solidFill>
              </a:rPr>
              <a:t>(tubular breath sound)</a:t>
            </a:r>
          </a:p>
        </p:txBody>
      </p:sp>
      <p:grpSp>
        <p:nvGrpSpPr>
          <p:cNvPr id="698392" name="Graphic 4">
            <a:extLst>
              <a:ext uri="{FF2B5EF4-FFF2-40B4-BE49-F238E27FC236}">
                <a16:creationId xmlns:a16="http://schemas.microsoft.com/office/drawing/2014/main" id="{5F2AA49C-5AC0-41C7-BFAF-74B8D8293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698393" name="Freeform: Shape 698392">
              <a:extLst>
                <a:ext uri="{FF2B5EF4-FFF2-40B4-BE49-F238E27FC236}">
                  <a16:creationId xmlns:a16="http://schemas.microsoft.com/office/drawing/2014/main" id="{88A750A0-64B5-41B2-B525-A914EB40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394" name="Freeform: Shape 698393">
              <a:extLst>
                <a:ext uri="{FF2B5EF4-FFF2-40B4-BE49-F238E27FC236}">
                  <a16:creationId xmlns:a16="http://schemas.microsoft.com/office/drawing/2014/main" id="{F8216C77-85C1-4BDC-87A8-7E759332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395" name="Freeform: Shape 698394">
              <a:extLst>
                <a:ext uri="{FF2B5EF4-FFF2-40B4-BE49-F238E27FC236}">
                  <a16:creationId xmlns:a16="http://schemas.microsoft.com/office/drawing/2014/main" id="{471AED48-754E-41AC-9ECC-DB2597644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396" name="Freeform: Shape 698395">
              <a:extLst>
                <a:ext uri="{FF2B5EF4-FFF2-40B4-BE49-F238E27FC236}">
                  <a16:creationId xmlns:a16="http://schemas.microsoft.com/office/drawing/2014/main" id="{48005417-D297-404F-82A5-8C4393E85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397" name="Freeform: Shape 698396">
              <a:extLst>
                <a:ext uri="{FF2B5EF4-FFF2-40B4-BE49-F238E27FC236}">
                  <a16:creationId xmlns:a16="http://schemas.microsoft.com/office/drawing/2014/main" id="{17F942D6-2D0C-4894-81F0-6F81714B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398" name="Freeform: Shape 698397">
              <a:extLst>
                <a:ext uri="{FF2B5EF4-FFF2-40B4-BE49-F238E27FC236}">
                  <a16:creationId xmlns:a16="http://schemas.microsoft.com/office/drawing/2014/main" id="{4FAD802E-9670-4B80-876B-3FF64D29A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399" name="Freeform: Shape 698398">
              <a:extLst>
                <a:ext uri="{FF2B5EF4-FFF2-40B4-BE49-F238E27FC236}">
                  <a16:creationId xmlns:a16="http://schemas.microsoft.com/office/drawing/2014/main" id="{838AF437-0BFB-40E4-ADA0-5749919A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00" name="Freeform: Shape 698399">
              <a:extLst>
                <a:ext uri="{FF2B5EF4-FFF2-40B4-BE49-F238E27FC236}">
                  <a16:creationId xmlns:a16="http://schemas.microsoft.com/office/drawing/2014/main" id="{F8BC9C3D-CBBE-4D29-9DAC-98B3CAF39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01" name="Freeform: Shape 698400">
              <a:extLst>
                <a:ext uri="{FF2B5EF4-FFF2-40B4-BE49-F238E27FC236}">
                  <a16:creationId xmlns:a16="http://schemas.microsoft.com/office/drawing/2014/main" id="{A7016629-22ED-494E-9205-594895DA9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02" name="Freeform: Shape 698401">
              <a:extLst>
                <a:ext uri="{FF2B5EF4-FFF2-40B4-BE49-F238E27FC236}">
                  <a16:creationId xmlns:a16="http://schemas.microsoft.com/office/drawing/2014/main" id="{BFF3CC1E-0ED4-4599-9B4E-F057769B9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03" name="Freeform: Shape 698402">
              <a:extLst>
                <a:ext uri="{FF2B5EF4-FFF2-40B4-BE49-F238E27FC236}">
                  <a16:creationId xmlns:a16="http://schemas.microsoft.com/office/drawing/2014/main" id="{065A4B3A-F9A7-4FA6-A7F3-EA08E0BA1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04" name="Freeform: Shape 698403">
              <a:extLst>
                <a:ext uri="{FF2B5EF4-FFF2-40B4-BE49-F238E27FC236}">
                  <a16:creationId xmlns:a16="http://schemas.microsoft.com/office/drawing/2014/main" id="{783B6A14-A56D-4B95-8395-89CF53A09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05" name="Freeform: Shape 698404">
              <a:extLst>
                <a:ext uri="{FF2B5EF4-FFF2-40B4-BE49-F238E27FC236}">
                  <a16:creationId xmlns:a16="http://schemas.microsoft.com/office/drawing/2014/main" id="{49F0868B-B193-43B6-BB1E-1FF72993E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8407" name="Graphic 4">
            <a:extLst>
              <a:ext uri="{FF2B5EF4-FFF2-40B4-BE49-F238E27FC236}">
                <a16:creationId xmlns:a16="http://schemas.microsoft.com/office/drawing/2014/main" id="{BB32367D-C4F2-49D5-A586-298C7CA82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698408" name="Freeform: Shape 698407">
              <a:extLst>
                <a:ext uri="{FF2B5EF4-FFF2-40B4-BE49-F238E27FC236}">
                  <a16:creationId xmlns:a16="http://schemas.microsoft.com/office/drawing/2014/main" id="{E1FF7EE7-ACA2-4BFF-BA75-7FAE93FBB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09" name="Freeform: Shape 698408">
              <a:extLst>
                <a:ext uri="{FF2B5EF4-FFF2-40B4-BE49-F238E27FC236}">
                  <a16:creationId xmlns:a16="http://schemas.microsoft.com/office/drawing/2014/main" id="{8647462E-B5E8-4F02-A1E4-BD0380A22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10" name="Freeform: Shape 698409">
              <a:extLst>
                <a:ext uri="{FF2B5EF4-FFF2-40B4-BE49-F238E27FC236}">
                  <a16:creationId xmlns:a16="http://schemas.microsoft.com/office/drawing/2014/main" id="{412CE109-6153-414A-B2D6-C4F9C6FA2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11" name="Freeform: Shape 698410">
              <a:extLst>
                <a:ext uri="{FF2B5EF4-FFF2-40B4-BE49-F238E27FC236}">
                  <a16:creationId xmlns:a16="http://schemas.microsoft.com/office/drawing/2014/main" id="{DAF530F5-D68D-4BC8-8984-F1A8B5DEB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12" name="Freeform: Shape 698411">
              <a:extLst>
                <a:ext uri="{FF2B5EF4-FFF2-40B4-BE49-F238E27FC236}">
                  <a16:creationId xmlns:a16="http://schemas.microsoft.com/office/drawing/2014/main" id="{2EB69747-F9DD-4B80-B488-D5565D0BC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13" name="Freeform: Shape 698412">
              <a:extLst>
                <a:ext uri="{FF2B5EF4-FFF2-40B4-BE49-F238E27FC236}">
                  <a16:creationId xmlns:a16="http://schemas.microsoft.com/office/drawing/2014/main" id="{73AFB787-B8A4-4269-9DA9-FF4A66030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14" name="Freeform: Shape 698413">
              <a:extLst>
                <a:ext uri="{FF2B5EF4-FFF2-40B4-BE49-F238E27FC236}">
                  <a16:creationId xmlns:a16="http://schemas.microsoft.com/office/drawing/2014/main" id="{6E682D93-25A6-4D91-9A81-3F247BBEE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15" name="Freeform: Shape 698414">
              <a:extLst>
                <a:ext uri="{FF2B5EF4-FFF2-40B4-BE49-F238E27FC236}">
                  <a16:creationId xmlns:a16="http://schemas.microsoft.com/office/drawing/2014/main" id="{9D5F48B5-53B4-4DA8-B929-6AFF5065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16" name="Freeform: Shape 698415">
              <a:extLst>
                <a:ext uri="{FF2B5EF4-FFF2-40B4-BE49-F238E27FC236}">
                  <a16:creationId xmlns:a16="http://schemas.microsoft.com/office/drawing/2014/main" id="{8CA195A3-2A74-4D13-A1B8-24765E26B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17" name="Freeform: Shape 698416">
              <a:extLst>
                <a:ext uri="{FF2B5EF4-FFF2-40B4-BE49-F238E27FC236}">
                  <a16:creationId xmlns:a16="http://schemas.microsoft.com/office/drawing/2014/main" id="{B98F1918-C39D-4713-AB21-685A94435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18" name="Freeform: Shape 698417">
              <a:extLst>
                <a:ext uri="{FF2B5EF4-FFF2-40B4-BE49-F238E27FC236}">
                  <a16:creationId xmlns:a16="http://schemas.microsoft.com/office/drawing/2014/main" id="{33592273-DEE6-42E1-B824-11D544332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19" name="Freeform: Shape 698418">
              <a:extLst>
                <a:ext uri="{FF2B5EF4-FFF2-40B4-BE49-F238E27FC236}">
                  <a16:creationId xmlns:a16="http://schemas.microsoft.com/office/drawing/2014/main" id="{12D6F82B-B619-4D8B-85AE-0E57103B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420" name="Freeform: Shape 698419">
              <a:extLst>
                <a:ext uri="{FF2B5EF4-FFF2-40B4-BE49-F238E27FC236}">
                  <a16:creationId xmlns:a16="http://schemas.microsoft.com/office/drawing/2014/main" id="{6246C574-90D4-412B-9444-203F7C83C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76821A8-376C-4E37-5780-D970E7F468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7270" y="685805"/>
            <a:ext cx="4974771" cy="5534019"/>
          </a:xfrm>
        </p:spPr>
        <p:txBody>
          <a:bodyPr>
            <a:normAutofit/>
          </a:bodyPr>
          <a:lstStyle/>
          <a:p>
            <a:pPr eaLnBrk="1" hangingPunct="1"/>
            <a:endParaRPr lang="en-US" altLang="zh-CN">
              <a:solidFill>
                <a:schemeClr val="bg1"/>
              </a:solidFill>
            </a:endParaRPr>
          </a:p>
          <a:p>
            <a:pPr lvl="1" eaLnBrk="1" hangingPunct="1">
              <a:buSzTx/>
              <a:buFont typeface="Wingdings" panose="05000000000000000000" pitchFamily="2" charset="2"/>
              <a:buChar char="§"/>
            </a:pPr>
            <a:r>
              <a:rPr lang="en-US" altLang="zh-CN">
                <a:solidFill>
                  <a:schemeClr val="bg1"/>
                </a:solidFill>
              </a:rPr>
              <a:t>Bronchial breath sound appears in supposed vesicular breath sound area</a:t>
            </a:r>
          </a:p>
          <a:p>
            <a:pPr lvl="1" eaLnBrk="1" hangingPunct="1">
              <a:buSzTx/>
              <a:buFont typeface="Wingdings" panose="05000000000000000000" pitchFamily="2" charset="2"/>
              <a:buChar char="§"/>
            </a:pPr>
            <a:endParaRPr lang="en-US" altLang="zh-CN">
              <a:solidFill>
                <a:schemeClr val="bg1"/>
              </a:solidFill>
            </a:endParaRPr>
          </a:p>
          <a:p>
            <a:pPr lvl="2" eaLnBrk="1" hangingPunct="1"/>
            <a:r>
              <a:rPr lang="en-US" altLang="zh-CN">
                <a:solidFill>
                  <a:schemeClr val="bg1"/>
                </a:solidFill>
              </a:rPr>
              <a:t>Consolidation: lobar pneumonia (consolidation stage)</a:t>
            </a:r>
          </a:p>
          <a:p>
            <a:pPr lvl="2" eaLnBrk="1" hangingPunct="1"/>
            <a:r>
              <a:rPr lang="en-US" altLang="zh-CN">
                <a:solidFill>
                  <a:schemeClr val="bg1"/>
                </a:solidFill>
              </a:rPr>
              <a:t>Large cavity: TB, lung abscess</a:t>
            </a:r>
          </a:p>
          <a:p>
            <a:pPr lvl="2" eaLnBrk="1" hangingPunct="1"/>
            <a:r>
              <a:rPr lang="en-US" altLang="zh-CN">
                <a:solidFill>
                  <a:schemeClr val="bg1"/>
                </a:solidFill>
              </a:rPr>
              <a:t>Compressed atelectasis: hydrothorax, pneumothorax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6658E-B231-6DFE-ACE8-15048F6F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Added Sounds</a:t>
            </a:r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B09C-7AB8-2636-3E13-2F1B7D672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94" y="2196895"/>
            <a:ext cx="5766641" cy="4146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Wheezes: are continuous musical polyphonic sound, heard louder on expiration &amp; can be heard on inspiration which may imply severe airway narrowing. It indicates airway obstruction. 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Crackles: interrupted non-musical inspiratory sound </a:t>
            </a:r>
          </a:p>
          <a:p>
            <a:r>
              <a:rPr lang="en-US" sz="2000">
                <a:solidFill>
                  <a:schemeClr val="bg1"/>
                </a:solidFill>
              </a:rPr>
              <a:t>       Crackles may be early, late or pan-inspiratory. Fine, </a:t>
            </a:r>
          </a:p>
          <a:p>
            <a:r>
              <a:rPr lang="en-US" sz="2000">
                <a:solidFill>
                  <a:schemeClr val="bg1"/>
                </a:solidFill>
              </a:rPr>
              <a:t>       coarse or medium. </a:t>
            </a:r>
            <a:endParaRPr lang="en-GB" sz="1700">
              <a:solidFill>
                <a:schemeClr val="bg1"/>
              </a:solidFill>
            </a:endParaRPr>
          </a:p>
        </p:txBody>
      </p:sp>
      <p:pic>
        <p:nvPicPr>
          <p:cNvPr id="5" name="Coarse and Fine Crackle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48E01D41-F4C3-F7FB-68BA-A32591277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5193" y="752874"/>
            <a:ext cx="3588640" cy="2018609"/>
          </a:xfrm>
          <a:prstGeom prst="rect">
            <a:avLst/>
          </a:prstGeom>
        </p:spPr>
      </p:pic>
      <p:sp>
        <p:nvSpPr>
          <p:cNvPr id="27" name="Rectangle 21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Wheezing Lung Sound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3C445056-0CC7-8647-3BFA-05BE459063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8661" y="4113228"/>
            <a:ext cx="3588640" cy="20186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90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5" name="Rectangle 70349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arse and Fine Crackle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E1ED08F8-5BDC-7FD1-06F7-F931200C7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1713" y="3691119"/>
            <a:ext cx="3634674" cy="2044504"/>
          </a:xfrm>
          <a:prstGeom prst="rect">
            <a:avLst/>
          </a:prstGeom>
        </p:spPr>
      </p:pic>
      <p:grpSp>
        <p:nvGrpSpPr>
          <p:cNvPr id="703497" name="Group 703496">
            <a:extLst>
              <a:ext uri="{FF2B5EF4-FFF2-40B4-BE49-F238E27FC236}">
                <a16:creationId xmlns:a16="http://schemas.microsoft.com/office/drawing/2014/main" id="{134CC3FF-7AA4-46F4-8B24-2F9383D86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703498" name="Rectangle 703497">
              <a:extLst>
                <a:ext uri="{FF2B5EF4-FFF2-40B4-BE49-F238E27FC236}">
                  <a16:creationId xmlns:a16="http://schemas.microsoft.com/office/drawing/2014/main" id="{275E42E8-8B96-4FF0-9DCC-7E2084C0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499" name="Rectangle 703498">
              <a:extLst>
                <a:ext uri="{FF2B5EF4-FFF2-40B4-BE49-F238E27FC236}">
                  <a16:creationId xmlns:a16="http://schemas.microsoft.com/office/drawing/2014/main" id="{78FEA8A4-ED0E-429C-884B-1599153B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3501" name="Rectangle 703500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3490" name="Rectangle 2">
            <a:extLst>
              <a:ext uri="{FF2B5EF4-FFF2-40B4-BE49-F238E27FC236}">
                <a16:creationId xmlns:a16="http://schemas.microsoft.com/office/drawing/2014/main" id="{5CE6471D-2205-6D0F-0B6A-70A052591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>
                <a:solidFill>
                  <a:schemeClr val="bg1"/>
                </a:solidFill>
                <a:ea typeface="+mj-ea"/>
              </a:rPr>
              <a:t>Characteristics of crackles</a:t>
            </a:r>
          </a:p>
        </p:txBody>
      </p:sp>
      <p:grpSp>
        <p:nvGrpSpPr>
          <p:cNvPr id="703503" name="Graphic 4">
            <a:extLst>
              <a:ext uri="{FF2B5EF4-FFF2-40B4-BE49-F238E27FC236}">
                <a16:creationId xmlns:a16="http://schemas.microsoft.com/office/drawing/2014/main" id="{5F2AA49C-5AC0-41C7-BFAF-74B8D8293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703504" name="Freeform: Shape 703503">
              <a:extLst>
                <a:ext uri="{FF2B5EF4-FFF2-40B4-BE49-F238E27FC236}">
                  <a16:creationId xmlns:a16="http://schemas.microsoft.com/office/drawing/2014/main" id="{88A750A0-64B5-41B2-B525-A914EB40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05" name="Freeform: Shape 703504">
              <a:extLst>
                <a:ext uri="{FF2B5EF4-FFF2-40B4-BE49-F238E27FC236}">
                  <a16:creationId xmlns:a16="http://schemas.microsoft.com/office/drawing/2014/main" id="{F8216C77-85C1-4BDC-87A8-7E759332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06" name="Freeform: Shape 703505">
              <a:extLst>
                <a:ext uri="{FF2B5EF4-FFF2-40B4-BE49-F238E27FC236}">
                  <a16:creationId xmlns:a16="http://schemas.microsoft.com/office/drawing/2014/main" id="{471AED48-754E-41AC-9ECC-DB2597644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07" name="Freeform: Shape 703506">
              <a:extLst>
                <a:ext uri="{FF2B5EF4-FFF2-40B4-BE49-F238E27FC236}">
                  <a16:creationId xmlns:a16="http://schemas.microsoft.com/office/drawing/2014/main" id="{48005417-D297-404F-82A5-8C4393E85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08" name="Freeform: Shape 703507">
              <a:extLst>
                <a:ext uri="{FF2B5EF4-FFF2-40B4-BE49-F238E27FC236}">
                  <a16:creationId xmlns:a16="http://schemas.microsoft.com/office/drawing/2014/main" id="{17F942D6-2D0C-4894-81F0-6F81714B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09" name="Freeform: Shape 703508">
              <a:extLst>
                <a:ext uri="{FF2B5EF4-FFF2-40B4-BE49-F238E27FC236}">
                  <a16:creationId xmlns:a16="http://schemas.microsoft.com/office/drawing/2014/main" id="{4FAD802E-9670-4B80-876B-3FF64D29A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10" name="Freeform: Shape 703509">
              <a:extLst>
                <a:ext uri="{FF2B5EF4-FFF2-40B4-BE49-F238E27FC236}">
                  <a16:creationId xmlns:a16="http://schemas.microsoft.com/office/drawing/2014/main" id="{838AF437-0BFB-40E4-ADA0-5749919A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11" name="Freeform: Shape 703510">
              <a:extLst>
                <a:ext uri="{FF2B5EF4-FFF2-40B4-BE49-F238E27FC236}">
                  <a16:creationId xmlns:a16="http://schemas.microsoft.com/office/drawing/2014/main" id="{F8BC9C3D-CBBE-4D29-9DAC-98B3CAF39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12" name="Freeform: Shape 703511">
              <a:extLst>
                <a:ext uri="{FF2B5EF4-FFF2-40B4-BE49-F238E27FC236}">
                  <a16:creationId xmlns:a16="http://schemas.microsoft.com/office/drawing/2014/main" id="{A7016629-22ED-494E-9205-594895DA9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13" name="Freeform: Shape 703512">
              <a:extLst>
                <a:ext uri="{FF2B5EF4-FFF2-40B4-BE49-F238E27FC236}">
                  <a16:creationId xmlns:a16="http://schemas.microsoft.com/office/drawing/2014/main" id="{BFF3CC1E-0ED4-4599-9B4E-F057769B9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14" name="Freeform: Shape 703513">
              <a:extLst>
                <a:ext uri="{FF2B5EF4-FFF2-40B4-BE49-F238E27FC236}">
                  <a16:creationId xmlns:a16="http://schemas.microsoft.com/office/drawing/2014/main" id="{065A4B3A-F9A7-4FA6-A7F3-EA08E0BA1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15" name="Freeform: Shape 703514">
              <a:extLst>
                <a:ext uri="{FF2B5EF4-FFF2-40B4-BE49-F238E27FC236}">
                  <a16:creationId xmlns:a16="http://schemas.microsoft.com/office/drawing/2014/main" id="{783B6A14-A56D-4B95-8395-89CF53A09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16" name="Freeform: Shape 703515">
              <a:extLst>
                <a:ext uri="{FF2B5EF4-FFF2-40B4-BE49-F238E27FC236}">
                  <a16:creationId xmlns:a16="http://schemas.microsoft.com/office/drawing/2014/main" id="{49F0868B-B193-43B6-BB1E-1FF72993E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3518" name="Graphic 4">
            <a:extLst>
              <a:ext uri="{FF2B5EF4-FFF2-40B4-BE49-F238E27FC236}">
                <a16:creationId xmlns:a16="http://schemas.microsoft.com/office/drawing/2014/main" id="{BB32367D-C4F2-49D5-A586-298C7CA82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703519" name="Freeform: Shape 703518">
              <a:extLst>
                <a:ext uri="{FF2B5EF4-FFF2-40B4-BE49-F238E27FC236}">
                  <a16:creationId xmlns:a16="http://schemas.microsoft.com/office/drawing/2014/main" id="{E1FF7EE7-ACA2-4BFF-BA75-7FAE93FBB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20" name="Freeform: Shape 703519">
              <a:extLst>
                <a:ext uri="{FF2B5EF4-FFF2-40B4-BE49-F238E27FC236}">
                  <a16:creationId xmlns:a16="http://schemas.microsoft.com/office/drawing/2014/main" id="{8647462E-B5E8-4F02-A1E4-BD0380A22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21" name="Freeform: Shape 703520">
              <a:extLst>
                <a:ext uri="{FF2B5EF4-FFF2-40B4-BE49-F238E27FC236}">
                  <a16:creationId xmlns:a16="http://schemas.microsoft.com/office/drawing/2014/main" id="{412CE109-6153-414A-B2D6-C4F9C6FA2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22" name="Freeform: Shape 703521">
              <a:extLst>
                <a:ext uri="{FF2B5EF4-FFF2-40B4-BE49-F238E27FC236}">
                  <a16:creationId xmlns:a16="http://schemas.microsoft.com/office/drawing/2014/main" id="{DAF530F5-D68D-4BC8-8984-F1A8B5DEB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23" name="Freeform: Shape 703522">
              <a:extLst>
                <a:ext uri="{FF2B5EF4-FFF2-40B4-BE49-F238E27FC236}">
                  <a16:creationId xmlns:a16="http://schemas.microsoft.com/office/drawing/2014/main" id="{2EB69747-F9DD-4B80-B488-D5565D0BC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24" name="Freeform: Shape 703523">
              <a:extLst>
                <a:ext uri="{FF2B5EF4-FFF2-40B4-BE49-F238E27FC236}">
                  <a16:creationId xmlns:a16="http://schemas.microsoft.com/office/drawing/2014/main" id="{73AFB787-B8A4-4269-9DA9-FF4A66030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25" name="Freeform: Shape 703524">
              <a:extLst>
                <a:ext uri="{FF2B5EF4-FFF2-40B4-BE49-F238E27FC236}">
                  <a16:creationId xmlns:a16="http://schemas.microsoft.com/office/drawing/2014/main" id="{6E682D93-25A6-4D91-9A81-3F247BBEE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26" name="Freeform: Shape 703525">
              <a:extLst>
                <a:ext uri="{FF2B5EF4-FFF2-40B4-BE49-F238E27FC236}">
                  <a16:creationId xmlns:a16="http://schemas.microsoft.com/office/drawing/2014/main" id="{9D5F48B5-53B4-4DA8-B929-6AFF5065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27" name="Freeform: Shape 703526">
              <a:extLst>
                <a:ext uri="{FF2B5EF4-FFF2-40B4-BE49-F238E27FC236}">
                  <a16:creationId xmlns:a16="http://schemas.microsoft.com/office/drawing/2014/main" id="{8CA195A3-2A74-4D13-A1B8-24765E26B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28" name="Freeform: Shape 703527">
              <a:extLst>
                <a:ext uri="{FF2B5EF4-FFF2-40B4-BE49-F238E27FC236}">
                  <a16:creationId xmlns:a16="http://schemas.microsoft.com/office/drawing/2014/main" id="{B98F1918-C39D-4713-AB21-685A94435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29" name="Freeform: Shape 703528">
              <a:extLst>
                <a:ext uri="{FF2B5EF4-FFF2-40B4-BE49-F238E27FC236}">
                  <a16:creationId xmlns:a16="http://schemas.microsoft.com/office/drawing/2014/main" id="{33592273-DEE6-42E1-B824-11D544332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30" name="Freeform: Shape 703529">
              <a:extLst>
                <a:ext uri="{FF2B5EF4-FFF2-40B4-BE49-F238E27FC236}">
                  <a16:creationId xmlns:a16="http://schemas.microsoft.com/office/drawing/2014/main" id="{12D6F82B-B619-4D8B-85AE-0E57103B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531" name="Freeform: Shape 703530">
              <a:extLst>
                <a:ext uri="{FF2B5EF4-FFF2-40B4-BE49-F238E27FC236}">
                  <a16:creationId xmlns:a16="http://schemas.microsoft.com/office/drawing/2014/main" id="{6246C574-90D4-412B-9444-203F7C83C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940148E-AE17-8C38-3ECB-97D0B125C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7270" y="685805"/>
            <a:ext cx="4974771" cy="5534019"/>
          </a:xfrm>
        </p:spPr>
        <p:txBody>
          <a:bodyPr>
            <a:normAutofit/>
          </a:bodyPr>
          <a:lstStyle/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>
                <a:solidFill>
                  <a:schemeClr val="bg1"/>
                </a:solidFill>
              </a:rPr>
              <a:t>Adventitious sound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>
                <a:solidFill>
                  <a:schemeClr val="bg1"/>
                </a:solidFill>
              </a:rPr>
              <a:t>Intermittent 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>
                <a:solidFill>
                  <a:schemeClr val="bg1"/>
                </a:solidFill>
              </a:rPr>
              <a:t>Appeared in phase of inspiration or early expiration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>
                <a:solidFill>
                  <a:schemeClr val="bg1"/>
                </a:solidFill>
              </a:rPr>
              <a:t>Constant in site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>
                <a:solidFill>
                  <a:schemeClr val="bg1"/>
                </a:solidFill>
              </a:rPr>
              <a:t>Unchanged in character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>
                <a:solidFill>
                  <a:schemeClr val="bg1"/>
                </a:solidFill>
              </a:rPr>
              <a:t>Medium and fine crackles exist meantime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>
                <a:solidFill>
                  <a:schemeClr val="bg1"/>
                </a:solidFill>
              </a:rPr>
              <a:t>Less or disappeared after cough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43" name="Rectangle 70554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5538" name="Rectangle 2">
            <a:extLst>
              <a:ext uri="{FF2B5EF4-FFF2-40B4-BE49-F238E27FC236}">
                <a16:creationId xmlns:a16="http://schemas.microsoft.com/office/drawing/2014/main" id="{8305FAC0-CB0F-B23F-9989-0EAA8A6693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altLang="zh-CN" sz="8000">
                <a:solidFill>
                  <a:schemeClr val="bg1"/>
                </a:solidFill>
                <a:ea typeface="+mj-ea"/>
              </a:rPr>
              <a:t>Site of crackles</a:t>
            </a:r>
          </a:p>
        </p:txBody>
      </p:sp>
      <p:cxnSp>
        <p:nvCxnSpPr>
          <p:cNvPr id="705545" name="Straight Connector 705544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5547" name="Straight Connector 705546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FCE50F0-87C6-5E2B-90A9-1B7801E05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0" y="1108060"/>
            <a:ext cx="5414010" cy="5201295"/>
          </a:xfrm>
        </p:spPr>
        <p:txBody>
          <a:bodyPr anchor="ctr">
            <a:normAutofit lnSpcReduction="10000"/>
          </a:bodyPr>
          <a:lstStyle/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>
                <a:solidFill>
                  <a:schemeClr val="bg1"/>
                </a:solidFill>
              </a:rPr>
              <a:t>Local: local lesion</a:t>
            </a:r>
          </a:p>
          <a:p>
            <a:pPr marL="933450" lvl="1" indent="-476250"/>
            <a:r>
              <a:rPr lang="en-US" altLang="zh-CN" sz="2800">
                <a:solidFill>
                  <a:schemeClr val="bg1"/>
                </a:solidFill>
              </a:rPr>
              <a:t>Pneumonia, TB, bronchiectasis</a:t>
            </a:r>
          </a:p>
          <a:p>
            <a:pPr marL="533400" indent="-533400">
              <a:buFont typeface="Wingdings" panose="05000000000000000000" pitchFamily="2" charset="2"/>
              <a:buAutoNum type="arabicPeriod" startAt="2"/>
            </a:pPr>
            <a:r>
              <a:rPr lang="en-US" altLang="zh-CN">
                <a:solidFill>
                  <a:schemeClr val="bg1"/>
                </a:solidFill>
              </a:rPr>
              <a:t>Both bases</a:t>
            </a:r>
          </a:p>
          <a:p>
            <a:pPr marL="933450" lvl="1" indent="-476250"/>
            <a:r>
              <a:rPr lang="en-US" altLang="zh-CN" sz="2800" err="1">
                <a:solidFill>
                  <a:schemeClr val="bg1"/>
                </a:solidFill>
              </a:rPr>
              <a:t>Pulmo</a:t>
            </a:r>
            <a:r>
              <a:rPr lang="en-US" altLang="zh-CN" sz="2800">
                <a:solidFill>
                  <a:schemeClr val="bg1"/>
                </a:solidFill>
              </a:rPr>
              <a:t>. edema, bronchopneumonia, </a:t>
            </a:r>
          </a:p>
          <a:p>
            <a:pPr marL="933450" lvl="1" indent="-476250">
              <a:buNone/>
            </a:pPr>
            <a:r>
              <a:rPr lang="en-US" altLang="zh-CN" sz="2800">
                <a:solidFill>
                  <a:schemeClr val="bg1"/>
                </a:solidFill>
              </a:rPr>
              <a:t>     chronic bronchitis</a:t>
            </a:r>
          </a:p>
          <a:p>
            <a:pPr marL="533400" indent="-533400">
              <a:buFont typeface="Wingdings" panose="05000000000000000000" pitchFamily="2" charset="2"/>
              <a:buAutoNum type="arabicPeriod" startAt="3"/>
            </a:pPr>
            <a:r>
              <a:rPr lang="en-US" altLang="zh-CN">
                <a:solidFill>
                  <a:schemeClr val="bg1"/>
                </a:solidFill>
              </a:rPr>
              <a:t>Full fields </a:t>
            </a:r>
          </a:p>
          <a:p>
            <a:pPr marL="933450" lvl="1" indent="-476250"/>
            <a:r>
              <a:rPr lang="en-US" altLang="zh-CN" sz="2800">
                <a:solidFill>
                  <a:schemeClr val="bg1"/>
                </a:solidFill>
              </a:rPr>
              <a:t>Acute </a:t>
            </a:r>
            <a:r>
              <a:rPr lang="en-US" altLang="zh-CN" sz="2800" err="1">
                <a:solidFill>
                  <a:schemeClr val="bg1"/>
                </a:solidFill>
              </a:rPr>
              <a:t>pulmo</a:t>
            </a:r>
            <a:r>
              <a:rPr lang="en-US" altLang="zh-CN" sz="2800">
                <a:solidFill>
                  <a:schemeClr val="bg1"/>
                </a:solidFill>
              </a:rPr>
              <a:t>. edema, severe bronchopneumonia, chronic bronchitis with severe infection  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7" name="Rectangle 70656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Wheezing Lung Sound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77F1BD09-9C03-5308-ACF8-E81F8EC786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1713" y="3691119"/>
            <a:ext cx="3634674" cy="2044504"/>
          </a:xfrm>
          <a:prstGeom prst="rect">
            <a:avLst/>
          </a:prstGeom>
        </p:spPr>
      </p:pic>
      <p:grpSp>
        <p:nvGrpSpPr>
          <p:cNvPr id="706569" name="Group 706568">
            <a:extLst>
              <a:ext uri="{FF2B5EF4-FFF2-40B4-BE49-F238E27FC236}">
                <a16:creationId xmlns:a16="http://schemas.microsoft.com/office/drawing/2014/main" id="{134CC3FF-7AA4-46F4-8B24-2F9383D86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706570" name="Rectangle 706569">
              <a:extLst>
                <a:ext uri="{FF2B5EF4-FFF2-40B4-BE49-F238E27FC236}">
                  <a16:creationId xmlns:a16="http://schemas.microsoft.com/office/drawing/2014/main" id="{275E42E8-8B96-4FF0-9DCC-7E2084C0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71" name="Rectangle 706570">
              <a:extLst>
                <a:ext uri="{FF2B5EF4-FFF2-40B4-BE49-F238E27FC236}">
                  <a16:creationId xmlns:a16="http://schemas.microsoft.com/office/drawing/2014/main" id="{78FEA8A4-ED0E-429C-884B-1599153B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6573" name="Rectangle 706572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6562" name="Rectangle 2">
            <a:extLst>
              <a:ext uri="{FF2B5EF4-FFF2-40B4-BE49-F238E27FC236}">
                <a16:creationId xmlns:a16="http://schemas.microsoft.com/office/drawing/2014/main" id="{0A756EE1-A7C8-8D56-7FFB-84C56BF6E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>
                <a:solidFill>
                  <a:schemeClr val="bg1"/>
                </a:solidFill>
                <a:ea typeface="+mj-ea"/>
              </a:rPr>
              <a:t>Rhonchi (wheezes)</a:t>
            </a:r>
          </a:p>
        </p:txBody>
      </p:sp>
      <p:grpSp>
        <p:nvGrpSpPr>
          <p:cNvPr id="706575" name="Graphic 4">
            <a:extLst>
              <a:ext uri="{FF2B5EF4-FFF2-40B4-BE49-F238E27FC236}">
                <a16:creationId xmlns:a16="http://schemas.microsoft.com/office/drawing/2014/main" id="{5F2AA49C-5AC0-41C7-BFAF-74B8D8293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706576" name="Freeform: Shape 706575">
              <a:extLst>
                <a:ext uri="{FF2B5EF4-FFF2-40B4-BE49-F238E27FC236}">
                  <a16:creationId xmlns:a16="http://schemas.microsoft.com/office/drawing/2014/main" id="{88A750A0-64B5-41B2-B525-A914EB40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77" name="Freeform: Shape 706576">
              <a:extLst>
                <a:ext uri="{FF2B5EF4-FFF2-40B4-BE49-F238E27FC236}">
                  <a16:creationId xmlns:a16="http://schemas.microsoft.com/office/drawing/2014/main" id="{F8216C77-85C1-4BDC-87A8-7E759332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78" name="Freeform: Shape 706577">
              <a:extLst>
                <a:ext uri="{FF2B5EF4-FFF2-40B4-BE49-F238E27FC236}">
                  <a16:creationId xmlns:a16="http://schemas.microsoft.com/office/drawing/2014/main" id="{471AED48-754E-41AC-9ECC-DB2597644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79" name="Freeform: Shape 706578">
              <a:extLst>
                <a:ext uri="{FF2B5EF4-FFF2-40B4-BE49-F238E27FC236}">
                  <a16:creationId xmlns:a16="http://schemas.microsoft.com/office/drawing/2014/main" id="{48005417-D297-404F-82A5-8C4393E85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80" name="Freeform: Shape 706579">
              <a:extLst>
                <a:ext uri="{FF2B5EF4-FFF2-40B4-BE49-F238E27FC236}">
                  <a16:creationId xmlns:a16="http://schemas.microsoft.com/office/drawing/2014/main" id="{17F942D6-2D0C-4894-81F0-6F81714B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81" name="Freeform: Shape 706580">
              <a:extLst>
                <a:ext uri="{FF2B5EF4-FFF2-40B4-BE49-F238E27FC236}">
                  <a16:creationId xmlns:a16="http://schemas.microsoft.com/office/drawing/2014/main" id="{4FAD802E-9670-4B80-876B-3FF64D29A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82" name="Freeform: Shape 706581">
              <a:extLst>
                <a:ext uri="{FF2B5EF4-FFF2-40B4-BE49-F238E27FC236}">
                  <a16:creationId xmlns:a16="http://schemas.microsoft.com/office/drawing/2014/main" id="{838AF437-0BFB-40E4-ADA0-5749919A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83" name="Freeform: Shape 706582">
              <a:extLst>
                <a:ext uri="{FF2B5EF4-FFF2-40B4-BE49-F238E27FC236}">
                  <a16:creationId xmlns:a16="http://schemas.microsoft.com/office/drawing/2014/main" id="{F8BC9C3D-CBBE-4D29-9DAC-98B3CAF39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84" name="Freeform: Shape 706583">
              <a:extLst>
                <a:ext uri="{FF2B5EF4-FFF2-40B4-BE49-F238E27FC236}">
                  <a16:creationId xmlns:a16="http://schemas.microsoft.com/office/drawing/2014/main" id="{A7016629-22ED-494E-9205-594895DA9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85" name="Freeform: Shape 706584">
              <a:extLst>
                <a:ext uri="{FF2B5EF4-FFF2-40B4-BE49-F238E27FC236}">
                  <a16:creationId xmlns:a16="http://schemas.microsoft.com/office/drawing/2014/main" id="{BFF3CC1E-0ED4-4599-9B4E-F057769B9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86" name="Freeform: Shape 706585">
              <a:extLst>
                <a:ext uri="{FF2B5EF4-FFF2-40B4-BE49-F238E27FC236}">
                  <a16:creationId xmlns:a16="http://schemas.microsoft.com/office/drawing/2014/main" id="{065A4B3A-F9A7-4FA6-A7F3-EA08E0BA1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87" name="Freeform: Shape 706586">
              <a:extLst>
                <a:ext uri="{FF2B5EF4-FFF2-40B4-BE49-F238E27FC236}">
                  <a16:creationId xmlns:a16="http://schemas.microsoft.com/office/drawing/2014/main" id="{783B6A14-A56D-4B95-8395-89CF53A09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88" name="Freeform: Shape 706587">
              <a:extLst>
                <a:ext uri="{FF2B5EF4-FFF2-40B4-BE49-F238E27FC236}">
                  <a16:creationId xmlns:a16="http://schemas.microsoft.com/office/drawing/2014/main" id="{49F0868B-B193-43B6-BB1E-1FF72993E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6590" name="Graphic 4">
            <a:extLst>
              <a:ext uri="{FF2B5EF4-FFF2-40B4-BE49-F238E27FC236}">
                <a16:creationId xmlns:a16="http://schemas.microsoft.com/office/drawing/2014/main" id="{BB32367D-C4F2-49D5-A586-298C7CA82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706591" name="Freeform: Shape 706590">
              <a:extLst>
                <a:ext uri="{FF2B5EF4-FFF2-40B4-BE49-F238E27FC236}">
                  <a16:creationId xmlns:a16="http://schemas.microsoft.com/office/drawing/2014/main" id="{E1FF7EE7-ACA2-4BFF-BA75-7FAE93FBB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92" name="Freeform: Shape 706591">
              <a:extLst>
                <a:ext uri="{FF2B5EF4-FFF2-40B4-BE49-F238E27FC236}">
                  <a16:creationId xmlns:a16="http://schemas.microsoft.com/office/drawing/2014/main" id="{8647462E-B5E8-4F02-A1E4-BD0380A22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93" name="Freeform: Shape 706592">
              <a:extLst>
                <a:ext uri="{FF2B5EF4-FFF2-40B4-BE49-F238E27FC236}">
                  <a16:creationId xmlns:a16="http://schemas.microsoft.com/office/drawing/2014/main" id="{412CE109-6153-414A-B2D6-C4F9C6FA2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94" name="Freeform: Shape 706593">
              <a:extLst>
                <a:ext uri="{FF2B5EF4-FFF2-40B4-BE49-F238E27FC236}">
                  <a16:creationId xmlns:a16="http://schemas.microsoft.com/office/drawing/2014/main" id="{DAF530F5-D68D-4BC8-8984-F1A8B5DEB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95" name="Freeform: Shape 706594">
              <a:extLst>
                <a:ext uri="{FF2B5EF4-FFF2-40B4-BE49-F238E27FC236}">
                  <a16:creationId xmlns:a16="http://schemas.microsoft.com/office/drawing/2014/main" id="{2EB69747-F9DD-4B80-B488-D5565D0BC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96" name="Freeform: Shape 706595">
              <a:extLst>
                <a:ext uri="{FF2B5EF4-FFF2-40B4-BE49-F238E27FC236}">
                  <a16:creationId xmlns:a16="http://schemas.microsoft.com/office/drawing/2014/main" id="{73AFB787-B8A4-4269-9DA9-FF4A66030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97" name="Freeform: Shape 706596">
              <a:extLst>
                <a:ext uri="{FF2B5EF4-FFF2-40B4-BE49-F238E27FC236}">
                  <a16:creationId xmlns:a16="http://schemas.microsoft.com/office/drawing/2014/main" id="{6E682D93-25A6-4D91-9A81-3F247BBEE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98" name="Freeform: Shape 706597">
              <a:extLst>
                <a:ext uri="{FF2B5EF4-FFF2-40B4-BE49-F238E27FC236}">
                  <a16:creationId xmlns:a16="http://schemas.microsoft.com/office/drawing/2014/main" id="{9D5F48B5-53B4-4DA8-B929-6AFF5065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599" name="Freeform: Shape 706598">
              <a:extLst>
                <a:ext uri="{FF2B5EF4-FFF2-40B4-BE49-F238E27FC236}">
                  <a16:creationId xmlns:a16="http://schemas.microsoft.com/office/drawing/2014/main" id="{8CA195A3-2A74-4D13-A1B8-24765E26B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600" name="Freeform: Shape 706599">
              <a:extLst>
                <a:ext uri="{FF2B5EF4-FFF2-40B4-BE49-F238E27FC236}">
                  <a16:creationId xmlns:a16="http://schemas.microsoft.com/office/drawing/2014/main" id="{B98F1918-C39D-4713-AB21-685A94435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601" name="Freeform: Shape 706600">
              <a:extLst>
                <a:ext uri="{FF2B5EF4-FFF2-40B4-BE49-F238E27FC236}">
                  <a16:creationId xmlns:a16="http://schemas.microsoft.com/office/drawing/2014/main" id="{33592273-DEE6-42E1-B824-11D544332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602" name="Freeform: Shape 706601">
              <a:extLst>
                <a:ext uri="{FF2B5EF4-FFF2-40B4-BE49-F238E27FC236}">
                  <a16:creationId xmlns:a16="http://schemas.microsoft.com/office/drawing/2014/main" id="{12D6F82B-B619-4D8B-85AE-0E57103B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603" name="Freeform: Shape 706602">
              <a:extLst>
                <a:ext uri="{FF2B5EF4-FFF2-40B4-BE49-F238E27FC236}">
                  <a16:creationId xmlns:a16="http://schemas.microsoft.com/office/drawing/2014/main" id="{6246C574-90D4-412B-9444-203F7C83C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3DDA576-B9A8-9E4F-4AE9-2D60993F6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7270" y="685805"/>
            <a:ext cx="4974771" cy="5534019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>
                <a:solidFill>
                  <a:schemeClr val="bg1"/>
                </a:solidFill>
              </a:rPr>
              <a:t>Mechanism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>
                <a:solidFill>
                  <a:schemeClr val="bg1"/>
                </a:solidFill>
              </a:rPr>
              <a:t>       The turbulent flow is formed in trachea, bronchi or bronchioli due to airway narrow or incomplete obstruction.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>
                <a:solidFill>
                  <a:schemeClr val="bg1"/>
                </a:solidFill>
              </a:rPr>
              <a:t>Causes </a:t>
            </a:r>
          </a:p>
          <a:p>
            <a:pPr lvl="1" eaLnBrk="1" hangingPunct="1"/>
            <a:r>
              <a:rPr lang="en-US" altLang="zh-CN">
                <a:solidFill>
                  <a:schemeClr val="bg1"/>
                </a:solidFill>
              </a:rPr>
              <a:t>Congestion</a:t>
            </a:r>
          </a:p>
          <a:p>
            <a:pPr lvl="1" eaLnBrk="1" hangingPunct="1"/>
            <a:r>
              <a:rPr lang="en-US" altLang="zh-CN">
                <a:solidFill>
                  <a:schemeClr val="bg1"/>
                </a:solidFill>
              </a:rPr>
              <a:t>Secretion</a:t>
            </a:r>
          </a:p>
          <a:p>
            <a:pPr lvl="1" eaLnBrk="1" hangingPunct="1"/>
            <a:r>
              <a:rPr lang="en-US" altLang="zh-CN">
                <a:solidFill>
                  <a:schemeClr val="bg1"/>
                </a:solidFill>
              </a:rPr>
              <a:t>Spasma</a:t>
            </a:r>
          </a:p>
          <a:p>
            <a:pPr lvl="1" eaLnBrk="1" hangingPunct="1"/>
            <a:r>
              <a:rPr lang="en-US" altLang="zh-CN">
                <a:solidFill>
                  <a:schemeClr val="bg1"/>
                </a:solidFill>
              </a:rPr>
              <a:t>Tumor</a:t>
            </a:r>
          </a:p>
          <a:p>
            <a:pPr lvl="1" eaLnBrk="1" hangingPunct="1"/>
            <a:r>
              <a:rPr lang="en-US" altLang="zh-CN">
                <a:solidFill>
                  <a:schemeClr val="bg1"/>
                </a:solidFill>
              </a:rPr>
              <a:t>Foreign subject</a:t>
            </a:r>
          </a:p>
          <a:p>
            <a:pPr lvl="1" eaLnBrk="1" hangingPunct="1"/>
            <a:r>
              <a:rPr lang="en-US" altLang="zh-CN">
                <a:solidFill>
                  <a:schemeClr val="bg1"/>
                </a:solidFill>
              </a:rPr>
              <a:t>Compression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621" name="Rectangle 70762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honchi Lung Sounds Animation - EMTprep.com(1)">
            <a:hlinkClick r:id="" action="ppaction://media"/>
            <a:extLst>
              <a:ext uri="{FF2B5EF4-FFF2-40B4-BE49-F238E27FC236}">
                <a16:creationId xmlns:a16="http://schemas.microsoft.com/office/drawing/2014/main" id="{F1BAC0E6-8F5E-BDB9-BD71-7E324DDE33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1713" y="3691120"/>
            <a:ext cx="3634674" cy="2044503"/>
          </a:xfrm>
          <a:prstGeom prst="rect">
            <a:avLst/>
          </a:prstGeom>
        </p:spPr>
      </p:pic>
      <p:grpSp>
        <p:nvGrpSpPr>
          <p:cNvPr id="707623" name="Group 707622">
            <a:extLst>
              <a:ext uri="{FF2B5EF4-FFF2-40B4-BE49-F238E27FC236}">
                <a16:creationId xmlns:a16="http://schemas.microsoft.com/office/drawing/2014/main" id="{134CC3FF-7AA4-46F4-8B24-2F9383D86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707624" name="Rectangle 707623">
              <a:extLst>
                <a:ext uri="{FF2B5EF4-FFF2-40B4-BE49-F238E27FC236}">
                  <a16:creationId xmlns:a16="http://schemas.microsoft.com/office/drawing/2014/main" id="{275E42E8-8B96-4FF0-9DCC-7E2084C0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25" name="Rectangle 707624">
              <a:extLst>
                <a:ext uri="{FF2B5EF4-FFF2-40B4-BE49-F238E27FC236}">
                  <a16:creationId xmlns:a16="http://schemas.microsoft.com/office/drawing/2014/main" id="{78FEA8A4-ED0E-429C-884B-1599153B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7627" name="Rectangle 707626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7586" name="Rectangle 2">
            <a:extLst>
              <a:ext uri="{FF2B5EF4-FFF2-40B4-BE49-F238E27FC236}">
                <a16:creationId xmlns:a16="http://schemas.microsoft.com/office/drawing/2014/main" id="{986A37D9-826C-DA4E-49F7-95EB0D3348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>
                <a:solidFill>
                  <a:schemeClr val="bg1"/>
                </a:solidFill>
                <a:ea typeface="+mj-ea"/>
              </a:rPr>
              <a:t>Characteristics of rhonchi </a:t>
            </a:r>
          </a:p>
        </p:txBody>
      </p:sp>
      <p:grpSp>
        <p:nvGrpSpPr>
          <p:cNvPr id="707629" name="Graphic 4">
            <a:extLst>
              <a:ext uri="{FF2B5EF4-FFF2-40B4-BE49-F238E27FC236}">
                <a16:creationId xmlns:a16="http://schemas.microsoft.com/office/drawing/2014/main" id="{5F2AA49C-5AC0-41C7-BFAF-74B8D8293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707630" name="Freeform: Shape 707629">
              <a:extLst>
                <a:ext uri="{FF2B5EF4-FFF2-40B4-BE49-F238E27FC236}">
                  <a16:creationId xmlns:a16="http://schemas.microsoft.com/office/drawing/2014/main" id="{88A750A0-64B5-41B2-B525-A914EB40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31" name="Freeform: Shape 707630">
              <a:extLst>
                <a:ext uri="{FF2B5EF4-FFF2-40B4-BE49-F238E27FC236}">
                  <a16:creationId xmlns:a16="http://schemas.microsoft.com/office/drawing/2014/main" id="{F8216C77-85C1-4BDC-87A8-7E759332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32" name="Freeform: Shape 707631">
              <a:extLst>
                <a:ext uri="{FF2B5EF4-FFF2-40B4-BE49-F238E27FC236}">
                  <a16:creationId xmlns:a16="http://schemas.microsoft.com/office/drawing/2014/main" id="{471AED48-754E-41AC-9ECC-DB2597644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33" name="Freeform: Shape 707632">
              <a:extLst>
                <a:ext uri="{FF2B5EF4-FFF2-40B4-BE49-F238E27FC236}">
                  <a16:creationId xmlns:a16="http://schemas.microsoft.com/office/drawing/2014/main" id="{48005417-D297-404F-82A5-8C4393E85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34" name="Freeform: Shape 707633">
              <a:extLst>
                <a:ext uri="{FF2B5EF4-FFF2-40B4-BE49-F238E27FC236}">
                  <a16:creationId xmlns:a16="http://schemas.microsoft.com/office/drawing/2014/main" id="{17F942D6-2D0C-4894-81F0-6F81714B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35" name="Freeform: Shape 707634">
              <a:extLst>
                <a:ext uri="{FF2B5EF4-FFF2-40B4-BE49-F238E27FC236}">
                  <a16:creationId xmlns:a16="http://schemas.microsoft.com/office/drawing/2014/main" id="{4FAD802E-9670-4B80-876B-3FF64D29A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36" name="Freeform: Shape 707635">
              <a:extLst>
                <a:ext uri="{FF2B5EF4-FFF2-40B4-BE49-F238E27FC236}">
                  <a16:creationId xmlns:a16="http://schemas.microsoft.com/office/drawing/2014/main" id="{838AF437-0BFB-40E4-ADA0-5749919A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37" name="Freeform: Shape 707636">
              <a:extLst>
                <a:ext uri="{FF2B5EF4-FFF2-40B4-BE49-F238E27FC236}">
                  <a16:creationId xmlns:a16="http://schemas.microsoft.com/office/drawing/2014/main" id="{F8BC9C3D-CBBE-4D29-9DAC-98B3CAF39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38" name="Freeform: Shape 707637">
              <a:extLst>
                <a:ext uri="{FF2B5EF4-FFF2-40B4-BE49-F238E27FC236}">
                  <a16:creationId xmlns:a16="http://schemas.microsoft.com/office/drawing/2014/main" id="{A7016629-22ED-494E-9205-594895DA9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39" name="Freeform: Shape 707638">
              <a:extLst>
                <a:ext uri="{FF2B5EF4-FFF2-40B4-BE49-F238E27FC236}">
                  <a16:creationId xmlns:a16="http://schemas.microsoft.com/office/drawing/2014/main" id="{BFF3CC1E-0ED4-4599-9B4E-F057769B9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40" name="Freeform: Shape 707639">
              <a:extLst>
                <a:ext uri="{FF2B5EF4-FFF2-40B4-BE49-F238E27FC236}">
                  <a16:creationId xmlns:a16="http://schemas.microsoft.com/office/drawing/2014/main" id="{065A4B3A-F9A7-4FA6-A7F3-EA08E0BA1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41" name="Freeform: Shape 707640">
              <a:extLst>
                <a:ext uri="{FF2B5EF4-FFF2-40B4-BE49-F238E27FC236}">
                  <a16:creationId xmlns:a16="http://schemas.microsoft.com/office/drawing/2014/main" id="{783B6A14-A56D-4B95-8395-89CF53A09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42" name="Freeform: Shape 707641">
              <a:extLst>
                <a:ext uri="{FF2B5EF4-FFF2-40B4-BE49-F238E27FC236}">
                  <a16:creationId xmlns:a16="http://schemas.microsoft.com/office/drawing/2014/main" id="{49F0868B-B193-43B6-BB1E-1FF72993E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7644" name="Graphic 4">
            <a:extLst>
              <a:ext uri="{FF2B5EF4-FFF2-40B4-BE49-F238E27FC236}">
                <a16:creationId xmlns:a16="http://schemas.microsoft.com/office/drawing/2014/main" id="{BB32367D-C4F2-49D5-A586-298C7CA82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707645" name="Freeform: Shape 707644">
              <a:extLst>
                <a:ext uri="{FF2B5EF4-FFF2-40B4-BE49-F238E27FC236}">
                  <a16:creationId xmlns:a16="http://schemas.microsoft.com/office/drawing/2014/main" id="{E1FF7EE7-ACA2-4BFF-BA75-7FAE93FBB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46" name="Freeform: Shape 707645">
              <a:extLst>
                <a:ext uri="{FF2B5EF4-FFF2-40B4-BE49-F238E27FC236}">
                  <a16:creationId xmlns:a16="http://schemas.microsoft.com/office/drawing/2014/main" id="{8647462E-B5E8-4F02-A1E4-BD0380A22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47" name="Freeform: Shape 707646">
              <a:extLst>
                <a:ext uri="{FF2B5EF4-FFF2-40B4-BE49-F238E27FC236}">
                  <a16:creationId xmlns:a16="http://schemas.microsoft.com/office/drawing/2014/main" id="{412CE109-6153-414A-B2D6-C4F9C6FA2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48" name="Freeform: Shape 707647">
              <a:extLst>
                <a:ext uri="{FF2B5EF4-FFF2-40B4-BE49-F238E27FC236}">
                  <a16:creationId xmlns:a16="http://schemas.microsoft.com/office/drawing/2014/main" id="{DAF530F5-D68D-4BC8-8984-F1A8B5DEB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49" name="Freeform: Shape 707648">
              <a:extLst>
                <a:ext uri="{FF2B5EF4-FFF2-40B4-BE49-F238E27FC236}">
                  <a16:creationId xmlns:a16="http://schemas.microsoft.com/office/drawing/2014/main" id="{2EB69747-F9DD-4B80-B488-D5565D0BC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50" name="Freeform: Shape 707649">
              <a:extLst>
                <a:ext uri="{FF2B5EF4-FFF2-40B4-BE49-F238E27FC236}">
                  <a16:creationId xmlns:a16="http://schemas.microsoft.com/office/drawing/2014/main" id="{73AFB787-B8A4-4269-9DA9-FF4A66030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51" name="Freeform: Shape 707650">
              <a:extLst>
                <a:ext uri="{FF2B5EF4-FFF2-40B4-BE49-F238E27FC236}">
                  <a16:creationId xmlns:a16="http://schemas.microsoft.com/office/drawing/2014/main" id="{6E682D93-25A6-4D91-9A81-3F247BBEE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52" name="Freeform: Shape 707651">
              <a:extLst>
                <a:ext uri="{FF2B5EF4-FFF2-40B4-BE49-F238E27FC236}">
                  <a16:creationId xmlns:a16="http://schemas.microsoft.com/office/drawing/2014/main" id="{9D5F48B5-53B4-4DA8-B929-6AFF5065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53" name="Freeform: Shape 707652">
              <a:extLst>
                <a:ext uri="{FF2B5EF4-FFF2-40B4-BE49-F238E27FC236}">
                  <a16:creationId xmlns:a16="http://schemas.microsoft.com/office/drawing/2014/main" id="{8CA195A3-2A74-4D13-A1B8-24765E26B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54" name="Freeform: Shape 707653">
              <a:extLst>
                <a:ext uri="{FF2B5EF4-FFF2-40B4-BE49-F238E27FC236}">
                  <a16:creationId xmlns:a16="http://schemas.microsoft.com/office/drawing/2014/main" id="{B98F1918-C39D-4713-AB21-685A94435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55" name="Freeform: Shape 707654">
              <a:extLst>
                <a:ext uri="{FF2B5EF4-FFF2-40B4-BE49-F238E27FC236}">
                  <a16:creationId xmlns:a16="http://schemas.microsoft.com/office/drawing/2014/main" id="{33592273-DEE6-42E1-B824-11D544332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56" name="Freeform: Shape 707655">
              <a:extLst>
                <a:ext uri="{FF2B5EF4-FFF2-40B4-BE49-F238E27FC236}">
                  <a16:creationId xmlns:a16="http://schemas.microsoft.com/office/drawing/2014/main" id="{12D6F82B-B619-4D8B-85AE-0E57103B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657" name="Freeform: Shape 707656">
              <a:extLst>
                <a:ext uri="{FF2B5EF4-FFF2-40B4-BE49-F238E27FC236}">
                  <a16:creationId xmlns:a16="http://schemas.microsoft.com/office/drawing/2014/main" id="{6246C574-90D4-412B-9444-203F7C83C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A265DB2-08EE-4847-E079-9E6B90EFA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7270" y="685805"/>
            <a:ext cx="5448030" cy="5534019"/>
          </a:xfrm>
        </p:spPr>
        <p:txBody>
          <a:bodyPr>
            <a:normAutofit/>
          </a:bodyPr>
          <a:lstStyle/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 dirty="0">
                <a:solidFill>
                  <a:schemeClr val="bg1"/>
                </a:solidFill>
              </a:rPr>
              <a:t>Adventitious sound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 dirty="0">
                <a:solidFill>
                  <a:schemeClr val="bg1"/>
                </a:solidFill>
              </a:rPr>
              <a:t>High pitch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 dirty="0">
                <a:solidFill>
                  <a:schemeClr val="bg1"/>
                </a:solidFill>
              </a:rPr>
              <a:t>Dominance in phase of expiration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 dirty="0">
                <a:solidFill>
                  <a:schemeClr val="bg1"/>
                </a:solidFill>
              </a:rPr>
              <a:t>Variable intensity of character or site 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zh-CN" dirty="0">
                <a:solidFill>
                  <a:schemeClr val="bg1"/>
                </a:solidFill>
              </a:rPr>
              <a:t>Wheezing</a:t>
            </a:r>
          </a:p>
          <a:p>
            <a:pPr marL="533400" indent="-533400">
              <a:buNone/>
            </a:pPr>
            <a:endParaRPr lang="en-US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63" name="Rectangle 710662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leural Rub Breath Sounds Animation - EMTprep.com">
            <a:hlinkClick r:id="" action="ppaction://media"/>
            <a:extLst>
              <a:ext uri="{FF2B5EF4-FFF2-40B4-BE49-F238E27FC236}">
                <a16:creationId xmlns:a16="http://schemas.microsoft.com/office/drawing/2014/main" id="{C0A99D87-7026-63EE-7F9A-A9A555D5F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1713" y="3691119"/>
            <a:ext cx="3634674" cy="2044504"/>
          </a:xfrm>
          <a:prstGeom prst="rect">
            <a:avLst/>
          </a:prstGeom>
        </p:spPr>
      </p:pic>
      <p:grpSp>
        <p:nvGrpSpPr>
          <p:cNvPr id="710665" name="Group 710664">
            <a:extLst>
              <a:ext uri="{FF2B5EF4-FFF2-40B4-BE49-F238E27FC236}">
                <a16:creationId xmlns:a16="http://schemas.microsoft.com/office/drawing/2014/main" id="{134CC3FF-7AA4-46F4-8B24-2F9383D86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710666" name="Rectangle 710665">
              <a:extLst>
                <a:ext uri="{FF2B5EF4-FFF2-40B4-BE49-F238E27FC236}">
                  <a16:creationId xmlns:a16="http://schemas.microsoft.com/office/drawing/2014/main" id="{275E42E8-8B96-4FF0-9DCC-7E2084C0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67" name="Rectangle 710666">
              <a:extLst>
                <a:ext uri="{FF2B5EF4-FFF2-40B4-BE49-F238E27FC236}">
                  <a16:creationId xmlns:a16="http://schemas.microsoft.com/office/drawing/2014/main" id="{78FEA8A4-ED0E-429C-884B-1599153B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0669" name="Rectangle 710668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0658" name="Rectangle 2">
            <a:extLst>
              <a:ext uri="{FF2B5EF4-FFF2-40B4-BE49-F238E27FC236}">
                <a16:creationId xmlns:a16="http://schemas.microsoft.com/office/drawing/2014/main" id="{749E2F67-F920-4E6E-9C27-891041F028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>
                <a:solidFill>
                  <a:schemeClr val="bg1"/>
                </a:solidFill>
                <a:ea typeface="+mj-ea"/>
              </a:rPr>
              <a:t>Pleural friction rub</a:t>
            </a:r>
          </a:p>
        </p:txBody>
      </p:sp>
      <p:grpSp>
        <p:nvGrpSpPr>
          <p:cNvPr id="710671" name="Graphic 4">
            <a:extLst>
              <a:ext uri="{FF2B5EF4-FFF2-40B4-BE49-F238E27FC236}">
                <a16:creationId xmlns:a16="http://schemas.microsoft.com/office/drawing/2014/main" id="{5F2AA49C-5AC0-41C7-BFAF-74B8D8293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710672" name="Freeform: Shape 710671">
              <a:extLst>
                <a:ext uri="{FF2B5EF4-FFF2-40B4-BE49-F238E27FC236}">
                  <a16:creationId xmlns:a16="http://schemas.microsoft.com/office/drawing/2014/main" id="{88A750A0-64B5-41B2-B525-A914EB40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73" name="Freeform: Shape 710672">
              <a:extLst>
                <a:ext uri="{FF2B5EF4-FFF2-40B4-BE49-F238E27FC236}">
                  <a16:creationId xmlns:a16="http://schemas.microsoft.com/office/drawing/2014/main" id="{F8216C77-85C1-4BDC-87A8-7E759332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74" name="Freeform: Shape 710673">
              <a:extLst>
                <a:ext uri="{FF2B5EF4-FFF2-40B4-BE49-F238E27FC236}">
                  <a16:creationId xmlns:a16="http://schemas.microsoft.com/office/drawing/2014/main" id="{471AED48-754E-41AC-9ECC-DB2597644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75" name="Freeform: Shape 710674">
              <a:extLst>
                <a:ext uri="{FF2B5EF4-FFF2-40B4-BE49-F238E27FC236}">
                  <a16:creationId xmlns:a16="http://schemas.microsoft.com/office/drawing/2014/main" id="{48005417-D297-404F-82A5-8C4393E85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76" name="Freeform: Shape 710675">
              <a:extLst>
                <a:ext uri="{FF2B5EF4-FFF2-40B4-BE49-F238E27FC236}">
                  <a16:creationId xmlns:a16="http://schemas.microsoft.com/office/drawing/2014/main" id="{17F942D6-2D0C-4894-81F0-6F81714B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77" name="Freeform: Shape 710676">
              <a:extLst>
                <a:ext uri="{FF2B5EF4-FFF2-40B4-BE49-F238E27FC236}">
                  <a16:creationId xmlns:a16="http://schemas.microsoft.com/office/drawing/2014/main" id="{4FAD802E-9670-4B80-876B-3FF64D29A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78" name="Freeform: Shape 710677">
              <a:extLst>
                <a:ext uri="{FF2B5EF4-FFF2-40B4-BE49-F238E27FC236}">
                  <a16:creationId xmlns:a16="http://schemas.microsoft.com/office/drawing/2014/main" id="{838AF437-0BFB-40E4-ADA0-5749919A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79" name="Freeform: Shape 710678">
              <a:extLst>
                <a:ext uri="{FF2B5EF4-FFF2-40B4-BE49-F238E27FC236}">
                  <a16:creationId xmlns:a16="http://schemas.microsoft.com/office/drawing/2014/main" id="{F8BC9C3D-CBBE-4D29-9DAC-98B3CAF39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80" name="Freeform: Shape 710679">
              <a:extLst>
                <a:ext uri="{FF2B5EF4-FFF2-40B4-BE49-F238E27FC236}">
                  <a16:creationId xmlns:a16="http://schemas.microsoft.com/office/drawing/2014/main" id="{A7016629-22ED-494E-9205-594895DA9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81" name="Freeform: Shape 710680">
              <a:extLst>
                <a:ext uri="{FF2B5EF4-FFF2-40B4-BE49-F238E27FC236}">
                  <a16:creationId xmlns:a16="http://schemas.microsoft.com/office/drawing/2014/main" id="{BFF3CC1E-0ED4-4599-9B4E-F057769B9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82" name="Freeform: Shape 710681">
              <a:extLst>
                <a:ext uri="{FF2B5EF4-FFF2-40B4-BE49-F238E27FC236}">
                  <a16:creationId xmlns:a16="http://schemas.microsoft.com/office/drawing/2014/main" id="{065A4B3A-F9A7-4FA6-A7F3-EA08E0BA1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83" name="Freeform: Shape 710682">
              <a:extLst>
                <a:ext uri="{FF2B5EF4-FFF2-40B4-BE49-F238E27FC236}">
                  <a16:creationId xmlns:a16="http://schemas.microsoft.com/office/drawing/2014/main" id="{783B6A14-A56D-4B95-8395-89CF53A09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84" name="Freeform: Shape 710683">
              <a:extLst>
                <a:ext uri="{FF2B5EF4-FFF2-40B4-BE49-F238E27FC236}">
                  <a16:creationId xmlns:a16="http://schemas.microsoft.com/office/drawing/2014/main" id="{49F0868B-B193-43B6-BB1E-1FF72993E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0686" name="Graphic 4">
            <a:extLst>
              <a:ext uri="{FF2B5EF4-FFF2-40B4-BE49-F238E27FC236}">
                <a16:creationId xmlns:a16="http://schemas.microsoft.com/office/drawing/2014/main" id="{BB32367D-C4F2-49D5-A586-298C7CA82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710687" name="Freeform: Shape 710686">
              <a:extLst>
                <a:ext uri="{FF2B5EF4-FFF2-40B4-BE49-F238E27FC236}">
                  <a16:creationId xmlns:a16="http://schemas.microsoft.com/office/drawing/2014/main" id="{E1FF7EE7-ACA2-4BFF-BA75-7FAE93FBB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88" name="Freeform: Shape 710687">
              <a:extLst>
                <a:ext uri="{FF2B5EF4-FFF2-40B4-BE49-F238E27FC236}">
                  <a16:creationId xmlns:a16="http://schemas.microsoft.com/office/drawing/2014/main" id="{8647462E-B5E8-4F02-A1E4-BD0380A22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89" name="Freeform: Shape 710688">
              <a:extLst>
                <a:ext uri="{FF2B5EF4-FFF2-40B4-BE49-F238E27FC236}">
                  <a16:creationId xmlns:a16="http://schemas.microsoft.com/office/drawing/2014/main" id="{412CE109-6153-414A-B2D6-C4F9C6FA2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90" name="Freeform: Shape 710689">
              <a:extLst>
                <a:ext uri="{FF2B5EF4-FFF2-40B4-BE49-F238E27FC236}">
                  <a16:creationId xmlns:a16="http://schemas.microsoft.com/office/drawing/2014/main" id="{DAF530F5-D68D-4BC8-8984-F1A8B5DEB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91" name="Freeform: Shape 710690">
              <a:extLst>
                <a:ext uri="{FF2B5EF4-FFF2-40B4-BE49-F238E27FC236}">
                  <a16:creationId xmlns:a16="http://schemas.microsoft.com/office/drawing/2014/main" id="{2EB69747-F9DD-4B80-B488-D5565D0BC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92" name="Freeform: Shape 710691">
              <a:extLst>
                <a:ext uri="{FF2B5EF4-FFF2-40B4-BE49-F238E27FC236}">
                  <a16:creationId xmlns:a16="http://schemas.microsoft.com/office/drawing/2014/main" id="{73AFB787-B8A4-4269-9DA9-FF4A66030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93" name="Freeform: Shape 710692">
              <a:extLst>
                <a:ext uri="{FF2B5EF4-FFF2-40B4-BE49-F238E27FC236}">
                  <a16:creationId xmlns:a16="http://schemas.microsoft.com/office/drawing/2014/main" id="{6E682D93-25A6-4D91-9A81-3F247BBEE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94" name="Freeform: Shape 710693">
              <a:extLst>
                <a:ext uri="{FF2B5EF4-FFF2-40B4-BE49-F238E27FC236}">
                  <a16:creationId xmlns:a16="http://schemas.microsoft.com/office/drawing/2014/main" id="{9D5F48B5-53B4-4DA8-B929-6AFF5065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95" name="Freeform: Shape 710694">
              <a:extLst>
                <a:ext uri="{FF2B5EF4-FFF2-40B4-BE49-F238E27FC236}">
                  <a16:creationId xmlns:a16="http://schemas.microsoft.com/office/drawing/2014/main" id="{8CA195A3-2A74-4D13-A1B8-24765E26B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96" name="Freeform: Shape 710695">
              <a:extLst>
                <a:ext uri="{FF2B5EF4-FFF2-40B4-BE49-F238E27FC236}">
                  <a16:creationId xmlns:a16="http://schemas.microsoft.com/office/drawing/2014/main" id="{B98F1918-C39D-4713-AB21-685A94435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97" name="Freeform: Shape 710696">
              <a:extLst>
                <a:ext uri="{FF2B5EF4-FFF2-40B4-BE49-F238E27FC236}">
                  <a16:creationId xmlns:a16="http://schemas.microsoft.com/office/drawing/2014/main" id="{33592273-DEE6-42E1-B824-11D544332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98" name="Freeform: Shape 710697">
              <a:extLst>
                <a:ext uri="{FF2B5EF4-FFF2-40B4-BE49-F238E27FC236}">
                  <a16:creationId xmlns:a16="http://schemas.microsoft.com/office/drawing/2014/main" id="{12D6F82B-B619-4D8B-85AE-0E57103B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699" name="Freeform: Shape 710698">
              <a:extLst>
                <a:ext uri="{FF2B5EF4-FFF2-40B4-BE49-F238E27FC236}">
                  <a16:creationId xmlns:a16="http://schemas.microsoft.com/office/drawing/2014/main" id="{6246C574-90D4-412B-9444-203F7C83C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1949394-A2F2-847D-E11D-F75C06E1E7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7270" y="685805"/>
            <a:ext cx="4974771" cy="553401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bg1"/>
                </a:solidFill>
              </a:rPr>
              <a:t>It’s due to thickened or roughened pleural surfaces rub together &amp; give a continuous or intermittent grating sound.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bg1"/>
                </a:solidFill>
              </a:rPr>
              <a:t>Area of auscultation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bg1"/>
                </a:solidFill>
              </a:rPr>
              <a:t>Anterolateral thoracic wall (maximal shifting area of lung)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bg1"/>
                </a:solidFill>
              </a:rPr>
              <a:t>Friction rub disappeared if holding breath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bg1"/>
                </a:solidFill>
              </a:rPr>
              <a:t>Causes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bg1"/>
                </a:solidFill>
              </a:rPr>
              <a:t>Tuberculous pleurisy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bg1"/>
                </a:solidFill>
              </a:rPr>
              <a:t>pneumonia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bg1"/>
                </a:solidFill>
              </a:rPr>
              <a:t>pulmonary infarction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bg1"/>
                </a:solidFill>
              </a:rPr>
              <a:t>Uremia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bg1"/>
                </a:solidFill>
              </a:rPr>
              <a:t>Pleural mesothelioma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55DC6-C14E-4D01-A112-EA09E53A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Differential diagnosis of cough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6C3CEE-7BDA-A2C9-96AE-CA85297E3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798578"/>
            <a:ext cx="11496821" cy="3420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8963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>
            <a:extLst>
              <a:ext uri="{FF2B5EF4-FFF2-40B4-BE49-F238E27FC236}">
                <a16:creationId xmlns:a16="http://schemas.microsoft.com/office/drawing/2014/main" id="{A4936973-CAE4-3D6A-6FB4-0ABD2B999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b="1">
                <a:solidFill>
                  <a:schemeClr val="bg1"/>
                </a:solidFill>
                <a:ea typeface="+mj-ea"/>
              </a:rPr>
              <a:t>Vocal resonance</a:t>
            </a:r>
          </a:p>
        </p:txBody>
      </p:sp>
      <p:graphicFrame>
        <p:nvGraphicFramePr>
          <p:cNvPr id="711684" name="Rectangle 3">
            <a:extLst>
              <a:ext uri="{FF2B5EF4-FFF2-40B4-BE49-F238E27FC236}">
                <a16:creationId xmlns:a16="http://schemas.microsoft.com/office/drawing/2014/main" id="{46398C62-28D1-8F0A-D860-BD6F24B61CFE}"/>
              </a:ext>
            </a:extLst>
          </p:cNvPr>
          <p:cNvGraphicFramePr/>
          <p:nvPr/>
        </p:nvGraphicFramePr>
        <p:xfrm>
          <a:off x="2057400" y="1752600"/>
          <a:ext cx="8153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45BBEB1-CF72-1F12-6788-9FB54860DB37}"/>
              </a:ext>
            </a:extLst>
          </p:cNvPr>
          <p:cNvSpPr txBox="1"/>
          <p:nvPr/>
        </p:nvSpPr>
        <p:spPr>
          <a:xfrm>
            <a:off x="5086350" y="528935"/>
            <a:ext cx="6609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Vocal Resonance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It’s the ability to transmit sounds.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Ask patients to say 44 (Arabic) or 99 (English)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8E283-B54D-D18F-E31B-83847D58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Other examination </a:t>
            </a:r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D7008-42E5-440B-5B10-609A17669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 </a:t>
            </a:r>
          </a:p>
          <a:p>
            <a:r>
              <a:rPr lang="en-US">
                <a:solidFill>
                  <a:schemeClr val="bg1"/>
                </a:solidFill>
              </a:rPr>
              <a:t>Signs of pulmonary HTN or </a:t>
            </a:r>
            <a:r>
              <a:rPr lang="en-US" err="1">
                <a:solidFill>
                  <a:schemeClr val="bg1"/>
                </a:solidFill>
              </a:rPr>
              <a:t>corpulmonale</a:t>
            </a:r>
            <a:r>
              <a:rPr lang="en-US">
                <a:solidFill>
                  <a:schemeClr val="bg1"/>
                </a:solidFill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Signs of SVC obstruction.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Signs of CA bronchus metastasis or extension.   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947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12" name="Rectangle 7127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2708" name="Picture 712707" descr="Person sanitising hand">
            <a:extLst>
              <a:ext uri="{FF2B5EF4-FFF2-40B4-BE49-F238E27FC236}">
                <a16:creationId xmlns:a16="http://schemas.microsoft.com/office/drawing/2014/main" id="{E0A21959-EA07-4D43-D460-8B4FD0E1A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8508" b="96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12706" name="Rectangle 2">
            <a:extLst>
              <a:ext uri="{FF2B5EF4-FFF2-40B4-BE49-F238E27FC236}">
                <a16:creationId xmlns:a16="http://schemas.microsoft.com/office/drawing/2014/main" id="{75BC012F-CFC2-AEE9-FAE4-C79EA4565E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>
                <a:solidFill>
                  <a:srgbClr val="FFFFFF"/>
                </a:solidFill>
              </a:rPr>
              <a:t>Main symptoms and signs in common respiratory diseases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1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0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7" name="Rectangle 71373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3733" name="Picture 713732">
            <a:extLst>
              <a:ext uri="{FF2B5EF4-FFF2-40B4-BE49-F238E27FC236}">
                <a16:creationId xmlns:a16="http://schemas.microsoft.com/office/drawing/2014/main" id="{BE26B523-CC05-0409-0269-B7CC5516E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5605" r="306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13730" name="Rectangle 2">
            <a:extLst>
              <a:ext uri="{FF2B5EF4-FFF2-40B4-BE49-F238E27FC236}">
                <a16:creationId xmlns:a16="http://schemas.microsoft.com/office/drawing/2014/main" id="{62E75FA5-5D51-0802-2641-CB83FC3CC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>
                <a:solidFill>
                  <a:srgbClr val="FFFFFF"/>
                </a:solidFill>
                <a:ea typeface="+mj-ea"/>
              </a:rPr>
              <a:t>Symptoms </a:t>
            </a:r>
          </a:p>
        </p:txBody>
      </p:sp>
      <p:graphicFrame>
        <p:nvGraphicFramePr>
          <p:cNvPr id="713732" name="Rectangle 3">
            <a:extLst>
              <a:ext uri="{FF2B5EF4-FFF2-40B4-BE49-F238E27FC236}">
                <a16:creationId xmlns:a16="http://schemas.microsoft.com/office/drawing/2014/main" id="{DC72C92F-9EEF-6684-A1BB-3B59BCF1B75D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>
            <a:extLst>
              <a:ext uri="{FF2B5EF4-FFF2-40B4-BE49-F238E27FC236}">
                <a16:creationId xmlns:a16="http://schemas.microsoft.com/office/drawing/2014/main" id="{C04A1773-0DD1-5C63-CF96-F6F9182BA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69940" y="365124"/>
            <a:ext cx="6172200" cy="78930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>
                <a:ea typeface="+mj-ea"/>
              </a:rPr>
              <a:t>Signs</a:t>
            </a:r>
          </a:p>
        </p:txBody>
      </p:sp>
      <p:pic>
        <p:nvPicPr>
          <p:cNvPr id="3" name="Picture 2" descr="A close up of a person's mouth&#10;&#10;Description automatically generated with low confidence">
            <a:extLst>
              <a:ext uri="{FF2B5EF4-FFF2-40B4-BE49-F238E27FC236}">
                <a16:creationId xmlns:a16="http://schemas.microsoft.com/office/drawing/2014/main" id="{26C2F04C-FA81-B05A-59EA-17F0D2F61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414" r="20846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52227" name="Rectangle 3">
            <a:extLst>
              <a:ext uri="{FF2B5EF4-FFF2-40B4-BE49-F238E27FC236}">
                <a16:creationId xmlns:a16="http://schemas.microsoft.com/office/drawing/2014/main" id="{1BFA4823-8261-48A5-A34B-CA6E273FC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69940" y="1362456"/>
            <a:ext cx="6172200" cy="237515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CN" sz="2400"/>
              <a:t>General signs</a:t>
            </a:r>
          </a:p>
          <a:p>
            <a:pPr lvl="1" eaLnBrk="1" hangingPunct="1"/>
            <a:r>
              <a:rPr lang="en-US" altLang="zh-CN"/>
              <a:t>Acute facial features, blushing </a:t>
            </a:r>
          </a:p>
          <a:p>
            <a:pPr lvl="1" eaLnBrk="1" hangingPunct="1"/>
            <a:r>
              <a:rPr lang="en-US" altLang="zh-CN"/>
              <a:t>Nares flaring (dyspnea)</a:t>
            </a:r>
          </a:p>
          <a:p>
            <a:pPr lvl="1" eaLnBrk="1" hangingPunct="1"/>
            <a:r>
              <a:rPr lang="en-US" altLang="zh-CN"/>
              <a:t>Cyanosis</a:t>
            </a:r>
          </a:p>
          <a:p>
            <a:pPr lvl="1" eaLnBrk="1" hangingPunct="1"/>
            <a:r>
              <a:rPr lang="en-US" altLang="zh-CN"/>
              <a:t>Tachycardia</a:t>
            </a:r>
          </a:p>
          <a:p>
            <a:pPr lvl="1" eaLnBrk="1" hangingPunct="1"/>
            <a:r>
              <a:rPr lang="en-US" altLang="zh-CN"/>
              <a:t>Simple herpes around lips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618F2-CC6E-096A-3B31-04840C07B452}"/>
              </a:ext>
            </a:extLst>
          </p:cNvPr>
          <p:cNvSpPr txBox="1"/>
          <p:nvPr/>
        </p:nvSpPr>
        <p:spPr>
          <a:xfrm>
            <a:off x="2180406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www.dermapixel.com/2015/10/herpes-labial-recurrente-mejor-no-hac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51922-7C59-383C-6A76-C22EDC9A54F2}"/>
              </a:ext>
            </a:extLst>
          </p:cNvPr>
          <p:cNvSpPr txBox="1"/>
          <p:nvPr/>
        </p:nvSpPr>
        <p:spPr>
          <a:xfrm>
            <a:off x="5506403" y="3856196"/>
            <a:ext cx="60979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Decreased respiratory movement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Palpation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vocal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resounce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8D1A6-3E2F-9F7A-D53B-54B8F0DCF8B1}"/>
              </a:ext>
            </a:extLst>
          </p:cNvPr>
          <p:cNvSpPr txBox="1"/>
          <p:nvPr/>
        </p:nvSpPr>
        <p:spPr>
          <a:xfrm>
            <a:off x="7972425" y="365124"/>
            <a:ext cx="6137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pneumonia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>
            <a:extLst>
              <a:ext uri="{FF2B5EF4-FFF2-40B4-BE49-F238E27FC236}">
                <a16:creationId xmlns:a16="http://schemas.microsoft.com/office/drawing/2014/main" id="{6B92D3A9-92D4-F771-BB16-57FA9935B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zh-CN" sz="5400"/>
              <a:t>Symptom 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94612ABD-AF99-EC7C-6FF9-730E57ED2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CN" sz="2000"/>
              <a:t>Expiratory dyspnea with wheezing</a:t>
            </a:r>
          </a:p>
        </p:txBody>
      </p:sp>
      <p:sp>
        <p:nvSpPr>
          <p:cNvPr id="717831" name="Freeform: Shape 71783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E1D5A97E-CED6-4CCD-1527-A071EC8B5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795" r="1794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1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2954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2946" name="Rectangle 2">
            <a:extLst>
              <a:ext uri="{FF2B5EF4-FFF2-40B4-BE49-F238E27FC236}">
                <a16:creationId xmlns:a16="http://schemas.microsoft.com/office/drawing/2014/main" id="{F4E64993-4CCE-293C-DCCC-7F6C24181C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82442" y="285750"/>
            <a:ext cx="4887685" cy="861549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altLang="zh-CN" sz="4000" b="1">
                <a:ea typeface="+mj-ea"/>
              </a:rPr>
              <a:t>Signs </a:t>
            </a:r>
          </a:p>
        </p:txBody>
      </p:sp>
      <p:pic>
        <p:nvPicPr>
          <p:cNvPr id="3" name="Picture 2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486B19B7-9D0D-E513-C89C-B317D13C7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0636" b="-1"/>
          <a:stretch/>
        </p:blipFill>
        <p:spPr>
          <a:xfrm>
            <a:off x="739204" y="342381"/>
            <a:ext cx="4255535" cy="4534972"/>
          </a:xfrm>
          <a:prstGeom prst="rect">
            <a:avLst/>
          </a:prstGeom>
        </p:spPr>
      </p:pic>
      <p:sp>
        <p:nvSpPr>
          <p:cNvPr id="722953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3590B5F-5C53-0F05-3070-2521CDDACD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63081" y="1317189"/>
            <a:ext cx="5580126" cy="4534971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altLang="zh-CN"/>
              <a:t>Expiratory dyspnea with wheezing</a:t>
            </a:r>
          </a:p>
          <a:p>
            <a:pPr eaLnBrk="1" hangingPunct="1"/>
            <a:r>
              <a:rPr lang="en-US" altLang="zh-CN"/>
              <a:t>Orthopnea</a:t>
            </a:r>
          </a:p>
          <a:p>
            <a:pPr eaLnBrk="1" hangingPunct="1"/>
            <a:r>
              <a:rPr lang="en-US" altLang="zh-CN"/>
              <a:t>Cyanosis</a:t>
            </a:r>
          </a:p>
          <a:p>
            <a:pPr eaLnBrk="1" hangingPunct="1"/>
            <a:r>
              <a:rPr lang="en-US" altLang="zh-CN"/>
              <a:t>Severe sweat </a:t>
            </a:r>
          </a:p>
          <a:p>
            <a:pPr eaLnBrk="1" hangingPunct="1"/>
            <a:r>
              <a:rPr lang="en-US" altLang="zh-CN"/>
              <a:t>Decreased movement of respiration</a:t>
            </a:r>
          </a:p>
          <a:p>
            <a:pPr eaLnBrk="1" hangingPunct="1"/>
            <a:r>
              <a:rPr lang="en-US" altLang="zh-CN"/>
              <a:t>Decreased vocal fremitus </a:t>
            </a:r>
          </a:p>
          <a:p>
            <a:pPr eaLnBrk="1" hangingPunct="1"/>
            <a:r>
              <a:rPr lang="en-US" altLang="zh-CN"/>
              <a:t>Hyperresonance </a:t>
            </a:r>
          </a:p>
          <a:p>
            <a:pPr eaLnBrk="1" hangingPunct="1"/>
            <a:r>
              <a:rPr lang="en-US" altLang="zh-CN"/>
              <a:t>Rhonchi in full fields of lungs </a:t>
            </a:r>
            <a:endParaRPr lang="en-US" altLang="zh-CN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ACFD7-FE18-0892-101D-561E3B4D4C11}"/>
              </a:ext>
            </a:extLst>
          </p:cNvPr>
          <p:cNvSpPr txBox="1"/>
          <p:nvPr/>
        </p:nvSpPr>
        <p:spPr>
          <a:xfrm>
            <a:off x="3308292" y="6084268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foliamedica.bg/article/39419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02715-3D27-2E26-9C93-9AF8EAD109B9}"/>
              </a:ext>
            </a:extLst>
          </p:cNvPr>
          <p:cNvSpPr txBox="1"/>
          <p:nvPr/>
        </p:nvSpPr>
        <p:spPr>
          <a:xfrm>
            <a:off x="1014413" y="5216681"/>
            <a:ext cx="60979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Bronchial asthma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>
            <a:extLst>
              <a:ext uri="{FF2B5EF4-FFF2-40B4-BE49-F238E27FC236}">
                <a16:creationId xmlns:a16="http://schemas.microsoft.com/office/drawing/2014/main" id="{D61C59DF-2CEB-C0FF-C475-291DF4B75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chemeClr val="bg1"/>
                </a:solidFill>
                <a:ea typeface="+mj-ea"/>
              </a:rPr>
              <a:t>Symptoms 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B0628A46-1606-AB4E-F8F9-34AC42D4F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6877050" cy="4351338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chemeClr val="bg1"/>
                </a:solidFill>
              </a:rPr>
              <a:t>Dry cough</a:t>
            </a:r>
          </a:p>
          <a:p>
            <a:pPr eaLnBrk="1" hangingPunct="1"/>
            <a:r>
              <a:rPr lang="en-US" altLang="zh-CN">
                <a:solidFill>
                  <a:schemeClr val="bg1"/>
                </a:solidFill>
              </a:rPr>
              <a:t>Chest pain</a:t>
            </a:r>
          </a:p>
          <a:p>
            <a:pPr lvl="1" eaLnBrk="1" hangingPunct="1"/>
            <a:r>
              <a:rPr lang="en-US" altLang="zh-CN">
                <a:solidFill>
                  <a:schemeClr val="bg1"/>
                </a:solidFill>
              </a:rPr>
              <a:t>Disappeared with growing of pleural effusion </a:t>
            </a:r>
          </a:p>
          <a:p>
            <a:pPr lvl="1" eaLnBrk="1" hangingPunct="1"/>
            <a:r>
              <a:rPr lang="en-US" altLang="zh-CN">
                <a:solidFill>
                  <a:schemeClr val="bg1"/>
                </a:solidFill>
              </a:rPr>
              <a:t>Reappeared with the fluid decreasing </a:t>
            </a:r>
          </a:p>
          <a:p>
            <a:pPr eaLnBrk="1" hangingPunct="1"/>
            <a:r>
              <a:rPr lang="en-US" altLang="zh-CN">
                <a:solidFill>
                  <a:schemeClr val="bg1"/>
                </a:solidFill>
              </a:rPr>
              <a:t>Affected side lying</a:t>
            </a:r>
          </a:p>
          <a:p>
            <a:pPr eaLnBrk="1" hangingPunct="1"/>
            <a:r>
              <a:rPr lang="en-US" altLang="zh-CN">
                <a:solidFill>
                  <a:schemeClr val="bg1"/>
                </a:solidFill>
              </a:rPr>
              <a:t>Dyspnea, orthopnea</a:t>
            </a:r>
          </a:p>
          <a:p>
            <a:pPr eaLnBrk="1" hangingPunct="1"/>
            <a:r>
              <a:rPr lang="en-US" altLang="zh-CN">
                <a:solidFill>
                  <a:schemeClr val="bg1"/>
                </a:solidFill>
              </a:rPr>
              <a:t>The symptoms of underlying disease </a:t>
            </a:r>
          </a:p>
          <a:p>
            <a:pPr eaLnBrk="1" hangingPunct="1"/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EF713E-50C0-E0F2-8BF5-4F113B2F8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74" r="50790"/>
          <a:stretch/>
        </p:blipFill>
        <p:spPr>
          <a:xfrm>
            <a:off x="7715250" y="491490"/>
            <a:ext cx="3867149" cy="507492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>
            <a:extLst>
              <a:ext uri="{FF2B5EF4-FFF2-40B4-BE49-F238E27FC236}">
                <a16:creationId xmlns:a16="http://schemas.microsoft.com/office/drawing/2014/main" id="{2B77BED3-03E9-6937-4A13-9670741B1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chemeClr val="bg1"/>
                </a:solidFill>
                <a:ea typeface="+mj-ea"/>
              </a:rPr>
              <a:t>Signs  </a:t>
            </a:r>
            <a:r>
              <a:rPr lang="en-US" altLang="zh-CN" sz="2400">
                <a:solidFill>
                  <a:schemeClr val="bg1"/>
                </a:solidFill>
              </a:rPr>
              <a:t>(</a:t>
            </a:r>
            <a:r>
              <a:rPr lang="en-US" altLang="zh-CN" sz="2400" b="1">
                <a:solidFill>
                  <a:schemeClr val="bg1"/>
                </a:solidFill>
              </a:rPr>
              <a:t>Moderate to massive effusion)</a:t>
            </a:r>
          </a:p>
        </p:txBody>
      </p:sp>
      <p:pic>
        <p:nvPicPr>
          <p:cNvPr id="3" name="Picture 2" descr="A close-up of a person's chest">
            <a:extLst>
              <a:ext uri="{FF2B5EF4-FFF2-40B4-BE49-F238E27FC236}">
                <a16:creationId xmlns:a16="http://schemas.microsoft.com/office/drawing/2014/main" id="{F3FCC9E6-FD9B-3235-3715-FA008F4B5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29563" y="1085056"/>
            <a:ext cx="4167187" cy="476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2C510C-E05B-183F-660D-99F9BC64535A}"/>
              </a:ext>
            </a:extLst>
          </p:cNvPr>
          <p:cNvSpPr txBox="1"/>
          <p:nvPr/>
        </p:nvSpPr>
        <p:spPr>
          <a:xfrm>
            <a:off x="7929562" y="6492875"/>
            <a:ext cx="4167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linmedjournals.org/articles/ijrpm/international-journal-of-respiratory-and-pulmonary-medicine-ijrpm-2-034.php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/3.0/"/>
              </a:rPr>
              <a:t>CC BY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26020" name="Rectangle 3">
            <a:extLst>
              <a:ext uri="{FF2B5EF4-FFF2-40B4-BE49-F238E27FC236}">
                <a16:creationId xmlns:a16="http://schemas.microsoft.com/office/drawing/2014/main" id="{900F4D94-14FC-4A3D-3CD2-CC58BFC3060B}"/>
              </a:ext>
            </a:extLst>
          </p:cNvPr>
          <p:cNvGraphicFramePr/>
          <p:nvPr/>
        </p:nvGraphicFramePr>
        <p:xfrm>
          <a:off x="529590" y="1901190"/>
          <a:ext cx="652272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60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0DBF2-6F2E-B040-A53F-A912E0A0B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endParaRPr lang="en-GB" sz="380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16A95-9744-32D1-1473-FB8373881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60" y="420805"/>
            <a:ext cx="4713997" cy="364771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Thank you for your attention</a:t>
            </a:r>
            <a:endParaRPr lang="en-GB" sz="36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95AD108-A00F-7E39-9BB5-1C74C129D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68057" y="79154"/>
            <a:ext cx="595788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E95C1B-7B59-74CF-E631-B3460601992C}"/>
              </a:ext>
            </a:extLst>
          </p:cNvPr>
          <p:cNvSpPr txBox="1"/>
          <p:nvPr/>
        </p:nvSpPr>
        <p:spPr>
          <a:xfrm>
            <a:off x="8637746" y="7086600"/>
            <a:ext cx="59578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freepngimg.com/png/88444-animation-question-red-mark-png-free-photo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D41C2-0C45-7C43-B310-5CC02C88968E}"/>
              </a:ext>
            </a:extLst>
          </p:cNvPr>
          <p:cNvSpPr txBox="1"/>
          <p:nvPr/>
        </p:nvSpPr>
        <p:spPr>
          <a:xfrm>
            <a:off x="292099" y="1997839"/>
            <a:ext cx="58039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Reference: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Macleod 15</a:t>
            </a:r>
            <a:r>
              <a:rPr lang="en-US" sz="3200" b="1" baseline="30000" dirty="0">
                <a:solidFill>
                  <a:schemeClr val="bg1"/>
                </a:solidFill>
              </a:rPr>
              <a:t>th</a:t>
            </a:r>
            <a:r>
              <a:rPr lang="en-US" sz="3200" b="1" dirty="0">
                <a:solidFill>
                  <a:schemeClr val="bg1"/>
                </a:solidFill>
              </a:rPr>
              <a:t> edition: 84-103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Talley: 163-213 (Tables only)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solidFill>
                  <a:schemeClr val="bg1"/>
                </a:solidFill>
                <a:latin typeface="Arial-Black"/>
              </a:rPr>
              <a:t>Hutchison’s clinical methods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rial-Black"/>
              </a:rPr>
              <a:t>: 167-179 (Boxes)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839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5C407-550B-1671-B237-EEA639958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22" y="322780"/>
            <a:ext cx="4426755" cy="761271"/>
          </a:xfrm>
        </p:spPr>
        <p:txBody>
          <a:bodyPr>
            <a:normAutofit fontScale="90000"/>
          </a:bodyPr>
          <a:lstStyle/>
          <a:p>
            <a:r>
              <a:rPr lang="en-GB" sz="5400" b="1" i="0" u="none" strike="noStrike" baseline="0">
                <a:latin typeface="Helvetica Neue"/>
              </a:rPr>
              <a:t>Sputum</a:t>
            </a:r>
            <a:r>
              <a:rPr lang="en-GB" sz="3200" b="1" i="0" u="none" strike="noStrike" baseline="0">
                <a:latin typeface="Helvetica Neue"/>
              </a:rPr>
              <a:t> </a:t>
            </a:r>
            <a:endParaRPr lang="en-GB" sz="3200"/>
          </a:p>
        </p:txBody>
      </p:sp>
      <p:sp>
        <p:nvSpPr>
          <p:cNvPr id="237" name="Content Placeholder 236">
            <a:extLst>
              <a:ext uri="{FF2B5EF4-FFF2-40B4-BE49-F238E27FC236}">
                <a16:creationId xmlns:a16="http://schemas.microsoft.com/office/drawing/2014/main" id="{DB6FBD82-91DD-F473-B6D1-3E615875B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72" y="2110721"/>
            <a:ext cx="4426757" cy="2020825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A09634-592E-C4AC-DFCC-13163EB60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2" r="13966" b="-4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food, egg&#10;&#10;Description automatically generated">
            <a:extLst>
              <a:ext uri="{FF2B5EF4-FFF2-40B4-BE49-F238E27FC236}">
                <a16:creationId xmlns:a16="http://schemas.microsoft.com/office/drawing/2014/main" id="{4FF22228-1CE0-9A98-E416-43F6D88D4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939" r="2814" b="4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203" name="Content Placeholder 202">
            <a:extLst>
              <a:ext uri="{FF2B5EF4-FFF2-40B4-BE49-F238E27FC236}">
                <a16:creationId xmlns:a16="http://schemas.microsoft.com/office/drawing/2014/main" id="{78014253-3930-9EB9-2534-D40D201F7F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155" b="2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177455-980C-1E9D-B61B-A9BF02F564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58" r="6083" b="10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1C9BB711-32EB-6712-A7B7-FD128EDCAA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7130" r="-1" b="28081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ground&#10;&#10;Description automatically generated">
            <a:extLst>
              <a:ext uri="{FF2B5EF4-FFF2-40B4-BE49-F238E27FC236}">
                <a16:creationId xmlns:a16="http://schemas.microsoft.com/office/drawing/2014/main" id="{20A691AF-6DFA-56E8-EEF1-79AE248750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8480" r="-1" b="3727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E0B7C196-4174-9561-3394-27C603B61C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9721" y="1994176"/>
            <a:ext cx="2718237" cy="225391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2400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4E93AFA9-D5DE-E109-4C1B-34A55ED77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916" r="13" b="13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8" name="Picture 7" descr="A picture containing icon">
            <a:extLst>
              <a:ext uri="{FF2B5EF4-FFF2-40B4-BE49-F238E27FC236}">
                <a16:creationId xmlns:a16="http://schemas.microsoft.com/office/drawing/2014/main" id="{DB77F97A-C054-E7EC-1E74-5187EDF30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0256" r="18734" b="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D2A92-5245-B4E4-7DEB-0C728612AE37}"/>
              </a:ext>
            </a:extLst>
          </p:cNvPr>
          <p:cNvSpPr txBox="1"/>
          <p:nvPr/>
        </p:nvSpPr>
        <p:spPr>
          <a:xfrm>
            <a:off x="3670549" y="6100752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pngimg.com/download/6668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7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5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C339D2F-BEA7-EAFD-FC42-2F6E68C6A309}"/>
              </a:ext>
            </a:extLst>
          </p:cNvPr>
          <p:cNvSpPr txBox="1"/>
          <p:nvPr/>
        </p:nvSpPr>
        <p:spPr>
          <a:xfrm>
            <a:off x="915864" y="4388445"/>
            <a:ext cx="224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2" tooltip="https://breathe.ersjournals.com/content/17/1/200229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3" tooltip="https://creativecommons.org/licenses/by-nc/3.0/"/>
              </a:rPr>
              <a:t>CC BY-NC</a:t>
            </a:r>
            <a:endParaRPr lang="en-GB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CAF33E-82D1-902D-617E-6B98799B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26" y="365125"/>
            <a:ext cx="3630997" cy="131061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Haemoptysis</a:t>
            </a:r>
            <a:endParaRPr lang="en-GB" b="1">
              <a:solidFill>
                <a:schemeClr val="bg1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F3A270D-ED1B-F038-3493-3A3C24BAC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9328"/>
              </p:ext>
            </p:extLst>
          </p:nvPr>
        </p:nvGraphicFramePr>
        <p:xfrm>
          <a:off x="4562669" y="365125"/>
          <a:ext cx="7242805" cy="5826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7907">
                  <a:extLst>
                    <a:ext uri="{9D8B030D-6E8A-4147-A177-3AD203B41FA5}">
                      <a16:colId xmlns:a16="http://schemas.microsoft.com/office/drawing/2014/main" val="1170407938"/>
                    </a:ext>
                  </a:extLst>
                </a:gridCol>
                <a:gridCol w="5064898">
                  <a:extLst>
                    <a:ext uri="{9D8B030D-6E8A-4147-A177-3AD203B41FA5}">
                      <a16:colId xmlns:a16="http://schemas.microsoft.com/office/drawing/2014/main" val="335281643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/>
                        <a:t>Respiratory</a:t>
                      </a:r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252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Bronchitis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Small amounts of blood 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182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Bronchial carcinoma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Frank blood, </a:t>
                      </a:r>
                      <a:r>
                        <a:rPr lang="en-US" err="1"/>
                        <a:t>Hx</a:t>
                      </a:r>
                      <a:r>
                        <a:rPr lang="en-US"/>
                        <a:t> of smoking, </a:t>
                      </a:r>
                      <a:r>
                        <a:rPr lang="en-US" err="1"/>
                        <a:t>hoarsness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659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Bronchiectasis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Large amounts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313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Pneumonia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Fever, acute, </a:t>
                      </a:r>
                      <a:r>
                        <a:rPr lang="en-US" err="1"/>
                        <a:t>dysnopea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968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Pulmonary infarction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Pleuritic, SOB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490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Cystic fibrosis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Recurrent infection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24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Lung </a:t>
                      </a:r>
                      <a:r>
                        <a:rPr lang="en-US" err="1"/>
                        <a:t>abcess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Fever, purulent sputum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076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Tuberculosis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Previous </a:t>
                      </a:r>
                      <a:r>
                        <a:rPr lang="en-US" err="1"/>
                        <a:t>Hx</a:t>
                      </a:r>
                      <a:r>
                        <a:rPr lang="en-US"/>
                        <a:t>, Contact, HIV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232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Foreign body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Hx</a:t>
                      </a:r>
                      <a:r>
                        <a:rPr lang="en-US"/>
                        <a:t> of inhalation, cough, stridor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40726"/>
                  </a:ext>
                </a:extLst>
              </a:tr>
              <a:tr h="348878">
                <a:tc>
                  <a:txBody>
                    <a:bodyPr/>
                    <a:lstStyle/>
                    <a:p>
                      <a:r>
                        <a:rPr lang="en-US"/>
                        <a:t>Lung vasculitis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Sinusitis, glomerulonephritis, saddle nose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776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SLE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Multisystemic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656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Cardiovascular/ others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445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Mitral stenosis / LVF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Severe , SOB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29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Bleeding disorder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Hx</a:t>
                      </a:r>
                      <a:r>
                        <a:rPr lang="en-US"/>
                        <a:t> of bleeding from other sites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403818"/>
                  </a:ext>
                </a:extLst>
              </a:tr>
            </a:tbl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18BFFF9-91A0-E1C1-2C1E-20EB2BDD2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p:blipFill>
        <p:spPr>
          <a:xfrm>
            <a:off x="386527" y="2422187"/>
            <a:ext cx="3280404" cy="30820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9082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ultVTI">
  <a:themeElements>
    <a:clrScheme name="archway">
      <a:dk1>
        <a:sysClr val="windowText" lastClr="000000"/>
      </a:dk1>
      <a:lt1>
        <a:sysClr val="window" lastClr="FFFFFF"/>
      </a:lt1>
      <a:dk2>
        <a:srgbClr val="262626"/>
      </a:dk2>
      <a:lt2>
        <a:srgbClr val="CCC9C2"/>
      </a:lt2>
      <a:accent1>
        <a:srgbClr val="A85E3E"/>
      </a:accent1>
      <a:accent2>
        <a:srgbClr val="C3743C"/>
      </a:accent2>
      <a:accent3>
        <a:srgbClr val="CF6749"/>
      </a:accent3>
      <a:accent4>
        <a:srgbClr val="7D8B71"/>
      </a:accent4>
      <a:accent5>
        <a:srgbClr val="A37A59"/>
      </a:accent5>
      <a:accent6>
        <a:srgbClr val="AB8244"/>
      </a:accent6>
      <a:hlink>
        <a:srgbClr val="B94F31"/>
      </a:hlink>
      <a:folHlink>
        <a:srgbClr val="667458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3205</Words>
  <Application>Microsoft Office PowerPoint</Application>
  <PresentationFormat>Widescreen</PresentationFormat>
  <Paragraphs>599</Paragraphs>
  <Slides>80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8" baseType="lpstr">
      <vt:lpstr>Arial</vt:lpstr>
      <vt:lpstr>Arial-Black</vt:lpstr>
      <vt:lpstr>Calibri</vt:lpstr>
      <vt:lpstr>Calibri Light</vt:lpstr>
      <vt:lpstr>DejaVu Sans</vt:lpstr>
      <vt:lpstr>Georgia Pro Light</vt:lpstr>
      <vt:lpstr>Helvetica Neue</vt:lpstr>
      <vt:lpstr>Times New Roman</vt:lpstr>
      <vt:lpstr>TimesNewRomanPSMT</vt:lpstr>
      <vt:lpstr>Times-Roman</vt:lpstr>
      <vt:lpstr>TradeGothic-CondEighteen</vt:lpstr>
      <vt:lpstr>Trebuchet MS</vt:lpstr>
      <vt:lpstr>Tw Cen MT</vt:lpstr>
      <vt:lpstr>Wingdings</vt:lpstr>
      <vt:lpstr>Wingdings 3</vt:lpstr>
      <vt:lpstr>ZapfDingbats</vt:lpstr>
      <vt:lpstr>Office Theme</vt:lpstr>
      <vt:lpstr>VaultVTI</vt:lpstr>
      <vt:lpstr>History taking &amp; clinical examination Respiratory System</vt:lpstr>
      <vt:lpstr>Learning objectives </vt:lpstr>
      <vt:lpstr>Respiratory History taking</vt:lpstr>
      <vt:lpstr>Frame</vt:lpstr>
      <vt:lpstr>Symptoms of Respiratory system</vt:lpstr>
      <vt:lpstr>Cough</vt:lpstr>
      <vt:lpstr>Differential diagnosis of cough</vt:lpstr>
      <vt:lpstr>Sputum </vt:lpstr>
      <vt:lpstr>Haemoptysis</vt:lpstr>
      <vt:lpstr>BREATHLESSNESS (DYSPNOEA) .</vt:lpstr>
      <vt:lpstr>Differential diagnosis od Dyspnea</vt:lpstr>
      <vt:lpstr>PowerPoint Presentation</vt:lpstr>
      <vt:lpstr>New York Heart Association classification:</vt:lpstr>
      <vt:lpstr>Occupation </vt:lpstr>
      <vt:lpstr>PowerPoint Presentation</vt:lpstr>
      <vt:lpstr>Case 1</vt:lpstr>
      <vt:lpstr>Starting : remember Wiper</vt:lpstr>
      <vt:lpstr>PowerPoint Presentation</vt:lpstr>
      <vt:lpstr>Principles</vt:lpstr>
      <vt:lpstr>PowerPoint Presentation</vt:lpstr>
      <vt:lpstr>Physical Examination in Respiratory System</vt:lpstr>
      <vt:lpstr>Learning objectives By the end of this lecture, you should be</vt:lpstr>
      <vt:lpstr>PowerPoint Presentation</vt:lpstr>
      <vt:lpstr>Respiratory System</vt:lpstr>
      <vt:lpstr>Anatomy and physiology </vt:lpstr>
      <vt:lpstr>The Upper Respiratory Tract </vt:lpstr>
      <vt:lpstr>The lower respiratory tract</vt:lpstr>
      <vt:lpstr>Physiology of Respiration</vt:lpstr>
      <vt:lpstr>LUNG   DIVISION</vt:lpstr>
      <vt:lpstr>Landmarks for chest examination</vt:lpstr>
      <vt:lpstr>Anterior imaginary lines and landmarks</vt:lpstr>
      <vt:lpstr>Lateral imaginary lines </vt:lpstr>
      <vt:lpstr>Posterior imaginary lines and landmarks</vt:lpstr>
      <vt:lpstr>Anterior view of lobes</vt:lpstr>
      <vt:lpstr>Posterior view of lobes</vt:lpstr>
      <vt:lpstr>Right lateral view of lobes</vt:lpstr>
      <vt:lpstr>Left lateral view of lobes</vt:lpstr>
      <vt:lpstr>Position</vt:lpstr>
      <vt:lpstr>Clinical examination  </vt:lpstr>
      <vt:lpstr>General Appearance </vt:lpstr>
      <vt:lpstr>General examination</vt:lpstr>
      <vt:lpstr>General examination</vt:lpstr>
      <vt:lpstr>Inspection</vt:lpstr>
      <vt:lpstr>PowerPoint Presentation</vt:lpstr>
      <vt:lpstr>Inspection </vt:lpstr>
      <vt:lpstr>Inspection </vt:lpstr>
      <vt:lpstr>Palpation</vt:lpstr>
      <vt:lpstr>Palpation </vt:lpstr>
      <vt:lpstr>Palpation</vt:lpstr>
      <vt:lpstr>Percussion</vt:lpstr>
      <vt:lpstr>Method</vt:lpstr>
      <vt:lpstr>Steps of percussion</vt:lpstr>
      <vt:lpstr>Findings</vt:lpstr>
      <vt:lpstr>Auscultation</vt:lpstr>
      <vt:lpstr>Order of auscultation  </vt:lpstr>
      <vt:lpstr>Auscultation</vt:lpstr>
      <vt:lpstr>Auscultation </vt:lpstr>
      <vt:lpstr>Normal breath sound</vt:lpstr>
      <vt:lpstr>Lung sounds</vt:lpstr>
      <vt:lpstr>PowerPoint Presentation</vt:lpstr>
      <vt:lpstr>PowerPoint Presentation</vt:lpstr>
      <vt:lpstr>PowerPoint Presentation</vt:lpstr>
      <vt:lpstr>Abnormal bronchial breath sound  (tubular breath sound)</vt:lpstr>
      <vt:lpstr>Added Sounds</vt:lpstr>
      <vt:lpstr>Characteristics of crackles</vt:lpstr>
      <vt:lpstr>Site of crackles</vt:lpstr>
      <vt:lpstr>Rhonchi (wheezes)</vt:lpstr>
      <vt:lpstr>Characteristics of rhonchi </vt:lpstr>
      <vt:lpstr>Pleural friction rub</vt:lpstr>
      <vt:lpstr>Vocal resonance</vt:lpstr>
      <vt:lpstr>Other examination </vt:lpstr>
      <vt:lpstr>Main symptoms and signs in common respiratory diseases</vt:lpstr>
      <vt:lpstr>Symptoms </vt:lpstr>
      <vt:lpstr>Signs</vt:lpstr>
      <vt:lpstr>Symptom </vt:lpstr>
      <vt:lpstr>Signs </vt:lpstr>
      <vt:lpstr>Symptoms </vt:lpstr>
      <vt:lpstr>Signs  (Moderate to massive effusion)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taking &amp; clinical examination Respiratory System</dc:title>
  <dc:creator>Nada Hassan Ahmed Abdelrahman</dc:creator>
  <cp:lastModifiedBy>Dr Nada Abdelrahman</cp:lastModifiedBy>
  <cp:revision>3</cp:revision>
  <dcterms:created xsi:type="dcterms:W3CDTF">2022-09-14T04:33:51Z</dcterms:created>
  <dcterms:modified xsi:type="dcterms:W3CDTF">2024-03-18T22:50:58Z</dcterms:modified>
</cp:coreProperties>
</file>