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90" r:id="rId5"/>
    <p:sldId id="287" r:id="rId6"/>
    <p:sldId id="288" r:id="rId7"/>
    <p:sldId id="297" r:id="rId8"/>
    <p:sldId id="298" r:id="rId9"/>
    <p:sldId id="299" r:id="rId10"/>
    <p:sldId id="259" r:id="rId11"/>
    <p:sldId id="289" r:id="rId12"/>
    <p:sldId id="260" r:id="rId13"/>
    <p:sldId id="291" r:id="rId14"/>
    <p:sldId id="294" r:id="rId15"/>
    <p:sldId id="292" r:id="rId16"/>
    <p:sldId id="293" r:id="rId17"/>
    <p:sldId id="296" r:id="rId18"/>
  </p:sldIdLst>
  <p:sldSz cx="9144000" cy="6858000" type="screen4x3"/>
  <p:notesSz cx="6858000" cy="9144000"/>
  <p:defaultTextStyle>
    <a:lvl1pPr>
      <a:defRPr>
        <a:latin typeface="+mj-lt"/>
        <a:ea typeface="+mj-ea"/>
        <a:cs typeface="+mj-cs"/>
        <a:sym typeface="Helvetica"/>
      </a:defRPr>
    </a:lvl1pPr>
    <a:lvl2pPr>
      <a:defRPr>
        <a:latin typeface="+mj-lt"/>
        <a:ea typeface="+mj-ea"/>
        <a:cs typeface="+mj-cs"/>
        <a:sym typeface="Helvetica"/>
      </a:defRPr>
    </a:lvl2pPr>
    <a:lvl3pPr>
      <a:defRPr>
        <a:latin typeface="+mj-lt"/>
        <a:ea typeface="+mj-ea"/>
        <a:cs typeface="+mj-cs"/>
        <a:sym typeface="Helvetica"/>
      </a:defRPr>
    </a:lvl3pPr>
    <a:lvl4pPr>
      <a:defRPr>
        <a:latin typeface="+mj-lt"/>
        <a:ea typeface="+mj-ea"/>
        <a:cs typeface="+mj-cs"/>
        <a:sym typeface="Helvetica"/>
      </a:defRPr>
    </a:lvl4pPr>
    <a:lvl5pPr>
      <a:defRPr>
        <a:latin typeface="+mj-lt"/>
        <a:ea typeface="+mj-ea"/>
        <a:cs typeface="+mj-cs"/>
        <a:sym typeface="Helvetica"/>
      </a:defRPr>
    </a:lvl5pPr>
    <a:lvl6pPr>
      <a:defRPr>
        <a:latin typeface="+mj-lt"/>
        <a:ea typeface="+mj-ea"/>
        <a:cs typeface="+mj-cs"/>
        <a:sym typeface="Helvetica"/>
      </a:defRPr>
    </a:lvl6pPr>
    <a:lvl7pPr>
      <a:defRPr>
        <a:latin typeface="+mj-lt"/>
        <a:ea typeface="+mj-ea"/>
        <a:cs typeface="+mj-cs"/>
        <a:sym typeface="Helvetica"/>
      </a:defRPr>
    </a:lvl7pPr>
    <a:lvl8pPr>
      <a:defRPr>
        <a:latin typeface="+mj-lt"/>
        <a:ea typeface="+mj-ea"/>
        <a:cs typeface="+mj-cs"/>
        <a:sym typeface="Helvetica"/>
      </a:defRPr>
    </a:lvl8pPr>
    <a:lvl9pPr>
      <a:defRPr>
        <a:latin typeface="+mj-lt"/>
        <a:ea typeface="+mj-ea"/>
        <a:cs typeface="+mj-cs"/>
        <a:sym typeface="Helvetic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D6DF"/>
          </a:solidFill>
        </a:fill>
      </a:tcStyle>
    </a:wholeTbl>
    <a:band2H>
      <a:tcTxStyle/>
      <a:tcStyle>
        <a:tcBdr/>
        <a:fill>
          <a:solidFill>
            <a:srgbClr val="E7ECE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firstRow>
  </a:tblStyle>
  <a:tblStyle styleId="{C7B018BB-80A7-4F77-B60F-C8B233D01FF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4D5CB"/>
          </a:solidFill>
        </a:fill>
      </a:tcStyle>
    </a:wholeTbl>
    <a:band2H>
      <a:tcTxStyle/>
      <a:tcStyle>
        <a:tcBdr/>
        <a:fill>
          <a:solidFill>
            <a:srgbClr val="FAEB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firstRow>
  </a:tblStyle>
  <a:tblStyle styleId="{EEE7283C-3CF3-47DC-8721-378D4A62B228}"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8CACA"/>
          </a:solidFill>
        </a:fill>
      </a:tcStyle>
    </a:wholeTbl>
    <a:band2H>
      <a:tcTxStyle/>
      <a:tcStyle>
        <a:tcBdr/>
        <a:fill>
          <a:solidFill>
            <a:srgbClr val="F4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firstRow>
  </a:tblStyle>
  <a:tblStyle styleId="{CF821DB8-F4EB-4A41-A1BA-3FCAFE7338EE}" styleName="">
    <a:tblBg/>
    <a:wholeTbl>
      <a:tcTxStyle b="on" i="on">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2C7C9F"/>
          </a:solidFill>
        </a:fill>
      </a:tcStyle>
    </a:firstCol>
    <a:lastRow>
      <a:tcTxStyle b="on" i="on">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2C7C9F"/>
          </a:solidFill>
        </a:fill>
      </a:tcStyle>
    </a:firstRow>
  </a:tblStyle>
  <a:tblStyle styleId="{33BA23B1-9221-436E-865A-0063620EA4FD}" styleName="">
    <a:tblBg/>
    <a:wholeTbl>
      <a:tcTxStyle b="on" i="on">
        <a:fontRef idx="maj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aj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showGuides="1">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k F" userId="0ce5ef93c6cc7083" providerId="LiveId" clId="{F263A4A6-A7EC-FE48-A7BC-C2E8F88B9B78}"/>
    <pc:docChg chg="undo custSel addSld delSld modSld">
      <pc:chgData name="Dralk F" userId="0ce5ef93c6cc7083" providerId="LiveId" clId="{F263A4A6-A7EC-FE48-A7BC-C2E8F88B9B78}" dt="2024-04-24T09:56:47.693" v="2" actId="27636"/>
      <pc:docMkLst>
        <pc:docMk/>
      </pc:docMkLst>
      <pc:sldChg chg="add del">
        <pc:chgData name="Dralk F" userId="0ce5ef93c6cc7083" providerId="LiveId" clId="{F263A4A6-A7EC-FE48-A7BC-C2E8F88B9B78}" dt="2024-04-24T09:56:46.196" v="1" actId="2696"/>
        <pc:sldMkLst>
          <pc:docMk/>
          <pc:sldMk cId="0" sldId="256"/>
        </pc:sldMkLst>
      </pc:sldChg>
      <pc:sldChg chg="add del">
        <pc:chgData name="Dralk F" userId="0ce5ef93c6cc7083" providerId="LiveId" clId="{F263A4A6-A7EC-FE48-A7BC-C2E8F88B9B78}" dt="2024-04-24T09:56:46.196" v="1" actId="2696"/>
        <pc:sldMkLst>
          <pc:docMk/>
          <pc:sldMk cId="0" sldId="257"/>
        </pc:sldMkLst>
      </pc:sldChg>
      <pc:sldChg chg="add del">
        <pc:chgData name="Dralk F" userId="0ce5ef93c6cc7083" providerId="LiveId" clId="{F263A4A6-A7EC-FE48-A7BC-C2E8F88B9B78}" dt="2024-04-24T09:56:46.196" v="1" actId="2696"/>
        <pc:sldMkLst>
          <pc:docMk/>
          <pc:sldMk cId="0" sldId="258"/>
        </pc:sldMkLst>
      </pc:sldChg>
      <pc:sldChg chg="add del">
        <pc:chgData name="Dralk F" userId="0ce5ef93c6cc7083" providerId="LiveId" clId="{F263A4A6-A7EC-FE48-A7BC-C2E8F88B9B78}" dt="2024-04-24T09:56:46.196" v="1" actId="2696"/>
        <pc:sldMkLst>
          <pc:docMk/>
          <pc:sldMk cId="0" sldId="259"/>
        </pc:sldMkLst>
      </pc:sldChg>
      <pc:sldChg chg="add del">
        <pc:chgData name="Dralk F" userId="0ce5ef93c6cc7083" providerId="LiveId" clId="{F263A4A6-A7EC-FE48-A7BC-C2E8F88B9B78}" dt="2024-04-24T09:56:46.196" v="1" actId="2696"/>
        <pc:sldMkLst>
          <pc:docMk/>
          <pc:sldMk cId="0" sldId="260"/>
        </pc:sldMkLst>
      </pc:sldChg>
      <pc:sldChg chg="add del">
        <pc:chgData name="Dralk F" userId="0ce5ef93c6cc7083" providerId="LiveId" clId="{F263A4A6-A7EC-FE48-A7BC-C2E8F88B9B78}" dt="2024-04-24T09:56:46.196" v="1" actId="2696"/>
        <pc:sldMkLst>
          <pc:docMk/>
          <pc:sldMk cId="388956847" sldId="287"/>
        </pc:sldMkLst>
      </pc:sldChg>
      <pc:sldChg chg="add del">
        <pc:chgData name="Dralk F" userId="0ce5ef93c6cc7083" providerId="LiveId" clId="{F263A4A6-A7EC-FE48-A7BC-C2E8F88B9B78}" dt="2024-04-24T09:56:46.196" v="1" actId="2696"/>
        <pc:sldMkLst>
          <pc:docMk/>
          <pc:sldMk cId="1634127492" sldId="288"/>
        </pc:sldMkLst>
      </pc:sldChg>
      <pc:sldChg chg="add del">
        <pc:chgData name="Dralk F" userId="0ce5ef93c6cc7083" providerId="LiveId" clId="{F263A4A6-A7EC-FE48-A7BC-C2E8F88B9B78}" dt="2024-04-24T09:56:46.196" v="1" actId="2696"/>
        <pc:sldMkLst>
          <pc:docMk/>
          <pc:sldMk cId="4288121984" sldId="289"/>
        </pc:sldMkLst>
      </pc:sldChg>
      <pc:sldChg chg="add del">
        <pc:chgData name="Dralk F" userId="0ce5ef93c6cc7083" providerId="LiveId" clId="{F263A4A6-A7EC-FE48-A7BC-C2E8F88B9B78}" dt="2024-04-24T09:56:46.196" v="1" actId="2696"/>
        <pc:sldMkLst>
          <pc:docMk/>
          <pc:sldMk cId="2499192005" sldId="290"/>
        </pc:sldMkLst>
      </pc:sldChg>
      <pc:sldChg chg="add del">
        <pc:chgData name="Dralk F" userId="0ce5ef93c6cc7083" providerId="LiveId" clId="{F263A4A6-A7EC-FE48-A7BC-C2E8F88B9B78}" dt="2024-04-24T09:56:46.196" v="1" actId="2696"/>
        <pc:sldMkLst>
          <pc:docMk/>
          <pc:sldMk cId="3457512773" sldId="291"/>
        </pc:sldMkLst>
      </pc:sldChg>
      <pc:sldChg chg="add del">
        <pc:chgData name="Dralk F" userId="0ce5ef93c6cc7083" providerId="LiveId" clId="{F263A4A6-A7EC-FE48-A7BC-C2E8F88B9B78}" dt="2024-04-24T09:56:46.196" v="1" actId="2696"/>
        <pc:sldMkLst>
          <pc:docMk/>
          <pc:sldMk cId="3120159030" sldId="292"/>
        </pc:sldMkLst>
      </pc:sldChg>
      <pc:sldChg chg="add del">
        <pc:chgData name="Dralk F" userId="0ce5ef93c6cc7083" providerId="LiveId" clId="{F263A4A6-A7EC-FE48-A7BC-C2E8F88B9B78}" dt="2024-04-24T09:56:46.196" v="1" actId="2696"/>
        <pc:sldMkLst>
          <pc:docMk/>
          <pc:sldMk cId="2139313637" sldId="293"/>
        </pc:sldMkLst>
      </pc:sldChg>
      <pc:sldChg chg="add del">
        <pc:chgData name="Dralk F" userId="0ce5ef93c6cc7083" providerId="LiveId" clId="{F263A4A6-A7EC-FE48-A7BC-C2E8F88B9B78}" dt="2024-04-24T09:56:46.196" v="1" actId="2696"/>
        <pc:sldMkLst>
          <pc:docMk/>
          <pc:sldMk cId="374546965" sldId="294"/>
        </pc:sldMkLst>
      </pc:sldChg>
      <pc:sldChg chg="add del">
        <pc:chgData name="Dralk F" userId="0ce5ef93c6cc7083" providerId="LiveId" clId="{F263A4A6-A7EC-FE48-A7BC-C2E8F88B9B78}" dt="2024-04-24T09:56:46.196" v="1" actId="2696"/>
        <pc:sldMkLst>
          <pc:docMk/>
          <pc:sldMk cId="2549973758" sldId="296"/>
        </pc:sldMkLst>
      </pc:sldChg>
      <pc:sldChg chg="modSp add del mod">
        <pc:chgData name="Dralk F" userId="0ce5ef93c6cc7083" providerId="LiveId" clId="{F263A4A6-A7EC-FE48-A7BC-C2E8F88B9B78}" dt="2024-04-24T09:56:47.693" v="2" actId="27636"/>
        <pc:sldMkLst>
          <pc:docMk/>
          <pc:sldMk cId="2259750007" sldId="297"/>
        </pc:sldMkLst>
        <pc:spChg chg="mod">
          <ac:chgData name="Dralk F" userId="0ce5ef93c6cc7083" providerId="LiveId" clId="{F263A4A6-A7EC-FE48-A7BC-C2E8F88B9B78}" dt="2024-04-24T09:56:47.693" v="2" actId="27636"/>
          <ac:spMkLst>
            <pc:docMk/>
            <pc:sldMk cId="2259750007" sldId="297"/>
            <ac:spMk id="3" creationId="{00000000-0000-0000-0000-000000000000}"/>
          </ac:spMkLst>
        </pc:spChg>
      </pc:sldChg>
      <pc:sldChg chg="add del">
        <pc:chgData name="Dralk F" userId="0ce5ef93c6cc7083" providerId="LiveId" clId="{F263A4A6-A7EC-FE48-A7BC-C2E8F88B9B78}" dt="2024-04-24T09:56:46.196" v="1" actId="2696"/>
        <pc:sldMkLst>
          <pc:docMk/>
          <pc:sldMk cId="3557772410" sldId="298"/>
        </pc:sldMkLst>
      </pc:sldChg>
      <pc:sldChg chg="add del">
        <pc:chgData name="Dralk F" userId="0ce5ef93c6cc7083" providerId="LiveId" clId="{F263A4A6-A7EC-FE48-A7BC-C2E8F88B9B78}" dt="2024-04-24T09:56:46.196" v="1" actId="2696"/>
        <pc:sldMkLst>
          <pc:docMk/>
          <pc:sldMk cId="841739936" sldId="299"/>
        </pc:sldMkLst>
      </pc:sldChg>
      <pc:sldMasterChg chg="addSldLayout delSldLayout">
        <pc:chgData name="Dralk F" userId="0ce5ef93c6cc7083" providerId="LiveId" clId="{F263A4A6-A7EC-FE48-A7BC-C2E8F88B9B78}" dt="2024-04-24T09:56:46.196" v="1" actId="2696"/>
        <pc:sldMasterMkLst>
          <pc:docMk/>
          <pc:sldMasterMk cId="0" sldId="2147483648"/>
        </pc:sldMasterMkLst>
        <pc:sldLayoutChg chg="add del">
          <pc:chgData name="Dralk F" userId="0ce5ef93c6cc7083" providerId="LiveId" clId="{F263A4A6-A7EC-FE48-A7BC-C2E8F88B9B78}" dt="2024-04-24T09:56:46.196" v="1" actId="2696"/>
          <pc:sldLayoutMkLst>
            <pc:docMk/>
            <pc:sldMasterMk cId="0" sldId="2147483648"/>
            <pc:sldLayoutMk cId="0" sldId="2147483649"/>
          </pc:sldLayoutMkLst>
        </pc:sldLayoutChg>
        <pc:sldLayoutChg chg="add del">
          <pc:chgData name="Dralk F" userId="0ce5ef93c6cc7083" providerId="LiveId" clId="{F263A4A6-A7EC-FE48-A7BC-C2E8F88B9B78}" dt="2024-04-24T09:56:46.196" v="1" actId="2696"/>
          <pc:sldLayoutMkLst>
            <pc:docMk/>
            <pc:sldMasterMk cId="0" sldId="2147483648"/>
            <pc:sldLayoutMk cId="0" sldId="2147483661"/>
          </pc:sldLayoutMkLst>
        </pc:sldLayoutChg>
      </pc:sldMasterChg>
    </pc:docChg>
  </pc:docChgLst>
  <pc:docChgLst>
    <pc:chgData name="Mohamed Abbas" userId="f7a71e303a5df793" providerId="LiveId" clId="{A07B0D56-FE8E-4102-8D62-2804C10D531F}"/>
    <pc:docChg chg="delSld modSld sldOrd">
      <pc:chgData name="Mohamed Abbas" userId="f7a71e303a5df793" providerId="LiveId" clId="{A07B0D56-FE8E-4102-8D62-2804C10D531F}" dt="2022-12-06T12:54:41.589" v="14"/>
      <pc:docMkLst>
        <pc:docMk/>
      </pc:docMkLst>
      <pc:sldChg chg="ord">
        <pc:chgData name="Mohamed Abbas" userId="f7a71e303a5df793" providerId="LiveId" clId="{A07B0D56-FE8E-4102-8D62-2804C10D531F}" dt="2022-12-06T12:52:18.485" v="12"/>
        <pc:sldMkLst>
          <pc:docMk/>
          <pc:sldMk cId="0" sldId="259"/>
        </pc:sldMkLst>
      </pc:sldChg>
      <pc:sldChg chg="del">
        <pc:chgData name="Mohamed Abbas" userId="f7a71e303a5df793" providerId="LiveId" clId="{A07B0D56-FE8E-4102-8D62-2804C10D531F}" dt="2022-12-06T12:51:27.530" v="10" actId="2696"/>
        <pc:sldMkLst>
          <pc:docMk/>
          <pc:sldMk cId="0" sldId="261"/>
        </pc:sldMkLst>
      </pc:sldChg>
      <pc:sldChg chg="ord">
        <pc:chgData name="Mohamed Abbas" userId="f7a71e303a5df793" providerId="LiveId" clId="{A07B0D56-FE8E-4102-8D62-2804C10D531F}" dt="2022-12-06T12:54:41.589" v="14"/>
        <pc:sldMkLst>
          <pc:docMk/>
          <pc:sldMk cId="374546965" sldId="294"/>
        </pc:sldMkLst>
      </pc:sldChg>
      <pc:sldChg chg="modSp mod">
        <pc:chgData name="Mohamed Abbas" userId="f7a71e303a5df793" providerId="LiveId" clId="{A07B0D56-FE8E-4102-8D62-2804C10D531F}" dt="2022-12-06T12:49:06.917" v="9" actId="20577"/>
        <pc:sldMkLst>
          <pc:docMk/>
          <pc:sldMk cId="2259750007" sldId="297"/>
        </pc:sldMkLst>
        <pc:spChg chg="mod">
          <ac:chgData name="Mohamed Abbas" userId="f7a71e303a5df793" providerId="LiveId" clId="{A07B0D56-FE8E-4102-8D62-2804C10D531F}" dt="2022-12-06T12:49:06.917" v="9" actId="20577"/>
          <ac:spMkLst>
            <pc:docMk/>
            <pc:sldMk cId="2259750007" sldId="29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9" name="Shape 5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0" name="Shape 6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08608777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p:nvPr/>
        </p:nvSpPr>
        <p:spPr>
          <a:xfrm>
            <a:off x="1328166" y="1295398"/>
            <a:ext cx="6487668" cy="3152891"/>
          </a:xfrm>
          <a:prstGeom prst="rect">
            <a:avLst/>
          </a:prstGeom>
          <a:ln w="3175">
            <a:solidFill>
              <a:srgbClr val="FFFFFF"/>
            </a:solidFill>
          </a:ln>
          <a:effectLst>
            <a:outerShdw blurRad="63500" rotWithShape="0">
              <a:srgbClr val="000000">
                <a:alpha val="50000"/>
              </a:srgbClr>
            </a:outerShdw>
          </a:effectLst>
        </p:spPr>
        <p:txBody>
          <a:bodyPr lIns="0" tIns="0" rIns="0" bIns="0"/>
          <a:lstStyle/>
          <a:p>
            <a:pPr lvl="0">
              <a:spcBef>
                <a:spcPts val="2000"/>
              </a:spcBef>
              <a:defRPr sz="3200">
                <a:solidFill>
                  <a:srgbClr val="595959"/>
                </a:solidFill>
                <a:latin typeface="News Gothic MT"/>
                <a:ea typeface="News Gothic MT"/>
                <a:cs typeface="News Gothic MT"/>
                <a:sym typeface="News Gothic MT"/>
              </a:defRPr>
            </a:pPr>
            <a:endParaRPr/>
          </a:p>
        </p:txBody>
      </p:sp>
      <p:sp>
        <p:nvSpPr>
          <p:cNvPr id="7" name="Shape 7"/>
          <p:cNvSpPr>
            <a:spLocks noGrp="1"/>
          </p:cNvSpPr>
          <p:nvPr>
            <p:ph type="title"/>
          </p:nvPr>
        </p:nvSpPr>
        <p:spPr>
          <a:xfrm>
            <a:off x="1322920" y="0"/>
            <a:ext cx="6498160" cy="4448287"/>
          </a:xfrm>
          <a:prstGeom prst="rect">
            <a:avLst/>
          </a:prstGeom>
        </p:spPr>
        <p:txBody>
          <a:bodyPr/>
          <a:lstStyle>
            <a:lvl1pPr>
              <a:defRPr sz="4600"/>
            </a:lvl1pPr>
          </a:lstStyle>
          <a:p>
            <a:pPr lvl="0">
              <a:defRPr sz="1800" b="0">
                <a:solidFill>
                  <a:srgbClr val="000000"/>
                </a:solidFill>
              </a:defRPr>
            </a:pPr>
            <a:r>
              <a:rPr sz="4600" b="1">
                <a:solidFill>
                  <a:srgbClr val="2C7C9F"/>
                </a:solidFill>
              </a:rPr>
              <a:t>Click to edit Master title style</a:t>
            </a:r>
          </a:p>
        </p:txBody>
      </p:sp>
      <p:sp>
        <p:nvSpPr>
          <p:cNvPr id="8" name="Shape 8"/>
          <p:cNvSpPr>
            <a:spLocks noGrp="1"/>
          </p:cNvSpPr>
          <p:nvPr>
            <p:ph type="body" idx="1"/>
          </p:nvPr>
        </p:nvSpPr>
        <p:spPr>
          <a:xfrm>
            <a:off x="1322920" y="4696299"/>
            <a:ext cx="6498162" cy="2161702"/>
          </a:xfrm>
          <a:prstGeom prst="rect">
            <a:avLst/>
          </a:prstGeom>
        </p:spPr>
        <p:txBody>
          <a:bodyPr/>
          <a:lstStyle>
            <a:lvl1pPr marL="0" indent="0" algn="ctr">
              <a:spcBef>
                <a:spcPts val="300"/>
              </a:spcBef>
              <a:buClrTx/>
              <a:buSzTx/>
              <a:buFontTx/>
              <a:buNone/>
              <a:defRPr>
                <a:solidFill>
                  <a:srgbClr val="888888"/>
                </a:solidFill>
              </a:defRPr>
            </a:lvl1pPr>
          </a:lstStyle>
          <a:p>
            <a:pPr lvl="0">
              <a:defRPr sz="1800">
                <a:solidFill>
                  <a:srgbClr val="000000"/>
                </a:solidFill>
              </a:defRPr>
            </a:pPr>
            <a:r>
              <a:rPr sz="2800">
                <a:solidFill>
                  <a:srgbClr val="888888"/>
                </a:solidFill>
              </a:rPr>
              <a:t>Click to edit Master subtitle style</a:t>
            </a:r>
          </a:p>
        </p:txBody>
      </p:sp>
      <p:sp>
        <p:nvSpPr>
          <p:cNvPr id="9" name="Shape 9"/>
          <p:cNvSpPr>
            <a:spLocks noGrp="1"/>
          </p:cNvSpPr>
          <p:nvPr>
            <p:ph type="sldNum" sz="quarter" idx="2"/>
          </p:nvPr>
        </p:nvSpPr>
        <p:spPr>
          <a:xfrm>
            <a:off x="7897906" y="6272810"/>
            <a:ext cx="990602" cy="370839"/>
          </a:xfrm>
          <a:prstGeom prst="rect">
            <a:avLst/>
          </a:prstGeom>
        </p:spPr>
        <p:txBody>
          <a:bodyPr/>
          <a:lstStyle>
            <a:lvl1pPr>
              <a:defRPr sz="1800"/>
            </a:lvl1p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2" name="Shape 52"/>
          <p:cNvSpPr>
            <a:spLocks noGrp="1"/>
          </p:cNvSpPr>
          <p:nvPr>
            <p:ph type="title"/>
          </p:nvPr>
        </p:nvSpPr>
        <p:spPr>
          <a:prstGeom prst="rect">
            <a:avLst/>
          </a:prstGeom>
        </p:spPr>
        <p:txBody>
          <a:bodyPr/>
          <a:lstStyle>
            <a:lvl1pPr rtl="1">
              <a:defRPr/>
            </a:lvl1pPr>
          </a:lstStyle>
          <a:p>
            <a:pPr lvl="0">
              <a:defRPr sz="1800" b="0">
                <a:solidFill>
                  <a:srgbClr val="000000"/>
                </a:solidFill>
              </a:defRPr>
            </a:pPr>
            <a:r>
              <a:rPr sz="4000" b="1" dirty="0">
                <a:solidFill>
                  <a:srgbClr val="2C7C9F"/>
                </a:solidFill>
              </a:rPr>
              <a:t>Click to edit Master title style</a:t>
            </a:r>
          </a:p>
        </p:txBody>
      </p:sp>
      <p:sp>
        <p:nvSpPr>
          <p:cNvPr id="53" name="Shape 53"/>
          <p:cNvSpPr>
            <a:spLocks noGrp="1"/>
          </p:cNvSpPr>
          <p:nvPr>
            <p:ph type="body" idx="1"/>
          </p:nvPr>
        </p:nvSpPr>
        <p:spPr>
          <a:xfrm>
            <a:off x="449262" y="1153248"/>
            <a:ext cx="8042276" cy="5501553"/>
          </a:xfrm>
          <a:prstGeom prst="rect">
            <a:avLst/>
          </a:prstGeom>
        </p:spPr>
        <p:txBody>
          <a:bodyPr/>
          <a:lstStyle>
            <a:lvl1pPr algn="r" rtl="1">
              <a:defRPr/>
            </a:lvl1pPr>
            <a:lvl2pPr marL="741891" indent="-392641" algn="r" rtl="1">
              <a:defRPr sz="2600">
                <a:solidFill>
                  <a:srgbClr val="287C9C"/>
                </a:solidFill>
              </a:defRPr>
            </a:lvl2pPr>
            <a:lvl3pPr algn="r" rtl="1">
              <a:defRPr sz="2400"/>
            </a:lvl3pPr>
            <a:lvl4pPr algn="r" rtl="1">
              <a:defRPr sz="2200">
                <a:solidFill>
                  <a:srgbClr val="287C9C"/>
                </a:solidFill>
              </a:defRPr>
            </a:lvl4pPr>
            <a:lvl5pPr algn="r" rtl="1">
              <a:defRPr sz="2000"/>
            </a:lvl5pPr>
          </a:lstStyle>
          <a:p>
            <a:pPr lvl="0">
              <a:defRPr sz="1800">
                <a:solidFill>
                  <a:srgbClr val="000000"/>
                </a:solidFill>
              </a:defRPr>
            </a:pPr>
            <a:r>
              <a:rPr sz="2800" dirty="0">
                <a:solidFill>
                  <a:srgbClr val="595959"/>
                </a:solidFill>
              </a:rPr>
              <a:t>Click to edit Master text styles</a:t>
            </a:r>
          </a:p>
          <a:p>
            <a:pPr lvl="1">
              <a:defRPr sz="1800">
                <a:solidFill>
                  <a:srgbClr val="000000"/>
                </a:solidFill>
              </a:defRPr>
            </a:pPr>
            <a:r>
              <a:rPr sz="2600" dirty="0">
                <a:solidFill>
                  <a:srgbClr val="287C9C"/>
                </a:solidFill>
              </a:rPr>
              <a:t>Second level</a:t>
            </a:r>
          </a:p>
          <a:p>
            <a:pPr lvl="2">
              <a:defRPr sz="1800">
                <a:solidFill>
                  <a:srgbClr val="000000"/>
                </a:solidFill>
              </a:defRPr>
            </a:pPr>
            <a:r>
              <a:rPr sz="2400" dirty="0">
                <a:solidFill>
                  <a:srgbClr val="595959"/>
                </a:solidFill>
              </a:rPr>
              <a:t>Third level</a:t>
            </a:r>
          </a:p>
          <a:p>
            <a:pPr lvl="3">
              <a:defRPr sz="1800">
                <a:solidFill>
                  <a:srgbClr val="000000"/>
                </a:solidFill>
              </a:defRPr>
            </a:pPr>
            <a:r>
              <a:rPr sz="2200" dirty="0">
                <a:solidFill>
                  <a:srgbClr val="287C9C"/>
                </a:solidFill>
              </a:rPr>
              <a:t>Fourth level</a:t>
            </a:r>
          </a:p>
          <a:p>
            <a:pPr lvl="4">
              <a:defRPr sz="1800">
                <a:solidFill>
                  <a:srgbClr val="000000"/>
                </a:solidFill>
              </a:defRPr>
            </a:pPr>
            <a:r>
              <a:rPr sz="2000" dirty="0">
                <a:solidFill>
                  <a:srgbClr val="595959"/>
                </a:solidFill>
              </a:rPr>
              <a:t>Fifth level</a:t>
            </a:r>
          </a:p>
        </p:txBody>
      </p:sp>
      <p:sp>
        <p:nvSpPr>
          <p:cNvPr id="54" name="Shape 54"/>
          <p:cNvSpPr>
            <a:spLocks noGrp="1"/>
          </p:cNvSpPr>
          <p:nvPr>
            <p:ph type="sldNum" sz="quarter" idx="2"/>
          </p:nvPr>
        </p:nvSpPr>
        <p:spPr>
          <a:xfrm>
            <a:off x="7885206" y="61013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1_Content with Caption">
    <p:spTree>
      <p:nvGrpSpPr>
        <p:cNvPr id="1" name=""/>
        <p:cNvGrpSpPr/>
        <p:nvPr/>
      </p:nvGrpSpPr>
      <p:grpSpPr>
        <a:xfrm>
          <a:off x="0" y="0"/>
          <a:ext cx="0" cy="0"/>
          <a:chOff x="0" y="0"/>
          <a:chExt cx="0" cy="0"/>
        </a:xfrm>
      </p:grpSpPr>
      <p:sp>
        <p:nvSpPr>
          <p:cNvPr id="56" name="Shape 56"/>
          <p:cNvSpPr>
            <a:spLocks noGrp="1"/>
          </p:cNvSpPr>
          <p:nvPr>
            <p:ph type="title"/>
          </p:nvPr>
        </p:nvSpPr>
        <p:spPr>
          <a:xfrm>
            <a:off x="533398" y="0"/>
            <a:ext cx="3840481" cy="1773923"/>
          </a:xfrm>
          <a:prstGeom prst="rect">
            <a:avLst/>
          </a:prstGeom>
        </p:spPr>
        <p:txBody>
          <a:bodyPr/>
          <a:lstStyle>
            <a:lvl1pPr>
              <a:defRPr sz="3600" b="0"/>
            </a:lvl1pPr>
          </a:lstStyle>
          <a:p>
            <a:pPr lvl="0">
              <a:defRPr sz="1800">
                <a:solidFill>
                  <a:srgbClr val="000000"/>
                </a:solidFill>
              </a:defRPr>
            </a:pPr>
            <a:r>
              <a:rPr sz="3600">
                <a:solidFill>
                  <a:srgbClr val="2C7C9F"/>
                </a:solidFill>
              </a:rPr>
              <a:t>Click to edit Master title style</a:t>
            </a:r>
          </a:p>
        </p:txBody>
      </p:sp>
      <p:sp>
        <p:nvSpPr>
          <p:cNvPr id="57" name="Shape 57"/>
          <p:cNvSpPr>
            <a:spLocks noGrp="1"/>
          </p:cNvSpPr>
          <p:nvPr>
            <p:ph type="body" idx="1"/>
          </p:nvPr>
        </p:nvSpPr>
        <p:spPr>
          <a:xfrm>
            <a:off x="4742824" y="368300"/>
            <a:ext cx="3840480" cy="6489700"/>
          </a:xfrm>
          <a:prstGeom prst="rect">
            <a:avLst/>
          </a:prstGeom>
        </p:spPr>
        <p:txBody>
          <a:bodyPr/>
          <a:lstStyle>
            <a:lvl1pPr>
              <a:defRPr sz="2200"/>
            </a:lvl1pPr>
            <a:lvl2pPr marL="781155" indent="-431905">
              <a:defRPr sz="2200"/>
            </a:lvl2pPr>
            <a:lvl3pPr marL="1169316" indent="-483516">
              <a:defRPr sz="2200"/>
            </a:lvl3pPr>
            <a:lvl4pPr marL="1529761" indent="-561386">
              <a:defRPr sz="2200"/>
            </a:lvl4pPr>
            <a:lvl5pPr marL="1800891" indent="-537241">
              <a:defRPr sz="2200"/>
            </a:lvl5pPr>
          </a:lstStyle>
          <a:p>
            <a:pPr lvl="0">
              <a:defRPr sz="1800">
                <a:solidFill>
                  <a:srgbClr val="000000"/>
                </a:solidFill>
              </a:defRPr>
            </a:pPr>
            <a:r>
              <a:rPr sz="2200">
                <a:solidFill>
                  <a:srgbClr val="595959"/>
                </a:solidFill>
              </a:rPr>
              <a:t>Click to edit Master text styles</a:t>
            </a:r>
          </a:p>
          <a:p>
            <a:pPr lvl="1">
              <a:defRPr sz="1800">
                <a:solidFill>
                  <a:srgbClr val="000000"/>
                </a:solidFill>
              </a:defRPr>
            </a:pPr>
            <a:r>
              <a:rPr sz="2200">
                <a:solidFill>
                  <a:srgbClr val="595959"/>
                </a:solidFill>
              </a:rPr>
              <a:t>Second level</a:t>
            </a:r>
          </a:p>
          <a:p>
            <a:pPr lvl="2">
              <a:defRPr sz="1800">
                <a:solidFill>
                  <a:srgbClr val="000000"/>
                </a:solidFill>
              </a:defRPr>
            </a:pPr>
            <a:r>
              <a:rPr sz="2200">
                <a:solidFill>
                  <a:srgbClr val="595959"/>
                </a:solidFill>
              </a:rPr>
              <a:t>Third level</a:t>
            </a:r>
          </a:p>
          <a:p>
            <a:pPr lvl="3">
              <a:defRPr sz="1800">
                <a:solidFill>
                  <a:srgbClr val="000000"/>
                </a:solidFill>
              </a:defRPr>
            </a:pPr>
            <a:r>
              <a:rPr sz="2200">
                <a:solidFill>
                  <a:srgbClr val="595959"/>
                </a:solidFill>
              </a:rPr>
              <a:t>Fourth level</a:t>
            </a:r>
          </a:p>
          <a:p>
            <a:pPr lvl="4">
              <a:defRPr sz="1800">
                <a:solidFill>
                  <a:srgbClr val="000000"/>
                </a:solidFill>
              </a:defRPr>
            </a:pPr>
            <a:r>
              <a:rPr sz="2200">
                <a:solidFill>
                  <a:srgbClr val="595959"/>
                </a:solidFill>
              </a:rPr>
              <a:t>Fifth level</a:t>
            </a:r>
          </a:p>
        </p:txBody>
      </p:sp>
      <p:sp>
        <p:nvSpPr>
          <p:cNvPr id="58" name="Shape 58"/>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with Picture">
    <p:spTree>
      <p:nvGrpSpPr>
        <p:cNvPr id="1" name=""/>
        <p:cNvGrpSpPr/>
        <p:nvPr/>
      </p:nvGrpSpPr>
      <p:grpSpPr>
        <a:xfrm>
          <a:off x="0" y="0"/>
          <a:ext cx="0" cy="0"/>
          <a:chOff x="0" y="0"/>
          <a:chExt cx="0" cy="0"/>
        </a:xfrm>
      </p:grpSpPr>
      <p:sp>
        <p:nvSpPr>
          <p:cNvPr id="11" name="Shape 11"/>
          <p:cNvSpPr>
            <a:spLocks noGrp="1"/>
          </p:cNvSpPr>
          <p:nvPr>
            <p:ph type="title"/>
          </p:nvPr>
        </p:nvSpPr>
        <p:spPr>
          <a:xfrm>
            <a:off x="363538" y="3352801"/>
            <a:ext cx="8416926" cy="1470027"/>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12" name="Shape 12"/>
          <p:cNvSpPr>
            <a:spLocks noGrp="1"/>
          </p:cNvSpPr>
          <p:nvPr>
            <p:ph type="body" idx="1"/>
          </p:nvPr>
        </p:nvSpPr>
        <p:spPr>
          <a:xfrm>
            <a:off x="363538" y="4771028"/>
            <a:ext cx="8416926" cy="972673"/>
          </a:xfrm>
          <a:prstGeom prst="rect">
            <a:avLst/>
          </a:prstGeom>
        </p:spPr>
        <p:txBody>
          <a:bodyPr/>
          <a:lstStyle>
            <a:lvl1pPr marL="0" indent="0" algn="ctr">
              <a:spcBef>
                <a:spcPts val="300"/>
              </a:spcBef>
              <a:buClrTx/>
              <a:buSzTx/>
              <a:buFontTx/>
              <a:buNone/>
              <a:defRPr sz="1800">
                <a:solidFill>
                  <a:srgbClr val="888888"/>
                </a:solidFill>
              </a:defRPr>
            </a:lvl1pPr>
          </a:lstStyle>
          <a:p>
            <a:pPr lvl="0">
              <a:defRPr>
                <a:solidFill>
                  <a:srgbClr val="000000"/>
                </a:solidFill>
              </a:defRPr>
            </a:pPr>
            <a:r>
              <a:rPr>
                <a:solidFill>
                  <a:srgbClr val="888888"/>
                </a:solidFill>
              </a:rPr>
              <a:t>Click to edit Master subtitle style</a:t>
            </a:r>
          </a:p>
        </p:txBody>
      </p:sp>
      <p:sp>
        <p:nvSpPr>
          <p:cNvPr id="13" name="Shape 13"/>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9" name="Shape 19"/>
          <p:cNvSpPr>
            <a:spLocks noGrp="1"/>
          </p:cNvSpPr>
          <p:nvPr>
            <p:ph type="title"/>
          </p:nvPr>
        </p:nvSpPr>
        <p:spPr>
          <a:xfrm>
            <a:off x="549275" y="0"/>
            <a:ext cx="8042276" cy="144453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20" name="Shape 20"/>
          <p:cNvSpPr>
            <a:spLocks noGrp="1"/>
          </p:cNvSpPr>
          <p:nvPr>
            <p:ph type="body" idx="1"/>
          </p:nvPr>
        </p:nvSpPr>
        <p:spPr>
          <a:xfrm>
            <a:off x="549275" y="1600200"/>
            <a:ext cx="3840480" cy="5257802"/>
          </a:xfrm>
          <a:prstGeom prst="rect">
            <a:avLst/>
          </a:prstGeom>
        </p:spPr>
        <p:txBody>
          <a:bodyPr/>
          <a:lstStyle>
            <a:lvl1pPr>
              <a:spcBef>
                <a:spcPts val="1600"/>
              </a:spcBef>
              <a:defRPr sz="2000"/>
            </a:lvl1pPr>
            <a:lvl2pPr marL="723193" indent="-373944">
              <a:spcBef>
                <a:spcPts val="1600"/>
              </a:spcBef>
              <a:defRPr sz="2000"/>
            </a:lvl2pPr>
            <a:lvl3pPr marL="999772" indent="-313972">
              <a:spcBef>
                <a:spcPts val="1600"/>
              </a:spcBef>
              <a:defRPr sz="2000"/>
            </a:lvl3pPr>
            <a:lvl4pPr marL="1296457" indent="-328082">
              <a:spcBef>
                <a:spcPts val="1600"/>
              </a:spcBef>
              <a:defRPr sz="2000"/>
            </a:lvl4pPr>
            <a:lvl5pPr marL="1577622" indent="-313972">
              <a:spcBef>
                <a:spcPts val="1600"/>
              </a:spcBef>
              <a:defRPr sz="2000"/>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21" name="Shape 21"/>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3" name="Shape 23"/>
          <p:cNvSpPr>
            <a:spLocks noGrp="1"/>
          </p:cNvSpPr>
          <p:nvPr>
            <p:ph type="title"/>
          </p:nvPr>
        </p:nvSpPr>
        <p:spPr>
          <a:xfrm>
            <a:off x="549273" y="0"/>
            <a:ext cx="8042278" cy="144453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24" name="Shape 24"/>
          <p:cNvSpPr>
            <a:spLocks noGrp="1"/>
          </p:cNvSpPr>
          <p:nvPr>
            <p:ph type="body" idx="1"/>
          </p:nvPr>
        </p:nvSpPr>
        <p:spPr>
          <a:xfrm>
            <a:off x="549273" y="1444531"/>
            <a:ext cx="3840482" cy="759582"/>
          </a:xfrm>
          <a:prstGeom prst="rect">
            <a:avLst/>
          </a:prstGeom>
        </p:spPr>
        <p:txBody>
          <a:bodyPr anchor="b">
            <a:noAutofit/>
          </a:bodyPr>
          <a:lstStyle>
            <a:lvl1pPr marL="0" indent="0" algn="ctr">
              <a:spcBef>
                <a:spcPts val="0"/>
              </a:spcBef>
              <a:buClrTx/>
              <a:buSzTx/>
              <a:buFontTx/>
              <a:buNone/>
              <a:defRPr sz="2400">
                <a:solidFill>
                  <a:srgbClr val="6FB7D7"/>
                </a:solidFill>
              </a:defRPr>
            </a:lvl1pPr>
          </a:lstStyle>
          <a:p>
            <a:pPr lvl="0">
              <a:defRPr sz="1800">
                <a:solidFill>
                  <a:srgbClr val="000000"/>
                </a:solidFill>
              </a:defRPr>
            </a:pPr>
            <a:r>
              <a:rPr sz="2400">
                <a:solidFill>
                  <a:srgbClr val="6FB7D7"/>
                </a:solidFill>
              </a:rPr>
              <a:t>Click to edit Master text styles</a:t>
            </a:r>
          </a:p>
        </p:txBody>
      </p:sp>
      <p:sp>
        <p:nvSpPr>
          <p:cNvPr id="25" name="Shape 25"/>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28" name="Shape 28"/>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2" name="Shape 32"/>
          <p:cNvSpPr>
            <a:spLocks noGrp="1"/>
          </p:cNvSpPr>
          <p:nvPr>
            <p:ph type="title"/>
          </p:nvPr>
        </p:nvSpPr>
        <p:spPr>
          <a:xfrm>
            <a:off x="533398" y="0"/>
            <a:ext cx="3840482" cy="1773923"/>
          </a:xfrm>
          <a:prstGeom prst="rect">
            <a:avLst/>
          </a:prstGeom>
        </p:spPr>
        <p:txBody>
          <a:bodyPr/>
          <a:lstStyle>
            <a:lvl1pPr>
              <a:defRPr sz="3600" b="0"/>
            </a:lvl1pPr>
          </a:lstStyle>
          <a:p>
            <a:pPr lvl="0">
              <a:defRPr sz="1800">
                <a:solidFill>
                  <a:srgbClr val="000000"/>
                </a:solidFill>
              </a:defRPr>
            </a:pPr>
            <a:r>
              <a:rPr sz="3600">
                <a:solidFill>
                  <a:srgbClr val="2C7C9F"/>
                </a:solidFill>
              </a:rPr>
              <a:t>Click to edit Master title style</a:t>
            </a:r>
          </a:p>
        </p:txBody>
      </p:sp>
      <p:sp>
        <p:nvSpPr>
          <p:cNvPr id="33" name="Shape 33"/>
          <p:cNvSpPr>
            <a:spLocks noGrp="1"/>
          </p:cNvSpPr>
          <p:nvPr>
            <p:ph type="body" idx="1"/>
          </p:nvPr>
        </p:nvSpPr>
        <p:spPr>
          <a:xfrm>
            <a:off x="4742824" y="368300"/>
            <a:ext cx="3840480" cy="6489700"/>
          </a:xfrm>
          <a:prstGeom prst="rect">
            <a:avLst/>
          </a:prstGeom>
        </p:spPr>
        <p:txBody>
          <a:bodyPr/>
          <a:lstStyle>
            <a:lvl1pPr>
              <a:defRPr sz="2200"/>
            </a:lvl1pPr>
            <a:lvl2pPr marL="719455" indent="-370204">
              <a:defRPr sz="2200"/>
            </a:lvl2pPr>
            <a:lvl3pPr marL="1031169" indent="-345369">
              <a:defRPr sz="2200"/>
            </a:lvl3pPr>
            <a:lvl4pPr marL="1329265" indent="-360890">
              <a:defRPr sz="2200"/>
            </a:lvl4pPr>
            <a:lvl5pPr marL="1609019" indent="-345369">
              <a:defRPr sz="2200"/>
            </a:lvl5pPr>
          </a:lstStyle>
          <a:p>
            <a:pPr lvl="0">
              <a:defRPr sz="1800">
                <a:solidFill>
                  <a:srgbClr val="000000"/>
                </a:solidFill>
              </a:defRPr>
            </a:pPr>
            <a:r>
              <a:rPr sz="2200">
                <a:solidFill>
                  <a:srgbClr val="595959"/>
                </a:solidFill>
              </a:rPr>
              <a:t>Click to edit Master text styles</a:t>
            </a:r>
          </a:p>
          <a:p>
            <a:pPr lvl="1">
              <a:defRPr sz="1800">
                <a:solidFill>
                  <a:srgbClr val="000000"/>
                </a:solidFill>
              </a:defRPr>
            </a:pPr>
            <a:r>
              <a:rPr sz="2200">
                <a:solidFill>
                  <a:srgbClr val="595959"/>
                </a:solidFill>
              </a:rPr>
              <a:t>Second level</a:t>
            </a:r>
          </a:p>
          <a:p>
            <a:pPr lvl="2">
              <a:defRPr sz="1800">
                <a:solidFill>
                  <a:srgbClr val="000000"/>
                </a:solidFill>
              </a:defRPr>
            </a:pPr>
            <a:r>
              <a:rPr sz="2200">
                <a:solidFill>
                  <a:srgbClr val="595959"/>
                </a:solidFill>
              </a:rPr>
              <a:t>Third level</a:t>
            </a:r>
          </a:p>
          <a:p>
            <a:pPr lvl="3">
              <a:defRPr sz="1800">
                <a:solidFill>
                  <a:srgbClr val="000000"/>
                </a:solidFill>
              </a:defRPr>
            </a:pPr>
            <a:r>
              <a:rPr sz="2200">
                <a:solidFill>
                  <a:srgbClr val="595959"/>
                </a:solidFill>
              </a:rPr>
              <a:t>Fourth level</a:t>
            </a:r>
          </a:p>
          <a:p>
            <a:pPr lvl="4">
              <a:defRPr sz="1800">
                <a:solidFill>
                  <a:srgbClr val="000000"/>
                </a:solidFill>
              </a:defRPr>
            </a:pPr>
            <a:r>
              <a:rPr sz="2200">
                <a:solidFill>
                  <a:srgbClr val="595959"/>
                </a:solidFill>
              </a:rPr>
              <a:t>Fifth level</a:t>
            </a:r>
          </a:p>
        </p:txBody>
      </p:sp>
      <p:sp>
        <p:nvSpPr>
          <p:cNvPr id="34" name="Shape 34"/>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6" name="Shape 36"/>
          <p:cNvSpPr>
            <a:spLocks noGrp="1"/>
          </p:cNvSpPr>
          <p:nvPr>
            <p:ph type="title"/>
          </p:nvPr>
        </p:nvSpPr>
        <p:spPr>
          <a:xfrm>
            <a:off x="533398" y="0"/>
            <a:ext cx="4079546" cy="1773923"/>
          </a:xfrm>
          <a:prstGeom prst="rect">
            <a:avLst/>
          </a:prstGeom>
        </p:spPr>
        <p:txBody>
          <a:bodyPr/>
          <a:lstStyle>
            <a:lvl1pPr>
              <a:defRPr sz="3600" b="0"/>
            </a:lvl1pPr>
          </a:lstStyle>
          <a:p>
            <a:pPr lvl="0">
              <a:defRPr sz="1800">
                <a:solidFill>
                  <a:srgbClr val="000000"/>
                </a:solidFill>
              </a:defRPr>
            </a:pPr>
            <a:r>
              <a:rPr sz="3600">
                <a:solidFill>
                  <a:srgbClr val="2C7C9F"/>
                </a:solidFill>
              </a:rPr>
              <a:t>Click to edit Master title style</a:t>
            </a:r>
          </a:p>
        </p:txBody>
      </p:sp>
      <p:sp>
        <p:nvSpPr>
          <p:cNvPr id="37" name="Shape 37"/>
          <p:cNvSpPr>
            <a:spLocks noGrp="1"/>
          </p:cNvSpPr>
          <p:nvPr>
            <p:ph type="body" idx="1"/>
          </p:nvPr>
        </p:nvSpPr>
        <p:spPr>
          <a:xfrm>
            <a:off x="533398" y="1787855"/>
            <a:ext cx="4079546" cy="5070146"/>
          </a:xfrm>
          <a:prstGeom prst="rect">
            <a:avLst/>
          </a:prstGeom>
        </p:spPr>
        <p:txBody>
          <a:bodyPr/>
          <a:lstStyle>
            <a:lvl1pPr marL="0" indent="0" algn="ctr">
              <a:spcBef>
                <a:spcPts val="600"/>
              </a:spcBef>
              <a:buClrTx/>
              <a:buSzTx/>
              <a:buFontTx/>
              <a:buNone/>
              <a:defRPr sz="1800"/>
            </a:lvl1pPr>
          </a:lstStyle>
          <a:p>
            <a:pPr lvl="0">
              <a:defRPr>
                <a:solidFill>
                  <a:srgbClr val="000000"/>
                </a:solidFill>
              </a:defRPr>
            </a:pPr>
            <a:r>
              <a:rPr>
                <a:solidFill>
                  <a:srgbClr val="595959"/>
                </a:solidFill>
              </a:rPr>
              <a:t>Click to edit Master text styles</a:t>
            </a:r>
          </a:p>
        </p:txBody>
      </p:sp>
      <p:sp>
        <p:nvSpPr>
          <p:cNvPr id="38" name="Shape 38"/>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4" name="Shape 44"/>
          <p:cNvSpPr>
            <a:spLocks noGrp="1"/>
          </p:cNvSpPr>
          <p:nvPr>
            <p:ph type="title"/>
          </p:nvPr>
        </p:nvSpPr>
        <p:spPr>
          <a:xfrm>
            <a:off x="7369792" y="0"/>
            <a:ext cx="1524001" cy="594360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45" name="Shape 45"/>
          <p:cNvSpPr>
            <a:spLocks noGrp="1"/>
          </p:cNvSpPr>
          <p:nvPr>
            <p:ph type="body" idx="1"/>
          </p:nvPr>
        </p:nvSpPr>
        <p:spPr>
          <a:xfrm>
            <a:off x="549273" y="368300"/>
            <a:ext cx="6689728" cy="6489700"/>
          </a:xfrm>
          <a:prstGeom prst="rect">
            <a:avLst/>
          </a:prstGeom>
        </p:spPr>
        <p:txBody>
          <a:bodyPr/>
          <a:lstStyle/>
          <a:p>
            <a:pPr lvl="0">
              <a:defRPr sz="1800">
                <a:solidFill>
                  <a:srgbClr val="000000"/>
                </a:solidFill>
              </a:defRPr>
            </a:pPr>
            <a:r>
              <a:rPr sz="2800">
                <a:solidFill>
                  <a:srgbClr val="595959"/>
                </a:solidFill>
              </a:rPr>
              <a:t>Click to edit Master text styles</a:t>
            </a:r>
          </a:p>
          <a:p>
            <a:pPr lvl="1">
              <a:defRPr sz="1800">
                <a:solidFill>
                  <a:srgbClr val="000000"/>
                </a:solidFill>
              </a:defRPr>
            </a:pPr>
            <a:r>
              <a:rPr sz="2800">
                <a:solidFill>
                  <a:srgbClr val="595959"/>
                </a:solidFill>
              </a:rPr>
              <a:t>Second level</a:t>
            </a:r>
          </a:p>
          <a:p>
            <a:pPr lvl="2">
              <a:defRPr sz="1800">
                <a:solidFill>
                  <a:srgbClr val="000000"/>
                </a:solidFill>
              </a:defRPr>
            </a:pPr>
            <a:r>
              <a:rPr sz="2800">
                <a:solidFill>
                  <a:srgbClr val="595959"/>
                </a:solidFill>
              </a:rPr>
              <a:t>Third level</a:t>
            </a:r>
          </a:p>
          <a:p>
            <a:pPr lvl="3">
              <a:defRPr sz="1800">
                <a:solidFill>
                  <a:srgbClr val="000000"/>
                </a:solidFill>
              </a:defRPr>
            </a:pPr>
            <a:r>
              <a:rPr sz="2800">
                <a:solidFill>
                  <a:srgbClr val="595959"/>
                </a:solidFill>
              </a:rPr>
              <a:t>Fourth level</a:t>
            </a:r>
          </a:p>
          <a:p>
            <a:pPr lvl="4">
              <a:defRPr sz="1800">
                <a:solidFill>
                  <a:srgbClr val="000000"/>
                </a:solidFill>
              </a:defRPr>
            </a:pPr>
            <a:r>
              <a:rPr sz="2800">
                <a:solidFill>
                  <a:srgbClr val="595959"/>
                </a:solidFill>
              </a:rPr>
              <a:t>Fifth level</a:t>
            </a:r>
          </a:p>
        </p:txBody>
      </p:sp>
      <p:sp>
        <p:nvSpPr>
          <p:cNvPr id="46" name="Shape 46"/>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1_Two Content">
    <p:spTree>
      <p:nvGrpSpPr>
        <p:cNvPr id="1" name=""/>
        <p:cNvGrpSpPr/>
        <p:nvPr/>
      </p:nvGrpSpPr>
      <p:grpSpPr>
        <a:xfrm>
          <a:off x="0" y="0"/>
          <a:ext cx="0" cy="0"/>
          <a:chOff x="0" y="0"/>
          <a:chExt cx="0" cy="0"/>
        </a:xfrm>
      </p:grpSpPr>
      <p:sp>
        <p:nvSpPr>
          <p:cNvPr id="48" name="Shape 48"/>
          <p:cNvSpPr>
            <a:spLocks noGrp="1"/>
          </p:cNvSpPr>
          <p:nvPr>
            <p:ph type="title"/>
          </p:nvPr>
        </p:nvSpPr>
        <p:spPr>
          <a:xfrm>
            <a:off x="549275" y="0"/>
            <a:ext cx="8042276" cy="144453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49" name="Shape 49"/>
          <p:cNvSpPr>
            <a:spLocks noGrp="1"/>
          </p:cNvSpPr>
          <p:nvPr>
            <p:ph type="body" idx="1"/>
          </p:nvPr>
        </p:nvSpPr>
        <p:spPr>
          <a:xfrm>
            <a:off x="549275" y="1600200"/>
            <a:ext cx="3840480" cy="5257801"/>
          </a:xfrm>
          <a:prstGeom prst="rect">
            <a:avLst/>
          </a:prstGeom>
        </p:spPr>
        <p:txBody>
          <a:bodyPr/>
          <a:lstStyle>
            <a:lvl1pPr>
              <a:spcBef>
                <a:spcPts val="1600"/>
              </a:spcBef>
              <a:defRPr sz="2000"/>
            </a:lvl1pPr>
            <a:lvl2pPr marL="785517" indent="-436267">
              <a:spcBef>
                <a:spcPts val="1600"/>
              </a:spcBef>
              <a:defRPr sz="2000"/>
            </a:lvl2pPr>
            <a:lvl3pPr marL="1125359" indent="-439560">
              <a:spcBef>
                <a:spcPts val="1600"/>
              </a:spcBef>
              <a:defRPr sz="2000"/>
            </a:lvl3pPr>
            <a:lvl4pPr marL="1478726" indent="-510351">
              <a:spcBef>
                <a:spcPts val="1600"/>
              </a:spcBef>
              <a:defRPr sz="2000"/>
            </a:lvl4pPr>
            <a:lvl5pPr marL="1752051" indent="-488401">
              <a:spcBef>
                <a:spcPts val="1600"/>
              </a:spcBef>
              <a:defRPr sz="2000"/>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50" name="Shape 50"/>
          <p:cNvSpPr>
            <a:spLocks noGrp="1"/>
          </p:cNvSpPr>
          <p:nvPr>
            <p:ph type="sldNum" sz="quarter" idx="2"/>
          </p:nvPr>
        </p:nvSpPr>
        <p:spPr>
          <a:xfrm>
            <a:off x="7897906" y="6139460"/>
            <a:ext cx="990602" cy="637539"/>
          </a:xfrm>
          <a:prstGeom prst="rect">
            <a:avLst/>
          </a:prstGeom>
        </p:spPr>
        <p:txBody>
          <a:bodyPr/>
          <a:lstStyle>
            <a:lvl1pPr>
              <a:defRPr sz="3600"/>
            </a:lvl1p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49275" y="294296"/>
            <a:ext cx="8042276" cy="700335"/>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b"/>
          <a:lstStyle/>
          <a:p>
            <a:pPr lvl="0">
              <a:defRPr sz="1800" b="0">
                <a:solidFill>
                  <a:srgbClr val="000000"/>
                </a:solidFill>
              </a:defRPr>
            </a:pPr>
            <a:r>
              <a:rPr sz="4000" b="1" dirty="0">
                <a:solidFill>
                  <a:srgbClr val="2C7C9F"/>
                </a:solidFill>
              </a:rPr>
              <a:t>Click to edit Master title style</a:t>
            </a:r>
          </a:p>
        </p:txBody>
      </p:sp>
      <p:sp>
        <p:nvSpPr>
          <p:cNvPr id="3" name="Shape 3"/>
          <p:cNvSpPr>
            <a:spLocks noGrp="1"/>
          </p:cNvSpPr>
          <p:nvPr>
            <p:ph type="body" idx="1"/>
          </p:nvPr>
        </p:nvSpPr>
        <p:spPr>
          <a:xfrm>
            <a:off x="549275" y="1371938"/>
            <a:ext cx="8042276" cy="55015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pPr lvl="0">
              <a:defRPr sz="1800">
                <a:solidFill>
                  <a:srgbClr val="000000"/>
                </a:solidFill>
              </a:defRPr>
            </a:pPr>
            <a:r>
              <a:rPr sz="2800" dirty="0">
                <a:solidFill>
                  <a:srgbClr val="595959"/>
                </a:solidFill>
              </a:rPr>
              <a:t>Click to edit Master text styles</a:t>
            </a:r>
          </a:p>
          <a:p>
            <a:pPr lvl="1">
              <a:defRPr sz="1800">
                <a:solidFill>
                  <a:srgbClr val="000000"/>
                </a:solidFill>
              </a:defRPr>
            </a:pPr>
            <a:r>
              <a:rPr sz="2800" dirty="0">
                <a:solidFill>
                  <a:srgbClr val="595959"/>
                </a:solidFill>
              </a:rPr>
              <a:t>Second level</a:t>
            </a:r>
          </a:p>
          <a:p>
            <a:pPr lvl="2">
              <a:defRPr sz="1800">
                <a:solidFill>
                  <a:srgbClr val="000000"/>
                </a:solidFill>
              </a:defRPr>
            </a:pPr>
            <a:r>
              <a:rPr sz="2800" dirty="0">
                <a:solidFill>
                  <a:srgbClr val="595959"/>
                </a:solidFill>
              </a:rPr>
              <a:t>Third level</a:t>
            </a:r>
          </a:p>
          <a:p>
            <a:pPr lvl="3">
              <a:defRPr sz="1800">
                <a:solidFill>
                  <a:srgbClr val="000000"/>
                </a:solidFill>
              </a:defRPr>
            </a:pPr>
            <a:r>
              <a:rPr sz="2800" dirty="0">
                <a:solidFill>
                  <a:srgbClr val="595959"/>
                </a:solidFill>
              </a:rPr>
              <a:t>Fourth level</a:t>
            </a:r>
          </a:p>
          <a:p>
            <a:pPr lvl="4">
              <a:defRPr sz="1800">
                <a:solidFill>
                  <a:srgbClr val="000000"/>
                </a:solidFill>
              </a:defRPr>
            </a:pPr>
            <a:r>
              <a:rPr sz="2800" dirty="0">
                <a:solidFill>
                  <a:srgbClr val="595959"/>
                </a:solidFill>
              </a:rPr>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9" r:id="rId8"/>
    <p:sldLayoutId id="2147483660" r:id="rId9"/>
    <p:sldLayoutId id="2147483661" r:id="rId10"/>
    <p:sldLayoutId id="2147483662" r:id="rId11"/>
  </p:sldLayoutIdLst>
  <p:transition spd="med"/>
  <p:txStyles>
    <p:titleStyle>
      <a:lvl1pPr algn="ctr">
        <a:defRPr sz="4000" b="1">
          <a:solidFill>
            <a:srgbClr val="2C7C9F"/>
          </a:solidFill>
          <a:latin typeface="News Gothic MT"/>
          <a:ea typeface="News Gothic MT"/>
          <a:cs typeface="News Gothic MT"/>
          <a:sym typeface="News Gothic MT"/>
        </a:defRPr>
      </a:lvl1pPr>
      <a:lvl2pPr algn="ctr">
        <a:defRPr sz="4000" b="1">
          <a:solidFill>
            <a:srgbClr val="2C7C9F"/>
          </a:solidFill>
          <a:latin typeface="News Gothic MT"/>
          <a:ea typeface="News Gothic MT"/>
          <a:cs typeface="News Gothic MT"/>
          <a:sym typeface="News Gothic MT"/>
        </a:defRPr>
      </a:lvl2pPr>
      <a:lvl3pPr algn="ctr">
        <a:defRPr sz="4000" b="1">
          <a:solidFill>
            <a:srgbClr val="2C7C9F"/>
          </a:solidFill>
          <a:latin typeface="News Gothic MT"/>
          <a:ea typeface="News Gothic MT"/>
          <a:cs typeface="News Gothic MT"/>
          <a:sym typeface="News Gothic MT"/>
        </a:defRPr>
      </a:lvl3pPr>
      <a:lvl4pPr algn="ctr">
        <a:defRPr sz="4000" b="1">
          <a:solidFill>
            <a:srgbClr val="2C7C9F"/>
          </a:solidFill>
          <a:latin typeface="News Gothic MT"/>
          <a:ea typeface="News Gothic MT"/>
          <a:cs typeface="News Gothic MT"/>
          <a:sym typeface="News Gothic MT"/>
        </a:defRPr>
      </a:lvl4pPr>
      <a:lvl5pPr algn="ctr">
        <a:defRPr sz="4000" b="1">
          <a:solidFill>
            <a:srgbClr val="2C7C9F"/>
          </a:solidFill>
          <a:latin typeface="News Gothic MT"/>
          <a:ea typeface="News Gothic MT"/>
          <a:cs typeface="News Gothic MT"/>
          <a:sym typeface="News Gothic MT"/>
        </a:defRPr>
      </a:lvl5pPr>
      <a:lvl6pPr algn="ctr">
        <a:defRPr sz="4000" b="1">
          <a:solidFill>
            <a:srgbClr val="2C7C9F"/>
          </a:solidFill>
          <a:latin typeface="News Gothic MT"/>
          <a:ea typeface="News Gothic MT"/>
          <a:cs typeface="News Gothic MT"/>
          <a:sym typeface="News Gothic MT"/>
        </a:defRPr>
      </a:lvl6pPr>
      <a:lvl7pPr algn="ctr">
        <a:defRPr sz="4000" b="1">
          <a:solidFill>
            <a:srgbClr val="2C7C9F"/>
          </a:solidFill>
          <a:latin typeface="News Gothic MT"/>
          <a:ea typeface="News Gothic MT"/>
          <a:cs typeface="News Gothic MT"/>
          <a:sym typeface="News Gothic MT"/>
        </a:defRPr>
      </a:lvl7pPr>
      <a:lvl8pPr algn="ctr">
        <a:defRPr sz="4000" b="1">
          <a:solidFill>
            <a:srgbClr val="2C7C9F"/>
          </a:solidFill>
          <a:latin typeface="News Gothic MT"/>
          <a:ea typeface="News Gothic MT"/>
          <a:cs typeface="News Gothic MT"/>
          <a:sym typeface="News Gothic MT"/>
        </a:defRPr>
      </a:lvl8pPr>
      <a:lvl9pPr algn="ctr">
        <a:defRPr sz="4000" b="1">
          <a:solidFill>
            <a:srgbClr val="2C7C9F"/>
          </a:solidFill>
          <a:latin typeface="News Gothic MT"/>
          <a:ea typeface="News Gothic MT"/>
          <a:cs typeface="News Gothic MT"/>
          <a:sym typeface="News Gothic MT"/>
        </a:defRPr>
      </a:lvl9pPr>
    </p:titleStyle>
    <p:bodyStyle>
      <a:lvl1pPr marL="349250" indent="-34925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1pPr>
      <a:lvl2pPr marL="741891" indent="-392641" algn="r">
        <a:spcBef>
          <a:spcPts val="2000"/>
        </a:spcBef>
        <a:buClr>
          <a:srgbClr val="6FB7D7"/>
        </a:buClr>
        <a:buSzPct val="110000"/>
        <a:buFont typeface="Helvetica"/>
        <a:buChar char="●"/>
        <a:defRPr sz="2400">
          <a:solidFill>
            <a:srgbClr val="2F97B5"/>
          </a:solidFill>
          <a:latin typeface="News Gothic MT"/>
          <a:ea typeface="News Gothic MT"/>
          <a:cs typeface="News Gothic MT"/>
          <a:sym typeface="News Gothic MT"/>
        </a:defRPr>
      </a:lvl2pPr>
      <a:lvl3pPr marL="1081403" indent="-395604"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3pPr>
      <a:lvl4pPr marL="1427690" indent="-459315"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4pPr>
      <a:lvl5pPr marL="1703210" indent="-43956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5pPr>
      <a:lvl6pPr marL="1985785" indent="-43956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6pPr>
      <a:lvl7pPr marL="2274710" indent="-43956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7pPr>
      <a:lvl8pPr marL="2555699" indent="-43956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8pPr>
      <a:lvl9pPr marL="2846210" indent="-43956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9pPr>
    </p:bodyStyle>
    <p:otherStyle>
      <a:lvl1pPr algn="r">
        <a:defRPr sz="2000">
          <a:solidFill>
            <a:schemeClr val="tx1"/>
          </a:solidFill>
          <a:latin typeface="+mn-lt"/>
          <a:ea typeface="+mn-ea"/>
          <a:cs typeface="+mn-cs"/>
          <a:sym typeface="News Gothic MT"/>
        </a:defRPr>
      </a:lvl1pPr>
      <a:lvl2pPr algn="r">
        <a:defRPr sz="2000">
          <a:solidFill>
            <a:schemeClr val="tx1"/>
          </a:solidFill>
          <a:latin typeface="+mn-lt"/>
          <a:ea typeface="+mn-ea"/>
          <a:cs typeface="+mn-cs"/>
          <a:sym typeface="News Gothic MT"/>
        </a:defRPr>
      </a:lvl2pPr>
      <a:lvl3pPr algn="r">
        <a:defRPr sz="2000">
          <a:solidFill>
            <a:schemeClr val="tx1"/>
          </a:solidFill>
          <a:latin typeface="+mn-lt"/>
          <a:ea typeface="+mn-ea"/>
          <a:cs typeface="+mn-cs"/>
          <a:sym typeface="News Gothic MT"/>
        </a:defRPr>
      </a:lvl3pPr>
      <a:lvl4pPr algn="r">
        <a:defRPr sz="2000">
          <a:solidFill>
            <a:schemeClr val="tx1"/>
          </a:solidFill>
          <a:latin typeface="+mn-lt"/>
          <a:ea typeface="+mn-ea"/>
          <a:cs typeface="+mn-cs"/>
          <a:sym typeface="News Gothic MT"/>
        </a:defRPr>
      </a:lvl4pPr>
      <a:lvl5pPr algn="r">
        <a:defRPr sz="2000">
          <a:solidFill>
            <a:schemeClr val="tx1"/>
          </a:solidFill>
          <a:latin typeface="+mn-lt"/>
          <a:ea typeface="+mn-ea"/>
          <a:cs typeface="+mn-cs"/>
          <a:sym typeface="News Gothic MT"/>
        </a:defRPr>
      </a:lvl5pPr>
      <a:lvl6pPr algn="r">
        <a:defRPr sz="2000">
          <a:solidFill>
            <a:schemeClr val="tx1"/>
          </a:solidFill>
          <a:latin typeface="+mn-lt"/>
          <a:ea typeface="+mn-ea"/>
          <a:cs typeface="+mn-cs"/>
          <a:sym typeface="News Gothic MT"/>
        </a:defRPr>
      </a:lvl6pPr>
      <a:lvl7pPr algn="r">
        <a:defRPr sz="2000">
          <a:solidFill>
            <a:schemeClr val="tx1"/>
          </a:solidFill>
          <a:latin typeface="+mn-lt"/>
          <a:ea typeface="+mn-ea"/>
          <a:cs typeface="+mn-cs"/>
          <a:sym typeface="News Gothic MT"/>
        </a:defRPr>
      </a:lvl7pPr>
      <a:lvl8pPr algn="r">
        <a:defRPr sz="2000">
          <a:solidFill>
            <a:schemeClr val="tx1"/>
          </a:solidFill>
          <a:latin typeface="+mn-lt"/>
          <a:ea typeface="+mn-ea"/>
          <a:cs typeface="+mn-cs"/>
          <a:sym typeface="News Gothic MT"/>
        </a:defRPr>
      </a:lvl8pPr>
      <a:lvl9pPr algn="r">
        <a:defRPr sz="2000">
          <a:solidFill>
            <a:schemeClr val="tx1"/>
          </a:solidFill>
          <a:latin typeface="+mn-lt"/>
          <a:ea typeface="+mn-ea"/>
          <a:cs typeface="+mn-cs"/>
          <a:sym typeface="News Gothic M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xfrm>
            <a:off x="1322920" y="1295397"/>
            <a:ext cx="6498160" cy="3152891"/>
          </a:xfrm>
          <a:prstGeom prst="rect">
            <a:avLst/>
          </a:prstGeom>
        </p:spPr>
        <p:txBody>
          <a:bodyPr lIns="0" tIns="0" rIns="0" bIns="0">
            <a:normAutofit/>
          </a:bodyPr>
          <a:lstStyle>
            <a:lvl1pPr defTabSz="896111">
              <a:defRPr sz="4700"/>
            </a:lvl1pPr>
          </a:lstStyle>
          <a:p>
            <a:pPr lvl="0">
              <a:defRPr sz="1800" b="0">
                <a:solidFill>
                  <a:srgbClr val="000000"/>
                </a:solidFill>
              </a:defRPr>
            </a:pPr>
            <a:r>
              <a:rPr sz="4700" b="1" dirty="0">
                <a:solidFill>
                  <a:srgbClr val="2C7C9F"/>
                </a:solidFill>
              </a:rPr>
              <a:t>واجبات الطبيب والممارس الصحي تجاه المهنة والمؤسسة التي يعمل بها</a:t>
            </a:r>
          </a:p>
        </p:txBody>
      </p:sp>
      <p:sp>
        <p:nvSpPr>
          <p:cNvPr id="65" name="Shape 65"/>
          <p:cNvSpPr/>
          <p:nvPr/>
        </p:nvSpPr>
        <p:spPr>
          <a:xfrm>
            <a:off x="2622258" y="254613"/>
            <a:ext cx="3899487" cy="616648"/>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3200" b="1">
                <a:ln w="10541">
                  <a:solidFill>
                    <a:srgbClr val="24779B"/>
                  </a:solidFill>
                </a:ln>
                <a:solidFill>
                  <a:srgbClr val="BDD8ED"/>
                </a:solidFill>
                <a:latin typeface="News Gothic MT"/>
                <a:ea typeface="News Gothic MT"/>
                <a:cs typeface="News Gothic MT"/>
                <a:sym typeface="News Gothic MT"/>
              </a:defRPr>
            </a:lvl1pPr>
          </a:lstStyle>
          <a:p>
            <a:pPr lvl="0">
              <a:defRPr sz="1800" b="0">
                <a:ln w="9525">
                  <a:noFill/>
                </a:ln>
                <a:solidFill>
                  <a:srgbClr val="000000"/>
                </a:solidFill>
              </a:defRPr>
            </a:pPr>
            <a:r>
              <a:rPr sz="3200" b="1">
                <a:ln w="10541">
                  <a:solidFill>
                    <a:srgbClr val="24779B"/>
                  </a:solidFill>
                </a:ln>
                <a:solidFill>
                  <a:srgbClr val="BDD8ED"/>
                </a:solidFill>
              </a:rPr>
              <a:t>بسم الله الرحمن الرحيم</a:t>
            </a:r>
          </a:p>
        </p:txBody>
      </p:sp>
      <p:pic>
        <p:nvPicPr>
          <p:cNvPr id="5" name="Picture 4"/>
          <p:cNvPicPr>
            <a:picLocks noChangeAspect="1"/>
          </p:cNvPicPr>
          <p:nvPr/>
        </p:nvPicPr>
        <p:blipFill rotWithShape="1">
          <a:blip r:embed="rId2"/>
          <a:srcRect l="-1" t="9492" r="1054" b="14751"/>
          <a:stretch/>
        </p:blipFill>
        <p:spPr>
          <a:xfrm>
            <a:off x="3236495" y="1104132"/>
            <a:ext cx="2671012" cy="65962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lstStyle/>
          <a:p>
            <a:pPr lvl="0"/>
            <a:r>
              <a:rPr lang="ar-SA"/>
              <a:t>الواجبات تجاه المؤسسة</a:t>
            </a:r>
          </a:p>
        </p:txBody>
      </p:sp>
      <p:sp>
        <p:nvSpPr>
          <p:cNvPr id="74" name="Shape 74"/>
          <p:cNvSpPr>
            <a:spLocks noGrp="1"/>
          </p:cNvSpPr>
          <p:nvPr>
            <p:ph type="body" idx="1"/>
          </p:nvPr>
        </p:nvSpPr>
        <p:spPr/>
        <p:txBody>
          <a:bodyPr/>
          <a:lstStyle/>
          <a:p>
            <a:r>
              <a:rPr lang="ar-SA" dirty="0"/>
              <a:t>الالتزام بقوانين وأنظمة المؤسسة</a:t>
            </a:r>
          </a:p>
          <a:p>
            <a:pPr lvl="1"/>
            <a:r>
              <a:rPr lang="ar-SA" dirty="0"/>
              <a:t>فيما لا يخالف الشرع والأنظمة والأعراف</a:t>
            </a:r>
          </a:p>
          <a:p>
            <a:r>
              <a:rPr lang="ar-SA" dirty="0"/>
              <a:t>المحافظة على سمعة المؤسسة</a:t>
            </a:r>
          </a:p>
          <a:p>
            <a:r>
              <a:rPr lang="ar-SA" dirty="0"/>
              <a:t>المحافظة على أموال المؤسسة وممتلكاتها</a:t>
            </a:r>
          </a:p>
          <a:p>
            <a:r>
              <a:rPr lang="ar-SA" dirty="0"/>
              <a:t>عدم إلحاق الضرر بالمؤسسة بأي صورة كانت</a:t>
            </a:r>
          </a:p>
        </p:txBody>
      </p:sp>
      <p:sp>
        <p:nvSpPr>
          <p:cNvPr id="75" name="Shape 75"/>
          <p:cNvSpPr>
            <a:spLocks noGrp="1"/>
          </p:cNvSpPr>
          <p:nvPr>
            <p:ph type="sldNum" sz="quarter" idx="2"/>
          </p:nvPr>
        </p:nvSpPr>
        <p:spPr/>
        <p:txBody>
          <a:bodyPr/>
          <a:lstStyle/>
          <a:p>
            <a:pPr lvl="0"/>
            <a:fld id="{86CB4B4D-7CA3-9044-876B-883B54F8677D}" type="slidenum">
              <a:rPr lang="en-US" smtClean="0"/>
              <a:pPr lvl="0"/>
              <a:t>10</a:t>
            </a:fld>
            <a:endParaRPr lang="en-US"/>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lstStyle/>
          <a:p>
            <a:pPr lvl="0"/>
            <a:r>
              <a:rPr lang="ar-SA"/>
              <a:t>الواجبات تجاه المؤسسة</a:t>
            </a:r>
          </a:p>
        </p:txBody>
      </p:sp>
      <p:sp>
        <p:nvSpPr>
          <p:cNvPr id="74" name="Shape 74"/>
          <p:cNvSpPr>
            <a:spLocks noGrp="1"/>
          </p:cNvSpPr>
          <p:nvPr>
            <p:ph type="body" idx="1"/>
          </p:nvPr>
        </p:nvSpPr>
        <p:spPr/>
        <p:txBody>
          <a:bodyPr>
            <a:normAutofit lnSpcReduction="10000"/>
          </a:bodyPr>
          <a:lstStyle/>
          <a:p>
            <a:r>
              <a:rPr lang="ar-SA" dirty="0"/>
              <a:t>الالتزام بقوانين وأنظمة المؤسسة</a:t>
            </a:r>
          </a:p>
          <a:p>
            <a:pPr lvl="1"/>
            <a:r>
              <a:rPr lang="ar-SA" dirty="0"/>
              <a:t>فيما لا يخالف الشرع والقوانين والأعراف</a:t>
            </a:r>
          </a:p>
          <a:p>
            <a:pPr lvl="1"/>
            <a:r>
              <a:rPr lang="ar-SA" dirty="0"/>
              <a:t>أمثلة:</a:t>
            </a:r>
          </a:p>
          <a:p>
            <a:pPr lvl="2"/>
            <a:r>
              <a:rPr lang="ar-SA" dirty="0"/>
              <a:t>الالتزام بساعات العمل والمناوبات</a:t>
            </a:r>
          </a:p>
          <a:p>
            <a:pPr lvl="2"/>
            <a:r>
              <a:rPr lang="ar-SA" dirty="0"/>
              <a:t>الالتزام بعدم العمل في مؤسسة أخرى الا ما يجيزه النظام</a:t>
            </a:r>
          </a:p>
          <a:p>
            <a:pPr lvl="2"/>
            <a:r>
              <a:rPr lang="ar-SA" dirty="0"/>
              <a:t>وضع بطاقات العمل</a:t>
            </a:r>
          </a:p>
          <a:p>
            <a:pPr lvl="2"/>
            <a:r>
              <a:rPr lang="ar-SA" dirty="0"/>
              <a:t>استخدام النماذج المقررة للكتابة في ملفات المرضى</a:t>
            </a:r>
          </a:p>
          <a:p>
            <a:pPr lvl="2"/>
            <a:r>
              <a:rPr lang="ar-SA" sz="2772" dirty="0"/>
              <a:t>وضع الابر بعد استخدمها في السلة المخصصة لها</a:t>
            </a:r>
          </a:p>
          <a:p>
            <a:pPr lvl="2"/>
            <a:r>
              <a:rPr lang="ar-SA" sz="2772" dirty="0"/>
              <a:t>حفظ المواد المعقمة في مكان مناسب </a:t>
            </a:r>
          </a:p>
          <a:p>
            <a:pPr lvl="2"/>
            <a:endParaRPr lang="ar-SA" dirty="0"/>
          </a:p>
          <a:p>
            <a:pPr lvl="2"/>
            <a:endParaRPr lang="ar-SA" dirty="0"/>
          </a:p>
        </p:txBody>
      </p:sp>
    </p:spTree>
    <p:extLst>
      <p:ext uri="{BB962C8B-B14F-4D97-AF65-F5344CB8AC3E}">
        <p14:creationId xmlns:p14="http://schemas.microsoft.com/office/powerpoint/2010/main" val="428812198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lstStyle/>
          <a:p>
            <a:pPr lvl="1"/>
            <a:r>
              <a:rPr lang="ar-SA"/>
              <a:t>الالتزام بقوانين وأنظمة المؤسسة</a:t>
            </a:r>
          </a:p>
        </p:txBody>
      </p:sp>
      <p:sp>
        <p:nvSpPr>
          <p:cNvPr id="78" name="Shape 78"/>
          <p:cNvSpPr>
            <a:spLocks noGrp="1"/>
          </p:cNvSpPr>
          <p:nvPr>
            <p:ph type="body" idx="1"/>
          </p:nvPr>
        </p:nvSpPr>
        <p:spPr/>
        <p:txBody>
          <a:bodyPr/>
          <a:lstStyle/>
          <a:p>
            <a:pPr lvl="0"/>
            <a:r>
              <a:rPr lang="ar-SA" dirty="0"/>
              <a:t>فيما لا يخالف الشرع</a:t>
            </a:r>
          </a:p>
          <a:p>
            <a:pPr lvl="1"/>
            <a:r>
              <a:rPr lang="ar-SA" dirty="0"/>
              <a:t>مثال:</a:t>
            </a:r>
          </a:p>
          <a:p>
            <a:pPr lvl="2"/>
            <a:r>
              <a:rPr lang="ar-SA" dirty="0"/>
              <a:t>وضع الزينة لموظفات الاستقبال</a:t>
            </a:r>
          </a:p>
          <a:p>
            <a:r>
              <a:rPr lang="ar-SA" dirty="0"/>
              <a:t>فيما لا يخالف القوانين</a:t>
            </a:r>
          </a:p>
          <a:p>
            <a:pPr lvl="1"/>
            <a:r>
              <a:rPr lang="ar-SA" dirty="0"/>
              <a:t>مثال:</a:t>
            </a:r>
          </a:p>
          <a:p>
            <a:pPr lvl="2"/>
            <a:r>
              <a:rPr lang="ar-SA" dirty="0"/>
              <a:t>طلب العمل في مؤسسة خاصة لموظف في الدولة</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p:txBody>
          <a:bodyPr/>
          <a:lstStyle/>
          <a:p>
            <a:pPr lvl="1"/>
            <a:r>
              <a:rPr lang="ar-SA" dirty="0"/>
              <a:t>عدم الإساءة لسمعة المؤسسة</a:t>
            </a:r>
          </a:p>
        </p:txBody>
      </p:sp>
      <p:sp>
        <p:nvSpPr>
          <p:cNvPr id="81" name="Shape 81"/>
          <p:cNvSpPr>
            <a:spLocks noGrp="1"/>
          </p:cNvSpPr>
          <p:nvPr>
            <p:ph type="body" idx="1"/>
          </p:nvPr>
        </p:nvSpPr>
        <p:spPr/>
        <p:txBody>
          <a:bodyPr/>
          <a:lstStyle/>
          <a:p>
            <a:r>
              <a:rPr lang="ar-SA" dirty="0"/>
              <a:t>أمثلة عن الإساءة:</a:t>
            </a:r>
          </a:p>
          <a:p>
            <a:pPr lvl="1"/>
            <a:r>
              <a:rPr lang="ar-SA" dirty="0"/>
              <a:t>الحديث مع المرضى والزملاءعن المشاكل في المؤسسة وانتقاد الإدارة بالخفاء</a:t>
            </a:r>
          </a:p>
          <a:p>
            <a:pPr lvl="1"/>
            <a:r>
              <a:rPr lang="ar-SA" dirty="0"/>
              <a:t>نشر المشاكل الداخلية بعد ترك العمل أو الإنتقال الى مؤسسة أخرى</a:t>
            </a:r>
          </a:p>
          <a:p>
            <a:pPr lvl="1"/>
            <a:endParaRPr lang="ar-SA" dirty="0"/>
          </a:p>
          <a:p>
            <a:endParaRPr lang="ar-SA" dirty="0"/>
          </a:p>
          <a:p>
            <a:pPr lvl="2"/>
            <a:endParaRPr lang="ar-SA" dirty="0"/>
          </a:p>
        </p:txBody>
      </p:sp>
    </p:spTree>
    <p:extLst>
      <p:ext uri="{BB962C8B-B14F-4D97-AF65-F5344CB8AC3E}">
        <p14:creationId xmlns:p14="http://schemas.microsoft.com/office/powerpoint/2010/main" val="345751277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hape 96"/>
          <p:cNvSpPr>
            <a:spLocks noGrp="1"/>
          </p:cNvSpPr>
          <p:nvPr>
            <p:ph type="title"/>
          </p:nvPr>
        </p:nvSpPr>
        <p:spPr/>
        <p:txBody>
          <a:bodyPr/>
          <a:lstStyle>
            <a:lvl1pPr defTabSz="768095">
              <a:defRPr sz="3359"/>
            </a:lvl1pPr>
          </a:lstStyle>
          <a:p>
            <a:pPr lvl="0"/>
            <a:r>
              <a:rPr lang="ar-SA" dirty="0"/>
              <a:t>الواجبات تجاه المؤسسة</a:t>
            </a:r>
          </a:p>
        </p:txBody>
      </p:sp>
      <p:sp>
        <p:nvSpPr>
          <p:cNvPr id="97" name="Shape 97"/>
          <p:cNvSpPr>
            <a:spLocks noGrp="1"/>
          </p:cNvSpPr>
          <p:nvPr>
            <p:ph type="body" idx="1"/>
          </p:nvPr>
        </p:nvSpPr>
        <p:spPr/>
        <p:txBody>
          <a:bodyPr/>
          <a:lstStyle/>
          <a:p>
            <a:pPr lvl="0"/>
            <a:r>
              <a:rPr lang="ar-SA" dirty="0"/>
              <a:t>يجب على الطبيب والممارس الصحي المحافظة على ممتلكات المؤسسة و أدواتها و استخدامها الاستخدام الامثل كما يحافظ على ممتلكاته الخاصة فهي تعتبر نوع من انواع الأمانة </a:t>
            </a:r>
          </a:p>
          <a:p>
            <a:pPr lvl="1"/>
            <a:r>
              <a:rPr lang="ar-SA" dirty="0"/>
              <a:t>عن الحسن عن سمرة أن رسول الله صلى الله عليه وسلم قال" أد الأمانة إلى من ائتمنك ولا تخن من خانك«</a:t>
            </a:r>
          </a:p>
          <a:p>
            <a:r>
              <a:rPr lang="ar-SA" dirty="0"/>
              <a:t>عن أبي سعيد سعد بن سنان الخدري رضي الله عنه : أن رسول الله صلى الله عليه وسلم قال:( لا ضرر ولا ضرار)، حديث حسن رواه ابن ماجه</a:t>
            </a:r>
          </a:p>
          <a:p>
            <a:pPr lvl="0"/>
            <a:endParaRPr lang="ar-SA" dirty="0"/>
          </a:p>
        </p:txBody>
      </p:sp>
    </p:spTree>
    <p:extLst>
      <p:ext uri="{BB962C8B-B14F-4D97-AF65-F5344CB8AC3E}">
        <p14:creationId xmlns:p14="http://schemas.microsoft.com/office/powerpoint/2010/main" val="37454696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1"/>
            <a:r>
              <a:rPr lang="ar-SA" dirty="0"/>
              <a:t>عدم إلحاق الضرر بالمؤسسة</a:t>
            </a:r>
            <a:endParaRPr lang="en-US" dirty="0"/>
          </a:p>
        </p:txBody>
      </p:sp>
      <p:sp>
        <p:nvSpPr>
          <p:cNvPr id="3" name="Text Placeholder 2"/>
          <p:cNvSpPr>
            <a:spLocks noGrp="1"/>
          </p:cNvSpPr>
          <p:nvPr>
            <p:ph type="body" idx="1"/>
          </p:nvPr>
        </p:nvSpPr>
        <p:spPr/>
        <p:txBody>
          <a:bodyPr>
            <a:normAutofit/>
          </a:bodyPr>
          <a:lstStyle/>
          <a:p>
            <a:r>
              <a:rPr lang="ar-SA" dirty="0"/>
              <a:t>الضرر المادي - أمثلة:</a:t>
            </a:r>
          </a:p>
          <a:p>
            <a:pPr lvl="1"/>
            <a:r>
              <a:rPr lang="ar-SA" dirty="0"/>
              <a:t>سوء استخدام الأدوات والأجهزة</a:t>
            </a:r>
          </a:p>
          <a:p>
            <a:pPr lvl="1"/>
            <a:r>
              <a:rPr lang="ar-SA" dirty="0"/>
              <a:t>التبذير والتسرع في فتح ورمي أدوات لعدم مناسبتها – مثل القسطرة</a:t>
            </a:r>
          </a:p>
          <a:p>
            <a:pPr lvl="1"/>
            <a:r>
              <a:rPr lang="ar-SA" dirty="0"/>
              <a:t>الخروج قبل انتهاء الدوام الرسمي مما يؤدي الي الإضرار بالمؤسسة وإرباك العمل فيها</a:t>
            </a:r>
          </a:p>
          <a:p>
            <a:pPr lvl="1"/>
            <a:endParaRPr lang="ar-SA" dirty="0"/>
          </a:p>
        </p:txBody>
      </p:sp>
    </p:spTree>
    <p:extLst>
      <p:ext uri="{BB962C8B-B14F-4D97-AF65-F5344CB8AC3E}">
        <p14:creationId xmlns:p14="http://schemas.microsoft.com/office/powerpoint/2010/main" val="312015903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1"/>
            <a:r>
              <a:rPr lang="ar-SA" dirty="0"/>
              <a:t>عدم إلحاق الضرر بالمؤسسة</a:t>
            </a:r>
            <a:endParaRPr lang="en-US" dirty="0"/>
          </a:p>
        </p:txBody>
      </p:sp>
      <p:sp>
        <p:nvSpPr>
          <p:cNvPr id="3" name="Text Placeholder 2"/>
          <p:cNvSpPr>
            <a:spLocks noGrp="1"/>
          </p:cNvSpPr>
          <p:nvPr>
            <p:ph type="body" idx="1"/>
          </p:nvPr>
        </p:nvSpPr>
        <p:spPr/>
        <p:txBody>
          <a:bodyPr>
            <a:normAutofit/>
          </a:bodyPr>
          <a:lstStyle/>
          <a:p>
            <a:r>
              <a:rPr lang="ar-SA" dirty="0"/>
              <a:t>الضرر المعنوي - أمثلة:</a:t>
            </a:r>
          </a:p>
          <a:p>
            <a:pPr lvl="1"/>
            <a:r>
              <a:rPr lang="ar-SA" dirty="0"/>
              <a:t>نشر الأخطاء والتحدث عن المشاكل لجهات خارجية بغرض الإساءة</a:t>
            </a:r>
          </a:p>
          <a:p>
            <a:pPr lvl="1"/>
            <a:r>
              <a:rPr lang="ar-SA" dirty="0"/>
              <a:t>سوء التعامل مع المرضى والمراجعين</a:t>
            </a:r>
          </a:p>
          <a:p>
            <a:endParaRPr lang="en-US" dirty="0"/>
          </a:p>
        </p:txBody>
      </p:sp>
    </p:spTree>
    <p:extLst>
      <p:ext uri="{BB962C8B-B14F-4D97-AF65-F5344CB8AC3E}">
        <p14:creationId xmlns:p14="http://schemas.microsoft.com/office/powerpoint/2010/main" val="213931363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549275" y="0"/>
            <a:ext cx="8042276" cy="1010121"/>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الخلاصة</a:t>
            </a:r>
            <a:endParaRPr sz="4000" b="1" dirty="0">
              <a:solidFill>
                <a:srgbClr val="2C7C9F"/>
              </a:solidFill>
            </a:endParaRPr>
          </a:p>
        </p:txBody>
      </p:sp>
      <p:sp>
        <p:nvSpPr>
          <p:cNvPr id="68" name="Shape 68"/>
          <p:cNvSpPr>
            <a:spLocks noGrp="1"/>
          </p:cNvSpPr>
          <p:nvPr>
            <p:ph type="body" idx="1"/>
          </p:nvPr>
        </p:nvSpPr>
        <p:spPr>
          <a:prstGeom prst="rect">
            <a:avLst/>
          </a:prstGeom>
        </p:spPr>
        <p:txBody>
          <a:bodyPr>
            <a:normAutofit lnSpcReduction="10000"/>
          </a:bodyPr>
          <a:lstStyle/>
          <a:p>
            <a:pPr lvl="0">
              <a:defRPr sz="1800">
                <a:solidFill>
                  <a:srgbClr val="000000"/>
                </a:solidFill>
              </a:defRPr>
            </a:pPr>
            <a:r>
              <a:rPr sz="2800" dirty="0">
                <a:solidFill>
                  <a:srgbClr val="595959"/>
                </a:solidFill>
              </a:rPr>
              <a:t>واجبات الطبيب والممارس الصحي تجاه مهنته</a:t>
            </a:r>
          </a:p>
          <a:p>
            <a:pPr lvl="1">
              <a:defRPr sz="1800">
                <a:solidFill>
                  <a:srgbClr val="000000"/>
                </a:solidFill>
              </a:defRPr>
            </a:pPr>
            <a:r>
              <a:rPr sz="2600" dirty="0">
                <a:solidFill>
                  <a:srgbClr val="287C9C"/>
                </a:solidFill>
              </a:rPr>
              <a:t>المحافظة على شرف المهنة</a:t>
            </a:r>
          </a:p>
          <a:p>
            <a:pPr lvl="1">
              <a:defRPr sz="1800">
                <a:solidFill>
                  <a:srgbClr val="000000"/>
                </a:solidFill>
              </a:defRPr>
            </a:pPr>
            <a:r>
              <a:rPr sz="2600" dirty="0">
                <a:solidFill>
                  <a:srgbClr val="287C9C"/>
                </a:solidFill>
              </a:rPr>
              <a:t>الإلتزام بقوانين المهنة والقواعد المتبعة</a:t>
            </a:r>
          </a:p>
          <a:p>
            <a:pPr lvl="0">
              <a:defRPr sz="1800">
                <a:solidFill>
                  <a:srgbClr val="000000"/>
                </a:solidFill>
              </a:defRPr>
            </a:pPr>
            <a:r>
              <a:rPr sz="2800" dirty="0">
                <a:solidFill>
                  <a:srgbClr val="595959"/>
                </a:solidFill>
              </a:rPr>
              <a:t>واجبات الطبيب والممارس الصحي تجاه المؤسسة التي يعمل بها</a:t>
            </a:r>
            <a:endParaRPr lang="ar-SA" sz="2800" dirty="0">
              <a:solidFill>
                <a:srgbClr val="595959"/>
              </a:solidFill>
            </a:endParaRPr>
          </a:p>
          <a:p>
            <a:pPr lvl="1"/>
            <a:r>
              <a:rPr lang="ar-SA" dirty="0"/>
              <a:t>الالتزام بقوانين وأنظمة المؤسسة</a:t>
            </a:r>
          </a:p>
          <a:p>
            <a:pPr lvl="2"/>
            <a:r>
              <a:rPr lang="ar-SA" dirty="0"/>
              <a:t>فيما لا يخالف الشرع والأنظمة والأعراف</a:t>
            </a:r>
          </a:p>
          <a:p>
            <a:pPr lvl="1"/>
            <a:r>
              <a:rPr lang="ar-SA" dirty="0"/>
              <a:t>المحافظة على سمعة المؤسسة</a:t>
            </a:r>
          </a:p>
          <a:p>
            <a:pPr lvl="1"/>
            <a:r>
              <a:rPr lang="ar-SA" dirty="0"/>
              <a:t>المحافظة على أموال المؤسسة وممتلكاتها</a:t>
            </a:r>
          </a:p>
          <a:p>
            <a:pPr lvl="1"/>
            <a:r>
              <a:rPr lang="ar-SA" dirty="0"/>
              <a:t>عدم إلحاق الضرر بالمؤسسة بأي صورة كانت</a:t>
            </a:r>
          </a:p>
          <a:p>
            <a:pPr lvl="0">
              <a:defRPr sz="1800">
                <a:solidFill>
                  <a:srgbClr val="000000"/>
                </a:solidFill>
              </a:defRPr>
            </a:pPr>
            <a:endParaRPr sz="2800" dirty="0">
              <a:solidFill>
                <a:srgbClr val="595959"/>
              </a:solidFill>
            </a:endParaRPr>
          </a:p>
        </p:txBody>
      </p:sp>
    </p:spTree>
    <p:extLst>
      <p:ext uri="{BB962C8B-B14F-4D97-AF65-F5344CB8AC3E}">
        <p14:creationId xmlns:p14="http://schemas.microsoft.com/office/powerpoint/2010/main" val="254997375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549275" y="0"/>
            <a:ext cx="8042276" cy="1010121"/>
          </a:xfrm>
          <a:prstGeom prst="rect">
            <a:avLst/>
          </a:prstGeom>
        </p:spPr>
        <p:txBody>
          <a:bodyPr lIns="0" tIns="0" rIns="0" bIns="0">
            <a:normAutofit/>
          </a:bodyPr>
          <a:lstStyle/>
          <a:p>
            <a:pPr lvl="0">
              <a:defRPr sz="1800" b="0">
                <a:solidFill>
                  <a:srgbClr val="000000"/>
                </a:solidFill>
              </a:defRPr>
            </a:pPr>
            <a:r>
              <a:rPr sz="4000" b="1">
                <a:solidFill>
                  <a:srgbClr val="2C7C9F"/>
                </a:solidFill>
              </a:rPr>
              <a:t>المحاور و الأهداف</a:t>
            </a:r>
          </a:p>
        </p:txBody>
      </p:sp>
      <p:sp>
        <p:nvSpPr>
          <p:cNvPr id="68" name="Shape 68"/>
          <p:cNvSpPr>
            <a:spLocks noGrp="1"/>
          </p:cNvSpPr>
          <p:nvPr>
            <p:ph type="body" idx="1"/>
          </p:nvPr>
        </p:nvSpPr>
        <p:spPr>
          <a:prstGeom prst="rect">
            <a:avLst/>
          </a:prstGeom>
        </p:spPr>
        <p:txBody>
          <a:bodyPr/>
          <a:lstStyle/>
          <a:p>
            <a:pPr lvl="0">
              <a:defRPr sz="1800">
                <a:solidFill>
                  <a:srgbClr val="000000"/>
                </a:solidFill>
              </a:defRPr>
            </a:pPr>
            <a:r>
              <a:rPr sz="2800" dirty="0">
                <a:solidFill>
                  <a:srgbClr val="595959"/>
                </a:solidFill>
              </a:rPr>
              <a:t>واجبات الطبيب والممارس الصحي تجاه مهنته</a:t>
            </a:r>
          </a:p>
          <a:p>
            <a:pPr lvl="0">
              <a:defRPr sz="1800">
                <a:solidFill>
                  <a:srgbClr val="000000"/>
                </a:solidFill>
              </a:defRPr>
            </a:pPr>
            <a:r>
              <a:rPr sz="2800" dirty="0">
                <a:solidFill>
                  <a:srgbClr val="595959"/>
                </a:solidFill>
              </a:rPr>
              <a:t>واجبات الطبيب والممارس الصحي تجاه المؤسسة التي يعمل بها</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549275" y="0"/>
            <a:ext cx="8042276" cy="1010121"/>
          </a:xfrm>
          <a:prstGeom prst="rect">
            <a:avLst/>
          </a:prstGeom>
        </p:spPr>
        <p:txBody>
          <a:bodyPr lIns="0" tIns="0" rIns="0" bIns="0">
            <a:normAutofit/>
          </a:bodyPr>
          <a:lstStyle/>
          <a:p>
            <a:pPr lvl="0">
              <a:defRPr sz="1800" b="0">
                <a:solidFill>
                  <a:srgbClr val="000000"/>
                </a:solidFill>
              </a:defRPr>
            </a:pPr>
            <a:r>
              <a:rPr sz="4000" b="1">
                <a:solidFill>
                  <a:srgbClr val="2C7C9F"/>
                </a:solidFill>
              </a:rPr>
              <a:t>مقدمة</a:t>
            </a:r>
          </a:p>
        </p:txBody>
      </p:sp>
      <p:sp>
        <p:nvSpPr>
          <p:cNvPr id="71" name="Shape 71"/>
          <p:cNvSpPr>
            <a:spLocks noGrp="1"/>
          </p:cNvSpPr>
          <p:nvPr>
            <p:ph type="body" idx="1"/>
          </p:nvPr>
        </p:nvSpPr>
        <p:spPr>
          <a:prstGeom prst="rect">
            <a:avLst/>
          </a:prstGeom>
        </p:spPr>
        <p:txBody>
          <a:bodyPr/>
          <a:lstStyle/>
          <a:p>
            <a:pPr lvl="0" algn="ctr">
              <a:defRPr sz="1800">
                <a:solidFill>
                  <a:srgbClr val="000000"/>
                </a:solidFill>
              </a:defRPr>
            </a:pPr>
            <a:r>
              <a:rPr sz="3600" b="1" dirty="0" err="1">
                <a:solidFill>
                  <a:srgbClr val="595959"/>
                </a:solidFill>
              </a:rPr>
              <a:t>قال</a:t>
            </a:r>
            <a:r>
              <a:rPr sz="3600" b="1" dirty="0">
                <a:solidFill>
                  <a:srgbClr val="595959"/>
                </a:solidFill>
              </a:rPr>
              <a:t> </a:t>
            </a:r>
            <a:r>
              <a:rPr sz="3600" b="1" dirty="0" err="1">
                <a:solidFill>
                  <a:srgbClr val="595959"/>
                </a:solidFill>
              </a:rPr>
              <a:t>صلى</a:t>
            </a:r>
            <a:r>
              <a:rPr sz="3600" b="1" dirty="0">
                <a:solidFill>
                  <a:srgbClr val="595959"/>
                </a:solidFill>
              </a:rPr>
              <a:t> </a:t>
            </a:r>
            <a:r>
              <a:rPr sz="3600" b="1" dirty="0" err="1">
                <a:solidFill>
                  <a:srgbClr val="595959"/>
                </a:solidFill>
              </a:rPr>
              <a:t>الله</a:t>
            </a:r>
            <a:r>
              <a:rPr sz="3600" b="1" dirty="0">
                <a:solidFill>
                  <a:srgbClr val="595959"/>
                </a:solidFill>
              </a:rPr>
              <a:t> </a:t>
            </a:r>
            <a:r>
              <a:rPr sz="3600" b="1" dirty="0" err="1">
                <a:solidFill>
                  <a:srgbClr val="595959"/>
                </a:solidFill>
              </a:rPr>
              <a:t>عليه</a:t>
            </a:r>
            <a:r>
              <a:rPr sz="3600" b="1" dirty="0">
                <a:solidFill>
                  <a:srgbClr val="595959"/>
                </a:solidFill>
              </a:rPr>
              <a:t> </a:t>
            </a:r>
            <a:r>
              <a:rPr sz="3600" b="1" dirty="0" err="1">
                <a:solidFill>
                  <a:srgbClr val="595959"/>
                </a:solidFill>
              </a:rPr>
              <a:t>وس</a:t>
            </a:r>
            <a:r>
              <a:rPr lang="ar-SA" sz="3600" b="1" dirty="0">
                <a:solidFill>
                  <a:srgbClr val="595959"/>
                </a:solidFill>
              </a:rPr>
              <a:t>لم</a:t>
            </a:r>
            <a:r>
              <a:rPr lang="ar-SA" sz="3600" b="1" dirty="0"/>
              <a:t>:</a:t>
            </a:r>
            <a:r>
              <a:rPr lang="ar-SA" dirty="0"/>
              <a:t> </a:t>
            </a:r>
          </a:p>
          <a:p>
            <a:pPr lvl="0" algn="ctr">
              <a:defRPr sz="1800">
                <a:solidFill>
                  <a:srgbClr val="000000"/>
                </a:solidFill>
              </a:defRPr>
            </a:pPr>
            <a:endParaRPr lang="ar-SA" dirty="0"/>
          </a:p>
          <a:p>
            <a:pPr lvl="0" algn="ctr">
              <a:defRPr sz="1800">
                <a:solidFill>
                  <a:srgbClr val="000000"/>
                </a:solidFill>
              </a:defRPr>
            </a:pPr>
            <a:r>
              <a:rPr lang="ar-SA" sz="3200" b="1" dirty="0"/>
              <a:t>(</a:t>
            </a:r>
            <a:r>
              <a:rPr sz="3200" b="1" dirty="0">
                <a:solidFill>
                  <a:srgbClr val="595959"/>
                </a:solidFill>
              </a:rPr>
              <a:t> </a:t>
            </a:r>
            <a:r>
              <a:rPr sz="3200" b="1" dirty="0" err="1">
                <a:solidFill>
                  <a:srgbClr val="595959"/>
                </a:solidFill>
              </a:rPr>
              <a:t>إن</a:t>
            </a:r>
            <a:r>
              <a:rPr sz="3200" b="1" dirty="0">
                <a:solidFill>
                  <a:srgbClr val="595959"/>
                </a:solidFill>
              </a:rPr>
              <a:t> </a:t>
            </a:r>
            <a:r>
              <a:rPr sz="3200" b="1" dirty="0" err="1">
                <a:solidFill>
                  <a:srgbClr val="595959"/>
                </a:solidFill>
              </a:rPr>
              <a:t>الله</a:t>
            </a:r>
            <a:r>
              <a:rPr sz="3200" b="1" dirty="0">
                <a:solidFill>
                  <a:srgbClr val="595959"/>
                </a:solidFill>
              </a:rPr>
              <a:t> </a:t>
            </a:r>
            <a:r>
              <a:rPr sz="3200" b="1" dirty="0" err="1">
                <a:solidFill>
                  <a:srgbClr val="595959"/>
                </a:solidFill>
              </a:rPr>
              <a:t>يحب</a:t>
            </a:r>
            <a:r>
              <a:rPr sz="3200" b="1" dirty="0">
                <a:solidFill>
                  <a:srgbClr val="595959"/>
                </a:solidFill>
              </a:rPr>
              <a:t> </a:t>
            </a:r>
            <a:r>
              <a:rPr sz="3200" b="1" dirty="0" err="1">
                <a:solidFill>
                  <a:srgbClr val="595959"/>
                </a:solidFill>
              </a:rPr>
              <a:t>إذا</a:t>
            </a:r>
            <a:r>
              <a:rPr sz="3200" b="1" dirty="0">
                <a:solidFill>
                  <a:srgbClr val="595959"/>
                </a:solidFill>
              </a:rPr>
              <a:t> </a:t>
            </a:r>
            <a:r>
              <a:rPr sz="3200" b="1" dirty="0" err="1">
                <a:solidFill>
                  <a:srgbClr val="595959"/>
                </a:solidFill>
              </a:rPr>
              <a:t>عمل</a:t>
            </a:r>
            <a:r>
              <a:rPr sz="3200" b="1" dirty="0">
                <a:solidFill>
                  <a:srgbClr val="595959"/>
                </a:solidFill>
              </a:rPr>
              <a:t> </a:t>
            </a:r>
            <a:r>
              <a:rPr sz="3200" b="1" dirty="0" err="1">
                <a:solidFill>
                  <a:srgbClr val="595959"/>
                </a:solidFill>
              </a:rPr>
              <a:t>أحدكم</a:t>
            </a:r>
            <a:r>
              <a:rPr sz="3200" b="1" dirty="0">
                <a:solidFill>
                  <a:srgbClr val="595959"/>
                </a:solidFill>
              </a:rPr>
              <a:t> </a:t>
            </a:r>
            <a:r>
              <a:rPr sz="3200" b="1" dirty="0" err="1">
                <a:solidFill>
                  <a:srgbClr val="595959"/>
                </a:solidFill>
              </a:rPr>
              <a:t>عملاً</a:t>
            </a:r>
            <a:r>
              <a:rPr sz="3200" b="1" dirty="0">
                <a:solidFill>
                  <a:srgbClr val="595959"/>
                </a:solidFill>
              </a:rPr>
              <a:t> </a:t>
            </a:r>
            <a:r>
              <a:rPr sz="3200" b="1" dirty="0" err="1">
                <a:solidFill>
                  <a:srgbClr val="595959"/>
                </a:solidFill>
              </a:rPr>
              <a:t>أن</a:t>
            </a:r>
            <a:r>
              <a:rPr sz="3200" b="1" dirty="0">
                <a:solidFill>
                  <a:srgbClr val="595959"/>
                </a:solidFill>
              </a:rPr>
              <a:t> </a:t>
            </a:r>
            <a:r>
              <a:rPr sz="3200" b="1" dirty="0" err="1">
                <a:solidFill>
                  <a:srgbClr val="595959"/>
                </a:solidFill>
              </a:rPr>
              <a:t>يتقنه</a:t>
            </a:r>
            <a:r>
              <a:rPr lang="ar-SA" sz="3200" b="1" dirty="0"/>
              <a:t>)</a:t>
            </a:r>
            <a:endParaRPr sz="3200" b="1" dirty="0">
              <a:solidFill>
                <a:srgbClr val="595959"/>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p:txBody>
          <a:bodyPr/>
          <a:lstStyle/>
          <a:p>
            <a:pPr lvl="0"/>
            <a:r>
              <a:rPr lang="ar-SA" dirty="0"/>
              <a:t>الواجبات تجاه المهنة</a:t>
            </a:r>
          </a:p>
        </p:txBody>
      </p:sp>
      <p:sp>
        <p:nvSpPr>
          <p:cNvPr id="68" name="Shape 68"/>
          <p:cNvSpPr>
            <a:spLocks noGrp="1"/>
          </p:cNvSpPr>
          <p:nvPr>
            <p:ph type="body" idx="1"/>
          </p:nvPr>
        </p:nvSpPr>
        <p:spPr/>
        <p:txBody>
          <a:bodyPr/>
          <a:lstStyle/>
          <a:p>
            <a:r>
              <a:rPr lang="ar-SA" dirty="0"/>
              <a:t>المحافظة على شرف المهنة</a:t>
            </a:r>
          </a:p>
          <a:p>
            <a:r>
              <a:rPr lang="ar-SA" dirty="0"/>
              <a:t>الإلتزام بقوانين المهنة والقواعد المتبعة</a:t>
            </a:r>
          </a:p>
        </p:txBody>
      </p:sp>
    </p:spTree>
    <p:extLst>
      <p:ext uri="{BB962C8B-B14F-4D97-AF65-F5344CB8AC3E}">
        <p14:creationId xmlns:p14="http://schemas.microsoft.com/office/powerpoint/2010/main" val="249919200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الواجبات تجاه المهنة</a:t>
            </a:r>
            <a:endParaRPr lang="en-US" dirty="0"/>
          </a:p>
        </p:txBody>
      </p:sp>
      <p:sp>
        <p:nvSpPr>
          <p:cNvPr id="5" name="Text Placeholder 4"/>
          <p:cNvSpPr>
            <a:spLocks noGrp="1"/>
          </p:cNvSpPr>
          <p:nvPr>
            <p:ph type="body" idx="1"/>
          </p:nvPr>
        </p:nvSpPr>
        <p:spPr/>
        <p:txBody>
          <a:bodyPr/>
          <a:lstStyle/>
          <a:p>
            <a:r>
              <a:rPr lang="ar-SA" dirty="0"/>
              <a:t>المحافظة على شرف المهنة</a:t>
            </a:r>
          </a:p>
          <a:p>
            <a:pPr lvl="1"/>
            <a:r>
              <a:rPr lang="ar-SA" dirty="0"/>
              <a:t>أمثلة إيجابية:</a:t>
            </a:r>
          </a:p>
          <a:p>
            <a:pPr lvl="2"/>
            <a:r>
              <a:rPr lang="ar-SA" dirty="0"/>
              <a:t>الإلتزام بأخلاقيات المهنة - حسن التعامل - البعد عن سفاسف الأمور - الترفع عما المحقرات</a:t>
            </a:r>
          </a:p>
          <a:p>
            <a:pPr lvl="1"/>
            <a:r>
              <a:rPr lang="ar-SA" dirty="0"/>
              <a:t>أمثلة سلبية:</a:t>
            </a:r>
          </a:p>
          <a:p>
            <a:pPr lvl="2"/>
            <a:r>
              <a:rPr lang="ar-SA" dirty="0"/>
              <a:t>الجشع - قبول الرشوة - عدم الاهتمام باللباس - استخدام ألفاظ مشينة - الفجار في الخصومة – ضيق الخلق</a:t>
            </a:r>
          </a:p>
          <a:p>
            <a:endParaRPr lang="en-US" dirty="0"/>
          </a:p>
        </p:txBody>
      </p:sp>
    </p:spTree>
    <p:extLst>
      <p:ext uri="{BB962C8B-B14F-4D97-AF65-F5344CB8AC3E}">
        <p14:creationId xmlns:p14="http://schemas.microsoft.com/office/powerpoint/2010/main" val="38895684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الواجبات تجاه المهنة</a:t>
            </a:r>
            <a:endParaRPr lang="en-US" dirty="0"/>
          </a:p>
        </p:txBody>
      </p:sp>
      <p:sp>
        <p:nvSpPr>
          <p:cNvPr id="3" name="Text Placeholder 2"/>
          <p:cNvSpPr>
            <a:spLocks noGrp="1"/>
          </p:cNvSpPr>
          <p:nvPr>
            <p:ph type="body" idx="1"/>
          </p:nvPr>
        </p:nvSpPr>
        <p:spPr/>
        <p:txBody>
          <a:bodyPr/>
          <a:lstStyle/>
          <a:p>
            <a:r>
              <a:rPr lang="ar-SA" dirty="0"/>
              <a:t>الإلتزام بقوانين المهنة والقواعد المتبعة</a:t>
            </a:r>
          </a:p>
          <a:p>
            <a:pPr lvl="1"/>
            <a:r>
              <a:rPr lang="ar-SA" dirty="0"/>
              <a:t>أمثلة:</a:t>
            </a:r>
          </a:p>
          <a:p>
            <a:pPr lvl="2"/>
            <a:r>
              <a:rPr lang="ar-SA" dirty="0"/>
              <a:t>عدم الجمع بين مهنتين صحيتين</a:t>
            </a:r>
          </a:p>
          <a:p>
            <a:pPr lvl="2"/>
            <a:endParaRPr lang="ar-SA" dirty="0"/>
          </a:p>
          <a:p>
            <a:endParaRPr lang="en-US" dirty="0"/>
          </a:p>
        </p:txBody>
      </p:sp>
    </p:spTree>
    <p:extLst>
      <p:ext uri="{BB962C8B-B14F-4D97-AF65-F5344CB8AC3E}">
        <p14:creationId xmlns:p14="http://schemas.microsoft.com/office/powerpoint/2010/main" val="163412749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المسئولية المهنية</a:t>
            </a:r>
            <a:endParaRPr lang="en-US" dirty="0"/>
          </a:p>
        </p:txBody>
      </p:sp>
      <p:sp>
        <p:nvSpPr>
          <p:cNvPr id="3" name="Text Placeholder 2"/>
          <p:cNvSpPr>
            <a:spLocks noGrp="1"/>
          </p:cNvSpPr>
          <p:nvPr>
            <p:ph type="body" idx="1"/>
          </p:nvPr>
        </p:nvSpPr>
        <p:spPr/>
        <p:txBody>
          <a:bodyPr>
            <a:normAutofit fontScale="85000" lnSpcReduction="20000"/>
          </a:bodyPr>
          <a:lstStyle/>
          <a:p>
            <a:pPr marL="0" indent="0" algn="ctr">
              <a:buNone/>
            </a:pPr>
            <a:r>
              <a:rPr lang="ar-SA" b="1" dirty="0"/>
              <a:t> المسؤولية المدنية </a:t>
            </a:r>
          </a:p>
          <a:p>
            <a:pPr marL="0" indent="0">
              <a:buNone/>
            </a:pPr>
            <a:r>
              <a:rPr lang="ar-SA" b="1" dirty="0"/>
              <a:t>المادة السادسة والعشرون</a:t>
            </a:r>
            <a:endParaRPr lang="en-US" dirty="0"/>
          </a:p>
          <a:p>
            <a:r>
              <a:rPr lang="ar-SA" dirty="0"/>
              <a:t>التزام الممارس الصحي الخاضع لأحكام هذا النظام هو التزام ببذل عناية يقظة تتفق مع الأصول العلمية المتعارف عليه</a:t>
            </a:r>
          </a:p>
          <a:p>
            <a:r>
              <a:rPr lang="ar-SA" b="1" dirty="0"/>
              <a:t>تعرف المسؤولية المدنية </a:t>
            </a:r>
            <a:r>
              <a:rPr lang="ar-SA" dirty="0"/>
              <a:t>بأنها إخلال الطبيب بالتزام يقع على عاتقه بموجب القانون (النظام)، وينتج عن هذا الإخلال ضرر لشخص آخر، وهذا الضرر يتطلب التعويض لجبره. وينشأ الالتزام في عمل الطبيب من القوانين المنظمة لمهنة الطب، إضافة إلى العقد الطبي بين الطبيب والمريض، حيث يلتزم الطبيب بذل العناية الطبية المطلوبة وتقديم العلاج اللازم للمريض. فإذا ارتكب الطبيب أي خطأ طبي ونتج عنه ضرر للمريض فيترتب على ذلك قيام المسؤولية المدنية (تقصيرية) على الطبيب، ويلتزم الطبيب بجبر الضرر عن طريق التعويض المادي، والتعويض يتم تحديده من قِبل (الهيئة الصحية الشرعية) وهي الجهة القضائية المختصة بالنظر بالأخطاء الطبية.. مع العلم بأن الدية أو الإرش محددة بمفاهيم شرعية، أما التعويض فهذا هو المتروك لتقدير الهيئة الطبية</a:t>
            </a:r>
            <a:endParaRPr lang="en-US" dirty="0"/>
          </a:p>
        </p:txBody>
      </p:sp>
    </p:spTree>
    <p:extLst>
      <p:ext uri="{BB962C8B-B14F-4D97-AF65-F5344CB8AC3E}">
        <p14:creationId xmlns:p14="http://schemas.microsoft.com/office/powerpoint/2010/main" val="225975000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المسئولية المهنية</a:t>
            </a:r>
            <a:endParaRPr lang="en-US" dirty="0"/>
          </a:p>
        </p:txBody>
      </p:sp>
      <p:sp>
        <p:nvSpPr>
          <p:cNvPr id="3" name="Text Placeholder 2"/>
          <p:cNvSpPr>
            <a:spLocks noGrp="1"/>
          </p:cNvSpPr>
          <p:nvPr>
            <p:ph type="body" idx="1"/>
          </p:nvPr>
        </p:nvSpPr>
        <p:spPr/>
        <p:txBody>
          <a:bodyPr>
            <a:normAutofit fontScale="85000" lnSpcReduction="20000"/>
          </a:bodyPr>
          <a:lstStyle/>
          <a:p>
            <a:r>
              <a:rPr lang="ar-SA" b="1" dirty="0"/>
              <a:t>المسؤولية المدنية :</a:t>
            </a:r>
          </a:p>
          <a:p>
            <a:pPr marL="0" indent="0">
              <a:buNone/>
            </a:pPr>
            <a:r>
              <a:rPr lang="ar-SA" b="1" dirty="0"/>
              <a:t>المادة السابعة والعشرون</a:t>
            </a:r>
            <a:endParaRPr lang="en-US" dirty="0"/>
          </a:p>
          <a:p>
            <a:r>
              <a:rPr lang="ar-SA" dirty="0"/>
              <a:t>كل خطأ مهني صحي صدر من الممارس الصحي، وترتب عليه ضرر للمريض؛ يلتزم من ارتكبه بالتعويض</a:t>
            </a:r>
            <a:r>
              <a:rPr lang="en-US" dirty="0"/>
              <a:t>.</a:t>
            </a:r>
          </a:p>
          <a:p>
            <a:r>
              <a:rPr lang="ar-SA" dirty="0"/>
              <a:t>وتحدد (الهيئة الصحية الشرعية) المنصوص عليها في هذا النظام مقدار هذا التعويض، ويعد من قبيل الخطأ المهني الصحي ما يأتي:</a:t>
            </a:r>
            <a:r>
              <a:rPr lang="en-US" dirty="0"/>
              <a:t>:</a:t>
            </a:r>
          </a:p>
          <a:p>
            <a:r>
              <a:rPr lang="ar-SA" dirty="0"/>
              <a:t>1-الخطأ في العلاج، أو نقص المتابعة </a:t>
            </a:r>
          </a:p>
          <a:p>
            <a:r>
              <a:rPr lang="ar-SA" dirty="0"/>
              <a:t>2- الجهل بأمور فنية يفترض فيمن كان في مثل تخصصه الإلمام بها</a:t>
            </a:r>
            <a:endParaRPr lang="en-US" dirty="0"/>
          </a:p>
          <a:p>
            <a:r>
              <a:rPr lang="ar-SA" dirty="0"/>
              <a:t>3-</a:t>
            </a:r>
            <a:r>
              <a:rPr lang="en-US" dirty="0"/>
              <a:t>. </a:t>
            </a:r>
            <a:r>
              <a:rPr lang="ar-SA" dirty="0"/>
              <a:t>إجراء العمليات الجراحية التجريبية وغير المسبوقة على الإنسان</a:t>
            </a:r>
          </a:p>
          <a:p>
            <a:r>
              <a:rPr lang="ar-SA" dirty="0"/>
              <a:t> بالمخالفة للقواعد المنظمة لذلك.</a:t>
            </a:r>
          </a:p>
          <a:p>
            <a:r>
              <a:rPr lang="ar-SA" dirty="0"/>
              <a:t>4- إجراء التجارب، أو البحوث العلمية غير المعتمدة، على المريض</a:t>
            </a:r>
            <a:endParaRPr lang="en-US" dirty="0"/>
          </a:p>
        </p:txBody>
      </p:sp>
    </p:spTree>
    <p:extLst>
      <p:ext uri="{BB962C8B-B14F-4D97-AF65-F5344CB8AC3E}">
        <p14:creationId xmlns:p14="http://schemas.microsoft.com/office/powerpoint/2010/main" val="355777241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المسئولية المهنية</a:t>
            </a:r>
            <a:endParaRPr lang="en-US" dirty="0"/>
          </a:p>
        </p:txBody>
      </p:sp>
      <p:sp>
        <p:nvSpPr>
          <p:cNvPr id="3" name="Text Placeholder 2"/>
          <p:cNvSpPr>
            <a:spLocks noGrp="1"/>
          </p:cNvSpPr>
          <p:nvPr>
            <p:ph type="body" idx="1"/>
          </p:nvPr>
        </p:nvSpPr>
        <p:spPr/>
        <p:txBody>
          <a:bodyPr/>
          <a:lstStyle/>
          <a:p>
            <a:pPr marL="0" indent="0">
              <a:buNone/>
            </a:pPr>
            <a:r>
              <a:rPr lang="ar-SA" dirty="0"/>
              <a:t> </a:t>
            </a:r>
            <a:r>
              <a:rPr lang="ar-SA" b="1" dirty="0"/>
              <a:t>المسؤولية المدنية :</a:t>
            </a:r>
          </a:p>
          <a:p>
            <a:r>
              <a:rPr lang="ar-SA" dirty="0"/>
              <a:t>5-إعطاء دواء للمريض على سبيل الاختبار </a:t>
            </a:r>
          </a:p>
          <a:p>
            <a:r>
              <a:rPr lang="ar-SA" dirty="0"/>
              <a:t>6- استخدام آلات أو أجهزة طبية دون علم كافٍ بطريقة استعمالها، أو دون اتخاذ الاحتياطات الكفيلة بمنع حدوث ضرر من جرّاء هذا الاستعمال</a:t>
            </a:r>
            <a:r>
              <a:rPr lang="en-US" dirty="0"/>
              <a:t>.</a:t>
            </a:r>
          </a:p>
          <a:p>
            <a:r>
              <a:rPr lang="en-US" dirty="0"/>
              <a:t>. </a:t>
            </a:r>
            <a:r>
              <a:rPr lang="ar-SA" dirty="0"/>
              <a:t>7-التقصير في الرقابة، والإشراف</a:t>
            </a:r>
            <a:r>
              <a:rPr lang="en-US" dirty="0"/>
              <a:t>.</a:t>
            </a:r>
          </a:p>
          <a:p>
            <a:r>
              <a:rPr lang="ar-SA" dirty="0"/>
              <a:t>8-عدم استشارة من تستدعي حالة المريض الاستعانة به</a:t>
            </a:r>
            <a:endParaRPr lang="en-US" dirty="0"/>
          </a:p>
          <a:p>
            <a:r>
              <a:rPr lang="ar-SA" dirty="0"/>
              <a:t>ويقع باطلاً كل شرط يتضمن تحديد، أو إعفاء الممارس الصحي من المسؤولية</a:t>
            </a:r>
            <a:endParaRPr lang="en-US" dirty="0"/>
          </a:p>
          <a:p>
            <a:endParaRPr lang="en-US" dirty="0"/>
          </a:p>
        </p:txBody>
      </p:sp>
    </p:spTree>
    <p:extLst>
      <p:ext uri="{BB962C8B-B14F-4D97-AF65-F5344CB8AC3E}">
        <p14:creationId xmlns:p14="http://schemas.microsoft.com/office/powerpoint/2010/main" val="841739936"/>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106</TotalTime>
  <Words>775</Words>
  <Application>Microsoft Macintosh PowerPoint</Application>
  <PresentationFormat>On-screen Show (4:3)</PresentationFormat>
  <Paragraphs>96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Avenir Roman</vt:lpstr>
      <vt:lpstr>Helvetica</vt:lpstr>
      <vt:lpstr>News Gothic MT</vt:lpstr>
      <vt:lpstr>Default</vt:lpstr>
      <vt:lpstr>واجبات الطبيب والممارس الصحي تجاه المهنة والمؤسسة التي يعمل بها</vt:lpstr>
      <vt:lpstr>المحاور و الأهداف</vt:lpstr>
      <vt:lpstr>مقدمة</vt:lpstr>
      <vt:lpstr>الواجبات تجاه المهنة</vt:lpstr>
      <vt:lpstr>الواجبات تجاه المهنة</vt:lpstr>
      <vt:lpstr>الواجبات تجاه المهنة</vt:lpstr>
      <vt:lpstr>المسئولية المهنية</vt:lpstr>
      <vt:lpstr>المسئولية المهنية</vt:lpstr>
      <vt:lpstr>المسئولية المهنية</vt:lpstr>
      <vt:lpstr>الواجبات تجاه المؤسسة</vt:lpstr>
      <vt:lpstr>الواجبات تجاه المؤسسة</vt:lpstr>
      <vt:lpstr>الالتزام بقوانين وأنظمة المؤسسة</vt:lpstr>
      <vt:lpstr>عدم الإساءة لسمعة المؤسسة</vt:lpstr>
      <vt:lpstr>الواجبات تجاه المؤسسة</vt:lpstr>
      <vt:lpstr>عدم إلحاق الضرر بالمؤسسة</vt:lpstr>
      <vt:lpstr>عدم إلحاق الضرر بالمؤسسة</vt:lpstr>
      <vt:lpstr>الخلاصة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واجبات الطبيب والممارس الصحي تجاه المهنة والمؤسسة التي يعمل بها</dc:title>
  <cp:lastModifiedBy>Dralk F</cp:lastModifiedBy>
  <cp:revision>27</cp:revision>
  <dcterms:modified xsi:type="dcterms:W3CDTF">2024-04-24T09:56:55Z</dcterms:modified>
</cp:coreProperties>
</file>